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8DEE32-9B82-4C56-A5DF-FB4AFE47A10B}" v="76" dt="2026-02-01T20:47:32.9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0" d="100"/>
          <a:sy n="100" d="100"/>
        </p:scale>
        <p:origin x="96"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ton Tooley (2517475)" userId="bc1514f6-0e08-4680-93bf-1f3f8c77f64b" providerId="ADAL" clId="{28DF8291-2887-4532-B518-9490DF12725C}"/>
    <pc:docChg chg="undo redo custSel addSld delSld modSld">
      <pc:chgData name="Ashton Tooley (2517475)" userId="bc1514f6-0e08-4680-93bf-1f3f8c77f64b" providerId="ADAL" clId="{28DF8291-2887-4532-B518-9490DF12725C}" dt="2026-02-01T20:49:22.509" v="6985" actId="20577"/>
      <pc:docMkLst>
        <pc:docMk/>
      </pc:docMkLst>
      <pc:sldChg chg="delSp modSp mod delDesignElem">
        <pc:chgData name="Ashton Tooley (2517475)" userId="bc1514f6-0e08-4680-93bf-1f3f8c77f64b" providerId="ADAL" clId="{28DF8291-2887-4532-B518-9490DF12725C}" dt="2026-02-01T19:40:20.541" v="4984" actId="1076"/>
        <pc:sldMkLst>
          <pc:docMk/>
          <pc:sldMk cId="3357546972" sldId="256"/>
        </pc:sldMkLst>
        <pc:spChg chg="mod">
          <ac:chgData name="Ashton Tooley (2517475)" userId="bc1514f6-0e08-4680-93bf-1f3f8c77f64b" providerId="ADAL" clId="{28DF8291-2887-4532-B518-9490DF12725C}" dt="2026-02-01T19:39:11.949" v="4943" actId="1076"/>
          <ac:spMkLst>
            <pc:docMk/>
            <pc:sldMk cId="3357546972" sldId="256"/>
            <ac:spMk id="5" creationId="{8DB97704-D737-EDFF-83C9-F29084A1F314}"/>
          </ac:spMkLst>
        </pc:spChg>
        <pc:spChg chg="mod">
          <ac:chgData name="Ashton Tooley (2517475)" userId="bc1514f6-0e08-4680-93bf-1f3f8c77f64b" providerId="ADAL" clId="{28DF8291-2887-4532-B518-9490DF12725C}" dt="2026-02-01T19:40:20.541" v="4984" actId="1076"/>
          <ac:spMkLst>
            <pc:docMk/>
            <pc:sldMk cId="3357546972" sldId="256"/>
            <ac:spMk id="6" creationId="{4A564F7A-722E-63FC-D079-C88C44026E63}"/>
          </ac:spMkLst>
        </pc:spChg>
        <pc:spChg chg="del">
          <ac:chgData name="Ashton Tooley (2517475)" userId="bc1514f6-0e08-4680-93bf-1f3f8c77f64b" providerId="ADAL" clId="{28DF8291-2887-4532-B518-9490DF12725C}" dt="2026-02-01T17:49:45.972" v="1"/>
          <ac:spMkLst>
            <pc:docMk/>
            <pc:sldMk cId="3357546972" sldId="256"/>
            <ac:spMk id="1040" creationId="{23D09407-53BC-485E-B4CE-BC5E4FC4B25B}"/>
          </ac:spMkLst>
        </pc:spChg>
        <pc:spChg chg="del">
          <ac:chgData name="Ashton Tooley (2517475)" userId="bc1514f6-0e08-4680-93bf-1f3f8c77f64b" providerId="ADAL" clId="{28DF8291-2887-4532-B518-9490DF12725C}" dt="2026-02-01T17:49:45.972" v="1"/>
          <ac:spMkLst>
            <pc:docMk/>
            <pc:sldMk cId="3357546972" sldId="256"/>
            <ac:spMk id="1046" creationId="{921DB988-49FC-4608-B0A2-E2F3A4019041}"/>
          </ac:spMkLst>
        </pc:spChg>
        <pc:grpChg chg="del">
          <ac:chgData name="Ashton Tooley (2517475)" userId="bc1514f6-0e08-4680-93bf-1f3f8c77f64b" providerId="ADAL" clId="{28DF8291-2887-4532-B518-9490DF12725C}" dt="2026-02-01T17:49:45.972" v="1"/>
          <ac:grpSpMkLst>
            <pc:docMk/>
            <pc:sldMk cId="3357546972" sldId="256"/>
            <ac:grpSpMk id="1041" creationId="{383C2651-AE0C-4AE4-8725-E2F9414FE219}"/>
          </ac:grpSpMkLst>
        </pc:grpChg>
        <pc:grpChg chg="del">
          <ac:chgData name="Ashton Tooley (2517475)" userId="bc1514f6-0e08-4680-93bf-1f3f8c77f64b" providerId="ADAL" clId="{28DF8291-2887-4532-B518-9490DF12725C}" dt="2026-02-01T17:49:45.972" v="1"/>
          <ac:grpSpMkLst>
            <pc:docMk/>
            <pc:sldMk cId="3357546972" sldId="256"/>
            <ac:grpSpMk id="1047" creationId="{E9B930FD-8671-4C4C-ADCF-73AC1D0CD417}"/>
          </ac:grpSpMkLst>
        </pc:grpChg>
      </pc:sldChg>
      <pc:sldChg chg="addSp delSp modSp mod setBg delDesignElem">
        <pc:chgData name="Ashton Tooley (2517475)" userId="bc1514f6-0e08-4680-93bf-1f3f8c77f64b" providerId="ADAL" clId="{28DF8291-2887-4532-B518-9490DF12725C}" dt="2026-02-01T19:53:59.657" v="5610" actId="20577"/>
        <pc:sldMkLst>
          <pc:docMk/>
          <pc:sldMk cId="3102638935" sldId="257"/>
        </pc:sldMkLst>
        <pc:spChg chg="mod">
          <ac:chgData name="Ashton Tooley (2517475)" userId="bc1514f6-0e08-4680-93bf-1f3f8c77f64b" providerId="ADAL" clId="{28DF8291-2887-4532-B518-9490DF12725C}" dt="2026-02-01T17:58:12.977" v="25" actId="113"/>
          <ac:spMkLst>
            <pc:docMk/>
            <pc:sldMk cId="3102638935" sldId="257"/>
            <ac:spMk id="2" creationId="{F78D3FC0-1734-9DE9-8AC4-B00C5248E796}"/>
          </ac:spMkLst>
        </pc:spChg>
        <pc:spChg chg="del mod">
          <ac:chgData name="Ashton Tooley (2517475)" userId="bc1514f6-0e08-4680-93bf-1f3f8c77f64b" providerId="ADAL" clId="{28DF8291-2887-4532-B518-9490DF12725C}" dt="2026-02-01T17:50:19.309" v="6" actId="26606"/>
          <ac:spMkLst>
            <pc:docMk/>
            <pc:sldMk cId="3102638935" sldId="257"/>
            <ac:spMk id="3" creationId="{7BFD040D-0121-9E34-8DF8-5902BF1018A0}"/>
          </ac:spMkLst>
        </pc:spChg>
        <pc:spChg chg="add del mod">
          <ac:chgData name="Ashton Tooley (2517475)" userId="bc1514f6-0e08-4680-93bf-1f3f8c77f64b" providerId="ADAL" clId="{28DF8291-2887-4532-B518-9490DF12725C}" dt="2026-02-01T17:58:35.316" v="27"/>
          <ac:spMkLst>
            <pc:docMk/>
            <pc:sldMk cId="3102638935" sldId="257"/>
            <ac:spMk id="4" creationId="{45E372DE-EB59-24F8-2D74-2DCA1DB3A7D0}"/>
          </ac:spMkLst>
        </pc:spChg>
        <pc:spChg chg="add del mod">
          <ac:chgData name="Ashton Tooley (2517475)" userId="bc1514f6-0e08-4680-93bf-1f3f8c77f64b" providerId="ADAL" clId="{28DF8291-2887-4532-B518-9490DF12725C}" dt="2026-02-01T17:58:51.644" v="31"/>
          <ac:spMkLst>
            <pc:docMk/>
            <pc:sldMk cId="3102638935" sldId="257"/>
            <ac:spMk id="5" creationId="{8DC4F4A9-3817-56C1-3246-8328255065C8}"/>
          </ac:spMkLst>
        </pc:spChg>
        <pc:spChg chg="add mod">
          <ac:chgData name="Ashton Tooley (2517475)" userId="bc1514f6-0e08-4680-93bf-1f3f8c77f64b" providerId="ADAL" clId="{28DF8291-2887-4532-B518-9490DF12725C}" dt="2026-02-01T19:53:59.657" v="5610" actId="20577"/>
          <ac:spMkLst>
            <pc:docMk/>
            <pc:sldMk cId="3102638935" sldId="257"/>
            <ac:spMk id="6" creationId="{28756224-B18D-A998-72F2-3FC99315B848}"/>
          </ac:spMkLst>
        </pc:spChg>
        <pc:spChg chg="add del">
          <ac:chgData name="Ashton Tooley (2517475)" userId="bc1514f6-0e08-4680-93bf-1f3f8c77f64b" providerId="ADAL" clId="{28DF8291-2887-4532-B518-9490DF12725C}" dt="2026-02-01T17:50:19.299" v="5" actId="26606"/>
          <ac:spMkLst>
            <pc:docMk/>
            <pc:sldMk cId="3102638935" sldId="257"/>
            <ac:spMk id="8" creationId="{D038248A-211C-4EEC-8401-C761B929FB52}"/>
          </ac:spMkLst>
        </pc:spChg>
        <pc:spChg chg="add del">
          <ac:chgData name="Ashton Tooley (2517475)" userId="bc1514f6-0e08-4680-93bf-1f3f8c77f64b" providerId="ADAL" clId="{28DF8291-2887-4532-B518-9490DF12725C}" dt="2026-02-01T17:50:19.299" v="5" actId="26606"/>
          <ac:spMkLst>
            <pc:docMk/>
            <pc:sldMk cId="3102638935" sldId="257"/>
            <ac:spMk id="10" creationId="{C30A849F-66D9-40C8-BEC8-35AFF8F4568F}"/>
          </ac:spMkLst>
        </pc:spChg>
        <pc:spChg chg="add del">
          <ac:chgData name="Ashton Tooley (2517475)" userId="bc1514f6-0e08-4680-93bf-1f3f8c77f64b" providerId="ADAL" clId="{28DF8291-2887-4532-B518-9490DF12725C}" dt="2026-02-01T18:03:57.634" v="732"/>
          <ac:spMkLst>
            <pc:docMk/>
            <pc:sldMk cId="3102638935" sldId="257"/>
            <ac:spMk id="24" creationId="{577D6B2E-37A3-429E-A37C-F30ED6487282}"/>
          </ac:spMkLst>
        </pc:spChg>
        <pc:spChg chg="add del">
          <ac:chgData name="Ashton Tooley (2517475)" userId="bc1514f6-0e08-4680-93bf-1f3f8c77f64b" providerId="ADAL" clId="{28DF8291-2887-4532-B518-9490DF12725C}" dt="2026-02-01T18:03:57.634" v="732"/>
          <ac:spMkLst>
            <pc:docMk/>
            <pc:sldMk cId="3102638935" sldId="257"/>
            <ac:spMk id="25" creationId="{5CEAD642-85CF-4750-8432-7C80C901F001}"/>
          </ac:spMkLst>
        </pc:spChg>
        <pc:spChg chg="add del">
          <ac:chgData name="Ashton Tooley (2517475)" userId="bc1514f6-0e08-4680-93bf-1f3f8c77f64b" providerId="ADAL" clId="{28DF8291-2887-4532-B518-9490DF12725C}" dt="2026-02-01T18:03:57.634" v="732"/>
          <ac:spMkLst>
            <pc:docMk/>
            <pc:sldMk cId="3102638935" sldId="257"/>
            <ac:spMk id="26" creationId="{FA33EEAE-15D5-4119-8C1E-89D943F911EF}"/>
          </ac:spMkLst>
        </pc:spChg>
        <pc:spChg chg="add del">
          <ac:chgData name="Ashton Tooley (2517475)" userId="bc1514f6-0e08-4680-93bf-1f3f8c77f64b" providerId="ADAL" clId="{28DF8291-2887-4532-B518-9490DF12725C}" dt="2026-02-01T18:41:11.680" v="1586" actId="26606"/>
          <ac:spMkLst>
            <pc:docMk/>
            <pc:sldMk cId="3102638935" sldId="257"/>
            <ac:spMk id="27" creationId="{730D8B3B-9B80-4025-B934-26DC7D7CD231}"/>
          </ac:spMkLst>
        </pc:spChg>
        <pc:spChg chg="add del">
          <ac:chgData name="Ashton Tooley (2517475)" userId="bc1514f6-0e08-4680-93bf-1f3f8c77f64b" providerId="ADAL" clId="{28DF8291-2887-4532-B518-9490DF12725C}" dt="2026-02-01T18:41:11.680" v="1586" actId="26606"/>
          <ac:spMkLst>
            <pc:docMk/>
            <pc:sldMk cId="3102638935" sldId="257"/>
            <ac:spMk id="28" creationId="{1064D5D5-227B-4F66-9AEA-46F570E793BD}"/>
          </ac:spMkLst>
        </pc:spChg>
        <pc:spChg chg="add del">
          <ac:chgData name="Ashton Tooley (2517475)" userId="bc1514f6-0e08-4680-93bf-1f3f8c77f64b" providerId="ADAL" clId="{28DF8291-2887-4532-B518-9490DF12725C}" dt="2026-02-01T18:41:11.680" v="1586" actId="26606"/>
          <ac:spMkLst>
            <pc:docMk/>
            <pc:sldMk cId="3102638935" sldId="257"/>
            <ac:spMk id="29" creationId="{646B67A4-D328-4747-A82B-65E84FA46368}"/>
          </ac:spMkLst>
        </pc:spChg>
        <pc:spChg chg="add del">
          <ac:chgData name="Ashton Tooley (2517475)" userId="bc1514f6-0e08-4680-93bf-1f3f8c77f64b" providerId="ADAL" clId="{28DF8291-2887-4532-B518-9490DF12725C}" dt="2026-02-01T18:03:57.634" v="732"/>
          <ac:spMkLst>
            <pc:docMk/>
            <pc:sldMk cId="3102638935" sldId="257"/>
            <ac:spMk id="30" creationId="{B5A1B09C-1565-46F8-B70F-621C5EB48A09}"/>
          </ac:spMkLst>
        </pc:spChg>
        <pc:spChg chg="add del">
          <ac:chgData name="Ashton Tooley (2517475)" userId="bc1514f6-0e08-4680-93bf-1f3f8c77f64b" providerId="ADAL" clId="{28DF8291-2887-4532-B518-9490DF12725C}" dt="2026-02-01T18:41:11.680" v="1586" actId="26606"/>
          <ac:spMkLst>
            <pc:docMk/>
            <pc:sldMk cId="3102638935" sldId="257"/>
            <ac:spMk id="31" creationId="{8C516CC8-80AC-446C-A56E-9F54B7210402}"/>
          </ac:spMkLst>
        </pc:spChg>
        <pc:spChg chg="add">
          <ac:chgData name="Ashton Tooley (2517475)" userId="bc1514f6-0e08-4680-93bf-1f3f8c77f64b" providerId="ADAL" clId="{28DF8291-2887-4532-B518-9490DF12725C}" dt="2026-02-01T18:41:11.680" v="1586" actId="26606"/>
          <ac:spMkLst>
            <pc:docMk/>
            <pc:sldMk cId="3102638935" sldId="257"/>
            <ac:spMk id="36" creationId="{5A0118C5-4F8D-4CF4-BADD-53FEACC6C42A}"/>
          </ac:spMkLst>
        </pc:spChg>
        <pc:spChg chg="add">
          <ac:chgData name="Ashton Tooley (2517475)" userId="bc1514f6-0e08-4680-93bf-1f3f8c77f64b" providerId="ADAL" clId="{28DF8291-2887-4532-B518-9490DF12725C}" dt="2026-02-01T18:41:11.680" v="1586" actId="26606"/>
          <ac:spMkLst>
            <pc:docMk/>
            <pc:sldMk cId="3102638935" sldId="257"/>
            <ac:spMk id="38" creationId="{4E0A5C5C-2A95-428E-9F6A-0D29EBD57C9F}"/>
          </ac:spMkLst>
        </pc:spChg>
        <pc:spChg chg="add">
          <ac:chgData name="Ashton Tooley (2517475)" userId="bc1514f6-0e08-4680-93bf-1f3f8c77f64b" providerId="ADAL" clId="{28DF8291-2887-4532-B518-9490DF12725C}" dt="2026-02-01T18:41:11.680" v="1586" actId="26606"/>
          <ac:spMkLst>
            <pc:docMk/>
            <pc:sldMk cId="3102638935" sldId="257"/>
            <ac:spMk id="40" creationId="{1056F38F-7C4E-461D-8709-7D0024AE1F79}"/>
          </ac:spMkLst>
        </pc:spChg>
        <pc:spChg chg="add">
          <ac:chgData name="Ashton Tooley (2517475)" userId="bc1514f6-0e08-4680-93bf-1f3f8c77f64b" providerId="ADAL" clId="{28DF8291-2887-4532-B518-9490DF12725C}" dt="2026-02-01T18:41:11.680" v="1586" actId="26606"/>
          <ac:spMkLst>
            <pc:docMk/>
            <pc:sldMk cId="3102638935" sldId="257"/>
            <ac:spMk id="50" creationId="{C83B66D7-137D-4AC1-B172-53D60F08BEB5}"/>
          </ac:spMkLst>
        </pc:spChg>
        <pc:spChg chg="add">
          <ac:chgData name="Ashton Tooley (2517475)" userId="bc1514f6-0e08-4680-93bf-1f3f8c77f64b" providerId="ADAL" clId="{28DF8291-2887-4532-B518-9490DF12725C}" dt="2026-02-01T18:41:11.680" v="1586" actId="26606"/>
          <ac:spMkLst>
            <pc:docMk/>
            <pc:sldMk cId="3102638935" sldId="257"/>
            <ac:spMk id="52" creationId="{F6B92503-6984-4D15-8B98-8718709B785D}"/>
          </ac:spMkLst>
        </pc:spChg>
        <pc:grpChg chg="add del">
          <ac:chgData name="Ashton Tooley (2517475)" userId="bc1514f6-0e08-4680-93bf-1f3f8c77f64b" providerId="ADAL" clId="{28DF8291-2887-4532-B518-9490DF12725C}" dt="2026-02-01T17:50:19.299" v="5" actId="26606"/>
          <ac:grpSpMkLst>
            <pc:docMk/>
            <pc:sldMk cId="3102638935" sldId="257"/>
            <ac:grpSpMk id="12" creationId="{04542298-A2B1-480F-A11C-A40EDD19B857}"/>
          </ac:grpSpMkLst>
        </pc:grpChg>
        <pc:grpChg chg="add del">
          <ac:chgData name="Ashton Tooley (2517475)" userId="bc1514f6-0e08-4680-93bf-1f3f8c77f64b" providerId="ADAL" clId="{28DF8291-2887-4532-B518-9490DF12725C}" dt="2026-02-01T17:50:19.299" v="5" actId="26606"/>
          <ac:grpSpMkLst>
            <pc:docMk/>
            <pc:sldMk cId="3102638935" sldId="257"/>
            <ac:grpSpMk id="18" creationId="{2A5C9C35-2375-49EB-B99C-17C87D42FE7C}"/>
          </ac:grpSpMkLst>
        </pc:grpChg>
      </pc:sldChg>
      <pc:sldChg chg="new del">
        <pc:chgData name="Ashton Tooley (2517475)" userId="bc1514f6-0e08-4680-93bf-1f3f8c77f64b" providerId="ADAL" clId="{28DF8291-2887-4532-B518-9490DF12725C}" dt="2026-02-01T17:58:58.326" v="32" actId="47"/>
        <pc:sldMkLst>
          <pc:docMk/>
          <pc:sldMk cId="497673937" sldId="258"/>
        </pc:sldMkLst>
      </pc:sldChg>
      <pc:sldChg chg="addSp delSp modSp new mod setBg modClrScheme delDesignElem chgLayout">
        <pc:chgData name="Ashton Tooley (2517475)" userId="bc1514f6-0e08-4680-93bf-1f3f8c77f64b" providerId="ADAL" clId="{28DF8291-2887-4532-B518-9490DF12725C}" dt="2026-02-01T20:48:20.644" v="6975" actId="20577"/>
        <pc:sldMkLst>
          <pc:docMk/>
          <pc:sldMk cId="1724216938" sldId="258"/>
        </pc:sldMkLst>
        <pc:spChg chg="mod ord">
          <ac:chgData name="Ashton Tooley (2517475)" userId="bc1514f6-0e08-4680-93bf-1f3f8c77f64b" providerId="ADAL" clId="{28DF8291-2887-4532-B518-9490DF12725C}" dt="2026-02-01T18:28:15.610" v="1357" actId="26606"/>
          <ac:spMkLst>
            <pc:docMk/>
            <pc:sldMk cId="1724216938" sldId="258"/>
            <ac:spMk id="2" creationId="{7A476789-77B0-23F3-3AA9-EF333F5D91C8}"/>
          </ac:spMkLst>
        </pc:spChg>
        <pc:spChg chg="del mod">
          <ac:chgData name="Ashton Tooley (2517475)" userId="bc1514f6-0e08-4680-93bf-1f3f8c77f64b" providerId="ADAL" clId="{28DF8291-2887-4532-B518-9490DF12725C}" dt="2026-02-01T18:04:04.537" v="733" actId="26606"/>
          <ac:spMkLst>
            <pc:docMk/>
            <pc:sldMk cId="1724216938" sldId="258"/>
            <ac:spMk id="3" creationId="{7748D7F0-F12B-39EB-54EE-E8A9A5349E8F}"/>
          </ac:spMkLst>
        </pc:spChg>
        <pc:spChg chg="add del mod ord">
          <ac:chgData name="Ashton Tooley (2517475)" userId="bc1514f6-0e08-4680-93bf-1f3f8c77f64b" providerId="ADAL" clId="{28DF8291-2887-4532-B518-9490DF12725C}" dt="2026-02-01T18:04:55.609" v="766" actId="26606"/>
          <ac:spMkLst>
            <pc:docMk/>
            <pc:sldMk cId="1724216938" sldId="258"/>
            <ac:spMk id="4" creationId="{8B4DDBB8-3FD7-8AE1-3A33-5213B59252DA}"/>
          </ac:spMkLst>
        </pc:spChg>
        <pc:spChg chg="add del mod ord">
          <ac:chgData name="Ashton Tooley (2517475)" userId="bc1514f6-0e08-4680-93bf-1f3f8c77f64b" providerId="ADAL" clId="{28DF8291-2887-4532-B518-9490DF12725C}" dt="2026-02-01T18:28:25.801" v="1358" actId="26606"/>
          <ac:spMkLst>
            <pc:docMk/>
            <pc:sldMk cId="1724216938" sldId="258"/>
            <ac:spMk id="5" creationId="{8601C7B3-ADDB-141B-4978-257CA6BC86EE}"/>
          </ac:spMkLst>
        </pc:spChg>
        <pc:spChg chg="add del mod">
          <ac:chgData name="Ashton Tooley (2517475)" userId="bc1514f6-0e08-4680-93bf-1f3f8c77f64b" providerId="ADAL" clId="{28DF8291-2887-4532-B518-9490DF12725C}" dt="2026-02-01T18:27:56.082" v="1352" actId="478"/>
          <ac:spMkLst>
            <pc:docMk/>
            <pc:sldMk cId="1724216938" sldId="258"/>
            <ac:spMk id="6" creationId="{44141A63-C231-929D-3424-03E81AE7F0FF}"/>
          </ac:spMkLst>
        </pc:spChg>
        <pc:spChg chg="add del">
          <ac:chgData name="Ashton Tooley (2517475)" userId="bc1514f6-0e08-4680-93bf-1f3f8c77f64b" providerId="ADAL" clId="{28DF8291-2887-4532-B518-9490DF12725C}" dt="2026-02-01T18:28:15.610" v="1357" actId="26606"/>
          <ac:spMkLst>
            <pc:docMk/>
            <pc:sldMk cId="1724216938" sldId="258"/>
            <ac:spMk id="7" creationId="{09588DA8-065E-4F6F-8EFD-43104AB2E0CF}"/>
          </ac:spMkLst>
        </pc:spChg>
        <pc:spChg chg="add del">
          <ac:chgData name="Ashton Tooley (2517475)" userId="bc1514f6-0e08-4680-93bf-1f3f8c77f64b" providerId="ADAL" clId="{28DF8291-2887-4532-B518-9490DF12725C}" dt="2026-02-01T18:04:51.195" v="765" actId="700"/>
          <ac:spMkLst>
            <pc:docMk/>
            <pc:sldMk cId="1724216938" sldId="258"/>
            <ac:spMk id="8" creationId="{577D6B2E-37A3-429E-A37C-F30ED6487282}"/>
          </ac:spMkLst>
        </pc:spChg>
        <pc:spChg chg="add del">
          <ac:chgData name="Ashton Tooley (2517475)" userId="bc1514f6-0e08-4680-93bf-1f3f8c77f64b" providerId="ADAL" clId="{28DF8291-2887-4532-B518-9490DF12725C}" dt="2026-02-01T18:28:15.610" v="1357" actId="26606"/>
          <ac:spMkLst>
            <pc:docMk/>
            <pc:sldMk cId="1724216938" sldId="258"/>
            <ac:spMk id="9" creationId="{C4285719-470E-454C-AF62-8323075F1F5B}"/>
          </ac:spMkLst>
        </pc:spChg>
        <pc:spChg chg="add del">
          <ac:chgData name="Ashton Tooley (2517475)" userId="bc1514f6-0e08-4680-93bf-1f3f8c77f64b" providerId="ADAL" clId="{28DF8291-2887-4532-B518-9490DF12725C}" dt="2026-02-01T18:04:51.195" v="765" actId="700"/>
          <ac:spMkLst>
            <pc:docMk/>
            <pc:sldMk cId="1724216938" sldId="258"/>
            <ac:spMk id="10" creationId="{5CEAD642-85CF-4750-8432-7C80C901F001}"/>
          </ac:spMkLst>
        </pc:spChg>
        <pc:spChg chg="add del">
          <ac:chgData name="Ashton Tooley (2517475)" userId="bc1514f6-0e08-4680-93bf-1f3f8c77f64b" providerId="ADAL" clId="{28DF8291-2887-4532-B518-9490DF12725C}" dt="2026-02-01T18:28:15.610" v="1357" actId="26606"/>
          <ac:spMkLst>
            <pc:docMk/>
            <pc:sldMk cId="1724216938" sldId="258"/>
            <ac:spMk id="11" creationId="{CD9FE4EF-C4D8-49A0-B2FF-81D8DB7D8A24}"/>
          </ac:spMkLst>
        </pc:spChg>
        <pc:spChg chg="add">
          <ac:chgData name="Ashton Tooley (2517475)" userId="bc1514f6-0e08-4680-93bf-1f3f8c77f64b" providerId="ADAL" clId="{28DF8291-2887-4532-B518-9490DF12725C}" dt="2026-02-01T18:04:04.537" v="733" actId="26606"/>
          <ac:spMkLst>
            <pc:docMk/>
            <pc:sldMk cId="1724216938" sldId="258"/>
            <ac:spMk id="12" creationId="{FA33EEAE-15D5-4119-8C1E-89D943F911EF}"/>
          </ac:spMkLst>
        </pc:spChg>
        <pc:spChg chg="add del">
          <ac:chgData name="Ashton Tooley (2517475)" userId="bc1514f6-0e08-4680-93bf-1f3f8c77f64b" providerId="ADAL" clId="{28DF8291-2887-4532-B518-9490DF12725C}" dt="2026-02-01T18:28:15.610" v="1357" actId="26606"/>
          <ac:spMkLst>
            <pc:docMk/>
            <pc:sldMk cId="1724216938" sldId="258"/>
            <ac:spMk id="13" creationId="{4300840D-0A0B-4512-BACA-B439D5B9C57C}"/>
          </ac:spMkLst>
        </pc:spChg>
        <pc:spChg chg="add del">
          <ac:chgData name="Ashton Tooley (2517475)" userId="bc1514f6-0e08-4680-93bf-1f3f8c77f64b" providerId="ADAL" clId="{28DF8291-2887-4532-B518-9490DF12725C}" dt="2026-02-01T18:04:51.195" v="765" actId="700"/>
          <ac:spMkLst>
            <pc:docMk/>
            <pc:sldMk cId="1724216938" sldId="258"/>
            <ac:spMk id="14" creationId="{730D8B3B-9B80-4025-B934-26DC7D7CD231}"/>
          </ac:spMkLst>
        </pc:spChg>
        <pc:spChg chg="add del">
          <ac:chgData name="Ashton Tooley (2517475)" userId="bc1514f6-0e08-4680-93bf-1f3f8c77f64b" providerId="ADAL" clId="{28DF8291-2887-4532-B518-9490DF12725C}" dt="2026-02-01T18:28:15.610" v="1357" actId="26606"/>
          <ac:spMkLst>
            <pc:docMk/>
            <pc:sldMk cId="1724216938" sldId="258"/>
            <ac:spMk id="15" creationId="{D2B78728-A580-49A7-84F9-6EF6F583ADE0}"/>
          </ac:spMkLst>
        </pc:spChg>
        <pc:spChg chg="add del">
          <ac:chgData name="Ashton Tooley (2517475)" userId="bc1514f6-0e08-4680-93bf-1f3f8c77f64b" providerId="ADAL" clId="{28DF8291-2887-4532-B518-9490DF12725C}" dt="2026-02-01T18:04:51.195" v="765" actId="700"/>
          <ac:spMkLst>
            <pc:docMk/>
            <pc:sldMk cId="1724216938" sldId="258"/>
            <ac:spMk id="16" creationId="{1064D5D5-227B-4F66-9AEA-46F570E793BD}"/>
          </ac:spMkLst>
        </pc:spChg>
        <pc:spChg chg="add del">
          <ac:chgData name="Ashton Tooley (2517475)" userId="bc1514f6-0e08-4680-93bf-1f3f8c77f64b" providerId="ADAL" clId="{28DF8291-2887-4532-B518-9490DF12725C}" dt="2026-02-01T18:28:15.610" v="1357" actId="26606"/>
          <ac:spMkLst>
            <pc:docMk/>
            <pc:sldMk cId="1724216938" sldId="258"/>
            <ac:spMk id="17" creationId="{38FAA1A1-D861-433F-88FA-1E9D6FD31D11}"/>
          </ac:spMkLst>
        </pc:spChg>
        <pc:spChg chg="add del">
          <ac:chgData name="Ashton Tooley (2517475)" userId="bc1514f6-0e08-4680-93bf-1f3f8c77f64b" providerId="ADAL" clId="{28DF8291-2887-4532-B518-9490DF12725C}" dt="2026-02-01T18:04:51.195" v="765" actId="700"/>
          <ac:spMkLst>
            <pc:docMk/>
            <pc:sldMk cId="1724216938" sldId="258"/>
            <ac:spMk id="18" creationId="{646B67A4-D328-4747-A82B-65E84FA46368}"/>
          </ac:spMkLst>
        </pc:spChg>
        <pc:spChg chg="add del">
          <ac:chgData name="Ashton Tooley (2517475)" userId="bc1514f6-0e08-4680-93bf-1f3f8c77f64b" providerId="ADAL" clId="{28DF8291-2887-4532-B518-9490DF12725C}" dt="2026-02-01T18:28:15.610" v="1357" actId="26606"/>
          <ac:spMkLst>
            <pc:docMk/>
            <pc:sldMk cId="1724216938" sldId="258"/>
            <ac:spMk id="19" creationId="{8D71EDA1-87BF-4D5D-AB79-F346FD19278A}"/>
          </ac:spMkLst>
        </pc:spChg>
        <pc:spChg chg="add del">
          <ac:chgData name="Ashton Tooley (2517475)" userId="bc1514f6-0e08-4680-93bf-1f3f8c77f64b" providerId="ADAL" clId="{28DF8291-2887-4532-B518-9490DF12725C}" dt="2026-02-01T18:04:51.195" v="765" actId="700"/>
          <ac:spMkLst>
            <pc:docMk/>
            <pc:sldMk cId="1724216938" sldId="258"/>
            <ac:spMk id="20" creationId="{B5A1B09C-1565-46F8-B70F-621C5EB48A09}"/>
          </ac:spMkLst>
        </pc:spChg>
        <pc:spChg chg="add del">
          <ac:chgData name="Ashton Tooley (2517475)" userId="bc1514f6-0e08-4680-93bf-1f3f8c77f64b" providerId="ADAL" clId="{28DF8291-2887-4532-B518-9490DF12725C}" dt="2026-02-01T18:04:51.195" v="765" actId="700"/>
          <ac:spMkLst>
            <pc:docMk/>
            <pc:sldMk cId="1724216938" sldId="258"/>
            <ac:spMk id="22" creationId="{8C516CC8-80AC-446C-A56E-9F54B7210402}"/>
          </ac:spMkLst>
        </pc:spChg>
        <pc:spChg chg="add del">
          <ac:chgData name="Ashton Tooley (2517475)" userId="bc1514f6-0e08-4680-93bf-1f3f8c77f64b" providerId="ADAL" clId="{28DF8291-2887-4532-B518-9490DF12725C}" dt="2026-02-01T18:28:15.602" v="1356" actId="26606"/>
          <ac:spMkLst>
            <pc:docMk/>
            <pc:sldMk cId="1724216938" sldId="258"/>
            <ac:spMk id="2059" creationId="{D4974D33-8DC5-464E-8C6D-BE58F0669C17}"/>
          </ac:spMkLst>
        </pc:spChg>
        <pc:spChg chg="add">
          <ac:chgData name="Ashton Tooley (2517475)" userId="bc1514f6-0e08-4680-93bf-1f3f8c77f64b" providerId="ADAL" clId="{28DF8291-2887-4532-B518-9490DF12725C}" dt="2026-02-01T18:28:15.610" v="1357" actId="26606"/>
          <ac:spMkLst>
            <pc:docMk/>
            <pc:sldMk cId="1724216938" sldId="258"/>
            <ac:spMk id="2062" creationId="{5A0118C5-4F8D-4CF4-BADD-53FEACC6C42A}"/>
          </ac:spMkLst>
        </pc:spChg>
        <pc:graphicFrameChg chg="add modGraphic">
          <ac:chgData name="Ashton Tooley (2517475)" userId="bc1514f6-0e08-4680-93bf-1f3f8c77f64b" providerId="ADAL" clId="{28DF8291-2887-4532-B518-9490DF12725C}" dt="2026-02-01T20:48:20.644" v="6975" actId="20577"/>
          <ac:graphicFrameMkLst>
            <pc:docMk/>
            <pc:sldMk cId="1724216938" sldId="258"/>
            <ac:graphicFrameMk id="2071" creationId="{19C155FF-1945-2326-B689-06354A4DAC06}"/>
          </ac:graphicFrameMkLst>
        </pc:graphicFrameChg>
        <pc:picChg chg="add del mod">
          <ac:chgData name="Ashton Tooley (2517475)" userId="bc1514f6-0e08-4680-93bf-1f3f8c77f64b" providerId="ADAL" clId="{28DF8291-2887-4532-B518-9490DF12725C}" dt="2026-02-01T18:27:49.065" v="1335" actId="478"/>
          <ac:picMkLst>
            <pc:docMk/>
            <pc:sldMk cId="1724216938" sldId="258"/>
            <ac:picMk id="2050" creationId="{0B6473DB-FB28-3B8B-C102-BBA4565C4A8B}"/>
          </ac:picMkLst>
        </pc:picChg>
        <pc:picChg chg="add mod">
          <ac:chgData name="Ashton Tooley (2517475)" userId="bc1514f6-0e08-4680-93bf-1f3f8c77f64b" providerId="ADAL" clId="{28DF8291-2887-4532-B518-9490DF12725C}" dt="2026-02-01T18:28:10.264" v="1354" actId="14100"/>
          <ac:picMkLst>
            <pc:docMk/>
            <pc:sldMk cId="1724216938" sldId="258"/>
            <ac:picMk id="2052" creationId="{74E427F6-0482-EBF2-3875-75C1AE21C2D4}"/>
          </ac:picMkLst>
        </pc:picChg>
      </pc:sldChg>
      <pc:sldChg chg="addSp delSp modSp new mod setBg">
        <pc:chgData name="Ashton Tooley (2517475)" userId="bc1514f6-0e08-4680-93bf-1f3f8c77f64b" providerId="ADAL" clId="{28DF8291-2887-4532-B518-9490DF12725C}" dt="2026-02-01T19:54:14.714" v="5613" actId="33524"/>
        <pc:sldMkLst>
          <pc:docMk/>
          <pc:sldMk cId="721675387" sldId="259"/>
        </pc:sldMkLst>
        <pc:spChg chg="mod">
          <ac:chgData name="Ashton Tooley (2517475)" userId="bc1514f6-0e08-4680-93bf-1f3f8c77f64b" providerId="ADAL" clId="{28DF8291-2887-4532-B518-9490DF12725C}" dt="2026-02-01T19:01:34.025" v="4015" actId="113"/>
          <ac:spMkLst>
            <pc:docMk/>
            <pc:sldMk cId="721675387" sldId="259"/>
            <ac:spMk id="2" creationId="{2FDF2220-A77C-98AC-F1D0-EC6925D90B54}"/>
          </ac:spMkLst>
        </pc:spChg>
        <pc:spChg chg="del">
          <ac:chgData name="Ashton Tooley (2517475)" userId="bc1514f6-0e08-4680-93bf-1f3f8c77f64b" providerId="ADAL" clId="{28DF8291-2887-4532-B518-9490DF12725C}" dt="2026-02-01T18:38:36.581" v="1380" actId="26606"/>
          <ac:spMkLst>
            <pc:docMk/>
            <pc:sldMk cId="721675387" sldId="259"/>
            <ac:spMk id="3" creationId="{67D53FB8-4154-8618-0460-45FABDC2D84C}"/>
          </ac:spMkLst>
        </pc:spChg>
        <pc:spChg chg="mod ord">
          <ac:chgData name="Ashton Tooley (2517475)" userId="bc1514f6-0e08-4680-93bf-1f3f8c77f64b" providerId="ADAL" clId="{28DF8291-2887-4532-B518-9490DF12725C}" dt="2026-02-01T19:54:14.714" v="5613" actId="33524"/>
          <ac:spMkLst>
            <pc:docMk/>
            <pc:sldMk cId="721675387" sldId="259"/>
            <ac:spMk id="4" creationId="{E5237803-F36B-A460-08B7-A49AF05093DC}"/>
          </ac:spMkLst>
        </pc:spChg>
        <pc:spChg chg="add del">
          <ac:chgData name="Ashton Tooley (2517475)" userId="bc1514f6-0e08-4680-93bf-1f3f8c77f64b" providerId="ADAL" clId="{28DF8291-2887-4532-B518-9490DF12725C}" dt="2026-02-01T18:39:55.786" v="1385" actId="26606"/>
          <ac:spMkLst>
            <pc:docMk/>
            <pc:sldMk cId="721675387" sldId="259"/>
            <ac:spMk id="9" creationId="{5A0118C5-4F8D-4CF4-BADD-53FEACC6C42A}"/>
          </ac:spMkLst>
        </pc:spChg>
        <pc:spChg chg="add del">
          <ac:chgData name="Ashton Tooley (2517475)" userId="bc1514f6-0e08-4680-93bf-1f3f8c77f64b" providerId="ADAL" clId="{28DF8291-2887-4532-B518-9490DF12725C}" dt="2026-02-01T18:39:55.786" v="1385" actId="26606"/>
          <ac:spMkLst>
            <pc:docMk/>
            <pc:sldMk cId="721675387" sldId="259"/>
            <ac:spMk id="11" creationId="{4E0A5C5C-2A95-428E-9F6A-0D29EBD57C9F}"/>
          </ac:spMkLst>
        </pc:spChg>
        <pc:spChg chg="add del">
          <ac:chgData name="Ashton Tooley (2517475)" userId="bc1514f6-0e08-4680-93bf-1f3f8c77f64b" providerId="ADAL" clId="{28DF8291-2887-4532-B518-9490DF12725C}" dt="2026-02-01T18:39:55.786" v="1385" actId="26606"/>
          <ac:spMkLst>
            <pc:docMk/>
            <pc:sldMk cId="721675387" sldId="259"/>
            <ac:spMk id="13" creationId="{1056F38F-7C4E-461D-8709-7D0024AE1F79}"/>
          </ac:spMkLst>
        </pc:spChg>
        <pc:spChg chg="add del">
          <ac:chgData name="Ashton Tooley (2517475)" userId="bc1514f6-0e08-4680-93bf-1f3f8c77f64b" providerId="ADAL" clId="{28DF8291-2887-4532-B518-9490DF12725C}" dt="2026-02-01T18:39:55.786" v="1385" actId="26606"/>
          <ac:spMkLst>
            <pc:docMk/>
            <pc:sldMk cId="721675387" sldId="259"/>
            <ac:spMk id="15" creationId="{C7278469-3C3C-49CE-AEEE-E176A4900B78}"/>
          </ac:spMkLst>
        </pc:spChg>
        <pc:spChg chg="add del">
          <ac:chgData name="Ashton Tooley (2517475)" userId="bc1514f6-0e08-4680-93bf-1f3f8c77f64b" providerId="ADAL" clId="{28DF8291-2887-4532-B518-9490DF12725C}" dt="2026-02-01T18:39:55.786" v="1385" actId="26606"/>
          <ac:spMkLst>
            <pc:docMk/>
            <pc:sldMk cId="721675387" sldId="259"/>
            <ac:spMk id="21" creationId="{4C6598AB-1C17-4D54-951C-A082D94ACB7A}"/>
          </ac:spMkLst>
        </pc:spChg>
        <pc:spChg chg="add del">
          <ac:chgData name="Ashton Tooley (2517475)" userId="bc1514f6-0e08-4680-93bf-1f3f8c77f64b" providerId="ADAL" clId="{28DF8291-2887-4532-B518-9490DF12725C}" dt="2026-02-01T18:39:55.786" v="1385" actId="26606"/>
          <ac:spMkLst>
            <pc:docMk/>
            <pc:sldMk cId="721675387" sldId="259"/>
            <ac:spMk id="25" creationId="{F6B92503-6984-4D15-8B98-8718709B785D}"/>
          </ac:spMkLst>
        </pc:spChg>
        <pc:spChg chg="add del">
          <ac:chgData name="Ashton Tooley (2517475)" userId="bc1514f6-0e08-4680-93bf-1f3f8c77f64b" providerId="ADAL" clId="{28DF8291-2887-4532-B518-9490DF12725C}" dt="2026-02-01T18:39:55.786" v="1385" actId="26606"/>
          <ac:spMkLst>
            <pc:docMk/>
            <pc:sldMk cId="721675387" sldId="259"/>
            <ac:spMk id="27" creationId="{08DDF938-524E-4C18-A47D-C00627832366}"/>
          </ac:spMkLst>
        </pc:spChg>
        <pc:spChg chg="add">
          <ac:chgData name="Ashton Tooley (2517475)" userId="bc1514f6-0e08-4680-93bf-1f3f8c77f64b" providerId="ADAL" clId="{28DF8291-2887-4532-B518-9490DF12725C}" dt="2026-02-01T18:39:55.786" v="1385" actId="26606"/>
          <ac:spMkLst>
            <pc:docMk/>
            <pc:sldMk cId="721675387" sldId="259"/>
            <ac:spMk id="39" creationId="{5A0118C5-4F8D-4CF4-BADD-53FEACC6C42A}"/>
          </ac:spMkLst>
        </pc:spChg>
        <pc:picChg chg="add mod">
          <ac:chgData name="Ashton Tooley (2517475)" userId="bc1514f6-0e08-4680-93bf-1f3f8c77f64b" providerId="ADAL" clId="{28DF8291-2887-4532-B518-9490DF12725C}" dt="2026-02-01T18:39:54.072" v="1384" actId="14100"/>
          <ac:picMkLst>
            <pc:docMk/>
            <pc:sldMk cId="721675387" sldId="259"/>
            <ac:picMk id="6" creationId="{5856D28F-BBF7-4A3E-6CA5-F9E396C92EC8}"/>
          </ac:picMkLst>
        </pc:picChg>
      </pc:sldChg>
      <pc:sldChg chg="addSp delSp modSp new mod setBg">
        <pc:chgData name="Ashton Tooley (2517475)" userId="bc1514f6-0e08-4680-93bf-1f3f8c77f64b" providerId="ADAL" clId="{28DF8291-2887-4532-B518-9490DF12725C}" dt="2026-02-01T19:54:19.556" v="5614" actId="313"/>
        <pc:sldMkLst>
          <pc:docMk/>
          <pc:sldMk cId="1444543587" sldId="260"/>
        </pc:sldMkLst>
        <pc:spChg chg="mod">
          <ac:chgData name="Ashton Tooley (2517475)" userId="bc1514f6-0e08-4680-93bf-1f3f8c77f64b" providerId="ADAL" clId="{28DF8291-2887-4532-B518-9490DF12725C}" dt="2026-02-01T19:01:39.129" v="4016" actId="113"/>
          <ac:spMkLst>
            <pc:docMk/>
            <pc:sldMk cId="1444543587" sldId="260"/>
            <ac:spMk id="2" creationId="{71CDA751-0F22-35F0-4F1D-30CB55371683}"/>
          </ac:spMkLst>
        </pc:spChg>
        <pc:spChg chg="add del">
          <ac:chgData name="Ashton Tooley (2517475)" userId="bc1514f6-0e08-4680-93bf-1f3f8c77f64b" providerId="ADAL" clId="{28DF8291-2887-4532-B518-9490DF12725C}" dt="2026-02-01T18:42:58.079" v="1624" actId="26606"/>
          <ac:spMkLst>
            <pc:docMk/>
            <pc:sldMk cId="1444543587" sldId="260"/>
            <ac:spMk id="3" creationId="{344CC925-48C5-22EC-0BAE-8BE0E23069B9}"/>
          </ac:spMkLst>
        </pc:spChg>
        <pc:spChg chg="mod ord">
          <ac:chgData name="Ashton Tooley (2517475)" userId="bc1514f6-0e08-4680-93bf-1f3f8c77f64b" providerId="ADAL" clId="{28DF8291-2887-4532-B518-9490DF12725C}" dt="2026-02-01T19:54:19.556" v="5614" actId="313"/>
          <ac:spMkLst>
            <pc:docMk/>
            <pc:sldMk cId="1444543587" sldId="260"/>
            <ac:spMk id="4" creationId="{5146D070-8D74-6E64-CDA7-498BDDCC7178}"/>
          </ac:spMkLst>
        </pc:spChg>
        <pc:spChg chg="add del">
          <ac:chgData name="Ashton Tooley (2517475)" userId="bc1514f6-0e08-4680-93bf-1f3f8c77f64b" providerId="ADAL" clId="{28DF8291-2887-4532-B518-9490DF12725C}" dt="2026-02-01T18:42:57.984" v="1623" actId="26606"/>
          <ac:spMkLst>
            <pc:docMk/>
            <pc:sldMk cId="1444543587" sldId="260"/>
            <ac:spMk id="9" creationId="{5A0118C5-4F8D-4CF4-BADD-53FEACC6C42A}"/>
          </ac:spMkLst>
        </pc:spChg>
        <pc:spChg chg="add del">
          <ac:chgData name="Ashton Tooley (2517475)" userId="bc1514f6-0e08-4680-93bf-1f3f8c77f64b" providerId="ADAL" clId="{28DF8291-2887-4532-B518-9490DF12725C}" dt="2026-02-01T18:42:57.984" v="1623" actId="26606"/>
          <ac:spMkLst>
            <pc:docMk/>
            <pc:sldMk cId="1444543587" sldId="260"/>
            <ac:spMk id="30" creationId="{EC11F68A-CC71-4196-BBF3-20CDCD75D4E6}"/>
          </ac:spMkLst>
        </pc:spChg>
        <pc:spChg chg="add del">
          <ac:chgData name="Ashton Tooley (2517475)" userId="bc1514f6-0e08-4680-93bf-1f3f8c77f64b" providerId="ADAL" clId="{28DF8291-2887-4532-B518-9490DF12725C}" dt="2026-02-01T18:42:57.984" v="1623" actId="26606"/>
          <ac:spMkLst>
            <pc:docMk/>
            <pc:sldMk cId="1444543587" sldId="260"/>
            <ac:spMk id="32" creationId="{085F9950-F10E-4E64-962B-F70345789875}"/>
          </ac:spMkLst>
        </pc:spChg>
        <pc:spChg chg="add del">
          <ac:chgData name="Ashton Tooley (2517475)" userId="bc1514f6-0e08-4680-93bf-1f3f8c77f64b" providerId="ADAL" clId="{28DF8291-2887-4532-B518-9490DF12725C}" dt="2026-02-01T18:43:19.612" v="1659" actId="26606"/>
          <ac:spMkLst>
            <pc:docMk/>
            <pc:sldMk cId="1444543587" sldId="260"/>
            <ac:spMk id="191" creationId="{5A0118C5-4F8D-4CF4-BADD-53FEACC6C42A}"/>
          </ac:spMkLst>
        </pc:spChg>
        <pc:spChg chg="add del">
          <ac:chgData name="Ashton Tooley (2517475)" userId="bc1514f6-0e08-4680-93bf-1f3f8c77f64b" providerId="ADAL" clId="{28DF8291-2887-4532-B518-9490DF12725C}" dt="2026-02-01T18:43:19.612" v="1659" actId="26606"/>
          <ac:spMkLst>
            <pc:docMk/>
            <pc:sldMk cId="1444543587" sldId="260"/>
            <ac:spMk id="362" creationId="{A99050EE-26AF-4253-BD50-F0FCD965A8F6}"/>
          </ac:spMkLst>
        </pc:spChg>
        <pc:spChg chg="add del">
          <ac:chgData name="Ashton Tooley (2517475)" userId="bc1514f6-0e08-4680-93bf-1f3f8c77f64b" providerId="ADAL" clId="{28DF8291-2887-4532-B518-9490DF12725C}" dt="2026-02-01T18:43:19.612" v="1659" actId="26606"/>
          <ac:spMkLst>
            <pc:docMk/>
            <pc:sldMk cId="1444543587" sldId="260"/>
            <ac:spMk id="365" creationId="{D0C78466-EB6E-45A0-99A6-A00789ACD90A}"/>
          </ac:spMkLst>
        </pc:spChg>
        <pc:spChg chg="add del">
          <ac:chgData name="Ashton Tooley (2517475)" userId="bc1514f6-0e08-4680-93bf-1f3f8c77f64b" providerId="ADAL" clId="{28DF8291-2887-4532-B518-9490DF12725C}" dt="2026-02-01T18:43:19.612" v="1659" actId="26606"/>
          <ac:spMkLst>
            <pc:docMk/>
            <pc:sldMk cId="1444543587" sldId="260"/>
            <ac:spMk id="366" creationId="{E99F76E4-5DFD-4DBE-B042-66FBCD1182C9}"/>
          </ac:spMkLst>
        </pc:spChg>
        <pc:spChg chg="add del">
          <ac:chgData name="Ashton Tooley (2517475)" userId="bc1514f6-0e08-4680-93bf-1f3f8c77f64b" providerId="ADAL" clId="{28DF8291-2887-4532-B518-9490DF12725C}" dt="2026-02-01T18:43:28.904" v="1663" actId="26606"/>
          <ac:spMkLst>
            <pc:docMk/>
            <pc:sldMk cId="1444543587" sldId="260"/>
            <ac:spMk id="381" creationId="{AB5B657C-AB94-41F2-A8D4-DB248DE8AAA0}"/>
          </ac:spMkLst>
        </pc:spChg>
        <pc:spChg chg="add del">
          <ac:chgData name="Ashton Tooley (2517475)" userId="bc1514f6-0e08-4680-93bf-1f3f8c77f64b" providerId="ADAL" clId="{28DF8291-2887-4532-B518-9490DF12725C}" dt="2026-02-01T18:48:12.866" v="2517" actId="26606"/>
          <ac:spMkLst>
            <pc:docMk/>
            <pc:sldMk cId="1444543587" sldId="260"/>
            <ac:spMk id="405" creationId="{5A0118C5-4F8D-4CF4-BADD-53FEACC6C42A}"/>
          </ac:spMkLst>
        </pc:spChg>
        <pc:spChg chg="add del">
          <ac:chgData name="Ashton Tooley (2517475)" userId="bc1514f6-0e08-4680-93bf-1f3f8c77f64b" providerId="ADAL" clId="{28DF8291-2887-4532-B518-9490DF12725C}" dt="2026-02-01T18:48:12.866" v="2517" actId="26606"/>
          <ac:spMkLst>
            <pc:docMk/>
            <pc:sldMk cId="1444543587" sldId="260"/>
            <ac:spMk id="411" creationId="{877E3FF1-E4B8-49CB-9DD6-7D2067808FFB}"/>
          </ac:spMkLst>
        </pc:spChg>
        <pc:spChg chg="add del">
          <ac:chgData name="Ashton Tooley (2517475)" userId="bc1514f6-0e08-4680-93bf-1f3f8c77f64b" providerId="ADAL" clId="{28DF8291-2887-4532-B518-9490DF12725C}" dt="2026-02-01T18:48:12.866" v="2517" actId="26606"/>
          <ac:spMkLst>
            <pc:docMk/>
            <pc:sldMk cId="1444543587" sldId="260"/>
            <ac:spMk id="413" creationId="{30BDE8C6-094E-46E6-BD5E-75FAB4F7CAC7}"/>
          </ac:spMkLst>
        </pc:spChg>
        <pc:spChg chg="add del">
          <ac:chgData name="Ashton Tooley (2517475)" userId="bc1514f6-0e08-4680-93bf-1f3f8c77f64b" providerId="ADAL" clId="{28DF8291-2887-4532-B518-9490DF12725C}" dt="2026-02-01T18:48:05.227" v="2514" actId="26606"/>
          <ac:spMkLst>
            <pc:docMk/>
            <pc:sldMk cId="1444543587" sldId="260"/>
            <ac:spMk id="425" creationId="{5A0118C5-4F8D-4CF4-BADD-53FEACC6C42A}"/>
          </ac:spMkLst>
        </pc:spChg>
        <pc:spChg chg="add">
          <ac:chgData name="Ashton Tooley (2517475)" userId="bc1514f6-0e08-4680-93bf-1f3f8c77f64b" providerId="ADAL" clId="{28DF8291-2887-4532-B518-9490DF12725C}" dt="2026-02-01T18:48:12.866" v="2517" actId="26606"/>
          <ac:spMkLst>
            <pc:docMk/>
            <pc:sldMk cId="1444543587" sldId="260"/>
            <ac:spMk id="433" creationId="{30BDE8C6-094E-46E6-BD5E-75FAB4F7CAC7}"/>
          </ac:spMkLst>
        </pc:spChg>
        <pc:spChg chg="add del">
          <ac:chgData name="Ashton Tooley (2517475)" userId="bc1514f6-0e08-4680-93bf-1f3f8c77f64b" providerId="ADAL" clId="{28DF8291-2887-4532-B518-9490DF12725C}" dt="2026-02-01T18:48:05.227" v="2514" actId="26606"/>
          <ac:spMkLst>
            <pc:docMk/>
            <pc:sldMk cId="1444543587" sldId="260"/>
            <ac:spMk id="435" creationId="{CAEBFCD5-5356-4326-8D39-8235A46CD7B2}"/>
          </ac:spMkLst>
        </pc:spChg>
        <pc:spChg chg="add del">
          <ac:chgData name="Ashton Tooley (2517475)" userId="bc1514f6-0e08-4680-93bf-1f3f8c77f64b" providerId="ADAL" clId="{28DF8291-2887-4532-B518-9490DF12725C}" dt="2026-02-01T18:48:12.854" v="2516" actId="26606"/>
          <ac:spMkLst>
            <pc:docMk/>
            <pc:sldMk cId="1444543587" sldId="260"/>
            <ac:spMk id="605" creationId="{5A0118C5-4F8D-4CF4-BADD-53FEACC6C42A}"/>
          </ac:spMkLst>
        </pc:spChg>
        <pc:spChg chg="add del">
          <ac:chgData name="Ashton Tooley (2517475)" userId="bc1514f6-0e08-4680-93bf-1f3f8c77f64b" providerId="ADAL" clId="{28DF8291-2887-4532-B518-9490DF12725C}" dt="2026-02-01T18:48:12.854" v="2516" actId="26606"/>
          <ac:spMkLst>
            <pc:docMk/>
            <pc:sldMk cId="1444543587" sldId="260"/>
            <ac:spMk id="609" creationId="{FEED861F-CCB5-4C5C-B30B-A67DD2975AF7}"/>
          </ac:spMkLst>
        </pc:spChg>
        <pc:spChg chg="add del">
          <ac:chgData name="Ashton Tooley (2517475)" userId="bc1514f6-0e08-4680-93bf-1f3f8c77f64b" providerId="ADAL" clId="{28DF8291-2887-4532-B518-9490DF12725C}" dt="2026-02-01T18:48:12.854" v="2516" actId="26606"/>
          <ac:spMkLst>
            <pc:docMk/>
            <pc:sldMk cId="1444543587" sldId="260"/>
            <ac:spMk id="610" creationId="{F77C4D01-899C-430C-B96D-4E85CD4BA17A}"/>
          </ac:spMkLst>
        </pc:spChg>
        <pc:spChg chg="add">
          <ac:chgData name="Ashton Tooley (2517475)" userId="bc1514f6-0e08-4680-93bf-1f3f8c77f64b" providerId="ADAL" clId="{28DF8291-2887-4532-B518-9490DF12725C}" dt="2026-02-01T18:48:12.866" v="2517" actId="26606"/>
          <ac:spMkLst>
            <pc:docMk/>
            <pc:sldMk cId="1444543587" sldId="260"/>
            <ac:spMk id="627" creationId="{5A0118C5-4F8D-4CF4-BADD-53FEACC6C42A}"/>
          </ac:spMkLst>
        </pc:spChg>
        <pc:spChg chg="add">
          <ac:chgData name="Ashton Tooley (2517475)" userId="bc1514f6-0e08-4680-93bf-1f3f8c77f64b" providerId="ADAL" clId="{28DF8291-2887-4532-B518-9490DF12725C}" dt="2026-02-01T18:48:12.866" v="2517" actId="26606"/>
          <ac:spMkLst>
            <pc:docMk/>
            <pc:sldMk cId="1444543587" sldId="260"/>
            <ac:spMk id="629" creationId="{877E3FF1-E4B8-49CB-9DD6-7D2067808FFB}"/>
          </ac:spMkLst>
        </pc:spChg>
        <pc:grpChg chg="add del">
          <ac:chgData name="Ashton Tooley (2517475)" userId="bc1514f6-0e08-4680-93bf-1f3f8c77f64b" providerId="ADAL" clId="{28DF8291-2887-4532-B518-9490DF12725C}" dt="2026-02-01T18:42:57.984" v="1623" actId="26606"/>
          <ac:grpSpMkLst>
            <pc:docMk/>
            <pc:sldMk cId="1444543587" sldId="260"/>
            <ac:grpSpMk id="11" creationId="{1E8369D0-2C3B-4E27-AC6C-A246AC28CDA1}"/>
          </ac:grpSpMkLst>
        </pc:grpChg>
        <pc:grpChg chg="add del">
          <ac:chgData name="Ashton Tooley (2517475)" userId="bc1514f6-0e08-4680-93bf-1f3f8c77f64b" providerId="ADAL" clId="{28DF8291-2887-4532-B518-9490DF12725C}" dt="2026-02-01T18:42:57.984" v="1623" actId="26606"/>
          <ac:grpSpMkLst>
            <pc:docMk/>
            <pc:sldMk cId="1444543587" sldId="260"/>
            <ac:grpSpMk id="15" creationId="{C6F74901-2A71-43C3-837C-27CCD6B6D636}"/>
          </ac:grpSpMkLst>
        </pc:grpChg>
        <pc:grpChg chg="add">
          <ac:chgData name="Ashton Tooley (2517475)" userId="bc1514f6-0e08-4680-93bf-1f3f8c77f64b" providerId="ADAL" clId="{28DF8291-2887-4532-B518-9490DF12725C}" dt="2026-02-01T18:42:58.079" v="1624" actId="26606"/>
          <ac:grpSpMkLst>
            <pc:docMk/>
            <pc:sldMk cId="1444543587" sldId="260"/>
            <ac:grpSpMk id="192" creationId="{773717CC-ECEE-4ABF-BA61-C59F46801775}"/>
          </ac:grpSpMkLst>
        </pc:grpChg>
        <pc:grpChg chg="add del">
          <ac:chgData name="Ashton Tooley (2517475)" userId="bc1514f6-0e08-4680-93bf-1f3f8c77f64b" providerId="ADAL" clId="{28DF8291-2887-4532-B518-9490DF12725C}" dt="2026-02-01T18:43:19.612" v="1659" actId="26606"/>
          <ac:grpSpMkLst>
            <pc:docMk/>
            <pc:sldMk cId="1444543587" sldId="260"/>
            <ac:grpSpMk id="363" creationId="{00E015F5-1A99-4E40-BC3D-7707802996B5}"/>
          </ac:grpSpMkLst>
        </pc:grpChg>
        <pc:grpChg chg="add del">
          <ac:chgData name="Ashton Tooley (2517475)" userId="bc1514f6-0e08-4680-93bf-1f3f8c77f64b" providerId="ADAL" clId="{28DF8291-2887-4532-B518-9490DF12725C}" dt="2026-02-01T18:43:19.612" v="1659" actId="26606"/>
          <ac:grpSpMkLst>
            <pc:docMk/>
            <pc:sldMk cId="1444543587" sldId="260"/>
            <ac:grpSpMk id="367" creationId="{5468B3A9-705E-43C3-A742-0619B0D8F2EE}"/>
          </ac:grpSpMkLst>
        </pc:grpChg>
        <pc:grpChg chg="del">
          <ac:chgData name="Ashton Tooley (2517475)" userId="bc1514f6-0e08-4680-93bf-1f3f8c77f64b" providerId="ADAL" clId="{28DF8291-2887-4532-B518-9490DF12725C}" dt="2026-02-01T18:43:28.904" v="1663" actId="26606"/>
          <ac:grpSpMkLst>
            <pc:docMk/>
            <pc:sldMk cId="1444543587" sldId="260"/>
            <ac:grpSpMk id="383" creationId="{81BD5961-0F42-4962-9733-6F5C6D1DDAEF}"/>
          </ac:grpSpMkLst>
        </pc:grpChg>
        <pc:grpChg chg="del">
          <ac:chgData name="Ashton Tooley (2517475)" userId="bc1514f6-0e08-4680-93bf-1f3f8c77f64b" providerId="ADAL" clId="{28DF8291-2887-4532-B518-9490DF12725C}" dt="2026-02-01T18:43:28.904" v="1663" actId="26606"/>
          <ac:grpSpMkLst>
            <pc:docMk/>
            <pc:sldMk cId="1444543587" sldId="260"/>
            <ac:grpSpMk id="387" creationId="{A6DDA534-C87C-457B-A8D4-2E01B5497BD8}"/>
          </ac:grpSpMkLst>
        </pc:grpChg>
        <pc:grpChg chg="del">
          <ac:chgData name="Ashton Tooley (2517475)" userId="bc1514f6-0e08-4680-93bf-1f3f8c77f64b" providerId="ADAL" clId="{28DF8291-2887-4532-B518-9490DF12725C}" dt="2026-02-01T18:48:12.866" v="2517" actId="26606"/>
          <ac:grpSpMkLst>
            <pc:docMk/>
            <pc:sldMk cId="1444543587" sldId="260"/>
            <ac:grpSpMk id="407" creationId="{5C880D58-0477-47F1-B3CB-4B301794116A}"/>
          </ac:grpSpMkLst>
        </pc:grpChg>
        <pc:grpChg chg="del">
          <ac:chgData name="Ashton Tooley (2517475)" userId="bc1514f6-0e08-4680-93bf-1f3f8c77f64b" providerId="ADAL" clId="{28DF8291-2887-4532-B518-9490DF12725C}" dt="2026-02-01T18:48:12.866" v="2517" actId="26606"/>
          <ac:grpSpMkLst>
            <pc:docMk/>
            <pc:sldMk cId="1444543587" sldId="260"/>
            <ac:grpSpMk id="415" creationId="{582A903B-6B78-4F0A-B7C9-3D80499020B8}"/>
          </ac:grpSpMkLst>
        </pc:grpChg>
        <pc:grpChg chg="add del">
          <ac:chgData name="Ashton Tooley (2517475)" userId="bc1514f6-0e08-4680-93bf-1f3f8c77f64b" providerId="ADAL" clId="{28DF8291-2887-4532-B518-9490DF12725C}" dt="2026-02-01T18:48:05.227" v="2514" actId="26606"/>
          <ac:grpSpMkLst>
            <pc:docMk/>
            <pc:sldMk cId="1444543587" sldId="260"/>
            <ac:grpSpMk id="427" creationId="{6B67BE95-96EF-433C-9F29-B0732AA6B6AC}"/>
          </ac:grpSpMkLst>
        </pc:grpChg>
        <pc:picChg chg="add mod ord">
          <ac:chgData name="Ashton Tooley (2517475)" userId="bc1514f6-0e08-4680-93bf-1f3f8c77f64b" providerId="ADAL" clId="{28DF8291-2887-4532-B518-9490DF12725C}" dt="2026-02-01T18:48:12.854" v="2516" actId="26606"/>
          <ac:picMkLst>
            <pc:docMk/>
            <pc:sldMk cId="1444543587" sldId="260"/>
            <ac:picMk id="6" creationId="{5ABF1DDF-EF71-AE06-B09E-D4AC7714285D}"/>
          </ac:picMkLst>
        </pc:picChg>
        <pc:picChg chg="add mod">
          <ac:chgData name="Ashton Tooley (2517475)" userId="bc1514f6-0e08-4680-93bf-1f3f8c77f64b" providerId="ADAL" clId="{28DF8291-2887-4532-B518-9490DF12725C}" dt="2026-02-01T18:48:12.866" v="2517" actId="26606"/>
          <ac:picMkLst>
            <pc:docMk/>
            <pc:sldMk cId="1444543587" sldId="260"/>
            <ac:picMk id="8" creationId="{825E22E6-5B70-FE87-01B2-4061FA26ED0E}"/>
          </ac:picMkLst>
        </pc:picChg>
      </pc:sldChg>
      <pc:sldChg chg="addSp delSp modSp new del mod">
        <pc:chgData name="Ashton Tooley (2517475)" userId="bc1514f6-0e08-4680-93bf-1f3f8c77f64b" providerId="ADAL" clId="{28DF8291-2887-4532-B518-9490DF12725C}" dt="2026-02-01T18:42:47.506" v="1620" actId="2696"/>
        <pc:sldMkLst>
          <pc:docMk/>
          <pc:sldMk cId="2138055913" sldId="260"/>
        </pc:sldMkLst>
        <pc:spChg chg="mod">
          <ac:chgData name="Ashton Tooley (2517475)" userId="bc1514f6-0e08-4680-93bf-1f3f8c77f64b" providerId="ADAL" clId="{28DF8291-2887-4532-B518-9490DF12725C}" dt="2026-02-01T18:41:31.933" v="1603" actId="313"/>
          <ac:spMkLst>
            <pc:docMk/>
            <pc:sldMk cId="2138055913" sldId="260"/>
            <ac:spMk id="2" creationId="{ECBB80A4-52AF-6A18-CF49-CB28A7E90ED4}"/>
          </ac:spMkLst>
        </pc:spChg>
        <pc:spChg chg="del mod">
          <ac:chgData name="Ashton Tooley (2517475)" userId="bc1514f6-0e08-4680-93bf-1f3f8c77f64b" providerId="ADAL" clId="{28DF8291-2887-4532-B518-9490DF12725C}" dt="2026-02-01T18:42:19.620" v="1607"/>
          <ac:spMkLst>
            <pc:docMk/>
            <pc:sldMk cId="2138055913" sldId="260"/>
            <ac:spMk id="3" creationId="{3768234B-ADC5-A2B1-C4ED-575BDD7AEA9D}"/>
          </ac:spMkLst>
        </pc:spChg>
        <pc:spChg chg="add mod">
          <ac:chgData name="Ashton Tooley (2517475)" userId="bc1514f6-0e08-4680-93bf-1f3f8c77f64b" providerId="ADAL" clId="{28DF8291-2887-4532-B518-9490DF12725C}" dt="2026-02-01T18:42:42.790" v="1619" actId="478"/>
          <ac:spMkLst>
            <pc:docMk/>
            <pc:sldMk cId="2138055913" sldId="260"/>
            <ac:spMk id="12" creationId="{4B688411-AB82-3CAD-8B99-DC7C1F7C7D2B}"/>
          </ac:spMkLst>
        </pc:spChg>
        <pc:picChg chg="del">
          <ac:chgData name="Ashton Tooley (2517475)" userId="bc1514f6-0e08-4680-93bf-1f3f8c77f64b" providerId="ADAL" clId="{28DF8291-2887-4532-B518-9490DF12725C}" dt="2026-02-01T18:41:53.031" v="1606" actId="478"/>
          <ac:picMkLst>
            <pc:docMk/>
            <pc:sldMk cId="2138055913" sldId="260"/>
            <ac:picMk id="6" creationId="{AEFD0347-2D41-C8E9-02ED-8121872A94D1}"/>
          </ac:picMkLst>
        </pc:picChg>
        <pc:picChg chg="add del mod">
          <ac:chgData name="Ashton Tooley (2517475)" userId="bc1514f6-0e08-4680-93bf-1f3f8c77f64b" providerId="ADAL" clId="{28DF8291-2887-4532-B518-9490DF12725C}" dt="2026-02-01T18:42:42.790" v="1619" actId="478"/>
          <ac:picMkLst>
            <pc:docMk/>
            <pc:sldMk cId="2138055913" sldId="260"/>
            <ac:picMk id="8" creationId="{4A6DD0E4-E912-9CE6-113B-D24EF2BB0BC9}"/>
          </ac:picMkLst>
        </pc:picChg>
        <pc:picChg chg="add del mod">
          <ac:chgData name="Ashton Tooley (2517475)" userId="bc1514f6-0e08-4680-93bf-1f3f8c77f64b" providerId="ADAL" clId="{28DF8291-2887-4532-B518-9490DF12725C}" dt="2026-02-01T18:42:37.966" v="1617" actId="478"/>
          <ac:picMkLst>
            <pc:docMk/>
            <pc:sldMk cId="2138055913" sldId="260"/>
            <ac:picMk id="10" creationId="{B82722E2-5AAA-2582-A6C2-FB13727D4BE4}"/>
          </ac:picMkLst>
        </pc:picChg>
      </pc:sldChg>
      <pc:sldChg chg="addSp delSp modSp new del mod setBg">
        <pc:chgData name="Ashton Tooley (2517475)" userId="bc1514f6-0e08-4680-93bf-1f3f8c77f64b" providerId="ADAL" clId="{28DF8291-2887-4532-B518-9490DF12725C}" dt="2026-02-01T18:49:49.117" v="2598" actId="2696"/>
        <pc:sldMkLst>
          <pc:docMk/>
          <pc:sldMk cId="581113911" sldId="261"/>
        </pc:sldMkLst>
        <pc:spChg chg="add del mod ord">
          <ac:chgData name="Ashton Tooley (2517475)" userId="bc1514f6-0e08-4680-93bf-1f3f8c77f64b" providerId="ADAL" clId="{28DF8291-2887-4532-B518-9490DF12725C}" dt="2026-02-01T18:49:43.500" v="2597" actId="26606"/>
          <ac:spMkLst>
            <pc:docMk/>
            <pc:sldMk cId="581113911" sldId="261"/>
            <ac:spMk id="2" creationId="{064CC155-9254-A2A9-3DDC-B05FEF222051}"/>
          </ac:spMkLst>
        </pc:spChg>
        <pc:spChg chg="del">
          <ac:chgData name="Ashton Tooley (2517475)" userId="bc1514f6-0e08-4680-93bf-1f3f8c77f64b" providerId="ADAL" clId="{28DF8291-2887-4532-B518-9490DF12725C}" dt="2026-02-01T18:48:45.392" v="2576"/>
          <ac:spMkLst>
            <pc:docMk/>
            <pc:sldMk cId="581113911" sldId="261"/>
            <ac:spMk id="3" creationId="{9773551A-20D1-591F-8E6D-57802BA3EE50}"/>
          </ac:spMkLst>
        </pc:spChg>
        <pc:spChg chg="mod ord">
          <ac:chgData name="Ashton Tooley (2517475)" userId="bc1514f6-0e08-4680-93bf-1f3f8c77f64b" providerId="ADAL" clId="{28DF8291-2887-4532-B518-9490DF12725C}" dt="2026-02-01T18:49:43.500" v="2597" actId="26606"/>
          <ac:spMkLst>
            <pc:docMk/>
            <pc:sldMk cId="581113911" sldId="261"/>
            <ac:spMk id="4" creationId="{D522BCEA-E322-C21B-31FD-973A923E35C5}"/>
          </ac:spMkLst>
        </pc:spChg>
        <pc:spChg chg="add del">
          <ac:chgData name="Ashton Tooley (2517475)" userId="bc1514f6-0e08-4680-93bf-1f3f8c77f64b" providerId="ADAL" clId="{28DF8291-2887-4532-B518-9490DF12725C}" dt="2026-02-01T18:49:03.926" v="2583" actId="26606"/>
          <ac:spMkLst>
            <pc:docMk/>
            <pc:sldMk cId="581113911" sldId="261"/>
            <ac:spMk id="13" creationId="{63F5877B-98C7-49DD-83AB-0F6F57CB6543}"/>
          </ac:spMkLst>
        </pc:spChg>
        <pc:spChg chg="add del">
          <ac:chgData name="Ashton Tooley (2517475)" userId="bc1514f6-0e08-4680-93bf-1f3f8c77f64b" providerId="ADAL" clId="{28DF8291-2887-4532-B518-9490DF12725C}" dt="2026-02-01T18:49:03.926" v="2583" actId="26606"/>
          <ac:spMkLst>
            <pc:docMk/>
            <pc:sldMk cId="581113911" sldId="261"/>
            <ac:spMk id="15" creationId="{4EA91930-66BC-4C41-B4F5-C31EB216F64B}"/>
          </ac:spMkLst>
        </pc:spChg>
        <pc:spChg chg="add del">
          <ac:chgData name="Ashton Tooley (2517475)" userId="bc1514f6-0e08-4680-93bf-1f3f8c77f64b" providerId="ADAL" clId="{28DF8291-2887-4532-B518-9490DF12725C}" dt="2026-02-01T18:49:03.926" v="2583" actId="26606"/>
          <ac:spMkLst>
            <pc:docMk/>
            <pc:sldMk cId="581113911" sldId="261"/>
            <ac:spMk id="17" creationId="{6313CF8F-B436-401E-9575-DE0F8E8B5B17}"/>
          </ac:spMkLst>
        </pc:spChg>
        <pc:spChg chg="add del">
          <ac:chgData name="Ashton Tooley (2517475)" userId="bc1514f6-0e08-4680-93bf-1f3f8c77f64b" providerId="ADAL" clId="{28DF8291-2887-4532-B518-9490DF12725C}" dt="2026-02-01T18:49:03.926" v="2583" actId="26606"/>
          <ac:spMkLst>
            <pc:docMk/>
            <pc:sldMk cId="581113911" sldId="261"/>
            <ac:spMk id="19" creationId="{2A38CFE9-C30A-4551-ACCB-D5808FBC39CD}"/>
          </ac:spMkLst>
        </pc:spChg>
        <pc:spChg chg="add del">
          <ac:chgData name="Ashton Tooley (2517475)" userId="bc1514f6-0e08-4680-93bf-1f3f8c77f64b" providerId="ADAL" clId="{28DF8291-2887-4532-B518-9490DF12725C}" dt="2026-02-01T18:49:03.926" v="2583" actId="26606"/>
          <ac:spMkLst>
            <pc:docMk/>
            <pc:sldMk cId="581113911" sldId="261"/>
            <ac:spMk id="21" creationId="{67EF550F-47CE-4FB2-9DAC-12AD835C833D}"/>
          </ac:spMkLst>
        </pc:spChg>
        <pc:spChg chg="add del">
          <ac:chgData name="Ashton Tooley (2517475)" userId="bc1514f6-0e08-4680-93bf-1f3f8c77f64b" providerId="ADAL" clId="{28DF8291-2887-4532-B518-9490DF12725C}" dt="2026-02-01T18:49:28.732" v="2594" actId="26606"/>
          <ac:spMkLst>
            <pc:docMk/>
            <pc:sldMk cId="581113911" sldId="261"/>
            <ac:spMk id="23" creationId="{55C01129-3453-464D-A870-ED71C6E89D60}"/>
          </ac:spMkLst>
        </pc:spChg>
        <pc:spChg chg="add del">
          <ac:chgData name="Ashton Tooley (2517475)" userId="bc1514f6-0e08-4680-93bf-1f3f8c77f64b" providerId="ADAL" clId="{28DF8291-2887-4532-B518-9490DF12725C}" dt="2026-02-01T18:49:28.732" v="2594" actId="26606"/>
          <ac:spMkLst>
            <pc:docMk/>
            <pc:sldMk cId="581113911" sldId="261"/>
            <ac:spMk id="24" creationId="{9D2781A6-5C82-4764-B489-F9A599C0A7EB}"/>
          </ac:spMkLst>
        </pc:spChg>
        <pc:spChg chg="add del">
          <ac:chgData name="Ashton Tooley (2517475)" userId="bc1514f6-0e08-4680-93bf-1f3f8c77f64b" providerId="ADAL" clId="{28DF8291-2887-4532-B518-9490DF12725C}" dt="2026-02-01T18:49:21.664" v="2589" actId="26606"/>
          <ac:spMkLst>
            <pc:docMk/>
            <pc:sldMk cId="581113911" sldId="261"/>
            <ac:spMk id="29" creationId="{5A0118C5-4F8D-4CF4-BADD-53FEACC6C42A}"/>
          </ac:spMkLst>
        </pc:spChg>
        <pc:spChg chg="add del">
          <ac:chgData name="Ashton Tooley (2517475)" userId="bc1514f6-0e08-4680-93bf-1f3f8c77f64b" providerId="ADAL" clId="{28DF8291-2887-4532-B518-9490DF12725C}" dt="2026-02-01T18:49:21.664" v="2589" actId="26606"/>
          <ac:spMkLst>
            <pc:docMk/>
            <pc:sldMk cId="581113911" sldId="261"/>
            <ac:spMk id="35" creationId="{FEED861F-CCB5-4C5C-B30B-A67DD2975AF7}"/>
          </ac:spMkLst>
        </pc:spChg>
        <pc:spChg chg="add del">
          <ac:chgData name="Ashton Tooley (2517475)" userId="bc1514f6-0e08-4680-93bf-1f3f8c77f64b" providerId="ADAL" clId="{28DF8291-2887-4532-B518-9490DF12725C}" dt="2026-02-01T18:49:21.664" v="2589" actId="26606"/>
          <ac:spMkLst>
            <pc:docMk/>
            <pc:sldMk cId="581113911" sldId="261"/>
            <ac:spMk id="37" creationId="{F77C4D01-899C-430C-B96D-4E85CD4BA17A}"/>
          </ac:spMkLst>
        </pc:spChg>
        <pc:spChg chg="add del">
          <ac:chgData name="Ashton Tooley (2517475)" userId="bc1514f6-0e08-4680-93bf-1f3f8c77f64b" providerId="ADAL" clId="{28DF8291-2887-4532-B518-9490DF12725C}" dt="2026-02-01T18:49:26.536" v="2591" actId="26606"/>
          <ac:spMkLst>
            <pc:docMk/>
            <pc:sldMk cId="581113911" sldId="261"/>
            <ac:spMk id="210" creationId="{5A0118C5-4F8D-4CF4-BADD-53FEACC6C42A}"/>
          </ac:spMkLst>
        </pc:spChg>
        <pc:spChg chg="add del">
          <ac:chgData name="Ashton Tooley (2517475)" userId="bc1514f6-0e08-4680-93bf-1f3f8c77f64b" providerId="ADAL" clId="{28DF8291-2887-4532-B518-9490DF12725C}" dt="2026-02-01T18:49:26.536" v="2591" actId="26606"/>
          <ac:spMkLst>
            <pc:docMk/>
            <pc:sldMk cId="581113911" sldId="261"/>
            <ac:spMk id="214" creationId="{24F61E28-F51E-44F9-B827-A32BAAABDC4C}"/>
          </ac:spMkLst>
        </pc:spChg>
        <pc:spChg chg="add del">
          <ac:chgData name="Ashton Tooley (2517475)" userId="bc1514f6-0e08-4680-93bf-1f3f8c77f64b" providerId="ADAL" clId="{28DF8291-2887-4532-B518-9490DF12725C}" dt="2026-02-01T18:49:28.720" v="2593" actId="26606"/>
          <ac:spMkLst>
            <pc:docMk/>
            <pc:sldMk cId="581113911" sldId="261"/>
            <ac:spMk id="229" creationId="{5A0118C5-4F8D-4CF4-BADD-53FEACC6C42A}"/>
          </ac:spMkLst>
        </pc:spChg>
        <pc:spChg chg="add del">
          <ac:chgData name="Ashton Tooley (2517475)" userId="bc1514f6-0e08-4680-93bf-1f3f8c77f64b" providerId="ADAL" clId="{28DF8291-2887-4532-B518-9490DF12725C}" dt="2026-02-01T18:49:28.720" v="2593" actId="26606"/>
          <ac:spMkLst>
            <pc:docMk/>
            <pc:sldMk cId="581113911" sldId="261"/>
            <ac:spMk id="231" creationId="{877E3FF1-E4B8-49CB-9DD6-7D2067808FFB}"/>
          </ac:spMkLst>
        </pc:spChg>
        <pc:spChg chg="add del">
          <ac:chgData name="Ashton Tooley (2517475)" userId="bc1514f6-0e08-4680-93bf-1f3f8c77f64b" providerId="ADAL" clId="{28DF8291-2887-4532-B518-9490DF12725C}" dt="2026-02-01T18:49:28.720" v="2593" actId="26606"/>
          <ac:spMkLst>
            <pc:docMk/>
            <pc:sldMk cId="581113911" sldId="261"/>
            <ac:spMk id="232" creationId="{30BDE8C6-094E-46E6-BD5E-75FAB4F7CAC7}"/>
          </ac:spMkLst>
        </pc:spChg>
        <pc:spChg chg="add del">
          <ac:chgData name="Ashton Tooley (2517475)" userId="bc1514f6-0e08-4680-93bf-1f3f8c77f64b" providerId="ADAL" clId="{28DF8291-2887-4532-B518-9490DF12725C}" dt="2026-02-01T18:49:43.500" v="2597" actId="26606"/>
          <ac:spMkLst>
            <pc:docMk/>
            <pc:sldMk cId="581113911" sldId="261"/>
            <ac:spMk id="235" creationId="{5A0118C5-4F8D-4CF4-BADD-53FEACC6C42A}"/>
          </ac:spMkLst>
        </pc:spChg>
        <pc:spChg chg="add del">
          <ac:chgData name="Ashton Tooley (2517475)" userId="bc1514f6-0e08-4680-93bf-1f3f8c77f64b" providerId="ADAL" clId="{28DF8291-2887-4532-B518-9490DF12725C}" dt="2026-02-01T18:49:43.500" v="2597" actId="26606"/>
          <ac:spMkLst>
            <pc:docMk/>
            <pc:sldMk cId="581113911" sldId="261"/>
            <ac:spMk id="241" creationId="{CAEBFCD5-5356-4326-8D39-8235A46CD7B2}"/>
          </ac:spMkLst>
        </pc:spChg>
        <pc:spChg chg="add">
          <ac:chgData name="Ashton Tooley (2517475)" userId="bc1514f6-0e08-4680-93bf-1f3f8c77f64b" providerId="ADAL" clId="{28DF8291-2887-4532-B518-9490DF12725C}" dt="2026-02-01T18:49:43.500" v="2597" actId="26606"/>
          <ac:spMkLst>
            <pc:docMk/>
            <pc:sldMk cId="581113911" sldId="261"/>
            <ac:spMk id="250" creationId="{21AC6A30-4F22-4C0F-B278-19C5B8A80C55}"/>
          </ac:spMkLst>
        </pc:spChg>
        <pc:spChg chg="add">
          <ac:chgData name="Ashton Tooley (2517475)" userId="bc1514f6-0e08-4680-93bf-1f3f8c77f64b" providerId="ADAL" clId="{28DF8291-2887-4532-B518-9490DF12725C}" dt="2026-02-01T18:49:43.500" v="2597" actId="26606"/>
          <ac:spMkLst>
            <pc:docMk/>
            <pc:sldMk cId="581113911" sldId="261"/>
            <ac:spMk id="252" creationId="{BB4335AD-65B1-44E4-90AF-264024FE4BD2}"/>
          </ac:spMkLst>
        </pc:spChg>
        <pc:grpChg chg="add del">
          <ac:chgData name="Ashton Tooley (2517475)" userId="bc1514f6-0e08-4680-93bf-1f3f8c77f64b" providerId="ADAL" clId="{28DF8291-2887-4532-B518-9490DF12725C}" dt="2026-02-01T18:49:21.664" v="2589" actId="26606"/>
          <ac:grpSpMkLst>
            <pc:docMk/>
            <pc:sldMk cId="581113911" sldId="261"/>
            <ac:grpSpMk id="39" creationId="{1184B901-2502-42F7-B6E1-13651AE05CD9}"/>
          </ac:grpSpMkLst>
        </pc:grpChg>
        <pc:grpChg chg="add del">
          <ac:chgData name="Ashton Tooley (2517475)" userId="bc1514f6-0e08-4680-93bf-1f3f8c77f64b" providerId="ADAL" clId="{28DF8291-2887-4532-B518-9490DF12725C}" dt="2026-02-01T18:49:26.536" v="2591" actId="26606"/>
          <ac:grpSpMkLst>
            <pc:docMk/>
            <pc:sldMk cId="581113911" sldId="261"/>
            <ac:grpSpMk id="211" creationId="{732A444C-81CA-4D10-998B-529CE31D356C}"/>
          </ac:grpSpMkLst>
        </pc:grpChg>
        <pc:grpChg chg="add del">
          <ac:chgData name="Ashton Tooley (2517475)" userId="bc1514f6-0e08-4680-93bf-1f3f8c77f64b" providerId="ADAL" clId="{28DF8291-2887-4532-B518-9490DF12725C}" dt="2026-02-01T18:49:26.536" v="2591" actId="26606"/>
          <ac:grpSpMkLst>
            <pc:docMk/>
            <pc:sldMk cId="581113911" sldId="261"/>
            <ac:grpSpMk id="215" creationId="{57CD476F-4071-4E06-BD94-582AC00926A6}"/>
          </ac:grpSpMkLst>
        </pc:grpChg>
        <pc:grpChg chg="add del">
          <ac:chgData name="Ashton Tooley (2517475)" userId="bc1514f6-0e08-4680-93bf-1f3f8c77f64b" providerId="ADAL" clId="{28DF8291-2887-4532-B518-9490DF12725C}" dt="2026-02-01T18:49:28.720" v="2593" actId="26606"/>
          <ac:grpSpMkLst>
            <pc:docMk/>
            <pc:sldMk cId="581113911" sldId="261"/>
            <ac:grpSpMk id="230" creationId="{5C880D58-0477-47F1-B3CB-4B301794116A}"/>
          </ac:grpSpMkLst>
        </pc:grpChg>
        <pc:grpChg chg="add del">
          <ac:chgData name="Ashton Tooley (2517475)" userId="bc1514f6-0e08-4680-93bf-1f3f8c77f64b" providerId="ADAL" clId="{28DF8291-2887-4532-B518-9490DF12725C}" dt="2026-02-01T18:49:43.500" v="2597" actId="26606"/>
          <ac:grpSpMkLst>
            <pc:docMk/>
            <pc:sldMk cId="581113911" sldId="261"/>
            <ac:grpSpMk id="239" creationId="{5983D416-45F1-46D1-ACDB-D653B2E43456}"/>
          </ac:grpSpMkLst>
        </pc:grpChg>
        <pc:grpChg chg="add del">
          <ac:chgData name="Ashton Tooley (2517475)" userId="bc1514f6-0e08-4680-93bf-1f3f8c77f64b" providerId="ADAL" clId="{28DF8291-2887-4532-B518-9490DF12725C}" dt="2026-02-01T18:49:43.500" v="2597" actId="26606"/>
          <ac:grpSpMkLst>
            <pc:docMk/>
            <pc:sldMk cId="581113911" sldId="261"/>
            <ac:grpSpMk id="242" creationId="{D6E8B984-55B9-4A62-A043-997D00F0AE09}"/>
          </ac:grpSpMkLst>
        </pc:grpChg>
        <pc:picChg chg="add mod ord">
          <ac:chgData name="Ashton Tooley (2517475)" userId="bc1514f6-0e08-4680-93bf-1f3f8c77f64b" providerId="ADAL" clId="{28DF8291-2887-4532-B518-9490DF12725C}" dt="2026-02-01T18:49:43.500" v="2597" actId="26606"/>
          <ac:picMkLst>
            <pc:docMk/>
            <pc:sldMk cId="581113911" sldId="261"/>
            <ac:picMk id="6" creationId="{3A9E2138-7DE8-9CFB-C651-36FE57E56CD3}"/>
          </ac:picMkLst>
        </pc:picChg>
        <pc:picChg chg="add mod ord">
          <ac:chgData name="Ashton Tooley (2517475)" userId="bc1514f6-0e08-4680-93bf-1f3f8c77f64b" providerId="ADAL" clId="{28DF8291-2887-4532-B518-9490DF12725C}" dt="2026-02-01T18:49:43.500" v="2597" actId="26606"/>
          <ac:picMkLst>
            <pc:docMk/>
            <pc:sldMk cId="581113911" sldId="261"/>
            <ac:picMk id="8" creationId="{15EFFED2-1FDC-D2B9-B06D-44D9BD98B5CF}"/>
          </ac:picMkLst>
        </pc:picChg>
      </pc:sldChg>
      <pc:sldChg chg="addSp delSp modSp new mod setBg">
        <pc:chgData name="Ashton Tooley (2517475)" userId="bc1514f6-0e08-4680-93bf-1f3f8c77f64b" providerId="ADAL" clId="{28DF8291-2887-4532-B518-9490DF12725C}" dt="2026-02-01T18:52:51.415" v="2825" actId="1076"/>
        <pc:sldMkLst>
          <pc:docMk/>
          <pc:sldMk cId="4100156111" sldId="261"/>
        </pc:sldMkLst>
        <pc:spChg chg="mod">
          <ac:chgData name="Ashton Tooley (2517475)" userId="bc1514f6-0e08-4680-93bf-1f3f8c77f64b" providerId="ADAL" clId="{28DF8291-2887-4532-B518-9490DF12725C}" dt="2026-02-01T18:50:27.250" v="2625" actId="20577"/>
          <ac:spMkLst>
            <pc:docMk/>
            <pc:sldMk cId="4100156111" sldId="261"/>
            <ac:spMk id="2" creationId="{40C46C97-FBBD-C060-5AD6-B003ACC8E80D}"/>
          </ac:spMkLst>
        </pc:spChg>
        <pc:spChg chg="add del">
          <ac:chgData name="Ashton Tooley (2517475)" userId="bc1514f6-0e08-4680-93bf-1f3f8c77f64b" providerId="ADAL" clId="{28DF8291-2887-4532-B518-9490DF12725C}" dt="2026-02-01T18:50:29.228" v="2626" actId="478"/>
          <ac:spMkLst>
            <pc:docMk/>
            <pc:sldMk cId="4100156111" sldId="261"/>
            <ac:spMk id="3" creationId="{FB21275D-2C78-9663-AF8C-FC8F45C11676}"/>
          </ac:spMkLst>
        </pc:spChg>
        <pc:spChg chg="del mod">
          <ac:chgData name="Ashton Tooley (2517475)" userId="bc1514f6-0e08-4680-93bf-1f3f8c77f64b" providerId="ADAL" clId="{28DF8291-2887-4532-B518-9490DF12725C}" dt="2026-02-01T18:50:31.098" v="2627" actId="478"/>
          <ac:spMkLst>
            <pc:docMk/>
            <pc:sldMk cId="4100156111" sldId="261"/>
            <ac:spMk id="4" creationId="{4F2B5131-6FA2-3484-8AD8-5F9129C4AE80}"/>
          </ac:spMkLst>
        </pc:spChg>
        <pc:spChg chg="add del mod">
          <ac:chgData name="Ashton Tooley (2517475)" userId="bc1514f6-0e08-4680-93bf-1f3f8c77f64b" providerId="ADAL" clId="{28DF8291-2887-4532-B518-9490DF12725C}" dt="2026-02-01T18:50:57.377" v="2639"/>
          <ac:spMkLst>
            <pc:docMk/>
            <pc:sldMk cId="4100156111" sldId="261"/>
            <ac:spMk id="7" creationId="{B865EB66-ED3D-25EF-B9BE-BA8BE224DC9A}"/>
          </ac:spMkLst>
        </pc:spChg>
        <pc:spChg chg="add del mod">
          <ac:chgData name="Ashton Tooley (2517475)" userId="bc1514f6-0e08-4680-93bf-1f3f8c77f64b" providerId="ADAL" clId="{28DF8291-2887-4532-B518-9490DF12725C}" dt="2026-02-01T18:51:38.318" v="2683" actId="478"/>
          <ac:spMkLst>
            <pc:docMk/>
            <pc:sldMk cId="4100156111" sldId="261"/>
            <ac:spMk id="8" creationId="{0D55D4F3-C8D7-FCBF-1357-393A55A267C8}"/>
          </ac:spMkLst>
        </pc:spChg>
        <pc:spChg chg="add del">
          <ac:chgData name="Ashton Tooley (2517475)" userId="bc1514f6-0e08-4680-93bf-1f3f8c77f64b" providerId="ADAL" clId="{28DF8291-2887-4532-B518-9490DF12725C}" dt="2026-02-01T18:50:10.075" v="2619" actId="26606"/>
          <ac:spMkLst>
            <pc:docMk/>
            <pc:sldMk cId="4100156111" sldId="261"/>
            <ac:spMk id="9" creationId="{A7AE9375-4664-4DB2-922D-2782A6E439AC}"/>
          </ac:spMkLst>
        </pc:spChg>
        <pc:spChg chg="add mod">
          <ac:chgData name="Ashton Tooley (2517475)" userId="bc1514f6-0e08-4680-93bf-1f3f8c77f64b" providerId="ADAL" clId="{28DF8291-2887-4532-B518-9490DF12725C}" dt="2026-02-01T18:51:57.869" v="2711" actId="207"/>
          <ac:spMkLst>
            <pc:docMk/>
            <pc:sldMk cId="4100156111" sldId="261"/>
            <ac:spMk id="10" creationId="{91C12252-D919-34B2-448E-DB9262493187}"/>
          </ac:spMkLst>
        </pc:spChg>
        <pc:spChg chg="add del">
          <ac:chgData name="Ashton Tooley (2517475)" userId="bc1514f6-0e08-4680-93bf-1f3f8c77f64b" providerId="ADAL" clId="{28DF8291-2887-4532-B518-9490DF12725C}" dt="2026-02-01T18:50:10.075" v="2619" actId="26606"/>
          <ac:spMkLst>
            <pc:docMk/>
            <pc:sldMk cId="4100156111" sldId="261"/>
            <ac:spMk id="13" creationId="{9DD005C1-8C51-42D6-9BEE-B9B83849743D}"/>
          </ac:spMkLst>
        </pc:spChg>
        <pc:spChg chg="add mod">
          <ac:chgData name="Ashton Tooley (2517475)" userId="bc1514f6-0e08-4680-93bf-1f3f8c77f64b" providerId="ADAL" clId="{28DF8291-2887-4532-B518-9490DF12725C}" dt="2026-02-01T18:52:51.415" v="2825" actId="1076"/>
          <ac:spMkLst>
            <pc:docMk/>
            <pc:sldMk cId="4100156111" sldId="261"/>
            <ac:spMk id="15" creationId="{A58678DF-B2D1-8AD9-F91C-D527D292E6FD}"/>
          </ac:spMkLst>
        </pc:spChg>
        <pc:picChg chg="add mod">
          <ac:chgData name="Ashton Tooley (2517475)" userId="bc1514f6-0e08-4680-93bf-1f3f8c77f64b" providerId="ADAL" clId="{28DF8291-2887-4532-B518-9490DF12725C}" dt="2026-02-01T18:50:43.575" v="2633" actId="1076"/>
          <ac:picMkLst>
            <pc:docMk/>
            <pc:sldMk cId="4100156111" sldId="261"/>
            <ac:picMk id="6" creationId="{AC930721-4C64-3CBB-8202-E08F1A6B83C8}"/>
          </ac:picMkLst>
        </pc:picChg>
        <pc:picChg chg="add mod">
          <ac:chgData name="Ashton Tooley (2517475)" userId="bc1514f6-0e08-4680-93bf-1f3f8c77f64b" providerId="ADAL" clId="{28DF8291-2887-4532-B518-9490DF12725C}" dt="2026-02-01T18:52:08.790" v="2717" actId="14100"/>
          <ac:picMkLst>
            <pc:docMk/>
            <pc:sldMk cId="4100156111" sldId="261"/>
            <ac:picMk id="14" creationId="{A8A211C9-DCC5-C1EA-7949-05509D03FE50}"/>
          </ac:picMkLst>
        </pc:picChg>
        <pc:cxnChg chg="add del">
          <ac:chgData name="Ashton Tooley (2517475)" userId="bc1514f6-0e08-4680-93bf-1f3f8c77f64b" providerId="ADAL" clId="{28DF8291-2887-4532-B518-9490DF12725C}" dt="2026-02-01T18:50:10.075" v="2619" actId="26606"/>
          <ac:cxnSpMkLst>
            <pc:docMk/>
            <pc:sldMk cId="4100156111" sldId="261"/>
            <ac:cxnSpMk id="11" creationId="{EE504C98-6397-41C1-A8D8-2D9C4ED307E0}"/>
          </ac:cxnSpMkLst>
        </pc:cxnChg>
      </pc:sldChg>
      <pc:sldChg chg="addSp delSp modSp new mod setBg">
        <pc:chgData name="Ashton Tooley (2517475)" userId="bc1514f6-0e08-4680-93bf-1f3f8c77f64b" providerId="ADAL" clId="{28DF8291-2887-4532-B518-9490DF12725C}" dt="2026-02-01T19:01:45.793" v="4017" actId="113"/>
        <pc:sldMkLst>
          <pc:docMk/>
          <pc:sldMk cId="3885381156" sldId="262"/>
        </pc:sldMkLst>
        <pc:spChg chg="mod">
          <ac:chgData name="Ashton Tooley (2517475)" userId="bc1514f6-0e08-4680-93bf-1f3f8c77f64b" providerId="ADAL" clId="{28DF8291-2887-4532-B518-9490DF12725C}" dt="2026-02-01T19:01:45.793" v="4017" actId="113"/>
          <ac:spMkLst>
            <pc:docMk/>
            <pc:sldMk cId="3885381156" sldId="262"/>
            <ac:spMk id="2" creationId="{2BC2E032-DF4A-263C-CD38-160091494538}"/>
          </ac:spMkLst>
        </pc:spChg>
        <pc:spChg chg="del">
          <ac:chgData name="Ashton Tooley (2517475)" userId="bc1514f6-0e08-4680-93bf-1f3f8c77f64b" providerId="ADAL" clId="{28DF8291-2887-4532-B518-9490DF12725C}" dt="2026-02-01T18:55:32.610" v="2845"/>
          <ac:spMkLst>
            <pc:docMk/>
            <pc:sldMk cId="3885381156" sldId="262"/>
            <ac:spMk id="3" creationId="{D13209BE-E413-CD76-C0A1-7191B01AD2F3}"/>
          </ac:spMkLst>
        </pc:spChg>
        <pc:spChg chg="mod ord">
          <ac:chgData name="Ashton Tooley (2517475)" userId="bc1514f6-0e08-4680-93bf-1f3f8c77f64b" providerId="ADAL" clId="{28DF8291-2887-4532-B518-9490DF12725C}" dt="2026-02-01T18:59:14.778" v="3626" actId="20577"/>
          <ac:spMkLst>
            <pc:docMk/>
            <pc:sldMk cId="3885381156" sldId="262"/>
            <ac:spMk id="4" creationId="{43816105-5118-D47E-6966-AC9FCF5FB0FF}"/>
          </ac:spMkLst>
        </pc:spChg>
        <pc:spChg chg="add del mod">
          <ac:chgData name="Ashton Tooley (2517475)" userId="bc1514f6-0e08-4680-93bf-1f3f8c77f64b" providerId="ADAL" clId="{28DF8291-2887-4532-B518-9490DF12725C}" dt="2026-02-01T18:55:40.442" v="2849"/>
          <ac:spMkLst>
            <pc:docMk/>
            <pc:sldMk cId="3885381156" sldId="262"/>
            <ac:spMk id="8" creationId="{A8E5D09B-F2F5-E071-CE09-DF6CF26D8B50}"/>
          </ac:spMkLst>
        </pc:spChg>
        <pc:spChg chg="add">
          <ac:chgData name="Ashton Tooley (2517475)" userId="bc1514f6-0e08-4680-93bf-1f3f8c77f64b" providerId="ADAL" clId="{28DF8291-2887-4532-B518-9490DF12725C}" dt="2026-02-01T18:55:48.457" v="2856" actId="26606"/>
          <ac:spMkLst>
            <pc:docMk/>
            <pc:sldMk cId="3885381156" sldId="262"/>
            <ac:spMk id="17" creationId="{5A0118C5-4F8D-4CF4-BADD-53FEACC6C42A}"/>
          </ac:spMkLst>
        </pc:spChg>
        <pc:spChg chg="add">
          <ac:chgData name="Ashton Tooley (2517475)" userId="bc1514f6-0e08-4680-93bf-1f3f8c77f64b" providerId="ADAL" clId="{28DF8291-2887-4532-B518-9490DF12725C}" dt="2026-02-01T18:55:48.457" v="2856" actId="26606"/>
          <ac:spMkLst>
            <pc:docMk/>
            <pc:sldMk cId="3885381156" sldId="262"/>
            <ac:spMk id="23" creationId="{877E3FF1-E4B8-49CB-9DD6-7D2067808FFB}"/>
          </ac:spMkLst>
        </pc:spChg>
        <pc:spChg chg="add">
          <ac:chgData name="Ashton Tooley (2517475)" userId="bc1514f6-0e08-4680-93bf-1f3f8c77f64b" providerId="ADAL" clId="{28DF8291-2887-4532-B518-9490DF12725C}" dt="2026-02-01T18:55:48.457" v="2856" actId="26606"/>
          <ac:spMkLst>
            <pc:docMk/>
            <pc:sldMk cId="3885381156" sldId="262"/>
            <ac:spMk id="25" creationId="{30BDE8C6-094E-46E6-BD5E-75FAB4F7CAC7}"/>
          </ac:spMkLst>
        </pc:spChg>
        <pc:grpChg chg="add">
          <ac:chgData name="Ashton Tooley (2517475)" userId="bc1514f6-0e08-4680-93bf-1f3f8c77f64b" providerId="ADAL" clId="{28DF8291-2887-4532-B518-9490DF12725C}" dt="2026-02-01T18:55:48.457" v="2856" actId="26606"/>
          <ac:grpSpMkLst>
            <pc:docMk/>
            <pc:sldMk cId="3885381156" sldId="262"/>
            <ac:grpSpMk id="19" creationId="{5C880D58-0477-47F1-B3CB-4B301794116A}"/>
          </ac:grpSpMkLst>
        </pc:grpChg>
        <pc:grpChg chg="add">
          <ac:chgData name="Ashton Tooley (2517475)" userId="bc1514f6-0e08-4680-93bf-1f3f8c77f64b" providerId="ADAL" clId="{28DF8291-2887-4532-B518-9490DF12725C}" dt="2026-02-01T18:55:48.457" v="2856" actId="26606"/>
          <ac:grpSpMkLst>
            <pc:docMk/>
            <pc:sldMk cId="3885381156" sldId="262"/>
            <ac:grpSpMk id="27" creationId="{582A903B-6B78-4F0A-B7C9-3D80499020B8}"/>
          </ac:grpSpMkLst>
        </pc:grpChg>
        <pc:picChg chg="add del mod">
          <ac:chgData name="Ashton Tooley (2517475)" userId="bc1514f6-0e08-4680-93bf-1f3f8c77f64b" providerId="ADAL" clId="{28DF8291-2887-4532-B518-9490DF12725C}" dt="2026-02-01T18:55:36.106" v="2848" actId="478"/>
          <ac:picMkLst>
            <pc:docMk/>
            <pc:sldMk cId="3885381156" sldId="262"/>
            <ac:picMk id="6" creationId="{6EE8CC17-5107-942D-8BCE-331536D3DBDB}"/>
          </ac:picMkLst>
        </pc:picChg>
        <pc:picChg chg="add mod">
          <ac:chgData name="Ashton Tooley (2517475)" userId="bc1514f6-0e08-4680-93bf-1f3f8c77f64b" providerId="ADAL" clId="{28DF8291-2887-4532-B518-9490DF12725C}" dt="2026-02-01T18:55:48.457" v="2856" actId="26606"/>
          <ac:picMkLst>
            <pc:docMk/>
            <pc:sldMk cId="3885381156" sldId="262"/>
            <ac:picMk id="10" creationId="{A4B37640-7CF0-7395-5418-1A3A2AA4EBDB}"/>
          </ac:picMkLst>
        </pc:picChg>
        <pc:picChg chg="add mod">
          <ac:chgData name="Ashton Tooley (2517475)" userId="bc1514f6-0e08-4680-93bf-1f3f8c77f64b" providerId="ADAL" clId="{28DF8291-2887-4532-B518-9490DF12725C}" dt="2026-02-01T18:55:48.457" v="2856" actId="26606"/>
          <ac:picMkLst>
            <pc:docMk/>
            <pc:sldMk cId="3885381156" sldId="262"/>
            <ac:picMk id="12" creationId="{7929AEE2-465B-02F1-C76A-150091514C8B}"/>
          </ac:picMkLst>
        </pc:picChg>
      </pc:sldChg>
      <pc:sldChg chg="addSp delSp modSp new mod setBg">
        <pc:chgData name="Ashton Tooley (2517475)" userId="bc1514f6-0e08-4680-93bf-1f3f8c77f64b" providerId="ADAL" clId="{28DF8291-2887-4532-B518-9490DF12725C}" dt="2026-02-01T19:01:49.472" v="4018" actId="113"/>
        <pc:sldMkLst>
          <pc:docMk/>
          <pc:sldMk cId="3796630451" sldId="263"/>
        </pc:sldMkLst>
        <pc:spChg chg="mod">
          <ac:chgData name="Ashton Tooley (2517475)" userId="bc1514f6-0e08-4680-93bf-1f3f8c77f64b" providerId="ADAL" clId="{28DF8291-2887-4532-B518-9490DF12725C}" dt="2026-02-01T19:01:49.472" v="4018" actId="113"/>
          <ac:spMkLst>
            <pc:docMk/>
            <pc:sldMk cId="3796630451" sldId="263"/>
            <ac:spMk id="2" creationId="{66A9E10E-8155-CF91-6399-C16D2C577513}"/>
          </ac:spMkLst>
        </pc:spChg>
        <pc:spChg chg="del">
          <ac:chgData name="Ashton Tooley (2517475)" userId="bc1514f6-0e08-4680-93bf-1f3f8c77f64b" providerId="ADAL" clId="{28DF8291-2887-4532-B518-9490DF12725C}" dt="2026-02-01T18:59:30.919" v="3628"/>
          <ac:spMkLst>
            <pc:docMk/>
            <pc:sldMk cId="3796630451" sldId="263"/>
            <ac:spMk id="3" creationId="{6FDE5021-6BCC-58B5-C696-3E963A1ED664}"/>
          </ac:spMkLst>
        </pc:spChg>
        <pc:spChg chg="mod">
          <ac:chgData name="Ashton Tooley (2517475)" userId="bc1514f6-0e08-4680-93bf-1f3f8c77f64b" providerId="ADAL" clId="{28DF8291-2887-4532-B518-9490DF12725C}" dt="2026-02-01T19:01:24.403" v="4014" actId="313"/>
          <ac:spMkLst>
            <pc:docMk/>
            <pc:sldMk cId="3796630451" sldId="263"/>
            <ac:spMk id="4" creationId="{FBA95841-4617-103F-CED3-FA3A176A8431}"/>
          </ac:spMkLst>
        </pc:spChg>
        <pc:spChg chg="add">
          <ac:chgData name="Ashton Tooley (2517475)" userId="bc1514f6-0e08-4680-93bf-1f3f8c77f64b" providerId="ADAL" clId="{28DF8291-2887-4532-B518-9490DF12725C}" dt="2026-02-01T18:59:34.848" v="3631" actId="26606"/>
          <ac:spMkLst>
            <pc:docMk/>
            <pc:sldMk cId="3796630451" sldId="263"/>
            <ac:spMk id="11" creationId="{5A0118C5-4F8D-4CF4-BADD-53FEACC6C42A}"/>
          </ac:spMkLst>
        </pc:spChg>
        <pc:grpChg chg="add">
          <ac:chgData name="Ashton Tooley (2517475)" userId="bc1514f6-0e08-4680-93bf-1f3f8c77f64b" providerId="ADAL" clId="{28DF8291-2887-4532-B518-9490DF12725C}" dt="2026-02-01T18:59:34.848" v="3631" actId="26606"/>
          <ac:grpSpMkLst>
            <pc:docMk/>
            <pc:sldMk cId="3796630451" sldId="263"/>
            <ac:grpSpMk id="13" creationId="{B894EFA8-F425-4D19-A94B-445388B31E20}"/>
          </ac:grpSpMkLst>
        </pc:grpChg>
        <pc:grpChg chg="add">
          <ac:chgData name="Ashton Tooley (2517475)" userId="bc1514f6-0e08-4680-93bf-1f3f8c77f64b" providerId="ADAL" clId="{28DF8291-2887-4532-B518-9490DF12725C}" dt="2026-02-01T18:59:34.848" v="3631" actId="26606"/>
          <ac:grpSpMkLst>
            <pc:docMk/>
            <pc:sldMk cId="3796630451" sldId="263"/>
            <ac:grpSpMk id="17" creationId="{582A903B-6B78-4F0A-B7C9-3D80499020B8}"/>
          </ac:grpSpMkLst>
        </pc:grpChg>
        <pc:picChg chg="add mod">
          <ac:chgData name="Ashton Tooley (2517475)" userId="bc1514f6-0e08-4680-93bf-1f3f8c77f64b" providerId="ADAL" clId="{28DF8291-2887-4532-B518-9490DF12725C}" dt="2026-02-01T18:59:34.848" v="3631" actId="26606"/>
          <ac:picMkLst>
            <pc:docMk/>
            <pc:sldMk cId="3796630451" sldId="263"/>
            <ac:picMk id="6" creationId="{7D87925A-4D16-000D-DA49-C249FCCEE822}"/>
          </ac:picMkLst>
        </pc:picChg>
      </pc:sldChg>
      <pc:sldChg chg="addSp delSp modSp new mod setBg">
        <pc:chgData name="Ashton Tooley (2517475)" userId="bc1514f6-0e08-4680-93bf-1f3f8c77f64b" providerId="ADAL" clId="{28DF8291-2887-4532-B518-9490DF12725C}" dt="2026-02-01T20:01:21.366" v="6182" actId="113"/>
        <pc:sldMkLst>
          <pc:docMk/>
          <pc:sldMk cId="3074001504" sldId="264"/>
        </pc:sldMkLst>
        <pc:spChg chg="mod">
          <ac:chgData name="Ashton Tooley (2517475)" userId="bc1514f6-0e08-4680-93bf-1f3f8c77f64b" providerId="ADAL" clId="{28DF8291-2887-4532-B518-9490DF12725C}" dt="2026-02-01T20:01:21.366" v="6182" actId="113"/>
          <ac:spMkLst>
            <pc:docMk/>
            <pc:sldMk cId="3074001504" sldId="264"/>
            <ac:spMk id="2" creationId="{4C1C7614-5ECD-7E4F-A37B-9558E2B671CE}"/>
          </ac:spMkLst>
        </pc:spChg>
        <pc:spChg chg="del">
          <ac:chgData name="Ashton Tooley (2517475)" userId="bc1514f6-0e08-4680-93bf-1f3f8c77f64b" providerId="ADAL" clId="{28DF8291-2887-4532-B518-9490DF12725C}" dt="2026-02-01T19:02:23.957" v="4042" actId="26606"/>
          <ac:spMkLst>
            <pc:docMk/>
            <pc:sldMk cId="3074001504" sldId="264"/>
            <ac:spMk id="3" creationId="{16D64DCC-F8C8-4C73-B925-0558F3F82965}"/>
          </ac:spMkLst>
        </pc:spChg>
        <pc:spChg chg="mod ord">
          <ac:chgData name="Ashton Tooley (2517475)" userId="bc1514f6-0e08-4680-93bf-1f3f8c77f64b" providerId="ADAL" clId="{28DF8291-2887-4532-B518-9490DF12725C}" dt="2026-02-01T19:54:36.963" v="5625" actId="20577"/>
          <ac:spMkLst>
            <pc:docMk/>
            <pc:sldMk cId="3074001504" sldId="264"/>
            <ac:spMk id="4" creationId="{F10A1C0E-3409-4031-8110-F769F9E3D86E}"/>
          </ac:spMkLst>
        </pc:spChg>
        <pc:spChg chg="add del">
          <ac:chgData name="Ashton Tooley (2517475)" userId="bc1514f6-0e08-4680-93bf-1f3f8c77f64b" providerId="ADAL" clId="{28DF8291-2887-4532-B518-9490DF12725C}" dt="2026-02-01T19:02:39.937" v="4103" actId="26606"/>
          <ac:spMkLst>
            <pc:docMk/>
            <pc:sldMk cId="3074001504" sldId="264"/>
            <ac:spMk id="9" creationId="{5A0118C5-4F8D-4CF4-BADD-53FEACC6C42A}"/>
          </ac:spMkLst>
        </pc:spChg>
        <pc:spChg chg="add del">
          <ac:chgData name="Ashton Tooley (2517475)" userId="bc1514f6-0e08-4680-93bf-1f3f8c77f64b" providerId="ADAL" clId="{28DF8291-2887-4532-B518-9490DF12725C}" dt="2026-02-01T19:02:39.937" v="4103" actId="26606"/>
          <ac:spMkLst>
            <pc:docMk/>
            <pc:sldMk cId="3074001504" sldId="264"/>
            <ac:spMk id="11" creationId="{A99050EE-26AF-4253-BD50-F0FCD965A8F6}"/>
          </ac:spMkLst>
        </pc:spChg>
        <pc:spChg chg="add del">
          <ac:chgData name="Ashton Tooley (2517475)" userId="bc1514f6-0e08-4680-93bf-1f3f8c77f64b" providerId="ADAL" clId="{28DF8291-2887-4532-B518-9490DF12725C}" dt="2026-02-01T19:02:39.937" v="4103" actId="26606"/>
          <ac:spMkLst>
            <pc:docMk/>
            <pc:sldMk cId="3074001504" sldId="264"/>
            <ac:spMk id="17" creationId="{D0C78466-EB6E-45A0-99A6-A00789ACD90A}"/>
          </ac:spMkLst>
        </pc:spChg>
        <pc:spChg chg="add del">
          <ac:chgData name="Ashton Tooley (2517475)" userId="bc1514f6-0e08-4680-93bf-1f3f8c77f64b" providerId="ADAL" clId="{28DF8291-2887-4532-B518-9490DF12725C}" dt="2026-02-01T19:02:39.937" v="4103" actId="26606"/>
          <ac:spMkLst>
            <pc:docMk/>
            <pc:sldMk cId="3074001504" sldId="264"/>
            <ac:spMk id="19" creationId="{E99F76E4-5DFD-4DBE-B042-66FBCD1182C9}"/>
          </ac:spMkLst>
        </pc:spChg>
        <pc:spChg chg="add del">
          <ac:chgData name="Ashton Tooley (2517475)" userId="bc1514f6-0e08-4680-93bf-1f3f8c77f64b" providerId="ADAL" clId="{28DF8291-2887-4532-B518-9490DF12725C}" dt="2026-02-01T19:02:39.927" v="4102" actId="26606"/>
          <ac:spMkLst>
            <pc:docMk/>
            <pc:sldMk cId="3074001504" sldId="264"/>
            <ac:spMk id="366" creationId="{5A0118C5-4F8D-4CF4-BADD-53FEACC6C42A}"/>
          </ac:spMkLst>
        </pc:spChg>
        <pc:spChg chg="add del">
          <ac:chgData name="Ashton Tooley (2517475)" userId="bc1514f6-0e08-4680-93bf-1f3f8c77f64b" providerId="ADAL" clId="{28DF8291-2887-4532-B518-9490DF12725C}" dt="2026-02-01T19:02:39.927" v="4102" actId="26606"/>
          <ac:spMkLst>
            <pc:docMk/>
            <pc:sldMk cId="3074001504" sldId="264"/>
            <ac:spMk id="368" creationId="{CAEBFCD5-5356-4326-8D39-8235A46CD7B2}"/>
          </ac:spMkLst>
        </pc:spChg>
        <pc:spChg chg="add del">
          <ac:chgData name="Ashton Tooley (2517475)" userId="bc1514f6-0e08-4680-93bf-1f3f8c77f64b" providerId="ADAL" clId="{28DF8291-2887-4532-B518-9490DF12725C}" dt="2026-02-01T19:02:39.927" v="4102" actId="26606"/>
          <ac:spMkLst>
            <pc:docMk/>
            <pc:sldMk cId="3074001504" sldId="264"/>
            <ac:spMk id="372" creationId="{718BDA89-0D2C-4C4E-99F6-D7A220FE48D3}"/>
          </ac:spMkLst>
        </pc:spChg>
        <pc:spChg chg="add del">
          <ac:chgData name="Ashton Tooley (2517475)" userId="bc1514f6-0e08-4680-93bf-1f3f8c77f64b" providerId="ADAL" clId="{28DF8291-2887-4532-B518-9490DF12725C}" dt="2026-02-01T19:02:39.927" v="4102" actId="26606"/>
          <ac:spMkLst>
            <pc:docMk/>
            <pc:sldMk cId="3074001504" sldId="264"/>
            <ac:spMk id="378" creationId="{7CE98B01-ED41-482F-AFA1-19C7FA7C04A7}"/>
          </ac:spMkLst>
        </pc:spChg>
        <pc:spChg chg="add del">
          <ac:chgData name="Ashton Tooley (2517475)" userId="bc1514f6-0e08-4680-93bf-1f3f8c77f64b" providerId="ADAL" clId="{28DF8291-2887-4532-B518-9490DF12725C}" dt="2026-02-01T19:02:39.927" v="4102" actId="26606"/>
          <ac:spMkLst>
            <pc:docMk/>
            <pc:sldMk cId="3074001504" sldId="264"/>
            <ac:spMk id="380" creationId="{B9CABDD0-8DF6-4974-A224-9A2A81778003}"/>
          </ac:spMkLst>
        </pc:spChg>
        <pc:spChg chg="add del">
          <ac:chgData name="Ashton Tooley (2517475)" userId="bc1514f6-0e08-4680-93bf-1f3f8c77f64b" providerId="ADAL" clId="{28DF8291-2887-4532-B518-9490DF12725C}" dt="2026-02-01T19:07:18.183" v="4139" actId="26606"/>
          <ac:spMkLst>
            <pc:docMk/>
            <pc:sldMk cId="3074001504" sldId="264"/>
            <ac:spMk id="397" creationId="{5A0118C5-4F8D-4CF4-BADD-53FEACC6C42A}"/>
          </ac:spMkLst>
        </pc:spChg>
        <pc:spChg chg="add del">
          <ac:chgData name="Ashton Tooley (2517475)" userId="bc1514f6-0e08-4680-93bf-1f3f8c77f64b" providerId="ADAL" clId="{28DF8291-2887-4532-B518-9490DF12725C}" dt="2026-02-01T19:07:18.183" v="4139" actId="26606"/>
          <ac:spMkLst>
            <pc:docMk/>
            <pc:sldMk cId="3074001504" sldId="264"/>
            <ac:spMk id="410" creationId="{EC11F68A-CC71-4196-BBF3-20CDCD75D4E6}"/>
          </ac:spMkLst>
        </pc:spChg>
        <pc:spChg chg="add del">
          <ac:chgData name="Ashton Tooley (2517475)" userId="bc1514f6-0e08-4680-93bf-1f3f8c77f64b" providerId="ADAL" clId="{28DF8291-2887-4532-B518-9490DF12725C}" dt="2026-02-01T19:07:18.183" v="4139" actId="26606"/>
          <ac:spMkLst>
            <pc:docMk/>
            <pc:sldMk cId="3074001504" sldId="264"/>
            <ac:spMk id="411" creationId="{085F9950-F10E-4E64-962B-F70345789875}"/>
          </ac:spMkLst>
        </pc:spChg>
        <pc:spChg chg="add del">
          <ac:chgData name="Ashton Tooley (2517475)" userId="bc1514f6-0e08-4680-93bf-1f3f8c77f64b" providerId="ADAL" clId="{28DF8291-2887-4532-B518-9490DF12725C}" dt="2026-02-01T19:07:59.953" v="4202" actId="26606"/>
          <ac:spMkLst>
            <pc:docMk/>
            <pc:sldMk cId="3074001504" sldId="264"/>
            <ac:spMk id="413" creationId="{21A75659-5A6F-4F77-9679-678A00B9D8DC}"/>
          </ac:spMkLst>
        </pc:spChg>
        <pc:spChg chg="add del">
          <ac:chgData name="Ashton Tooley (2517475)" userId="bc1514f6-0e08-4680-93bf-1f3f8c77f64b" providerId="ADAL" clId="{28DF8291-2887-4532-B518-9490DF12725C}" dt="2026-02-01T19:07:59.953" v="4202" actId="26606"/>
          <ac:spMkLst>
            <pc:docMk/>
            <pc:sldMk cId="3074001504" sldId="264"/>
            <ac:spMk id="414" creationId="{E30A3A45-140E-431E-AED0-07EF836310B3}"/>
          </ac:spMkLst>
        </pc:spChg>
        <pc:spChg chg="add del">
          <ac:chgData name="Ashton Tooley (2517475)" userId="bc1514f6-0e08-4680-93bf-1f3f8c77f64b" providerId="ADAL" clId="{28DF8291-2887-4532-B518-9490DF12725C}" dt="2026-02-01T19:05:50.065" v="4133" actId="26606"/>
          <ac:spMkLst>
            <pc:docMk/>
            <pc:sldMk cId="3074001504" sldId="264"/>
            <ac:spMk id="416" creationId="{5396781C-32A1-4FDA-A83B-A7FF8C1B1E99}"/>
          </ac:spMkLst>
        </pc:spChg>
        <pc:spChg chg="add del">
          <ac:chgData name="Ashton Tooley (2517475)" userId="bc1514f6-0e08-4680-93bf-1f3f8c77f64b" providerId="ADAL" clId="{28DF8291-2887-4532-B518-9490DF12725C}" dt="2026-02-01T19:07:59.953" v="4202" actId="26606"/>
          <ac:spMkLst>
            <pc:docMk/>
            <pc:sldMk cId="3074001504" sldId="264"/>
            <ac:spMk id="420" creationId="{55D4142C-5077-457F-A6AD-3FECFDB39685}"/>
          </ac:spMkLst>
        </pc:spChg>
        <pc:spChg chg="add del">
          <ac:chgData name="Ashton Tooley (2517475)" userId="bc1514f6-0e08-4680-93bf-1f3f8c77f64b" providerId="ADAL" clId="{28DF8291-2887-4532-B518-9490DF12725C}" dt="2026-02-01T19:07:59.953" v="4202" actId="26606"/>
          <ac:spMkLst>
            <pc:docMk/>
            <pc:sldMk cId="3074001504" sldId="264"/>
            <ac:spMk id="422" creationId="{7A5F0580-5EE9-419F-96EE-B6529EF6E7D0}"/>
          </ac:spMkLst>
        </pc:spChg>
        <pc:spChg chg="add del">
          <ac:chgData name="Ashton Tooley (2517475)" userId="bc1514f6-0e08-4680-93bf-1f3f8c77f64b" providerId="ADAL" clId="{28DF8291-2887-4532-B518-9490DF12725C}" dt="2026-02-01T19:07:56.489" v="4199" actId="26606"/>
          <ac:spMkLst>
            <pc:docMk/>
            <pc:sldMk cId="3074001504" sldId="264"/>
            <ac:spMk id="424" creationId="{E8A8EAB8-D2FF-444D-B34B-7D32F106AD0E}"/>
          </ac:spMkLst>
        </pc:spChg>
        <pc:spChg chg="add del">
          <ac:chgData name="Ashton Tooley (2517475)" userId="bc1514f6-0e08-4680-93bf-1f3f8c77f64b" providerId="ADAL" clId="{28DF8291-2887-4532-B518-9490DF12725C}" dt="2026-02-01T19:07:48.297" v="4196" actId="26606"/>
          <ac:spMkLst>
            <pc:docMk/>
            <pc:sldMk cId="3074001504" sldId="264"/>
            <ac:spMk id="427" creationId="{5396781C-32A1-4FDA-A83B-A7FF8C1B1E99}"/>
          </ac:spMkLst>
        </pc:spChg>
        <pc:spChg chg="add del">
          <ac:chgData name="Ashton Tooley (2517475)" userId="bc1514f6-0e08-4680-93bf-1f3f8c77f64b" providerId="ADAL" clId="{28DF8291-2887-4532-B518-9490DF12725C}" dt="2026-02-01T19:07:59.946" v="4201" actId="26606"/>
          <ac:spMkLst>
            <pc:docMk/>
            <pc:sldMk cId="3074001504" sldId="264"/>
            <ac:spMk id="428" creationId="{B95B9BA8-1D69-4796-85F5-B6D0BD52354B}"/>
          </ac:spMkLst>
        </pc:spChg>
        <pc:spChg chg="add">
          <ac:chgData name="Ashton Tooley (2517475)" userId="bc1514f6-0e08-4680-93bf-1f3f8c77f64b" providerId="ADAL" clId="{28DF8291-2887-4532-B518-9490DF12725C}" dt="2026-02-01T19:07:59.953" v="4202" actId="26606"/>
          <ac:spMkLst>
            <pc:docMk/>
            <pc:sldMk cId="3074001504" sldId="264"/>
            <ac:spMk id="442" creationId="{5A0118C5-4F8D-4CF4-BADD-53FEACC6C42A}"/>
          </ac:spMkLst>
        </pc:spChg>
        <pc:grpChg chg="add">
          <ac:chgData name="Ashton Tooley (2517475)" userId="bc1514f6-0e08-4680-93bf-1f3f8c77f64b" providerId="ADAL" clId="{28DF8291-2887-4532-B518-9490DF12725C}" dt="2026-02-01T19:02:23.957" v="4042" actId="26606"/>
          <ac:grpSpMkLst>
            <pc:docMk/>
            <pc:sldMk cId="3074001504" sldId="264"/>
            <ac:grpSpMk id="13" creationId="{00E015F5-1A99-4E40-BC3D-7707802996B5}"/>
          </ac:grpSpMkLst>
        </pc:grpChg>
        <pc:grpChg chg="add">
          <ac:chgData name="Ashton Tooley (2517475)" userId="bc1514f6-0e08-4680-93bf-1f3f8c77f64b" providerId="ADAL" clId="{28DF8291-2887-4532-B518-9490DF12725C}" dt="2026-02-01T19:02:23.957" v="4042" actId="26606"/>
          <ac:grpSpMkLst>
            <pc:docMk/>
            <pc:sldMk cId="3074001504" sldId="264"/>
            <ac:grpSpMk id="21" creationId="{5468B3A9-705E-43C3-A742-0619B0D8F2EE}"/>
          </ac:grpSpMkLst>
        </pc:grpChg>
        <pc:grpChg chg="add del">
          <ac:chgData name="Ashton Tooley (2517475)" userId="bc1514f6-0e08-4680-93bf-1f3f8c77f64b" providerId="ADAL" clId="{28DF8291-2887-4532-B518-9490DF12725C}" dt="2026-02-01T19:02:39.937" v="4103" actId="26606"/>
          <ac:grpSpMkLst>
            <pc:docMk/>
            <pc:sldMk cId="3074001504" sldId="264"/>
            <ac:grpSpMk id="192" creationId="{773717CC-ECEE-4ABF-BA61-C59F46801775}"/>
          </ac:grpSpMkLst>
        </pc:grpChg>
        <pc:grpChg chg="add del">
          <ac:chgData name="Ashton Tooley (2517475)" userId="bc1514f6-0e08-4680-93bf-1f3f8c77f64b" providerId="ADAL" clId="{28DF8291-2887-4532-B518-9490DF12725C}" dt="2026-02-01T19:05:50.065" v="4133" actId="26606"/>
          <ac:grpSpMkLst>
            <pc:docMk/>
            <pc:sldMk cId="3074001504" sldId="264"/>
            <ac:grpSpMk id="398" creationId="{1E8369D0-2C3B-4E27-AC6C-A246AC28CDA1}"/>
          </ac:grpSpMkLst>
        </pc:grpChg>
        <pc:grpChg chg="add del">
          <ac:chgData name="Ashton Tooley (2517475)" userId="bc1514f6-0e08-4680-93bf-1f3f8c77f64b" providerId="ADAL" clId="{28DF8291-2887-4532-B518-9490DF12725C}" dt="2026-02-01T19:05:50.065" v="4133" actId="26606"/>
          <ac:grpSpMkLst>
            <pc:docMk/>
            <pc:sldMk cId="3074001504" sldId="264"/>
            <ac:grpSpMk id="400" creationId="{C6F74901-2A71-43C3-837C-27CCD6B6D636}"/>
          </ac:grpSpMkLst>
        </pc:grpChg>
        <pc:grpChg chg="add del">
          <ac:chgData name="Ashton Tooley (2517475)" userId="bc1514f6-0e08-4680-93bf-1f3f8c77f64b" providerId="ADAL" clId="{28DF8291-2887-4532-B518-9490DF12725C}" dt="2026-02-01T19:05:50.065" v="4133" actId="26606"/>
          <ac:grpSpMkLst>
            <pc:docMk/>
            <pc:sldMk cId="3074001504" sldId="264"/>
            <ac:grpSpMk id="418" creationId="{54A1C8FD-E5B7-4BEC-A74A-A55FB8EA7CFE}"/>
          </ac:grpSpMkLst>
        </pc:grpChg>
        <pc:grpChg chg="add del">
          <ac:chgData name="Ashton Tooley (2517475)" userId="bc1514f6-0e08-4680-93bf-1f3f8c77f64b" providerId="ADAL" clId="{28DF8291-2887-4532-B518-9490DF12725C}" dt="2026-02-01T19:07:48.297" v="4196" actId="26606"/>
          <ac:grpSpMkLst>
            <pc:docMk/>
            <pc:sldMk cId="3074001504" sldId="264"/>
            <ac:grpSpMk id="429" creationId="{54A1C8FD-E5B7-4BEC-A74A-A55FB8EA7CFE}"/>
          </ac:grpSpMkLst>
        </pc:grpChg>
        <pc:grpChg chg="add">
          <ac:chgData name="Ashton Tooley (2517475)" userId="bc1514f6-0e08-4680-93bf-1f3f8c77f64b" providerId="ADAL" clId="{28DF8291-2887-4532-B518-9490DF12725C}" dt="2026-02-01T19:07:59.953" v="4202" actId="26606"/>
          <ac:grpSpMkLst>
            <pc:docMk/>
            <pc:sldMk cId="3074001504" sldId="264"/>
            <ac:grpSpMk id="433" creationId="{582A903B-6B78-4F0A-B7C9-3D80499020B8}"/>
          </ac:grpSpMkLst>
        </pc:grpChg>
        <pc:grpChg chg="add del">
          <ac:chgData name="Ashton Tooley (2517475)" userId="bc1514f6-0e08-4680-93bf-1f3f8c77f64b" providerId="ADAL" clId="{28DF8291-2887-4532-B518-9490DF12725C}" dt="2026-02-01T19:07:59.946" v="4201" actId="26606"/>
          <ac:grpSpMkLst>
            <pc:docMk/>
            <pc:sldMk cId="3074001504" sldId="264"/>
            <ac:grpSpMk id="440" creationId="{36AB285A-81F9-42F0-A9FD-0058EB46EFDF}"/>
          </ac:grpSpMkLst>
        </pc:grpChg>
        <pc:grpChg chg="add">
          <ac:chgData name="Ashton Tooley (2517475)" userId="bc1514f6-0e08-4680-93bf-1f3f8c77f64b" providerId="ADAL" clId="{28DF8291-2887-4532-B518-9490DF12725C}" dt="2026-02-01T19:07:59.953" v="4202" actId="26606"/>
          <ac:grpSpMkLst>
            <pc:docMk/>
            <pc:sldMk cId="3074001504" sldId="264"/>
            <ac:grpSpMk id="443" creationId="{B894EFA8-F425-4D19-A94B-445388B31E20}"/>
          </ac:grpSpMkLst>
        </pc:grpChg>
        <pc:picChg chg="add del mod">
          <ac:chgData name="Ashton Tooley (2517475)" userId="bc1514f6-0e08-4680-93bf-1f3f8c77f64b" providerId="ADAL" clId="{28DF8291-2887-4532-B518-9490DF12725C}" dt="2026-02-01T19:05:26.766" v="4107" actId="478"/>
          <ac:picMkLst>
            <pc:docMk/>
            <pc:sldMk cId="3074001504" sldId="264"/>
            <ac:picMk id="6" creationId="{E902D88A-266C-1D45-80EB-54E59F2999C1}"/>
          </ac:picMkLst>
        </pc:picChg>
        <pc:picChg chg="add mod">
          <ac:chgData name="Ashton Tooley (2517475)" userId="bc1514f6-0e08-4680-93bf-1f3f8c77f64b" providerId="ADAL" clId="{28DF8291-2887-4532-B518-9490DF12725C}" dt="2026-02-01T19:05:50.832" v="4135"/>
          <ac:picMkLst>
            <pc:docMk/>
            <pc:sldMk cId="3074001504" sldId="264"/>
            <ac:picMk id="8" creationId="{9112E4D8-E812-45F7-C5D3-47D928B9510B}"/>
          </ac:picMkLst>
        </pc:picChg>
        <pc:picChg chg="add mod ord">
          <ac:chgData name="Ashton Tooley (2517475)" userId="bc1514f6-0e08-4680-93bf-1f3f8c77f64b" providerId="ADAL" clId="{28DF8291-2887-4532-B518-9490DF12725C}" dt="2026-02-01T19:07:59.953" v="4202" actId="26606"/>
          <ac:picMkLst>
            <pc:docMk/>
            <pc:sldMk cId="3074001504" sldId="264"/>
            <ac:picMk id="12" creationId="{F1F3F581-CCBE-AF4A-FDCB-B33A181F86E2}"/>
          </ac:picMkLst>
        </pc:picChg>
        <pc:cxnChg chg="add del">
          <ac:chgData name="Ashton Tooley (2517475)" userId="bc1514f6-0e08-4680-93bf-1f3f8c77f64b" providerId="ADAL" clId="{28DF8291-2887-4532-B518-9490DF12725C}" dt="2026-02-01T19:07:56.489" v="4199" actId="26606"/>
          <ac:cxnSpMkLst>
            <pc:docMk/>
            <pc:sldMk cId="3074001504" sldId="264"/>
            <ac:cxnSpMk id="425" creationId="{EEA38897-7BA3-4408-8083-3235339C4A60}"/>
          </ac:cxnSpMkLst>
        </pc:cxnChg>
        <pc:cxnChg chg="add del">
          <ac:chgData name="Ashton Tooley (2517475)" userId="bc1514f6-0e08-4680-93bf-1f3f8c77f64b" providerId="ADAL" clId="{28DF8291-2887-4532-B518-9490DF12725C}" dt="2026-02-01T19:07:56.489" v="4199" actId="26606"/>
          <ac:cxnSpMkLst>
            <pc:docMk/>
            <pc:sldMk cId="3074001504" sldId="264"/>
            <ac:cxnSpMk id="426" creationId="{F11AD06B-AB20-4097-8606-5DA00DBACE88}"/>
          </ac:cxnSpMkLst>
        </pc:cxnChg>
      </pc:sldChg>
      <pc:sldChg chg="addSp delSp modSp new mod setBg">
        <pc:chgData name="Ashton Tooley (2517475)" userId="bc1514f6-0e08-4680-93bf-1f3f8c77f64b" providerId="ADAL" clId="{28DF8291-2887-4532-B518-9490DF12725C}" dt="2026-02-01T19:11:35.208" v="4809" actId="26606"/>
        <pc:sldMkLst>
          <pc:docMk/>
          <pc:sldMk cId="2996208383" sldId="265"/>
        </pc:sldMkLst>
        <pc:spChg chg="del">
          <ac:chgData name="Ashton Tooley (2517475)" userId="bc1514f6-0e08-4680-93bf-1f3f8c77f64b" providerId="ADAL" clId="{28DF8291-2887-4532-B518-9490DF12725C}" dt="2026-02-01T19:11:08.908" v="4794" actId="478"/>
          <ac:spMkLst>
            <pc:docMk/>
            <pc:sldMk cId="2996208383" sldId="265"/>
            <ac:spMk id="2" creationId="{1F19F658-044B-37D0-BBBA-35A41C592522}"/>
          </ac:spMkLst>
        </pc:spChg>
        <pc:spChg chg="del">
          <ac:chgData name="Ashton Tooley (2517475)" userId="bc1514f6-0e08-4680-93bf-1f3f8c77f64b" providerId="ADAL" clId="{28DF8291-2887-4532-B518-9490DF12725C}" dt="2026-02-01T19:11:09.878" v="4795" actId="478"/>
          <ac:spMkLst>
            <pc:docMk/>
            <pc:sldMk cId="2996208383" sldId="265"/>
            <ac:spMk id="3" creationId="{F3882614-DEE4-F605-EE7D-FD2B632514F7}"/>
          </ac:spMkLst>
        </pc:spChg>
        <pc:spChg chg="del">
          <ac:chgData name="Ashton Tooley (2517475)" userId="bc1514f6-0e08-4680-93bf-1f3f8c77f64b" providerId="ADAL" clId="{28DF8291-2887-4532-B518-9490DF12725C}" dt="2026-02-01T19:11:10.707" v="4796" actId="478"/>
          <ac:spMkLst>
            <pc:docMk/>
            <pc:sldMk cId="2996208383" sldId="265"/>
            <ac:spMk id="4" creationId="{46284BA4-9AE5-8FD0-2A30-E8B5B7F1F703}"/>
          </ac:spMkLst>
        </pc:spChg>
        <pc:spChg chg="add del">
          <ac:chgData name="Ashton Tooley (2517475)" userId="bc1514f6-0e08-4680-93bf-1f3f8c77f64b" providerId="ADAL" clId="{28DF8291-2887-4532-B518-9490DF12725C}" dt="2026-02-01T19:11:12.905" v="4798" actId="478"/>
          <ac:spMkLst>
            <pc:docMk/>
            <pc:sldMk cId="2996208383" sldId="265"/>
            <ac:spMk id="6" creationId="{85F61A7D-32F1-DB1C-D7DA-E7AF40F383F5}"/>
          </ac:spMkLst>
        </pc:spChg>
        <pc:spChg chg="add">
          <ac:chgData name="Ashton Tooley (2517475)" userId="bc1514f6-0e08-4680-93bf-1f3f8c77f64b" providerId="ADAL" clId="{28DF8291-2887-4532-B518-9490DF12725C}" dt="2026-02-01T19:11:35.208" v="4809" actId="26606"/>
          <ac:spMkLst>
            <pc:docMk/>
            <pc:sldMk cId="2996208383" sldId="265"/>
            <ac:spMk id="17" creationId="{80CCAACE-815D-4A79-875A-B7EFC28F7D2B}"/>
          </ac:spMkLst>
        </pc:spChg>
        <pc:picChg chg="add mod">
          <ac:chgData name="Ashton Tooley (2517475)" userId="bc1514f6-0e08-4680-93bf-1f3f8c77f64b" providerId="ADAL" clId="{28DF8291-2887-4532-B518-9490DF12725C}" dt="2026-02-01T19:11:35.208" v="4809" actId="26606"/>
          <ac:picMkLst>
            <pc:docMk/>
            <pc:sldMk cId="2996208383" sldId="265"/>
            <ac:picMk id="8" creationId="{E1BA28C4-FDF7-1DB0-833A-2CE25A18A282}"/>
          </ac:picMkLst>
        </pc:picChg>
        <pc:picChg chg="add del mod">
          <ac:chgData name="Ashton Tooley (2517475)" userId="bc1514f6-0e08-4680-93bf-1f3f8c77f64b" providerId="ADAL" clId="{28DF8291-2887-4532-B518-9490DF12725C}" dt="2026-02-01T19:11:23.769" v="4805" actId="478"/>
          <ac:picMkLst>
            <pc:docMk/>
            <pc:sldMk cId="2996208383" sldId="265"/>
            <ac:picMk id="10" creationId="{6BFA6177-EBCF-4BD1-89F2-81A0F7B5C4E9}"/>
          </ac:picMkLst>
        </pc:picChg>
        <pc:picChg chg="add mod">
          <ac:chgData name="Ashton Tooley (2517475)" userId="bc1514f6-0e08-4680-93bf-1f3f8c77f64b" providerId="ADAL" clId="{28DF8291-2887-4532-B518-9490DF12725C}" dt="2026-02-01T19:11:35.208" v="4809" actId="26606"/>
          <ac:picMkLst>
            <pc:docMk/>
            <pc:sldMk cId="2996208383" sldId="265"/>
            <ac:picMk id="12" creationId="{96FFFC7A-18DF-74BE-A64A-38E2A78FB849}"/>
          </ac:picMkLst>
        </pc:picChg>
      </pc:sldChg>
      <pc:sldChg chg="addSp delSp modSp new del mod setBg">
        <pc:chgData name="Ashton Tooley (2517475)" userId="bc1514f6-0e08-4680-93bf-1f3f8c77f64b" providerId="ADAL" clId="{28DF8291-2887-4532-B518-9490DF12725C}" dt="2026-02-01T19:10:59.531" v="4791" actId="2696"/>
        <pc:sldMkLst>
          <pc:docMk/>
          <pc:sldMk cId="4215536699" sldId="265"/>
        </pc:sldMkLst>
        <pc:spChg chg="mod ord">
          <ac:chgData name="Ashton Tooley (2517475)" userId="bc1514f6-0e08-4680-93bf-1f3f8c77f64b" providerId="ADAL" clId="{28DF8291-2887-4532-B518-9490DF12725C}" dt="2026-02-01T19:10:49.829" v="4790" actId="26606"/>
          <ac:spMkLst>
            <pc:docMk/>
            <pc:sldMk cId="4215536699" sldId="265"/>
            <ac:spMk id="2" creationId="{C075E95C-4FAE-E1E0-5509-3EC34C1A9B42}"/>
          </ac:spMkLst>
        </pc:spChg>
        <pc:spChg chg="del">
          <ac:chgData name="Ashton Tooley (2517475)" userId="bc1514f6-0e08-4680-93bf-1f3f8c77f64b" providerId="ADAL" clId="{28DF8291-2887-4532-B518-9490DF12725C}" dt="2026-02-01T19:10:18.390" v="4773"/>
          <ac:spMkLst>
            <pc:docMk/>
            <pc:sldMk cId="4215536699" sldId="265"/>
            <ac:spMk id="3" creationId="{1A62C82E-6F83-E784-8B33-FF33B0D0EFC7}"/>
          </ac:spMkLst>
        </pc:spChg>
        <pc:spChg chg="mod ord">
          <ac:chgData name="Ashton Tooley (2517475)" userId="bc1514f6-0e08-4680-93bf-1f3f8c77f64b" providerId="ADAL" clId="{28DF8291-2887-4532-B518-9490DF12725C}" dt="2026-02-01T19:10:49.829" v="4790" actId="26606"/>
          <ac:spMkLst>
            <pc:docMk/>
            <pc:sldMk cId="4215536699" sldId="265"/>
            <ac:spMk id="4" creationId="{94D9E1B5-1ED1-672C-D461-1403DF990E2F}"/>
          </ac:spMkLst>
        </pc:spChg>
        <pc:spChg chg="add del">
          <ac:chgData name="Ashton Tooley (2517475)" userId="bc1514f6-0e08-4680-93bf-1f3f8c77f64b" providerId="ADAL" clId="{28DF8291-2887-4532-B518-9490DF12725C}" dt="2026-02-01T19:10:39.630" v="4783" actId="26606"/>
          <ac:spMkLst>
            <pc:docMk/>
            <pc:sldMk cId="4215536699" sldId="265"/>
            <ac:spMk id="15" creationId="{2172A0AC-3DCE-4672-BCAF-28FEF91F6020}"/>
          </ac:spMkLst>
        </pc:spChg>
        <pc:spChg chg="add del">
          <ac:chgData name="Ashton Tooley (2517475)" userId="bc1514f6-0e08-4680-93bf-1f3f8c77f64b" providerId="ADAL" clId="{28DF8291-2887-4532-B518-9490DF12725C}" dt="2026-02-01T19:10:39.630" v="4783" actId="26606"/>
          <ac:spMkLst>
            <pc:docMk/>
            <pc:sldMk cId="4215536699" sldId="265"/>
            <ac:spMk id="17" creationId="{AE6F1C77-EDC9-4C5F-8C1C-62DD46BDA3C3}"/>
          </ac:spMkLst>
        </pc:spChg>
        <pc:spChg chg="add del">
          <ac:chgData name="Ashton Tooley (2517475)" userId="bc1514f6-0e08-4680-93bf-1f3f8c77f64b" providerId="ADAL" clId="{28DF8291-2887-4532-B518-9490DF12725C}" dt="2026-02-01T19:10:40.999" v="4785" actId="26606"/>
          <ac:spMkLst>
            <pc:docMk/>
            <pc:sldMk cId="4215536699" sldId="265"/>
            <ac:spMk id="19" creationId="{20366137-3DBB-4912-98D5-6727020207DE}"/>
          </ac:spMkLst>
        </pc:spChg>
        <pc:spChg chg="add del">
          <ac:chgData name="Ashton Tooley (2517475)" userId="bc1514f6-0e08-4680-93bf-1f3f8c77f64b" providerId="ADAL" clId="{28DF8291-2887-4532-B518-9490DF12725C}" dt="2026-02-01T19:10:40.999" v="4785" actId="26606"/>
          <ac:spMkLst>
            <pc:docMk/>
            <pc:sldMk cId="4215536699" sldId="265"/>
            <ac:spMk id="20" creationId="{5D28D1CE-5BF4-45B7-8D6D-B31A3198079C}"/>
          </ac:spMkLst>
        </pc:spChg>
        <pc:spChg chg="add del">
          <ac:chgData name="Ashton Tooley (2517475)" userId="bc1514f6-0e08-4680-93bf-1f3f8c77f64b" providerId="ADAL" clId="{28DF8291-2887-4532-B518-9490DF12725C}" dt="2026-02-01T19:10:42.952" v="4787" actId="26606"/>
          <ac:spMkLst>
            <pc:docMk/>
            <pc:sldMk cId="4215536699" sldId="265"/>
            <ac:spMk id="21" creationId="{877E3FF1-E4B8-49CB-9DD6-7D2067808FFB}"/>
          </ac:spMkLst>
        </pc:spChg>
        <pc:spChg chg="add del">
          <ac:chgData name="Ashton Tooley (2517475)" userId="bc1514f6-0e08-4680-93bf-1f3f8c77f64b" providerId="ADAL" clId="{28DF8291-2887-4532-B518-9490DF12725C}" dt="2026-02-01T19:10:42.952" v="4787" actId="26606"/>
          <ac:spMkLst>
            <pc:docMk/>
            <pc:sldMk cId="4215536699" sldId="265"/>
            <ac:spMk id="22" creationId="{5A0118C5-4F8D-4CF4-BADD-53FEACC6C42A}"/>
          </ac:spMkLst>
        </pc:spChg>
        <pc:spChg chg="add del">
          <ac:chgData name="Ashton Tooley (2517475)" userId="bc1514f6-0e08-4680-93bf-1f3f8c77f64b" providerId="ADAL" clId="{28DF8291-2887-4532-B518-9490DF12725C}" dt="2026-02-01T19:10:42.952" v="4787" actId="26606"/>
          <ac:spMkLst>
            <pc:docMk/>
            <pc:sldMk cId="4215536699" sldId="265"/>
            <ac:spMk id="23" creationId="{30BDE8C6-094E-46E6-BD5E-75FAB4F7CAC7}"/>
          </ac:spMkLst>
        </pc:spChg>
        <pc:spChg chg="add">
          <ac:chgData name="Ashton Tooley (2517475)" userId="bc1514f6-0e08-4680-93bf-1f3f8c77f64b" providerId="ADAL" clId="{28DF8291-2887-4532-B518-9490DF12725C}" dt="2026-02-01T19:10:49.829" v="4790" actId="26606"/>
          <ac:spMkLst>
            <pc:docMk/>
            <pc:sldMk cId="4215536699" sldId="265"/>
            <ac:spMk id="31" creationId="{FFFEB18F-F81F-4CED-BE64-EB888A77C3B8}"/>
          </ac:spMkLst>
        </pc:spChg>
        <pc:spChg chg="add del">
          <ac:chgData name="Ashton Tooley (2517475)" userId="bc1514f6-0e08-4680-93bf-1f3f8c77f64b" providerId="ADAL" clId="{28DF8291-2887-4532-B518-9490DF12725C}" dt="2026-02-01T19:10:49.747" v="4789" actId="26606"/>
          <ac:spMkLst>
            <pc:docMk/>
            <pc:sldMk cId="4215536699" sldId="265"/>
            <ac:spMk id="41" creationId="{5A0118C5-4F8D-4CF4-BADD-53FEACC6C42A}"/>
          </ac:spMkLst>
        </pc:spChg>
        <pc:spChg chg="add del">
          <ac:chgData name="Ashton Tooley (2517475)" userId="bc1514f6-0e08-4680-93bf-1f3f8c77f64b" providerId="ADAL" clId="{28DF8291-2887-4532-B518-9490DF12725C}" dt="2026-02-01T19:10:49.747" v="4789" actId="26606"/>
          <ac:spMkLst>
            <pc:docMk/>
            <pc:sldMk cId="4215536699" sldId="265"/>
            <ac:spMk id="48" creationId="{CAEBFCD5-5356-4326-8D39-8235A46CD7B2}"/>
          </ac:spMkLst>
        </pc:spChg>
        <pc:spChg chg="add">
          <ac:chgData name="Ashton Tooley (2517475)" userId="bc1514f6-0e08-4680-93bf-1f3f8c77f64b" providerId="ADAL" clId="{28DF8291-2887-4532-B518-9490DF12725C}" dt="2026-02-01T19:10:49.829" v="4790" actId="26606"/>
          <ac:spMkLst>
            <pc:docMk/>
            <pc:sldMk cId="4215536699" sldId="265"/>
            <ac:spMk id="203" creationId="{5A0118C5-4F8D-4CF4-BADD-53FEACC6C42A}"/>
          </ac:spMkLst>
        </pc:spChg>
        <pc:spChg chg="add">
          <ac:chgData name="Ashton Tooley (2517475)" userId="bc1514f6-0e08-4680-93bf-1f3f8c77f64b" providerId="ADAL" clId="{28DF8291-2887-4532-B518-9490DF12725C}" dt="2026-02-01T19:10:49.829" v="4790" actId="26606"/>
          <ac:spMkLst>
            <pc:docMk/>
            <pc:sldMk cId="4215536699" sldId="265"/>
            <ac:spMk id="209" creationId="{EAED1919-54A1-41C9-B30B-A3FF3F58E38B}"/>
          </ac:spMkLst>
        </pc:spChg>
        <pc:grpChg chg="add del">
          <ac:chgData name="Ashton Tooley (2517475)" userId="bc1514f6-0e08-4680-93bf-1f3f8c77f64b" providerId="ADAL" clId="{28DF8291-2887-4532-B518-9490DF12725C}" dt="2026-02-01T19:10:42.952" v="4787" actId="26606"/>
          <ac:grpSpMkLst>
            <pc:docMk/>
            <pc:sldMk cId="4215536699" sldId="265"/>
            <ac:grpSpMk id="24" creationId="{5C880D58-0477-47F1-B3CB-4B301794116A}"/>
          </ac:grpSpMkLst>
        </pc:grpChg>
        <pc:grpChg chg="add del">
          <ac:chgData name="Ashton Tooley (2517475)" userId="bc1514f6-0e08-4680-93bf-1f3f8c77f64b" providerId="ADAL" clId="{28DF8291-2887-4532-B518-9490DF12725C}" dt="2026-02-01T19:10:42.952" v="4787" actId="26606"/>
          <ac:grpSpMkLst>
            <pc:docMk/>
            <pc:sldMk cId="4215536699" sldId="265"/>
            <ac:grpSpMk id="25" creationId="{582A903B-6B78-4F0A-B7C9-3D80499020B8}"/>
          </ac:grpSpMkLst>
        </pc:grpChg>
        <pc:grpChg chg="add del">
          <ac:chgData name="Ashton Tooley (2517475)" userId="bc1514f6-0e08-4680-93bf-1f3f8c77f64b" providerId="ADAL" clId="{28DF8291-2887-4532-B518-9490DF12725C}" dt="2026-02-01T19:10:49.747" v="4789" actId="26606"/>
          <ac:grpSpMkLst>
            <pc:docMk/>
            <pc:sldMk cId="4215536699" sldId="265"/>
            <ac:grpSpMk id="42" creationId="{6B67BE95-96EF-433C-9F29-B0732AA6B6AC}"/>
          </ac:grpSpMkLst>
        </pc:grpChg>
        <pc:grpChg chg="add del">
          <ac:chgData name="Ashton Tooley (2517475)" userId="bc1514f6-0e08-4680-93bf-1f3f8c77f64b" providerId="ADAL" clId="{28DF8291-2887-4532-B518-9490DF12725C}" dt="2026-02-01T19:10:49.747" v="4789" actId="26606"/>
          <ac:grpSpMkLst>
            <pc:docMk/>
            <pc:sldMk cId="4215536699" sldId="265"/>
            <ac:grpSpMk id="45" creationId="{5983D416-45F1-46D1-ACDB-D653B2E43456}"/>
          </ac:grpSpMkLst>
        </pc:grpChg>
        <pc:grpChg chg="add del">
          <ac:chgData name="Ashton Tooley (2517475)" userId="bc1514f6-0e08-4680-93bf-1f3f8c77f64b" providerId="ADAL" clId="{28DF8291-2887-4532-B518-9490DF12725C}" dt="2026-02-01T19:10:49.747" v="4789" actId="26606"/>
          <ac:grpSpMkLst>
            <pc:docMk/>
            <pc:sldMk cId="4215536699" sldId="265"/>
            <ac:grpSpMk id="49" creationId="{D6E8B984-55B9-4A62-A043-997D00F0AE09}"/>
          </ac:grpSpMkLst>
        </pc:grpChg>
        <pc:grpChg chg="add">
          <ac:chgData name="Ashton Tooley (2517475)" userId="bc1514f6-0e08-4680-93bf-1f3f8c77f64b" providerId="ADAL" clId="{28DF8291-2887-4532-B518-9490DF12725C}" dt="2026-02-01T19:10:49.829" v="4790" actId="26606"/>
          <ac:grpSpMkLst>
            <pc:docMk/>
            <pc:sldMk cId="4215536699" sldId="265"/>
            <ac:grpSpMk id="204" creationId="{00C7DD97-49DC-4BFD-951D-CFF51B976DE9}"/>
          </ac:grpSpMkLst>
        </pc:grpChg>
        <pc:grpChg chg="add">
          <ac:chgData name="Ashton Tooley (2517475)" userId="bc1514f6-0e08-4680-93bf-1f3f8c77f64b" providerId="ADAL" clId="{28DF8291-2887-4532-B518-9490DF12725C}" dt="2026-02-01T19:10:49.829" v="4790" actId="26606"/>
          <ac:grpSpMkLst>
            <pc:docMk/>
            <pc:sldMk cId="4215536699" sldId="265"/>
            <ac:grpSpMk id="206" creationId="{176786CF-68E6-476D-909E-8522718B7BE0}"/>
          </ac:grpSpMkLst>
        </pc:grpChg>
        <pc:grpChg chg="add">
          <ac:chgData name="Ashton Tooley (2517475)" userId="bc1514f6-0e08-4680-93bf-1f3f8c77f64b" providerId="ADAL" clId="{28DF8291-2887-4532-B518-9490DF12725C}" dt="2026-02-01T19:10:49.829" v="4790" actId="26606"/>
          <ac:grpSpMkLst>
            <pc:docMk/>
            <pc:sldMk cId="4215536699" sldId="265"/>
            <ac:grpSpMk id="210" creationId="{A04977CB-3825-471A-A590-C57F8C350306}"/>
          </ac:grpSpMkLst>
        </pc:grpChg>
        <pc:picChg chg="add mod ord">
          <ac:chgData name="Ashton Tooley (2517475)" userId="bc1514f6-0e08-4680-93bf-1f3f8c77f64b" providerId="ADAL" clId="{28DF8291-2887-4532-B518-9490DF12725C}" dt="2026-02-01T19:10:49.829" v="4790" actId="26606"/>
          <ac:picMkLst>
            <pc:docMk/>
            <pc:sldMk cId="4215536699" sldId="265"/>
            <ac:picMk id="6" creationId="{AE994512-351F-98B8-075C-184B09F9F5A0}"/>
          </ac:picMkLst>
        </pc:picChg>
        <pc:picChg chg="add mod">
          <ac:chgData name="Ashton Tooley (2517475)" userId="bc1514f6-0e08-4680-93bf-1f3f8c77f64b" providerId="ADAL" clId="{28DF8291-2887-4532-B518-9490DF12725C}" dt="2026-02-01T19:10:49.829" v="4790" actId="26606"/>
          <ac:picMkLst>
            <pc:docMk/>
            <pc:sldMk cId="4215536699" sldId="265"/>
            <ac:picMk id="10" creationId="{3D227256-CEE2-2E8F-6A1E-B0FF8B16F180}"/>
          </ac:picMkLst>
        </pc:picChg>
      </pc:sldChg>
      <pc:sldChg chg="addSp delSp modSp new mod setBg">
        <pc:chgData name="Ashton Tooley (2517475)" userId="bc1514f6-0e08-4680-93bf-1f3f8c77f64b" providerId="ADAL" clId="{28DF8291-2887-4532-B518-9490DF12725C}" dt="2026-02-01T19:50:03.800" v="5405" actId="255"/>
        <pc:sldMkLst>
          <pc:docMk/>
          <pc:sldMk cId="3104508988" sldId="266"/>
        </pc:sldMkLst>
        <pc:spChg chg="mod ord">
          <ac:chgData name="Ashton Tooley (2517475)" userId="bc1514f6-0e08-4680-93bf-1f3f8c77f64b" providerId="ADAL" clId="{28DF8291-2887-4532-B518-9490DF12725C}" dt="2026-02-01T19:49:46.359" v="5404" actId="26606"/>
          <ac:spMkLst>
            <pc:docMk/>
            <pc:sldMk cId="3104508988" sldId="266"/>
            <ac:spMk id="2" creationId="{E2F463B6-2C39-8EC9-80B7-2B1797436472}"/>
          </ac:spMkLst>
        </pc:spChg>
        <pc:spChg chg="del">
          <ac:chgData name="Ashton Tooley (2517475)" userId="bc1514f6-0e08-4680-93bf-1f3f8c77f64b" providerId="ADAL" clId="{28DF8291-2887-4532-B518-9490DF12725C}" dt="2026-02-01T19:47:43.840" v="5383"/>
          <ac:spMkLst>
            <pc:docMk/>
            <pc:sldMk cId="3104508988" sldId="266"/>
            <ac:spMk id="3" creationId="{7ADC4C0F-D805-81FD-39EC-1ACCFF3A4939}"/>
          </ac:spMkLst>
        </pc:spChg>
        <pc:spChg chg="mod">
          <ac:chgData name="Ashton Tooley (2517475)" userId="bc1514f6-0e08-4680-93bf-1f3f8c77f64b" providerId="ADAL" clId="{28DF8291-2887-4532-B518-9490DF12725C}" dt="2026-02-01T19:50:03.800" v="5405" actId="255"/>
          <ac:spMkLst>
            <pc:docMk/>
            <pc:sldMk cId="3104508988" sldId="266"/>
            <ac:spMk id="4" creationId="{159364F8-D7C4-C7C5-E57A-56C50333421C}"/>
          </ac:spMkLst>
        </pc:spChg>
        <pc:spChg chg="add del">
          <ac:chgData name="Ashton Tooley (2517475)" userId="bc1514f6-0e08-4680-93bf-1f3f8c77f64b" providerId="ADAL" clId="{28DF8291-2887-4532-B518-9490DF12725C}" dt="2026-02-01T19:49:46.359" v="5404" actId="26606"/>
          <ac:spMkLst>
            <pc:docMk/>
            <pc:sldMk cId="3104508988" sldId="266"/>
            <ac:spMk id="11" creationId="{7DE220E6-BA55-4F04-B3C4-F4985F3E77AF}"/>
          </ac:spMkLst>
        </pc:spChg>
        <pc:spChg chg="add del">
          <ac:chgData name="Ashton Tooley (2517475)" userId="bc1514f6-0e08-4680-93bf-1f3f8c77f64b" providerId="ADAL" clId="{28DF8291-2887-4532-B518-9490DF12725C}" dt="2026-02-01T19:49:46.359" v="5404" actId="26606"/>
          <ac:spMkLst>
            <pc:docMk/>
            <pc:sldMk cId="3104508988" sldId="266"/>
            <ac:spMk id="13" creationId="{5AE190BC-D2FD-433E-AB89-0DF68EFD6D09}"/>
          </ac:spMkLst>
        </pc:spChg>
        <pc:spChg chg="add del">
          <ac:chgData name="Ashton Tooley (2517475)" userId="bc1514f6-0e08-4680-93bf-1f3f8c77f64b" providerId="ADAL" clId="{28DF8291-2887-4532-B518-9490DF12725C}" dt="2026-02-01T19:49:46.359" v="5404" actId="26606"/>
          <ac:spMkLst>
            <pc:docMk/>
            <pc:sldMk cId="3104508988" sldId="266"/>
            <ac:spMk id="15" creationId="{43E8FEA2-54EE-4F84-B5DB-A055A7D805EE}"/>
          </ac:spMkLst>
        </pc:spChg>
        <pc:spChg chg="add del">
          <ac:chgData name="Ashton Tooley (2517475)" userId="bc1514f6-0e08-4680-93bf-1f3f8c77f64b" providerId="ADAL" clId="{28DF8291-2887-4532-B518-9490DF12725C}" dt="2026-02-01T19:49:34.087" v="5397" actId="26606"/>
          <ac:spMkLst>
            <pc:docMk/>
            <pc:sldMk cId="3104508988" sldId="266"/>
            <ac:spMk id="20" creationId="{5A0118C5-4F8D-4CF4-BADD-53FEACC6C42A}"/>
          </ac:spMkLst>
        </pc:spChg>
        <pc:spChg chg="add del">
          <ac:chgData name="Ashton Tooley (2517475)" userId="bc1514f6-0e08-4680-93bf-1f3f8c77f64b" providerId="ADAL" clId="{28DF8291-2887-4532-B518-9490DF12725C}" dt="2026-02-01T19:49:42.599" v="5401" actId="26606"/>
          <ac:spMkLst>
            <pc:docMk/>
            <pc:sldMk cId="3104508988" sldId="266"/>
            <ac:spMk id="24" creationId="{55D4142C-5077-457F-A6AD-3FECFDB39685}"/>
          </ac:spMkLst>
        </pc:spChg>
        <pc:spChg chg="add del">
          <ac:chgData name="Ashton Tooley (2517475)" userId="bc1514f6-0e08-4680-93bf-1f3f8c77f64b" providerId="ADAL" clId="{28DF8291-2887-4532-B518-9490DF12725C}" dt="2026-02-01T19:49:34.087" v="5397" actId="26606"/>
          <ac:spMkLst>
            <pc:docMk/>
            <pc:sldMk cId="3104508988" sldId="266"/>
            <ac:spMk id="26" creationId="{CAEBFCD5-5356-4326-8D39-8235A46CD7B2}"/>
          </ac:spMkLst>
        </pc:spChg>
        <pc:spChg chg="add del">
          <ac:chgData name="Ashton Tooley (2517475)" userId="bc1514f6-0e08-4680-93bf-1f3f8c77f64b" providerId="ADAL" clId="{28DF8291-2887-4532-B518-9490DF12725C}" dt="2026-02-01T19:49:41.261" v="5399" actId="26606"/>
          <ac:spMkLst>
            <pc:docMk/>
            <pc:sldMk cId="3104508988" sldId="266"/>
            <ac:spMk id="62" creationId="{5396781C-32A1-4FDA-A83B-A7FF8C1B1E99}"/>
          </ac:spMkLst>
        </pc:spChg>
        <pc:spChg chg="add del">
          <ac:chgData name="Ashton Tooley (2517475)" userId="bc1514f6-0e08-4680-93bf-1f3f8c77f64b" providerId="ADAL" clId="{28DF8291-2887-4532-B518-9490DF12725C}" dt="2026-02-01T19:49:42.599" v="5401" actId="26606"/>
          <ac:spMkLst>
            <pc:docMk/>
            <pc:sldMk cId="3104508988" sldId="266"/>
            <ac:spMk id="67" creationId="{21A75659-5A6F-4F77-9679-678A00B9D8DC}"/>
          </ac:spMkLst>
        </pc:spChg>
        <pc:spChg chg="add del">
          <ac:chgData name="Ashton Tooley (2517475)" userId="bc1514f6-0e08-4680-93bf-1f3f8c77f64b" providerId="ADAL" clId="{28DF8291-2887-4532-B518-9490DF12725C}" dt="2026-02-01T19:49:42.599" v="5401" actId="26606"/>
          <ac:spMkLst>
            <pc:docMk/>
            <pc:sldMk cId="3104508988" sldId="266"/>
            <ac:spMk id="68" creationId="{E30A3A45-140E-431E-AED0-07EF836310B3}"/>
          </ac:spMkLst>
        </pc:spChg>
        <pc:spChg chg="add del">
          <ac:chgData name="Ashton Tooley (2517475)" userId="bc1514f6-0e08-4680-93bf-1f3f8c77f64b" providerId="ADAL" clId="{28DF8291-2887-4532-B518-9490DF12725C}" dt="2026-02-01T19:49:42.599" v="5401" actId="26606"/>
          <ac:spMkLst>
            <pc:docMk/>
            <pc:sldMk cId="3104508988" sldId="266"/>
            <ac:spMk id="69" creationId="{7A5F0580-5EE9-419F-96EE-B6529EF6E7D0}"/>
          </ac:spMkLst>
        </pc:spChg>
        <pc:spChg chg="add del">
          <ac:chgData name="Ashton Tooley (2517475)" userId="bc1514f6-0e08-4680-93bf-1f3f8c77f64b" providerId="ADAL" clId="{28DF8291-2887-4532-B518-9490DF12725C}" dt="2026-02-01T19:49:46.344" v="5403" actId="26606"/>
          <ac:spMkLst>
            <pc:docMk/>
            <pc:sldMk cId="3104508988" sldId="266"/>
            <ac:spMk id="71" creationId="{5396781C-32A1-4FDA-A83B-A7FF8C1B1E99}"/>
          </ac:spMkLst>
        </pc:spChg>
        <pc:spChg chg="add">
          <ac:chgData name="Ashton Tooley (2517475)" userId="bc1514f6-0e08-4680-93bf-1f3f8c77f64b" providerId="ADAL" clId="{28DF8291-2887-4532-B518-9490DF12725C}" dt="2026-02-01T19:49:46.359" v="5404" actId="26606"/>
          <ac:spMkLst>
            <pc:docMk/>
            <pc:sldMk cId="3104508988" sldId="266"/>
            <ac:spMk id="75" creationId="{5A0118C5-4F8D-4CF4-BADD-53FEACC6C42A}"/>
          </ac:spMkLst>
        </pc:spChg>
        <pc:spChg chg="add">
          <ac:chgData name="Ashton Tooley (2517475)" userId="bc1514f6-0e08-4680-93bf-1f3f8c77f64b" providerId="ADAL" clId="{28DF8291-2887-4532-B518-9490DF12725C}" dt="2026-02-01T19:49:46.359" v="5404" actId="26606"/>
          <ac:spMkLst>
            <pc:docMk/>
            <pc:sldMk cId="3104508988" sldId="266"/>
            <ac:spMk id="79" creationId="{CAEBFCD5-5356-4326-8D39-8235A46CD7B2}"/>
          </ac:spMkLst>
        </pc:spChg>
        <pc:grpChg chg="add del">
          <ac:chgData name="Ashton Tooley (2517475)" userId="bc1514f6-0e08-4680-93bf-1f3f8c77f64b" providerId="ADAL" clId="{28DF8291-2887-4532-B518-9490DF12725C}" dt="2026-02-01T19:49:34.087" v="5397" actId="26606"/>
          <ac:grpSpMkLst>
            <pc:docMk/>
            <pc:sldMk cId="3104508988" sldId="266"/>
            <ac:grpSpMk id="22" creationId="{89C6B508-0B2C-4D80-99F6-BC8C9C69341A}"/>
          </ac:grpSpMkLst>
        </pc:grpChg>
        <pc:grpChg chg="add del">
          <ac:chgData name="Ashton Tooley (2517475)" userId="bc1514f6-0e08-4680-93bf-1f3f8c77f64b" providerId="ADAL" clId="{28DF8291-2887-4532-B518-9490DF12725C}" dt="2026-02-01T19:49:34.087" v="5397" actId="26606"/>
          <ac:grpSpMkLst>
            <pc:docMk/>
            <pc:sldMk cId="3104508988" sldId="266"/>
            <ac:grpSpMk id="32" creationId="{D6E8B984-55B9-4A62-A043-997D00F0AE09}"/>
          </ac:grpSpMkLst>
        </pc:grpChg>
        <pc:grpChg chg="add del">
          <ac:chgData name="Ashton Tooley (2517475)" userId="bc1514f6-0e08-4680-93bf-1f3f8c77f64b" providerId="ADAL" clId="{28DF8291-2887-4532-B518-9490DF12725C}" dt="2026-02-01T19:49:41.261" v="5399" actId="26606"/>
          <ac:grpSpMkLst>
            <pc:docMk/>
            <pc:sldMk cId="3104508988" sldId="266"/>
            <ac:grpSpMk id="63" creationId="{54A1C8FD-E5B7-4BEC-A74A-A55FB8EA7CFE}"/>
          </ac:grpSpMkLst>
        </pc:grpChg>
        <pc:grpChg chg="add del">
          <ac:chgData name="Ashton Tooley (2517475)" userId="bc1514f6-0e08-4680-93bf-1f3f8c77f64b" providerId="ADAL" clId="{28DF8291-2887-4532-B518-9490DF12725C}" dt="2026-02-01T19:49:46.344" v="5403" actId="26606"/>
          <ac:grpSpMkLst>
            <pc:docMk/>
            <pc:sldMk cId="3104508988" sldId="266"/>
            <ac:grpSpMk id="72" creationId="{54A1C8FD-E5B7-4BEC-A74A-A55FB8EA7CFE}"/>
          </ac:grpSpMkLst>
        </pc:grpChg>
        <pc:grpChg chg="add">
          <ac:chgData name="Ashton Tooley (2517475)" userId="bc1514f6-0e08-4680-93bf-1f3f8c77f64b" providerId="ADAL" clId="{28DF8291-2887-4532-B518-9490DF12725C}" dt="2026-02-01T19:49:46.359" v="5404" actId="26606"/>
          <ac:grpSpMkLst>
            <pc:docMk/>
            <pc:sldMk cId="3104508988" sldId="266"/>
            <ac:grpSpMk id="80" creationId="{6B67BE95-96EF-433C-9F29-B0732AA6B6AC}"/>
          </ac:grpSpMkLst>
        </pc:grpChg>
        <pc:grpChg chg="add">
          <ac:chgData name="Ashton Tooley (2517475)" userId="bc1514f6-0e08-4680-93bf-1f3f8c77f64b" providerId="ADAL" clId="{28DF8291-2887-4532-B518-9490DF12725C}" dt="2026-02-01T19:49:46.359" v="5404" actId="26606"/>
          <ac:grpSpMkLst>
            <pc:docMk/>
            <pc:sldMk cId="3104508988" sldId="266"/>
            <ac:grpSpMk id="82" creationId="{DDFA5A3F-B050-4826-ACB4-F634DD12C7BC}"/>
          </ac:grpSpMkLst>
        </pc:grpChg>
        <pc:picChg chg="add mod modCrop">
          <ac:chgData name="Ashton Tooley (2517475)" userId="bc1514f6-0e08-4680-93bf-1f3f8c77f64b" providerId="ADAL" clId="{28DF8291-2887-4532-B518-9490DF12725C}" dt="2026-02-01T19:49:46.359" v="5404" actId="26606"/>
          <ac:picMkLst>
            <pc:docMk/>
            <pc:sldMk cId="3104508988" sldId="266"/>
            <ac:picMk id="6" creationId="{2B291CDA-3F88-6304-5090-42B3A8CEA009}"/>
          </ac:picMkLst>
        </pc:picChg>
      </pc:sldChg>
      <pc:sldChg chg="addSp delSp modSp new mod setBg">
        <pc:chgData name="Ashton Tooley (2517475)" userId="bc1514f6-0e08-4680-93bf-1f3f8c77f64b" providerId="ADAL" clId="{28DF8291-2887-4532-B518-9490DF12725C}" dt="2026-02-01T20:01:14.124" v="6181" actId="113"/>
        <pc:sldMkLst>
          <pc:docMk/>
          <pc:sldMk cId="644492905" sldId="267"/>
        </pc:sldMkLst>
        <pc:spChg chg="mod">
          <ac:chgData name="Ashton Tooley (2517475)" userId="bc1514f6-0e08-4680-93bf-1f3f8c77f64b" providerId="ADAL" clId="{28DF8291-2887-4532-B518-9490DF12725C}" dt="2026-02-01T20:01:14.124" v="6181" actId="113"/>
          <ac:spMkLst>
            <pc:docMk/>
            <pc:sldMk cId="644492905" sldId="267"/>
            <ac:spMk id="2" creationId="{C37EEA42-DB57-6E57-7423-4D22A5CB79BC}"/>
          </ac:spMkLst>
        </pc:spChg>
        <pc:spChg chg="del">
          <ac:chgData name="Ashton Tooley (2517475)" userId="bc1514f6-0e08-4680-93bf-1f3f8c77f64b" providerId="ADAL" clId="{28DF8291-2887-4532-B518-9490DF12725C}" dt="2026-02-01T19:59:46.548" v="6167"/>
          <ac:spMkLst>
            <pc:docMk/>
            <pc:sldMk cId="644492905" sldId="267"/>
            <ac:spMk id="3" creationId="{4DB656E0-EBFD-144C-A4AE-57748387A491}"/>
          </ac:spMkLst>
        </pc:spChg>
        <pc:spChg chg="mod">
          <ac:chgData name="Ashton Tooley (2517475)" userId="bc1514f6-0e08-4680-93bf-1f3f8c77f64b" providerId="ADAL" clId="{28DF8291-2887-4532-B518-9490DF12725C}" dt="2026-02-01T19:59:22.782" v="6166" actId="20577"/>
          <ac:spMkLst>
            <pc:docMk/>
            <pc:sldMk cId="644492905" sldId="267"/>
            <ac:spMk id="4" creationId="{E1777CCC-A397-415C-1C0A-2E480C1A74D0}"/>
          </ac:spMkLst>
        </pc:spChg>
        <pc:spChg chg="add del mod">
          <ac:chgData name="Ashton Tooley (2517475)" userId="bc1514f6-0e08-4680-93bf-1f3f8c77f64b" providerId="ADAL" clId="{28DF8291-2887-4532-B518-9490DF12725C}" dt="2026-02-01T19:59:50.366" v="6171"/>
          <ac:spMkLst>
            <pc:docMk/>
            <pc:sldMk cId="644492905" sldId="267"/>
            <ac:spMk id="8" creationId="{990188DC-71AE-E437-B7D3-F44722681B5D}"/>
          </ac:spMkLst>
        </pc:spChg>
        <pc:spChg chg="add del mod">
          <ac:chgData name="Ashton Tooley (2517475)" userId="bc1514f6-0e08-4680-93bf-1f3f8c77f64b" providerId="ADAL" clId="{28DF8291-2887-4532-B518-9490DF12725C}" dt="2026-02-01T19:59:56.389" v="6173"/>
          <ac:spMkLst>
            <pc:docMk/>
            <pc:sldMk cId="644492905" sldId="267"/>
            <ac:spMk id="12" creationId="{1E025C78-7FC6-9082-67D2-91061769272A}"/>
          </ac:spMkLst>
        </pc:spChg>
        <pc:spChg chg="add del mod">
          <ac:chgData name="Ashton Tooley (2517475)" userId="bc1514f6-0e08-4680-93bf-1f3f8c77f64b" providerId="ADAL" clId="{28DF8291-2887-4532-B518-9490DF12725C}" dt="2026-02-01T20:00:01.402" v="6175"/>
          <ac:spMkLst>
            <pc:docMk/>
            <pc:sldMk cId="644492905" sldId="267"/>
            <ac:spMk id="16" creationId="{AD9CD589-7050-111F-222A-F410F9C727E5}"/>
          </ac:spMkLst>
        </pc:spChg>
        <pc:spChg chg="add del mod">
          <ac:chgData name="Ashton Tooley (2517475)" userId="bc1514f6-0e08-4680-93bf-1f3f8c77f64b" providerId="ADAL" clId="{28DF8291-2887-4532-B518-9490DF12725C}" dt="2026-02-01T20:00:09.676" v="6177"/>
          <ac:spMkLst>
            <pc:docMk/>
            <pc:sldMk cId="644492905" sldId="267"/>
            <ac:spMk id="20" creationId="{EB461586-7D9C-6636-CB05-B3BB1A700F07}"/>
          </ac:spMkLst>
        </pc:spChg>
        <pc:picChg chg="add del mod">
          <ac:chgData name="Ashton Tooley (2517475)" userId="bc1514f6-0e08-4680-93bf-1f3f8c77f64b" providerId="ADAL" clId="{28DF8291-2887-4532-B518-9490DF12725C}" dt="2026-02-01T19:59:48.248" v="6170" actId="478"/>
          <ac:picMkLst>
            <pc:docMk/>
            <pc:sldMk cId="644492905" sldId="267"/>
            <ac:picMk id="6" creationId="{781D5925-F523-72CF-9508-8FC5CADE559F}"/>
          </ac:picMkLst>
        </pc:picChg>
        <pc:picChg chg="add del mod">
          <ac:chgData name="Ashton Tooley (2517475)" userId="bc1514f6-0e08-4680-93bf-1f3f8c77f64b" providerId="ADAL" clId="{28DF8291-2887-4532-B518-9490DF12725C}" dt="2026-02-01T19:59:51.171" v="6172" actId="478"/>
          <ac:picMkLst>
            <pc:docMk/>
            <pc:sldMk cId="644492905" sldId="267"/>
            <ac:picMk id="10" creationId="{FE7733CF-ABD1-E014-9D28-97CCE452E026}"/>
          </ac:picMkLst>
        </pc:picChg>
        <pc:picChg chg="add del mod">
          <ac:chgData name="Ashton Tooley (2517475)" userId="bc1514f6-0e08-4680-93bf-1f3f8c77f64b" providerId="ADAL" clId="{28DF8291-2887-4532-B518-9490DF12725C}" dt="2026-02-01T19:59:57.161" v="6174" actId="478"/>
          <ac:picMkLst>
            <pc:docMk/>
            <pc:sldMk cId="644492905" sldId="267"/>
            <ac:picMk id="14" creationId="{4FE7902A-2F0C-EBEC-3CC5-A28DBA5086E9}"/>
          </ac:picMkLst>
        </pc:picChg>
        <pc:picChg chg="add del mod">
          <ac:chgData name="Ashton Tooley (2517475)" userId="bc1514f6-0e08-4680-93bf-1f3f8c77f64b" providerId="ADAL" clId="{28DF8291-2887-4532-B518-9490DF12725C}" dt="2026-02-01T20:00:02.191" v="6176" actId="478"/>
          <ac:picMkLst>
            <pc:docMk/>
            <pc:sldMk cId="644492905" sldId="267"/>
            <ac:picMk id="18" creationId="{F14CA1E2-45C9-4091-490C-4D4CA862C332}"/>
          </ac:picMkLst>
        </pc:picChg>
        <pc:picChg chg="add mod">
          <ac:chgData name="Ashton Tooley (2517475)" userId="bc1514f6-0e08-4680-93bf-1f3f8c77f64b" providerId="ADAL" clId="{28DF8291-2887-4532-B518-9490DF12725C}" dt="2026-02-01T20:00:12.435" v="6180" actId="14100"/>
          <ac:picMkLst>
            <pc:docMk/>
            <pc:sldMk cId="644492905" sldId="267"/>
            <ac:picMk id="22" creationId="{444CA672-F14D-7972-2FE2-8246A1F32F08}"/>
          </ac:picMkLst>
        </pc:picChg>
      </pc:sldChg>
      <pc:sldChg chg="addSp delSp modSp new mod setBg setClrOvrMap">
        <pc:chgData name="Ashton Tooley (2517475)" userId="bc1514f6-0e08-4680-93bf-1f3f8c77f64b" providerId="ADAL" clId="{28DF8291-2887-4532-B518-9490DF12725C}" dt="2026-02-01T20:49:22.509" v="6985" actId="20577"/>
        <pc:sldMkLst>
          <pc:docMk/>
          <pc:sldMk cId="528289868" sldId="268"/>
        </pc:sldMkLst>
        <pc:spChg chg="mod">
          <ac:chgData name="Ashton Tooley (2517475)" userId="bc1514f6-0e08-4680-93bf-1f3f8c77f64b" providerId="ADAL" clId="{28DF8291-2887-4532-B518-9490DF12725C}" dt="2026-02-01T20:04:13.467" v="6254" actId="26606"/>
          <ac:spMkLst>
            <pc:docMk/>
            <pc:sldMk cId="528289868" sldId="268"/>
            <ac:spMk id="2" creationId="{0C9F26CB-7246-BA67-5C04-D738E0305611}"/>
          </ac:spMkLst>
        </pc:spChg>
        <pc:spChg chg="del">
          <ac:chgData name="Ashton Tooley (2517475)" userId="bc1514f6-0e08-4680-93bf-1f3f8c77f64b" providerId="ADAL" clId="{28DF8291-2887-4532-B518-9490DF12725C}" dt="2026-02-01T20:04:13.467" v="6254" actId="26606"/>
          <ac:spMkLst>
            <pc:docMk/>
            <pc:sldMk cId="528289868" sldId="268"/>
            <ac:spMk id="3" creationId="{067C7950-91D6-2F87-4C0F-FE7BEC730D0D}"/>
          </ac:spMkLst>
        </pc:spChg>
        <pc:spChg chg="mod">
          <ac:chgData name="Ashton Tooley (2517475)" userId="bc1514f6-0e08-4680-93bf-1f3f8c77f64b" providerId="ADAL" clId="{28DF8291-2887-4532-B518-9490DF12725C}" dt="2026-02-01T20:49:22.509" v="6985" actId="20577"/>
          <ac:spMkLst>
            <pc:docMk/>
            <pc:sldMk cId="528289868" sldId="268"/>
            <ac:spMk id="4" creationId="{319439AB-BC71-E48B-6BB8-0CFD91376B17}"/>
          </ac:spMkLst>
        </pc:spChg>
        <pc:spChg chg="add">
          <ac:chgData name="Ashton Tooley (2517475)" userId="bc1514f6-0e08-4680-93bf-1f3f8c77f64b" providerId="ADAL" clId="{28DF8291-2887-4532-B518-9490DF12725C}" dt="2026-02-01T20:04:13.467" v="6254" actId="26606"/>
          <ac:spMkLst>
            <pc:docMk/>
            <pc:sldMk cId="528289868" sldId="268"/>
            <ac:spMk id="9" creationId="{5FEF463D-EE6B-46FF-B7C7-74B09A96C8AB}"/>
          </ac:spMkLst>
        </pc:spChg>
        <pc:spChg chg="add">
          <ac:chgData name="Ashton Tooley (2517475)" userId="bc1514f6-0e08-4680-93bf-1f3f8c77f64b" providerId="ADAL" clId="{28DF8291-2887-4532-B518-9490DF12725C}" dt="2026-02-01T20:04:13.467" v="6254" actId="26606"/>
          <ac:spMkLst>
            <pc:docMk/>
            <pc:sldMk cId="528289868" sldId="268"/>
            <ac:spMk id="15" creationId="{30B5ED20-499B-41E7-95BE-8BBD3131456F}"/>
          </ac:spMkLst>
        </pc:spChg>
        <pc:spChg chg="add">
          <ac:chgData name="Ashton Tooley (2517475)" userId="bc1514f6-0e08-4680-93bf-1f3f8c77f64b" providerId="ADAL" clId="{28DF8291-2887-4532-B518-9490DF12725C}" dt="2026-02-01T20:04:13.467" v="6254" actId="26606"/>
          <ac:spMkLst>
            <pc:docMk/>
            <pc:sldMk cId="528289868" sldId="268"/>
            <ac:spMk id="17" creationId="{35A51D22-76EA-4C70-B5C9-ED3946924CB7}"/>
          </ac:spMkLst>
        </pc:spChg>
        <pc:grpChg chg="add">
          <ac:chgData name="Ashton Tooley (2517475)" userId="bc1514f6-0e08-4680-93bf-1f3f8c77f64b" providerId="ADAL" clId="{28DF8291-2887-4532-B518-9490DF12725C}" dt="2026-02-01T20:04:13.467" v="6254" actId="26606"/>
          <ac:grpSpMkLst>
            <pc:docMk/>
            <pc:sldMk cId="528289868" sldId="268"/>
            <ac:grpSpMk id="11" creationId="{11A27B3A-460C-4100-99B5-817F25979F6C}"/>
          </ac:grpSpMkLst>
        </pc:grpChg>
      </pc:sldChg>
      <pc:sldChg chg="addSp delSp modSp new del mod setBg">
        <pc:chgData name="Ashton Tooley (2517475)" userId="bc1514f6-0e08-4680-93bf-1f3f8c77f64b" providerId="ADAL" clId="{28DF8291-2887-4532-B518-9490DF12725C}" dt="2026-02-01T20:47:37.850" v="6974" actId="2696"/>
        <pc:sldMkLst>
          <pc:docMk/>
          <pc:sldMk cId="2370674115" sldId="269"/>
        </pc:sldMkLst>
        <pc:spChg chg="mod">
          <ac:chgData name="Ashton Tooley (2517475)" userId="bc1514f6-0e08-4680-93bf-1f3f8c77f64b" providerId="ADAL" clId="{28DF8291-2887-4532-B518-9490DF12725C}" dt="2026-02-01T20:47:00.236" v="6965" actId="26606"/>
          <ac:spMkLst>
            <pc:docMk/>
            <pc:sldMk cId="2370674115" sldId="269"/>
            <ac:spMk id="2" creationId="{FD5D2984-B27F-BDCD-6EBD-9D0281827AC1}"/>
          </ac:spMkLst>
        </pc:spChg>
        <pc:spChg chg="del">
          <ac:chgData name="Ashton Tooley (2517475)" userId="bc1514f6-0e08-4680-93bf-1f3f8c77f64b" providerId="ADAL" clId="{28DF8291-2887-4532-B518-9490DF12725C}" dt="2026-02-01T20:47:00.236" v="6965" actId="26606"/>
          <ac:spMkLst>
            <pc:docMk/>
            <pc:sldMk cId="2370674115" sldId="269"/>
            <ac:spMk id="3" creationId="{E8062B7D-FCD3-2944-F667-5103225392B8}"/>
          </ac:spMkLst>
        </pc:spChg>
        <pc:spChg chg="ord">
          <ac:chgData name="Ashton Tooley (2517475)" userId="bc1514f6-0e08-4680-93bf-1f3f8c77f64b" providerId="ADAL" clId="{28DF8291-2887-4532-B518-9490DF12725C}" dt="2026-02-01T20:47:00.236" v="6965" actId="26606"/>
          <ac:spMkLst>
            <pc:docMk/>
            <pc:sldMk cId="2370674115" sldId="269"/>
            <ac:spMk id="4" creationId="{49CB70FC-D37B-F1D9-139D-DC699D3396E1}"/>
          </ac:spMkLst>
        </pc:spChg>
        <pc:grpChg chg="add">
          <ac:chgData name="Ashton Tooley (2517475)" userId="bc1514f6-0e08-4680-93bf-1f3f8c77f64b" providerId="ADAL" clId="{28DF8291-2887-4532-B518-9490DF12725C}" dt="2026-02-01T20:47:00.236" v="6965" actId="26606"/>
          <ac:grpSpMkLst>
            <pc:docMk/>
            <pc:sldMk cId="2370674115" sldId="269"/>
            <ac:grpSpMk id="3079" creationId="{CA16F22E-4716-CA29-1F53-4AAD52955EF1}"/>
          </ac:grpSpMkLst>
        </pc:grpChg>
        <pc:picChg chg="add mod">
          <ac:chgData name="Ashton Tooley (2517475)" userId="bc1514f6-0e08-4680-93bf-1f3f8c77f64b" providerId="ADAL" clId="{28DF8291-2887-4532-B518-9490DF12725C}" dt="2026-02-01T20:47:32.951" v="6973" actId="1076"/>
          <ac:picMkLst>
            <pc:docMk/>
            <pc:sldMk cId="2370674115" sldId="269"/>
            <ac:picMk id="3074" creationId="{8B372E67-7916-3CBA-5B4C-498B4FE7FCA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D0BB04-60DB-41E7-9123-D82A00D43F3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29AA5D4-6B43-4BEB-86C5-4D27473D4BB8}">
      <dgm:prSet/>
      <dgm:spPr/>
      <dgm:t>
        <a:bodyPr/>
        <a:lstStyle/>
        <a:p>
          <a:r>
            <a:rPr lang="en-US"/>
            <a:t>As a group we decided to try and keep our design as simple as possible,</a:t>
          </a:r>
        </a:p>
      </dgm:t>
    </dgm:pt>
    <dgm:pt modelId="{DC013858-EA5D-4005-AE1A-ABBB7B033EBC}" type="parTrans" cxnId="{68163DD5-CC14-4DF2-95DF-A0B321449C39}">
      <dgm:prSet/>
      <dgm:spPr/>
      <dgm:t>
        <a:bodyPr/>
        <a:lstStyle/>
        <a:p>
          <a:endParaRPr lang="en-US"/>
        </a:p>
      </dgm:t>
    </dgm:pt>
    <dgm:pt modelId="{4CAA7B76-18BE-4612-B1AA-81342D17BD50}" type="sibTrans" cxnId="{68163DD5-CC14-4DF2-95DF-A0B321449C39}">
      <dgm:prSet/>
      <dgm:spPr/>
      <dgm:t>
        <a:bodyPr/>
        <a:lstStyle/>
        <a:p>
          <a:endParaRPr lang="en-US"/>
        </a:p>
      </dgm:t>
    </dgm:pt>
    <dgm:pt modelId="{4AC0DBFF-D45F-4DCA-A4E5-A0CE1AC4648E}">
      <dgm:prSet/>
      <dgm:spPr/>
      <dgm:t>
        <a:bodyPr/>
        <a:lstStyle/>
        <a:p>
          <a:r>
            <a:rPr lang="en-US" dirty="0"/>
            <a:t>We wanted our car to be easy to operate and quick to reset</a:t>
          </a:r>
        </a:p>
      </dgm:t>
    </dgm:pt>
    <dgm:pt modelId="{3CBBCB2C-13DC-4ED4-93F4-5E3E1667CDBA}" type="parTrans" cxnId="{A35A7D7F-4A94-4C85-AF52-1D7303075931}">
      <dgm:prSet/>
      <dgm:spPr/>
      <dgm:t>
        <a:bodyPr/>
        <a:lstStyle/>
        <a:p>
          <a:endParaRPr lang="en-US"/>
        </a:p>
      </dgm:t>
    </dgm:pt>
    <dgm:pt modelId="{136B8BD6-D9C1-424F-87D6-0D32A71E1B89}" type="sibTrans" cxnId="{A35A7D7F-4A94-4C85-AF52-1D7303075931}">
      <dgm:prSet/>
      <dgm:spPr/>
      <dgm:t>
        <a:bodyPr/>
        <a:lstStyle/>
        <a:p>
          <a:endParaRPr lang="en-US"/>
        </a:p>
      </dgm:t>
    </dgm:pt>
    <dgm:pt modelId="{51F477C9-878F-4379-81DB-D2749C22B467}">
      <dgm:prSet/>
      <dgm:spPr/>
      <dgm:t>
        <a:bodyPr/>
        <a:lstStyle/>
        <a:p>
          <a:r>
            <a:rPr lang="en-US"/>
            <a:t>So, we took major inspiration from “pull back” style toy cars.</a:t>
          </a:r>
        </a:p>
      </dgm:t>
    </dgm:pt>
    <dgm:pt modelId="{EE193A15-F65B-4536-BEBF-4F4BBCDEE0CF}" type="parTrans" cxnId="{D9072206-DAA6-48D0-B7E7-26EDB0431E47}">
      <dgm:prSet/>
      <dgm:spPr/>
      <dgm:t>
        <a:bodyPr/>
        <a:lstStyle/>
        <a:p>
          <a:endParaRPr lang="en-US"/>
        </a:p>
      </dgm:t>
    </dgm:pt>
    <dgm:pt modelId="{06325B52-859F-40D2-93DE-8ECF1C3700AA}" type="sibTrans" cxnId="{D9072206-DAA6-48D0-B7E7-26EDB0431E47}">
      <dgm:prSet/>
      <dgm:spPr/>
      <dgm:t>
        <a:bodyPr/>
        <a:lstStyle/>
        <a:p>
          <a:endParaRPr lang="en-US"/>
        </a:p>
      </dgm:t>
    </dgm:pt>
    <dgm:pt modelId="{8715D52E-754A-4615-BF1A-84D71A9DD8A5}">
      <dgm:prSet/>
      <dgm:spPr/>
      <dgm:t>
        <a:bodyPr/>
        <a:lstStyle/>
        <a:p>
          <a:r>
            <a:rPr lang="en-US"/>
            <a:t>These toy cars are very easy to use and are quickly reset simply by pulling them back again and letting go.</a:t>
          </a:r>
        </a:p>
      </dgm:t>
    </dgm:pt>
    <dgm:pt modelId="{CF74A1B4-08B3-49A6-8020-5EDC058AE77D}" type="parTrans" cxnId="{71CF7BF7-5351-4B55-86D2-EEC6ADB37D51}">
      <dgm:prSet/>
      <dgm:spPr/>
      <dgm:t>
        <a:bodyPr/>
        <a:lstStyle/>
        <a:p>
          <a:endParaRPr lang="en-US"/>
        </a:p>
      </dgm:t>
    </dgm:pt>
    <dgm:pt modelId="{61FF9D6D-13FA-4E90-9F0B-E5F37EE2FB23}" type="sibTrans" cxnId="{71CF7BF7-5351-4B55-86D2-EEC6ADB37D51}">
      <dgm:prSet/>
      <dgm:spPr/>
      <dgm:t>
        <a:bodyPr/>
        <a:lstStyle/>
        <a:p>
          <a:endParaRPr lang="en-US"/>
        </a:p>
      </dgm:t>
    </dgm:pt>
    <dgm:pt modelId="{AF71F54F-9058-457A-9C09-9F1B71B20C87}" type="pres">
      <dgm:prSet presAssocID="{2ED0BB04-60DB-41E7-9123-D82A00D43F30}" presName="linear" presStyleCnt="0">
        <dgm:presLayoutVars>
          <dgm:animLvl val="lvl"/>
          <dgm:resizeHandles val="exact"/>
        </dgm:presLayoutVars>
      </dgm:prSet>
      <dgm:spPr/>
    </dgm:pt>
    <dgm:pt modelId="{60586F6D-ADBF-412F-A8F7-19F3B0FB54AF}" type="pres">
      <dgm:prSet presAssocID="{329AA5D4-6B43-4BEB-86C5-4D27473D4BB8}" presName="parentText" presStyleLbl="node1" presStyleIdx="0" presStyleCnt="4">
        <dgm:presLayoutVars>
          <dgm:chMax val="0"/>
          <dgm:bulletEnabled val="1"/>
        </dgm:presLayoutVars>
      </dgm:prSet>
      <dgm:spPr/>
    </dgm:pt>
    <dgm:pt modelId="{B89C891B-EC2C-4C2A-A070-93B007E5FBF5}" type="pres">
      <dgm:prSet presAssocID="{4CAA7B76-18BE-4612-B1AA-81342D17BD50}" presName="spacer" presStyleCnt="0"/>
      <dgm:spPr/>
    </dgm:pt>
    <dgm:pt modelId="{95730581-BAB8-4065-BE31-E4C91B55292E}" type="pres">
      <dgm:prSet presAssocID="{4AC0DBFF-D45F-4DCA-A4E5-A0CE1AC4648E}" presName="parentText" presStyleLbl="node1" presStyleIdx="1" presStyleCnt="4">
        <dgm:presLayoutVars>
          <dgm:chMax val="0"/>
          <dgm:bulletEnabled val="1"/>
        </dgm:presLayoutVars>
      </dgm:prSet>
      <dgm:spPr/>
    </dgm:pt>
    <dgm:pt modelId="{3066BE5F-7C7D-46B5-A456-D1F595A83DD3}" type="pres">
      <dgm:prSet presAssocID="{136B8BD6-D9C1-424F-87D6-0D32A71E1B89}" presName="spacer" presStyleCnt="0"/>
      <dgm:spPr/>
    </dgm:pt>
    <dgm:pt modelId="{EECB70F4-D0BE-48C6-B8A7-D83BFB2DBD2C}" type="pres">
      <dgm:prSet presAssocID="{51F477C9-878F-4379-81DB-D2749C22B467}" presName="parentText" presStyleLbl="node1" presStyleIdx="2" presStyleCnt="4">
        <dgm:presLayoutVars>
          <dgm:chMax val="0"/>
          <dgm:bulletEnabled val="1"/>
        </dgm:presLayoutVars>
      </dgm:prSet>
      <dgm:spPr/>
    </dgm:pt>
    <dgm:pt modelId="{8CB55EDD-E5DC-4325-BDD7-D21D15148CB7}" type="pres">
      <dgm:prSet presAssocID="{06325B52-859F-40D2-93DE-8ECF1C3700AA}" presName="spacer" presStyleCnt="0"/>
      <dgm:spPr/>
    </dgm:pt>
    <dgm:pt modelId="{3C017288-A90D-43AC-A6AB-362E97203DEF}" type="pres">
      <dgm:prSet presAssocID="{8715D52E-754A-4615-BF1A-84D71A9DD8A5}" presName="parentText" presStyleLbl="node1" presStyleIdx="3" presStyleCnt="4">
        <dgm:presLayoutVars>
          <dgm:chMax val="0"/>
          <dgm:bulletEnabled val="1"/>
        </dgm:presLayoutVars>
      </dgm:prSet>
      <dgm:spPr/>
    </dgm:pt>
  </dgm:ptLst>
  <dgm:cxnLst>
    <dgm:cxn modelId="{84992602-70E3-4F7C-82AC-2CEB2B1A95FF}" type="presOf" srcId="{329AA5D4-6B43-4BEB-86C5-4D27473D4BB8}" destId="{60586F6D-ADBF-412F-A8F7-19F3B0FB54AF}" srcOrd="0" destOrd="0" presId="urn:microsoft.com/office/officeart/2005/8/layout/vList2"/>
    <dgm:cxn modelId="{D9072206-DAA6-48D0-B7E7-26EDB0431E47}" srcId="{2ED0BB04-60DB-41E7-9123-D82A00D43F30}" destId="{51F477C9-878F-4379-81DB-D2749C22B467}" srcOrd="2" destOrd="0" parTransId="{EE193A15-F65B-4536-BEBF-4F4BBCDEE0CF}" sibTransId="{06325B52-859F-40D2-93DE-8ECF1C3700AA}"/>
    <dgm:cxn modelId="{2E852019-5A40-40BD-ACBE-FB388EB7A43B}" type="presOf" srcId="{8715D52E-754A-4615-BF1A-84D71A9DD8A5}" destId="{3C017288-A90D-43AC-A6AB-362E97203DEF}" srcOrd="0" destOrd="0" presId="urn:microsoft.com/office/officeart/2005/8/layout/vList2"/>
    <dgm:cxn modelId="{A35A7D7F-4A94-4C85-AF52-1D7303075931}" srcId="{2ED0BB04-60DB-41E7-9123-D82A00D43F30}" destId="{4AC0DBFF-D45F-4DCA-A4E5-A0CE1AC4648E}" srcOrd="1" destOrd="0" parTransId="{3CBBCB2C-13DC-4ED4-93F4-5E3E1667CDBA}" sibTransId="{136B8BD6-D9C1-424F-87D6-0D32A71E1B89}"/>
    <dgm:cxn modelId="{CC445482-5FBC-4A4A-88F1-25D6FB8CF126}" type="presOf" srcId="{51F477C9-878F-4379-81DB-D2749C22B467}" destId="{EECB70F4-D0BE-48C6-B8A7-D83BFB2DBD2C}" srcOrd="0" destOrd="0" presId="urn:microsoft.com/office/officeart/2005/8/layout/vList2"/>
    <dgm:cxn modelId="{50225EB8-C9FA-47C2-B3D5-E62A44DEF298}" type="presOf" srcId="{2ED0BB04-60DB-41E7-9123-D82A00D43F30}" destId="{AF71F54F-9058-457A-9C09-9F1B71B20C87}" srcOrd="0" destOrd="0" presId="urn:microsoft.com/office/officeart/2005/8/layout/vList2"/>
    <dgm:cxn modelId="{68163DD5-CC14-4DF2-95DF-A0B321449C39}" srcId="{2ED0BB04-60DB-41E7-9123-D82A00D43F30}" destId="{329AA5D4-6B43-4BEB-86C5-4D27473D4BB8}" srcOrd="0" destOrd="0" parTransId="{DC013858-EA5D-4005-AE1A-ABBB7B033EBC}" sibTransId="{4CAA7B76-18BE-4612-B1AA-81342D17BD50}"/>
    <dgm:cxn modelId="{91D83EDD-7CE7-4CE0-BE0B-8CCA85F4EA1F}" type="presOf" srcId="{4AC0DBFF-D45F-4DCA-A4E5-A0CE1AC4648E}" destId="{95730581-BAB8-4065-BE31-E4C91B55292E}" srcOrd="0" destOrd="0" presId="urn:microsoft.com/office/officeart/2005/8/layout/vList2"/>
    <dgm:cxn modelId="{71CF7BF7-5351-4B55-86D2-EEC6ADB37D51}" srcId="{2ED0BB04-60DB-41E7-9123-D82A00D43F30}" destId="{8715D52E-754A-4615-BF1A-84D71A9DD8A5}" srcOrd="3" destOrd="0" parTransId="{CF74A1B4-08B3-49A6-8020-5EDC058AE77D}" sibTransId="{61FF9D6D-13FA-4E90-9F0B-E5F37EE2FB23}"/>
    <dgm:cxn modelId="{FE83EB49-3929-4681-84B6-BD6626395973}" type="presParOf" srcId="{AF71F54F-9058-457A-9C09-9F1B71B20C87}" destId="{60586F6D-ADBF-412F-A8F7-19F3B0FB54AF}" srcOrd="0" destOrd="0" presId="urn:microsoft.com/office/officeart/2005/8/layout/vList2"/>
    <dgm:cxn modelId="{FBFAC8C5-41C6-4B06-A976-CE75392EEE42}" type="presParOf" srcId="{AF71F54F-9058-457A-9C09-9F1B71B20C87}" destId="{B89C891B-EC2C-4C2A-A070-93B007E5FBF5}" srcOrd="1" destOrd="0" presId="urn:microsoft.com/office/officeart/2005/8/layout/vList2"/>
    <dgm:cxn modelId="{59DD38D4-BC97-4680-954E-531AB4A84975}" type="presParOf" srcId="{AF71F54F-9058-457A-9C09-9F1B71B20C87}" destId="{95730581-BAB8-4065-BE31-E4C91B55292E}" srcOrd="2" destOrd="0" presId="urn:microsoft.com/office/officeart/2005/8/layout/vList2"/>
    <dgm:cxn modelId="{DD717CB4-CAEF-4B16-9C89-3E2C98A33C13}" type="presParOf" srcId="{AF71F54F-9058-457A-9C09-9F1B71B20C87}" destId="{3066BE5F-7C7D-46B5-A456-D1F595A83DD3}" srcOrd="3" destOrd="0" presId="urn:microsoft.com/office/officeart/2005/8/layout/vList2"/>
    <dgm:cxn modelId="{C681C9A8-9F9E-400C-84E3-7589915CF421}" type="presParOf" srcId="{AF71F54F-9058-457A-9C09-9F1B71B20C87}" destId="{EECB70F4-D0BE-48C6-B8A7-D83BFB2DBD2C}" srcOrd="4" destOrd="0" presId="urn:microsoft.com/office/officeart/2005/8/layout/vList2"/>
    <dgm:cxn modelId="{BC41F668-7ECA-4DE8-AB8D-1B3BE279715B}" type="presParOf" srcId="{AF71F54F-9058-457A-9C09-9F1B71B20C87}" destId="{8CB55EDD-E5DC-4325-BDD7-D21D15148CB7}" srcOrd="5" destOrd="0" presId="urn:microsoft.com/office/officeart/2005/8/layout/vList2"/>
    <dgm:cxn modelId="{1D09F550-B0DF-4933-94D1-824F73E7C02A}" type="presParOf" srcId="{AF71F54F-9058-457A-9C09-9F1B71B20C87}" destId="{3C017288-A90D-43AC-A6AB-362E97203DE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86F6D-ADBF-412F-A8F7-19F3B0FB54AF}">
      <dsp:nvSpPr>
        <dsp:cNvPr id="0" name=""/>
        <dsp:cNvSpPr/>
      </dsp:nvSpPr>
      <dsp:spPr>
        <a:xfrm>
          <a:off x="0" y="84046"/>
          <a:ext cx="5217173"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As a group we decided to try and keep our design as simple as possible,</a:t>
          </a:r>
        </a:p>
      </dsp:txBody>
      <dsp:txXfrm>
        <a:off x="49154" y="133200"/>
        <a:ext cx="5118865" cy="908623"/>
      </dsp:txXfrm>
    </dsp:sp>
    <dsp:sp modelId="{95730581-BAB8-4065-BE31-E4C91B55292E}">
      <dsp:nvSpPr>
        <dsp:cNvPr id="0" name=""/>
        <dsp:cNvSpPr/>
      </dsp:nvSpPr>
      <dsp:spPr>
        <a:xfrm>
          <a:off x="0" y="1142817"/>
          <a:ext cx="5217173"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We wanted our car to be easy to operate and quick to reset</a:t>
          </a:r>
        </a:p>
      </dsp:txBody>
      <dsp:txXfrm>
        <a:off x="49154" y="1191971"/>
        <a:ext cx="5118865" cy="908623"/>
      </dsp:txXfrm>
    </dsp:sp>
    <dsp:sp modelId="{EECB70F4-D0BE-48C6-B8A7-D83BFB2DBD2C}">
      <dsp:nvSpPr>
        <dsp:cNvPr id="0" name=""/>
        <dsp:cNvSpPr/>
      </dsp:nvSpPr>
      <dsp:spPr>
        <a:xfrm>
          <a:off x="0" y="2201589"/>
          <a:ext cx="5217173"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So, we took major inspiration from “pull back” style toy cars.</a:t>
          </a:r>
        </a:p>
      </dsp:txBody>
      <dsp:txXfrm>
        <a:off x="49154" y="2250743"/>
        <a:ext cx="5118865" cy="908623"/>
      </dsp:txXfrm>
    </dsp:sp>
    <dsp:sp modelId="{3C017288-A90D-43AC-A6AB-362E97203DEF}">
      <dsp:nvSpPr>
        <dsp:cNvPr id="0" name=""/>
        <dsp:cNvSpPr/>
      </dsp:nvSpPr>
      <dsp:spPr>
        <a:xfrm>
          <a:off x="0" y="3260360"/>
          <a:ext cx="5217173"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These toy cars are very easy to use and are quickly reset simply by pulling them back again and letting go.</a:t>
          </a:r>
        </a:p>
      </dsp:txBody>
      <dsp:txXfrm>
        <a:off x="49154" y="3309514"/>
        <a:ext cx="5118865" cy="9086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246B69-A2E5-49B0-9E3B-F0444B3D6B15}" type="datetimeFigureOut">
              <a:rPr lang="en-GB" smtClean="0"/>
              <a:t>01/02/2026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84E877-72BC-4434-B6ED-BB1338B49DA4}" type="slidenum">
              <a:rPr lang="en-GB" smtClean="0"/>
              <a:t>‹#›</a:t>
            </a:fld>
            <a:endParaRPr lang="en-GB"/>
          </a:p>
        </p:txBody>
      </p:sp>
    </p:spTree>
    <p:extLst>
      <p:ext uri="{BB962C8B-B14F-4D97-AF65-F5344CB8AC3E}">
        <p14:creationId xmlns:p14="http://schemas.microsoft.com/office/powerpoint/2010/main" val="1248073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B84E877-72BC-4434-B6ED-BB1338B49DA4}" type="slidenum">
              <a:rPr lang="en-GB" smtClean="0"/>
              <a:t>10</a:t>
            </a:fld>
            <a:endParaRPr lang="en-GB"/>
          </a:p>
        </p:txBody>
      </p:sp>
    </p:spTree>
    <p:extLst>
      <p:ext uri="{BB962C8B-B14F-4D97-AF65-F5344CB8AC3E}">
        <p14:creationId xmlns:p14="http://schemas.microsoft.com/office/powerpoint/2010/main" val="2025862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652EE-4B48-1D98-25C8-04A3492D8F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0C2AEC-8FE6-1302-28D1-01A130EDCE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327EF1-99E2-7FD2-E0A8-8B4CCC3635E3}"/>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5C8E7E65-D1CB-BFB9-538D-393B34BBD3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3C9024-A205-438F-056B-75BC79CF32DB}"/>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2334923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55E79-269E-3780-B707-E6A06BF4C6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50A180-979D-9A22-4918-A09662CB9B4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517BCB-31E5-20B2-52FF-19090AAB7AFB}"/>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D4FB03E6-F3BF-8783-8FA7-F9B115ABF0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25B251-CC68-971C-B986-F9B92BB38621}"/>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4274872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297D5-1D78-CF59-F819-EADB06B263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63ACD8-6D0D-9E32-01A5-0002637CE2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69D06-6427-BF8D-1527-8872A6E929A0}"/>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85E152AD-7A58-03F8-717A-2DE60282B7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74D397-2B48-5E9D-E4FF-68C36A81FF9B}"/>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2900351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8265D-3B4C-2EE5-4FB1-7D5BCBF94D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CA75EB-11D9-35A3-5D8F-4B9D2BA2D1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CB84825-50E8-C4BB-A755-EDACCDB65DA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C4AB4E-703A-0820-FE93-EA05C3CF1546}"/>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6" name="Footer Placeholder 5">
            <a:extLst>
              <a:ext uri="{FF2B5EF4-FFF2-40B4-BE49-F238E27FC236}">
                <a16:creationId xmlns:a16="http://schemas.microsoft.com/office/drawing/2014/main" id="{9AB25F13-0AD4-D0E4-019C-93DE46CAFF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35ADF8-E3E9-966E-9936-B693646BF9AC}"/>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3172055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2DA94-89B2-2024-6A85-756455125A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661977-C89C-29A0-790A-8239B4FAB6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CF9A4F-6DCA-5782-9463-BA793AE4A4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2ABC5F4-3EDF-4B36-B2B7-B490EF6411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7D8AB2-E955-57AA-654F-443BF21E27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84A76B-C0A1-6DD2-F65B-FE2D96B01F12}"/>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8" name="Footer Placeholder 7">
            <a:extLst>
              <a:ext uri="{FF2B5EF4-FFF2-40B4-BE49-F238E27FC236}">
                <a16:creationId xmlns:a16="http://schemas.microsoft.com/office/drawing/2014/main" id="{C2D9B68D-1E2D-38BF-F6F0-5E8E38DD91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1B3D5D1-4CDC-E2C9-8C02-9B52DA748032}"/>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3545375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98CF0-96A9-F1AF-074E-164CA460A1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702369-981D-46F1-FD1E-5B13F1C4ABB1}"/>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4" name="Footer Placeholder 3">
            <a:extLst>
              <a:ext uri="{FF2B5EF4-FFF2-40B4-BE49-F238E27FC236}">
                <a16:creationId xmlns:a16="http://schemas.microsoft.com/office/drawing/2014/main" id="{0D2EEB2B-D94B-3799-9853-5FDA62853D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EB2E52-ADA4-654C-4E68-A2FDC485B049}"/>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2660567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BD1540-13B2-CE06-80BB-2F511BA12F59}"/>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3" name="Footer Placeholder 2">
            <a:extLst>
              <a:ext uri="{FF2B5EF4-FFF2-40B4-BE49-F238E27FC236}">
                <a16:creationId xmlns:a16="http://schemas.microsoft.com/office/drawing/2014/main" id="{70ACEC70-1E81-9BF6-5B0E-94DBB2FF5F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F3D5FE-F56C-44E1-A32F-C0829C3BC113}"/>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4257572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451FC-309E-2451-FDFE-2A61A233BA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D1249E-715B-04B1-BDBC-229C852285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B70F56-9083-6635-FE56-6A3157E682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B0817E-269B-AC2C-90A1-427D5C2E031D}"/>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6" name="Footer Placeholder 5">
            <a:extLst>
              <a:ext uri="{FF2B5EF4-FFF2-40B4-BE49-F238E27FC236}">
                <a16:creationId xmlns:a16="http://schemas.microsoft.com/office/drawing/2014/main" id="{CF1E2D64-7F0D-CCE1-D55C-534B1A59BB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C5636A-BDFC-EC03-7DB0-A1AEA4E79E45}"/>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49309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8B5C-33CA-EB63-15E9-97B9B37E0B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F626AB-766F-F2DE-8038-7E3E2BA480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D9D6C5-D572-57CF-BDC4-294CA0F006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08AAEF-4508-8BA1-98E4-1166105F3D73}"/>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6" name="Footer Placeholder 5">
            <a:extLst>
              <a:ext uri="{FF2B5EF4-FFF2-40B4-BE49-F238E27FC236}">
                <a16:creationId xmlns:a16="http://schemas.microsoft.com/office/drawing/2014/main" id="{E63FD94D-15A3-CAC6-2359-B12FFD9374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8666F9-15FA-D710-E96A-610F41BA42DB}"/>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3471948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5474B-1565-14E7-F40A-7B0C9A8E4F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DAEA8E-3507-2415-FF69-F7CDA6B8BCA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DF49E9-8966-1DED-869C-A6038CBFFEB5}"/>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3571483C-3D47-7E80-1975-BCE56E8552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DDB0E0-9977-E872-7CE8-9226390E2B02}"/>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1174813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4B2B18-549F-41F7-5460-2CE05255A9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807F95-679E-4549-23D9-9271DB5660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1BF161-5810-2ED9-1BED-153F6A7BB617}"/>
              </a:ext>
            </a:extLst>
          </p:cNvPr>
          <p:cNvSpPr>
            <a:spLocks noGrp="1"/>
          </p:cNvSpPr>
          <p:nvPr>
            <p:ph type="dt" sz="half" idx="10"/>
          </p:nvPr>
        </p:nvSpPr>
        <p:spPr/>
        <p:txBody>
          <a:body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BE95BC09-1635-5A87-D347-5D0BA9E465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C60224-0D91-26EA-5514-3FE4DBD129B1}"/>
              </a:ext>
            </a:extLst>
          </p:cNvPr>
          <p:cNvSpPr>
            <a:spLocks noGrp="1"/>
          </p:cNvSpPr>
          <p:nvPr>
            <p:ph type="sldNum" sz="quarter" idx="12"/>
          </p:nvPr>
        </p:nvSpPr>
        <p:spPr/>
        <p:txBody>
          <a:bodyPr/>
          <a:lstStyle/>
          <a:p>
            <a:fld id="{A929D8BC-13F0-45A5-B79B-42A284155DE8}" type="slidenum">
              <a:rPr lang="en-GB" smtClean="0"/>
              <a:t>‹#›</a:t>
            </a:fld>
            <a:endParaRPr lang="en-GB"/>
          </a:p>
        </p:txBody>
      </p:sp>
    </p:spTree>
    <p:extLst>
      <p:ext uri="{BB962C8B-B14F-4D97-AF65-F5344CB8AC3E}">
        <p14:creationId xmlns:p14="http://schemas.microsoft.com/office/powerpoint/2010/main" val="2879945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8D22C7-40B7-B6AF-D29A-5EEA2FA29B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F2B55B-81DB-78CB-DA02-C4520D58E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D3FEF6-AA34-0273-6E06-14F5D0959B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D0C63A4-DAF9-4F89-9E08-8224C6835452}" type="datetimeFigureOut">
              <a:rPr lang="en-GB" smtClean="0"/>
              <a:t>01/02/2026</a:t>
            </a:fld>
            <a:endParaRPr lang="en-GB"/>
          </a:p>
        </p:txBody>
      </p:sp>
      <p:sp>
        <p:nvSpPr>
          <p:cNvPr id="5" name="Footer Placeholder 4">
            <a:extLst>
              <a:ext uri="{FF2B5EF4-FFF2-40B4-BE49-F238E27FC236}">
                <a16:creationId xmlns:a16="http://schemas.microsoft.com/office/drawing/2014/main" id="{48779E6D-7ED1-F97D-813F-05638DDD79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57D6D51-BF20-6383-FF1D-55A91030BD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929D8BC-13F0-45A5-B79B-42A284155DE8}" type="slidenum">
              <a:rPr lang="en-GB" smtClean="0"/>
              <a:t>‹#›</a:t>
            </a:fld>
            <a:endParaRPr lang="en-GB"/>
          </a:p>
        </p:txBody>
      </p:sp>
    </p:spTree>
    <p:extLst>
      <p:ext uri="{BB962C8B-B14F-4D97-AF65-F5344CB8AC3E}">
        <p14:creationId xmlns:p14="http://schemas.microsoft.com/office/powerpoint/2010/main" val="3921731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C2A5D-3EA3-46E0-581A-685F6A6E777F}"/>
              </a:ext>
            </a:extLst>
          </p:cNvPr>
          <p:cNvSpPr>
            <a:spLocks noGrp="1"/>
          </p:cNvSpPr>
          <p:nvPr>
            <p:ph type="ctrTitle"/>
          </p:nvPr>
        </p:nvSpPr>
        <p:spPr>
          <a:xfrm>
            <a:off x="755903" y="3399769"/>
            <a:ext cx="10640754" cy="775845"/>
          </a:xfrm>
        </p:spPr>
        <p:txBody>
          <a:bodyPr anchor="b">
            <a:normAutofit/>
          </a:bodyPr>
          <a:lstStyle/>
          <a:p>
            <a:r>
              <a:rPr lang="en-GB" sz="4000" dirty="0">
                <a:solidFill>
                  <a:schemeClr val="tx2"/>
                </a:solidFill>
              </a:rPr>
              <a:t>Engineering Projects Assessment </a:t>
            </a:r>
          </a:p>
        </p:txBody>
      </p:sp>
      <p:sp>
        <p:nvSpPr>
          <p:cNvPr id="3" name="Subtitle 2">
            <a:extLst>
              <a:ext uri="{FF2B5EF4-FFF2-40B4-BE49-F238E27FC236}">
                <a16:creationId xmlns:a16="http://schemas.microsoft.com/office/drawing/2014/main" id="{CB1297EF-AFE9-F88E-16CF-EDD727544279}"/>
              </a:ext>
            </a:extLst>
          </p:cNvPr>
          <p:cNvSpPr>
            <a:spLocks noGrp="1"/>
          </p:cNvSpPr>
          <p:nvPr>
            <p:ph type="subTitle" idx="1"/>
          </p:nvPr>
        </p:nvSpPr>
        <p:spPr>
          <a:xfrm>
            <a:off x="1514121" y="4171528"/>
            <a:ext cx="9163757" cy="450447"/>
          </a:xfrm>
        </p:spPr>
        <p:txBody>
          <a:bodyPr anchor="ctr">
            <a:normAutofit/>
          </a:bodyPr>
          <a:lstStyle/>
          <a:p>
            <a:r>
              <a:rPr lang="en-GB" sz="2000" dirty="0">
                <a:solidFill>
                  <a:schemeClr val="tx2"/>
                </a:solidFill>
              </a:rPr>
              <a:t>Engineering Projects (ACHA4034)</a:t>
            </a:r>
          </a:p>
        </p:txBody>
      </p:sp>
      <p:pic>
        <p:nvPicPr>
          <p:cNvPr id="1026" name="Picture 2" descr="A black and yellow logo&#10;&#10;AI-generated content may be incorrect.">
            <a:extLst>
              <a:ext uri="{FF2B5EF4-FFF2-40B4-BE49-F238E27FC236}">
                <a16:creationId xmlns:a16="http://schemas.microsoft.com/office/drawing/2014/main" id="{8E1D450D-8765-65FA-5438-96E1DF1B095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125827" y="320231"/>
            <a:ext cx="5878894" cy="28365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DB27049-5696-3A22-1806-2F2817273B7C}"/>
              </a:ext>
            </a:extLst>
          </p:cNvPr>
          <p:cNvSpPr txBox="1"/>
          <p:nvPr/>
        </p:nvSpPr>
        <p:spPr>
          <a:xfrm>
            <a:off x="4752822" y="2646032"/>
            <a:ext cx="2686050" cy="784830"/>
          </a:xfrm>
          <a:prstGeom prst="rect">
            <a:avLst/>
          </a:prstGeom>
          <a:noFill/>
        </p:spPr>
        <p:txBody>
          <a:bodyPr wrap="square" rtlCol="0">
            <a:spAutoFit/>
          </a:bodyPr>
          <a:lstStyle/>
          <a:p>
            <a:pPr algn="ctr"/>
            <a:r>
              <a:rPr lang="en-GB" sz="1200" b="1" dirty="0"/>
              <a:t>University of Wales Trinity Saint David</a:t>
            </a:r>
          </a:p>
          <a:p>
            <a:pPr algn="ctr"/>
            <a:endParaRPr lang="en-GB" sz="1200" b="1" dirty="0"/>
          </a:p>
          <a:p>
            <a:pPr algn="ctr"/>
            <a:r>
              <a:rPr lang="en-GB" sz="900" b="1" dirty="0"/>
              <a:t>Wales Institute of Science and Art</a:t>
            </a:r>
          </a:p>
        </p:txBody>
      </p:sp>
      <p:sp>
        <p:nvSpPr>
          <p:cNvPr id="5" name="TextBox 4">
            <a:extLst>
              <a:ext uri="{FF2B5EF4-FFF2-40B4-BE49-F238E27FC236}">
                <a16:creationId xmlns:a16="http://schemas.microsoft.com/office/drawing/2014/main" id="{8DB97704-D737-EDFF-83C9-F29084A1F314}"/>
              </a:ext>
            </a:extLst>
          </p:cNvPr>
          <p:cNvSpPr txBox="1"/>
          <p:nvPr/>
        </p:nvSpPr>
        <p:spPr>
          <a:xfrm>
            <a:off x="3589174" y="4947373"/>
            <a:ext cx="5013652" cy="246221"/>
          </a:xfrm>
          <a:prstGeom prst="rect">
            <a:avLst/>
          </a:prstGeom>
          <a:noFill/>
        </p:spPr>
        <p:txBody>
          <a:bodyPr wrap="square" rtlCol="0">
            <a:spAutoFit/>
          </a:bodyPr>
          <a:lstStyle/>
          <a:p>
            <a:pPr algn="ctr"/>
            <a:r>
              <a:rPr lang="en-GB" sz="1000" dirty="0"/>
              <a:t>Ashton Tooley- 2517475      Owen Hooper - 2517449              Ceiran Gratrix - 2517507 </a:t>
            </a:r>
          </a:p>
        </p:txBody>
      </p:sp>
      <p:sp>
        <p:nvSpPr>
          <p:cNvPr id="6" name="TextBox 5">
            <a:extLst>
              <a:ext uri="{FF2B5EF4-FFF2-40B4-BE49-F238E27FC236}">
                <a16:creationId xmlns:a16="http://schemas.microsoft.com/office/drawing/2014/main" id="{4A564F7A-722E-63FC-D079-C88C44026E63}"/>
              </a:ext>
            </a:extLst>
          </p:cNvPr>
          <p:cNvSpPr txBox="1"/>
          <p:nvPr/>
        </p:nvSpPr>
        <p:spPr>
          <a:xfrm>
            <a:off x="11275119" y="6119336"/>
            <a:ext cx="829364" cy="738664"/>
          </a:xfrm>
          <a:prstGeom prst="rect">
            <a:avLst/>
          </a:prstGeom>
          <a:noFill/>
        </p:spPr>
        <p:txBody>
          <a:bodyPr wrap="square" rtlCol="0">
            <a:spAutoFit/>
          </a:bodyPr>
          <a:lstStyle/>
          <a:p>
            <a:r>
              <a:rPr lang="en-GB" sz="600" dirty="0"/>
              <a:t>Theo Hyett- 2517469           Mason Hurlow-2504440             Jack Evans-2519303</a:t>
            </a:r>
          </a:p>
          <a:p>
            <a:r>
              <a:rPr lang="en-GB" sz="600" dirty="0"/>
              <a:t>Louis Carrol-2502263</a:t>
            </a:r>
          </a:p>
        </p:txBody>
      </p:sp>
    </p:spTree>
    <p:extLst>
      <p:ext uri="{BB962C8B-B14F-4D97-AF65-F5344CB8AC3E}">
        <p14:creationId xmlns:p14="http://schemas.microsoft.com/office/powerpoint/2010/main" val="3357546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D3FC0-1734-9DE9-8AC4-B00C5248E796}"/>
              </a:ext>
            </a:extLst>
          </p:cNvPr>
          <p:cNvSpPr>
            <a:spLocks noGrp="1"/>
          </p:cNvSpPr>
          <p:nvPr>
            <p:ph type="title"/>
          </p:nvPr>
        </p:nvSpPr>
        <p:spPr>
          <a:xfrm>
            <a:off x="1102368" y="1877492"/>
            <a:ext cx="4030132" cy="3215373"/>
          </a:xfrm>
        </p:spPr>
        <p:txBody>
          <a:bodyPr vert="horz" lIns="91440" tIns="45720" rIns="91440" bIns="45720" rtlCol="0" anchor="ctr">
            <a:normAutofit/>
          </a:bodyPr>
          <a:lstStyle/>
          <a:p>
            <a:pPr algn="ctr"/>
            <a:r>
              <a:rPr lang="en-US" b="1" kern="1200">
                <a:solidFill>
                  <a:schemeClr val="bg1"/>
                </a:solidFill>
                <a:latin typeface="+mj-lt"/>
                <a:ea typeface="+mj-ea"/>
                <a:cs typeface="+mj-cs"/>
              </a:rPr>
              <a:t>Rubber Band Car</a:t>
            </a:r>
          </a:p>
        </p:txBody>
      </p:sp>
      <p:grpSp>
        <p:nvGrpSpPr>
          <p:cNvPr id="44" name="Group 43">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5" name="Freeform: Shape 4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6" name="Freeform: Shape 4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8"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0"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2" name="Oval 51">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Oval 53">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 name="TextBox 5">
            <a:extLst>
              <a:ext uri="{FF2B5EF4-FFF2-40B4-BE49-F238E27FC236}">
                <a16:creationId xmlns:a16="http://schemas.microsoft.com/office/drawing/2014/main" id="{28756224-B18D-A998-72F2-3FC99315B848}"/>
              </a:ext>
            </a:extLst>
          </p:cNvPr>
          <p:cNvSpPr txBox="1"/>
          <p:nvPr/>
        </p:nvSpPr>
        <p:spPr>
          <a:xfrm>
            <a:off x="6234868" y="1130846"/>
            <a:ext cx="5217173"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dirty="0">
                <a:solidFill>
                  <a:schemeClr val="bg1"/>
                </a:solidFill>
              </a:rPr>
              <a:t>Our group has been tasked to design and test a rubber band car.</a:t>
            </a:r>
          </a:p>
          <a:p>
            <a:pPr indent="-228600">
              <a:lnSpc>
                <a:spcPct val="90000"/>
              </a:lnSpc>
              <a:spcAft>
                <a:spcPts val="600"/>
              </a:spcAft>
              <a:buFont typeface="Arial" panose="020B0604020202020204" pitchFamily="34" charset="0"/>
              <a:buChar char="•"/>
            </a:pPr>
            <a:endParaRPr lang="en-US" sz="1700" dirty="0">
              <a:solidFill>
                <a:schemeClr val="bg1"/>
              </a:solidFill>
            </a:endParaRPr>
          </a:p>
          <a:p>
            <a:pPr indent="-228600">
              <a:lnSpc>
                <a:spcPct val="90000"/>
              </a:lnSpc>
              <a:spcAft>
                <a:spcPts val="600"/>
              </a:spcAft>
              <a:buFont typeface="Arial" panose="020B0604020202020204" pitchFamily="34" charset="0"/>
              <a:buChar char="•"/>
            </a:pPr>
            <a:r>
              <a:rPr lang="en-US" sz="1700" dirty="0">
                <a:solidFill>
                  <a:schemeClr val="bg1"/>
                </a:solidFill>
              </a:rPr>
              <a:t>We have been limited to basic materials, and glue for fixings:</a:t>
            </a:r>
          </a:p>
          <a:p>
            <a:pPr marL="285750" indent="-228600">
              <a:lnSpc>
                <a:spcPct val="90000"/>
              </a:lnSpc>
              <a:spcAft>
                <a:spcPts val="600"/>
              </a:spcAft>
              <a:buFont typeface="Arial" panose="020B0604020202020204" pitchFamily="34" charset="0"/>
              <a:buChar char="•"/>
            </a:pPr>
            <a:r>
              <a:rPr lang="en-US" sz="1700" dirty="0">
                <a:solidFill>
                  <a:schemeClr val="bg1"/>
                </a:solidFill>
              </a:rPr>
              <a:t>Wood lollipop sticks</a:t>
            </a:r>
          </a:p>
          <a:p>
            <a:pPr marL="285750" indent="-228600">
              <a:lnSpc>
                <a:spcPct val="90000"/>
              </a:lnSpc>
              <a:spcAft>
                <a:spcPts val="600"/>
              </a:spcAft>
              <a:buFont typeface="Arial" panose="020B0604020202020204" pitchFamily="34" charset="0"/>
              <a:buChar char="•"/>
            </a:pPr>
            <a:r>
              <a:rPr lang="en-US" sz="1700" dirty="0">
                <a:solidFill>
                  <a:schemeClr val="bg1"/>
                </a:solidFill>
              </a:rPr>
              <a:t>Wood Beams</a:t>
            </a:r>
          </a:p>
          <a:p>
            <a:pPr marL="285750" indent="-228600">
              <a:lnSpc>
                <a:spcPct val="90000"/>
              </a:lnSpc>
              <a:spcAft>
                <a:spcPts val="600"/>
              </a:spcAft>
              <a:buFont typeface="Arial" panose="020B0604020202020204" pitchFamily="34" charset="0"/>
              <a:buChar char="•"/>
            </a:pPr>
            <a:r>
              <a:rPr lang="en-US" sz="1700" dirty="0">
                <a:solidFill>
                  <a:schemeClr val="bg1"/>
                </a:solidFill>
              </a:rPr>
              <a:t>Wood wheels</a:t>
            </a:r>
          </a:p>
          <a:p>
            <a:pPr marL="285750" indent="-228600">
              <a:lnSpc>
                <a:spcPct val="90000"/>
              </a:lnSpc>
              <a:spcAft>
                <a:spcPts val="600"/>
              </a:spcAft>
              <a:buFont typeface="Arial" panose="020B0604020202020204" pitchFamily="34" charset="0"/>
              <a:buChar char="•"/>
            </a:pPr>
            <a:r>
              <a:rPr lang="en-US" sz="1700" dirty="0">
                <a:solidFill>
                  <a:schemeClr val="bg1"/>
                </a:solidFill>
              </a:rPr>
              <a:t>Bambo straws </a:t>
            </a:r>
          </a:p>
          <a:p>
            <a:pPr marL="285750" indent="-228600">
              <a:lnSpc>
                <a:spcPct val="90000"/>
              </a:lnSpc>
              <a:spcAft>
                <a:spcPts val="600"/>
              </a:spcAft>
              <a:buFont typeface="Arial" panose="020B0604020202020204" pitchFamily="34" charset="0"/>
              <a:buChar char="•"/>
            </a:pPr>
            <a:r>
              <a:rPr lang="en-US" sz="1700" dirty="0">
                <a:solidFill>
                  <a:schemeClr val="bg1"/>
                </a:solidFill>
              </a:rPr>
              <a:t>Multiple size Rubber bands</a:t>
            </a:r>
          </a:p>
          <a:p>
            <a:pPr indent="-228600">
              <a:lnSpc>
                <a:spcPct val="90000"/>
              </a:lnSpc>
              <a:spcAft>
                <a:spcPts val="600"/>
              </a:spcAft>
              <a:buFont typeface="Arial" panose="020B0604020202020204" pitchFamily="34" charset="0"/>
              <a:buChar char="•"/>
            </a:pPr>
            <a:endParaRPr lang="en-US" sz="1700" dirty="0">
              <a:solidFill>
                <a:schemeClr val="bg1"/>
              </a:solidFill>
            </a:endParaRPr>
          </a:p>
          <a:p>
            <a:pPr marL="285750" indent="-228600">
              <a:lnSpc>
                <a:spcPct val="90000"/>
              </a:lnSpc>
              <a:spcAft>
                <a:spcPts val="600"/>
              </a:spcAft>
              <a:buFont typeface="Arial" panose="020B0604020202020204" pitchFamily="34" charset="0"/>
              <a:buChar char="•"/>
            </a:pPr>
            <a:endParaRPr lang="en-US" sz="1700" dirty="0">
              <a:solidFill>
                <a:schemeClr val="bg1"/>
              </a:solidFill>
            </a:endParaRPr>
          </a:p>
          <a:p>
            <a:pPr indent="-228600">
              <a:lnSpc>
                <a:spcPct val="90000"/>
              </a:lnSpc>
              <a:spcAft>
                <a:spcPts val="600"/>
              </a:spcAft>
              <a:buFont typeface="Arial" panose="020B0604020202020204" pitchFamily="34" charset="0"/>
              <a:buChar char="•"/>
            </a:pPr>
            <a:endParaRPr lang="en-US" sz="1700" dirty="0">
              <a:solidFill>
                <a:schemeClr val="bg1"/>
              </a:solidFill>
            </a:endParaRPr>
          </a:p>
          <a:p>
            <a:pPr>
              <a:lnSpc>
                <a:spcPct val="90000"/>
              </a:lnSpc>
              <a:spcAft>
                <a:spcPts val="600"/>
              </a:spcAft>
            </a:pPr>
            <a:r>
              <a:rPr lang="en-US" sz="1700" dirty="0">
                <a:solidFill>
                  <a:schemeClr val="bg1"/>
                </a:solidFill>
              </a:rPr>
              <a:t> </a:t>
            </a:r>
          </a:p>
        </p:txBody>
      </p:sp>
      <p:grpSp>
        <p:nvGrpSpPr>
          <p:cNvPr id="56"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57" name="Freeform: Shape 56">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102638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2" name="Rectangle 206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476789-77B0-23F3-3AA9-EF333F5D91C8}"/>
              </a:ext>
            </a:extLst>
          </p:cNvPr>
          <p:cNvSpPr>
            <a:spLocks noGrp="1"/>
          </p:cNvSpPr>
          <p:nvPr>
            <p:ph type="title"/>
          </p:nvPr>
        </p:nvSpPr>
        <p:spPr>
          <a:xfrm>
            <a:off x="6234865" y="568517"/>
            <a:ext cx="5248221" cy="1067209"/>
          </a:xfrm>
        </p:spPr>
        <p:txBody>
          <a:bodyPr vert="horz" lIns="91440" tIns="45720" rIns="91440" bIns="45720" rtlCol="0" anchor="ctr">
            <a:normAutofit/>
          </a:bodyPr>
          <a:lstStyle/>
          <a:p>
            <a:r>
              <a:rPr lang="en-US" sz="4400" b="1">
                <a:solidFill>
                  <a:schemeClr val="bg1"/>
                </a:solidFill>
              </a:rPr>
              <a:t>Design</a:t>
            </a:r>
            <a:r>
              <a:rPr lang="en-US" sz="4400">
                <a:solidFill>
                  <a:schemeClr val="bg1"/>
                </a:solidFill>
              </a:rPr>
              <a:t> </a:t>
            </a:r>
            <a:r>
              <a:rPr lang="en-US" sz="4400" b="1">
                <a:solidFill>
                  <a:schemeClr val="bg1"/>
                </a:solidFill>
              </a:rPr>
              <a:t>Inspiration</a:t>
            </a:r>
          </a:p>
        </p:txBody>
      </p:sp>
      <p:pic>
        <p:nvPicPr>
          <p:cNvPr id="2052" name="Picture 4" descr="Pullback motor - Wikipedia">
            <a:extLst>
              <a:ext uri="{FF2B5EF4-FFF2-40B4-BE49-F238E27FC236}">
                <a16:creationId xmlns:a16="http://schemas.microsoft.com/office/drawing/2014/main" id="{74E427F6-0482-EBF2-3875-75C1AE21C2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 b="-3"/>
          <a:stretch>
            <a:fill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2069" name="Group 2068">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060" name="Freeform: Shape 205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61" name="Freeform: Shape 206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2063"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064" name="Freeform: Shape 2063">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65" name="Freeform: Shape 2064">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66" name="Freeform: Shape 2065">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67" name="Freeform: Shape 2066">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68" name="Freeform: Shape 2067">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graphicFrame>
        <p:nvGraphicFramePr>
          <p:cNvPr id="2071" name="Text Placeholder 4">
            <a:extLst>
              <a:ext uri="{FF2B5EF4-FFF2-40B4-BE49-F238E27FC236}">
                <a16:creationId xmlns:a16="http://schemas.microsoft.com/office/drawing/2014/main" id="{19C155FF-1945-2326-B689-06354A4DAC06}"/>
              </a:ext>
            </a:extLst>
          </p:cNvPr>
          <p:cNvGraphicFramePr/>
          <p:nvPr>
            <p:extLst>
              <p:ext uri="{D42A27DB-BD31-4B8C-83A1-F6EECF244321}">
                <p14:modId xmlns:p14="http://schemas.microsoft.com/office/powerpoint/2010/main" val="2580962346"/>
              </p:ext>
            </p:extLst>
          </p:nvPr>
        </p:nvGraphicFramePr>
        <p:xfrm>
          <a:off x="6234868" y="1820369"/>
          <a:ext cx="521717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4216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DF2220-A77C-98AC-F1D0-EC6925D90B54}"/>
              </a:ext>
            </a:extLst>
          </p:cNvPr>
          <p:cNvSpPr>
            <a:spLocks noGrp="1"/>
          </p:cNvSpPr>
          <p:nvPr>
            <p:ph type="title"/>
          </p:nvPr>
        </p:nvSpPr>
        <p:spPr>
          <a:xfrm>
            <a:off x="6234865" y="568517"/>
            <a:ext cx="5248221" cy="1067209"/>
          </a:xfrm>
        </p:spPr>
        <p:txBody>
          <a:bodyPr vert="horz" lIns="91440" tIns="45720" rIns="91440" bIns="45720" rtlCol="0" anchor="ctr">
            <a:normAutofit/>
          </a:bodyPr>
          <a:lstStyle/>
          <a:p>
            <a:r>
              <a:rPr lang="en-US" sz="4400" b="1" dirty="0">
                <a:solidFill>
                  <a:schemeClr val="bg1"/>
                </a:solidFill>
              </a:rPr>
              <a:t>The Design</a:t>
            </a:r>
          </a:p>
        </p:txBody>
      </p:sp>
      <p:pic>
        <p:nvPicPr>
          <p:cNvPr id="6" name="Picture 5" descr="A pink and purple cart on a black surface&#10;&#10;AI-generated content may be incorrect.">
            <a:extLst>
              <a:ext uri="{FF2B5EF4-FFF2-40B4-BE49-F238E27FC236}">
                <a16:creationId xmlns:a16="http://schemas.microsoft.com/office/drawing/2014/main" id="{5856D28F-BBF7-4A3E-6CA5-F9E396C92EC8}"/>
              </a:ext>
            </a:extLst>
          </p:cNvPr>
          <p:cNvPicPr>
            <a:picLocks noChangeAspect="1"/>
          </p:cNvPicPr>
          <p:nvPr/>
        </p:nvPicPr>
        <p:blipFill>
          <a:blip r:embed="rId2">
            <a:extLst>
              <a:ext uri="{28A0092B-C50C-407E-A947-70E740481C1C}">
                <a14:useLocalDpi xmlns:a14="http://schemas.microsoft.com/office/drawing/2010/main" val="0"/>
              </a:ext>
            </a:extLst>
          </a:blip>
          <a:srcRect t="23808" b="19942"/>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41" name="Group 4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2" name="Freeform: Shape 4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3" name="Freeform: Shape 4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 name="Text Placeholder 3">
            <a:extLst>
              <a:ext uri="{FF2B5EF4-FFF2-40B4-BE49-F238E27FC236}">
                <a16:creationId xmlns:a16="http://schemas.microsoft.com/office/drawing/2014/main" id="{E5237803-F36B-A460-08B7-A49AF05093DC}"/>
              </a:ext>
            </a:extLst>
          </p:cNvPr>
          <p:cNvSpPr>
            <a:spLocks noGrp="1"/>
          </p:cNvSpPr>
          <p:nvPr>
            <p:ph type="body" sz="half" idx="2"/>
          </p:nvPr>
        </p:nvSpPr>
        <p:spPr>
          <a:xfrm>
            <a:off x="6096000" y="2105415"/>
            <a:ext cx="5217173" cy="4351338"/>
          </a:xfrm>
        </p:spPr>
        <p:txBody>
          <a:bodyPr vert="horz" lIns="91440" tIns="45720" rIns="91440" bIns="45720" rtlCol="0">
            <a:normAutofit/>
          </a:bodyPr>
          <a:lstStyle/>
          <a:p>
            <a:pPr indent="-228600">
              <a:buFont typeface="Arial" panose="020B0604020202020204" pitchFamily="34" charset="0"/>
              <a:buChar char="•"/>
            </a:pPr>
            <a:r>
              <a:rPr lang="en-US" dirty="0">
                <a:solidFill>
                  <a:schemeClr val="bg1"/>
                </a:solidFill>
              </a:rPr>
              <a:t>We designed a simple pull back system</a:t>
            </a:r>
          </a:p>
          <a:p>
            <a:pPr indent="-228600">
              <a:buFont typeface="Arial" panose="020B0604020202020204" pitchFamily="34" charset="0"/>
              <a:buChar char="•"/>
            </a:pPr>
            <a:r>
              <a:rPr lang="en-US" dirty="0">
                <a:solidFill>
                  <a:schemeClr val="bg1"/>
                </a:solidFill>
              </a:rPr>
              <a:t>The vehicle has a design that keeps the “spent” elastic band on the vehicle so it's easier to use</a:t>
            </a:r>
          </a:p>
          <a:p>
            <a:pPr indent="-228600">
              <a:buFont typeface="Arial" panose="020B0604020202020204" pitchFamily="34" charset="0"/>
              <a:buChar char="•"/>
            </a:pPr>
            <a:r>
              <a:rPr lang="en-US" dirty="0">
                <a:solidFill>
                  <a:schemeClr val="bg1"/>
                </a:solidFill>
              </a:rPr>
              <a:t>Floating axles</a:t>
            </a:r>
          </a:p>
          <a:p>
            <a:pPr indent="-228600">
              <a:buFont typeface="Arial" panose="020B0604020202020204" pitchFamily="34" charset="0"/>
              <a:buChar char="•"/>
            </a:pPr>
            <a:r>
              <a:rPr lang="en-US" dirty="0">
                <a:solidFill>
                  <a:schemeClr val="bg1"/>
                </a:solidFill>
              </a:rPr>
              <a:t>Makeshift “tires” for grip</a:t>
            </a:r>
          </a:p>
        </p:txBody>
      </p:sp>
      <p:grpSp>
        <p:nvGrpSpPr>
          <p:cNvPr id="45"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46" name="Freeform: Shape 45">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721675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7" name="Rectangle 62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CDA751-0F22-35F0-4F1D-30CB55371683}"/>
              </a:ext>
            </a:extLst>
          </p:cNvPr>
          <p:cNvSpPr>
            <a:spLocks noGrp="1"/>
          </p:cNvSpPr>
          <p:nvPr>
            <p:ph type="title"/>
          </p:nvPr>
        </p:nvSpPr>
        <p:spPr>
          <a:xfrm>
            <a:off x="5644751" y="568517"/>
            <a:ext cx="6161004" cy="886379"/>
          </a:xfrm>
        </p:spPr>
        <p:txBody>
          <a:bodyPr vert="horz" lIns="91440" tIns="45720" rIns="91440" bIns="45720" rtlCol="0" anchor="ctr">
            <a:normAutofit/>
          </a:bodyPr>
          <a:lstStyle/>
          <a:p>
            <a:r>
              <a:rPr lang="en-US" sz="4400" b="1" kern="1200" dirty="0">
                <a:solidFill>
                  <a:schemeClr val="bg1"/>
                </a:solidFill>
                <a:latin typeface="+mj-lt"/>
                <a:ea typeface="+mj-ea"/>
                <a:cs typeface="+mj-cs"/>
              </a:rPr>
              <a:t>The “Pull Back”</a:t>
            </a:r>
          </a:p>
        </p:txBody>
      </p:sp>
      <p:grpSp>
        <p:nvGrpSpPr>
          <p:cNvPr id="628" name="Group 627">
            <a:extLst>
              <a:ext uri="{FF2B5EF4-FFF2-40B4-BE49-F238E27FC236}">
                <a16:creationId xmlns:a16="http://schemas.microsoft.com/office/drawing/2014/main" id="{5C880D58-0477-47F1-B3CB-4B3017941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63593"/>
            <a:ext cx="1861854" cy="717514"/>
            <a:chOff x="0" y="377893"/>
            <a:chExt cx="1861854" cy="717514"/>
          </a:xfrm>
          <a:solidFill>
            <a:schemeClr val="bg1"/>
          </a:solidFill>
        </p:grpSpPr>
        <p:sp>
          <p:nvSpPr>
            <p:cNvPr id="428" name="Freeform: Shape 427">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29" name="Freeform: Shape 428">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8" name="Picture 7" descr="A wooden object with a stick stuck in it&#10;&#10;AI-generated content may be incorrect.">
            <a:extLst>
              <a:ext uri="{FF2B5EF4-FFF2-40B4-BE49-F238E27FC236}">
                <a16:creationId xmlns:a16="http://schemas.microsoft.com/office/drawing/2014/main" id="{825E22E6-5B70-FE87-01B2-4061FA26ED0E}"/>
              </a:ext>
            </a:extLst>
          </p:cNvPr>
          <p:cNvPicPr>
            <a:picLocks noChangeAspect="1"/>
          </p:cNvPicPr>
          <p:nvPr/>
        </p:nvPicPr>
        <p:blipFill>
          <a:blip r:embed="rId2">
            <a:extLst>
              <a:ext uri="{28A0092B-C50C-407E-A947-70E740481C1C}">
                <a14:useLocalDpi xmlns:a14="http://schemas.microsoft.com/office/drawing/2010/main" val="0"/>
              </a:ext>
            </a:extLst>
          </a:blip>
          <a:srcRect t="26008" r="-2" b="17740"/>
          <a:stretch>
            <a:fillRect/>
          </a:stretch>
        </p:blipFill>
        <p:spPr>
          <a:xfrm>
            <a:off x="235534" y="1009050"/>
            <a:ext cx="3296556" cy="3296556"/>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sp>
        <p:nvSpPr>
          <p:cNvPr id="629" name="Graphic 212">
            <a:extLst>
              <a:ext uri="{FF2B5EF4-FFF2-40B4-BE49-F238E27FC236}">
                <a16:creationId xmlns:a16="http://schemas.microsoft.com/office/drawing/2014/main" id="{877E3FF1-E4B8-49CB-9DD6-7D2067808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3" name="Graphic 212">
            <a:extLst>
              <a:ext uri="{FF2B5EF4-FFF2-40B4-BE49-F238E27FC236}">
                <a16:creationId xmlns:a16="http://schemas.microsoft.com/office/drawing/2014/main" id="{30BDE8C6-094E-46E6-BD5E-75FAB4F7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Text Placeholder 3">
            <a:extLst>
              <a:ext uri="{FF2B5EF4-FFF2-40B4-BE49-F238E27FC236}">
                <a16:creationId xmlns:a16="http://schemas.microsoft.com/office/drawing/2014/main" id="{5146D070-8D74-6E64-CDA7-498BDDCC7178}"/>
              </a:ext>
            </a:extLst>
          </p:cNvPr>
          <p:cNvSpPr>
            <a:spLocks noGrp="1"/>
          </p:cNvSpPr>
          <p:nvPr>
            <p:ph type="body" sz="half" idx="2"/>
          </p:nvPr>
        </p:nvSpPr>
        <p:spPr>
          <a:xfrm>
            <a:off x="6234868" y="1820369"/>
            <a:ext cx="5217173" cy="4351338"/>
          </a:xfrm>
        </p:spPr>
        <p:txBody>
          <a:bodyPr vert="horz" lIns="91440" tIns="45720" rIns="91440" bIns="45720" rtlCol="0">
            <a:normAutofit/>
          </a:bodyPr>
          <a:lstStyle/>
          <a:p>
            <a:pPr indent="-228600">
              <a:buFont typeface="Arial" panose="020B0604020202020204" pitchFamily="34" charset="0"/>
              <a:buChar char="•"/>
            </a:pPr>
            <a:r>
              <a:rPr lang="en-US" dirty="0">
                <a:solidFill>
                  <a:schemeClr val="bg1"/>
                </a:solidFill>
              </a:rPr>
              <a:t>The pull back system works by allowing the rubber band to wrap itself around the rear axle, with tension against the intended direction of travel.</a:t>
            </a:r>
          </a:p>
          <a:p>
            <a:pPr indent="-228600">
              <a:buFont typeface="Arial" panose="020B0604020202020204" pitchFamily="34" charset="0"/>
              <a:buChar char="•"/>
            </a:pPr>
            <a:r>
              <a:rPr lang="en-US" dirty="0">
                <a:solidFill>
                  <a:schemeClr val="bg1"/>
                </a:solidFill>
              </a:rPr>
              <a:t>This was achieved by using a small piece of a lollypop stick, mounted to the rear axle facing up from the front most side.</a:t>
            </a:r>
          </a:p>
          <a:p>
            <a:pPr indent="-228600">
              <a:buFont typeface="Arial" panose="020B0604020202020204" pitchFamily="34" charset="0"/>
              <a:buChar char="•"/>
            </a:pPr>
            <a:r>
              <a:rPr lang="en-US" dirty="0">
                <a:solidFill>
                  <a:schemeClr val="bg1"/>
                </a:solidFill>
              </a:rPr>
              <a:t>The rubber band is wrapped around the stick, and as the car is pulled back, it wraps itself around the axle with increasing tension depending on how far the car is pulled backwards.</a:t>
            </a:r>
          </a:p>
          <a:p>
            <a:pPr indent="-228600">
              <a:buFont typeface="Arial" panose="020B0604020202020204" pitchFamily="34" charset="0"/>
              <a:buChar char="•"/>
            </a:pPr>
            <a:r>
              <a:rPr lang="en-US" dirty="0">
                <a:solidFill>
                  <a:schemeClr val="bg1"/>
                </a:solidFill>
              </a:rPr>
              <a:t>Upon letting go of the car, the rubber band instantaneously releases its tension and spins the axle forwards.</a:t>
            </a:r>
          </a:p>
          <a:p>
            <a:pPr indent="-228600">
              <a:buFont typeface="Arial" panose="020B0604020202020204" pitchFamily="34" charset="0"/>
              <a:buChar char="•"/>
            </a:pPr>
            <a:endParaRPr lang="en-US" dirty="0">
              <a:solidFill>
                <a:schemeClr val="bg1"/>
              </a:solidFill>
            </a:endParaRPr>
          </a:p>
          <a:p>
            <a:pPr indent="-228600">
              <a:buFont typeface="Arial" panose="020B0604020202020204" pitchFamily="34" charset="0"/>
              <a:buChar char="•"/>
            </a:pPr>
            <a:r>
              <a:rPr lang="en-US" dirty="0">
                <a:solidFill>
                  <a:schemeClr val="bg1"/>
                </a:solidFill>
              </a:rPr>
              <a:t>This is shown in the next slide &gt;&gt;&gt;&gt;</a:t>
            </a:r>
          </a:p>
        </p:txBody>
      </p:sp>
      <p:pic>
        <p:nvPicPr>
          <p:cNvPr id="6" name="Picture 5" descr="A close-up of a wood object&#10;&#10;AI-generated content may be incorrect.">
            <a:extLst>
              <a:ext uri="{FF2B5EF4-FFF2-40B4-BE49-F238E27FC236}">
                <a16:creationId xmlns:a16="http://schemas.microsoft.com/office/drawing/2014/main" id="{5ABF1DDF-EF71-AE06-B09E-D4AC7714285D}"/>
              </a:ext>
            </a:extLst>
          </p:cNvPr>
          <p:cNvPicPr>
            <a:picLocks noChangeAspect="1"/>
          </p:cNvPicPr>
          <p:nvPr/>
        </p:nvPicPr>
        <p:blipFill>
          <a:blip r:embed="rId3">
            <a:extLst>
              <a:ext uri="{28A0092B-C50C-407E-A947-70E740481C1C}">
                <a14:useLocalDpi xmlns:a14="http://schemas.microsoft.com/office/drawing/2010/main" val="0"/>
              </a:ext>
            </a:extLst>
          </a:blip>
          <a:srcRect t="32142" r="2" b="11610"/>
          <a:stretch>
            <a:fillRect/>
          </a:stretch>
        </p:blipFill>
        <p:spPr>
          <a:xfrm>
            <a:off x="2841433" y="3429000"/>
            <a:ext cx="2965878" cy="296587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630"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631" name="Freeform: Shape 630">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32" name="Freeform: Shape 631">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8" name="Freeform: Shape 43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9" name="Freeform: Shape 43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0" name="Freeform: Shape 43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444543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46C97-FBBD-C060-5AD6-B003ACC8E80D}"/>
              </a:ext>
            </a:extLst>
          </p:cNvPr>
          <p:cNvSpPr>
            <a:spLocks noGrp="1"/>
          </p:cNvSpPr>
          <p:nvPr>
            <p:ph type="title"/>
          </p:nvPr>
        </p:nvSpPr>
        <p:spPr/>
        <p:style>
          <a:lnRef idx="2">
            <a:schemeClr val="dk1">
              <a:shade val="15000"/>
            </a:schemeClr>
          </a:lnRef>
          <a:fillRef idx="1">
            <a:schemeClr val="dk1"/>
          </a:fillRef>
          <a:effectRef idx="0">
            <a:schemeClr val="dk1"/>
          </a:effectRef>
          <a:fontRef idx="minor">
            <a:schemeClr val="lt1"/>
          </a:fontRef>
        </p:style>
        <p:txBody>
          <a:bodyPr/>
          <a:lstStyle/>
          <a:p>
            <a:r>
              <a:rPr lang="en-GB" dirty="0"/>
              <a:t>&gt;&gt;&gt;&gt;</a:t>
            </a:r>
          </a:p>
        </p:txBody>
      </p:sp>
      <p:pic>
        <p:nvPicPr>
          <p:cNvPr id="6" name="Picture 5" descr="Close-up of a slingshot with a rubber band&#10;&#10;AI-generated content may be incorrect.">
            <a:extLst>
              <a:ext uri="{FF2B5EF4-FFF2-40B4-BE49-F238E27FC236}">
                <a16:creationId xmlns:a16="http://schemas.microsoft.com/office/drawing/2014/main" id="{AC930721-4C64-3CBB-8202-E08F1A6B83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48115" y="552494"/>
            <a:ext cx="2496260" cy="4437796"/>
          </a:xfrm>
          <a:prstGeom prst="rect">
            <a:avLst/>
          </a:prstGeom>
        </p:spPr>
      </p:pic>
      <p:sp>
        <p:nvSpPr>
          <p:cNvPr id="10" name="TextBox 9">
            <a:extLst>
              <a:ext uri="{FF2B5EF4-FFF2-40B4-BE49-F238E27FC236}">
                <a16:creationId xmlns:a16="http://schemas.microsoft.com/office/drawing/2014/main" id="{91C12252-D919-34B2-448E-DB9262493187}"/>
              </a:ext>
            </a:extLst>
          </p:cNvPr>
          <p:cNvSpPr txBox="1"/>
          <p:nvPr/>
        </p:nvSpPr>
        <p:spPr>
          <a:xfrm>
            <a:off x="2348115" y="5292436"/>
            <a:ext cx="2898140" cy="369332"/>
          </a:xfrm>
          <a:prstGeom prst="rect">
            <a:avLst/>
          </a:prstGeom>
          <a:noFill/>
        </p:spPr>
        <p:txBody>
          <a:bodyPr wrap="square" rtlCol="0">
            <a:spAutoFit/>
          </a:bodyPr>
          <a:lstStyle/>
          <a:p>
            <a:r>
              <a:rPr lang="en-GB" dirty="0">
                <a:solidFill>
                  <a:schemeClr val="bg1"/>
                </a:solidFill>
              </a:rPr>
              <a:t>1. Rubber band is attached</a:t>
            </a:r>
          </a:p>
        </p:txBody>
      </p:sp>
      <p:pic>
        <p:nvPicPr>
          <p:cNvPr id="14" name="Picture 13" descr="Close-up of a slingshot&#10;&#10;AI-generated content may be incorrect.">
            <a:extLst>
              <a:ext uri="{FF2B5EF4-FFF2-40B4-BE49-F238E27FC236}">
                <a16:creationId xmlns:a16="http://schemas.microsoft.com/office/drawing/2014/main" id="{A8A211C9-DCC5-C1EA-7949-05509D03FE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69369" y="552494"/>
            <a:ext cx="2496261" cy="4437796"/>
          </a:xfrm>
          <a:prstGeom prst="rect">
            <a:avLst/>
          </a:prstGeom>
        </p:spPr>
      </p:pic>
      <p:sp>
        <p:nvSpPr>
          <p:cNvPr id="15" name="TextBox 14">
            <a:extLst>
              <a:ext uri="{FF2B5EF4-FFF2-40B4-BE49-F238E27FC236}">
                <a16:creationId xmlns:a16="http://schemas.microsoft.com/office/drawing/2014/main" id="{A58678DF-B2D1-8AD9-F91C-D527D292E6FD}"/>
              </a:ext>
            </a:extLst>
          </p:cNvPr>
          <p:cNvSpPr txBox="1"/>
          <p:nvPr/>
        </p:nvSpPr>
        <p:spPr>
          <a:xfrm>
            <a:off x="7659753" y="5153936"/>
            <a:ext cx="2715491" cy="646331"/>
          </a:xfrm>
          <a:prstGeom prst="rect">
            <a:avLst/>
          </a:prstGeom>
          <a:noFill/>
        </p:spPr>
        <p:txBody>
          <a:bodyPr wrap="square" rtlCol="0">
            <a:spAutoFit/>
          </a:bodyPr>
          <a:lstStyle/>
          <a:p>
            <a:r>
              <a:rPr lang="en-GB" dirty="0">
                <a:solidFill>
                  <a:schemeClr val="bg1"/>
                </a:solidFill>
              </a:rPr>
              <a:t>2. Rubber band under tension around axle.</a:t>
            </a:r>
          </a:p>
        </p:txBody>
      </p:sp>
    </p:spTree>
    <p:extLst>
      <p:ext uri="{BB962C8B-B14F-4D97-AF65-F5344CB8AC3E}">
        <p14:creationId xmlns:p14="http://schemas.microsoft.com/office/powerpoint/2010/main" val="4100156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C2E032-DF4A-263C-CD38-160091494538}"/>
              </a:ext>
            </a:extLst>
          </p:cNvPr>
          <p:cNvSpPr>
            <a:spLocks noGrp="1"/>
          </p:cNvSpPr>
          <p:nvPr>
            <p:ph type="title"/>
          </p:nvPr>
        </p:nvSpPr>
        <p:spPr>
          <a:xfrm>
            <a:off x="5644751" y="568517"/>
            <a:ext cx="6161004" cy="886379"/>
          </a:xfrm>
        </p:spPr>
        <p:txBody>
          <a:bodyPr vert="horz" lIns="91440" tIns="45720" rIns="91440" bIns="45720" rtlCol="0" anchor="ctr">
            <a:normAutofit/>
          </a:bodyPr>
          <a:lstStyle/>
          <a:p>
            <a:r>
              <a:rPr lang="en-US" sz="4400" b="1" kern="1200" dirty="0">
                <a:solidFill>
                  <a:schemeClr val="bg1"/>
                </a:solidFill>
                <a:latin typeface="+mj-lt"/>
                <a:ea typeface="+mj-ea"/>
                <a:cs typeface="+mj-cs"/>
              </a:rPr>
              <a:t>Chassis mount</a:t>
            </a:r>
          </a:p>
        </p:txBody>
      </p:sp>
      <p:grpSp>
        <p:nvGrpSpPr>
          <p:cNvPr id="19" name="Group 18">
            <a:extLst>
              <a:ext uri="{FF2B5EF4-FFF2-40B4-BE49-F238E27FC236}">
                <a16:creationId xmlns:a16="http://schemas.microsoft.com/office/drawing/2014/main" id="{5C880D58-0477-47F1-B3CB-4B3017941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63593"/>
            <a:ext cx="1861854" cy="717514"/>
            <a:chOff x="0" y="377893"/>
            <a:chExt cx="1861854" cy="717514"/>
          </a:xfrm>
          <a:solidFill>
            <a:schemeClr val="bg1"/>
          </a:solidFill>
        </p:grpSpPr>
        <p:sp>
          <p:nvSpPr>
            <p:cNvPr id="20" name="Freeform: Shape 1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1" name="Freeform: Shape 2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10" name="Picture Placeholder 9" descr="A group of sticks with white substance&#10;&#10;AI-generated content may be incorrect.">
            <a:extLst>
              <a:ext uri="{FF2B5EF4-FFF2-40B4-BE49-F238E27FC236}">
                <a16:creationId xmlns:a16="http://schemas.microsoft.com/office/drawing/2014/main" id="{A4B37640-7CF0-7395-5418-1A3A2AA4EBDB}"/>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2415" r="-2" b="21334"/>
          <a:stretch>
            <a:fillRect/>
          </a:stretch>
        </p:blipFill>
        <p:spPr>
          <a:xfrm>
            <a:off x="235534" y="1009050"/>
            <a:ext cx="3296556" cy="3296556"/>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sp>
        <p:nvSpPr>
          <p:cNvPr id="23" name="Graphic 212">
            <a:extLst>
              <a:ext uri="{FF2B5EF4-FFF2-40B4-BE49-F238E27FC236}">
                <a16:creationId xmlns:a16="http://schemas.microsoft.com/office/drawing/2014/main" id="{877E3FF1-E4B8-49CB-9DD6-7D2067808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Graphic 212">
            <a:extLst>
              <a:ext uri="{FF2B5EF4-FFF2-40B4-BE49-F238E27FC236}">
                <a16:creationId xmlns:a16="http://schemas.microsoft.com/office/drawing/2014/main" id="{30BDE8C6-094E-46E6-BD5E-75FAB4F7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Text Placeholder 3">
            <a:extLst>
              <a:ext uri="{FF2B5EF4-FFF2-40B4-BE49-F238E27FC236}">
                <a16:creationId xmlns:a16="http://schemas.microsoft.com/office/drawing/2014/main" id="{43816105-5118-D47E-6966-AC9FCF5FB0FF}"/>
              </a:ext>
            </a:extLst>
          </p:cNvPr>
          <p:cNvSpPr>
            <a:spLocks noGrp="1"/>
          </p:cNvSpPr>
          <p:nvPr>
            <p:ph type="body" sz="half" idx="2"/>
          </p:nvPr>
        </p:nvSpPr>
        <p:spPr>
          <a:xfrm>
            <a:off x="6234868" y="1820369"/>
            <a:ext cx="5217173" cy="4351338"/>
          </a:xfrm>
        </p:spPr>
        <p:txBody>
          <a:bodyPr vert="horz" lIns="91440" tIns="45720" rIns="91440" bIns="45720" rtlCol="0">
            <a:normAutofit/>
          </a:bodyPr>
          <a:lstStyle/>
          <a:p>
            <a:r>
              <a:rPr lang="en-US" dirty="0">
                <a:solidFill>
                  <a:schemeClr val="bg1"/>
                </a:solidFill>
              </a:rPr>
              <a:t>In the center of the chassis, a wooden beam is stretched widthways across the frame. </a:t>
            </a:r>
          </a:p>
          <a:p>
            <a:r>
              <a:rPr lang="en-US" dirty="0">
                <a:solidFill>
                  <a:schemeClr val="bg1"/>
                </a:solidFill>
              </a:rPr>
              <a:t>This is where the other end of the rubber band is attached to, to provide a base for the tension.</a:t>
            </a:r>
          </a:p>
          <a:p>
            <a:endParaRPr lang="en-US" dirty="0">
              <a:solidFill>
                <a:schemeClr val="bg1"/>
              </a:solidFill>
            </a:endParaRPr>
          </a:p>
          <a:p>
            <a:r>
              <a:rPr lang="en-US" dirty="0">
                <a:solidFill>
                  <a:schemeClr val="bg1"/>
                </a:solidFill>
              </a:rPr>
              <a:t>Originally this was done with a similar design to the mount on the rear axle. However, during testing the elastic band tended to be expelled meters from the car one all its tension had been released.</a:t>
            </a:r>
          </a:p>
          <a:p>
            <a:r>
              <a:rPr lang="en-US" dirty="0">
                <a:solidFill>
                  <a:schemeClr val="bg1"/>
                </a:solidFill>
              </a:rPr>
              <a:t>So, we changed to a “pincer” like design, made from two ends of lollipop stick, and two short pieces of wooden beam, to hold the band in place and prevent it from being expelled from the car.</a:t>
            </a:r>
          </a:p>
          <a:p>
            <a:endParaRPr lang="en-US" dirty="0">
              <a:solidFill>
                <a:schemeClr val="bg1"/>
              </a:solidFill>
            </a:endParaRPr>
          </a:p>
        </p:txBody>
      </p:sp>
      <p:pic>
        <p:nvPicPr>
          <p:cNvPr id="12" name="Picture 11" descr="A group of popsicle sticks&#10;&#10;AI-generated content may be incorrect.">
            <a:extLst>
              <a:ext uri="{FF2B5EF4-FFF2-40B4-BE49-F238E27FC236}">
                <a16:creationId xmlns:a16="http://schemas.microsoft.com/office/drawing/2014/main" id="{7929AEE2-465B-02F1-C76A-150091514C8B}"/>
              </a:ext>
            </a:extLst>
          </p:cNvPr>
          <p:cNvPicPr>
            <a:picLocks noChangeAspect="1"/>
          </p:cNvPicPr>
          <p:nvPr/>
        </p:nvPicPr>
        <p:blipFill>
          <a:blip r:embed="rId3">
            <a:extLst>
              <a:ext uri="{28A0092B-C50C-407E-A947-70E740481C1C}">
                <a14:useLocalDpi xmlns:a14="http://schemas.microsoft.com/office/drawing/2010/main" val="0"/>
              </a:ext>
            </a:extLst>
          </a:blip>
          <a:srcRect t="28808" r="2" b="14944"/>
          <a:stretch>
            <a:fillRect/>
          </a:stretch>
        </p:blipFill>
        <p:spPr>
          <a:xfrm>
            <a:off x="2841433" y="3429000"/>
            <a:ext cx="2965878" cy="296587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2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8" name="Freeform: Shape 2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885381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A9E10E-8155-CF91-6399-C16D2C577513}"/>
              </a:ext>
            </a:extLst>
          </p:cNvPr>
          <p:cNvSpPr>
            <a:spLocks noGrp="1"/>
          </p:cNvSpPr>
          <p:nvPr>
            <p:ph type="title"/>
          </p:nvPr>
        </p:nvSpPr>
        <p:spPr>
          <a:xfrm>
            <a:off x="6234865" y="568517"/>
            <a:ext cx="5248221" cy="1067209"/>
          </a:xfrm>
        </p:spPr>
        <p:txBody>
          <a:bodyPr vert="horz" lIns="91440" tIns="45720" rIns="91440" bIns="45720" rtlCol="0" anchor="ctr">
            <a:normAutofit/>
          </a:bodyPr>
          <a:lstStyle/>
          <a:p>
            <a:r>
              <a:rPr lang="en-US" sz="4400" b="1" dirty="0">
                <a:solidFill>
                  <a:schemeClr val="bg1"/>
                </a:solidFill>
              </a:rPr>
              <a:t>After Release</a:t>
            </a:r>
          </a:p>
        </p:txBody>
      </p:sp>
      <p:pic>
        <p:nvPicPr>
          <p:cNvPr id="6" name="Picture Placeholder 5" descr="A wooden slingshot with a rubber band&#10;&#10;AI-generated content may be incorrect.">
            <a:extLst>
              <a:ext uri="{FF2B5EF4-FFF2-40B4-BE49-F238E27FC236}">
                <a16:creationId xmlns:a16="http://schemas.microsoft.com/office/drawing/2014/main" id="{7D87925A-4D16-000D-DA49-C249FCCEE822}"/>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0148" b="23601"/>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3" name="Group 1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4" name="Freeform: Shape 1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 name="Text Placeholder 3">
            <a:extLst>
              <a:ext uri="{FF2B5EF4-FFF2-40B4-BE49-F238E27FC236}">
                <a16:creationId xmlns:a16="http://schemas.microsoft.com/office/drawing/2014/main" id="{FBA95841-4617-103F-CED3-FA3A176A8431}"/>
              </a:ext>
            </a:extLst>
          </p:cNvPr>
          <p:cNvSpPr>
            <a:spLocks noGrp="1"/>
          </p:cNvSpPr>
          <p:nvPr>
            <p:ph type="body" sz="half" idx="2"/>
          </p:nvPr>
        </p:nvSpPr>
        <p:spPr>
          <a:xfrm>
            <a:off x="6234868" y="1820369"/>
            <a:ext cx="5217173" cy="4351338"/>
          </a:xfrm>
        </p:spPr>
        <p:txBody>
          <a:bodyPr vert="horz" lIns="91440" tIns="45720" rIns="91440" bIns="45720" rtlCol="0">
            <a:normAutofit/>
          </a:bodyPr>
          <a:lstStyle/>
          <a:p>
            <a:r>
              <a:rPr lang="en-US" dirty="0">
                <a:solidFill>
                  <a:schemeClr val="bg1"/>
                </a:solidFill>
              </a:rPr>
              <a:t>the design allowed the rubber band to then rest in-between the “pincers” allowing it to be easily pulled back and wrapped around the axle mount, for the car to be launched again.</a:t>
            </a:r>
          </a:p>
          <a:p>
            <a:endParaRPr lang="en-US" dirty="0">
              <a:solidFill>
                <a:schemeClr val="bg1"/>
              </a:solidFill>
            </a:endParaRPr>
          </a:p>
          <a:p>
            <a:r>
              <a:rPr lang="en-US" dirty="0">
                <a:solidFill>
                  <a:schemeClr val="bg1"/>
                </a:solidFill>
              </a:rPr>
              <a:t>This saved a considerable amount of time finding and replacing the rubber band, making the whole design less tedious to use.</a:t>
            </a:r>
          </a:p>
        </p:txBody>
      </p:sp>
      <p:grpSp>
        <p:nvGrpSpPr>
          <p:cNvPr id="1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8" name="Freeform: Shape 1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796630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2" name="Rectangle 44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1C7614-5ECD-7E4F-A37B-9558E2B671CE}"/>
              </a:ext>
            </a:extLst>
          </p:cNvPr>
          <p:cNvSpPr>
            <a:spLocks noGrp="1"/>
          </p:cNvSpPr>
          <p:nvPr>
            <p:ph type="title"/>
          </p:nvPr>
        </p:nvSpPr>
        <p:spPr>
          <a:xfrm>
            <a:off x="6234865" y="568517"/>
            <a:ext cx="5248221" cy="1067209"/>
          </a:xfrm>
        </p:spPr>
        <p:txBody>
          <a:bodyPr vert="horz" lIns="91440" tIns="45720" rIns="91440" bIns="45720" rtlCol="0" anchor="ctr">
            <a:normAutofit/>
          </a:bodyPr>
          <a:lstStyle/>
          <a:p>
            <a:r>
              <a:rPr lang="en-US" sz="4400" b="1" dirty="0">
                <a:solidFill>
                  <a:schemeClr val="bg1"/>
                </a:solidFill>
              </a:rPr>
              <a:t>Floating axle design</a:t>
            </a:r>
          </a:p>
        </p:txBody>
      </p:sp>
      <p:pic>
        <p:nvPicPr>
          <p:cNvPr id="12" name="Picture 11" descr="A close-up of a broken stick&#10;&#10;AI-generated content may be incorrect.">
            <a:extLst>
              <a:ext uri="{FF2B5EF4-FFF2-40B4-BE49-F238E27FC236}">
                <a16:creationId xmlns:a16="http://schemas.microsoft.com/office/drawing/2014/main" id="{F1F3F581-CCBE-AF4A-FDCB-B33A181F86E2}"/>
              </a:ext>
            </a:extLst>
          </p:cNvPr>
          <p:cNvPicPr>
            <a:picLocks noChangeAspect="1"/>
          </p:cNvPicPr>
          <p:nvPr/>
        </p:nvPicPr>
        <p:blipFill>
          <a:blip r:embed="rId2">
            <a:extLst>
              <a:ext uri="{28A0092B-C50C-407E-A947-70E740481C1C}">
                <a14:useLocalDpi xmlns:a14="http://schemas.microsoft.com/office/drawing/2010/main" val="0"/>
              </a:ext>
            </a:extLst>
          </a:blip>
          <a:srcRect t="16113" b="27637"/>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443" name="Group 44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30" name="Freeform: Shape 42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31" name="Freeform: Shape 43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 name="Text Placeholder 3">
            <a:extLst>
              <a:ext uri="{FF2B5EF4-FFF2-40B4-BE49-F238E27FC236}">
                <a16:creationId xmlns:a16="http://schemas.microsoft.com/office/drawing/2014/main" id="{F10A1C0E-3409-4031-8110-F769F9E3D86E}"/>
              </a:ext>
            </a:extLst>
          </p:cNvPr>
          <p:cNvSpPr>
            <a:spLocks noGrp="1"/>
          </p:cNvSpPr>
          <p:nvPr>
            <p:ph type="body" sz="half" idx="2"/>
          </p:nvPr>
        </p:nvSpPr>
        <p:spPr>
          <a:xfrm>
            <a:off x="6234868" y="1820369"/>
            <a:ext cx="5217173" cy="4351338"/>
          </a:xfrm>
        </p:spPr>
        <p:txBody>
          <a:bodyPr vert="horz" lIns="91440" tIns="45720" rIns="91440" bIns="45720" rtlCol="0">
            <a:normAutofit/>
          </a:bodyPr>
          <a:lstStyle/>
          <a:p>
            <a:r>
              <a:rPr lang="en-US" dirty="0">
                <a:solidFill>
                  <a:schemeClr val="bg1"/>
                </a:solidFill>
              </a:rPr>
              <a:t>We needed to design a way to allow the axles to spin freely, while still having the whole assembly connected to the frame of the car</a:t>
            </a:r>
          </a:p>
          <a:p>
            <a:endParaRPr lang="en-US" dirty="0">
              <a:solidFill>
                <a:schemeClr val="bg1"/>
              </a:solidFill>
            </a:endParaRPr>
          </a:p>
          <a:p>
            <a:r>
              <a:rPr lang="en-US" dirty="0">
                <a:solidFill>
                  <a:schemeClr val="bg1"/>
                </a:solidFill>
              </a:rPr>
              <a:t>The wooden sticks fit perfectly inside the bamboo straws, and did not create any major resistance when span</a:t>
            </a:r>
          </a:p>
          <a:p>
            <a:endParaRPr lang="en-US" dirty="0">
              <a:solidFill>
                <a:schemeClr val="bg1"/>
              </a:solidFill>
            </a:endParaRPr>
          </a:p>
          <a:p>
            <a:r>
              <a:rPr lang="en-US" dirty="0">
                <a:solidFill>
                  <a:schemeClr val="bg1"/>
                </a:solidFill>
              </a:rPr>
              <a:t>We then mounted the bamboo pipes to the frame.</a:t>
            </a:r>
          </a:p>
        </p:txBody>
      </p:sp>
      <p:grpSp>
        <p:nvGrpSpPr>
          <p:cNvPr id="433"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444" name="Freeform: Shape 443">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5" name="Freeform: Shape 444">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6" name="Freeform: Shape 445">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7" name="Freeform: Shape 446">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8" name="Freeform: Shape 447">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074001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0CCAACE-815D-4A79-875A-B7EFC28F7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descr="A close-up of a broken stick&#10;&#10;AI-generated content may be incorrect.">
            <a:extLst>
              <a:ext uri="{FF2B5EF4-FFF2-40B4-BE49-F238E27FC236}">
                <a16:creationId xmlns:a16="http://schemas.microsoft.com/office/drawing/2014/main" id="{E1BA28C4-FDF7-1DB0-833A-2CE25A18A282}"/>
              </a:ext>
            </a:extLst>
          </p:cNvPr>
          <p:cNvPicPr>
            <a:picLocks noChangeAspect="1"/>
          </p:cNvPicPr>
          <p:nvPr/>
        </p:nvPicPr>
        <p:blipFill>
          <a:blip r:embed="rId3">
            <a:extLst>
              <a:ext uri="{28A0092B-C50C-407E-A947-70E740481C1C}">
                <a14:useLocalDpi xmlns:a14="http://schemas.microsoft.com/office/drawing/2010/main" val="0"/>
              </a:ext>
            </a:extLst>
          </a:blip>
          <a:srcRect t="12548" r="-1" b="24170"/>
          <a:stretch>
            <a:fillRect/>
          </a:stretch>
        </p:blipFill>
        <p:spPr>
          <a:xfrm>
            <a:off x="20" y="10"/>
            <a:ext cx="6095980" cy="6857990"/>
          </a:xfrm>
          <a:prstGeom prst="rect">
            <a:avLst/>
          </a:prstGeom>
        </p:spPr>
      </p:pic>
      <p:pic>
        <p:nvPicPr>
          <p:cNvPr id="12" name="Picture 11" descr="A close-up of a stick with a white object&#10;&#10;AI-generated content may be incorrect.">
            <a:extLst>
              <a:ext uri="{FF2B5EF4-FFF2-40B4-BE49-F238E27FC236}">
                <a16:creationId xmlns:a16="http://schemas.microsoft.com/office/drawing/2014/main" id="{96FFFC7A-18DF-74BE-A64A-38E2A78FB849}"/>
              </a:ext>
            </a:extLst>
          </p:cNvPr>
          <p:cNvPicPr>
            <a:picLocks noChangeAspect="1"/>
          </p:cNvPicPr>
          <p:nvPr/>
        </p:nvPicPr>
        <p:blipFill>
          <a:blip r:embed="rId4">
            <a:extLst>
              <a:ext uri="{28A0092B-C50C-407E-A947-70E740481C1C}">
                <a14:useLocalDpi xmlns:a14="http://schemas.microsoft.com/office/drawing/2010/main" val="0"/>
              </a:ext>
            </a:extLst>
          </a:blip>
          <a:srcRect t="27238" r="-1" b="9480"/>
          <a:stretch>
            <a:fillRect/>
          </a:stretch>
        </p:blipFill>
        <p:spPr>
          <a:xfrm>
            <a:off x="6096000" y="10"/>
            <a:ext cx="6096000" cy="6857990"/>
          </a:xfrm>
          <a:prstGeom prst="rect">
            <a:avLst/>
          </a:prstGeom>
        </p:spPr>
      </p:pic>
    </p:spTree>
    <p:extLst>
      <p:ext uri="{BB962C8B-B14F-4D97-AF65-F5344CB8AC3E}">
        <p14:creationId xmlns:p14="http://schemas.microsoft.com/office/powerpoint/2010/main" val="2996208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Placeholder 5" descr="A close-up of a wood object&#10;&#10;AI-generated content may be incorrect.">
            <a:extLst>
              <a:ext uri="{FF2B5EF4-FFF2-40B4-BE49-F238E27FC236}">
                <a16:creationId xmlns:a16="http://schemas.microsoft.com/office/drawing/2014/main" id="{2B291CDA-3F88-6304-5090-42B3A8CEA00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7769" r="-1" b="32439"/>
          <a:stretch>
            <a:fillRect/>
          </a:stretch>
        </p:blipFill>
        <p:spPr>
          <a:xfrm>
            <a:off x="2511713" y="3104705"/>
            <a:ext cx="3634674" cy="3217333"/>
          </a:xfrm>
          <a:prstGeom prst="rect">
            <a:avLst/>
          </a:prstGeom>
        </p:spPr>
      </p:pic>
      <p:grpSp>
        <p:nvGrpSpPr>
          <p:cNvPr id="76" name="Group 75">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77" name="Rectangle 76">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F463B6-2C39-8EC9-80B7-2B1797436472}"/>
              </a:ext>
            </a:extLst>
          </p:cNvPr>
          <p:cNvSpPr>
            <a:spLocks noGrp="1"/>
          </p:cNvSpPr>
          <p:nvPr>
            <p:ph type="title"/>
          </p:nvPr>
        </p:nvSpPr>
        <p:spPr>
          <a:xfrm>
            <a:off x="740584" y="859808"/>
            <a:ext cx="3543197" cy="2878986"/>
          </a:xfrm>
        </p:spPr>
        <p:txBody>
          <a:bodyPr vert="horz" lIns="91440" tIns="45720" rIns="91440" bIns="45720" rtlCol="0" anchor="ctr">
            <a:normAutofit/>
          </a:bodyPr>
          <a:lstStyle/>
          <a:p>
            <a:pPr algn="ctr"/>
            <a:r>
              <a:rPr lang="en-US" sz="4400" b="1">
                <a:solidFill>
                  <a:schemeClr val="bg1"/>
                </a:solidFill>
              </a:rPr>
              <a:t>Use of Grip</a:t>
            </a:r>
          </a:p>
        </p:txBody>
      </p:sp>
      <p:grpSp>
        <p:nvGrpSpPr>
          <p:cNvPr id="80"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bg1"/>
          </a:solidFill>
        </p:grpSpPr>
        <p:sp>
          <p:nvSpPr>
            <p:cNvPr id="29" name="Freeform: Shape 28">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81"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33" name="Freeform: Shape 32">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82"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bg1"/>
          </a:solidFill>
        </p:grpSpPr>
        <p:sp>
          <p:nvSpPr>
            <p:cNvPr id="48" name="Freeform: Shape 47">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4" name="Text Placeholder 3">
            <a:extLst>
              <a:ext uri="{FF2B5EF4-FFF2-40B4-BE49-F238E27FC236}">
                <a16:creationId xmlns:a16="http://schemas.microsoft.com/office/drawing/2014/main" id="{159364F8-D7C4-C7C5-E57A-56C50333421C}"/>
              </a:ext>
            </a:extLst>
          </p:cNvPr>
          <p:cNvSpPr>
            <a:spLocks noGrp="1"/>
          </p:cNvSpPr>
          <p:nvPr>
            <p:ph type="body" sz="half" idx="2"/>
          </p:nvPr>
        </p:nvSpPr>
        <p:spPr>
          <a:xfrm>
            <a:off x="6572070" y="1130846"/>
            <a:ext cx="4879971" cy="4351338"/>
          </a:xfrm>
        </p:spPr>
        <p:txBody>
          <a:bodyPr vert="horz" lIns="91440" tIns="45720" rIns="91440" bIns="45720" rtlCol="0">
            <a:normAutofit/>
          </a:bodyPr>
          <a:lstStyle/>
          <a:p>
            <a:pPr indent="-228600">
              <a:buFont typeface="Arial" panose="020B0604020202020204" pitchFamily="34" charset="0"/>
              <a:buChar char="•"/>
            </a:pPr>
            <a:r>
              <a:rPr lang="en-US" sz="2000" dirty="0">
                <a:solidFill>
                  <a:schemeClr val="bg1"/>
                </a:solidFill>
              </a:rPr>
              <a:t>During testing we had issues with the wheels spinning upon release of the car due to the smooth surface of the wooden wheels</a:t>
            </a:r>
          </a:p>
          <a:p>
            <a:pPr indent="-228600">
              <a:buFont typeface="Arial" panose="020B0604020202020204" pitchFamily="34" charset="0"/>
              <a:buChar char="•"/>
            </a:pPr>
            <a:r>
              <a:rPr lang="en-US" sz="2000" dirty="0">
                <a:solidFill>
                  <a:schemeClr val="bg1"/>
                </a:solidFill>
              </a:rPr>
              <a:t>We placed rubber bands around each rear wheel, having a massive increase on the amount of grip, stopping the wheels from spinning and increasing the distance travelled</a:t>
            </a:r>
          </a:p>
        </p:txBody>
      </p:sp>
    </p:spTree>
    <p:extLst>
      <p:ext uri="{BB962C8B-B14F-4D97-AF65-F5344CB8AC3E}">
        <p14:creationId xmlns:p14="http://schemas.microsoft.com/office/powerpoint/2010/main" val="3104508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EA42-DB57-6E57-7423-4D22A5CB79BC}"/>
              </a:ext>
            </a:extLst>
          </p:cNvPr>
          <p:cNvSpPr>
            <a:spLocks noGrp="1"/>
          </p:cNvSpPr>
          <p:nvPr>
            <p:ph type="title"/>
          </p:nvPr>
        </p:nvSpPr>
        <p:spPr/>
        <p:txBody>
          <a:bodyPr/>
          <a:lstStyle/>
          <a:p>
            <a:r>
              <a:rPr lang="en-GB" b="1" dirty="0">
                <a:solidFill>
                  <a:schemeClr val="bg1"/>
                </a:solidFill>
              </a:rPr>
              <a:t>Results</a:t>
            </a:r>
          </a:p>
        </p:txBody>
      </p:sp>
      <p:sp>
        <p:nvSpPr>
          <p:cNvPr id="4" name="Text Placeholder 3">
            <a:extLst>
              <a:ext uri="{FF2B5EF4-FFF2-40B4-BE49-F238E27FC236}">
                <a16:creationId xmlns:a16="http://schemas.microsoft.com/office/drawing/2014/main" id="{E1777CCC-A397-415C-1C0A-2E480C1A74D0}"/>
              </a:ext>
            </a:extLst>
          </p:cNvPr>
          <p:cNvSpPr>
            <a:spLocks noGrp="1"/>
          </p:cNvSpPr>
          <p:nvPr>
            <p:ph type="body" sz="half" idx="2"/>
          </p:nvPr>
        </p:nvSpPr>
        <p:spPr/>
        <p:txBody>
          <a:bodyPr/>
          <a:lstStyle/>
          <a:p>
            <a:r>
              <a:rPr lang="en-GB" dirty="0">
                <a:solidFill>
                  <a:schemeClr val="bg1"/>
                </a:solidFill>
              </a:rPr>
              <a:t>During testing, we found that the car travelled on average 2-2.2 meters</a:t>
            </a:r>
          </a:p>
          <a:p>
            <a:r>
              <a:rPr lang="en-GB" dirty="0">
                <a:solidFill>
                  <a:schemeClr val="bg1"/>
                </a:solidFill>
              </a:rPr>
              <a:t>We found the design to be very simple to operate, the pull back design itself worked very well, and allowed us to quickly reset the car and launch again.</a:t>
            </a:r>
          </a:p>
          <a:p>
            <a:endParaRPr lang="en-GB" dirty="0">
              <a:solidFill>
                <a:schemeClr val="bg1"/>
              </a:solidFill>
            </a:endParaRPr>
          </a:p>
          <a:p>
            <a:r>
              <a:rPr lang="en-GB" dirty="0">
                <a:solidFill>
                  <a:schemeClr val="bg1"/>
                </a:solidFill>
              </a:rPr>
              <a:t>We also tested multiple sized elastic bands, and found that the thicker bands, although harder to pull back, allowed the car to travel the most distance, and were also big enough to say inside the pincer design.</a:t>
            </a:r>
          </a:p>
        </p:txBody>
      </p:sp>
      <p:pic>
        <p:nvPicPr>
          <p:cNvPr id="22" name="Picture Placeholder 21" descr="A pink and purple cart on a black surface&#10;&#10;AI-generated content may be incorrect.">
            <a:extLst>
              <a:ext uri="{FF2B5EF4-FFF2-40B4-BE49-F238E27FC236}">
                <a16:creationId xmlns:a16="http://schemas.microsoft.com/office/drawing/2014/main" id="{444CA672-F14D-7972-2FE2-8246A1F32F08}"/>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7792" b="27792"/>
          <a:stretch>
            <a:fillRect/>
          </a:stretch>
        </p:blipFill>
        <p:spPr>
          <a:xfrm>
            <a:off x="5180012" y="995364"/>
            <a:ext cx="6081898" cy="4802322"/>
          </a:xfrm>
        </p:spPr>
      </p:pic>
    </p:spTree>
    <p:extLst>
      <p:ext uri="{BB962C8B-B14F-4D97-AF65-F5344CB8AC3E}">
        <p14:creationId xmlns:p14="http://schemas.microsoft.com/office/powerpoint/2010/main" val="644492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2" name="Freeform: Shape 11">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sp>
          <p:nvSpPr>
            <p:cNvPr id="13" name="Freeform: Shape 12">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grpSp>
      <p:sp>
        <p:nvSpPr>
          <p:cNvPr id="2" name="Title 1">
            <a:extLst>
              <a:ext uri="{FF2B5EF4-FFF2-40B4-BE49-F238E27FC236}">
                <a16:creationId xmlns:a16="http://schemas.microsoft.com/office/drawing/2014/main" id="{0C9F26CB-7246-BA67-5C04-D738E0305611}"/>
              </a:ext>
            </a:extLst>
          </p:cNvPr>
          <p:cNvSpPr>
            <a:spLocks noGrp="1"/>
          </p:cNvSpPr>
          <p:nvPr>
            <p:ph type="title"/>
          </p:nvPr>
        </p:nvSpPr>
        <p:spPr>
          <a:xfrm>
            <a:off x="1268127" y="2023558"/>
            <a:ext cx="3521265" cy="2491292"/>
          </a:xfrm>
        </p:spPr>
        <p:txBody>
          <a:bodyPr vert="horz" lIns="91440" tIns="45720" rIns="91440" bIns="45720" rtlCol="0" anchor="t">
            <a:normAutofit/>
          </a:bodyPr>
          <a:lstStyle/>
          <a:p>
            <a:r>
              <a:rPr lang="en-US" sz="4000" kern="1200">
                <a:solidFill>
                  <a:schemeClr val="tx1"/>
                </a:solidFill>
                <a:latin typeface="+mj-lt"/>
                <a:ea typeface="+mj-ea"/>
                <a:cs typeface="+mj-cs"/>
              </a:rPr>
              <a:t>Reflection and possible improvements</a:t>
            </a:r>
          </a:p>
        </p:txBody>
      </p:sp>
      <p:sp>
        <p:nvSpPr>
          <p:cNvPr id="15" name="Freeform: Shape 14">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319439AB-BC71-E48B-6BB8-0CFD91376B17}"/>
              </a:ext>
            </a:extLst>
          </p:cNvPr>
          <p:cNvSpPr>
            <a:spLocks noGrp="1"/>
          </p:cNvSpPr>
          <p:nvPr>
            <p:ph type="body" sz="half" idx="2"/>
          </p:nvPr>
        </p:nvSpPr>
        <p:spPr>
          <a:xfrm>
            <a:off x="6099175" y="1311088"/>
            <a:ext cx="5276850" cy="4327261"/>
          </a:xfrm>
        </p:spPr>
        <p:txBody>
          <a:bodyPr vert="horz" lIns="91440" tIns="45720" rIns="91440" bIns="45720" rtlCol="0">
            <a:normAutofit/>
          </a:bodyPr>
          <a:lstStyle/>
          <a:p>
            <a:r>
              <a:rPr lang="en-US" sz="1400" dirty="0">
                <a:solidFill>
                  <a:schemeClr val="tx1">
                    <a:alpha val="80000"/>
                  </a:schemeClr>
                </a:solidFill>
              </a:rPr>
              <a:t>Overall, we found that our design was successful and we were mutually impressed with the performance of the design. There are some changes we would make. Some of these include making the frame as level and aligned as possible. We also had the idea to disassemble the car and duplicate the pull back mechanism in reverse on the front axle to create an AWD system, thinking this would improve performance. This wasn’t possible due to time limits and material access. </a:t>
            </a:r>
          </a:p>
          <a:p>
            <a:endParaRPr lang="en-US" sz="1400" dirty="0">
              <a:solidFill>
                <a:schemeClr val="tx1">
                  <a:alpha val="80000"/>
                </a:schemeClr>
              </a:solidFill>
            </a:endParaRPr>
          </a:p>
          <a:p>
            <a:endParaRPr lang="en-US" sz="1400" dirty="0">
              <a:solidFill>
                <a:schemeClr val="tx1">
                  <a:alpha val="80000"/>
                </a:schemeClr>
              </a:solidFill>
            </a:endParaRPr>
          </a:p>
          <a:p>
            <a:endParaRPr lang="en-US" sz="1400" dirty="0">
              <a:solidFill>
                <a:schemeClr val="tx1">
                  <a:alpha val="80000"/>
                </a:schemeClr>
              </a:solidFill>
            </a:endParaRPr>
          </a:p>
          <a:p>
            <a:r>
              <a:rPr lang="en-US" sz="1400" dirty="0">
                <a:solidFill>
                  <a:schemeClr val="tx1">
                    <a:alpha val="80000"/>
                  </a:schemeClr>
                </a:solidFill>
              </a:rPr>
              <a:t>we were impressed with the progress we made and were proud of our efforts during the assessment.</a:t>
            </a:r>
          </a:p>
        </p:txBody>
      </p:sp>
    </p:spTree>
    <p:extLst>
      <p:ext uri="{BB962C8B-B14F-4D97-AF65-F5344CB8AC3E}">
        <p14:creationId xmlns:p14="http://schemas.microsoft.com/office/powerpoint/2010/main" val="52828986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1bfdf990e6ab7ba77d46b83213968073">
  <xsd:schema xmlns:xsd="http://www.w3.org/2001/XMLSchema" xmlns:xs="http://www.w3.org/2001/XMLSchema" xmlns:p="http://schemas.microsoft.com/office/2006/metadata/properties" xmlns:ns3="b4f9f7ee-5770-4a14-8925-17f3d16e50b7" targetNamespace="http://schemas.microsoft.com/office/2006/metadata/properties" ma:root="true" ma:fieldsID="b55a241ce59709e72a1ff06be9e1f8fa"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GenerationTime" minOccurs="0"/>
                <xsd:element ref="ns3:MediaServiceEventHashCode" minOccurs="0"/>
                <xsd:element ref="ns3:MediaServiceOCR"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1BCE2D71-4831-4E9D-ABDB-B090DD513F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C909CB-D8AF-47EA-994A-640854D8F776}">
  <ds:schemaRefs>
    <ds:schemaRef ds:uri="http://schemas.microsoft.com/sharepoint/v3/contenttype/forms"/>
  </ds:schemaRefs>
</ds:datastoreItem>
</file>

<file path=customXml/itemProps3.xml><?xml version="1.0" encoding="utf-8"?>
<ds:datastoreItem xmlns:ds="http://schemas.openxmlformats.org/officeDocument/2006/customXml" ds:itemID="{D895E626-9A66-4587-8010-A0EE5AE8D058}">
  <ds:schemaRefs>
    <ds:schemaRef ds:uri="http://purl.org/dc/dcmitype/"/>
    <ds:schemaRef ds:uri="http://www.w3.org/XML/1998/namespace"/>
    <ds:schemaRef ds:uri="http://purl.org/dc/terms/"/>
    <ds:schemaRef ds:uri="b4f9f7ee-5770-4a14-8925-17f3d16e50b7"/>
    <ds:schemaRef ds:uri="http://schemas.microsoft.com/office/2006/metadata/properties"/>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TM04033923[[fn=Depth]]</Template>
  <TotalTime>185</TotalTime>
  <Words>825</Words>
  <Application>Microsoft Office PowerPoint</Application>
  <PresentationFormat>Widescreen</PresentationFormat>
  <Paragraphs>72</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Engineering Projects Assessment </vt:lpstr>
      <vt:lpstr>Rubber Band Car</vt:lpstr>
      <vt:lpstr>Design Inspiration</vt:lpstr>
      <vt:lpstr>The Design</vt:lpstr>
      <vt:lpstr>The “Pull Back”</vt:lpstr>
      <vt:lpstr>&gt;&gt;&gt;&gt;</vt:lpstr>
      <vt:lpstr>Chassis mount</vt:lpstr>
      <vt:lpstr>After Release</vt:lpstr>
      <vt:lpstr>Floating axle design</vt:lpstr>
      <vt:lpstr>PowerPoint Presentation</vt:lpstr>
      <vt:lpstr>Use of Grip</vt:lpstr>
      <vt:lpstr>Results</vt:lpstr>
      <vt:lpstr>Reflection and possible improvements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Ashton Tooley (2517475)</dc:creator>
  <cp:lastModifiedBy>Ashton Tooley (2517475)</cp:lastModifiedBy>
  <cp:revision>1</cp:revision>
  <dcterms:created xsi:type="dcterms:W3CDTF">2026-02-01T17:43:34Z</dcterms:created>
  <dcterms:modified xsi:type="dcterms:W3CDTF">2026-02-01T20:49:28Z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