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2C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F3A9055-5395-985E-C3E0-5886E54D2CBA}" v="170" dt="2026-03-12T10:32:45.684"/>
    <p1510:client id="{B5D3DBA5-4B2A-D60C-D4A2-365DC76B5C83}" v="6" dt="2026-03-12T10:35:00.487"/>
    <p1510:client id="{D1C4112A-9E99-7CCA-B9EA-0C1E001D5584}" v="174" dt="2026-03-12T10:24:01.467"/>
    <p1510:client id="{D6530FE7-67E0-DEA6-0C7C-45E519C5AEDB}" v="515" dt="2026-03-13T11:25:04.5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0" y="-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na Sherenha (2424533)" userId="S::2424533@student.uwtsd.ac.uk::3987f48a-8177-4b73-aab7-143aa65a4b96" providerId="AD" clId="Web-{D1C4112A-9E99-7CCA-B9EA-0C1E001D5584}"/>
    <pc:docChg chg="addSld delSld modSld">
      <pc:chgData name="Mariana Sherenha (2424533)" userId="S::2424533@student.uwtsd.ac.uk::3987f48a-8177-4b73-aab7-143aa65a4b96" providerId="AD" clId="Web-{D1C4112A-9E99-7CCA-B9EA-0C1E001D5584}" dt="2026-03-12T10:24:01.467" v="173"/>
      <pc:docMkLst>
        <pc:docMk/>
      </pc:docMkLst>
      <pc:sldChg chg="modSp del">
        <pc:chgData name="Mariana Sherenha (2424533)" userId="S::2424533@student.uwtsd.ac.uk::3987f48a-8177-4b73-aab7-143aa65a4b96" providerId="AD" clId="Web-{D1C4112A-9E99-7CCA-B9EA-0C1E001D5584}" dt="2026-03-12T10:20:53.432" v="78"/>
        <pc:sldMkLst>
          <pc:docMk/>
          <pc:sldMk cId="2387728200" sldId="268"/>
        </pc:sldMkLst>
        <pc:spChg chg="mod">
          <ac:chgData name="Mariana Sherenha (2424533)" userId="S::2424533@student.uwtsd.ac.uk::3987f48a-8177-4b73-aab7-143aa65a4b96" providerId="AD" clId="Web-{D1C4112A-9E99-7CCA-B9EA-0C1E001D5584}" dt="2026-03-12T10:18:46.291" v="74" actId="20577"/>
          <ac:spMkLst>
            <pc:docMk/>
            <pc:sldMk cId="2387728200" sldId="268"/>
            <ac:spMk id="2" creationId="{4C7EB84A-3C81-94B7-D29E-54F381856D47}"/>
          </ac:spMkLst>
        </pc:spChg>
        <pc:spChg chg="mod">
          <ac:chgData name="Mariana Sherenha (2424533)" userId="S::2424533@student.uwtsd.ac.uk::3987f48a-8177-4b73-aab7-143aa65a4b96" providerId="AD" clId="Web-{D1C4112A-9E99-7CCA-B9EA-0C1E001D5584}" dt="2026-03-12T10:20:27.151" v="77" actId="20577"/>
          <ac:spMkLst>
            <pc:docMk/>
            <pc:sldMk cId="2387728200" sldId="268"/>
            <ac:spMk id="3" creationId="{20EA6540-E898-1AE2-A0F4-ED0C30D22393}"/>
          </ac:spMkLst>
        </pc:spChg>
      </pc:sldChg>
      <pc:sldChg chg="addSp delSp modSp new">
        <pc:chgData name="Mariana Sherenha (2424533)" userId="S::2424533@student.uwtsd.ac.uk::3987f48a-8177-4b73-aab7-143aa65a4b96" providerId="AD" clId="Web-{D1C4112A-9E99-7CCA-B9EA-0C1E001D5584}" dt="2026-03-12T10:24:01.467" v="173"/>
        <pc:sldMkLst>
          <pc:docMk/>
          <pc:sldMk cId="3836081659" sldId="268"/>
        </pc:sldMkLst>
        <pc:spChg chg="del mod">
          <ac:chgData name="Mariana Sherenha (2424533)" userId="S::2424533@student.uwtsd.ac.uk::3987f48a-8177-4b73-aab7-143aa65a4b96" providerId="AD" clId="Web-{D1C4112A-9E99-7CCA-B9EA-0C1E001D5584}" dt="2026-03-12T10:24:01.467" v="173"/>
          <ac:spMkLst>
            <pc:docMk/>
            <pc:sldMk cId="3836081659" sldId="268"/>
            <ac:spMk id="3" creationId="{BAFF3906-AC54-D204-CD0D-4C39939B2644}"/>
          </ac:spMkLst>
        </pc:spChg>
        <pc:spChg chg="add mod">
          <ac:chgData name="Mariana Sherenha (2424533)" userId="S::2424533@student.uwtsd.ac.uk::3987f48a-8177-4b73-aab7-143aa65a4b96" providerId="AD" clId="Web-{D1C4112A-9E99-7CCA-B9EA-0C1E001D5584}" dt="2026-03-12T10:24:01.467" v="173"/>
          <ac:spMkLst>
            <pc:docMk/>
            <pc:sldMk cId="3836081659" sldId="268"/>
            <ac:spMk id="5" creationId="{A830B6CA-8408-C57C-3B27-5C5A20056159}"/>
          </ac:spMkLst>
        </pc:spChg>
      </pc:sldChg>
    </pc:docChg>
  </pc:docChgLst>
  <pc:docChgLst>
    <pc:chgData name="Mariana Sherenha (2424533)" userId="3987f48a-8177-4b73-aab7-143aa65a4b96" providerId="ADAL" clId="{AF6C366D-ECBE-4B9A-AA71-3BE1061187F5}"/>
    <pc:docChg chg="undo custSel addSld modSld">
      <pc:chgData name="Mariana Sherenha (2424533)" userId="3987f48a-8177-4b73-aab7-143aa65a4b96" providerId="ADAL" clId="{AF6C366D-ECBE-4B9A-AA71-3BE1061187F5}" dt="2026-03-10T18:54:31.116" v="1749" actId="255"/>
      <pc:docMkLst>
        <pc:docMk/>
      </pc:docMkLst>
      <pc:sldChg chg="addSp delSp modSp mod setBg">
        <pc:chgData name="Mariana Sherenha (2424533)" userId="3987f48a-8177-4b73-aab7-143aa65a4b96" providerId="ADAL" clId="{AF6C366D-ECBE-4B9A-AA71-3BE1061187F5}" dt="2026-03-09T14:26:50.721" v="72" actId="26606"/>
        <pc:sldMkLst>
          <pc:docMk/>
          <pc:sldMk cId="1098419850" sldId="256"/>
        </pc:sldMkLst>
        <pc:spChg chg="mod">
          <ac:chgData name="Mariana Sherenha (2424533)" userId="3987f48a-8177-4b73-aab7-143aa65a4b96" providerId="ADAL" clId="{AF6C366D-ECBE-4B9A-AA71-3BE1061187F5}" dt="2026-03-09T14:26:50.721" v="72" actId="26606"/>
          <ac:spMkLst>
            <pc:docMk/>
            <pc:sldMk cId="1098419850" sldId="256"/>
            <ac:spMk id="2" creationId="{E506DC06-F427-6C0F-63EB-D2C14372B0EE}"/>
          </ac:spMkLst>
        </pc:spChg>
        <pc:spChg chg="mod">
          <ac:chgData name="Mariana Sherenha (2424533)" userId="3987f48a-8177-4b73-aab7-143aa65a4b96" providerId="ADAL" clId="{AF6C366D-ECBE-4B9A-AA71-3BE1061187F5}" dt="2026-03-09T14:26:50.721" v="72" actId="26606"/>
          <ac:spMkLst>
            <pc:docMk/>
            <pc:sldMk cId="1098419850" sldId="256"/>
            <ac:spMk id="3" creationId="{CB9CF27D-42FD-F29A-E7F7-34286E084FC7}"/>
          </ac:spMkLst>
        </pc:spChg>
        <pc:spChg chg="add">
          <ac:chgData name="Mariana Sherenha (2424533)" userId="3987f48a-8177-4b73-aab7-143aa65a4b96" providerId="ADAL" clId="{AF6C366D-ECBE-4B9A-AA71-3BE1061187F5}" dt="2026-03-09T14:26:50.721" v="72" actId="26606"/>
          <ac:spMkLst>
            <pc:docMk/>
            <pc:sldMk cId="1098419850" sldId="256"/>
            <ac:spMk id="8" creationId="{88C4CF77-7AF8-4122-A7B0-041ABDF16B2B}"/>
          </ac:spMkLst>
        </pc:spChg>
        <pc:spChg chg="add">
          <ac:chgData name="Mariana Sherenha (2424533)" userId="3987f48a-8177-4b73-aab7-143aa65a4b96" providerId="ADAL" clId="{AF6C366D-ECBE-4B9A-AA71-3BE1061187F5}" dt="2026-03-09T14:26:50.721" v="72" actId="26606"/>
          <ac:spMkLst>
            <pc:docMk/>
            <pc:sldMk cId="1098419850" sldId="256"/>
            <ac:spMk id="10" creationId="{D509D458-5758-41CE-89DE-485C1BBCD86D}"/>
          </ac:spMkLst>
        </pc:spChg>
        <pc:spChg chg="add">
          <ac:chgData name="Mariana Sherenha (2424533)" userId="3987f48a-8177-4b73-aab7-143aa65a4b96" providerId="ADAL" clId="{AF6C366D-ECBE-4B9A-AA71-3BE1061187F5}" dt="2026-03-09T14:26:50.721" v="72" actId="26606"/>
          <ac:spMkLst>
            <pc:docMk/>
            <pc:sldMk cId="1098419850" sldId="256"/>
            <ac:spMk id="12" creationId="{1D38966F-378A-47DC-83CC-D5A783224D48}"/>
          </ac:spMkLst>
        </pc:spChg>
      </pc:sldChg>
      <pc:sldChg chg="addSp modSp mod setBg">
        <pc:chgData name="Mariana Sherenha (2424533)" userId="3987f48a-8177-4b73-aab7-143aa65a4b96" providerId="ADAL" clId="{AF6C366D-ECBE-4B9A-AA71-3BE1061187F5}" dt="2026-03-10T18:33:42.577" v="1062" actId="26606"/>
        <pc:sldMkLst>
          <pc:docMk/>
          <pc:sldMk cId="3709843776" sldId="266"/>
        </pc:sldMkLst>
        <pc:spChg chg="mod">
          <ac:chgData name="Mariana Sherenha (2424533)" userId="3987f48a-8177-4b73-aab7-143aa65a4b96" providerId="ADAL" clId="{AF6C366D-ECBE-4B9A-AA71-3BE1061187F5}" dt="2026-03-10T18:33:42.577" v="1062" actId="26606"/>
          <ac:spMkLst>
            <pc:docMk/>
            <pc:sldMk cId="3709843776" sldId="266"/>
            <ac:spMk id="2" creationId="{6C68E5FF-8CAA-F42C-DCB7-87C62EEED56C}"/>
          </ac:spMkLst>
        </pc:spChg>
        <pc:spChg chg="mod">
          <ac:chgData name="Mariana Sherenha (2424533)" userId="3987f48a-8177-4b73-aab7-143aa65a4b96" providerId="ADAL" clId="{AF6C366D-ECBE-4B9A-AA71-3BE1061187F5}" dt="2026-03-10T18:33:42.577" v="1062" actId="26606"/>
          <ac:spMkLst>
            <pc:docMk/>
            <pc:sldMk cId="3709843776" sldId="266"/>
            <ac:spMk id="3" creationId="{AE20E2E2-B504-2DEB-039C-C25A1487B882}"/>
          </ac:spMkLst>
        </pc:spChg>
        <pc:picChg chg="add">
          <ac:chgData name="Mariana Sherenha (2424533)" userId="3987f48a-8177-4b73-aab7-143aa65a4b96" providerId="ADAL" clId="{AF6C366D-ECBE-4B9A-AA71-3BE1061187F5}" dt="2026-03-10T18:33:42.577" v="1062" actId="26606"/>
          <ac:picMkLst>
            <pc:docMk/>
            <pc:sldMk cId="3709843776" sldId="266"/>
            <ac:picMk id="7" creationId="{AC6DA083-70F9-812C-B1CF-63ED075C7FE4}"/>
          </ac:picMkLst>
        </pc:picChg>
      </pc:sldChg>
      <pc:sldChg chg="addSp delSp modSp new mod setBg setClrOvrMap">
        <pc:chgData name="Mariana Sherenha (2424533)" userId="3987f48a-8177-4b73-aab7-143aa65a4b96" providerId="ADAL" clId="{AF6C366D-ECBE-4B9A-AA71-3BE1061187F5}" dt="2026-03-10T18:39:42.330" v="1080" actId="26606"/>
        <pc:sldMkLst>
          <pc:docMk/>
          <pc:sldMk cId="2630357291" sldId="267"/>
        </pc:sldMkLst>
        <pc:spChg chg="mod">
          <ac:chgData name="Mariana Sherenha (2424533)" userId="3987f48a-8177-4b73-aab7-143aa65a4b96" providerId="ADAL" clId="{AF6C366D-ECBE-4B9A-AA71-3BE1061187F5}" dt="2026-03-10T18:39:42.330" v="1080" actId="26606"/>
          <ac:spMkLst>
            <pc:docMk/>
            <pc:sldMk cId="2630357291" sldId="267"/>
            <ac:spMk id="2" creationId="{8943E92E-990F-7D58-DB4B-8F5978B62764}"/>
          </ac:spMkLst>
        </pc:spChg>
        <pc:spChg chg="mod">
          <ac:chgData name="Mariana Sherenha (2424533)" userId="3987f48a-8177-4b73-aab7-143aa65a4b96" providerId="ADAL" clId="{AF6C366D-ECBE-4B9A-AA71-3BE1061187F5}" dt="2026-03-10T18:39:42.330" v="1080" actId="26606"/>
          <ac:spMkLst>
            <pc:docMk/>
            <pc:sldMk cId="2630357291" sldId="267"/>
            <ac:spMk id="3" creationId="{D6B85C74-BA7E-BC54-467D-858E0BD6D44C}"/>
          </ac:spMkLst>
        </pc:spChg>
        <pc:spChg chg="add">
          <ac:chgData name="Mariana Sherenha (2424533)" userId="3987f48a-8177-4b73-aab7-143aa65a4b96" providerId="ADAL" clId="{AF6C366D-ECBE-4B9A-AA71-3BE1061187F5}" dt="2026-03-10T18:39:42.330" v="1080" actId="26606"/>
          <ac:spMkLst>
            <pc:docMk/>
            <pc:sldMk cId="2630357291" sldId="267"/>
            <ac:spMk id="8" creationId="{C8DD82D3-D002-45B0-B16A-82B3DA4EFDDB}"/>
          </ac:spMkLst>
        </pc:spChg>
        <pc:spChg chg="add">
          <ac:chgData name="Mariana Sherenha (2424533)" userId="3987f48a-8177-4b73-aab7-143aa65a4b96" providerId="ADAL" clId="{AF6C366D-ECBE-4B9A-AA71-3BE1061187F5}" dt="2026-03-10T18:39:42.330" v="1080" actId="26606"/>
          <ac:spMkLst>
            <pc:docMk/>
            <pc:sldMk cId="2630357291" sldId="267"/>
            <ac:spMk id="12" creationId="{4C15B19B-E7BB-4060-B12F-3CDA8EF16A52}"/>
          </ac:spMkLst>
        </pc:spChg>
        <pc:cxnChg chg="add">
          <ac:chgData name="Mariana Sherenha (2424533)" userId="3987f48a-8177-4b73-aab7-143aa65a4b96" providerId="ADAL" clId="{AF6C366D-ECBE-4B9A-AA71-3BE1061187F5}" dt="2026-03-10T18:39:42.330" v="1080" actId="26606"/>
          <ac:cxnSpMkLst>
            <pc:docMk/>
            <pc:sldMk cId="2630357291" sldId="267"/>
            <ac:cxnSpMk id="10" creationId="{9F09C252-16FE-4557-AD6D-BB5CA773496C}"/>
          </ac:cxnSpMkLst>
        </pc:cxnChg>
      </pc:sldChg>
    </pc:docChg>
  </pc:docChgLst>
  <pc:docChgLst>
    <pc:chgData name="Mariana Sherenha (2424533)" userId="S::2424533@student.uwtsd.ac.uk::3987f48a-8177-4b73-aab7-143aa65a4b96" providerId="AD" clId="Web-{D6530FE7-67E0-DEA6-0C7C-45E519C5AEDB}"/>
    <pc:docChg chg="modSld">
      <pc:chgData name="Mariana Sherenha (2424533)" userId="S::2424533@student.uwtsd.ac.uk::3987f48a-8177-4b73-aab7-143aa65a4b96" providerId="AD" clId="Web-{D6530FE7-67E0-DEA6-0C7C-45E519C5AEDB}" dt="2026-03-13T11:25:04.525" v="515" actId="20577"/>
      <pc:docMkLst>
        <pc:docMk/>
      </pc:docMkLst>
      <pc:sldChg chg="modSp">
        <pc:chgData name="Mariana Sherenha (2424533)" userId="S::2424533@student.uwtsd.ac.uk::3987f48a-8177-4b73-aab7-143aa65a4b96" providerId="AD" clId="Web-{D6530FE7-67E0-DEA6-0C7C-45E519C5AEDB}" dt="2026-03-13T11:22:00.737" v="507" actId="14100"/>
        <pc:sldMkLst>
          <pc:docMk/>
          <pc:sldMk cId="1098419850" sldId="256"/>
        </pc:sldMkLst>
        <pc:spChg chg="mod">
          <ac:chgData name="Mariana Sherenha (2424533)" userId="S::2424533@student.uwtsd.ac.uk::3987f48a-8177-4b73-aab7-143aa65a4b96" providerId="AD" clId="Web-{D6530FE7-67E0-DEA6-0C7C-45E519C5AEDB}" dt="2026-03-13T11:22:00.737" v="507" actId="14100"/>
          <ac:spMkLst>
            <pc:docMk/>
            <pc:sldMk cId="1098419850" sldId="256"/>
            <ac:spMk id="2" creationId="{E506DC06-F427-6C0F-63EB-D2C14372B0EE}"/>
          </ac:spMkLst>
        </pc:spChg>
      </pc:sldChg>
      <pc:sldChg chg="modSp">
        <pc:chgData name="Mariana Sherenha (2424533)" userId="S::2424533@student.uwtsd.ac.uk::3987f48a-8177-4b73-aab7-143aa65a4b96" providerId="AD" clId="Web-{D6530FE7-67E0-DEA6-0C7C-45E519C5AEDB}" dt="2026-03-13T11:22:51.681" v="510" actId="20577"/>
        <pc:sldMkLst>
          <pc:docMk/>
          <pc:sldMk cId="4056518782" sldId="258"/>
        </pc:sldMkLst>
        <pc:spChg chg="mod">
          <ac:chgData name="Mariana Sherenha (2424533)" userId="S::2424533@student.uwtsd.ac.uk::3987f48a-8177-4b73-aab7-143aa65a4b96" providerId="AD" clId="Web-{D6530FE7-67E0-DEA6-0C7C-45E519C5AEDB}" dt="2026-03-13T11:22:51.681" v="510" actId="20577"/>
          <ac:spMkLst>
            <pc:docMk/>
            <pc:sldMk cId="4056518782" sldId="258"/>
            <ac:spMk id="3" creationId="{8E9F36B9-50FD-2F67-C442-3E31B875CA14}"/>
          </ac:spMkLst>
        </pc:spChg>
      </pc:sldChg>
      <pc:sldChg chg="modSp">
        <pc:chgData name="Mariana Sherenha (2424533)" userId="S::2424533@student.uwtsd.ac.uk::3987f48a-8177-4b73-aab7-143aa65a4b96" providerId="AD" clId="Web-{D6530FE7-67E0-DEA6-0C7C-45E519C5AEDB}" dt="2026-03-13T10:50:55.823" v="239" actId="20577"/>
        <pc:sldMkLst>
          <pc:docMk/>
          <pc:sldMk cId="1983484399" sldId="259"/>
        </pc:sldMkLst>
        <pc:spChg chg="mod">
          <ac:chgData name="Mariana Sherenha (2424533)" userId="S::2424533@student.uwtsd.ac.uk::3987f48a-8177-4b73-aab7-143aa65a4b96" providerId="AD" clId="Web-{D6530FE7-67E0-DEA6-0C7C-45E519C5AEDB}" dt="2026-03-13T10:50:55.823" v="239" actId="20577"/>
          <ac:spMkLst>
            <pc:docMk/>
            <pc:sldMk cId="1983484399" sldId="259"/>
            <ac:spMk id="29" creationId="{9A5F9D8E-FD33-ECE0-76CB-419590BD4B2E}"/>
          </ac:spMkLst>
        </pc:spChg>
        <pc:spChg chg="mod">
          <ac:chgData name="Mariana Sherenha (2424533)" userId="S::2424533@student.uwtsd.ac.uk::3987f48a-8177-4b73-aab7-143aa65a4b96" providerId="AD" clId="Web-{D6530FE7-67E0-DEA6-0C7C-45E519C5AEDB}" dt="2026-03-13T10:49:09.161" v="236" actId="20577"/>
          <ac:spMkLst>
            <pc:docMk/>
            <pc:sldMk cId="1983484399" sldId="259"/>
            <ac:spMk id="79" creationId="{52ABB703-2B0E-4C3B-B4A2-F3973548E561}"/>
          </ac:spMkLst>
        </pc:spChg>
      </pc:sldChg>
      <pc:sldChg chg="modSp">
        <pc:chgData name="Mariana Sherenha (2424533)" userId="S::2424533@student.uwtsd.ac.uk::3987f48a-8177-4b73-aab7-143aa65a4b96" providerId="AD" clId="Web-{D6530FE7-67E0-DEA6-0C7C-45E519C5AEDB}" dt="2026-03-13T10:16:57.834" v="143" actId="1076"/>
        <pc:sldMkLst>
          <pc:docMk/>
          <pc:sldMk cId="192148967" sldId="261"/>
        </pc:sldMkLst>
        <pc:graphicFrameChg chg="mod">
          <ac:chgData name="Mariana Sherenha (2424533)" userId="S::2424533@student.uwtsd.ac.uk::3987f48a-8177-4b73-aab7-143aa65a4b96" providerId="AD" clId="Web-{D6530FE7-67E0-DEA6-0C7C-45E519C5AEDB}" dt="2026-03-13T10:16:57.834" v="143" actId="1076"/>
          <ac:graphicFrameMkLst>
            <pc:docMk/>
            <pc:sldMk cId="192148967" sldId="261"/>
            <ac:graphicFrameMk id="5" creationId="{21462A93-285C-C035-CB8B-6D04E04150B7}"/>
          </ac:graphicFrameMkLst>
        </pc:graphicFrameChg>
      </pc:sldChg>
      <pc:sldChg chg="modSp">
        <pc:chgData name="Mariana Sherenha (2424533)" userId="S::2424533@student.uwtsd.ac.uk::3987f48a-8177-4b73-aab7-143aa65a4b96" providerId="AD" clId="Web-{D6530FE7-67E0-DEA6-0C7C-45E519C5AEDB}" dt="2026-03-13T09:53:32.887" v="43"/>
        <pc:sldMkLst>
          <pc:docMk/>
          <pc:sldMk cId="2087006058" sldId="262"/>
        </pc:sldMkLst>
        <pc:graphicFrameChg chg="mod modGraphic">
          <ac:chgData name="Mariana Sherenha (2424533)" userId="S::2424533@student.uwtsd.ac.uk::3987f48a-8177-4b73-aab7-143aa65a4b96" providerId="AD" clId="Web-{D6530FE7-67E0-DEA6-0C7C-45E519C5AEDB}" dt="2026-03-13T09:53:32.887" v="43"/>
          <ac:graphicFrameMkLst>
            <pc:docMk/>
            <pc:sldMk cId="2087006058" sldId="262"/>
            <ac:graphicFrameMk id="5" creationId="{295572E8-E0AE-79EC-94F0-A27BBD4F64F5}"/>
          </ac:graphicFrameMkLst>
        </pc:graphicFrameChg>
      </pc:sldChg>
      <pc:sldChg chg="modSp">
        <pc:chgData name="Mariana Sherenha (2424533)" userId="S::2424533@student.uwtsd.ac.uk::3987f48a-8177-4b73-aab7-143aa65a4b96" providerId="AD" clId="Web-{D6530FE7-67E0-DEA6-0C7C-45E519C5AEDB}" dt="2026-03-13T11:24:39.007" v="512"/>
        <pc:sldMkLst>
          <pc:docMk/>
          <pc:sldMk cId="2120109239" sldId="263"/>
        </pc:sldMkLst>
        <pc:spChg chg="mod">
          <ac:chgData name="Mariana Sherenha (2424533)" userId="S::2424533@student.uwtsd.ac.uk::3987f48a-8177-4b73-aab7-143aa65a4b96" providerId="AD" clId="Web-{D6530FE7-67E0-DEA6-0C7C-45E519C5AEDB}" dt="2026-03-13T09:45:26.604" v="2" actId="14100"/>
          <ac:spMkLst>
            <pc:docMk/>
            <pc:sldMk cId="2120109239" sldId="263"/>
            <ac:spMk id="2" creationId="{18EDB355-1F31-1871-8568-32BF3557C66C}"/>
          </ac:spMkLst>
        </pc:spChg>
        <pc:graphicFrameChg chg="mod modGraphic">
          <ac:chgData name="Mariana Sherenha (2424533)" userId="S::2424533@student.uwtsd.ac.uk::3987f48a-8177-4b73-aab7-143aa65a4b96" providerId="AD" clId="Web-{D6530FE7-67E0-DEA6-0C7C-45E519C5AEDB}" dt="2026-03-13T11:24:39.007" v="512"/>
          <ac:graphicFrameMkLst>
            <pc:docMk/>
            <pc:sldMk cId="2120109239" sldId="263"/>
            <ac:graphicFrameMk id="4" creationId="{7802CA68-6931-CD7E-0E62-77358EAFEB6A}"/>
          </ac:graphicFrameMkLst>
        </pc:graphicFrameChg>
      </pc:sldChg>
      <pc:sldChg chg="modSp">
        <pc:chgData name="Mariana Sherenha (2424533)" userId="S::2424533@student.uwtsd.ac.uk::3987f48a-8177-4b73-aab7-143aa65a4b96" providerId="AD" clId="Web-{D6530FE7-67E0-DEA6-0C7C-45E519C5AEDB}" dt="2026-03-13T11:24:50.243" v="514"/>
        <pc:sldMkLst>
          <pc:docMk/>
          <pc:sldMk cId="201066130" sldId="264"/>
        </pc:sldMkLst>
        <pc:graphicFrameChg chg="mod modGraphic">
          <ac:chgData name="Mariana Sherenha (2424533)" userId="S::2424533@student.uwtsd.ac.uk::3987f48a-8177-4b73-aab7-143aa65a4b96" providerId="AD" clId="Web-{D6530FE7-67E0-DEA6-0C7C-45E519C5AEDB}" dt="2026-03-13T11:24:50.243" v="514"/>
          <ac:graphicFrameMkLst>
            <pc:docMk/>
            <pc:sldMk cId="201066130" sldId="264"/>
            <ac:graphicFrameMk id="4" creationId="{77E62768-E7E7-708F-4854-1C0CF31D968F}"/>
          </ac:graphicFrameMkLst>
        </pc:graphicFrameChg>
      </pc:sldChg>
      <pc:sldChg chg="modSp">
        <pc:chgData name="Mariana Sherenha (2424533)" userId="S::2424533@student.uwtsd.ac.uk::3987f48a-8177-4b73-aab7-143aa65a4b96" providerId="AD" clId="Web-{D6530FE7-67E0-DEA6-0C7C-45E519C5AEDB}" dt="2026-03-13T11:25:04.525" v="515" actId="20577"/>
        <pc:sldMkLst>
          <pc:docMk/>
          <pc:sldMk cId="1796079421" sldId="265"/>
        </pc:sldMkLst>
        <pc:spChg chg="mod">
          <ac:chgData name="Mariana Sherenha (2424533)" userId="S::2424533@student.uwtsd.ac.uk::3987f48a-8177-4b73-aab7-143aa65a4b96" providerId="AD" clId="Web-{D6530FE7-67E0-DEA6-0C7C-45E519C5AEDB}" dt="2026-03-13T11:25:04.525" v="515" actId="20577"/>
          <ac:spMkLst>
            <pc:docMk/>
            <pc:sldMk cId="1796079421" sldId="265"/>
            <ac:spMk id="3" creationId="{ECEF5C90-6BE8-C092-2E25-577E59185F6F}"/>
          </ac:spMkLst>
        </pc:spChg>
      </pc:sldChg>
      <pc:sldChg chg="modSp">
        <pc:chgData name="Mariana Sherenha (2424533)" userId="S::2424533@student.uwtsd.ac.uk::3987f48a-8177-4b73-aab7-143aa65a4b96" providerId="AD" clId="Web-{D6530FE7-67E0-DEA6-0C7C-45E519C5AEDB}" dt="2026-03-13T09:59:51.773" v="111" actId="20577"/>
        <pc:sldMkLst>
          <pc:docMk/>
          <pc:sldMk cId="3709843776" sldId="266"/>
        </pc:sldMkLst>
        <pc:spChg chg="mod">
          <ac:chgData name="Mariana Sherenha (2424533)" userId="S::2424533@student.uwtsd.ac.uk::3987f48a-8177-4b73-aab7-143aa65a4b96" providerId="AD" clId="Web-{D6530FE7-67E0-DEA6-0C7C-45E519C5AEDB}" dt="2026-03-13T09:59:51.773" v="111" actId="20577"/>
          <ac:spMkLst>
            <pc:docMk/>
            <pc:sldMk cId="3709843776" sldId="266"/>
            <ac:spMk id="3" creationId="{AE20E2E2-B504-2DEB-039C-C25A1487B882}"/>
          </ac:spMkLst>
        </pc:spChg>
      </pc:sldChg>
      <pc:sldChg chg="modSp">
        <pc:chgData name="Mariana Sherenha (2424533)" userId="S::2424533@student.uwtsd.ac.uk::3987f48a-8177-4b73-aab7-143aa65a4b96" providerId="AD" clId="Web-{D6530FE7-67E0-DEA6-0C7C-45E519C5AEDB}" dt="2026-03-13T11:21:02.204" v="504" actId="20577"/>
        <pc:sldMkLst>
          <pc:docMk/>
          <pc:sldMk cId="3836081659" sldId="268"/>
        </pc:sldMkLst>
        <pc:spChg chg="mod">
          <ac:chgData name="Mariana Sherenha (2424533)" userId="S::2424533@student.uwtsd.ac.uk::3987f48a-8177-4b73-aab7-143aa65a4b96" providerId="AD" clId="Web-{D6530FE7-67E0-DEA6-0C7C-45E519C5AEDB}" dt="2026-03-13T11:21:02.204" v="504" actId="20577"/>
          <ac:spMkLst>
            <pc:docMk/>
            <pc:sldMk cId="3836081659" sldId="268"/>
            <ac:spMk id="5" creationId="{A830B6CA-8408-C57C-3B27-5C5A20056159}"/>
          </ac:spMkLst>
        </pc:spChg>
      </pc:sldChg>
    </pc:docChg>
  </pc:docChgLst>
  <pc:docChgLst>
    <pc:chgData name="Mariana Sherenha (2424533)" userId="S::2424533@student.uwtsd.ac.uk::3987f48a-8177-4b73-aab7-143aa65a4b96" providerId="AD" clId="Web-{B5D3DBA5-4B2A-D60C-D4A2-365DC76B5C83}"/>
    <pc:docChg chg="modSld">
      <pc:chgData name="Mariana Sherenha (2424533)" userId="S::2424533@student.uwtsd.ac.uk::3987f48a-8177-4b73-aab7-143aa65a4b96" providerId="AD" clId="Web-{B5D3DBA5-4B2A-D60C-D4A2-365DC76B5C83}" dt="2026-03-12T10:35:00.487" v="5" actId="20577"/>
      <pc:docMkLst>
        <pc:docMk/>
      </pc:docMkLst>
      <pc:sldChg chg="modSp">
        <pc:chgData name="Mariana Sherenha (2424533)" userId="S::2424533@student.uwtsd.ac.uk::3987f48a-8177-4b73-aab7-143aa65a4b96" providerId="AD" clId="Web-{B5D3DBA5-4B2A-D60C-D4A2-365DC76B5C83}" dt="2026-03-12T10:35:00.487" v="5" actId="20577"/>
        <pc:sldMkLst>
          <pc:docMk/>
          <pc:sldMk cId="3836081659" sldId="268"/>
        </pc:sldMkLst>
        <pc:spChg chg="mod">
          <ac:chgData name="Mariana Sherenha (2424533)" userId="S::2424533@student.uwtsd.ac.uk::3987f48a-8177-4b73-aab7-143aa65a4b96" providerId="AD" clId="Web-{B5D3DBA5-4B2A-D60C-D4A2-365DC76B5C83}" dt="2026-03-12T10:35:00.487" v="5" actId="20577"/>
          <ac:spMkLst>
            <pc:docMk/>
            <pc:sldMk cId="3836081659" sldId="268"/>
            <ac:spMk id="5" creationId="{A830B6CA-8408-C57C-3B27-5C5A20056159}"/>
          </ac:spMkLst>
        </pc:spChg>
      </pc:sldChg>
    </pc:docChg>
  </pc:docChgLst>
  <pc:docChgLst>
    <pc:chgData name="Mariana Sherenha (2424533)" userId="S::2424533@student.uwtsd.ac.uk::3987f48a-8177-4b73-aab7-143aa65a4b96" providerId="AD" clId="Web-{4F3A9055-5395-985E-C3E0-5886E54D2CBA}"/>
    <pc:docChg chg="modSld">
      <pc:chgData name="Mariana Sherenha (2424533)" userId="S::2424533@student.uwtsd.ac.uk::3987f48a-8177-4b73-aab7-143aa65a4b96" providerId="AD" clId="Web-{4F3A9055-5395-985E-C3E0-5886E54D2CBA}" dt="2026-03-12T10:32:45.684" v="169" actId="20577"/>
      <pc:docMkLst>
        <pc:docMk/>
      </pc:docMkLst>
      <pc:sldChg chg="modSp">
        <pc:chgData name="Mariana Sherenha (2424533)" userId="S::2424533@student.uwtsd.ac.uk::3987f48a-8177-4b73-aab7-143aa65a4b96" providerId="AD" clId="Web-{4F3A9055-5395-985E-C3E0-5886E54D2CBA}" dt="2026-03-12T10:32:45.684" v="169" actId="20577"/>
        <pc:sldMkLst>
          <pc:docMk/>
          <pc:sldMk cId="3836081659" sldId="268"/>
        </pc:sldMkLst>
        <pc:spChg chg="mod">
          <ac:chgData name="Mariana Sherenha (2424533)" userId="S::2424533@student.uwtsd.ac.uk::3987f48a-8177-4b73-aab7-143aa65a4b96" providerId="AD" clId="Web-{4F3A9055-5395-985E-C3E0-5886E54D2CBA}" dt="2026-03-12T10:32:45.684" v="169" actId="20577"/>
          <ac:spMkLst>
            <pc:docMk/>
            <pc:sldMk cId="3836081659" sldId="268"/>
            <ac:spMk id="5" creationId="{A830B6CA-8408-C57C-3B27-5C5A20056159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E45985-2AA9-4F13-9E86-A5A59369D058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BBACFC1-EACF-40F5-9368-AB2F71911117}">
      <dgm:prSet/>
      <dgm:spPr/>
      <dgm:t>
        <a:bodyPr/>
        <a:lstStyle/>
        <a:p>
          <a:r>
            <a:rPr lang="en-GB"/>
            <a:t>Introduction</a:t>
          </a:r>
          <a:endParaRPr lang="en-US"/>
        </a:p>
      </dgm:t>
    </dgm:pt>
    <dgm:pt modelId="{9F9D7C0E-35C1-4F35-968C-EA11F10B21C8}" type="parTrans" cxnId="{A4E2BB98-3406-4235-8C36-2FF5CEA6C518}">
      <dgm:prSet/>
      <dgm:spPr/>
      <dgm:t>
        <a:bodyPr/>
        <a:lstStyle/>
        <a:p>
          <a:endParaRPr lang="en-US"/>
        </a:p>
      </dgm:t>
    </dgm:pt>
    <dgm:pt modelId="{DC764AE0-3971-45E1-B49C-D95AAE1A3997}" type="sibTrans" cxnId="{A4E2BB98-3406-4235-8C36-2FF5CEA6C518}">
      <dgm:prSet/>
      <dgm:spPr/>
      <dgm:t>
        <a:bodyPr/>
        <a:lstStyle/>
        <a:p>
          <a:endParaRPr lang="en-US"/>
        </a:p>
      </dgm:t>
    </dgm:pt>
    <dgm:pt modelId="{F0EE93CE-5000-4FE2-B6A3-BC3C3AE58946}">
      <dgm:prSet/>
      <dgm:spPr/>
      <dgm:t>
        <a:bodyPr/>
        <a:lstStyle/>
        <a:p>
          <a:r>
            <a:rPr lang="en-GB"/>
            <a:t>Company overview</a:t>
          </a:r>
          <a:endParaRPr lang="en-US"/>
        </a:p>
      </dgm:t>
    </dgm:pt>
    <dgm:pt modelId="{B601F7B6-335D-4C67-B520-0245F3B55750}" type="parTrans" cxnId="{790A1282-5CEF-42FB-AEC2-3A65080C10B5}">
      <dgm:prSet/>
      <dgm:spPr/>
      <dgm:t>
        <a:bodyPr/>
        <a:lstStyle/>
        <a:p>
          <a:endParaRPr lang="en-US"/>
        </a:p>
      </dgm:t>
    </dgm:pt>
    <dgm:pt modelId="{F9EB9ADB-2478-40B2-B303-8A6EAF0450FC}" type="sibTrans" cxnId="{790A1282-5CEF-42FB-AEC2-3A65080C10B5}">
      <dgm:prSet/>
      <dgm:spPr/>
      <dgm:t>
        <a:bodyPr/>
        <a:lstStyle/>
        <a:p>
          <a:endParaRPr lang="en-US"/>
        </a:p>
      </dgm:t>
    </dgm:pt>
    <dgm:pt modelId="{111A4065-96CF-42C0-A6CB-A3DE6B0215E0}">
      <dgm:prSet/>
      <dgm:spPr/>
      <dgm:t>
        <a:bodyPr/>
        <a:lstStyle/>
        <a:p>
          <a:r>
            <a:rPr lang="en-GB"/>
            <a:t>Recruitment Process</a:t>
          </a:r>
          <a:endParaRPr lang="en-US"/>
        </a:p>
      </dgm:t>
    </dgm:pt>
    <dgm:pt modelId="{0C9A2C89-481C-4C16-9800-3CC4506C43C7}" type="parTrans" cxnId="{9C5DCF72-A237-40A9-8DA5-1914B623EC50}">
      <dgm:prSet/>
      <dgm:spPr/>
      <dgm:t>
        <a:bodyPr/>
        <a:lstStyle/>
        <a:p>
          <a:endParaRPr lang="en-US"/>
        </a:p>
      </dgm:t>
    </dgm:pt>
    <dgm:pt modelId="{388B21F3-C529-46E9-B961-952FCE236606}" type="sibTrans" cxnId="{9C5DCF72-A237-40A9-8DA5-1914B623EC50}">
      <dgm:prSet/>
      <dgm:spPr/>
      <dgm:t>
        <a:bodyPr/>
        <a:lstStyle/>
        <a:p>
          <a:endParaRPr lang="en-US"/>
        </a:p>
      </dgm:t>
    </dgm:pt>
    <dgm:pt modelId="{306CF6B8-EBC9-4488-BEC5-D98B399DC39A}">
      <dgm:prSet/>
      <dgm:spPr/>
      <dgm:t>
        <a:bodyPr/>
        <a:lstStyle/>
        <a:p>
          <a:r>
            <a:rPr lang="en-GB"/>
            <a:t>Job Analysis</a:t>
          </a:r>
          <a:endParaRPr lang="en-US"/>
        </a:p>
      </dgm:t>
    </dgm:pt>
    <dgm:pt modelId="{92007302-79E0-4AEC-A5C7-31B0B476D962}" type="parTrans" cxnId="{0141588C-09A2-46CE-B752-F1AD87208C30}">
      <dgm:prSet/>
      <dgm:spPr/>
      <dgm:t>
        <a:bodyPr/>
        <a:lstStyle/>
        <a:p>
          <a:endParaRPr lang="en-US"/>
        </a:p>
      </dgm:t>
    </dgm:pt>
    <dgm:pt modelId="{AA9DB94E-60A5-440D-809E-F8F90A511DF1}" type="sibTrans" cxnId="{0141588C-09A2-46CE-B752-F1AD87208C30}">
      <dgm:prSet/>
      <dgm:spPr/>
      <dgm:t>
        <a:bodyPr/>
        <a:lstStyle/>
        <a:p>
          <a:endParaRPr lang="en-US"/>
        </a:p>
      </dgm:t>
    </dgm:pt>
    <dgm:pt modelId="{25854085-27BF-4949-BFF6-9395F025DB87}">
      <dgm:prSet/>
      <dgm:spPr/>
      <dgm:t>
        <a:bodyPr/>
        <a:lstStyle/>
        <a:p>
          <a:r>
            <a:rPr lang="en-GB"/>
            <a:t>Job Description</a:t>
          </a:r>
          <a:endParaRPr lang="en-US"/>
        </a:p>
      </dgm:t>
    </dgm:pt>
    <dgm:pt modelId="{7639BA13-F243-46BF-8492-1B691FF51F1A}" type="parTrans" cxnId="{E2B07139-6955-48F7-BE9F-AD3B923CB287}">
      <dgm:prSet/>
      <dgm:spPr/>
      <dgm:t>
        <a:bodyPr/>
        <a:lstStyle/>
        <a:p>
          <a:endParaRPr lang="en-US"/>
        </a:p>
      </dgm:t>
    </dgm:pt>
    <dgm:pt modelId="{FD21A43A-342D-4ACE-90E4-87FC67F92A5A}" type="sibTrans" cxnId="{E2B07139-6955-48F7-BE9F-AD3B923CB287}">
      <dgm:prSet/>
      <dgm:spPr/>
      <dgm:t>
        <a:bodyPr/>
        <a:lstStyle/>
        <a:p>
          <a:endParaRPr lang="en-US"/>
        </a:p>
      </dgm:t>
    </dgm:pt>
    <dgm:pt modelId="{38AD5AA4-2021-4524-A869-7E4488D0D058}">
      <dgm:prSet/>
      <dgm:spPr/>
      <dgm:t>
        <a:bodyPr/>
        <a:lstStyle/>
        <a:p>
          <a:r>
            <a:rPr lang="en-GB"/>
            <a:t>Person Specification</a:t>
          </a:r>
          <a:endParaRPr lang="en-US"/>
        </a:p>
      </dgm:t>
    </dgm:pt>
    <dgm:pt modelId="{343A66C1-C7AA-476E-BDD4-E316D3A59D2B}" type="parTrans" cxnId="{43EC4AB1-9FFE-4AB4-A733-6066CE542381}">
      <dgm:prSet/>
      <dgm:spPr/>
      <dgm:t>
        <a:bodyPr/>
        <a:lstStyle/>
        <a:p>
          <a:endParaRPr lang="en-US"/>
        </a:p>
      </dgm:t>
    </dgm:pt>
    <dgm:pt modelId="{5B9E55EC-546E-46E2-8AF8-FC6AFBA8A4A4}" type="sibTrans" cxnId="{43EC4AB1-9FFE-4AB4-A733-6066CE542381}">
      <dgm:prSet/>
      <dgm:spPr/>
      <dgm:t>
        <a:bodyPr/>
        <a:lstStyle/>
        <a:p>
          <a:endParaRPr lang="en-US"/>
        </a:p>
      </dgm:t>
    </dgm:pt>
    <dgm:pt modelId="{83BF95FD-A951-4769-ACF0-FB150B8354AC}">
      <dgm:prSet/>
      <dgm:spPr/>
      <dgm:t>
        <a:bodyPr/>
        <a:lstStyle/>
        <a:p>
          <a:r>
            <a:rPr lang="en-GB"/>
            <a:t>Learning and Developing Needs</a:t>
          </a:r>
          <a:endParaRPr lang="en-US"/>
        </a:p>
      </dgm:t>
    </dgm:pt>
    <dgm:pt modelId="{9DCFCAA0-32A4-467B-B576-A1EF53C0FC35}" type="parTrans" cxnId="{131336A2-70A7-4F89-A9B6-C68D5569D641}">
      <dgm:prSet/>
      <dgm:spPr/>
      <dgm:t>
        <a:bodyPr/>
        <a:lstStyle/>
        <a:p>
          <a:endParaRPr lang="en-US"/>
        </a:p>
      </dgm:t>
    </dgm:pt>
    <dgm:pt modelId="{25C8331E-8820-4DF2-9320-9439B6347250}" type="sibTrans" cxnId="{131336A2-70A7-4F89-A9B6-C68D5569D641}">
      <dgm:prSet/>
      <dgm:spPr/>
      <dgm:t>
        <a:bodyPr/>
        <a:lstStyle/>
        <a:p>
          <a:endParaRPr lang="en-US"/>
        </a:p>
      </dgm:t>
    </dgm:pt>
    <dgm:pt modelId="{22FB3F60-9E43-48A2-B9D8-F5C39D29F047}">
      <dgm:prSet/>
      <dgm:spPr/>
      <dgm:t>
        <a:bodyPr/>
        <a:lstStyle/>
        <a:p>
          <a:r>
            <a:rPr lang="en-GB"/>
            <a:t>Learning Theories</a:t>
          </a:r>
          <a:endParaRPr lang="en-US"/>
        </a:p>
      </dgm:t>
    </dgm:pt>
    <dgm:pt modelId="{81A82894-A33E-4835-A61A-C8AB977D4C1D}" type="parTrans" cxnId="{51C7DDAA-C987-4E08-BBAD-91B7C7288400}">
      <dgm:prSet/>
      <dgm:spPr/>
      <dgm:t>
        <a:bodyPr/>
        <a:lstStyle/>
        <a:p>
          <a:endParaRPr lang="en-US"/>
        </a:p>
      </dgm:t>
    </dgm:pt>
    <dgm:pt modelId="{4CCA89C4-E7E9-49B1-A8F0-BF9FB391B033}" type="sibTrans" cxnId="{51C7DDAA-C987-4E08-BBAD-91B7C7288400}">
      <dgm:prSet/>
      <dgm:spPr/>
      <dgm:t>
        <a:bodyPr/>
        <a:lstStyle/>
        <a:p>
          <a:endParaRPr lang="en-US"/>
        </a:p>
      </dgm:t>
    </dgm:pt>
    <dgm:pt modelId="{F8B7D0E7-129C-4E85-958D-C77851B6BA40}">
      <dgm:prSet/>
      <dgm:spPr/>
      <dgm:t>
        <a:bodyPr/>
        <a:lstStyle/>
        <a:p>
          <a:r>
            <a:rPr lang="en-GB"/>
            <a:t>Conclusion</a:t>
          </a:r>
          <a:endParaRPr lang="en-US"/>
        </a:p>
      </dgm:t>
    </dgm:pt>
    <dgm:pt modelId="{6F8F5C1F-40E2-45F1-9AE6-6F5EDDD5FE97}" type="parTrans" cxnId="{028D0B0D-D261-41F3-ACF0-41BB4F338541}">
      <dgm:prSet/>
      <dgm:spPr/>
      <dgm:t>
        <a:bodyPr/>
        <a:lstStyle/>
        <a:p>
          <a:endParaRPr lang="en-US"/>
        </a:p>
      </dgm:t>
    </dgm:pt>
    <dgm:pt modelId="{8A17CEE5-C809-4FF1-89A0-C63F6C259CB4}" type="sibTrans" cxnId="{028D0B0D-D261-41F3-ACF0-41BB4F338541}">
      <dgm:prSet/>
      <dgm:spPr/>
      <dgm:t>
        <a:bodyPr/>
        <a:lstStyle/>
        <a:p>
          <a:endParaRPr lang="en-US"/>
        </a:p>
      </dgm:t>
    </dgm:pt>
    <dgm:pt modelId="{FB47F6E5-E268-46A6-A975-5A4F34D0B884}">
      <dgm:prSet/>
      <dgm:spPr/>
      <dgm:t>
        <a:bodyPr/>
        <a:lstStyle/>
        <a:p>
          <a:r>
            <a:rPr lang="en-GB"/>
            <a:t>References</a:t>
          </a:r>
          <a:endParaRPr lang="en-US"/>
        </a:p>
      </dgm:t>
    </dgm:pt>
    <dgm:pt modelId="{503DF53D-D03B-42C8-9A98-99B8AB33A92D}" type="parTrans" cxnId="{A8220FA4-7D2C-4568-A9E4-085F7A6B6B6D}">
      <dgm:prSet/>
      <dgm:spPr/>
      <dgm:t>
        <a:bodyPr/>
        <a:lstStyle/>
        <a:p>
          <a:endParaRPr lang="en-US"/>
        </a:p>
      </dgm:t>
    </dgm:pt>
    <dgm:pt modelId="{C897E0EE-CDB4-4D8A-AD9D-2623EE8692C0}" type="sibTrans" cxnId="{A8220FA4-7D2C-4568-A9E4-085F7A6B6B6D}">
      <dgm:prSet/>
      <dgm:spPr/>
      <dgm:t>
        <a:bodyPr/>
        <a:lstStyle/>
        <a:p>
          <a:endParaRPr lang="en-US"/>
        </a:p>
      </dgm:t>
    </dgm:pt>
    <dgm:pt modelId="{0768B88A-6D07-48D3-8B58-BDCE1D3E24AE}" type="pres">
      <dgm:prSet presAssocID="{1EE45985-2AA9-4F13-9E86-A5A59369D058}" presName="linear" presStyleCnt="0">
        <dgm:presLayoutVars>
          <dgm:animLvl val="lvl"/>
          <dgm:resizeHandles val="exact"/>
        </dgm:presLayoutVars>
      </dgm:prSet>
      <dgm:spPr/>
    </dgm:pt>
    <dgm:pt modelId="{7410D740-CE77-4929-ACD7-934ABABDB382}" type="pres">
      <dgm:prSet presAssocID="{4BBACFC1-EACF-40F5-9368-AB2F71911117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AE16AB9C-0D7A-4C86-BE37-E7DFA9D7433D}" type="pres">
      <dgm:prSet presAssocID="{DC764AE0-3971-45E1-B49C-D95AAE1A3997}" presName="spacer" presStyleCnt="0"/>
      <dgm:spPr/>
    </dgm:pt>
    <dgm:pt modelId="{2AD3CBC6-6A3E-4343-992F-81ED82747B3F}" type="pres">
      <dgm:prSet presAssocID="{F0EE93CE-5000-4FE2-B6A3-BC3C3AE58946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153C51D0-8E5A-4178-8F1E-F1A86FF2BB5F}" type="pres">
      <dgm:prSet presAssocID="{F9EB9ADB-2478-40B2-B303-8A6EAF0450FC}" presName="spacer" presStyleCnt="0"/>
      <dgm:spPr/>
    </dgm:pt>
    <dgm:pt modelId="{5455FB84-EAE8-404D-870E-77FB814EF6E3}" type="pres">
      <dgm:prSet presAssocID="{111A4065-96CF-42C0-A6CB-A3DE6B0215E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CE278D78-B0DC-4012-A6F7-A9B674D373D6}" type="pres">
      <dgm:prSet presAssocID="{388B21F3-C529-46E9-B961-952FCE236606}" presName="spacer" presStyleCnt="0"/>
      <dgm:spPr/>
    </dgm:pt>
    <dgm:pt modelId="{B2EB5747-94E5-4867-9AE1-D79C84F04E52}" type="pres">
      <dgm:prSet presAssocID="{306CF6B8-EBC9-4488-BEC5-D98B399DC39A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BA0797A6-259D-4E4B-AF8C-FF84485787BF}" type="pres">
      <dgm:prSet presAssocID="{AA9DB94E-60A5-440D-809E-F8F90A511DF1}" presName="spacer" presStyleCnt="0"/>
      <dgm:spPr/>
    </dgm:pt>
    <dgm:pt modelId="{6E44C9EB-426F-4D62-AD46-8987FAAACA1A}" type="pres">
      <dgm:prSet presAssocID="{25854085-27BF-4949-BFF6-9395F025DB87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90ECB42A-F510-42DD-9C5B-DDF6D736A2D2}" type="pres">
      <dgm:prSet presAssocID="{FD21A43A-342D-4ACE-90E4-87FC67F92A5A}" presName="spacer" presStyleCnt="0"/>
      <dgm:spPr/>
    </dgm:pt>
    <dgm:pt modelId="{41E795AD-6B66-49AB-AF31-EE0EDA476A1F}" type="pres">
      <dgm:prSet presAssocID="{38AD5AA4-2021-4524-A869-7E4488D0D058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7BC78EDC-C036-403D-80BB-08CEF7356398}" type="pres">
      <dgm:prSet presAssocID="{5B9E55EC-546E-46E2-8AF8-FC6AFBA8A4A4}" presName="spacer" presStyleCnt="0"/>
      <dgm:spPr/>
    </dgm:pt>
    <dgm:pt modelId="{8E89C0E8-88A8-4DBF-AA1D-D10117ABA1D7}" type="pres">
      <dgm:prSet presAssocID="{83BF95FD-A951-4769-ACF0-FB150B8354AC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2AE858F-BC9A-4C93-805D-21EFCDCCB407}" type="pres">
      <dgm:prSet presAssocID="{25C8331E-8820-4DF2-9320-9439B6347250}" presName="spacer" presStyleCnt="0"/>
      <dgm:spPr/>
    </dgm:pt>
    <dgm:pt modelId="{2DC5FDFF-C1B2-42BE-854A-3CDCEB43B9F7}" type="pres">
      <dgm:prSet presAssocID="{22FB3F60-9E43-48A2-B9D8-F5C39D29F047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55ECA440-1AEB-4D58-9453-FE52AD9E91A0}" type="pres">
      <dgm:prSet presAssocID="{4CCA89C4-E7E9-49B1-A8F0-BF9FB391B033}" presName="spacer" presStyleCnt="0"/>
      <dgm:spPr/>
    </dgm:pt>
    <dgm:pt modelId="{4AE8AC86-4C84-4431-9552-32A0FB0D65E4}" type="pres">
      <dgm:prSet presAssocID="{F8B7D0E7-129C-4E85-958D-C77851B6BA40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97EF9C46-E5CB-4CF3-B1CB-B3E282F072C4}" type="pres">
      <dgm:prSet presAssocID="{8A17CEE5-C809-4FF1-89A0-C63F6C259CB4}" presName="spacer" presStyleCnt="0"/>
      <dgm:spPr/>
    </dgm:pt>
    <dgm:pt modelId="{847F8F38-30EF-4D6D-96B5-34E06EBB2571}" type="pres">
      <dgm:prSet presAssocID="{FB47F6E5-E268-46A6-A975-5A4F34D0B884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028D0B0D-D261-41F3-ACF0-41BB4F338541}" srcId="{1EE45985-2AA9-4F13-9E86-A5A59369D058}" destId="{F8B7D0E7-129C-4E85-958D-C77851B6BA40}" srcOrd="8" destOrd="0" parTransId="{6F8F5C1F-40E2-45F1-9AE6-6F5EDDD5FE97}" sibTransId="{8A17CEE5-C809-4FF1-89A0-C63F6C259CB4}"/>
    <dgm:cxn modelId="{47FC0E17-CF19-471C-985B-8080036E9029}" type="presOf" srcId="{F8B7D0E7-129C-4E85-958D-C77851B6BA40}" destId="{4AE8AC86-4C84-4431-9552-32A0FB0D65E4}" srcOrd="0" destOrd="0" presId="urn:microsoft.com/office/officeart/2005/8/layout/vList2"/>
    <dgm:cxn modelId="{E2B07139-6955-48F7-BE9F-AD3B923CB287}" srcId="{1EE45985-2AA9-4F13-9E86-A5A59369D058}" destId="{25854085-27BF-4949-BFF6-9395F025DB87}" srcOrd="4" destOrd="0" parTransId="{7639BA13-F243-46BF-8492-1B691FF51F1A}" sibTransId="{FD21A43A-342D-4ACE-90E4-87FC67F92A5A}"/>
    <dgm:cxn modelId="{C89AC167-37D6-435F-8E82-1B72EF07EFE6}" type="presOf" srcId="{25854085-27BF-4949-BFF6-9395F025DB87}" destId="{6E44C9EB-426F-4D62-AD46-8987FAAACA1A}" srcOrd="0" destOrd="0" presId="urn:microsoft.com/office/officeart/2005/8/layout/vList2"/>
    <dgm:cxn modelId="{9C5DCF72-A237-40A9-8DA5-1914B623EC50}" srcId="{1EE45985-2AA9-4F13-9E86-A5A59369D058}" destId="{111A4065-96CF-42C0-A6CB-A3DE6B0215E0}" srcOrd="2" destOrd="0" parTransId="{0C9A2C89-481C-4C16-9800-3CC4506C43C7}" sibTransId="{388B21F3-C529-46E9-B961-952FCE236606}"/>
    <dgm:cxn modelId="{ED495E75-3157-45BE-826D-DD4D8D7E2CDA}" type="presOf" srcId="{22FB3F60-9E43-48A2-B9D8-F5C39D29F047}" destId="{2DC5FDFF-C1B2-42BE-854A-3CDCEB43B9F7}" srcOrd="0" destOrd="0" presId="urn:microsoft.com/office/officeart/2005/8/layout/vList2"/>
    <dgm:cxn modelId="{BBDDA87E-8B6C-4513-AD3D-7A940E308B0C}" type="presOf" srcId="{38AD5AA4-2021-4524-A869-7E4488D0D058}" destId="{41E795AD-6B66-49AB-AF31-EE0EDA476A1F}" srcOrd="0" destOrd="0" presId="urn:microsoft.com/office/officeart/2005/8/layout/vList2"/>
    <dgm:cxn modelId="{790A1282-5CEF-42FB-AEC2-3A65080C10B5}" srcId="{1EE45985-2AA9-4F13-9E86-A5A59369D058}" destId="{F0EE93CE-5000-4FE2-B6A3-BC3C3AE58946}" srcOrd="1" destOrd="0" parTransId="{B601F7B6-335D-4C67-B520-0245F3B55750}" sibTransId="{F9EB9ADB-2478-40B2-B303-8A6EAF0450FC}"/>
    <dgm:cxn modelId="{0141588C-09A2-46CE-B752-F1AD87208C30}" srcId="{1EE45985-2AA9-4F13-9E86-A5A59369D058}" destId="{306CF6B8-EBC9-4488-BEC5-D98B399DC39A}" srcOrd="3" destOrd="0" parTransId="{92007302-79E0-4AEC-A5C7-31B0B476D962}" sibTransId="{AA9DB94E-60A5-440D-809E-F8F90A511DF1}"/>
    <dgm:cxn modelId="{A4E2BB98-3406-4235-8C36-2FF5CEA6C518}" srcId="{1EE45985-2AA9-4F13-9E86-A5A59369D058}" destId="{4BBACFC1-EACF-40F5-9368-AB2F71911117}" srcOrd="0" destOrd="0" parTransId="{9F9D7C0E-35C1-4F35-968C-EA11F10B21C8}" sibTransId="{DC764AE0-3971-45E1-B49C-D95AAE1A3997}"/>
    <dgm:cxn modelId="{131336A2-70A7-4F89-A9B6-C68D5569D641}" srcId="{1EE45985-2AA9-4F13-9E86-A5A59369D058}" destId="{83BF95FD-A951-4769-ACF0-FB150B8354AC}" srcOrd="6" destOrd="0" parTransId="{9DCFCAA0-32A4-467B-B576-A1EF53C0FC35}" sibTransId="{25C8331E-8820-4DF2-9320-9439B6347250}"/>
    <dgm:cxn modelId="{A8220FA4-7D2C-4568-A9E4-085F7A6B6B6D}" srcId="{1EE45985-2AA9-4F13-9E86-A5A59369D058}" destId="{FB47F6E5-E268-46A6-A975-5A4F34D0B884}" srcOrd="9" destOrd="0" parTransId="{503DF53D-D03B-42C8-9A98-99B8AB33A92D}" sibTransId="{C897E0EE-CDB4-4D8A-AD9D-2623EE8692C0}"/>
    <dgm:cxn modelId="{AB4B6BA7-C0FD-4A81-8551-322040659D01}" type="presOf" srcId="{111A4065-96CF-42C0-A6CB-A3DE6B0215E0}" destId="{5455FB84-EAE8-404D-870E-77FB814EF6E3}" srcOrd="0" destOrd="0" presId="urn:microsoft.com/office/officeart/2005/8/layout/vList2"/>
    <dgm:cxn modelId="{51C7DDAA-C987-4E08-BBAD-91B7C7288400}" srcId="{1EE45985-2AA9-4F13-9E86-A5A59369D058}" destId="{22FB3F60-9E43-48A2-B9D8-F5C39D29F047}" srcOrd="7" destOrd="0" parTransId="{81A82894-A33E-4835-A61A-C8AB977D4C1D}" sibTransId="{4CCA89C4-E7E9-49B1-A8F0-BF9FB391B033}"/>
    <dgm:cxn modelId="{43EC4AB1-9FFE-4AB4-A733-6066CE542381}" srcId="{1EE45985-2AA9-4F13-9E86-A5A59369D058}" destId="{38AD5AA4-2021-4524-A869-7E4488D0D058}" srcOrd="5" destOrd="0" parTransId="{343A66C1-C7AA-476E-BDD4-E316D3A59D2B}" sibTransId="{5B9E55EC-546E-46E2-8AF8-FC6AFBA8A4A4}"/>
    <dgm:cxn modelId="{A572F7B6-CF77-410D-95B5-29F87BD3E2FD}" type="presOf" srcId="{306CF6B8-EBC9-4488-BEC5-D98B399DC39A}" destId="{B2EB5747-94E5-4867-9AE1-D79C84F04E52}" srcOrd="0" destOrd="0" presId="urn:microsoft.com/office/officeart/2005/8/layout/vList2"/>
    <dgm:cxn modelId="{F1F92BE8-583A-4A84-839A-C08EC37CF220}" type="presOf" srcId="{F0EE93CE-5000-4FE2-B6A3-BC3C3AE58946}" destId="{2AD3CBC6-6A3E-4343-992F-81ED82747B3F}" srcOrd="0" destOrd="0" presId="urn:microsoft.com/office/officeart/2005/8/layout/vList2"/>
    <dgm:cxn modelId="{4CFF5BEB-77E1-48CD-B91C-27EE2C928AE6}" type="presOf" srcId="{83BF95FD-A951-4769-ACF0-FB150B8354AC}" destId="{8E89C0E8-88A8-4DBF-AA1D-D10117ABA1D7}" srcOrd="0" destOrd="0" presId="urn:microsoft.com/office/officeart/2005/8/layout/vList2"/>
    <dgm:cxn modelId="{21CC30F2-015A-4DC4-8650-D956CF6D330B}" type="presOf" srcId="{4BBACFC1-EACF-40F5-9368-AB2F71911117}" destId="{7410D740-CE77-4929-ACD7-934ABABDB382}" srcOrd="0" destOrd="0" presId="urn:microsoft.com/office/officeart/2005/8/layout/vList2"/>
    <dgm:cxn modelId="{DA98A0F8-1811-401F-AF88-46BC7E9315DF}" type="presOf" srcId="{FB47F6E5-E268-46A6-A975-5A4F34D0B884}" destId="{847F8F38-30EF-4D6D-96B5-34E06EBB2571}" srcOrd="0" destOrd="0" presId="urn:microsoft.com/office/officeart/2005/8/layout/vList2"/>
    <dgm:cxn modelId="{82C7ACFE-9974-4999-BA49-CBF2AD621A6C}" type="presOf" srcId="{1EE45985-2AA9-4F13-9E86-A5A59369D058}" destId="{0768B88A-6D07-48D3-8B58-BDCE1D3E24AE}" srcOrd="0" destOrd="0" presId="urn:microsoft.com/office/officeart/2005/8/layout/vList2"/>
    <dgm:cxn modelId="{A9E50653-DE8B-47EB-B912-BFE21FDA07BB}" type="presParOf" srcId="{0768B88A-6D07-48D3-8B58-BDCE1D3E24AE}" destId="{7410D740-CE77-4929-ACD7-934ABABDB382}" srcOrd="0" destOrd="0" presId="urn:microsoft.com/office/officeart/2005/8/layout/vList2"/>
    <dgm:cxn modelId="{ADEC2FB3-5812-404E-BA4A-619B64EABFEB}" type="presParOf" srcId="{0768B88A-6D07-48D3-8B58-BDCE1D3E24AE}" destId="{AE16AB9C-0D7A-4C86-BE37-E7DFA9D7433D}" srcOrd="1" destOrd="0" presId="urn:microsoft.com/office/officeart/2005/8/layout/vList2"/>
    <dgm:cxn modelId="{88EBF6D3-3EBD-467C-BDE0-677171D29176}" type="presParOf" srcId="{0768B88A-6D07-48D3-8B58-BDCE1D3E24AE}" destId="{2AD3CBC6-6A3E-4343-992F-81ED82747B3F}" srcOrd="2" destOrd="0" presId="urn:microsoft.com/office/officeart/2005/8/layout/vList2"/>
    <dgm:cxn modelId="{A21FBD19-5A17-489E-A090-B0F81EBED03E}" type="presParOf" srcId="{0768B88A-6D07-48D3-8B58-BDCE1D3E24AE}" destId="{153C51D0-8E5A-4178-8F1E-F1A86FF2BB5F}" srcOrd="3" destOrd="0" presId="urn:microsoft.com/office/officeart/2005/8/layout/vList2"/>
    <dgm:cxn modelId="{6A141472-26A8-457A-AB74-44D8A8F77BBC}" type="presParOf" srcId="{0768B88A-6D07-48D3-8B58-BDCE1D3E24AE}" destId="{5455FB84-EAE8-404D-870E-77FB814EF6E3}" srcOrd="4" destOrd="0" presId="urn:microsoft.com/office/officeart/2005/8/layout/vList2"/>
    <dgm:cxn modelId="{B11F25E1-88FC-4652-AAB4-540035AEE60D}" type="presParOf" srcId="{0768B88A-6D07-48D3-8B58-BDCE1D3E24AE}" destId="{CE278D78-B0DC-4012-A6F7-A9B674D373D6}" srcOrd="5" destOrd="0" presId="urn:microsoft.com/office/officeart/2005/8/layout/vList2"/>
    <dgm:cxn modelId="{C9F1AE14-5EC7-41D6-902B-8C800DD0E151}" type="presParOf" srcId="{0768B88A-6D07-48D3-8B58-BDCE1D3E24AE}" destId="{B2EB5747-94E5-4867-9AE1-D79C84F04E52}" srcOrd="6" destOrd="0" presId="urn:microsoft.com/office/officeart/2005/8/layout/vList2"/>
    <dgm:cxn modelId="{E6092069-79F6-46CC-A81A-BCD227FA8947}" type="presParOf" srcId="{0768B88A-6D07-48D3-8B58-BDCE1D3E24AE}" destId="{BA0797A6-259D-4E4B-AF8C-FF84485787BF}" srcOrd="7" destOrd="0" presId="urn:microsoft.com/office/officeart/2005/8/layout/vList2"/>
    <dgm:cxn modelId="{60064FDB-684E-45BE-8F29-0B74287BB28F}" type="presParOf" srcId="{0768B88A-6D07-48D3-8B58-BDCE1D3E24AE}" destId="{6E44C9EB-426F-4D62-AD46-8987FAAACA1A}" srcOrd="8" destOrd="0" presId="urn:microsoft.com/office/officeart/2005/8/layout/vList2"/>
    <dgm:cxn modelId="{19D3413D-174B-4681-9EBA-4AE8277B38EC}" type="presParOf" srcId="{0768B88A-6D07-48D3-8B58-BDCE1D3E24AE}" destId="{90ECB42A-F510-42DD-9C5B-DDF6D736A2D2}" srcOrd="9" destOrd="0" presId="urn:microsoft.com/office/officeart/2005/8/layout/vList2"/>
    <dgm:cxn modelId="{67C32F6A-CBF0-44B8-BDDC-3826757C74D3}" type="presParOf" srcId="{0768B88A-6D07-48D3-8B58-BDCE1D3E24AE}" destId="{41E795AD-6B66-49AB-AF31-EE0EDA476A1F}" srcOrd="10" destOrd="0" presId="urn:microsoft.com/office/officeart/2005/8/layout/vList2"/>
    <dgm:cxn modelId="{0A6222E8-0C13-4AF3-8425-11A86065D7DA}" type="presParOf" srcId="{0768B88A-6D07-48D3-8B58-BDCE1D3E24AE}" destId="{7BC78EDC-C036-403D-80BB-08CEF7356398}" srcOrd="11" destOrd="0" presId="urn:microsoft.com/office/officeart/2005/8/layout/vList2"/>
    <dgm:cxn modelId="{4F9B3509-D64D-464D-9701-494A4C11D396}" type="presParOf" srcId="{0768B88A-6D07-48D3-8B58-BDCE1D3E24AE}" destId="{8E89C0E8-88A8-4DBF-AA1D-D10117ABA1D7}" srcOrd="12" destOrd="0" presId="urn:microsoft.com/office/officeart/2005/8/layout/vList2"/>
    <dgm:cxn modelId="{5BA94E6D-D0F6-4DD1-A180-C6CF0D34DFC2}" type="presParOf" srcId="{0768B88A-6D07-48D3-8B58-BDCE1D3E24AE}" destId="{D2AE858F-BC9A-4C93-805D-21EFCDCCB407}" srcOrd="13" destOrd="0" presId="urn:microsoft.com/office/officeart/2005/8/layout/vList2"/>
    <dgm:cxn modelId="{94970E76-7D51-4AFB-BB72-D9880090CA87}" type="presParOf" srcId="{0768B88A-6D07-48D3-8B58-BDCE1D3E24AE}" destId="{2DC5FDFF-C1B2-42BE-854A-3CDCEB43B9F7}" srcOrd="14" destOrd="0" presId="urn:microsoft.com/office/officeart/2005/8/layout/vList2"/>
    <dgm:cxn modelId="{65647223-B931-4D27-B1EF-0F082AB8BF66}" type="presParOf" srcId="{0768B88A-6D07-48D3-8B58-BDCE1D3E24AE}" destId="{55ECA440-1AEB-4D58-9453-FE52AD9E91A0}" srcOrd="15" destOrd="0" presId="urn:microsoft.com/office/officeart/2005/8/layout/vList2"/>
    <dgm:cxn modelId="{1320DF01-353D-46B4-9AB4-968357266094}" type="presParOf" srcId="{0768B88A-6D07-48D3-8B58-BDCE1D3E24AE}" destId="{4AE8AC86-4C84-4431-9552-32A0FB0D65E4}" srcOrd="16" destOrd="0" presId="urn:microsoft.com/office/officeart/2005/8/layout/vList2"/>
    <dgm:cxn modelId="{10E70D5A-3717-4AC5-8469-17AD510CAF1B}" type="presParOf" srcId="{0768B88A-6D07-48D3-8B58-BDCE1D3E24AE}" destId="{97EF9C46-E5CB-4CF3-B1CB-B3E282F072C4}" srcOrd="17" destOrd="0" presId="urn:microsoft.com/office/officeart/2005/8/layout/vList2"/>
    <dgm:cxn modelId="{9406AFDA-C3D6-4CEE-AD2F-A3C3DCBF82E8}" type="presParOf" srcId="{0768B88A-6D07-48D3-8B58-BDCE1D3E24AE}" destId="{847F8F38-30EF-4D6D-96B5-34E06EBB2571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22F5DD-37AF-45C6-85F7-C96E5237872C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A9D312B-EE45-4805-B45C-EE96FF0568EC}">
      <dgm:prSet/>
      <dgm:spPr/>
      <dgm:t>
        <a:bodyPr/>
        <a:lstStyle/>
        <a:p>
          <a:r>
            <a:rPr lang="en-GB"/>
            <a:t>Recruitment   process Overview(Team Leader at Pret) Key Stages of Recruitment for a Team Leader</a:t>
          </a:r>
          <a:endParaRPr lang="en-US"/>
        </a:p>
      </dgm:t>
    </dgm:pt>
    <dgm:pt modelId="{4B03B9A1-7E5F-4E5A-A499-C031B55C37CB}" type="parTrans" cxnId="{53A335BA-8836-4369-822A-1C7FB58CD78A}">
      <dgm:prSet/>
      <dgm:spPr/>
      <dgm:t>
        <a:bodyPr/>
        <a:lstStyle/>
        <a:p>
          <a:endParaRPr lang="en-US"/>
        </a:p>
      </dgm:t>
    </dgm:pt>
    <dgm:pt modelId="{5BDB613E-1C5A-412C-A663-0D3E3720D28E}" type="sibTrans" cxnId="{53A335BA-8836-4369-822A-1C7FB58CD78A}">
      <dgm:prSet/>
      <dgm:spPr/>
      <dgm:t>
        <a:bodyPr/>
        <a:lstStyle/>
        <a:p>
          <a:endParaRPr lang="en-US"/>
        </a:p>
      </dgm:t>
    </dgm:pt>
    <dgm:pt modelId="{9985FCD3-A461-4F7E-8564-88799C27F3A5}">
      <dgm:prSet/>
      <dgm:spPr/>
      <dgm:t>
        <a:bodyPr/>
        <a:lstStyle/>
        <a:p>
          <a:r>
            <a:rPr lang="en-GB"/>
            <a:t>1️⃣ Workforce Planning</a:t>
          </a:r>
          <a:endParaRPr lang="en-US"/>
        </a:p>
      </dgm:t>
    </dgm:pt>
    <dgm:pt modelId="{4CEF2930-CAC4-4B8B-9F5C-6770AEB438CA}" type="parTrans" cxnId="{E5619C62-0AD2-4566-892E-4CCA8941957A}">
      <dgm:prSet/>
      <dgm:spPr/>
      <dgm:t>
        <a:bodyPr/>
        <a:lstStyle/>
        <a:p>
          <a:endParaRPr lang="en-US"/>
        </a:p>
      </dgm:t>
    </dgm:pt>
    <dgm:pt modelId="{52E9DC97-A66F-4744-A315-B2A39DAA2F5F}" type="sibTrans" cxnId="{E5619C62-0AD2-4566-892E-4CCA8941957A}">
      <dgm:prSet/>
      <dgm:spPr/>
      <dgm:t>
        <a:bodyPr/>
        <a:lstStyle/>
        <a:p>
          <a:endParaRPr lang="en-US"/>
        </a:p>
      </dgm:t>
    </dgm:pt>
    <dgm:pt modelId="{FF892943-AD93-49BF-8504-4E79AFD59EC4}">
      <dgm:prSet/>
      <dgm:spPr/>
      <dgm:t>
        <a:bodyPr/>
        <a:lstStyle/>
        <a:p>
          <a:r>
            <a:rPr lang="en-GB"/>
            <a:t>Managers identify the need for leadership staff due to business growth or staff turnover.</a:t>
          </a:r>
          <a:endParaRPr lang="en-US"/>
        </a:p>
      </dgm:t>
    </dgm:pt>
    <dgm:pt modelId="{0CDB313B-576A-4035-A034-84FFEB091323}" type="parTrans" cxnId="{CC63A0AB-3246-446C-B4C4-CED066B39A81}">
      <dgm:prSet/>
      <dgm:spPr/>
      <dgm:t>
        <a:bodyPr/>
        <a:lstStyle/>
        <a:p>
          <a:endParaRPr lang="en-US"/>
        </a:p>
      </dgm:t>
    </dgm:pt>
    <dgm:pt modelId="{E0DC406B-117F-4007-8ABA-A1F29F89D48E}" type="sibTrans" cxnId="{CC63A0AB-3246-446C-B4C4-CED066B39A81}">
      <dgm:prSet/>
      <dgm:spPr/>
      <dgm:t>
        <a:bodyPr/>
        <a:lstStyle/>
        <a:p>
          <a:endParaRPr lang="en-US"/>
        </a:p>
      </dgm:t>
    </dgm:pt>
    <dgm:pt modelId="{59CF3DDD-8364-4426-A841-7FE661B62EDF}">
      <dgm:prSet/>
      <dgm:spPr/>
      <dgm:t>
        <a:bodyPr/>
        <a:lstStyle/>
        <a:p>
          <a:r>
            <a:rPr lang="en-GB"/>
            <a:t>2️⃣ Job Advertisement</a:t>
          </a:r>
          <a:endParaRPr lang="en-US"/>
        </a:p>
      </dgm:t>
    </dgm:pt>
    <dgm:pt modelId="{244BC803-113D-49E3-86F2-FAA5F2928A83}" type="parTrans" cxnId="{EBA25075-A71A-441A-963D-C0948CC8BFA0}">
      <dgm:prSet/>
      <dgm:spPr/>
      <dgm:t>
        <a:bodyPr/>
        <a:lstStyle/>
        <a:p>
          <a:endParaRPr lang="en-US"/>
        </a:p>
      </dgm:t>
    </dgm:pt>
    <dgm:pt modelId="{23942CA9-A021-442E-B9D4-7B98FCAC447A}" type="sibTrans" cxnId="{EBA25075-A71A-441A-963D-C0948CC8BFA0}">
      <dgm:prSet/>
      <dgm:spPr/>
      <dgm:t>
        <a:bodyPr/>
        <a:lstStyle/>
        <a:p>
          <a:endParaRPr lang="en-US"/>
        </a:p>
      </dgm:t>
    </dgm:pt>
    <dgm:pt modelId="{D470DD2C-5A23-454D-9A31-344DE045CAE2}">
      <dgm:prSet/>
      <dgm:spPr/>
      <dgm:t>
        <a:bodyPr/>
        <a:lstStyle/>
        <a:p>
          <a:r>
            <a:rPr lang="en-GB"/>
            <a:t>Vacancies are advertised on Pret’s official website, LinkedIn, and recruitment platforms.</a:t>
          </a:r>
          <a:endParaRPr lang="en-US"/>
        </a:p>
      </dgm:t>
    </dgm:pt>
    <dgm:pt modelId="{020E31C3-E10B-42D6-BC7E-2773FB33F6D6}" type="parTrans" cxnId="{C5AE78B4-350D-4591-A6D6-28E819BF0C81}">
      <dgm:prSet/>
      <dgm:spPr/>
      <dgm:t>
        <a:bodyPr/>
        <a:lstStyle/>
        <a:p>
          <a:endParaRPr lang="en-US"/>
        </a:p>
      </dgm:t>
    </dgm:pt>
    <dgm:pt modelId="{5EE33679-B7B2-4B71-B5E6-9FC47BEA5C45}" type="sibTrans" cxnId="{C5AE78B4-350D-4591-A6D6-28E819BF0C81}">
      <dgm:prSet/>
      <dgm:spPr/>
      <dgm:t>
        <a:bodyPr/>
        <a:lstStyle/>
        <a:p>
          <a:endParaRPr lang="en-US"/>
        </a:p>
      </dgm:t>
    </dgm:pt>
    <dgm:pt modelId="{D6220657-5352-4547-8936-9C3E7B80E550}">
      <dgm:prSet/>
      <dgm:spPr/>
      <dgm:t>
        <a:bodyPr/>
        <a:lstStyle/>
        <a:p>
          <a:r>
            <a:rPr lang="en-GB"/>
            <a:t>3️⃣ Application Screening</a:t>
          </a:r>
          <a:endParaRPr lang="en-US"/>
        </a:p>
      </dgm:t>
    </dgm:pt>
    <dgm:pt modelId="{8841953B-C277-4F68-9BDA-1A6E284B28D2}" type="parTrans" cxnId="{16257DA3-8099-48CD-8731-EA287FAD5F1F}">
      <dgm:prSet/>
      <dgm:spPr/>
      <dgm:t>
        <a:bodyPr/>
        <a:lstStyle/>
        <a:p>
          <a:endParaRPr lang="en-US"/>
        </a:p>
      </dgm:t>
    </dgm:pt>
    <dgm:pt modelId="{F9795158-732B-4C45-9070-84F0F70FA0A9}" type="sibTrans" cxnId="{16257DA3-8099-48CD-8731-EA287FAD5F1F}">
      <dgm:prSet/>
      <dgm:spPr/>
      <dgm:t>
        <a:bodyPr/>
        <a:lstStyle/>
        <a:p>
          <a:endParaRPr lang="en-US"/>
        </a:p>
      </dgm:t>
    </dgm:pt>
    <dgm:pt modelId="{4731CF70-6C8E-4F98-A791-6B6A6C4368E0}">
      <dgm:prSet/>
      <dgm:spPr/>
      <dgm:t>
        <a:bodyPr/>
        <a:lstStyle/>
        <a:p>
          <a:r>
            <a:rPr lang="en-GB"/>
            <a:t>HR reviews CVs to assess leadership experience, communication skills, and customer service background.</a:t>
          </a:r>
          <a:endParaRPr lang="en-US"/>
        </a:p>
      </dgm:t>
    </dgm:pt>
    <dgm:pt modelId="{3037B1E5-5521-44C9-9629-B15B6421FBF8}" type="parTrans" cxnId="{E37D138A-D6B4-4037-BF57-F5BFF211B745}">
      <dgm:prSet/>
      <dgm:spPr/>
      <dgm:t>
        <a:bodyPr/>
        <a:lstStyle/>
        <a:p>
          <a:endParaRPr lang="en-US"/>
        </a:p>
      </dgm:t>
    </dgm:pt>
    <dgm:pt modelId="{4EEA2164-F82E-4E6C-A861-4F27D79C0AF4}" type="sibTrans" cxnId="{E37D138A-D6B4-4037-BF57-F5BFF211B745}">
      <dgm:prSet/>
      <dgm:spPr/>
      <dgm:t>
        <a:bodyPr/>
        <a:lstStyle/>
        <a:p>
          <a:endParaRPr lang="en-US"/>
        </a:p>
      </dgm:t>
    </dgm:pt>
    <dgm:pt modelId="{62E55580-091C-4978-930D-99359AE99EE4}">
      <dgm:prSet/>
      <dgm:spPr/>
      <dgm:t>
        <a:bodyPr/>
        <a:lstStyle/>
        <a:p>
          <a:r>
            <a:rPr lang="en-GB"/>
            <a:t>4️⃣ Interview Process</a:t>
          </a:r>
          <a:endParaRPr lang="en-US"/>
        </a:p>
      </dgm:t>
    </dgm:pt>
    <dgm:pt modelId="{46E9F55E-522F-4F54-878E-BA5C753337A0}" type="parTrans" cxnId="{973F5D8A-E170-41CD-99E8-08C989138A0D}">
      <dgm:prSet/>
      <dgm:spPr/>
      <dgm:t>
        <a:bodyPr/>
        <a:lstStyle/>
        <a:p>
          <a:endParaRPr lang="en-US"/>
        </a:p>
      </dgm:t>
    </dgm:pt>
    <dgm:pt modelId="{F2EE521D-D61D-4A24-B821-2ADCBA798616}" type="sibTrans" cxnId="{973F5D8A-E170-41CD-99E8-08C989138A0D}">
      <dgm:prSet/>
      <dgm:spPr/>
      <dgm:t>
        <a:bodyPr/>
        <a:lstStyle/>
        <a:p>
          <a:endParaRPr lang="en-US"/>
        </a:p>
      </dgm:t>
    </dgm:pt>
    <dgm:pt modelId="{A30E5450-6636-44F5-BC96-CC2921D388C4}">
      <dgm:prSet/>
      <dgm:spPr/>
      <dgm:t>
        <a:bodyPr/>
        <a:lstStyle/>
        <a:p>
          <a:r>
            <a:rPr lang="en-GB"/>
            <a:t>Candidates attend structured interviews to evaluate leadership style,decision-making skills and problem-solving abilities.</a:t>
          </a:r>
          <a:endParaRPr lang="en-US"/>
        </a:p>
      </dgm:t>
    </dgm:pt>
    <dgm:pt modelId="{432F2BAE-9F7E-42A1-8A82-FC782D881ED6}" type="parTrans" cxnId="{86DFCE8E-CDB7-45A9-9527-AA43DBF2AD3B}">
      <dgm:prSet/>
      <dgm:spPr/>
      <dgm:t>
        <a:bodyPr/>
        <a:lstStyle/>
        <a:p>
          <a:endParaRPr lang="en-US"/>
        </a:p>
      </dgm:t>
    </dgm:pt>
    <dgm:pt modelId="{26453A09-90F9-4DE8-BAF0-FE6882E22F67}" type="sibTrans" cxnId="{86DFCE8E-CDB7-45A9-9527-AA43DBF2AD3B}">
      <dgm:prSet/>
      <dgm:spPr/>
      <dgm:t>
        <a:bodyPr/>
        <a:lstStyle/>
        <a:p>
          <a:endParaRPr lang="en-US"/>
        </a:p>
      </dgm:t>
    </dgm:pt>
    <dgm:pt modelId="{EB9A2A3E-808E-485A-A5C1-ACACA976CFB6}" type="pres">
      <dgm:prSet presAssocID="{F222F5DD-37AF-45C6-85F7-C96E5237872C}" presName="Name0" presStyleCnt="0">
        <dgm:presLayoutVars>
          <dgm:dir/>
          <dgm:resizeHandles val="exact"/>
        </dgm:presLayoutVars>
      </dgm:prSet>
      <dgm:spPr/>
    </dgm:pt>
    <dgm:pt modelId="{7C8EA8AA-C007-47E7-8A51-146C190C971B}" type="pres">
      <dgm:prSet presAssocID="{4A9D312B-EE45-4805-B45C-EE96FF0568EC}" presName="node" presStyleLbl="node1" presStyleIdx="0" presStyleCnt="9">
        <dgm:presLayoutVars>
          <dgm:bulletEnabled val="1"/>
        </dgm:presLayoutVars>
      </dgm:prSet>
      <dgm:spPr/>
    </dgm:pt>
    <dgm:pt modelId="{A9B824DA-006F-49E7-868E-44AA833ABF11}" type="pres">
      <dgm:prSet presAssocID="{5BDB613E-1C5A-412C-A663-0D3E3720D28E}" presName="sibTrans" presStyleLbl="sibTrans1D1" presStyleIdx="0" presStyleCnt="8"/>
      <dgm:spPr/>
    </dgm:pt>
    <dgm:pt modelId="{34F51418-35AA-4759-A769-D57990828CCA}" type="pres">
      <dgm:prSet presAssocID="{5BDB613E-1C5A-412C-A663-0D3E3720D28E}" presName="connectorText" presStyleLbl="sibTrans1D1" presStyleIdx="0" presStyleCnt="8"/>
      <dgm:spPr/>
    </dgm:pt>
    <dgm:pt modelId="{0C703573-7F37-4105-842A-E5963FF9A597}" type="pres">
      <dgm:prSet presAssocID="{9985FCD3-A461-4F7E-8564-88799C27F3A5}" presName="node" presStyleLbl="node1" presStyleIdx="1" presStyleCnt="9">
        <dgm:presLayoutVars>
          <dgm:bulletEnabled val="1"/>
        </dgm:presLayoutVars>
      </dgm:prSet>
      <dgm:spPr/>
    </dgm:pt>
    <dgm:pt modelId="{B811ED1D-AD1A-4980-ACAE-A06A7CBDB174}" type="pres">
      <dgm:prSet presAssocID="{52E9DC97-A66F-4744-A315-B2A39DAA2F5F}" presName="sibTrans" presStyleLbl="sibTrans1D1" presStyleIdx="1" presStyleCnt="8"/>
      <dgm:spPr/>
    </dgm:pt>
    <dgm:pt modelId="{B1AA3498-E9A8-4A98-AC03-9E3B5518F9F7}" type="pres">
      <dgm:prSet presAssocID="{52E9DC97-A66F-4744-A315-B2A39DAA2F5F}" presName="connectorText" presStyleLbl="sibTrans1D1" presStyleIdx="1" presStyleCnt="8"/>
      <dgm:spPr/>
    </dgm:pt>
    <dgm:pt modelId="{800CBEC0-65E9-405B-9A98-B6333A06B7D6}" type="pres">
      <dgm:prSet presAssocID="{FF892943-AD93-49BF-8504-4E79AFD59EC4}" presName="node" presStyleLbl="node1" presStyleIdx="2" presStyleCnt="9">
        <dgm:presLayoutVars>
          <dgm:bulletEnabled val="1"/>
        </dgm:presLayoutVars>
      </dgm:prSet>
      <dgm:spPr/>
    </dgm:pt>
    <dgm:pt modelId="{BD46A839-D1C9-419A-B360-32E450B78139}" type="pres">
      <dgm:prSet presAssocID="{E0DC406B-117F-4007-8ABA-A1F29F89D48E}" presName="sibTrans" presStyleLbl="sibTrans1D1" presStyleIdx="2" presStyleCnt="8"/>
      <dgm:spPr/>
    </dgm:pt>
    <dgm:pt modelId="{AA01D2D7-C3BA-4D6C-9751-F3FCAAFE98AA}" type="pres">
      <dgm:prSet presAssocID="{E0DC406B-117F-4007-8ABA-A1F29F89D48E}" presName="connectorText" presStyleLbl="sibTrans1D1" presStyleIdx="2" presStyleCnt="8"/>
      <dgm:spPr/>
    </dgm:pt>
    <dgm:pt modelId="{52AE5ADA-D38C-45B3-AA14-9BFB31AE5624}" type="pres">
      <dgm:prSet presAssocID="{59CF3DDD-8364-4426-A841-7FE661B62EDF}" presName="node" presStyleLbl="node1" presStyleIdx="3" presStyleCnt="9">
        <dgm:presLayoutVars>
          <dgm:bulletEnabled val="1"/>
        </dgm:presLayoutVars>
      </dgm:prSet>
      <dgm:spPr/>
    </dgm:pt>
    <dgm:pt modelId="{0D77A576-87CC-4B16-9763-0EB382612C77}" type="pres">
      <dgm:prSet presAssocID="{23942CA9-A021-442E-B9D4-7B98FCAC447A}" presName="sibTrans" presStyleLbl="sibTrans1D1" presStyleIdx="3" presStyleCnt="8"/>
      <dgm:spPr/>
    </dgm:pt>
    <dgm:pt modelId="{29F6702C-4DB3-4C37-9581-30C35088DF9D}" type="pres">
      <dgm:prSet presAssocID="{23942CA9-A021-442E-B9D4-7B98FCAC447A}" presName="connectorText" presStyleLbl="sibTrans1D1" presStyleIdx="3" presStyleCnt="8"/>
      <dgm:spPr/>
    </dgm:pt>
    <dgm:pt modelId="{2D8CE545-8119-4C2C-870B-8377EAD8813B}" type="pres">
      <dgm:prSet presAssocID="{D470DD2C-5A23-454D-9A31-344DE045CAE2}" presName="node" presStyleLbl="node1" presStyleIdx="4" presStyleCnt="9">
        <dgm:presLayoutVars>
          <dgm:bulletEnabled val="1"/>
        </dgm:presLayoutVars>
      </dgm:prSet>
      <dgm:spPr/>
    </dgm:pt>
    <dgm:pt modelId="{E42BE19D-D4A0-4CD5-8F15-3B643202F9E7}" type="pres">
      <dgm:prSet presAssocID="{5EE33679-B7B2-4B71-B5E6-9FC47BEA5C45}" presName="sibTrans" presStyleLbl="sibTrans1D1" presStyleIdx="4" presStyleCnt="8"/>
      <dgm:spPr/>
    </dgm:pt>
    <dgm:pt modelId="{C1410CCC-6AB6-4BE0-95DD-541C5C6766BE}" type="pres">
      <dgm:prSet presAssocID="{5EE33679-B7B2-4B71-B5E6-9FC47BEA5C45}" presName="connectorText" presStyleLbl="sibTrans1D1" presStyleIdx="4" presStyleCnt="8"/>
      <dgm:spPr/>
    </dgm:pt>
    <dgm:pt modelId="{7661855A-89D6-4B29-9D2C-DF3ABCFBF6CF}" type="pres">
      <dgm:prSet presAssocID="{D6220657-5352-4547-8936-9C3E7B80E550}" presName="node" presStyleLbl="node1" presStyleIdx="5" presStyleCnt="9">
        <dgm:presLayoutVars>
          <dgm:bulletEnabled val="1"/>
        </dgm:presLayoutVars>
      </dgm:prSet>
      <dgm:spPr/>
    </dgm:pt>
    <dgm:pt modelId="{DA3079AA-CE19-4F86-9EA3-F95D663F68D4}" type="pres">
      <dgm:prSet presAssocID="{F9795158-732B-4C45-9070-84F0F70FA0A9}" presName="sibTrans" presStyleLbl="sibTrans1D1" presStyleIdx="5" presStyleCnt="8"/>
      <dgm:spPr/>
    </dgm:pt>
    <dgm:pt modelId="{56B85CE0-4182-4868-A981-87DB0FC3ABC3}" type="pres">
      <dgm:prSet presAssocID="{F9795158-732B-4C45-9070-84F0F70FA0A9}" presName="connectorText" presStyleLbl="sibTrans1D1" presStyleIdx="5" presStyleCnt="8"/>
      <dgm:spPr/>
    </dgm:pt>
    <dgm:pt modelId="{10878801-156D-47D0-8149-463012046FB6}" type="pres">
      <dgm:prSet presAssocID="{4731CF70-6C8E-4F98-A791-6B6A6C4368E0}" presName="node" presStyleLbl="node1" presStyleIdx="6" presStyleCnt="9">
        <dgm:presLayoutVars>
          <dgm:bulletEnabled val="1"/>
        </dgm:presLayoutVars>
      </dgm:prSet>
      <dgm:spPr/>
    </dgm:pt>
    <dgm:pt modelId="{0763E276-327B-4045-8B79-6687AF668C7C}" type="pres">
      <dgm:prSet presAssocID="{4EEA2164-F82E-4E6C-A861-4F27D79C0AF4}" presName="sibTrans" presStyleLbl="sibTrans1D1" presStyleIdx="6" presStyleCnt="8"/>
      <dgm:spPr/>
    </dgm:pt>
    <dgm:pt modelId="{FEA9090F-95FD-42D6-9224-2848BDDCB1DC}" type="pres">
      <dgm:prSet presAssocID="{4EEA2164-F82E-4E6C-A861-4F27D79C0AF4}" presName="connectorText" presStyleLbl="sibTrans1D1" presStyleIdx="6" presStyleCnt="8"/>
      <dgm:spPr/>
    </dgm:pt>
    <dgm:pt modelId="{3B9312CD-AFE7-47F8-B5FB-AE1465BDD8F0}" type="pres">
      <dgm:prSet presAssocID="{62E55580-091C-4978-930D-99359AE99EE4}" presName="node" presStyleLbl="node1" presStyleIdx="7" presStyleCnt="9">
        <dgm:presLayoutVars>
          <dgm:bulletEnabled val="1"/>
        </dgm:presLayoutVars>
      </dgm:prSet>
      <dgm:spPr/>
    </dgm:pt>
    <dgm:pt modelId="{BF7B3CE4-5A23-4585-9B09-828F7BA5B58B}" type="pres">
      <dgm:prSet presAssocID="{F2EE521D-D61D-4A24-B821-2ADCBA798616}" presName="sibTrans" presStyleLbl="sibTrans1D1" presStyleIdx="7" presStyleCnt="8"/>
      <dgm:spPr/>
    </dgm:pt>
    <dgm:pt modelId="{E2AFE3CC-75C1-41F9-8843-9DA5FFB0F7B8}" type="pres">
      <dgm:prSet presAssocID="{F2EE521D-D61D-4A24-B821-2ADCBA798616}" presName="connectorText" presStyleLbl="sibTrans1D1" presStyleIdx="7" presStyleCnt="8"/>
      <dgm:spPr/>
    </dgm:pt>
    <dgm:pt modelId="{A309FD66-3E2E-4B09-B876-825A3E5E3121}" type="pres">
      <dgm:prSet presAssocID="{A30E5450-6636-44F5-BC96-CC2921D388C4}" presName="node" presStyleLbl="node1" presStyleIdx="8" presStyleCnt="9">
        <dgm:presLayoutVars>
          <dgm:bulletEnabled val="1"/>
        </dgm:presLayoutVars>
      </dgm:prSet>
      <dgm:spPr/>
    </dgm:pt>
  </dgm:ptLst>
  <dgm:cxnLst>
    <dgm:cxn modelId="{25B20A24-D7FD-44D9-9E2C-F55E59A8A798}" type="presOf" srcId="{D6220657-5352-4547-8936-9C3E7B80E550}" destId="{7661855A-89D6-4B29-9D2C-DF3ABCFBF6CF}" srcOrd="0" destOrd="0" presId="urn:microsoft.com/office/officeart/2016/7/layout/RepeatingBendingProcessNew"/>
    <dgm:cxn modelId="{6468603F-7931-4024-B477-99993A32DCDB}" type="presOf" srcId="{4EEA2164-F82E-4E6C-A861-4F27D79C0AF4}" destId="{0763E276-327B-4045-8B79-6687AF668C7C}" srcOrd="0" destOrd="0" presId="urn:microsoft.com/office/officeart/2016/7/layout/RepeatingBendingProcessNew"/>
    <dgm:cxn modelId="{E18A255C-CDC5-4734-9CDF-5738D4AFC374}" type="presOf" srcId="{9985FCD3-A461-4F7E-8564-88799C27F3A5}" destId="{0C703573-7F37-4105-842A-E5963FF9A597}" srcOrd="0" destOrd="0" presId="urn:microsoft.com/office/officeart/2016/7/layout/RepeatingBendingProcessNew"/>
    <dgm:cxn modelId="{4FF50C61-CF2F-4AD1-A451-EB21C193844E}" type="presOf" srcId="{4731CF70-6C8E-4F98-A791-6B6A6C4368E0}" destId="{10878801-156D-47D0-8149-463012046FB6}" srcOrd="0" destOrd="0" presId="urn:microsoft.com/office/officeart/2016/7/layout/RepeatingBendingProcessNew"/>
    <dgm:cxn modelId="{E5619C62-0AD2-4566-892E-4CCA8941957A}" srcId="{F222F5DD-37AF-45C6-85F7-C96E5237872C}" destId="{9985FCD3-A461-4F7E-8564-88799C27F3A5}" srcOrd="1" destOrd="0" parTransId="{4CEF2930-CAC4-4B8B-9F5C-6770AEB438CA}" sibTransId="{52E9DC97-A66F-4744-A315-B2A39DAA2F5F}"/>
    <dgm:cxn modelId="{27B27471-F162-4F40-8BA4-258A5D8FCBC8}" type="presOf" srcId="{52E9DC97-A66F-4744-A315-B2A39DAA2F5F}" destId="{B1AA3498-E9A8-4A98-AC03-9E3B5518F9F7}" srcOrd="1" destOrd="0" presId="urn:microsoft.com/office/officeart/2016/7/layout/RepeatingBendingProcessNew"/>
    <dgm:cxn modelId="{EBA25075-A71A-441A-963D-C0948CC8BFA0}" srcId="{F222F5DD-37AF-45C6-85F7-C96E5237872C}" destId="{59CF3DDD-8364-4426-A841-7FE661B62EDF}" srcOrd="3" destOrd="0" parTransId="{244BC803-113D-49E3-86F2-FAA5F2928A83}" sibTransId="{23942CA9-A021-442E-B9D4-7B98FCAC447A}"/>
    <dgm:cxn modelId="{98123957-1913-41E3-A421-3AD15E3B418B}" type="presOf" srcId="{62E55580-091C-4978-930D-99359AE99EE4}" destId="{3B9312CD-AFE7-47F8-B5FB-AE1465BDD8F0}" srcOrd="0" destOrd="0" presId="urn:microsoft.com/office/officeart/2016/7/layout/RepeatingBendingProcessNew"/>
    <dgm:cxn modelId="{A37A5659-2853-491B-A320-9506E50A2082}" type="presOf" srcId="{5BDB613E-1C5A-412C-A663-0D3E3720D28E}" destId="{A9B824DA-006F-49E7-868E-44AA833ABF11}" srcOrd="0" destOrd="0" presId="urn:microsoft.com/office/officeart/2016/7/layout/RepeatingBendingProcessNew"/>
    <dgm:cxn modelId="{E37D138A-D6B4-4037-BF57-F5BFF211B745}" srcId="{F222F5DD-37AF-45C6-85F7-C96E5237872C}" destId="{4731CF70-6C8E-4F98-A791-6B6A6C4368E0}" srcOrd="6" destOrd="0" parTransId="{3037B1E5-5521-44C9-9629-B15B6421FBF8}" sibTransId="{4EEA2164-F82E-4E6C-A861-4F27D79C0AF4}"/>
    <dgm:cxn modelId="{973F5D8A-E170-41CD-99E8-08C989138A0D}" srcId="{F222F5DD-37AF-45C6-85F7-C96E5237872C}" destId="{62E55580-091C-4978-930D-99359AE99EE4}" srcOrd="7" destOrd="0" parTransId="{46E9F55E-522F-4F54-878E-BA5C753337A0}" sibTransId="{F2EE521D-D61D-4A24-B821-2ADCBA798616}"/>
    <dgm:cxn modelId="{79F1FA8D-60BF-40EC-B0F9-019D94B10CDB}" type="presOf" srcId="{F9795158-732B-4C45-9070-84F0F70FA0A9}" destId="{56B85CE0-4182-4868-A981-87DB0FC3ABC3}" srcOrd="1" destOrd="0" presId="urn:microsoft.com/office/officeart/2016/7/layout/RepeatingBendingProcessNew"/>
    <dgm:cxn modelId="{86DFCE8E-CDB7-45A9-9527-AA43DBF2AD3B}" srcId="{F222F5DD-37AF-45C6-85F7-C96E5237872C}" destId="{A30E5450-6636-44F5-BC96-CC2921D388C4}" srcOrd="8" destOrd="0" parTransId="{432F2BAE-9F7E-42A1-8A82-FC782D881ED6}" sibTransId="{26453A09-90F9-4DE8-BAF0-FE6882E22F67}"/>
    <dgm:cxn modelId="{3D9DCD96-3E4F-475D-B34F-A440879F51B0}" type="presOf" srcId="{4A9D312B-EE45-4805-B45C-EE96FF0568EC}" destId="{7C8EA8AA-C007-47E7-8A51-146C190C971B}" srcOrd="0" destOrd="0" presId="urn:microsoft.com/office/officeart/2016/7/layout/RepeatingBendingProcessNew"/>
    <dgm:cxn modelId="{5A835D9D-F2B3-4171-AC0B-566B07592A5E}" type="presOf" srcId="{A30E5450-6636-44F5-BC96-CC2921D388C4}" destId="{A309FD66-3E2E-4B09-B876-825A3E5E3121}" srcOrd="0" destOrd="0" presId="urn:microsoft.com/office/officeart/2016/7/layout/RepeatingBendingProcessNew"/>
    <dgm:cxn modelId="{FE67FBA1-80CA-4093-B57D-02F7E429B287}" type="presOf" srcId="{F222F5DD-37AF-45C6-85F7-C96E5237872C}" destId="{EB9A2A3E-808E-485A-A5C1-ACACA976CFB6}" srcOrd="0" destOrd="0" presId="urn:microsoft.com/office/officeart/2016/7/layout/RepeatingBendingProcessNew"/>
    <dgm:cxn modelId="{16257DA3-8099-48CD-8731-EA287FAD5F1F}" srcId="{F222F5DD-37AF-45C6-85F7-C96E5237872C}" destId="{D6220657-5352-4547-8936-9C3E7B80E550}" srcOrd="5" destOrd="0" parTransId="{8841953B-C277-4F68-9BDA-1A6E284B28D2}" sibTransId="{F9795158-732B-4C45-9070-84F0F70FA0A9}"/>
    <dgm:cxn modelId="{B20422AB-B7CF-4546-A754-39953DFD603D}" type="presOf" srcId="{23942CA9-A021-442E-B9D4-7B98FCAC447A}" destId="{0D77A576-87CC-4B16-9763-0EB382612C77}" srcOrd="0" destOrd="0" presId="urn:microsoft.com/office/officeart/2016/7/layout/RepeatingBendingProcessNew"/>
    <dgm:cxn modelId="{CC63A0AB-3246-446C-B4C4-CED066B39A81}" srcId="{F222F5DD-37AF-45C6-85F7-C96E5237872C}" destId="{FF892943-AD93-49BF-8504-4E79AFD59EC4}" srcOrd="2" destOrd="0" parTransId="{0CDB313B-576A-4035-A034-84FFEB091323}" sibTransId="{E0DC406B-117F-4007-8ABA-A1F29F89D48E}"/>
    <dgm:cxn modelId="{C5AE78B4-350D-4591-A6D6-28E819BF0C81}" srcId="{F222F5DD-37AF-45C6-85F7-C96E5237872C}" destId="{D470DD2C-5A23-454D-9A31-344DE045CAE2}" srcOrd="4" destOrd="0" parTransId="{020E31C3-E10B-42D6-BC7E-2773FB33F6D6}" sibTransId="{5EE33679-B7B2-4B71-B5E6-9FC47BEA5C45}"/>
    <dgm:cxn modelId="{C2BE0EB5-19C5-4D87-9B0C-5C37CF931F55}" type="presOf" srcId="{52E9DC97-A66F-4744-A315-B2A39DAA2F5F}" destId="{B811ED1D-AD1A-4980-ACAE-A06A7CBDB174}" srcOrd="0" destOrd="0" presId="urn:microsoft.com/office/officeart/2016/7/layout/RepeatingBendingProcessNew"/>
    <dgm:cxn modelId="{30B5D3B9-4FE7-4450-93A9-355318035087}" type="presOf" srcId="{59CF3DDD-8364-4426-A841-7FE661B62EDF}" destId="{52AE5ADA-D38C-45B3-AA14-9BFB31AE5624}" srcOrd="0" destOrd="0" presId="urn:microsoft.com/office/officeart/2016/7/layout/RepeatingBendingProcessNew"/>
    <dgm:cxn modelId="{53A335BA-8836-4369-822A-1C7FB58CD78A}" srcId="{F222F5DD-37AF-45C6-85F7-C96E5237872C}" destId="{4A9D312B-EE45-4805-B45C-EE96FF0568EC}" srcOrd="0" destOrd="0" parTransId="{4B03B9A1-7E5F-4E5A-A499-C031B55C37CB}" sibTransId="{5BDB613E-1C5A-412C-A663-0D3E3720D28E}"/>
    <dgm:cxn modelId="{7B4F66C0-9853-47FB-9BCC-2A325F6D3281}" type="presOf" srcId="{4EEA2164-F82E-4E6C-A861-4F27D79C0AF4}" destId="{FEA9090F-95FD-42D6-9224-2848BDDCB1DC}" srcOrd="1" destOrd="0" presId="urn:microsoft.com/office/officeart/2016/7/layout/RepeatingBendingProcessNew"/>
    <dgm:cxn modelId="{1AC6E8C6-C914-4EC0-ABAD-A8CB44468ED0}" type="presOf" srcId="{FF892943-AD93-49BF-8504-4E79AFD59EC4}" destId="{800CBEC0-65E9-405B-9A98-B6333A06B7D6}" srcOrd="0" destOrd="0" presId="urn:microsoft.com/office/officeart/2016/7/layout/RepeatingBendingProcessNew"/>
    <dgm:cxn modelId="{61B2E5D5-0B85-4EE0-917D-894623F0BF54}" type="presOf" srcId="{E0DC406B-117F-4007-8ABA-A1F29F89D48E}" destId="{BD46A839-D1C9-419A-B360-32E450B78139}" srcOrd="0" destOrd="0" presId="urn:microsoft.com/office/officeart/2016/7/layout/RepeatingBendingProcessNew"/>
    <dgm:cxn modelId="{6808BBDA-5159-4DC9-A3D5-DF808B46BD97}" type="presOf" srcId="{23942CA9-A021-442E-B9D4-7B98FCAC447A}" destId="{29F6702C-4DB3-4C37-9581-30C35088DF9D}" srcOrd="1" destOrd="0" presId="urn:microsoft.com/office/officeart/2016/7/layout/RepeatingBendingProcessNew"/>
    <dgm:cxn modelId="{E68A1FDC-583F-4BFA-98A1-5C55D84C0317}" type="presOf" srcId="{F9795158-732B-4C45-9070-84F0F70FA0A9}" destId="{DA3079AA-CE19-4F86-9EA3-F95D663F68D4}" srcOrd="0" destOrd="0" presId="urn:microsoft.com/office/officeart/2016/7/layout/RepeatingBendingProcessNew"/>
    <dgm:cxn modelId="{02EE4BDD-C6F8-42C5-A664-9AF988B06913}" type="presOf" srcId="{F2EE521D-D61D-4A24-B821-2ADCBA798616}" destId="{E2AFE3CC-75C1-41F9-8843-9DA5FFB0F7B8}" srcOrd="1" destOrd="0" presId="urn:microsoft.com/office/officeart/2016/7/layout/RepeatingBendingProcessNew"/>
    <dgm:cxn modelId="{E2D8B3DF-171C-44F7-90B9-F197A6C87531}" type="presOf" srcId="{5EE33679-B7B2-4B71-B5E6-9FC47BEA5C45}" destId="{C1410CCC-6AB6-4BE0-95DD-541C5C6766BE}" srcOrd="1" destOrd="0" presId="urn:microsoft.com/office/officeart/2016/7/layout/RepeatingBendingProcessNew"/>
    <dgm:cxn modelId="{4BACD1E3-D3A5-47B0-A752-F0578A148E12}" type="presOf" srcId="{5EE33679-B7B2-4B71-B5E6-9FC47BEA5C45}" destId="{E42BE19D-D4A0-4CD5-8F15-3B643202F9E7}" srcOrd="0" destOrd="0" presId="urn:microsoft.com/office/officeart/2016/7/layout/RepeatingBendingProcessNew"/>
    <dgm:cxn modelId="{C6E977E9-3B9F-47A9-8767-F00284921572}" type="presOf" srcId="{E0DC406B-117F-4007-8ABA-A1F29F89D48E}" destId="{AA01D2D7-C3BA-4D6C-9751-F3FCAAFE98AA}" srcOrd="1" destOrd="0" presId="urn:microsoft.com/office/officeart/2016/7/layout/RepeatingBendingProcessNew"/>
    <dgm:cxn modelId="{486C72F0-0EEE-4A91-9B13-C92A264E458A}" type="presOf" srcId="{F2EE521D-D61D-4A24-B821-2ADCBA798616}" destId="{BF7B3CE4-5A23-4585-9B09-828F7BA5B58B}" srcOrd="0" destOrd="0" presId="urn:microsoft.com/office/officeart/2016/7/layout/RepeatingBendingProcessNew"/>
    <dgm:cxn modelId="{3332B4F4-B7CE-43CC-B68E-891BCD3E0C06}" type="presOf" srcId="{D470DD2C-5A23-454D-9A31-344DE045CAE2}" destId="{2D8CE545-8119-4C2C-870B-8377EAD8813B}" srcOrd="0" destOrd="0" presId="urn:microsoft.com/office/officeart/2016/7/layout/RepeatingBendingProcessNew"/>
    <dgm:cxn modelId="{985EDBFF-157D-460C-BD52-601D5571BB78}" type="presOf" srcId="{5BDB613E-1C5A-412C-A663-0D3E3720D28E}" destId="{34F51418-35AA-4759-A769-D57990828CCA}" srcOrd="1" destOrd="0" presId="urn:microsoft.com/office/officeart/2016/7/layout/RepeatingBendingProcessNew"/>
    <dgm:cxn modelId="{265A6632-6C77-40C4-938A-9BE49891D0BF}" type="presParOf" srcId="{EB9A2A3E-808E-485A-A5C1-ACACA976CFB6}" destId="{7C8EA8AA-C007-47E7-8A51-146C190C971B}" srcOrd="0" destOrd="0" presId="urn:microsoft.com/office/officeart/2016/7/layout/RepeatingBendingProcessNew"/>
    <dgm:cxn modelId="{FA7B2094-8413-41E5-A413-E02DA8B83C4A}" type="presParOf" srcId="{EB9A2A3E-808E-485A-A5C1-ACACA976CFB6}" destId="{A9B824DA-006F-49E7-868E-44AA833ABF11}" srcOrd="1" destOrd="0" presId="urn:microsoft.com/office/officeart/2016/7/layout/RepeatingBendingProcessNew"/>
    <dgm:cxn modelId="{C167D4A2-AAC2-42AD-B2A6-C3F9CBEB523E}" type="presParOf" srcId="{A9B824DA-006F-49E7-868E-44AA833ABF11}" destId="{34F51418-35AA-4759-A769-D57990828CCA}" srcOrd="0" destOrd="0" presId="urn:microsoft.com/office/officeart/2016/7/layout/RepeatingBendingProcessNew"/>
    <dgm:cxn modelId="{FBB805DC-BB4C-4ABA-BF53-187A84E71F80}" type="presParOf" srcId="{EB9A2A3E-808E-485A-A5C1-ACACA976CFB6}" destId="{0C703573-7F37-4105-842A-E5963FF9A597}" srcOrd="2" destOrd="0" presId="urn:microsoft.com/office/officeart/2016/7/layout/RepeatingBendingProcessNew"/>
    <dgm:cxn modelId="{E6BCD3E9-EF85-4E3D-9C5E-C3F7E0AF3FBD}" type="presParOf" srcId="{EB9A2A3E-808E-485A-A5C1-ACACA976CFB6}" destId="{B811ED1D-AD1A-4980-ACAE-A06A7CBDB174}" srcOrd="3" destOrd="0" presId="urn:microsoft.com/office/officeart/2016/7/layout/RepeatingBendingProcessNew"/>
    <dgm:cxn modelId="{792B3EF2-3826-434C-BF89-595A10628F54}" type="presParOf" srcId="{B811ED1D-AD1A-4980-ACAE-A06A7CBDB174}" destId="{B1AA3498-E9A8-4A98-AC03-9E3B5518F9F7}" srcOrd="0" destOrd="0" presId="urn:microsoft.com/office/officeart/2016/7/layout/RepeatingBendingProcessNew"/>
    <dgm:cxn modelId="{C1CD7D72-774A-4DF9-A23D-3D7335933715}" type="presParOf" srcId="{EB9A2A3E-808E-485A-A5C1-ACACA976CFB6}" destId="{800CBEC0-65E9-405B-9A98-B6333A06B7D6}" srcOrd="4" destOrd="0" presId="urn:microsoft.com/office/officeart/2016/7/layout/RepeatingBendingProcessNew"/>
    <dgm:cxn modelId="{7C9F7BAB-B2E0-46D1-AA00-8F4864C870F1}" type="presParOf" srcId="{EB9A2A3E-808E-485A-A5C1-ACACA976CFB6}" destId="{BD46A839-D1C9-419A-B360-32E450B78139}" srcOrd="5" destOrd="0" presId="urn:microsoft.com/office/officeart/2016/7/layout/RepeatingBendingProcessNew"/>
    <dgm:cxn modelId="{0AF3025A-ACFA-4FEB-9112-EC4EC5825C3B}" type="presParOf" srcId="{BD46A839-D1C9-419A-B360-32E450B78139}" destId="{AA01D2D7-C3BA-4D6C-9751-F3FCAAFE98AA}" srcOrd="0" destOrd="0" presId="urn:microsoft.com/office/officeart/2016/7/layout/RepeatingBendingProcessNew"/>
    <dgm:cxn modelId="{2584A722-41CE-46BD-875A-A70C5DBE01CB}" type="presParOf" srcId="{EB9A2A3E-808E-485A-A5C1-ACACA976CFB6}" destId="{52AE5ADA-D38C-45B3-AA14-9BFB31AE5624}" srcOrd="6" destOrd="0" presId="urn:microsoft.com/office/officeart/2016/7/layout/RepeatingBendingProcessNew"/>
    <dgm:cxn modelId="{7DFEB0A6-1C78-489E-80EA-F1DE95CEED19}" type="presParOf" srcId="{EB9A2A3E-808E-485A-A5C1-ACACA976CFB6}" destId="{0D77A576-87CC-4B16-9763-0EB382612C77}" srcOrd="7" destOrd="0" presId="urn:microsoft.com/office/officeart/2016/7/layout/RepeatingBendingProcessNew"/>
    <dgm:cxn modelId="{4CEFBED4-AFE3-4383-A02D-CC11527BCC55}" type="presParOf" srcId="{0D77A576-87CC-4B16-9763-0EB382612C77}" destId="{29F6702C-4DB3-4C37-9581-30C35088DF9D}" srcOrd="0" destOrd="0" presId="urn:microsoft.com/office/officeart/2016/7/layout/RepeatingBendingProcessNew"/>
    <dgm:cxn modelId="{D8FD1668-301E-4645-A3D6-3766E094EFEA}" type="presParOf" srcId="{EB9A2A3E-808E-485A-A5C1-ACACA976CFB6}" destId="{2D8CE545-8119-4C2C-870B-8377EAD8813B}" srcOrd="8" destOrd="0" presId="urn:microsoft.com/office/officeart/2016/7/layout/RepeatingBendingProcessNew"/>
    <dgm:cxn modelId="{CF0706C1-EBC5-48A9-B02D-2FB314DFA01B}" type="presParOf" srcId="{EB9A2A3E-808E-485A-A5C1-ACACA976CFB6}" destId="{E42BE19D-D4A0-4CD5-8F15-3B643202F9E7}" srcOrd="9" destOrd="0" presId="urn:microsoft.com/office/officeart/2016/7/layout/RepeatingBendingProcessNew"/>
    <dgm:cxn modelId="{4E7C31C6-DB02-498D-8CA2-94E66470482B}" type="presParOf" srcId="{E42BE19D-D4A0-4CD5-8F15-3B643202F9E7}" destId="{C1410CCC-6AB6-4BE0-95DD-541C5C6766BE}" srcOrd="0" destOrd="0" presId="urn:microsoft.com/office/officeart/2016/7/layout/RepeatingBendingProcessNew"/>
    <dgm:cxn modelId="{42399FEA-AE4A-436F-9BB5-3E11C8692192}" type="presParOf" srcId="{EB9A2A3E-808E-485A-A5C1-ACACA976CFB6}" destId="{7661855A-89D6-4B29-9D2C-DF3ABCFBF6CF}" srcOrd="10" destOrd="0" presId="urn:microsoft.com/office/officeart/2016/7/layout/RepeatingBendingProcessNew"/>
    <dgm:cxn modelId="{418B0C49-52DD-4F44-846C-BFBFB6B7D2CD}" type="presParOf" srcId="{EB9A2A3E-808E-485A-A5C1-ACACA976CFB6}" destId="{DA3079AA-CE19-4F86-9EA3-F95D663F68D4}" srcOrd="11" destOrd="0" presId="urn:microsoft.com/office/officeart/2016/7/layout/RepeatingBendingProcessNew"/>
    <dgm:cxn modelId="{A8C3ABBD-71BF-4283-9B44-34D413E54FB2}" type="presParOf" srcId="{DA3079AA-CE19-4F86-9EA3-F95D663F68D4}" destId="{56B85CE0-4182-4868-A981-87DB0FC3ABC3}" srcOrd="0" destOrd="0" presId="urn:microsoft.com/office/officeart/2016/7/layout/RepeatingBendingProcessNew"/>
    <dgm:cxn modelId="{F2097B3F-901F-420E-927E-E6140FF3082B}" type="presParOf" srcId="{EB9A2A3E-808E-485A-A5C1-ACACA976CFB6}" destId="{10878801-156D-47D0-8149-463012046FB6}" srcOrd="12" destOrd="0" presId="urn:microsoft.com/office/officeart/2016/7/layout/RepeatingBendingProcessNew"/>
    <dgm:cxn modelId="{F392CC47-A78A-45CD-869F-F8093368D01F}" type="presParOf" srcId="{EB9A2A3E-808E-485A-A5C1-ACACA976CFB6}" destId="{0763E276-327B-4045-8B79-6687AF668C7C}" srcOrd="13" destOrd="0" presId="urn:microsoft.com/office/officeart/2016/7/layout/RepeatingBendingProcessNew"/>
    <dgm:cxn modelId="{B3E2EA06-DD0E-482D-9E7D-45749CE5B1BF}" type="presParOf" srcId="{0763E276-327B-4045-8B79-6687AF668C7C}" destId="{FEA9090F-95FD-42D6-9224-2848BDDCB1DC}" srcOrd="0" destOrd="0" presId="urn:microsoft.com/office/officeart/2016/7/layout/RepeatingBendingProcessNew"/>
    <dgm:cxn modelId="{93E3BE5A-6ABC-4A86-A5C5-E1F8BD797322}" type="presParOf" srcId="{EB9A2A3E-808E-485A-A5C1-ACACA976CFB6}" destId="{3B9312CD-AFE7-47F8-B5FB-AE1465BDD8F0}" srcOrd="14" destOrd="0" presId="urn:microsoft.com/office/officeart/2016/7/layout/RepeatingBendingProcessNew"/>
    <dgm:cxn modelId="{DC94DC88-FE39-4379-BEE4-4BC54332E711}" type="presParOf" srcId="{EB9A2A3E-808E-485A-A5C1-ACACA976CFB6}" destId="{BF7B3CE4-5A23-4585-9B09-828F7BA5B58B}" srcOrd="15" destOrd="0" presId="urn:microsoft.com/office/officeart/2016/7/layout/RepeatingBendingProcessNew"/>
    <dgm:cxn modelId="{8251A17E-3408-4B59-A4BC-7B923CDD56A6}" type="presParOf" srcId="{BF7B3CE4-5A23-4585-9B09-828F7BA5B58B}" destId="{E2AFE3CC-75C1-41F9-8843-9DA5FFB0F7B8}" srcOrd="0" destOrd="0" presId="urn:microsoft.com/office/officeart/2016/7/layout/RepeatingBendingProcessNew"/>
    <dgm:cxn modelId="{A6C4DBBE-EAB3-4733-842A-FDC877EE231E}" type="presParOf" srcId="{EB9A2A3E-808E-485A-A5C1-ACACA976CFB6}" destId="{A309FD66-3E2E-4B09-B876-825A3E5E3121}" srcOrd="1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14D8F1-35DF-4BBF-8D87-5264931E144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C543970-2EEC-41AE-9DFE-1318A3AAE240}">
      <dgm:prSet/>
      <dgm:spPr/>
      <dgm:t>
        <a:bodyPr/>
        <a:lstStyle/>
        <a:p>
          <a:r>
            <a:rPr lang="en-GB"/>
            <a:t>5️⃣ Assessment Tasks</a:t>
          </a:r>
          <a:endParaRPr lang="en-US"/>
        </a:p>
      </dgm:t>
    </dgm:pt>
    <dgm:pt modelId="{14787932-A76D-451F-876A-62978767FF32}" type="parTrans" cxnId="{26102FCF-28DC-467E-94BD-402D51C13F5B}">
      <dgm:prSet/>
      <dgm:spPr/>
      <dgm:t>
        <a:bodyPr/>
        <a:lstStyle/>
        <a:p>
          <a:endParaRPr lang="en-US"/>
        </a:p>
      </dgm:t>
    </dgm:pt>
    <dgm:pt modelId="{1E7CC2E4-1FBC-4E52-A60F-879BB3038D89}" type="sibTrans" cxnId="{26102FCF-28DC-467E-94BD-402D51C13F5B}">
      <dgm:prSet/>
      <dgm:spPr/>
      <dgm:t>
        <a:bodyPr/>
        <a:lstStyle/>
        <a:p>
          <a:endParaRPr lang="en-US"/>
        </a:p>
      </dgm:t>
    </dgm:pt>
    <dgm:pt modelId="{11865F0B-852F-4FAE-B975-1A51633C6FE7}">
      <dgm:prSet/>
      <dgm:spPr/>
      <dgm:t>
        <a:bodyPr/>
        <a:lstStyle/>
        <a:p>
          <a:r>
            <a:rPr lang="en-GB"/>
            <a:t>Applicants may complete situational judgement tests or practical leadership scenarios.</a:t>
          </a:r>
          <a:endParaRPr lang="en-US"/>
        </a:p>
      </dgm:t>
    </dgm:pt>
    <dgm:pt modelId="{FC681735-3A52-4F2B-954A-5CAE77FBD906}" type="parTrans" cxnId="{136D9941-8C4D-484D-AF0D-5F6B882F89C7}">
      <dgm:prSet/>
      <dgm:spPr/>
      <dgm:t>
        <a:bodyPr/>
        <a:lstStyle/>
        <a:p>
          <a:endParaRPr lang="en-US"/>
        </a:p>
      </dgm:t>
    </dgm:pt>
    <dgm:pt modelId="{4A69D551-504E-4611-8D62-549188D1D2C5}" type="sibTrans" cxnId="{136D9941-8C4D-484D-AF0D-5F6B882F89C7}">
      <dgm:prSet/>
      <dgm:spPr/>
      <dgm:t>
        <a:bodyPr/>
        <a:lstStyle/>
        <a:p>
          <a:endParaRPr lang="en-US"/>
        </a:p>
      </dgm:t>
    </dgm:pt>
    <dgm:pt modelId="{E85D3AF9-52C2-4A31-9832-8A2D75EFB420}">
      <dgm:prSet/>
      <dgm:spPr/>
      <dgm:t>
        <a:bodyPr/>
        <a:lstStyle/>
        <a:p>
          <a:r>
            <a:rPr lang="en-GB"/>
            <a:t>6️⃣ Final Selection</a:t>
          </a:r>
          <a:endParaRPr lang="en-US"/>
        </a:p>
      </dgm:t>
    </dgm:pt>
    <dgm:pt modelId="{DD381E5D-160A-487A-AE43-4E3D7690B2CE}" type="parTrans" cxnId="{8D025E39-9E59-45BF-9FF1-003E9805DDCE}">
      <dgm:prSet/>
      <dgm:spPr/>
      <dgm:t>
        <a:bodyPr/>
        <a:lstStyle/>
        <a:p>
          <a:endParaRPr lang="en-US"/>
        </a:p>
      </dgm:t>
    </dgm:pt>
    <dgm:pt modelId="{0ED2AD83-BD55-4A5F-B54E-2DAE2130586D}" type="sibTrans" cxnId="{8D025E39-9E59-45BF-9FF1-003E9805DDCE}">
      <dgm:prSet/>
      <dgm:spPr/>
      <dgm:t>
        <a:bodyPr/>
        <a:lstStyle/>
        <a:p>
          <a:endParaRPr lang="en-US"/>
        </a:p>
      </dgm:t>
    </dgm:pt>
    <dgm:pt modelId="{AFD28F52-31C4-4FC3-B20E-F59664B7620B}">
      <dgm:prSet/>
      <dgm:spPr/>
      <dgm:t>
        <a:bodyPr/>
        <a:lstStyle/>
        <a:p>
          <a:r>
            <a:rPr lang="en-GB"/>
            <a:t>The most suitable candidate is selected based on performance and organisational fit.</a:t>
          </a:r>
          <a:endParaRPr lang="en-US"/>
        </a:p>
      </dgm:t>
    </dgm:pt>
    <dgm:pt modelId="{55337DE7-2DAB-4192-97BE-6E3072B9F371}" type="parTrans" cxnId="{42864507-5B33-488E-9578-56B325D014FE}">
      <dgm:prSet/>
      <dgm:spPr/>
      <dgm:t>
        <a:bodyPr/>
        <a:lstStyle/>
        <a:p>
          <a:endParaRPr lang="en-US"/>
        </a:p>
      </dgm:t>
    </dgm:pt>
    <dgm:pt modelId="{A18A3A71-B4F1-4524-AB56-9BB0CFA5D22F}" type="sibTrans" cxnId="{42864507-5B33-488E-9578-56B325D014FE}">
      <dgm:prSet/>
      <dgm:spPr/>
      <dgm:t>
        <a:bodyPr/>
        <a:lstStyle/>
        <a:p>
          <a:endParaRPr lang="en-US"/>
        </a:p>
      </dgm:t>
    </dgm:pt>
    <dgm:pt modelId="{24203CA4-2B58-4AC5-BD95-28C8C32E7C81}">
      <dgm:prSet/>
      <dgm:spPr/>
      <dgm:t>
        <a:bodyPr/>
        <a:lstStyle/>
        <a:p>
          <a:r>
            <a:rPr lang="en-GB"/>
            <a:t>7️⃣ Induction &amp; Management Training</a:t>
          </a:r>
          <a:endParaRPr lang="en-US"/>
        </a:p>
      </dgm:t>
    </dgm:pt>
    <dgm:pt modelId="{40378634-B099-4758-A8B4-F3127CFFE4A1}" type="parTrans" cxnId="{DB294DA4-9097-4E0E-A4BB-7C3C15778F72}">
      <dgm:prSet/>
      <dgm:spPr/>
      <dgm:t>
        <a:bodyPr/>
        <a:lstStyle/>
        <a:p>
          <a:endParaRPr lang="en-US"/>
        </a:p>
      </dgm:t>
    </dgm:pt>
    <dgm:pt modelId="{C89AE711-114E-49E3-87C2-23BB94478298}" type="sibTrans" cxnId="{DB294DA4-9097-4E0E-A4BB-7C3C15778F72}">
      <dgm:prSet/>
      <dgm:spPr/>
      <dgm:t>
        <a:bodyPr/>
        <a:lstStyle/>
        <a:p>
          <a:endParaRPr lang="en-US"/>
        </a:p>
      </dgm:t>
    </dgm:pt>
    <dgm:pt modelId="{7A5AF89B-8EDF-4C99-B511-6BC6114C7ACF}">
      <dgm:prSet/>
      <dgm:spPr/>
      <dgm:t>
        <a:bodyPr/>
        <a:lstStyle/>
        <a:p>
          <a:r>
            <a:rPr lang="en-GB"/>
            <a:t>New Team Leaders receive onboarding and leadership training to manage staff effectively (CIPD, 2023).</a:t>
          </a:r>
          <a:endParaRPr lang="en-US"/>
        </a:p>
      </dgm:t>
    </dgm:pt>
    <dgm:pt modelId="{B09C6630-FAAB-4514-B72C-DBB150E83E7E}" type="parTrans" cxnId="{2529AED9-6AA4-4A69-A9FD-CBC38A4375EC}">
      <dgm:prSet/>
      <dgm:spPr/>
      <dgm:t>
        <a:bodyPr/>
        <a:lstStyle/>
        <a:p>
          <a:endParaRPr lang="en-US"/>
        </a:p>
      </dgm:t>
    </dgm:pt>
    <dgm:pt modelId="{A43396C1-0271-48F4-9BEB-44F595868FBC}" type="sibTrans" cxnId="{2529AED9-6AA4-4A69-A9FD-CBC38A4375EC}">
      <dgm:prSet/>
      <dgm:spPr/>
      <dgm:t>
        <a:bodyPr/>
        <a:lstStyle/>
        <a:p>
          <a:endParaRPr lang="en-US"/>
        </a:p>
      </dgm:t>
    </dgm:pt>
    <dgm:pt modelId="{CCF8B7B0-65BA-4747-951A-043D2A039683}" type="pres">
      <dgm:prSet presAssocID="{F614D8F1-35DF-4BBF-8D87-5264931E144E}" presName="linear" presStyleCnt="0">
        <dgm:presLayoutVars>
          <dgm:animLvl val="lvl"/>
          <dgm:resizeHandles val="exact"/>
        </dgm:presLayoutVars>
      </dgm:prSet>
      <dgm:spPr/>
    </dgm:pt>
    <dgm:pt modelId="{02430353-76E1-412D-89EA-EFA0B8E55E76}" type="pres">
      <dgm:prSet presAssocID="{4C543970-2EEC-41AE-9DFE-1318A3AAE240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BA1D97F-A094-40D3-838B-911FC4A7472F}" type="pres">
      <dgm:prSet presAssocID="{1E7CC2E4-1FBC-4E52-A60F-879BB3038D89}" presName="spacer" presStyleCnt="0"/>
      <dgm:spPr/>
    </dgm:pt>
    <dgm:pt modelId="{1C8A43D0-02A4-4FE8-BBD1-122342FEAB2C}" type="pres">
      <dgm:prSet presAssocID="{11865F0B-852F-4FAE-B975-1A51633C6FE7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18CB9481-380C-4BD3-B4F6-F694E20501CB}" type="pres">
      <dgm:prSet presAssocID="{4A69D551-504E-4611-8D62-549188D1D2C5}" presName="spacer" presStyleCnt="0"/>
      <dgm:spPr/>
    </dgm:pt>
    <dgm:pt modelId="{69E2D651-256D-4EA6-8AC7-E2799BEB64DA}" type="pres">
      <dgm:prSet presAssocID="{E85D3AF9-52C2-4A31-9832-8A2D75EFB420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FED3E8B-27E9-43E2-A81B-F90CE1AD4502}" type="pres">
      <dgm:prSet presAssocID="{0ED2AD83-BD55-4A5F-B54E-2DAE2130586D}" presName="spacer" presStyleCnt="0"/>
      <dgm:spPr/>
    </dgm:pt>
    <dgm:pt modelId="{E6FD12E5-21D3-47BE-8AB9-D0BED2AD3D20}" type="pres">
      <dgm:prSet presAssocID="{AFD28F52-31C4-4FC3-B20E-F59664B7620B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C736CE3-EF5C-4E0C-AE26-DD4AE74BEB4F}" type="pres">
      <dgm:prSet presAssocID="{A18A3A71-B4F1-4524-AB56-9BB0CFA5D22F}" presName="spacer" presStyleCnt="0"/>
      <dgm:spPr/>
    </dgm:pt>
    <dgm:pt modelId="{37103D46-49AD-4587-AF55-56CE5ED2150D}" type="pres">
      <dgm:prSet presAssocID="{24203CA4-2B58-4AC5-BD95-28C8C32E7C8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0465C6C-842D-49C7-821D-58E604BDF265}" type="pres">
      <dgm:prSet presAssocID="{C89AE711-114E-49E3-87C2-23BB94478298}" presName="spacer" presStyleCnt="0"/>
      <dgm:spPr/>
    </dgm:pt>
    <dgm:pt modelId="{68090C13-F336-41BC-94B9-FAE095E6CAD1}" type="pres">
      <dgm:prSet presAssocID="{7A5AF89B-8EDF-4C99-B511-6BC6114C7ACF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506AF00-9C4C-4634-B30B-0EB33D616E44}" type="presOf" srcId="{F614D8F1-35DF-4BBF-8D87-5264931E144E}" destId="{CCF8B7B0-65BA-4747-951A-043D2A039683}" srcOrd="0" destOrd="0" presId="urn:microsoft.com/office/officeart/2005/8/layout/vList2"/>
    <dgm:cxn modelId="{42864507-5B33-488E-9578-56B325D014FE}" srcId="{F614D8F1-35DF-4BBF-8D87-5264931E144E}" destId="{AFD28F52-31C4-4FC3-B20E-F59664B7620B}" srcOrd="3" destOrd="0" parTransId="{55337DE7-2DAB-4192-97BE-6E3072B9F371}" sibTransId="{A18A3A71-B4F1-4524-AB56-9BB0CFA5D22F}"/>
    <dgm:cxn modelId="{D832970E-A912-4A46-8FA8-75780F3031AD}" type="presOf" srcId="{4C543970-2EEC-41AE-9DFE-1318A3AAE240}" destId="{02430353-76E1-412D-89EA-EFA0B8E55E76}" srcOrd="0" destOrd="0" presId="urn:microsoft.com/office/officeart/2005/8/layout/vList2"/>
    <dgm:cxn modelId="{8D025E39-9E59-45BF-9FF1-003E9805DDCE}" srcId="{F614D8F1-35DF-4BBF-8D87-5264931E144E}" destId="{E85D3AF9-52C2-4A31-9832-8A2D75EFB420}" srcOrd="2" destOrd="0" parTransId="{DD381E5D-160A-487A-AE43-4E3D7690B2CE}" sibTransId="{0ED2AD83-BD55-4A5F-B54E-2DAE2130586D}"/>
    <dgm:cxn modelId="{5788C95C-E74F-4202-9E3C-F8D4B320521D}" type="presOf" srcId="{E85D3AF9-52C2-4A31-9832-8A2D75EFB420}" destId="{69E2D651-256D-4EA6-8AC7-E2799BEB64DA}" srcOrd="0" destOrd="0" presId="urn:microsoft.com/office/officeart/2005/8/layout/vList2"/>
    <dgm:cxn modelId="{136D9941-8C4D-484D-AF0D-5F6B882F89C7}" srcId="{F614D8F1-35DF-4BBF-8D87-5264931E144E}" destId="{11865F0B-852F-4FAE-B975-1A51633C6FE7}" srcOrd="1" destOrd="0" parTransId="{FC681735-3A52-4F2B-954A-5CAE77FBD906}" sibTransId="{4A69D551-504E-4611-8D62-549188D1D2C5}"/>
    <dgm:cxn modelId="{A4322A62-AE5C-40D6-BE05-5A59EA96FB46}" type="presOf" srcId="{11865F0B-852F-4FAE-B975-1A51633C6FE7}" destId="{1C8A43D0-02A4-4FE8-BBD1-122342FEAB2C}" srcOrd="0" destOrd="0" presId="urn:microsoft.com/office/officeart/2005/8/layout/vList2"/>
    <dgm:cxn modelId="{1184334C-A259-4605-ACA2-D4900315D649}" type="presOf" srcId="{24203CA4-2B58-4AC5-BD95-28C8C32E7C81}" destId="{37103D46-49AD-4587-AF55-56CE5ED2150D}" srcOrd="0" destOrd="0" presId="urn:microsoft.com/office/officeart/2005/8/layout/vList2"/>
    <dgm:cxn modelId="{DB294DA4-9097-4E0E-A4BB-7C3C15778F72}" srcId="{F614D8F1-35DF-4BBF-8D87-5264931E144E}" destId="{24203CA4-2B58-4AC5-BD95-28C8C32E7C81}" srcOrd="4" destOrd="0" parTransId="{40378634-B099-4758-A8B4-F3127CFFE4A1}" sibTransId="{C89AE711-114E-49E3-87C2-23BB94478298}"/>
    <dgm:cxn modelId="{150903B1-27F6-4233-8420-E95FFEA93B08}" type="presOf" srcId="{7A5AF89B-8EDF-4C99-B511-6BC6114C7ACF}" destId="{68090C13-F336-41BC-94B9-FAE095E6CAD1}" srcOrd="0" destOrd="0" presId="urn:microsoft.com/office/officeart/2005/8/layout/vList2"/>
    <dgm:cxn modelId="{8F045DC5-8E1C-49C2-A1B1-617E8CC64617}" type="presOf" srcId="{AFD28F52-31C4-4FC3-B20E-F59664B7620B}" destId="{E6FD12E5-21D3-47BE-8AB9-D0BED2AD3D20}" srcOrd="0" destOrd="0" presId="urn:microsoft.com/office/officeart/2005/8/layout/vList2"/>
    <dgm:cxn modelId="{26102FCF-28DC-467E-94BD-402D51C13F5B}" srcId="{F614D8F1-35DF-4BBF-8D87-5264931E144E}" destId="{4C543970-2EEC-41AE-9DFE-1318A3AAE240}" srcOrd="0" destOrd="0" parTransId="{14787932-A76D-451F-876A-62978767FF32}" sibTransId="{1E7CC2E4-1FBC-4E52-A60F-879BB3038D89}"/>
    <dgm:cxn modelId="{2529AED9-6AA4-4A69-A9FD-CBC38A4375EC}" srcId="{F614D8F1-35DF-4BBF-8D87-5264931E144E}" destId="{7A5AF89B-8EDF-4C99-B511-6BC6114C7ACF}" srcOrd="5" destOrd="0" parTransId="{B09C6630-FAAB-4514-B72C-DBB150E83E7E}" sibTransId="{A43396C1-0271-48F4-9BEB-44F595868FBC}"/>
    <dgm:cxn modelId="{87480E92-0878-4DC4-9E62-BF9044B34C08}" type="presParOf" srcId="{CCF8B7B0-65BA-4747-951A-043D2A039683}" destId="{02430353-76E1-412D-89EA-EFA0B8E55E76}" srcOrd="0" destOrd="0" presId="urn:microsoft.com/office/officeart/2005/8/layout/vList2"/>
    <dgm:cxn modelId="{CBB70803-7BC4-4746-94FE-374689CE6ABE}" type="presParOf" srcId="{CCF8B7B0-65BA-4747-951A-043D2A039683}" destId="{3BA1D97F-A094-40D3-838B-911FC4A7472F}" srcOrd="1" destOrd="0" presId="urn:microsoft.com/office/officeart/2005/8/layout/vList2"/>
    <dgm:cxn modelId="{2D78D2D5-4047-4F84-BFF2-D20B29874D01}" type="presParOf" srcId="{CCF8B7B0-65BA-4747-951A-043D2A039683}" destId="{1C8A43D0-02A4-4FE8-BBD1-122342FEAB2C}" srcOrd="2" destOrd="0" presId="urn:microsoft.com/office/officeart/2005/8/layout/vList2"/>
    <dgm:cxn modelId="{A143D2F2-E05E-4D64-B2A2-1CDAF6FCD194}" type="presParOf" srcId="{CCF8B7B0-65BA-4747-951A-043D2A039683}" destId="{18CB9481-380C-4BD3-B4F6-F694E20501CB}" srcOrd="3" destOrd="0" presId="urn:microsoft.com/office/officeart/2005/8/layout/vList2"/>
    <dgm:cxn modelId="{29B6400A-94AE-497D-93F4-A681E8202303}" type="presParOf" srcId="{CCF8B7B0-65BA-4747-951A-043D2A039683}" destId="{69E2D651-256D-4EA6-8AC7-E2799BEB64DA}" srcOrd="4" destOrd="0" presId="urn:microsoft.com/office/officeart/2005/8/layout/vList2"/>
    <dgm:cxn modelId="{828588E1-4985-46D7-89B1-FC06C9265C40}" type="presParOf" srcId="{CCF8B7B0-65BA-4747-951A-043D2A039683}" destId="{EFED3E8B-27E9-43E2-A81B-F90CE1AD4502}" srcOrd="5" destOrd="0" presId="urn:microsoft.com/office/officeart/2005/8/layout/vList2"/>
    <dgm:cxn modelId="{077EDF1E-197F-42CF-B827-27478C6518DF}" type="presParOf" srcId="{CCF8B7B0-65BA-4747-951A-043D2A039683}" destId="{E6FD12E5-21D3-47BE-8AB9-D0BED2AD3D20}" srcOrd="6" destOrd="0" presId="urn:microsoft.com/office/officeart/2005/8/layout/vList2"/>
    <dgm:cxn modelId="{A997D94F-119E-4EB8-B478-CB36C9D6F83F}" type="presParOf" srcId="{CCF8B7B0-65BA-4747-951A-043D2A039683}" destId="{4C736CE3-EF5C-4E0C-AE26-DD4AE74BEB4F}" srcOrd="7" destOrd="0" presId="urn:microsoft.com/office/officeart/2005/8/layout/vList2"/>
    <dgm:cxn modelId="{7562EFF1-D339-49C3-91B6-35A177939796}" type="presParOf" srcId="{CCF8B7B0-65BA-4747-951A-043D2A039683}" destId="{37103D46-49AD-4587-AF55-56CE5ED2150D}" srcOrd="8" destOrd="0" presId="urn:microsoft.com/office/officeart/2005/8/layout/vList2"/>
    <dgm:cxn modelId="{5D9C41AB-8E9F-4A39-9F4F-19DFB592E8BA}" type="presParOf" srcId="{CCF8B7B0-65BA-4747-951A-043D2A039683}" destId="{D0465C6C-842D-49C7-821D-58E604BDF265}" srcOrd="9" destOrd="0" presId="urn:microsoft.com/office/officeart/2005/8/layout/vList2"/>
    <dgm:cxn modelId="{6734D5E2-A8A3-4A58-9083-40E0A9EF54D5}" type="presParOf" srcId="{CCF8B7B0-65BA-4747-951A-043D2A039683}" destId="{68090C13-F336-41BC-94B9-FAE095E6CAD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10D740-CE77-4929-ACD7-934ABABDB382}">
      <dsp:nvSpPr>
        <dsp:cNvPr id="0" name=""/>
        <dsp:cNvSpPr/>
      </dsp:nvSpPr>
      <dsp:spPr>
        <a:xfrm>
          <a:off x="0" y="34370"/>
          <a:ext cx="6797675" cy="5036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Introduction</a:t>
          </a:r>
          <a:endParaRPr lang="en-US" sz="2100" kern="1200"/>
        </a:p>
      </dsp:txBody>
      <dsp:txXfrm>
        <a:off x="24588" y="58958"/>
        <a:ext cx="6748499" cy="454509"/>
      </dsp:txXfrm>
    </dsp:sp>
    <dsp:sp modelId="{2AD3CBC6-6A3E-4343-992F-81ED82747B3F}">
      <dsp:nvSpPr>
        <dsp:cNvPr id="0" name=""/>
        <dsp:cNvSpPr/>
      </dsp:nvSpPr>
      <dsp:spPr>
        <a:xfrm>
          <a:off x="0" y="598535"/>
          <a:ext cx="6797675" cy="503685"/>
        </a:xfrm>
        <a:prstGeom prst="roundRect">
          <a:avLst/>
        </a:prstGeom>
        <a:solidFill>
          <a:schemeClr val="accent5">
            <a:hueOff val="236347"/>
            <a:satOff val="-2655"/>
            <a:lumOff val="-56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Company overview</a:t>
          </a:r>
          <a:endParaRPr lang="en-US" sz="2100" kern="1200"/>
        </a:p>
      </dsp:txBody>
      <dsp:txXfrm>
        <a:off x="24588" y="623123"/>
        <a:ext cx="6748499" cy="454509"/>
      </dsp:txXfrm>
    </dsp:sp>
    <dsp:sp modelId="{5455FB84-EAE8-404D-870E-77FB814EF6E3}">
      <dsp:nvSpPr>
        <dsp:cNvPr id="0" name=""/>
        <dsp:cNvSpPr/>
      </dsp:nvSpPr>
      <dsp:spPr>
        <a:xfrm>
          <a:off x="0" y="1162700"/>
          <a:ext cx="6797675" cy="503685"/>
        </a:xfrm>
        <a:prstGeom prst="roundRect">
          <a:avLst/>
        </a:prstGeom>
        <a:solidFill>
          <a:schemeClr val="accent5">
            <a:hueOff val="472693"/>
            <a:satOff val="-5309"/>
            <a:lumOff val="-113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Recruitment Process</a:t>
          </a:r>
          <a:endParaRPr lang="en-US" sz="2100" kern="1200"/>
        </a:p>
      </dsp:txBody>
      <dsp:txXfrm>
        <a:off x="24588" y="1187288"/>
        <a:ext cx="6748499" cy="454509"/>
      </dsp:txXfrm>
    </dsp:sp>
    <dsp:sp modelId="{B2EB5747-94E5-4867-9AE1-D79C84F04E52}">
      <dsp:nvSpPr>
        <dsp:cNvPr id="0" name=""/>
        <dsp:cNvSpPr/>
      </dsp:nvSpPr>
      <dsp:spPr>
        <a:xfrm>
          <a:off x="0" y="1726865"/>
          <a:ext cx="6797675" cy="503685"/>
        </a:xfrm>
        <a:prstGeom prst="roundRect">
          <a:avLst/>
        </a:prstGeom>
        <a:solidFill>
          <a:schemeClr val="accent5">
            <a:hueOff val="709040"/>
            <a:satOff val="-7964"/>
            <a:lumOff val="-16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Job Analysis</a:t>
          </a:r>
          <a:endParaRPr lang="en-US" sz="2100" kern="1200"/>
        </a:p>
      </dsp:txBody>
      <dsp:txXfrm>
        <a:off x="24588" y="1751453"/>
        <a:ext cx="6748499" cy="454509"/>
      </dsp:txXfrm>
    </dsp:sp>
    <dsp:sp modelId="{6E44C9EB-426F-4D62-AD46-8987FAAACA1A}">
      <dsp:nvSpPr>
        <dsp:cNvPr id="0" name=""/>
        <dsp:cNvSpPr/>
      </dsp:nvSpPr>
      <dsp:spPr>
        <a:xfrm>
          <a:off x="0" y="2291030"/>
          <a:ext cx="6797675" cy="503685"/>
        </a:xfrm>
        <a:prstGeom prst="roundRect">
          <a:avLst/>
        </a:prstGeom>
        <a:solidFill>
          <a:schemeClr val="accent5">
            <a:hueOff val="945387"/>
            <a:satOff val="-10618"/>
            <a:lumOff val="-226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Job Description</a:t>
          </a:r>
          <a:endParaRPr lang="en-US" sz="2100" kern="1200"/>
        </a:p>
      </dsp:txBody>
      <dsp:txXfrm>
        <a:off x="24588" y="2315618"/>
        <a:ext cx="6748499" cy="454509"/>
      </dsp:txXfrm>
    </dsp:sp>
    <dsp:sp modelId="{41E795AD-6B66-49AB-AF31-EE0EDA476A1F}">
      <dsp:nvSpPr>
        <dsp:cNvPr id="0" name=""/>
        <dsp:cNvSpPr/>
      </dsp:nvSpPr>
      <dsp:spPr>
        <a:xfrm>
          <a:off x="0" y="2855195"/>
          <a:ext cx="6797675" cy="503685"/>
        </a:xfrm>
        <a:prstGeom prst="roundRect">
          <a:avLst/>
        </a:prstGeom>
        <a:solidFill>
          <a:schemeClr val="accent5">
            <a:hueOff val="1181733"/>
            <a:satOff val="-13273"/>
            <a:lumOff val="-283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Person Specification</a:t>
          </a:r>
          <a:endParaRPr lang="en-US" sz="2100" kern="1200"/>
        </a:p>
      </dsp:txBody>
      <dsp:txXfrm>
        <a:off x="24588" y="2879783"/>
        <a:ext cx="6748499" cy="454509"/>
      </dsp:txXfrm>
    </dsp:sp>
    <dsp:sp modelId="{8E89C0E8-88A8-4DBF-AA1D-D10117ABA1D7}">
      <dsp:nvSpPr>
        <dsp:cNvPr id="0" name=""/>
        <dsp:cNvSpPr/>
      </dsp:nvSpPr>
      <dsp:spPr>
        <a:xfrm>
          <a:off x="0" y="3419361"/>
          <a:ext cx="6797675" cy="503685"/>
        </a:xfrm>
        <a:prstGeom prst="roundRect">
          <a:avLst/>
        </a:prstGeom>
        <a:solidFill>
          <a:schemeClr val="accent5">
            <a:hueOff val="1418080"/>
            <a:satOff val="-15927"/>
            <a:lumOff val="-339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Learning and Developing Needs</a:t>
          </a:r>
          <a:endParaRPr lang="en-US" sz="2100" kern="1200"/>
        </a:p>
      </dsp:txBody>
      <dsp:txXfrm>
        <a:off x="24588" y="3443949"/>
        <a:ext cx="6748499" cy="454509"/>
      </dsp:txXfrm>
    </dsp:sp>
    <dsp:sp modelId="{2DC5FDFF-C1B2-42BE-854A-3CDCEB43B9F7}">
      <dsp:nvSpPr>
        <dsp:cNvPr id="0" name=""/>
        <dsp:cNvSpPr/>
      </dsp:nvSpPr>
      <dsp:spPr>
        <a:xfrm>
          <a:off x="0" y="3983526"/>
          <a:ext cx="6797675" cy="503685"/>
        </a:xfrm>
        <a:prstGeom prst="roundRect">
          <a:avLst/>
        </a:prstGeom>
        <a:solidFill>
          <a:schemeClr val="accent5">
            <a:hueOff val="1654427"/>
            <a:satOff val="-18582"/>
            <a:lumOff val="-396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Learning Theories</a:t>
          </a:r>
          <a:endParaRPr lang="en-US" sz="2100" kern="1200"/>
        </a:p>
      </dsp:txBody>
      <dsp:txXfrm>
        <a:off x="24588" y="4008114"/>
        <a:ext cx="6748499" cy="454509"/>
      </dsp:txXfrm>
    </dsp:sp>
    <dsp:sp modelId="{4AE8AC86-4C84-4431-9552-32A0FB0D65E4}">
      <dsp:nvSpPr>
        <dsp:cNvPr id="0" name=""/>
        <dsp:cNvSpPr/>
      </dsp:nvSpPr>
      <dsp:spPr>
        <a:xfrm>
          <a:off x="0" y="4547691"/>
          <a:ext cx="6797675" cy="503685"/>
        </a:xfrm>
        <a:prstGeom prst="roundRect">
          <a:avLst/>
        </a:prstGeom>
        <a:solidFill>
          <a:schemeClr val="accent5">
            <a:hueOff val="1890773"/>
            <a:satOff val="-21236"/>
            <a:lumOff val="-453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Conclusion</a:t>
          </a:r>
          <a:endParaRPr lang="en-US" sz="2100" kern="1200"/>
        </a:p>
      </dsp:txBody>
      <dsp:txXfrm>
        <a:off x="24588" y="4572279"/>
        <a:ext cx="6748499" cy="454509"/>
      </dsp:txXfrm>
    </dsp:sp>
    <dsp:sp modelId="{847F8F38-30EF-4D6D-96B5-34E06EBB2571}">
      <dsp:nvSpPr>
        <dsp:cNvPr id="0" name=""/>
        <dsp:cNvSpPr/>
      </dsp:nvSpPr>
      <dsp:spPr>
        <a:xfrm>
          <a:off x="0" y="5111856"/>
          <a:ext cx="6797675" cy="503685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References</a:t>
          </a:r>
          <a:endParaRPr lang="en-US" sz="2100" kern="1200"/>
        </a:p>
      </dsp:txBody>
      <dsp:txXfrm>
        <a:off x="24588" y="5136444"/>
        <a:ext cx="6748499" cy="4545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824DA-006F-49E7-868E-44AA833ABF11}">
      <dsp:nvSpPr>
        <dsp:cNvPr id="0" name=""/>
        <dsp:cNvSpPr/>
      </dsp:nvSpPr>
      <dsp:spPr>
        <a:xfrm>
          <a:off x="1998543" y="443487"/>
          <a:ext cx="3423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23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60397" y="487341"/>
        <a:ext cx="18647" cy="3733"/>
      </dsp:txXfrm>
    </dsp:sp>
    <dsp:sp modelId="{7C8EA8AA-C007-47E7-8A51-146C190C971B}">
      <dsp:nvSpPr>
        <dsp:cNvPr id="0" name=""/>
        <dsp:cNvSpPr/>
      </dsp:nvSpPr>
      <dsp:spPr>
        <a:xfrm>
          <a:off x="378798" y="2744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Recruitment   process Overview(Team Leader at Pret) Key Stages of Recruitment for a Team Leader</a:t>
          </a:r>
          <a:endParaRPr lang="en-US" sz="1200" kern="1200"/>
        </a:p>
      </dsp:txBody>
      <dsp:txXfrm>
        <a:off x="378798" y="2744"/>
        <a:ext cx="1621544" cy="972926"/>
      </dsp:txXfrm>
    </dsp:sp>
    <dsp:sp modelId="{B811ED1D-AD1A-4980-ACAE-A06A7CBDB174}">
      <dsp:nvSpPr>
        <dsp:cNvPr id="0" name=""/>
        <dsp:cNvSpPr/>
      </dsp:nvSpPr>
      <dsp:spPr>
        <a:xfrm>
          <a:off x="3993043" y="443487"/>
          <a:ext cx="3423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23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4897" y="487341"/>
        <a:ext cx="18647" cy="3733"/>
      </dsp:txXfrm>
    </dsp:sp>
    <dsp:sp modelId="{0C703573-7F37-4105-842A-E5963FF9A597}">
      <dsp:nvSpPr>
        <dsp:cNvPr id="0" name=""/>
        <dsp:cNvSpPr/>
      </dsp:nvSpPr>
      <dsp:spPr>
        <a:xfrm>
          <a:off x="2373298" y="2744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1️⃣ Workforce Planning</a:t>
          </a:r>
          <a:endParaRPr lang="en-US" sz="1200" kern="1200"/>
        </a:p>
      </dsp:txBody>
      <dsp:txXfrm>
        <a:off x="2373298" y="2744"/>
        <a:ext cx="1621544" cy="972926"/>
      </dsp:txXfrm>
    </dsp:sp>
    <dsp:sp modelId="{BD46A839-D1C9-419A-B360-32E450B78139}">
      <dsp:nvSpPr>
        <dsp:cNvPr id="0" name=""/>
        <dsp:cNvSpPr/>
      </dsp:nvSpPr>
      <dsp:spPr>
        <a:xfrm>
          <a:off x="1189570" y="973871"/>
          <a:ext cx="3989000" cy="342355"/>
        </a:xfrm>
        <a:custGeom>
          <a:avLst/>
          <a:gdLst/>
          <a:ahLst/>
          <a:cxnLst/>
          <a:rect l="0" t="0" r="0" b="0"/>
          <a:pathLst>
            <a:path>
              <a:moveTo>
                <a:pt x="3989000" y="0"/>
              </a:moveTo>
              <a:lnTo>
                <a:pt x="3989000" y="188277"/>
              </a:lnTo>
              <a:lnTo>
                <a:pt x="0" y="188277"/>
              </a:lnTo>
              <a:lnTo>
                <a:pt x="0" y="34235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83911" y="1143182"/>
        <a:ext cx="200319" cy="3733"/>
      </dsp:txXfrm>
    </dsp:sp>
    <dsp:sp modelId="{800CBEC0-65E9-405B-9A98-B6333A06B7D6}">
      <dsp:nvSpPr>
        <dsp:cNvPr id="0" name=""/>
        <dsp:cNvSpPr/>
      </dsp:nvSpPr>
      <dsp:spPr>
        <a:xfrm>
          <a:off x="4367798" y="2744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Managers identify the need for leadership staff due to business growth or staff turnover.</a:t>
          </a:r>
          <a:endParaRPr lang="en-US" sz="1200" kern="1200"/>
        </a:p>
      </dsp:txBody>
      <dsp:txXfrm>
        <a:off x="4367798" y="2744"/>
        <a:ext cx="1621544" cy="972926"/>
      </dsp:txXfrm>
    </dsp:sp>
    <dsp:sp modelId="{0D77A576-87CC-4B16-9763-0EB382612C77}">
      <dsp:nvSpPr>
        <dsp:cNvPr id="0" name=""/>
        <dsp:cNvSpPr/>
      </dsp:nvSpPr>
      <dsp:spPr>
        <a:xfrm>
          <a:off x="1998543" y="1789369"/>
          <a:ext cx="3423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23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60397" y="1833223"/>
        <a:ext cx="18647" cy="3733"/>
      </dsp:txXfrm>
    </dsp:sp>
    <dsp:sp modelId="{52AE5ADA-D38C-45B3-AA14-9BFB31AE5624}">
      <dsp:nvSpPr>
        <dsp:cNvPr id="0" name=""/>
        <dsp:cNvSpPr/>
      </dsp:nvSpPr>
      <dsp:spPr>
        <a:xfrm>
          <a:off x="378798" y="1348626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2️⃣ Job Advertisement</a:t>
          </a:r>
          <a:endParaRPr lang="en-US" sz="1200" kern="1200"/>
        </a:p>
      </dsp:txBody>
      <dsp:txXfrm>
        <a:off x="378798" y="1348626"/>
        <a:ext cx="1621544" cy="972926"/>
      </dsp:txXfrm>
    </dsp:sp>
    <dsp:sp modelId="{E42BE19D-D4A0-4CD5-8F15-3B643202F9E7}">
      <dsp:nvSpPr>
        <dsp:cNvPr id="0" name=""/>
        <dsp:cNvSpPr/>
      </dsp:nvSpPr>
      <dsp:spPr>
        <a:xfrm>
          <a:off x="3993043" y="1789369"/>
          <a:ext cx="3423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23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4897" y="1833223"/>
        <a:ext cx="18647" cy="3733"/>
      </dsp:txXfrm>
    </dsp:sp>
    <dsp:sp modelId="{2D8CE545-8119-4C2C-870B-8377EAD8813B}">
      <dsp:nvSpPr>
        <dsp:cNvPr id="0" name=""/>
        <dsp:cNvSpPr/>
      </dsp:nvSpPr>
      <dsp:spPr>
        <a:xfrm>
          <a:off x="2373298" y="1348626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Vacancies are advertised on Pret’s official website, LinkedIn, and recruitment platforms.</a:t>
          </a:r>
          <a:endParaRPr lang="en-US" sz="1200" kern="1200"/>
        </a:p>
      </dsp:txBody>
      <dsp:txXfrm>
        <a:off x="2373298" y="1348626"/>
        <a:ext cx="1621544" cy="972926"/>
      </dsp:txXfrm>
    </dsp:sp>
    <dsp:sp modelId="{DA3079AA-CE19-4F86-9EA3-F95D663F68D4}">
      <dsp:nvSpPr>
        <dsp:cNvPr id="0" name=""/>
        <dsp:cNvSpPr/>
      </dsp:nvSpPr>
      <dsp:spPr>
        <a:xfrm>
          <a:off x="1189570" y="2319753"/>
          <a:ext cx="3989000" cy="342355"/>
        </a:xfrm>
        <a:custGeom>
          <a:avLst/>
          <a:gdLst/>
          <a:ahLst/>
          <a:cxnLst/>
          <a:rect l="0" t="0" r="0" b="0"/>
          <a:pathLst>
            <a:path>
              <a:moveTo>
                <a:pt x="3989000" y="0"/>
              </a:moveTo>
              <a:lnTo>
                <a:pt x="3989000" y="188277"/>
              </a:lnTo>
              <a:lnTo>
                <a:pt x="0" y="188277"/>
              </a:lnTo>
              <a:lnTo>
                <a:pt x="0" y="34235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83911" y="2489064"/>
        <a:ext cx="200319" cy="3733"/>
      </dsp:txXfrm>
    </dsp:sp>
    <dsp:sp modelId="{7661855A-89D6-4B29-9D2C-DF3ABCFBF6CF}">
      <dsp:nvSpPr>
        <dsp:cNvPr id="0" name=""/>
        <dsp:cNvSpPr/>
      </dsp:nvSpPr>
      <dsp:spPr>
        <a:xfrm>
          <a:off x="4367798" y="1348626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3️⃣ Application Screening</a:t>
          </a:r>
          <a:endParaRPr lang="en-US" sz="1200" kern="1200"/>
        </a:p>
      </dsp:txBody>
      <dsp:txXfrm>
        <a:off x="4367798" y="1348626"/>
        <a:ext cx="1621544" cy="972926"/>
      </dsp:txXfrm>
    </dsp:sp>
    <dsp:sp modelId="{0763E276-327B-4045-8B79-6687AF668C7C}">
      <dsp:nvSpPr>
        <dsp:cNvPr id="0" name=""/>
        <dsp:cNvSpPr/>
      </dsp:nvSpPr>
      <dsp:spPr>
        <a:xfrm>
          <a:off x="1998543" y="3135252"/>
          <a:ext cx="3423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23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160397" y="3179105"/>
        <a:ext cx="18647" cy="3733"/>
      </dsp:txXfrm>
    </dsp:sp>
    <dsp:sp modelId="{10878801-156D-47D0-8149-463012046FB6}">
      <dsp:nvSpPr>
        <dsp:cNvPr id="0" name=""/>
        <dsp:cNvSpPr/>
      </dsp:nvSpPr>
      <dsp:spPr>
        <a:xfrm>
          <a:off x="378798" y="2694508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HR reviews CVs to assess leadership experience, communication skills, and customer service background.</a:t>
          </a:r>
          <a:endParaRPr lang="en-US" sz="1200" kern="1200"/>
        </a:p>
      </dsp:txBody>
      <dsp:txXfrm>
        <a:off x="378798" y="2694508"/>
        <a:ext cx="1621544" cy="972926"/>
      </dsp:txXfrm>
    </dsp:sp>
    <dsp:sp modelId="{BF7B3CE4-5A23-4585-9B09-828F7BA5B58B}">
      <dsp:nvSpPr>
        <dsp:cNvPr id="0" name=""/>
        <dsp:cNvSpPr/>
      </dsp:nvSpPr>
      <dsp:spPr>
        <a:xfrm>
          <a:off x="3993043" y="3135252"/>
          <a:ext cx="34235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235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4897" y="3179105"/>
        <a:ext cx="18647" cy="3733"/>
      </dsp:txXfrm>
    </dsp:sp>
    <dsp:sp modelId="{3B9312CD-AFE7-47F8-B5FB-AE1465BDD8F0}">
      <dsp:nvSpPr>
        <dsp:cNvPr id="0" name=""/>
        <dsp:cNvSpPr/>
      </dsp:nvSpPr>
      <dsp:spPr>
        <a:xfrm>
          <a:off x="2373298" y="2694508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4️⃣ Interview Process</a:t>
          </a:r>
          <a:endParaRPr lang="en-US" sz="1200" kern="1200"/>
        </a:p>
      </dsp:txBody>
      <dsp:txXfrm>
        <a:off x="2373298" y="2694508"/>
        <a:ext cx="1621544" cy="972926"/>
      </dsp:txXfrm>
    </dsp:sp>
    <dsp:sp modelId="{A309FD66-3E2E-4B09-B876-825A3E5E3121}">
      <dsp:nvSpPr>
        <dsp:cNvPr id="0" name=""/>
        <dsp:cNvSpPr/>
      </dsp:nvSpPr>
      <dsp:spPr>
        <a:xfrm>
          <a:off x="4367798" y="2694508"/>
          <a:ext cx="1621544" cy="9729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457" tIns="83404" rIns="79457" bIns="8340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Candidates attend structured interviews to evaluate leadership style,decision-making skills and problem-solving abilities.</a:t>
          </a:r>
          <a:endParaRPr lang="en-US" sz="1200" kern="1200"/>
        </a:p>
      </dsp:txBody>
      <dsp:txXfrm>
        <a:off x="4367798" y="2694508"/>
        <a:ext cx="1621544" cy="9729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30353-76E1-412D-89EA-EFA0B8E55E76}">
      <dsp:nvSpPr>
        <dsp:cNvPr id="0" name=""/>
        <dsp:cNvSpPr/>
      </dsp:nvSpPr>
      <dsp:spPr>
        <a:xfrm>
          <a:off x="0" y="492120"/>
          <a:ext cx="10058399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5️⃣ Assessment Tasks</a:t>
          </a:r>
          <a:endParaRPr lang="en-US" sz="1800" kern="1200"/>
        </a:p>
      </dsp:txBody>
      <dsp:txXfrm>
        <a:off x="22617" y="514737"/>
        <a:ext cx="10013165" cy="418086"/>
      </dsp:txXfrm>
    </dsp:sp>
    <dsp:sp modelId="{1C8A43D0-02A4-4FE8-BBD1-122342FEAB2C}">
      <dsp:nvSpPr>
        <dsp:cNvPr id="0" name=""/>
        <dsp:cNvSpPr/>
      </dsp:nvSpPr>
      <dsp:spPr>
        <a:xfrm>
          <a:off x="0" y="1007280"/>
          <a:ext cx="10058399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Applicants may complete situational judgement tests or practical leadership scenarios.</a:t>
          </a:r>
          <a:endParaRPr lang="en-US" sz="1800" kern="1200"/>
        </a:p>
      </dsp:txBody>
      <dsp:txXfrm>
        <a:off x="22617" y="1029897"/>
        <a:ext cx="10013165" cy="418086"/>
      </dsp:txXfrm>
    </dsp:sp>
    <dsp:sp modelId="{69E2D651-256D-4EA6-8AC7-E2799BEB64DA}">
      <dsp:nvSpPr>
        <dsp:cNvPr id="0" name=""/>
        <dsp:cNvSpPr/>
      </dsp:nvSpPr>
      <dsp:spPr>
        <a:xfrm>
          <a:off x="0" y="1522440"/>
          <a:ext cx="10058399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6️⃣ Final Selection</a:t>
          </a:r>
          <a:endParaRPr lang="en-US" sz="1800" kern="1200"/>
        </a:p>
      </dsp:txBody>
      <dsp:txXfrm>
        <a:off x="22617" y="1545057"/>
        <a:ext cx="10013165" cy="418086"/>
      </dsp:txXfrm>
    </dsp:sp>
    <dsp:sp modelId="{E6FD12E5-21D3-47BE-8AB9-D0BED2AD3D20}">
      <dsp:nvSpPr>
        <dsp:cNvPr id="0" name=""/>
        <dsp:cNvSpPr/>
      </dsp:nvSpPr>
      <dsp:spPr>
        <a:xfrm>
          <a:off x="0" y="2037600"/>
          <a:ext cx="10058399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The most suitable candidate is selected based on performance and organisational fit.</a:t>
          </a:r>
          <a:endParaRPr lang="en-US" sz="1800" kern="1200"/>
        </a:p>
      </dsp:txBody>
      <dsp:txXfrm>
        <a:off x="22617" y="2060217"/>
        <a:ext cx="10013165" cy="418086"/>
      </dsp:txXfrm>
    </dsp:sp>
    <dsp:sp modelId="{37103D46-49AD-4587-AF55-56CE5ED2150D}">
      <dsp:nvSpPr>
        <dsp:cNvPr id="0" name=""/>
        <dsp:cNvSpPr/>
      </dsp:nvSpPr>
      <dsp:spPr>
        <a:xfrm>
          <a:off x="0" y="2552760"/>
          <a:ext cx="10058399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7️⃣ Induction &amp; Management Training</a:t>
          </a:r>
          <a:endParaRPr lang="en-US" sz="1800" kern="1200"/>
        </a:p>
      </dsp:txBody>
      <dsp:txXfrm>
        <a:off x="22617" y="2575377"/>
        <a:ext cx="10013165" cy="418086"/>
      </dsp:txXfrm>
    </dsp:sp>
    <dsp:sp modelId="{68090C13-F336-41BC-94B9-FAE095E6CAD1}">
      <dsp:nvSpPr>
        <dsp:cNvPr id="0" name=""/>
        <dsp:cNvSpPr/>
      </dsp:nvSpPr>
      <dsp:spPr>
        <a:xfrm>
          <a:off x="0" y="3067920"/>
          <a:ext cx="10058399" cy="4633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New Team Leaders receive onboarding and leadership training to manage staff effectively (CIPD, 2023).</a:t>
          </a:r>
          <a:endParaRPr lang="en-US" sz="1800" kern="1200"/>
        </a:p>
      </dsp:txBody>
      <dsp:txXfrm>
        <a:off x="22617" y="3090537"/>
        <a:ext cx="10013165" cy="4180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487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34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3156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803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12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681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226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54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47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29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151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CE8FD57-9FBF-4E4A-AC42-0A09233E3EA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C2E5E24-5E9B-436C-A2BE-9CEB79E7ABD5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45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levien66/6195217970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gclassaction.com/lawsuit/pret-manger-consumer-fraud-pret-manger-slack-fill.php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od.gov.uk/business-guidance/food-hygiene-for-your-business" TargetMode="External"/><Relationship Id="rId7" Type="http://schemas.openxmlformats.org/officeDocument/2006/relationships/hyperlink" Target="https://www.gov.uk/browse/employing-people/health-safety" TargetMode="External"/><Relationship Id="rId2" Type="http://schemas.openxmlformats.org/officeDocument/2006/relationships/hyperlink" Target="https://www.cipd.org/uk/knowledge/reports/learning-at-wor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ore.mintel.com/report/uk-coffee-shops-market-report-2023" TargetMode="External"/><Relationship Id="rId5" Type="http://schemas.openxmlformats.org/officeDocument/2006/relationships/hyperlink" Target="https://www.statista.com/statistics/716828/pret-a-manger-store-numbers-united-kingdom-uk/" TargetMode="External"/><Relationship Id="rId4" Type="http://schemas.openxmlformats.org/officeDocument/2006/relationships/hyperlink" Target="https://assets.ctfassets.net/4zu8gvmtwqss/k9yiiDJ5SCuIv0bcXADsW/dcdc54cf21af04d4f57b6a06a06ab941/Pret_A_Manger__Europe__Limited_Modern_Slavery_Statement_2024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8C4CF77-7AF8-4122-A7B0-041ABDF16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06DC06-F427-6C0F-63EB-D2C14372B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3409" y="988741"/>
            <a:ext cx="5254466" cy="4880518"/>
          </a:xfrm>
          <a:noFill/>
          <a:ln>
            <a:noFill/>
          </a:ln>
        </p:spPr>
        <p:txBody>
          <a:bodyPr wrap="square" anchor="ctr">
            <a:normAutofit/>
          </a:bodyPr>
          <a:lstStyle/>
          <a:p>
            <a:r>
              <a:rPr lang="en-GB" sz="2600" dirty="0"/>
              <a:t>BA Leadership and Management Skills for the Workplace </a:t>
            </a:r>
            <a:br>
              <a:rPr lang="en-GB" sz="2600" dirty="0"/>
            </a:br>
            <a:r>
              <a:rPr lang="en-GB" sz="2600" b="1" dirty="0"/>
              <a:t>LCLM5002 Developing and Managing Individuals and Teams</a:t>
            </a:r>
            <a:br>
              <a:rPr lang="en-GB" sz="2600" b="1" dirty="0"/>
            </a:br>
            <a:br>
              <a:rPr lang="en-GB" sz="2600" b="1" dirty="0"/>
            </a:br>
            <a:br>
              <a:rPr lang="en-GB" sz="2600" b="1" dirty="0"/>
            </a:br>
            <a:br>
              <a:rPr lang="en-GB" sz="2600" b="1" dirty="0"/>
            </a:br>
            <a:br>
              <a:rPr lang="en-GB" sz="2600" b="1" dirty="0"/>
            </a:br>
            <a:r>
              <a:rPr lang="en-GB" sz="2600" dirty="0"/>
              <a:t>Student Name: Mariana </a:t>
            </a:r>
            <a:r>
              <a:rPr lang="en-GB" sz="2600" dirty="0" err="1"/>
              <a:t>Sherenha</a:t>
            </a:r>
            <a:br>
              <a:rPr lang="en-GB" sz="2600" dirty="0"/>
            </a:br>
            <a:r>
              <a:rPr lang="en-GB" sz="2600" dirty="0"/>
              <a:t>Student ID: 2424533</a:t>
            </a:r>
            <a:br>
              <a:rPr lang="en-GB" sz="2600" dirty="0"/>
            </a:br>
            <a:r>
              <a:rPr lang="en-GB" sz="2600" dirty="0"/>
              <a:t>Lecturer name: Amir </a:t>
            </a:r>
            <a:r>
              <a:rPr lang="en-GB" sz="2600" dirty="0" err="1"/>
              <a:t>Homayounfard</a:t>
            </a:r>
            <a:endParaRPr lang="en-GB" sz="26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09D458-5758-41CE-89DE-485C1BBCD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38966F-378A-47DC-83CC-D5A783224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9CF27D-42FD-F29A-E7F7-34286E084F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9633" y="988742"/>
            <a:ext cx="3701883" cy="4880518"/>
          </a:xfrm>
          <a:ln w="25400" cap="sq">
            <a:noFill/>
            <a:miter lim="800000"/>
          </a:ln>
        </p:spPr>
        <p:txBody>
          <a:bodyPr anchor="ctr">
            <a:normAutofit/>
          </a:bodyPr>
          <a:lstStyle/>
          <a:p>
            <a:pPr algn="ctr"/>
            <a:r>
              <a:rPr lang="en-GB" b="1">
                <a:solidFill>
                  <a:srgbClr val="FFFFFF"/>
                </a:solidFill>
              </a:rPr>
              <a:t>Recruitment and development of a Team  Leader at Pret a Manger</a:t>
            </a: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419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5993E2-C02B-4335-ABA5-D8EC46555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B801A2-5622-4BE8-9AD2-C337A2CD0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3E7CE2-A90B-F4EF-6C31-067BE1EC9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516835"/>
            <a:ext cx="3084844" cy="5772840"/>
          </a:xfrm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Table of Contents:</a:t>
            </a:r>
            <a:br>
              <a:rPr lang="en-GB" sz="3600">
                <a:solidFill>
                  <a:srgbClr val="FFFFFF"/>
                </a:solidFill>
              </a:rPr>
            </a:br>
            <a:endParaRPr lang="en-GB" sz="360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AF614F-5BC3-4086-99F5-B87C5847A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D2540A-FD8B-D918-3684-93A6FBD0CE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3026108"/>
              </p:ext>
            </p:extLst>
          </p:nvPr>
        </p:nvGraphicFramePr>
        <p:xfrm>
          <a:off x="4741863" y="639763"/>
          <a:ext cx="6797675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9910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0162E77-11AD-44A7-84EC-40C59EEFB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373D4A-E880-0E8A-B4D1-63229CACB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9485" y="634946"/>
            <a:ext cx="3690257" cy="1450757"/>
          </a:xfrm>
        </p:spPr>
        <p:txBody>
          <a:bodyPr>
            <a:normAutofit/>
          </a:bodyPr>
          <a:lstStyle/>
          <a:p>
            <a:r>
              <a:rPr lang="en-GB" sz="4400"/>
              <a:t>Introduction to Pret a Manger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804C4F-7139-4406-3377-2CD8F453CD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500" r="1463" b="2"/>
          <a:stretch>
            <a:fillRect/>
          </a:stretch>
        </p:blipFill>
        <p:spPr>
          <a:xfrm>
            <a:off x="633999" y="640081"/>
            <a:ext cx="6909801" cy="5314406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AB158E9-1B40-4CD6-95F0-95CA11DF7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92143" y="2085703"/>
            <a:ext cx="35661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F36B9-50FD-2F67-C442-3E31B875C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9485" y="2198913"/>
            <a:ext cx="3690257" cy="3755565"/>
          </a:xfrm>
        </p:spPr>
        <p:txBody>
          <a:bodyPr vert="horz" lIns="0" tIns="45720" rIns="0" bIns="45720" rtlCol="0" anchor="t"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Pret a Manger is a well-known Uk-based international food and coffee chain founded in London in </a:t>
            </a:r>
            <a:r>
              <a:rPr lang="en-GB"/>
              <a:t>1986 (</a:t>
            </a:r>
            <a:r>
              <a:rPr lang="en-GB">
                <a:ea typeface="+mn-lt"/>
                <a:cs typeface="+mn-lt"/>
              </a:rPr>
              <a:t>Pret</a:t>
            </a:r>
            <a:r>
              <a:rPr lang="en-GB"/>
              <a:t> a Manger, 2024).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The company specialises in freshly prepared sandwiches, salads, organic </a:t>
            </a:r>
            <a:r>
              <a:rPr lang="en-GB"/>
              <a:t>coffee, and</a:t>
            </a:r>
            <a:r>
              <a:rPr lang="en-GB" dirty="0"/>
              <a:t> healthy takeaway meals.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Pret operates more than 650 shops worldwide across the UK, Europe, the USA and Asia (Statista, 2024).</a:t>
            </a:r>
            <a:endParaRPr lang="en-GB" dirty="0">
              <a:ea typeface="Calibri"/>
              <a:cs typeface="Calibri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329CBCE-21AE-419D-AC1F-8ACF510A6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F2DA012-1414-493D-888F-5D99D0BDA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B49E37-E709-D3E2-826C-EE28077B8F69}"/>
              </a:ext>
            </a:extLst>
          </p:cNvPr>
          <p:cNvSpPr txBox="1"/>
          <p:nvPr/>
        </p:nvSpPr>
        <p:spPr>
          <a:xfrm>
            <a:off x="5236758" y="5754432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levien66/619521797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518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52ABB703-2B0E-4C3B-B4A2-F3973548E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F3CA72-77A7-0486-BD95-46DC218D5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685" y="634946"/>
            <a:ext cx="5127171" cy="1450757"/>
          </a:xfrm>
        </p:spPr>
        <p:txBody>
          <a:bodyPr vert="horz" lIns="91440" tIns="45720" rIns="91440" bIns="45720" rtlCol="0">
            <a:normAutofit/>
          </a:bodyPr>
          <a:lstStyle/>
          <a:p>
            <a:br>
              <a:rPr lang="en-US"/>
            </a:br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D0E1449C-1531-4DF3-9451-EB4D6851AC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5132" y="645106"/>
            <a:ext cx="5247747" cy="5247747"/>
          </a:xfrm>
          <a:prstGeom prst="rect">
            <a:avLst/>
          </a:prstGeom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9C21570E-E159-49A6-9891-FA397B7A92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11684" y="2086188"/>
            <a:ext cx="474880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Content Placeholder 28">
            <a:extLst>
              <a:ext uri="{FF2B5EF4-FFF2-40B4-BE49-F238E27FC236}">
                <a16:creationId xmlns:a16="http://schemas.microsoft.com/office/drawing/2014/main" id="{9A5F9D8E-FD33-ECE0-76CB-419590BD4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1684" y="2198914"/>
            <a:ext cx="5127172" cy="3670180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The company employs thousands of staff and focuses strongly on </a:t>
            </a:r>
            <a:r>
              <a:rPr lang="en-GB"/>
              <a:t>teamwork</a:t>
            </a:r>
            <a:r>
              <a:rPr lang="en-GB" dirty="0"/>
              <a:t> and fast customer </a:t>
            </a:r>
            <a:r>
              <a:rPr lang="en-GB"/>
              <a:t>service.</a:t>
            </a:r>
            <a:endParaRPr lang="en-GB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Pret’s business model is based on freshness, high-quality </a:t>
            </a:r>
            <a:r>
              <a:rPr lang="en-GB"/>
              <a:t>ingredients, and</a:t>
            </a:r>
            <a:r>
              <a:rPr lang="en-GB" dirty="0"/>
              <a:t> excellent customer </a:t>
            </a:r>
            <a:r>
              <a:rPr lang="en-GB"/>
              <a:t>experience (Mintel, 2023).</a:t>
            </a:r>
            <a:endParaRPr lang="en-GB">
              <a:ea typeface="Calibri"/>
              <a:cs typeface="Calibri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Human Resource Management plays a vital role in recruiting suitable employees and maintaining service standards (Armstrong and Taylor, 2023).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E95DA498-D9A2-4DA9-B9DA-B3776E08C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2A73093-4B9D-420D-B17E-52293703A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9CE1B4C-D549-156C-D9C8-C94FBBE58564}"/>
              </a:ext>
            </a:extLst>
          </p:cNvPr>
          <p:cNvSpPr txBox="1"/>
          <p:nvPr/>
        </p:nvSpPr>
        <p:spPr>
          <a:xfrm>
            <a:off x="3666601" y="5692798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bigclassaction.com/lawsuit/pret-manger-consumer-fraud-pret-manger-slack-fill.ph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48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311973C2-EB8B-452A-A698-4A252FD3A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0162E77-11AD-44A7-84EC-40C59EEFB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05F0D0-DDD2-3F58-DDA3-524B08881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1" y="634946"/>
            <a:ext cx="6368142" cy="1450757"/>
          </a:xfrm>
        </p:spPr>
        <p:txBody>
          <a:bodyPr>
            <a:normAutofit/>
          </a:bodyPr>
          <a:lstStyle/>
          <a:p>
            <a:r>
              <a:rPr lang="en-GB" dirty="0"/>
              <a:t>Recruitment Process Overview</a:t>
            </a:r>
          </a:p>
        </p:txBody>
      </p:sp>
      <p:pic>
        <p:nvPicPr>
          <p:cNvPr id="21" name="Picture 20" descr="Person holding a puzzle piece">
            <a:extLst>
              <a:ext uri="{FF2B5EF4-FFF2-40B4-BE49-F238E27FC236}">
                <a16:creationId xmlns:a16="http://schemas.microsoft.com/office/drawing/2014/main" id="{F8CA769F-6DB9-30C4-17F9-9A92812369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213" r="26888"/>
          <a:stretch>
            <a:fillRect/>
          </a:stretch>
        </p:blipFill>
        <p:spPr>
          <a:xfrm>
            <a:off x="20" y="-12128"/>
            <a:ext cx="4654276" cy="6870127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AB158E9-1B40-4CD6-95F0-95CA11DF7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87617" y="2085703"/>
            <a:ext cx="6170686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43B7641C-A4C4-61D9-5D9C-5A588281A7C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81601" y="2198914"/>
          <a:ext cx="6368142" cy="36701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25418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5B3A8-3D65-D7C6-7FC8-7B7787138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Recruitment Process Overview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462A93-285C-C035-CB8B-6D04E04150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533508"/>
              </p:ext>
            </p:extLst>
          </p:nvPr>
        </p:nvGraphicFramePr>
        <p:xfrm>
          <a:off x="1097280" y="1952890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148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1D1AE-EE9B-3353-A014-B3299B8B8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Job Analysis for team Leader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95572E8-E0AE-79EC-94F0-A27BBD4F64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2723002"/>
              </p:ext>
            </p:extLst>
          </p:nvPr>
        </p:nvGraphicFramePr>
        <p:xfrm>
          <a:off x="1096963" y="1846262"/>
          <a:ext cx="1005840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2728">
                  <a:extLst>
                    <a:ext uri="{9D8B030D-6E8A-4147-A177-3AD203B41FA5}">
                      <a16:colId xmlns:a16="http://schemas.microsoft.com/office/drawing/2014/main" val="3397703415"/>
                    </a:ext>
                  </a:extLst>
                </a:gridCol>
                <a:gridCol w="6945672">
                  <a:extLst>
                    <a:ext uri="{9D8B030D-6E8A-4147-A177-3AD203B41FA5}">
                      <a16:colId xmlns:a16="http://schemas.microsoft.com/office/drawing/2014/main" val="1502919998"/>
                    </a:ext>
                  </a:extLst>
                </a:gridCol>
              </a:tblGrid>
              <a:tr h="348542">
                <a:tc>
                  <a:txBody>
                    <a:bodyPr/>
                    <a:lstStyle/>
                    <a:p>
                      <a:r>
                        <a:rPr lang="en-GB" dirty="0"/>
                        <a:t>Job Element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Details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894"/>
                  </a:ext>
                </a:extLst>
              </a:tr>
              <a:tr h="348542">
                <a:tc>
                  <a:txBody>
                    <a:bodyPr/>
                    <a:lstStyle/>
                    <a:p>
                      <a:r>
                        <a:rPr lang="en-GB" dirty="0"/>
                        <a:t>Job Purpose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 supervise team member and ensure efficient daily store operations while maintaining Pret’s service standards.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577259"/>
                  </a:ext>
                </a:extLst>
              </a:tr>
              <a:tr h="348542">
                <a:tc>
                  <a:txBody>
                    <a:bodyPr/>
                    <a:lstStyle/>
                    <a:p>
                      <a:r>
                        <a:rPr lang="en-GB" dirty="0"/>
                        <a:t>Main Duties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Supervising </a:t>
                      </a:r>
                      <a:r>
                        <a:rPr lang="en-GB"/>
                        <a:t>staff, organising</a:t>
                      </a:r>
                      <a:r>
                        <a:rPr lang="en-GB" dirty="0"/>
                        <a:t> </a:t>
                      </a:r>
                      <a:r>
                        <a:rPr lang="en-GB"/>
                        <a:t>shifts, monitoring service quality, solving</a:t>
                      </a:r>
                      <a:r>
                        <a:rPr lang="en-GB" dirty="0"/>
                        <a:t> customer issues, supporting training and performance reviews.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58134"/>
                  </a:ext>
                </a:extLst>
              </a:tr>
              <a:tr h="348542">
                <a:tc>
                  <a:txBody>
                    <a:bodyPr/>
                    <a:lstStyle/>
                    <a:p>
                      <a:r>
                        <a:rPr lang="en-GB" dirty="0"/>
                        <a:t>Key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Leadership, communication, </a:t>
                      </a:r>
                      <a:r>
                        <a:rPr lang="en-GB"/>
                        <a:t>teamwork, time</a:t>
                      </a:r>
                      <a:r>
                        <a:rPr lang="en-GB" dirty="0"/>
                        <a:t> management.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947867"/>
                  </a:ext>
                </a:extLst>
              </a:tr>
              <a:tr h="348542">
                <a:tc>
                  <a:txBody>
                    <a:bodyPr/>
                    <a:lstStyle/>
                    <a:p>
                      <a:r>
                        <a:rPr lang="en-GB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Understanding of food safety </a:t>
                      </a:r>
                      <a:r>
                        <a:rPr lang="en-GB"/>
                        <a:t>regulations, customer</a:t>
                      </a:r>
                      <a:r>
                        <a:rPr lang="en-GB" dirty="0"/>
                        <a:t> service standards, and retail operations.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6777045"/>
                  </a:ext>
                </a:extLst>
              </a:tr>
              <a:tr h="348542">
                <a:tc>
                  <a:txBody>
                    <a:bodyPr/>
                    <a:lstStyle/>
                    <a:p>
                      <a:r>
                        <a:rPr lang="en-GB" dirty="0"/>
                        <a:t>Work conditions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Fast-paced environment, shift work, long hours </a:t>
                      </a:r>
                      <a:r>
                        <a:rPr lang="en-GB"/>
                        <a:t>standing, high</a:t>
                      </a:r>
                      <a:r>
                        <a:rPr lang="en-GB" dirty="0"/>
                        <a:t> customer interactions.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93497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7006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DB355-1F31-1871-8568-32BF3557C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562" y="286603"/>
            <a:ext cx="10058400" cy="426820"/>
          </a:xfrm>
        </p:spPr>
        <p:txBody>
          <a:bodyPr>
            <a:normAutofit fontScale="90000"/>
          </a:bodyPr>
          <a:lstStyle/>
          <a:p>
            <a:r>
              <a:rPr lang="en-GB" dirty="0"/>
              <a:t>Job Description for Team Leader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802CA68-6931-CD7E-0E62-77358EAFEB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8143305"/>
              </p:ext>
            </p:extLst>
          </p:nvPr>
        </p:nvGraphicFramePr>
        <p:xfrm>
          <a:off x="583405" y="714375"/>
          <a:ext cx="10010632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1432">
                  <a:extLst>
                    <a:ext uri="{9D8B030D-6E8A-4147-A177-3AD203B41FA5}">
                      <a16:colId xmlns:a16="http://schemas.microsoft.com/office/drawing/2014/main" val="3170220636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11703159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Job Title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Team Leader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7299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Department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Store Operations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584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Location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Pret a Manger Retail store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055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Reports 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Assistant Manager/Store Manager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14046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Job Purpose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 lead and supervise team members to ensure efficient store performance and high customer </a:t>
                      </a:r>
                      <a:r>
                        <a:rPr lang="en-GB"/>
                        <a:t>service standards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66392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Key Responsibilities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Supervising staff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Ensuring excellent customer service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Resolving customer complaints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Supporting staff training and development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Maintaining food safety and hygiene </a:t>
                      </a:r>
                      <a:r>
                        <a:rPr lang="en-GB"/>
                        <a:t>standards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5916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Working Hours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Shift-based schedule including weekends and holidays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2576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Salary 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Competitive</a:t>
                      </a:r>
                      <a:r>
                        <a:rPr lang="en-GB" dirty="0"/>
                        <a:t> salary based on experience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96740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Contract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Full-time/</a:t>
                      </a:r>
                      <a:r>
                        <a:rPr lang="en-GB"/>
                        <a:t>Permanent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0294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0109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A9255-0803-1F7A-5C73-3480A2F5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 Specification for Team Leader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7E62768-E7E7-708F-4854-1C0CF31D96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6827451"/>
              </p:ext>
            </p:extLst>
          </p:nvPr>
        </p:nvGraphicFramePr>
        <p:xfrm>
          <a:off x="1096963" y="1846263"/>
          <a:ext cx="10058400" cy="3850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29200">
                  <a:extLst>
                    <a:ext uri="{9D8B030D-6E8A-4147-A177-3AD203B41FA5}">
                      <a16:colId xmlns:a16="http://schemas.microsoft.com/office/drawing/2014/main" val="2268652803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13038180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Education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Secondary education or equivalent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0140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Experience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Experience in retail or food service environment, previous supervisory experience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23399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Leadership skills, effective communication, problem-solving ability, teamwork, time </a:t>
                      </a:r>
                      <a:r>
                        <a:rPr lang="en-GB"/>
                        <a:t>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56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Understanding of customer service principles, knowledge of food hygiene standards (UK </a:t>
                      </a:r>
                      <a:r>
                        <a:rPr lang="en-GB"/>
                        <a:t>Government, 2023)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71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Personal qualities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Positive attitude, ability to work under </a:t>
                      </a:r>
                      <a:r>
                        <a:rPr lang="en-GB"/>
                        <a:t>pressure, reliability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513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066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741B58E-3B65-4A01-A276-975AB2CF8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63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AC67C3-831B-4AB1-A259-DFB839CAF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4693A6-2EDA-AD5C-2140-EAF48EFF2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70" y="605896"/>
            <a:ext cx="3084844" cy="5646208"/>
          </a:xfrm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Training and Development Needs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54B3F04-9EAC-45C0-B3CE-0387EEA10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F5C90-6BE8-C092-2E25-577E59185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2016" y="605896"/>
            <a:ext cx="6413663" cy="5646208"/>
          </a:xfrm>
        </p:spPr>
        <p:txBody>
          <a:bodyPr anchor="ctr">
            <a:normAutofit/>
          </a:bodyPr>
          <a:lstStyle/>
          <a:p>
            <a:r>
              <a:rPr lang="en-GB" b="1" dirty="0"/>
              <a:t>Leadership Skills Development</a:t>
            </a:r>
          </a:p>
          <a:p>
            <a:r>
              <a:rPr lang="en-GB" dirty="0"/>
              <a:t>Team Leaders require training in supervising staff, </a:t>
            </a:r>
            <a:r>
              <a:rPr lang="en-GB"/>
              <a:t>delegation, and</a:t>
            </a:r>
            <a:r>
              <a:rPr lang="en-GB" dirty="0"/>
              <a:t> motivation techniques.</a:t>
            </a:r>
          </a:p>
          <a:p>
            <a:r>
              <a:rPr lang="en-GB" b="1" dirty="0"/>
              <a:t>Customer Service Training</a:t>
            </a:r>
          </a:p>
          <a:p>
            <a:r>
              <a:rPr lang="en-GB" dirty="0"/>
              <a:t>Leaders must handle customer complaints professionally and maintain service standards.</a:t>
            </a:r>
          </a:p>
          <a:p>
            <a:r>
              <a:rPr lang="en-GB" b="1" dirty="0"/>
              <a:t>Operational Management Skills</a:t>
            </a:r>
          </a:p>
          <a:p>
            <a:r>
              <a:rPr lang="en-GB" dirty="0"/>
              <a:t>Training helps Team Leaders manage shift schedules, staff allocation.</a:t>
            </a:r>
          </a:p>
          <a:p>
            <a:r>
              <a:rPr lang="en-GB" dirty="0"/>
              <a:t>Efficient operations ensure smooth service delivery in fast-passed environments.</a:t>
            </a:r>
          </a:p>
          <a:p>
            <a:r>
              <a:rPr lang="en-GB" b="1" dirty="0"/>
              <a:t>Food safety and Compliance training</a:t>
            </a:r>
          </a:p>
          <a:p>
            <a:r>
              <a:rPr lang="en-GB" dirty="0"/>
              <a:t>Leader must understand food hygiene regulations (Food </a:t>
            </a:r>
            <a:r>
              <a:rPr lang="en-GB"/>
              <a:t>Standards Agency, 2024).</a:t>
            </a:r>
            <a:endParaRPr lang="en-GB">
              <a:ea typeface="Calibri"/>
              <a:cs typeface="Calibri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079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8E5FF-8CAA-F42C-DCB7-87C62EEED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Learning Theories in Employee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0E2E2-B504-2DEB-039C-C25A1487B8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4"/>
            <a:ext cx="6454987" cy="4023360"/>
          </a:xfrm>
        </p:spPr>
        <p:txBody>
          <a:bodyPr vert="horz" lIns="0" tIns="45720" rIns="0" bIns="45720" rtlCol="0" anchor="t">
            <a:normAutofit/>
          </a:bodyPr>
          <a:lstStyle/>
          <a:p>
            <a:pPr marL="0" indent="0">
              <a:buNone/>
            </a:pPr>
            <a:r>
              <a:rPr lang="en-GB" sz="1900" b="1"/>
              <a:t>Behaviourist Learning Theory </a:t>
            </a:r>
            <a:r>
              <a:rPr lang="en-GB" sz="1900"/>
              <a:t>- employees develop skills by </a:t>
            </a:r>
            <a:r>
              <a:rPr lang="en-GB" sz="1900" dirty="0"/>
              <a:t>performing tasks regularly.</a:t>
            </a:r>
          </a:p>
          <a:p>
            <a:pPr marL="0" indent="0">
              <a:buNone/>
            </a:pPr>
            <a:r>
              <a:rPr lang="en-GB" sz="1900" dirty="0"/>
              <a:t>At Pret, Team Leaders improve by practising supervision and receiving feedbac</a:t>
            </a:r>
            <a:r>
              <a:rPr lang="en-GB" sz="1900"/>
              <a:t>k (Skinner, 1953; Pavlov, 1927).</a:t>
            </a:r>
            <a:endParaRPr lang="en-GB" sz="19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900" b="1"/>
              <a:t>Cognitivist Learning Theory </a:t>
            </a:r>
            <a:r>
              <a:rPr lang="en-GB" sz="1900"/>
              <a:t>- focuses on understanding </a:t>
            </a:r>
            <a:r>
              <a:rPr lang="en-GB" sz="1900" dirty="0"/>
              <a:t>information and mental processes.</a:t>
            </a:r>
          </a:p>
          <a:p>
            <a:pPr marL="0" indent="0">
              <a:buNone/>
            </a:pPr>
            <a:r>
              <a:rPr lang="en-GB" sz="1900" dirty="0"/>
              <a:t>Learning involves problem-solving, memory, and thinking </a:t>
            </a:r>
            <a:r>
              <a:rPr lang="en-GB" sz="1900"/>
              <a:t>skills</a:t>
            </a:r>
            <a:r>
              <a:rPr lang="en-GB" sz="1900" dirty="0"/>
              <a:t>.</a:t>
            </a:r>
          </a:p>
          <a:p>
            <a:pPr marL="0" indent="0">
              <a:buNone/>
            </a:pPr>
            <a:r>
              <a:rPr lang="en-GB" sz="1900" b="1"/>
              <a:t>Humanist Learning Theory - </a:t>
            </a:r>
            <a:r>
              <a:rPr lang="en-GB" sz="1900"/>
              <a:t>emphasises personal growth, motivation, and</a:t>
            </a:r>
            <a:r>
              <a:rPr lang="en-GB" sz="1900" dirty="0"/>
              <a:t> self-development.</a:t>
            </a:r>
          </a:p>
          <a:p>
            <a:pPr marL="0" indent="0">
              <a:buNone/>
            </a:pPr>
            <a:r>
              <a:rPr lang="en-GB" sz="1900" dirty="0"/>
              <a:t>Pret encourages leaders to develop confidence, communication skills and career progression (Maslow, 1943).</a:t>
            </a:r>
            <a:endParaRPr lang="en-GB" sz="1900" dirty="0">
              <a:ea typeface="Calibri"/>
              <a:cs typeface="Calibri"/>
            </a:endParaRPr>
          </a:p>
        </p:txBody>
      </p:sp>
      <p:pic>
        <p:nvPicPr>
          <p:cNvPr id="7" name="Graphic 6" descr="Social Network">
            <a:extLst>
              <a:ext uri="{FF2B5EF4-FFF2-40B4-BE49-F238E27FC236}">
                <a16:creationId xmlns:a16="http://schemas.microsoft.com/office/drawing/2014/main" id="{AC6DA083-70F9-812C-B1CF-63ED075C7FE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20570" y="2084269"/>
            <a:ext cx="3135109" cy="313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843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0000"/>
            <a:shade val="97000"/>
            <a:satMod val="1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8DD82D3-D002-45B0-B16A-82B3DA4EF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3E92E-990F-7D58-DB4B-8F5978B62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047" y="643466"/>
            <a:ext cx="2771273" cy="5225627"/>
          </a:xfrm>
        </p:spPr>
        <p:txBody>
          <a:bodyPr anchor="ctr">
            <a:normAutofit/>
          </a:bodyPr>
          <a:lstStyle/>
          <a:p>
            <a:r>
              <a:rPr lang="en-GB" sz="3600"/>
              <a:t>Conclusion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F09C252-16FE-4557-AD6D-BB5CA7734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42053" y="1570271"/>
            <a:ext cx="0" cy="3200400"/>
          </a:xfrm>
          <a:prstGeom prst="line">
            <a:avLst/>
          </a:prstGeom>
          <a:ln w="31750">
            <a:solidFill>
              <a:schemeClr val="accent2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85C74-BA7E-BC54-467D-858E0BD6D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1019" y="643466"/>
            <a:ext cx="6895973" cy="522562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“In conclusion, effective recruitment and selection are vital for hiring competent Team Leaders who can supervise staff and ensure high service standards at Pret A Manger.</a:t>
            </a:r>
          </a:p>
          <a:p>
            <a:endParaRPr lang="en-GB" sz="1400" dirty="0"/>
          </a:p>
          <a:p>
            <a:r>
              <a:rPr lang="en-GB" sz="1400" dirty="0"/>
              <a:t>HR tools such as job analysis, job descriptions, and person specifications help the company select the most suitable candidates for leadership roles.</a:t>
            </a:r>
          </a:p>
          <a:p>
            <a:endParaRPr lang="en-GB" sz="1400" dirty="0"/>
          </a:p>
          <a:p>
            <a:r>
              <a:rPr lang="en-GB" sz="1400" dirty="0"/>
              <a:t>A structured recruitment process improves organisational performance and reduces employee turnover, which saves time and costs.</a:t>
            </a:r>
          </a:p>
          <a:p>
            <a:endParaRPr lang="en-GB" sz="1400" dirty="0"/>
          </a:p>
          <a:p>
            <a:r>
              <a:rPr lang="en-GB" sz="1400" dirty="0"/>
              <a:t>Training and development programmes are equally important because they enhance leadership skills, operational efficiency, and customer service quality.</a:t>
            </a:r>
          </a:p>
          <a:p>
            <a:endParaRPr lang="en-GB" sz="1400" dirty="0"/>
          </a:p>
          <a:p>
            <a:r>
              <a:rPr lang="en-GB" sz="1400" dirty="0"/>
              <a:t>Learning theories help explain how employees develop knowledge and practical skills, which supports the design of effective training programmes.</a:t>
            </a:r>
          </a:p>
          <a:p>
            <a:endParaRPr lang="en-GB" sz="1400" dirty="0"/>
          </a:p>
          <a:p>
            <a:r>
              <a:rPr lang="en-GB" sz="1400" dirty="0"/>
              <a:t>Overall, continuous employee development enables Pret A Manger to maintain strong organisational culture and achieve competitive advantage in the food retail industry.”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15B19B-E7BB-4060-B12F-3CDA8EF16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336792"/>
            <a:ext cx="12188825" cy="521208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57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C5A80D-EE3D-75FE-907E-D7040721D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30B6CA-8408-C57C-3B27-5C5A20056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74297"/>
            <a:ext cx="10058400" cy="4404359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GB" sz="1100">
                <a:solidFill>
                  <a:schemeClr val="tx1"/>
                </a:solidFill>
                <a:latin typeface="Arial"/>
                <a:ea typeface="Calibri"/>
                <a:cs typeface="Arial"/>
              </a:rPr>
              <a:t>Chartered Institute of Personnel and Development (CIPD)(2023) Learning and skills at work report. Available at: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 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Learning at work 2023 | CIPD</a:t>
            </a:r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 (Accessed 10 March 2026).</a:t>
            </a:r>
            <a:endParaRPr lang="en-GB" sz="1100" dirty="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r>
              <a:rPr lang="en-GB" sz="1100">
                <a:solidFill>
                  <a:schemeClr val="tx1"/>
                </a:solidFill>
                <a:latin typeface="Arial"/>
                <a:ea typeface="Calibri"/>
                <a:cs typeface="Arial"/>
              </a:rPr>
              <a:t>Food Standards Agency (2024) Food Hygiene guidance for food businesses. Available at: 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Food hygiene for your business | Food Standards Agency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 </a:t>
            </a:r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(Accessed 10 March 2026).</a:t>
            </a:r>
            <a:endParaRPr lang="en-GB" sz="1100" dirty="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Pret a Manger (2024). Modern Slavery Statement. Available at: 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Pret_A_Manger__Europe__Limited_Modern_Slavery_Statement_2024.pdf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 (Accessed 10 </a:t>
            </a:r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March 2026).</a:t>
            </a:r>
            <a:endParaRPr lang="en-GB" sz="1100" dirty="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Statista (2024). </a:t>
            </a:r>
            <a:r>
              <a:rPr lang="en-GB" sz="110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Open Sans"/>
                <a:cs typeface="Arial"/>
              </a:rPr>
              <a:t>Number of Pret A Manger shops in the United Kingdom from 2014 to 2025</a:t>
            </a:r>
            <a:r>
              <a:rPr lang="en-GB" sz="110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Calibri"/>
                <a:cs typeface="Arial"/>
              </a:rPr>
              <a:t>. Available at: 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Pret A Manger UK store numbers 2025| Statista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 </a:t>
            </a:r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(Accessed 10 March 2026).</a:t>
            </a:r>
            <a:endParaRPr lang="en-GB" sz="1100" dirty="0">
              <a:solidFill>
                <a:schemeClr val="tx1"/>
              </a:solidFill>
              <a:latin typeface="Arial"/>
              <a:ea typeface="+mn-lt"/>
              <a:cs typeface="Arial"/>
            </a:endParaRPr>
          </a:p>
          <a:p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Mintel (2023).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 </a:t>
            </a:r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UK Cafés and Coffee Shops Market Report 2023.</a:t>
            </a:r>
            <a:r>
              <a:rPr lang="en-GB" sz="11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GB" sz="1100">
                <a:solidFill>
                  <a:schemeClr val="tx1"/>
                </a:solidFill>
                <a:highlight>
                  <a:srgbClr val="FFFFFF"/>
                </a:highlight>
                <a:latin typeface="Arial"/>
                <a:cs typeface="Arial"/>
              </a:rPr>
              <a:t>Available</a:t>
            </a:r>
            <a:r>
              <a:rPr lang="en-GB" sz="1100">
                <a:solidFill>
                  <a:schemeClr val="tx1"/>
                </a:solidFill>
                <a:highlight>
                  <a:srgbClr val="FFFFFF"/>
                </a:highlight>
                <a:latin typeface="Arial"/>
                <a:ea typeface="+mn-lt"/>
                <a:cs typeface="Arial"/>
              </a:rPr>
              <a:t> at: 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UK Cafés and Coffee Shops Market Report 2023 | Mintel Store</a:t>
            </a:r>
            <a:r>
              <a:rPr lang="en-GB" sz="11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 </a:t>
            </a:r>
            <a:r>
              <a:rPr lang="en-GB" sz="1100">
                <a:solidFill>
                  <a:schemeClr val="tx1"/>
                </a:solidFill>
                <a:latin typeface="Arial"/>
                <a:ea typeface="+mn-lt"/>
                <a:cs typeface="Arial"/>
              </a:rPr>
              <a:t>(Accessed 10 March 2026).</a:t>
            </a:r>
            <a:endParaRPr lang="en-GB" sz="1100" dirty="0">
              <a:solidFill>
                <a:schemeClr val="tx1"/>
              </a:solidFill>
              <a:latin typeface="Arial"/>
              <a:ea typeface="Calibri" panose="020F0502020204030204"/>
              <a:cs typeface="Arial"/>
            </a:endParaRPr>
          </a:p>
          <a:p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Armstrong and Taylor (2023) Armstrong's Handbook of Human Resource Management Practice. 16th </a:t>
            </a:r>
            <a:r>
              <a:rPr lang="en-GB" sz="1100" dirty="0" err="1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edn</a:t>
            </a:r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. London: Kogan Page.</a:t>
            </a:r>
            <a:endParaRPr lang="en-GB" sz="1100">
              <a:solidFill>
                <a:srgbClr val="2C2C2C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UK Government (2023) Health and safety at work.</a:t>
            </a:r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 </a:t>
            </a:r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Available at: </a:t>
            </a:r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Health and safety at work - GOV.UK</a:t>
            </a:r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 </a:t>
            </a:r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(Accessed 10 March 2026).</a:t>
            </a:r>
          </a:p>
          <a:p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Skinner, B. F. (1953) Science and Human </a:t>
            </a:r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Behaviour</a:t>
            </a:r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. New York: Macmillan.</a:t>
            </a:r>
          </a:p>
          <a:p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Pavlov, I. (1927) </a:t>
            </a:r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Conditioned Reflexes: An Investigation of the Physical Activity of </a:t>
            </a:r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the Cerebral Cortex. Oxford: University Press. </a:t>
            </a:r>
            <a:endParaRPr lang="en-GB" sz="1100" dirty="0">
              <a:solidFill>
                <a:srgbClr val="2C2C2C"/>
              </a:solidFill>
              <a:highlight>
                <a:srgbClr val="FFFFFF"/>
              </a:highlight>
              <a:latin typeface="Arial"/>
              <a:cs typeface="Arial"/>
            </a:endParaRPr>
          </a:p>
          <a:p>
            <a:r>
              <a:rPr lang="en-GB" sz="1100" dirty="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Maslow, A. H. (1943) A theory of human motivation, Phycological  </a:t>
            </a:r>
            <a:r>
              <a:rPr lang="en-GB" sz="1100">
                <a:solidFill>
                  <a:srgbClr val="2C2C2C"/>
                </a:solidFill>
                <a:highlight>
                  <a:srgbClr val="FFFFFF"/>
                </a:highlight>
                <a:latin typeface="Arial"/>
                <a:cs typeface="Arial"/>
              </a:rPr>
              <a:t>Review, 50(4), pp. 370-396.</a:t>
            </a:r>
            <a:endParaRPr lang="en-GB" sz="1100">
              <a:solidFill>
                <a:srgbClr val="2C2C2C"/>
              </a:solidFill>
              <a:highlight>
                <a:srgbClr val="F8F4F1"/>
              </a:highlight>
              <a:latin typeface="Arial"/>
              <a:ea typeface="Calibri"/>
              <a:cs typeface="Arial"/>
            </a:endParaRPr>
          </a:p>
          <a:p>
            <a:endParaRPr lang="en-GB" sz="1100" dirty="0">
              <a:solidFill>
                <a:schemeClr val="tx1"/>
              </a:solidFill>
              <a:highlight>
                <a:srgbClr val="D2E2F1"/>
              </a:highlight>
              <a:latin typeface="Arial"/>
              <a:ea typeface="+mn-lt"/>
              <a:cs typeface="Arial"/>
            </a:endParaRPr>
          </a:p>
          <a:p>
            <a:endParaRPr lang="en-GB" sz="1100" dirty="0">
              <a:solidFill>
                <a:schemeClr val="tx1"/>
              </a:solidFill>
              <a:highlight>
                <a:srgbClr val="FFFFFF"/>
              </a:highlight>
              <a:latin typeface="Arial"/>
              <a:ea typeface="+mn-lt"/>
              <a:cs typeface="Arial"/>
            </a:endParaRP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3608165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D56C6AEC0D6E4D87A4E65EF197EFCA" ma:contentTypeVersion="5" ma:contentTypeDescription="Create a new document." ma:contentTypeScope="" ma:versionID="e60f4ab07a9d68e52af0fd59ed5ec4f4">
  <xsd:schema xmlns:xsd="http://www.w3.org/2001/XMLSchema" xmlns:xs="http://www.w3.org/2001/XMLSchema" xmlns:p="http://schemas.microsoft.com/office/2006/metadata/properties" xmlns:ns3="58b591e8-e818-4825-9ded-2371f6ca824b" targetNamespace="http://schemas.microsoft.com/office/2006/metadata/properties" ma:root="true" ma:fieldsID="8e0a9f58deefdd6c8f4f67355251c2ba" ns3:_="">
    <xsd:import namespace="58b591e8-e818-4825-9ded-2371f6ca82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b591e8-e818-4825-9ded-2371f6ca82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BADC7A-3185-4D45-9D7B-F70EECE0C98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6A6948-91E0-4882-9249-A4C1FF3119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8b591e8-e818-4825-9ded-2371f6ca82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FCBA48-D263-4EA5-8CB0-A17582AFCA0C}">
  <ds:schemaRefs>
    <ds:schemaRef ds:uri="58b591e8-e818-4825-9ded-2371f6ca824b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1616</TotalTime>
  <Words>1121</Words>
  <Application>Microsoft Office PowerPoint</Application>
  <PresentationFormat>Widescreen</PresentationFormat>
  <Paragraphs>148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Retrospect</vt:lpstr>
      <vt:lpstr>BA Leadership and Management Skills for the Workplace  LCLM5002 Developing and Managing Individuals and Teams     Student Name: Mariana Sherenha Student ID: 2424533 Lecturer name: Amir Homayounfard</vt:lpstr>
      <vt:lpstr>Table of Contents: </vt:lpstr>
      <vt:lpstr>Introduction to Pret a Manger</vt:lpstr>
      <vt:lpstr> </vt:lpstr>
      <vt:lpstr>Recruitment Process Overview</vt:lpstr>
      <vt:lpstr>Recruitment Process Overview</vt:lpstr>
      <vt:lpstr>Job Analysis for team Leader</vt:lpstr>
      <vt:lpstr>Job Description for Team Leader</vt:lpstr>
      <vt:lpstr>Person Specification for Team Leader</vt:lpstr>
      <vt:lpstr>Training and Development Needs</vt:lpstr>
      <vt:lpstr>Learning Theories in Employee Development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Mariana Sherenha (2424533)</dc:creator>
  <cp:lastModifiedBy>Mariana Sherenha (2424533)</cp:lastModifiedBy>
  <cp:revision>374</cp:revision>
  <dcterms:created xsi:type="dcterms:W3CDTF">2026-03-09T11:08:53Z</dcterms:created>
  <dcterms:modified xsi:type="dcterms:W3CDTF">2026-03-13T11:25:09Z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0x010100AAD56C6AEC0D6E4D87A4E65EF197EFCA</vt:lpwstr>
  </property>
</Properties>
</file>