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77" r:id="rId9"/>
    <p:sldId id="271" r:id="rId10"/>
    <p:sldId id="265" r:id="rId11"/>
    <p:sldId id="275" r:id="rId12"/>
    <p:sldId id="269" r:id="rId13"/>
    <p:sldId id="266" r:id="rId14"/>
    <p:sldId id="267" r:id="rId15"/>
    <p:sldId id="268" r:id="rId16"/>
    <p:sldId id="273" r:id="rId17"/>
    <p:sldId id="274" r:id="rId18"/>
    <p:sldId id="278" r:id="rId19"/>
    <p:sldId id="279" r:id="rId20"/>
    <p:sldId id="280" r:id="rId21"/>
    <p:sldId id="262" r:id="rId22"/>
    <p:sldId id="26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942AD-2C87-4EC6-8021-429057CD723A}" v="10" dt="2025-02-17T23:35:31.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sorterViewPr>
    <p:cViewPr>
      <p:scale>
        <a:sx n="100" d="100"/>
        <a:sy n="100" d="100"/>
      </p:scale>
      <p:origin x="0" y="-6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Cristina Martinica" userId="4f5452d9df93d32d" providerId="LiveId" clId="{0FB942AD-2C87-4EC6-8021-429057CD723A}"/>
    <pc:docChg chg="undo custSel addSld delSld modSld">
      <pc:chgData name="Elena Cristina Martinica" userId="4f5452d9df93d32d" providerId="LiveId" clId="{0FB942AD-2C87-4EC6-8021-429057CD723A}" dt="2025-02-18T19:26:08.794" v="808" actId="2696"/>
      <pc:docMkLst>
        <pc:docMk/>
      </pc:docMkLst>
      <pc:sldChg chg="modSp mod">
        <pc:chgData name="Elena Cristina Martinica" userId="4f5452d9df93d32d" providerId="LiveId" clId="{0FB942AD-2C87-4EC6-8021-429057CD723A}" dt="2025-02-17T22:53:25.714" v="344" actId="20577"/>
        <pc:sldMkLst>
          <pc:docMk/>
          <pc:sldMk cId="153515824" sldId="257"/>
        </pc:sldMkLst>
        <pc:spChg chg="mod">
          <ac:chgData name="Elena Cristina Martinica" userId="4f5452d9df93d32d" providerId="LiveId" clId="{0FB942AD-2C87-4EC6-8021-429057CD723A}" dt="2025-02-17T22:50:03.928" v="225" actId="20577"/>
          <ac:spMkLst>
            <pc:docMk/>
            <pc:sldMk cId="153515824" sldId="257"/>
            <ac:spMk id="2" creationId="{DEADF198-B778-F8F2-1C02-438C4EC77D31}"/>
          </ac:spMkLst>
        </pc:spChg>
        <pc:spChg chg="mod">
          <ac:chgData name="Elena Cristina Martinica" userId="4f5452d9df93d32d" providerId="LiveId" clId="{0FB942AD-2C87-4EC6-8021-429057CD723A}" dt="2025-02-17T22:53:25.714" v="344" actId="20577"/>
          <ac:spMkLst>
            <pc:docMk/>
            <pc:sldMk cId="153515824" sldId="257"/>
            <ac:spMk id="13" creationId="{BFF8A36D-7CBC-79DC-1F2F-425C3201342E}"/>
          </ac:spMkLst>
        </pc:spChg>
      </pc:sldChg>
      <pc:sldChg chg="modSp mod">
        <pc:chgData name="Elena Cristina Martinica" userId="4f5452d9df93d32d" providerId="LiveId" clId="{0FB942AD-2C87-4EC6-8021-429057CD723A}" dt="2025-02-17T22:52:41.488" v="283" actId="20577"/>
        <pc:sldMkLst>
          <pc:docMk/>
          <pc:sldMk cId="4182362928" sldId="258"/>
        </pc:sldMkLst>
        <pc:spChg chg="mod">
          <ac:chgData name="Elena Cristina Martinica" userId="4f5452d9df93d32d" providerId="LiveId" clId="{0FB942AD-2C87-4EC6-8021-429057CD723A}" dt="2025-02-17T22:49:48.898" v="217" actId="20577"/>
          <ac:spMkLst>
            <pc:docMk/>
            <pc:sldMk cId="4182362928" sldId="258"/>
            <ac:spMk id="2" creationId="{1E0651B9-35D5-2D18-AB23-B004460B2D0B}"/>
          </ac:spMkLst>
        </pc:spChg>
        <pc:spChg chg="mod">
          <ac:chgData name="Elena Cristina Martinica" userId="4f5452d9df93d32d" providerId="LiveId" clId="{0FB942AD-2C87-4EC6-8021-429057CD723A}" dt="2025-02-17T22:52:41.488" v="283" actId="20577"/>
          <ac:spMkLst>
            <pc:docMk/>
            <pc:sldMk cId="4182362928" sldId="258"/>
            <ac:spMk id="3" creationId="{FE4A1013-792E-340F-E296-E5E8F191DA7F}"/>
          </ac:spMkLst>
        </pc:spChg>
      </pc:sldChg>
      <pc:sldChg chg="modSp mod">
        <pc:chgData name="Elena Cristina Martinica" userId="4f5452d9df93d32d" providerId="LiveId" clId="{0FB942AD-2C87-4EC6-8021-429057CD723A}" dt="2025-02-17T22:21:25.170" v="175" actId="20577"/>
        <pc:sldMkLst>
          <pc:docMk/>
          <pc:sldMk cId="2962461616" sldId="261"/>
        </pc:sldMkLst>
        <pc:spChg chg="mod">
          <ac:chgData name="Elena Cristina Martinica" userId="4f5452d9df93d32d" providerId="LiveId" clId="{0FB942AD-2C87-4EC6-8021-429057CD723A}" dt="2025-02-17T22:21:25.170" v="175" actId="20577"/>
          <ac:spMkLst>
            <pc:docMk/>
            <pc:sldMk cId="2962461616" sldId="261"/>
            <ac:spMk id="2" creationId="{277019F5-DC06-5F2E-7336-4D52E4DBDF20}"/>
          </ac:spMkLst>
        </pc:spChg>
      </pc:sldChg>
      <pc:sldChg chg="modSp mod">
        <pc:chgData name="Elena Cristina Martinica" userId="4f5452d9df93d32d" providerId="LiveId" clId="{0FB942AD-2C87-4EC6-8021-429057CD723A}" dt="2025-02-17T23:36:05.767" v="806" actId="20577"/>
        <pc:sldMkLst>
          <pc:docMk/>
          <pc:sldMk cId="435114679" sldId="262"/>
        </pc:sldMkLst>
        <pc:spChg chg="mod">
          <ac:chgData name="Elena Cristina Martinica" userId="4f5452d9df93d32d" providerId="LiveId" clId="{0FB942AD-2C87-4EC6-8021-429057CD723A}" dt="2025-02-17T23:20:25.842" v="602" actId="27636"/>
          <ac:spMkLst>
            <pc:docMk/>
            <pc:sldMk cId="435114679" sldId="262"/>
            <ac:spMk id="2" creationId="{3A9C6FF1-301D-9E70-7161-FBED2056BB24}"/>
          </ac:spMkLst>
        </pc:spChg>
        <pc:spChg chg="mod">
          <ac:chgData name="Elena Cristina Martinica" userId="4f5452d9df93d32d" providerId="LiveId" clId="{0FB942AD-2C87-4EC6-8021-429057CD723A}" dt="2025-02-17T23:36:05.767" v="806" actId="20577"/>
          <ac:spMkLst>
            <pc:docMk/>
            <pc:sldMk cId="435114679" sldId="262"/>
            <ac:spMk id="3" creationId="{1AB3E377-86DB-F5CE-D94D-74011AD1DA2D}"/>
          </ac:spMkLst>
        </pc:spChg>
      </pc:sldChg>
      <pc:sldChg chg="addSp delSp modSp mod">
        <pc:chgData name="Elena Cristina Martinica" userId="4f5452d9df93d32d" providerId="LiveId" clId="{0FB942AD-2C87-4EC6-8021-429057CD723A}" dt="2025-02-17T22:19:51.360" v="172" actId="20577"/>
        <pc:sldMkLst>
          <pc:docMk/>
          <pc:sldMk cId="4017560666" sldId="263"/>
        </pc:sldMkLst>
        <pc:spChg chg="del mod">
          <ac:chgData name="Elena Cristina Martinica" userId="4f5452d9df93d32d" providerId="LiveId" clId="{0FB942AD-2C87-4EC6-8021-429057CD723A}" dt="2025-02-17T22:13:49.941" v="31" actId="931"/>
          <ac:spMkLst>
            <pc:docMk/>
            <pc:sldMk cId="4017560666" sldId="263"/>
            <ac:spMk id="31" creationId="{15FC2B56-069A-1FC6-0ECB-751458AA060A}"/>
          </ac:spMkLst>
        </pc:spChg>
        <pc:spChg chg="add del">
          <ac:chgData name="Elena Cristina Martinica" userId="4f5452d9df93d32d" providerId="LiveId" clId="{0FB942AD-2C87-4EC6-8021-429057CD723A}" dt="2025-02-17T22:15:58.452" v="46" actId="26606"/>
          <ac:spMkLst>
            <pc:docMk/>
            <pc:sldMk cId="4017560666" sldId="263"/>
            <ac:spMk id="40" creationId="{B95B9BA8-1D69-4796-85F5-B6D0BD52354B}"/>
          </ac:spMkLst>
        </pc:spChg>
        <pc:spChg chg="add del">
          <ac:chgData name="Elena Cristina Martinica" userId="4f5452d9df93d32d" providerId="LiveId" clId="{0FB942AD-2C87-4EC6-8021-429057CD723A}" dt="2025-02-17T22:14:56.345" v="37" actId="26606"/>
          <ac:spMkLst>
            <pc:docMk/>
            <pc:sldMk cId="4017560666" sldId="263"/>
            <ac:spMk id="47" creationId="{BF990CE4-A15E-5B02-CFC9-1A06120D0D4C}"/>
          </ac:spMkLst>
        </pc:spChg>
        <pc:spChg chg="add del">
          <ac:chgData name="Elena Cristina Martinica" userId="4f5452d9df93d32d" providerId="LiveId" clId="{0FB942AD-2C87-4EC6-8021-429057CD723A}" dt="2025-02-17T22:14:43.690" v="35" actId="26606"/>
          <ac:spMkLst>
            <pc:docMk/>
            <pc:sldMk cId="4017560666" sldId="263"/>
            <ac:spMk id="48" creationId="{73EDB3DA-AEF0-428A-A317-C42827E6C836}"/>
          </ac:spMkLst>
        </pc:spChg>
        <pc:spChg chg="add del">
          <ac:chgData name="Elena Cristina Martinica" userId="4f5452d9df93d32d" providerId="LiveId" clId="{0FB942AD-2C87-4EC6-8021-429057CD723A}" dt="2025-02-17T22:14:43.690" v="35" actId="26606"/>
          <ac:spMkLst>
            <pc:docMk/>
            <pc:sldMk cId="4017560666" sldId="263"/>
            <ac:spMk id="50" creationId="{4A06AD8B-0227-4FF6-AEB4-C66C5A5398C1}"/>
          </ac:spMkLst>
        </pc:spChg>
        <pc:spChg chg="add del">
          <ac:chgData name="Elena Cristina Martinica" userId="4f5452d9df93d32d" providerId="LiveId" clId="{0FB942AD-2C87-4EC6-8021-429057CD723A}" dt="2025-02-17T22:14:43.690" v="35" actId="26606"/>
          <ac:spMkLst>
            <pc:docMk/>
            <pc:sldMk cId="4017560666" sldId="263"/>
            <ac:spMk id="52" creationId="{5DFACEB2-7564-4FB9-B739-C2CE339BA3D2}"/>
          </ac:spMkLst>
        </pc:spChg>
        <pc:spChg chg="add del">
          <ac:chgData name="Elena Cristina Martinica" userId="4f5452d9df93d32d" providerId="LiveId" clId="{0FB942AD-2C87-4EC6-8021-429057CD723A}" dt="2025-02-17T22:14:56.345" v="37" actId="26606"/>
          <ac:spMkLst>
            <pc:docMk/>
            <pc:sldMk cId="4017560666" sldId="263"/>
            <ac:spMk id="55" creationId="{EFE6CFD5-509D-42EE-82A6-1E376C36505C}"/>
          </ac:spMkLst>
        </pc:spChg>
        <pc:spChg chg="add del">
          <ac:chgData name="Elena Cristina Martinica" userId="4f5452d9df93d32d" providerId="LiveId" clId="{0FB942AD-2C87-4EC6-8021-429057CD723A}" dt="2025-02-17T22:14:56.345" v="37" actId="26606"/>
          <ac:spMkLst>
            <pc:docMk/>
            <pc:sldMk cId="4017560666" sldId="263"/>
            <ac:spMk id="56" creationId="{70A48D59-8581-41F7-B529-F4617FE07A9A}"/>
          </ac:spMkLst>
        </pc:spChg>
        <pc:spChg chg="add del">
          <ac:chgData name="Elena Cristina Martinica" userId="4f5452d9df93d32d" providerId="LiveId" clId="{0FB942AD-2C87-4EC6-8021-429057CD723A}" dt="2025-02-17T22:15:26.112" v="39" actId="26606"/>
          <ac:spMkLst>
            <pc:docMk/>
            <pc:sldMk cId="4017560666" sldId="263"/>
            <ac:spMk id="58" creationId="{E8A8EAB8-D2FF-444D-B34B-7D32F106AD0E}"/>
          </ac:spMkLst>
        </pc:spChg>
        <pc:spChg chg="add del">
          <ac:chgData name="Elena Cristina Martinica" userId="4f5452d9df93d32d" providerId="LiveId" clId="{0FB942AD-2C87-4EC6-8021-429057CD723A}" dt="2025-02-17T22:15:26.112" v="39" actId="26606"/>
          <ac:spMkLst>
            <pc:docMk/>
            <pc:sldMk cId="4017560666" sldId="263"/>
            <ac:spMk id="60" creationId="{2D9A63BB-5A14-6DB7-310D-562E67CEE857}"/>
          </ac:spMkLst>
        </pc:spChg>
        <pc:spChg chg="add del">
          <ac:chgData name="Elena Cristina Martinica" userId="4f5452d9df93d32d" providerId="LiveId" clId="{0FB942AD-2C87-4EC6-8021-429057CD723A}" dt="2025-02-17T22:15:29.313" v="41" actId="26606"/>
          <ac:spMkLst>
            <pc:docMk/>
            <pc:sldMk cId="4017560666" sldId="263"/>
            <ac:spMk id="64" creationId="{C0A1ED06-4733-4020-9C60-81D4D801408D}"/>
          </ac:spMkLst>
        </pc:spChg>
        <pc:spChg chg="add del">
          <ac:chgData name="Elena Cristina Martinica" userId="4f5452d9df93d32d" providerId="LiveId" clId="{0FB942AD-2C87-4EC6-8021-429057CD723A}" dt="2025-02-17T22:15:29.313" v="41" actId="26606"/>
          <ac:spMkLst>
            <pc:docMk/>
            <pc:sldMk cId="4017560666" sldId="263"/>
            <ac:spMk id="65" creationId="{B0CA3509-3AF9-45FE-93ED-57BB5D5E8E07}"/>
          </ac:spMkLst>
        </pc:spChg>
        <pc:spChg chg="add del">
          <ac:chgData name="Elena Cristina Martinica" userId="4f5452d9df93d32d" providerId="LiveId" clId="{0FB942AD-2C87-4EC6-8021-429057CD723A}" dt="2025-02-17T22:15:29.313" v="41" actId="26606"/>
          <ac:spMkLst>
            <pc:docMk/>
            <pc:sldMk cId="4017560666" sldId="263"/>
            <ac:spMk id="66" creationId="{E47E27AA-DC23-7D7A-B181-59274CFE132F}"/>
          </ac:spMkLst>
        </pc:spChg>
        <pc:spChg chg="add del">
          <ac:chgData name="Elena Cristina Martinica" userId="4f5452d9df93d32d" providerId="LiveId" clId="{0FB942AD-2C87-4EC6-8021-429057CD723A}" dt="2025-02-17T22:15:52.947" v="43" actId="26606"/>
          <ac:spMkLst>
            <pc:docMk/>
            <pc:sldMk cId="4017560666" sldId="263"/>
            <ac:spMk id="68" creationId="{08BC803E-13F3-4DAB-B17C-BEB0076164B7}"/>
          </ac:spMkLst>
        </pc:spChg>
        <pc:spChg chg="add del">
          <ac:chgData name="Elena Cristina Martinica" userId="4f5452d9df93d32d" providerId="LiveId" clId="{0FB942AD-2C87-4EC6-8021-429057CD723A}" dt="2025-02-17T22:15:52.947" v="43" actId="26606"/>
          <ac:spMkLst>
            <pc:docMk/>
            <pc:sldMk cId="4017560666" sldId="263"/>
            <ac:spMk id="69" creationId="{39D85F1B-3302-4DB9-81B1-038ADCE4DEAC}"/>
          </ac:spMkLst>
        </pc:spChg>
        <pc:spChg chg="add del">
          <ac:chgData name="Elena Cristina Martinica" userId="4f5452d9df93d32d" providerId="LiveId" clId="{0FB942AD-2C87-4EC6-8021-429057CD723A}" dt="2025-02-17T22:15:52.947" v="43" actId="26606"/>
          <ac:spMkLst>
            <pc:docMk/>
            <pc:sldMk cId="4017560666" sldId="263"/>
            <ac:spMk id="70" creationId="{8B7C1799-C707-FDFF-5F08-12578C66DEF4}"/>
          </ac:spMkLst>
        </pc:spChg>
        <pc:spChg chg="add del">
          <ac:chgData name="Elena Cristina Martinica" userId="4f5452d9df93d32d" providerId="LiveId" clId="{0FB942AD-2C87-4EC6-8021-429057CD723A}" dt="2025-02-17T22:15:58.436" v="45" actId="26606"/>
          <ac:spMkLst>
            <pc:docMk/>
            <pc:sldMk cId="4017560666" sldId="263"/>
            <ac:spMk id="72" creationId="{9E90EB45-EEE9-4563-8179-65EF62AE0978}"/>
          </ac:spMkLst>
        </pc:spChg>
        <pc:spChg chg="add del">
          <ac:chgData name="Elena Cristina Martinica" userId="4f5452d9df93d32d" providerId="LiveId" clId="{0FB942AD-2C87-4EC6-8021-429057CD723A}" dt="2025-02-17T22:15:58.436" v="45" actId="26606"/>
          <ac:spMkLst>
            <pc:docMk/>
            <pc:sldMk cId="4017560666" sldId="263"/>
            <ac:spMk id="73" creationId="{23D0EF74-AD1E-4FD9-914D-8EC9058EBBA3}"/>
          </ac:spMkLst>
        </pc:spChg>
        <pc:spChg chg="add">
          <ac:chgData name="Elena Cristina Martinica" userId="4f5452d9df93d32d" providerId="LiveId" clId="{0FB942AD-2C87-4EC6-8021-429057CD723A}" dt="2025-02-17T22:15:58.452" v="46" actId="26606"/>
          <ac:spMkLst>
            <pc:docMk/>
            <pc:sldMk cId="4017560666" sldId="263"/>
            <ac:spMk id="75" creationId="{EFE6CFD5-509D-42EE-82A6-1E376C36505C}"/>
          </ac:spMkLst>
        </pc:spChg>
        <pc:spChg chg="add">
          <ac:chgData name="Elena Cristina Martinica" userId="4f5452d9df93d32d" providerId="LiveId" clId="{0FB942AD-2C87-4EC6-8021-429057CD723A}" dt="2025-02-17T22:15:58.452" v="46" actId="26606"/>
          <ac:spMkLst>
            <pc:docMk/>
            <pc:sldMk cId="4017560666" sldId="263"/>
            <ac:spMk id="76" creationId="{70A48D59-8581-41F7-B529-F4617FE07A9A}"/>
          </ac:spMkLst>
        </pc:spChg>
        <pc:spChg chg="add mod">
          <ac:chgData name="Elena Cristina Martinica" userId="4f5452d9df93d32d" providerId="LiveId" clId="{0FB942AD-2C87-4EC6-8021-429057CD723A}" dt="2025-02-17T22:19:51.360" v="172" actId="20577"/>
          <ac:spMkLst>
            <pc:docMk/>
            <pc:sldMk cId="4017560666" sldId="263"/>
            <ac:spMk id="78" creationId="{BF990CE4-A15E-5B02-CFC9-1A06120D0D4C}"/>
          </ac:spMkLst>
        </pc:spChg>
        <pc:grpChg chg="add del">
          <ac:chgData name="Elena Cristina Martinica" userId="4f5452d9df93d32d" providerId="LiveId" clId="{0FB942AD-2C87-4EC6-8021-429057CD723A}" dt="2025-02-17T22:15:58.452" v="46" actId="26606"/>
          <ac:grpSpMkLst>
            <pc:docMk/>
            <pc:sldMk cId="4017560666" sldId="263"/>
            <ac:grpSpMk id="41" creationId="{0EAC7AFE-68C0-41EB-A1C7-108E60D7C338}"/>
          </ac:grpSpMkLst>
        </pc:grpChg>
        <pc:picChg chg="add mod">
          <ac:chgData name="Elena Cristina Martinica" userId="4f5452d9df93d32d" providerId="LiveId" clId="{0FB942AD-2C87-4EC6-8021-429057CD723A}" dt="2025-02-17T22:15:58.452" v="46" actId="26606"/>
          <ac:picMkLst>
            <pc:docMk/>
            <pc:sldMk cId="4017560666" sldId="263"/>
            <ac:picMk id="3" creationId="{C2D12A76-30A3-765C-E977-2294E1EDD45E}"/>
          </ac:picMkLst>
        </pc:picChg>
        <pc:picChg chg="mod ord">
          <ac:chgData name="Elena Cristina Martinica" userId="4f5452d9df93d32d" providerId="LiveId" clId="{0FB942AD-2C87-4EC6-8021-429057CD723A}" dt="2025-02-17T22:15:58.452" v="46" actId="26606"/>
          <ac:picMkLst>
            <pc:docMk/>
            <pc:sldMk cId="4017560666" sldId="263"/>
            <ac:picMk id="5" creationId="{56E0693A-4163-97A6-6390-52448BE11F9C}"/>
          </ac:picMkLst>
        </pc:picChg>
        <pc:cxnChg chg="add del">
          <ac:chgData name="Elena Cristina Martinica" userId="4f5452d9df93d32d" providerId="LiveId" clId="{0FB942AD-2C87-4EC6-8021-429057CD723A}" dt="2025-02-17T22:14:56.345" v="37" actId="26606"/>
          <ac:cxnSpMkLst>
            <pc:docMk/>
            <pc:sldMk cId="4017560666" sldId="263"/>
            <ac:cxnSpMk id="54" creationId="{967F2066-0253-4771-A5F6-68111E1FE832}"/>
          </ac:cxnSpMkLst>
        </pc:cxnChg>
        <pc:cxnChg chg="add del">
          <ac:chgData name="Elena Cristina Martinica" userId="4f5452d9df93d32d" providerId="LiveId" clId="{0FB942AD-2C87-4EC6-8021-429057CD723A}" dt="2025-02-17T22:15:26.112" v="39" actId="26606"/>
          <ac:cxnSpMkLst>
            <pc:docMk/>
            <pc:sldMk cId="4017560666" sldId="263"/>
            <ac:cxnSpMk id="59" creationId="{EEA38897-7BA3-4408-8083-3235339C4A60}"/>
          </ac:cxnSpMkLst>
        </pc:cxnChg>
        <pc:cxnChg chg="add del">
          <ac:chgData name="Elena Cristina Martinica" userId="4f5452d9df93d32d" providerId="LiveId" clId="{0FB942AD-2C87-4EC6-8021-429057CD723A}" dt="2025-02-17T22:15:26.112" v="39" actId="26606"/>
          <ac:cxnSpMkLst>
            <pc:docMk/>
            <pc:sldMk cId="4017560666" sldId="263"/>
            <ac:cxnSpMk id="61" creationId="{CA240C79-242E-4918-9F28-B101847D1CC6}"/>
          </ac:cxnSpMkLst>
        </pc:cxnChg>
        <pc:cxnChg chg="add del">
          <ac:chgData name="Elena Cristina Martinica" userId="4f5452d9df93d32d" providerId="LiveId" clId="{0FB942AD-2C87-4EC6-8021-429057CD723A}" dt="2025-02-17T22:15:26.112" v="39" actId="26606"/>
          <ac:cxnSpMkLst>
            <pc:docMk/>
            <pc:sldMk cId="4017560666" sldId="263"/>
            <ac:cxnSpMk id="62" creationId="{F11AD06B-AB20-4097-8606-5DA00DBACE88}"/>
          </ac:cxnSpMkLst>
        </pc:cxnChg>
        <pc:cxnChg chg="add">
          <ac:chgData name="Elena Cristina Martinica" userId="4f5452d9df93d32d" providerId="LiveId" clId="{0FB942AD-2C87-4EC6-8021-429057CD723A}" dt="2025-02-17T22:15:58.452" v="46" actId="26606"/>
          <ac:cxnSpMkLst>
            <pc:docMk/>
            <pc:sldMk cId="4017560666" sldId="263"/>
            <ac:cxnSpMk id="77" creationId="{967F2066-0253-4771-A5F6-68111E1FE832}"/>
          </ac:cxnSpMkLst>
        </pc:cxnChg>
      </pc:sldChg>
      <pc:sldChg chg="modSp mod">
        <pc:chgData name="Elena Cristina Martinica" userId="4f5452d9df93d32d" providerId="LiveId" clId="{0FB942AD-2C87-4EC6-8021-429057CD723A}" dt="2025-02-17T22:24:08.361" v="206" actId="114"/>
        <pc:sldMkLst>
          <pc:docMk/>
          <pc:sldMk cId="2846259582" sldId="264"/>
        </pc:sldMkLst>
        <pc:spChg chg="mod">
          <ac:chgData name="Elena Cristina Martinica" userId="4f5452d9df93d32d" providerId="LiveId" clId="{0FB942AD-2C87-4EC6-8021-429057CD723A}" dt="2025-02-17T22:24:08.361" v="206" actId="114"/>
          <ac:spMkLst>
            <pc:docMk/>
            <pc:sldMk cId="2846259582" sldId="264"/>
            <ac:spMk id="3" creationId="{2E1B33D1-AD4B-F05C-AFDB-433CC131ADD0}"/>
          </ac:spMkLst>
        </pc:spChg>
      </pc:sldChg>
      <pc:sldChg chg="modSp mod">
        <pc:chgData name="Elena Cristina Martinica" userId="4f5452d9df93d32d" providerId="LiveId" clId="{0FB942AD-2C87-4EC6-8021-429057CD723A}" dt="2025-02-17T22:57:47.062" v="494" actId="790"/>
        <pc:sldMkLst>
          <pc:docMk/>
          <pc:sldMk cId="3425931921" sldId="269"/>
        </pc:sldMkLst>
        <pc:spChg chg="mod">
          <ac:chgData name="Elena Cristina Martinica" userId="4f5452d9df93d32d" providerId="LiveId" clId="{0FB942AD-2C87-4EC6-8021-429057CD723A}" dt="2025-02-17T22:57:47.062" v="494" actId="790"/>
          <ac:spMkLst>
            <pc:docMk/>
            <pc:sldMk cId="3425931921" sldId="269"/>
            <ac:spMk id="2" creationId="{52ABF494-3C61-C49B-7239-DEFB08D629B4}"/>
          </ac:spMkLst>
        </pc:spChg>
        <pc:spChg chg="mod">
          <ac:chgData name="Elena Cristina Martinica" userId="4f5452d9df93d32d" providerId="LiveId" clId="{0FB942AD-2C87-4EC6-8021-429057CD723A}" dt="2025-02-17T22:57:47.062" v="494" actId="790"/>
          <ac:spMkLst>
            <pc:docMk/>
            <pc:sldMk cId="3425931921" sldId="269"/>
            <ac:spMk id="3" creationId="{6F66B704-6BF7-3B11-23DC-015868AEEE34}"/>
          </ac:spMkLst>
        </pc:spChg>
        <pc:spChg chg="mod">
          <ac:chgData name="Elena Cristina Martinica" userId="4f5452d9df93d32d" providerId="LiveId" clId="{0FB942AD-2C87-4EC6-8021-429057CD723A}" dt="2025-02-17T22:57:47.062" v="494" actId="790"/>
          <ac:spMkLst>
            <pc:docMk/>
            <pc:sldMk cId="3425931921" sldId="269"/>
            <ac:spMk id="17" creationId="{362810D9-2C5A-477D-949C-C191895477F3}"/>
          </ac:spMkLst>
        </pc:spChg>
        <pc:spChg chg="mod">
          <ac:chgData name="Elena Cristina Martinica" userId="4f5452d9df93d32d" providerId="LiveId" clId="{0FB942AD-2C87-4EC6-8021-429057CD723A}" dt="2025-02-17T22:57:47.062" v="494" actId="790"/>
          <ac:spMkLst>
            <pc:docMk/>
            <pc:sldMk cId="3425931921" sldId="269"/>
            <ac:spMk id="18" creationId="{081E4A58-353D-44AE-B2FC-2A74E2E400F7}"/>
          </ac:spMkLst>
        </pc:spChg>
      </pc:sldChg>
      <pc:sldChg chg="modSp add del mod">
        <pc:chgData name="Elena Cristina Martinica" userId="4f5452d9df93d32d" providerId="LiveId" clId="{0FB942AD-2C87-4EC6-8021-429057CD723A}" dt="2025-02-17T22:57:02.607" v="493" actId="2696"/>
        <pc:sldMkLst>
          <pc:docMk/>
          <pc:sldMk cId="2793109888" sldId="270"/>
        </pc:sldMkLst>
        <pc:spChg chg="mod">
          <ac:chgData name="Elena Cristina Martinica" userId="4f5452d9df93d32d" providerId="LiveId" clId="{0FB942AD-2C87-4EC6-8021-429057CD723A}" dt="2025-02-17T22:55:22.684" v="488" actId="20577"/>
          <ac:spMkLst>
            <pc:docMk/>
            <pc:sldMk cId="2793109888" sldId="270"/>
            <ac:spMk id="3" creationId="{FB7E0299-8888-A8B6-BE56-44EB0EF6A19F}"/>
          </ac:spMkLst>
        </pc:spChg>
      </pc:sldChg>
      <pc:sldChg chg="del">
        <pc:chgData name="Elena Cristina Martinica" userId="4f5452d9df93d32d" providerId="LiveId" clId="{0FB942AD-2C87-4EC6-8021-429057CD723A}" dt="2025-02-17T22:33:45.307" v="207" actId="2696"/>
        <pc:sldMkLst>
          <pc:docMk/>
          <pc:sldMk cId="3925022287" sldId="272"/>
        </pc:sldMkLst>
      </pc:sldChg>
      <pc:sldChg chg="del delDesignElem">
        <pc:chgData name="Elena Cristina Martinica" userId="4f5452d9df93d32d" providerId="LiveId" clId="{0FB942AD-2C87-4EC6-8021-429057CD723A}" dt="2025-02-17T22:56:56.464" v="492" actId="2696"/>
        <pc:sldMkLst>
          <pc:docMk/>
          <pc:sldMk cId="3859262428" sldId="276"/>
        </pc:sldMkLst>
      </pc:sldChg>
      <pc:sldChg chg="addSp modSp new mod setBg">
        <pc:chgData name="Elena Cristina Martinica" userId="4f5452d9df93d32d" providerId="LiveId" clId="{0FB942AD-2C87-4EC6-8021-429057CD723A}" dt="2025-02-17T23:11:59.962" v="552" actId="26606"/>
        <pc:sldMkLst>
          <pc:docMk/>
          <pc:sldMk cId="655754992" sldId="278"/>
        </pc:sldMkLst>
        <pc:spChg chg="mod">
          <ac:chgData name="Elena Cristina Martinica" userId="4f5452d9df93d32d" providerId="LiveId" clId="{0FB942AD-2C87-4EC6-8021-429057CD723A}" dt="2025-02-17T23:11:59.962" v="552" actId="26606"/>
          <ac:spMkLst>
            <pc:docMk/>
            <pc:sldMk cId="655754992" sldId="278"/>
            <ac:spMk id="2" creationId="{5364430A-51D4-3FD8-1F26-956F76EAC306}"/>
          </ac:spMkLst>
        </pc:spChg>
        <pc:spChg chg="mod">
          <ac:chgData name="Elena Cristina Martinica" userId="4f5452d9df93d32d" providerId="LiveId" clId="{0FB942AD-2C87-4EC6-8021-429057CD723A}" dt="2025-02-17T23:11:59.962" v="552" actId="26606"/>
          <ac:spMkLst>
            <pc:docMk/>
            <pc:sldMk cId="655754992" sldId="278"/>
            <ac:spMk id="3" creationId="{C83609D7-433D-C7AB-73E0-AFCF63E76701}"/>
          </ac:spMkLst>
        </pc:spChg>
        <pc:spChg chg="add">
          <ac:chgData name="Elena Cristina Martinica" userId="4f5452d9df93d32d" providerId="LiveId" clId="{0FB942AD-2C87-4EC6-8021-429057CD723A}" dt="2025-02-17T23:11:59.962" v="552" actId="26606"/>
          <ac:spMkLst>
            <pc:docMk/>
            <pc:sldMk cId="655754992" sldId="278"/>
            <ac:spMk id="10" creationId="{9AA72BD9-2C5A-4EDC-931F-5AA08EACA0F3}"/>
          </ac:spMkLst>
        </pc:spChg>
        <pc:spChg chg="add">
          <ac:chgData name="Elena Cristina Martinica" userId="4f5452d9df93d32d" providerId="LiveId" clId="{0FB942AD-2C87-4EC6-8021-429057CD723A}" dt="2025-02-17T23:11:59.962" v="552" actId="26606"/>
          <ac:spMkLst>
            <pc:docMk/>
            <pc:sldMk cId="655754992" sldId="278"/>
            <ac:spMk id="12" creationId="{DD3981AC-7B61-4947-BCF3-F7AA7FA385B9}"/>
          </ac:spMkLst>
        </pc:spChg>
        <pc:spChg chg="add">
          <ac:chgData name="Elena Cristina Martinica" userId="4f5452d9df93d32d" providerId="LiveId" clId="{0FB942AD-2C87-4EC6-8021-429057CD723A}" dt="2025-02-17T23:11:59.962" v="552" actId="26606"/>
          <ac:spMkLst>
            <pc:docMk/>
            <pc:sldMk cId="655754992" sldId="278"/>
            <ac:spMk id="14" creationId="{55D4142C-5077-457F-A6AD-3FECFDB39685}"/>
          </ac:spMkLst>
        </pc:spChg>
        <pc:spChg chg="add">
          <ac:chgData name="Elena Cristina Martinica" userId="4f5452d9df93d32d" providerId="LiveId" clId="{0FB942AD-2C87-4EC6-8021-429057CD723A}" dt="2025-02-17T23:11:59.962" v="552" actId="26606"/>
          <ac:spMkLst>
            <pc:docMk/>
            <pc:sldMk cId="655754992" sldId="278"/>
            <ac:spMk id="16" creationId="{7A5F0580-5EE9-419F-96EE-B6529EF6E7D0}"/>
          </ac:spMkLst>
        </pc:spChg>
        <pc:picChg chg="add mod ord">
          <ac:chgData name="Elena Cristina Martinica" userId="4f5452d9df93d32d" providerId="LiveId" clId="{0FB942AD-2C87-4EC6-8021-429057CD723A}" dt="2025-02-17T23:11:59.962" v="552" actId="26606"/>
          <ac:picMkLst>
            <pc:docMk/>
            <pc:sldMk cId="655754992" sldId="278"/>
            <ac:picMk id="5" creationId="{F7F44D96-831A-6FBA-A5B6-8172099589C1}"/>
          </ac:picMkLst>
        </pc:picChg>
      </pc:sldChg>
      <pc:sldChg chg="addSp delSp modSp new mod setBg">
        <pc:chgData name="Elena Cristina Martinica" userId="4f5452d9df93d32d" providerId="LiveId" clId="{0FB942AD-2C87-4EC6-8021-429057CD723A}" dt="2025-02-17T23:20:13.801" v="600" actId="20577"/>
        <pc:sldMkLst>
          <pc:docMk/>
          <pc:sldMk cId="1027656128" sldId="279"/>
        </pc:sldMkLst>
        <pc:spChg chg="mod">
          <ac:chgData name="Elena Cristina Martinica" userId="4f5452d9df93d32d" providerId="LiveId" clId="{0FB942AD-2C87-4EC6-8021-429057CD723A}" dt="2025-02-17T23:19:58.289" v="589" actId="26606"/>
          <ac:spMkLst>
            <pc:docMk/>
            <pc:sldMk cId="1027656128" sldId="279"/>
            <ac:spMk id="2" creationId="{AB5A2CA3-E260-D36D-CE49-B36C3E316C68}"/>
          </ac:spMkLst>
        </pc:spChg>
        <pc:spChg chg="mod">
          <ac:chgData name="Elena Cristina Martinica" userId="4f5452d9df93d32d" providerId="LiveId" clId="{0FB942AD-2C87-4EC6-8021-429057CD723A}" dt="2025-02-17T23:20:13.801" v="600" actId="20577"/>
          <ac:spMkLst>
            <pc:docMk/>
            <pc:sldMk cId="1027656128" sldId="279"/>
            <ac:spMk id="3" creationId="{5FB4DB73-7163-C9D0-94AF-C3A9914A3EDE}"/>
          </ac:spMkLst>
        </pc:spChg>
        <pc:spChg chg="add del">
          <ac:chgData name="Elena Cristina Martinica" userId="4f5452d9df93d32d" providerId="LiveId" clId="{0FB942AD-2C87-4EC6-8021-429057CD723A}" dt="2025-02-17T23:19:53.978" v="586" actId="26606"/>
          <ac:spMkLst>
            <pc:docMk/>
            <pc:sldMk cId="1027656128" sldId="279"/>
            <ac:spMk id="10" creationId="{E8A8EAB8-D2FF-444D-B34B-7D32F106AD0E}"/>
          </ac:spMkLst>
        </pc:spChg>
        <pc:spChg chg="add del">
          <ac:chgData name="Elena Cristina Martinica" userId="4f5452d9df93d32d" providerId="LiveId" clId="{0FB942AD-2C87-4EC6-8021-429057CD723A}" dt="2025-02-17T23:19:58.222" v="588" actId="26606"/>
          <ac:spMkLst>
            <pc:docMk/>
            <pc:sldMk cId="1027656128" sldId="279"/>
            <ac:spMk id="16" creationId="{E8A8EAB8-D2FF-444D-B34B-7D32F106AD0E}"/>
          </ac:spMkLst>
        </pc:spChg>
        <pc:spChg chg="add del">
          <ac:chgData name="Elena Cristina Martinica" userId="4f5452d9df93d32d" providerId="LiveId" clId="{0FB942AD-2C87-4EC6-8021-429057CD723A}" dt="2025-02-17T23:19:58.222" v="588" actId="26606"/>
          <ac:spMkLst>
            <pc:docMk/>
            <pc:sldMk cId="1027656128" sldId="279"/>
            <ac:spMk id="17" creationId="{9DD005C1-8C51-42D6-9BEE-B9B83849743D}"/>
          </ac:spMkLst>
        </pc:spChg>
        <pc:spChg chg="add del">
          <ac:chgData name="Elena Cristina Martinica" userId="4f5452d9df93d32d" providerId="LiveId" clId="{0FB942AD-2C87-4EC6-8021-429057CD723A}" dt="2025-02-17T23:19:58.222" v="588" actId="26606"/>
          <ac:spMkLst>
            <pc:docMk/>
            <pc:sldMk cId="1027656128" sldId="279"/>
            <ac:spMk id="18" creationId="{C61F2F60-14E3-4196-B7CE-175E46F04481}"/>
          </ac:spMkLst>
        </pc:spChg>
        <pc:spChg chg="add">
          <ac:chgData name="Elena Cristina Martinica" userId="4f5452d9df93d32d" providerId="LiveId" clId="{0FB942AD-2C87-4EC6-8021-429057CD723A}" dt="2025-02-17T23:19:58.289" v="589" actId="26606"/>
          <ac:spMkLst>
            <pc:docMk/>
            <pc:sldMk cId="1027656128" sldId="279"/>
            <ac:spMk id="20" creationId="{96CF2A2B-0745-440C-9224-C5C6A0A4286F}"/>
          </ac:spMkLst>
        </pc:spChg>
        <pc:spChg chg="add">
          <ac:chgData name="Elena Cristina Martinica" userId="4f5452d9df93d32d" providerId="LiveId" clId="{0FB942AD-2C87-4EC6-8021-429057CD723A}" dt="2025-02-17T23:19:58.289" v="589" actId="26606"/>
          <ac:spMkLst>
            <pc:docMk/>
            <pc:sldMk cId="1027656128" sldId="279"/>
            <ac:spMk id="21" creationId="{75BE6D6B-84C9-4D2B-97EB-773B7369EF82}"/>
          </ac:spMkLst>
        </pc:spChg>
        <pc:picChg chg="add mod ord">
          <ac:chgData name="Elena Cristina Martinica" userId="4f5452d9df93d32d" providerId="LiveId" clId="{0FB942AD-2C87-4EC6-8021-429057CD723A}" dt="2025-02-17T23:19:58.289" v="589" actId="26606"/>
          <ac:picMkLst>
            <pc:docMk/>
            <pc:sldMk cId="1027656128" sldId="279"/>
            <ac:picMk id="5" creationId="{54E6DA79-D197-3D52-33F7-CDB0DB4C67A3}"/>
          </ac:picMkLst>
        </pc:picChg>
        <pc:cxnChg chg="add del">
          <ac:chgData name="Elena Cristina Martinica" userId="4f5452d9df93d32d" providerId="LiveId" clId="{0FB942AD-2C87-4EC6-8021-429057CD723A}" dt="2025-02-17T23:19:53.978" v="586" actId="26606"/>
          <ac:cxnSpMkLst>
            <pc:docMk/>
            <pc:sldMk cId="1027656128" sldId="279"/>
            <ac:cxnSpMk id="12" creationId="{EEA38897-7BA3-4408-8083-3235339C4A60}"/>
          </ac:cxnSpMkLst>
        </pc:cxnChg>
        <pc:cxnChg chg="add del">
          <ac:chgData name="Elena Cristina Martinica" userId="4f5452d9df93d32d" providerId="LiveId" clId="{0FB942AD-2C87-4EC6-8021-429057CD723A}" dt="2025-02-17T23:19:53.978" v="586" actId="26606"/>
          <ac:cxnSpMkLst>
            <pc:docMk/>
            <pc:sldMk cId="1027656128" sldId="279"/>
            <ac:cxnSpMk id="14" creationId="{F11AD06B-AB20-4097-8606-5DA00DBACE88}"/>
          </ac:cxnSpMkLst>
        </pc:cxnChg>
      </pc:sldChg>
      <pc:sldChg chg="addSp delSp modSp new mod setBg">
        <pc:chgData name="Elena Cristina Martinica" userId="4f5452d9df93d32d" providerId="LiveId" clId="{0FB942AD-2C87-4EC6-8021-429057CD723A}" dt="2025-02-17T23:33:59.938" v="722" actId="26606"/>
        <pc:sldMkLst>
          <pc:docMk/>
          <pc:sldMk cId="4124534090" sldId="280"/>
        </pc:sldMkLst>
        <pc:spChg chg="mod">
          <ac:chgData name="Elena Cristina Martinica" userId="4f5452d9df93d32d" providerId="LiveId" clId="{0FB942AD-2C87-4EC6-8021-429057CD723A}" dt="2025-02-17T23:33:59.938" v="722" actId="26606"/>
          <ac:spMkLst>
            <pc:docMk/>
            <pc:sldMk cId="4124534090" sldId="280"/>
            <ac:spMk id="2" creationId="{CCEC2C1A-D33A-FD64-AF5F-7F2B523C475A}"/>
          </ac:spMkLst>
        </pc:spChg>
        <pc:spChg chg="mod">
          <ac:chgData name="Elena Cristina Martinica" userId="4f5452d9df93d32d" providerId="LiveId" clId="{0FB942AD-2C87-4EC6-8021-429057CD723A}" dt="2025-02-17T23:33:59.938" v="722" actId="26606"/>
          <ac:spMkLst>
            <pc:docMk/>
            <pc:sldMk cId="4124534090" sldId="280"/>
            <ac:spMk id="3" creationId="{8C9A4F59-E176-3A5F-6369-A88FB8A198B6}"/>
          </ac:spMkLst>
        </pc:spChg>
        <pc:spChg chg="add del">
          <ac:chgData name="Elena Cristina Martinica" userId="4f5452d9df93d32d" providerId="LiveId" clId="{0FB942AD-2C87-4EC6-8021-429057CD723A}" dt="2025-02-17T23:33:34.055" v="719" actId="26606"/>
          <ac:spMkLst>
            <pc:docMk/>
            <pc:sldMk cId="4124534090" sldId="280"/>
            <ac:spMk id="12" creationId="{E8A8EAB8-D2FF-444D-B34B-7D32F106AD0E}"/>
          </ac:spMkLst>
        </pc:spChg>
        <pc:spChg chg="add del">
          <ac:chgData name="Elena Cristina Martinica" userId="4f5452d9df93d32d" providerId="LiveId" clId="{0FB942AD-2C87-4EC6-8021-429057CD723A}" dt="2025-02-17T23:33:59.918" v="721" actId="26606"/>
          <ac:spMkLst>
            <pc:docMk/>
            <pc:sldMk cId="4124534090" sldId="280"/>
            <ac:spMk id="20" creationId="{A7AE9375-4664-4DB2-922D-2782A6E439AC}"/>
          </ac:spMkLst>
        </pc:spChg>
        <pc:spChg chg="add">
          <ac:chgData name="Elena Cristina Martinica" userId="4f5452d9df93d32d" providerId="LiveId" clId="{0FB942AD-2C87-4EC6-8021-429057CD723A}" dt="2025-02-17T23:33:59.938" v="722" actId="26606"/>
          <ac:spMkLst>
            <pc:docMk/>
            <pc:sldMk cId="4124534090" sldId="280"/>
            <ac:spMk id="24" creationId="{21A51E37-D838-41C8-A7D7-1E15BF264902}"/>
          </ac:spMkLst>
        </pc:spChg>
        <pc:spChg chg="add">
          <ac:chgData name="Elena Cristina Martinica" userId="4f5452d9df93d32d" providerId="LiveId" clId="{0FB942AD-2C87-4EC6-8021-429057CD723A}" dt="2025-02-17T23:33:59.938" v="722" actId="26606"/>
          <ac:spMkLst>
            <pc:docMk/>
            <pc:sldMk cId="4124534090" sldId="280"/>
            <ac:spMk id="25" creationId="{BF28A56E-4878-4600-B943-6EE54E2E6AF8}"/>
          </ac:spMkLst>
        </pc:spChg>
        <pc:picChg chg="add mod">
          <ac:chgData name="Elena Cristina Martinica" userId="4f5452d9df93d32d" providerId="LiveId" clId="{0FB942AD-2C87-4EC6-8021-429057CD723A}" dt="2025-02-17T23:33:59.938" v="722" actId="26606"/>
          <ac:picMkLst>
            <pc:docMk/>
            <pc:sldMk cId="4124534090" sldId="280"/>
            <ac:picMk id="5" creationId="{B7702C6D-302F-1F4C-E719-B1C768AEF6A3}"/>
          </ac:picMkLst>
        </pc:picChg>
        <pc:picChg chg="add mod">
          <ac:chgData name="Elena Cristina Martinica" userId="4f5452d9df93d32d" providerId="LiveId" clId="{0FB942AD-2C87-4EC6-8021-429057CD723A}" dt="2025-02-17T23:33:59.938" v="722" actId="26606"/>
          <ac:picMkLst>
            <pc:docMk/>
            <pc:sldMk cId="4124534090" sldId="280"/>
            <ac:picMk id="7" creationId="{C89EF821-8BA4-C601-E85D-FB3EBC9CE00F}"/>
          </ac:picMkLst>
        </pc:picChg>
        <pc:cxnChg chg="add del">
          <ac:chgData name="Elena Cristina Martinica" userId="4f5452d9df93d32d" providerId="LiveId" clId="{0FB942AD-2C87-4EC6-8021-429057CD723A}" dt="2025-02-17T23:33:34.055" v="719" actId="26606"/>
          <ac:cxnSpMkLst>
            <pc:docMk/>
            <pc:sldMk cId="4124534090" sldId="280"/>
            <ac:cxnSpMk id="14" creationId="{EEA38897-7BA3-4408-8083-3235339C4A60}"/>
          </ac:cxnSpMkLst>
        </pc:cxnChg>
        <pc:cxnChg chg="add del">
          <ac:chgData name="Elena Cristina Martinica" userId="4f5452d9df93d32d" providerId="LiveId" clId="{0FB942AD-2C87-4EC6-8021-429057CD723A}" dt="2025-02-17T23:33:34.055" v="719" actId="26606"/>
          <ac:cxnSpMkLst>
            <pc:docMk/>
            <pc:sldMk cId="4124534090" sldId="280"/>
            <ac:cxnSpMk id="16" creationId="{CA240C79-242E-4918-9F28-B101847D1CC6}"/>
          </ac:cxnSpMkLst>
        </pc:cxnChg>
        <pc:cxnChg chg="add del">
          <ac:chgData name="Elena Cristina Martinica" userId="4f5452d9df93d32d" providerId="LiveId" clId="{0FB942AD-2C87-4EC6-8021-429057CD723A}" dt="2025-02-17T23:33:34.055" v="719" actId="26606"/>
          <ac:cxnSpMkLst>
            <pc:docMk/>
            <pc:sldMk cId="4124534090" sldId="280"/>
            <ac:cxnSpMk id="18" creationId="{F11AD06B-AB20-4097-8606-5DA00DBACE88}"/>
          </ac:cxnSpMkLst>
        </pc:cxnChg>
        <pc:cxnChg chg="add del">
          <ac:chgData name="Elena Cristina Martinica" userId="4f5452d9df93d32d" providerId="LiveId" clId="{0FB942AD-2C87-4EC6-8021-429057CD723A}" dt="2025-02-17T23:33:59.918" v="721" actId="26606"/>
          <ac:cxnSpMkLst>
            <pc:docMk/>
            <pc:sldMk cId="4124534090" sldId="280"/>
            <ac:cxnSpMk id="21" creationId="{EE504C98-6397-41C1-A8D8-2D9C4ED307E0}"/>
          </ac:cxnSpMkLst>
        </pc:cxnChg>
        <pc:cxnChg chg="add del">
          <ac:chgData name="Elena Cristina Martinica" userId="4f5452d9df93d32d" providerId="LiveId" clId="{0FB942AD-2C87-4EC6-8021-429057CD723A}" dt="2025-02-17T23:33:59.918" v="721" actId="26606"/>
          <ac:cxnSpMkLst>
            <pc:docMk/>
            <pc:sldMk cId="4124534090" sldId="280"/>
            <ac:cxnSpMk id="22" creationId="{B7188D9B-1674-419B-A379-D1632A7EC3A2}"/>
          </ac:cxnSpMkLst>
        </pc:cxnChg>
      </pc:sldChg>
      <pc:sldChg chg="new del">
        <pc:chgData name="Elena Cristina Martinica" userId="4f5452d9df93d32d" providerId="LiveId" clId="{0FB942AD-2C87-4EC6-8021-429057CD723A}" dt="2025-02-18T19:26:08.794" v="808" actId="2696"/>
        <pc:sldMkLst>
          <pc:docMk/>
          <pc:sldMk cId="1177220980" sldId="28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B51B0-D185-0968-E50E-53571FC348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87CF1B-8B1A-16D9-4522-B1F0F62EF9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CDA187-C979-5498-9876-E5DED4C305CA}"/>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9CA4D6F3-1E52-7752-94E9-6D88AA30A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8DC361-724B-1FD5-C0F0-3002CBAEE758}"/>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3807166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2DA0B-2D0A-6EC8-9BE1-F931C409C3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5AA9A2-14E9-1009-4202-82948ADE29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270FD4-E227-D285-22D1-35BF95482BD9}"/>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0B290BFA-7F34-8DC2-D9C1-B5A81EC3E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4F46F5-3725-28C8-2637-10968D444A36}"/>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518319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F7A0-D541-4470-EED2-CBBE894205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047571-8E32-565C-9B71-2C8B0BBB7E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B7BC67-467D-86D7-8575-B85E23EC33C5}"/>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DF94058B-A8EF-9B04-6A74-FFA4F18448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4DFB71-9A62-607F-2F2D-59BD54075A5F}"/>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2417205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F649-5438-B6A8-B030-EB03BFCF94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6DB572-664D-C0D1-CE86-83BE71F5DF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C35DB72-C432-AEEC-698A-4AAB6282C2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9C88EF-3CF4-4B33-D5F8-60B4EEA5D952}"/>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6" name="Footer Placeholder 5">
            <a:extLst>
              <a:ext uri="{FF2B5EF4-FFF2-40B4-BE49-F238E27FC236}">
                <a16:creationId xmlns:a16="http://schemas.microsoft.com/office/drawing/2014/main" id="{3279AF66-36EE-290D-B4B9-117C20FA9B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6816D2-961B-C8DB-8BAC-788067B57F46}"/>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1404432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7A791-7C50-F64A-FE34-DEDA6AEBD3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9B7987-5A26-C627-B5A3-8E1C39D0AE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6E4A2E-CE5A-C25B-B716-EB70321DAE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8BDD2F-684A-ADA4-5991-69A3CA6E79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A612EF-963D-49CB-0452-7021D34D91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77672C-297E-3FAC-DD41-399CD3332A90}"/>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8" name="Footer Placeholder 7">
            <a:extLst>
              <a:ext uri="{FF2B5EF4-FFF2-40B4-BE49-F238E27FC236}">
                <a16:creationId xmlns:a16="http://schemas.microsoft.com/office/drawing/2014/main" id="{3C1CF4C1-35D3-9270-24CB-A9B9DE3FA6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DF09FDF-30EE-D0A4-F52B-0639D5EFC8D3}"/>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132234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CD2A-FF5D-DE88-67FC-03B73F2E84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9F904E-F5B7-D608-BAD8-E142CE66D99C}"/>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4" name="Footer Placeholder 3">
            <a:extLst>
              <a:ext uri="{FF2B5EF4-FFF2-40B4-BE49-F238E27FC236}">
                <a16:creationId xmlns:a16="http://schemas.microsoft.com/office/drawing/2014/main" id="{E50740B4-EECA-BB84-2158-13E12B377B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AE79EA-9A3D-32A5-4F1C-89CD5E37ECF6}"/>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1432858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4CF9F7-F58F-0F71-2067-7D16653E1647}"/>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3" name="Footer Placeholder 2">
            <a:extLst>
              <a:ext uri="{FF2B5EF4-FFF2-40B4-BE49-F238E27FC236}">
                <a16:creationId xmlns:a16="http://schemas.microsoft.com/office/drawing/2014/main" id="{A436970D-9406-A065-7301-F37086839D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6D22E8-8F44-C177-DBC7-478C86FCB762}"/>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2802960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758C6-33B2-682A-72F4-92A39439D6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B03682-DB29-479E-8EEF-88D119C79F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B86A07-D9B9-CBC2-6B48-7ABFF9B32C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FAB30-C790-C735-4489-0F0875545979}"/>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6" name="Footer Placeholder 5">
            <a:extLst>
              <a:ext uri="{FF2B5EF4-FFF2-40B4-BE49-F238E27FC236}">
                <a16:creationId xmlns:a16="http://schemas.microsoft.com/office/drawing/2014/main" id="{09E36C4A-8F10-20AE-9365-BCEB0A92CE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51D29D-3EA4-AA7B-AD92-23E7C03D6E11}"/>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3509289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E686-862C-EAF6-1886-8B9962F304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1183BE-4F60-650A-914E-427FC72B86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9F046E-E381-AE13-6869-321AD37482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BF1EFD-1A3B-B4ED-790A-8133BCF3133A}"/>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6" name="Footer Placeholder 5">
            <a:extLst>
              <a:ext uri="{FF2B5EF4-FFF2-40B4-BE49-F238E27FC236}">
                <a16:creationId xmlns:a16="http://schemas.microsoft.com/office/drawing/2014/main" id="{F3E043FD-6B93-00E0-3028-08081C488F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B3C55-5A92-160A-05B2-EE2703F4521B}"/>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2717823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33F2F-54F2-9131-0D88-F75FF11D7F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31CAF5-F31F-3A45-B0A6-C9E5DC772F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711F77-2242-AAA5-6091-696805B85B63}"/>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D60F53EC-F4D4-A1BD-046D-F7EE52D1D0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769A30-97FD-C262-71B8-D496A2489A73}"/>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2452553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AD6F4C-0DE3-8822-6458-FDF8C9A043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143E9-9EA4-4007-494A-4F35DEB3BD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A162F1-4630-9FB7-F1DF-1A1E5A8F9C22}"/>
              </a:ext>
            </a:extLst>
          </p:cNvPr>
          <p:cNvSpPr>
            <a:spLocks noGrp="1"/>
          </p:cNvSpPr>
          <p:nvPr>
            <p:ph type="dt" sz="half" idx="10"/>
          </p:nvPr>
        </p:nvSpPr>
        <p:spPr/>
        <p:txBody>
          <a:body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2A666FC1-2995-E7AB-3602-D89CF1115C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69FB8-18B8-9FC2-2F3C-88601EB3E96F}"/>
              </a:ext>
            </a:extLst>
          </p:cNvPr>
          <p:cNvSpPr>
            <a:spLocks noGrp="1"/>
          </p:cNvSpPr>
          <p:nvPr>
            <p:ph type="sldNum" sz="quarter" idx="12"/>
          </p:nvPr>
        </p:nvSpPr>
        <p:spPr/>
        <p:txBody>
          <a:bodyPr/>
          <a:lstStyle/>
          <a:p>
            <a:fld id="{4029232F-7435-41EC-8B50-F471DF846416}" type="slidenum">
              <a:rPr lang="en-GB" smtClean="0"/>
              <a:t>‹#›</a:t>
            </a:fld>
            <a:endParaRPr lang="en-GB"/>
          </a:p>
        </p:txBody>
      </p:sp>
    </p:spTree>
    <p:extLst>
      <p:ext uri="{BB962C8B-B14F-4D97-AF65-F5344CB8AC3E}">
        <p14:creationId xmlns:p14="http://schemas.microsoft.com/office/powerpoint/2010/main" val="511328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0E9370-058A-2015-50EB-0D3BAD907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DD6047-0665-C414-E775-3DEBA0F48F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D5626-0C21-7070-AD4E-2538D54BAB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0B5160-0122-4CDA-9669-BBD73A2A39C4}" type="datetimeFigureOut">
              <a:rPr lang="en-GB" smtClean="0"/>
              <a:t>18/02/2025</a:t>
            </a:fld>
            <a:endParaRPr lang="en-GB"/>
          </a:p>
        </p:txBody>
      </p:sp>
      <p:sp>
        <p:nvSpPr>
          <p:cNvPr id="5" name="Footer Placeholder 4">
            <a:extLst>
              <a:ext uri="{FF2B5EF4-FFF2-40B4-BE49-F238E27FC236}">
                <a16:creationId xmlns:a16="http://schemas.microsoft.com/office/drawing/2014/main" id="{D12C98ED-7BDB-F671-074C-2453E08926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943E52-6C04-6052-CA2A-4ED59955CF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29232F-7435-41EC-8B50-F471DF846416}" type="slidenum">
              <a:rPr lang="en-GB" smtClean="0"/>
              <a:t>‹#›</a:t>
            </a:fld>
            <a:endParaRPr lang="en-GB"/>
          </a:p>
        </p:txBody>
      </p:sp>
    </p:spTree>
    <p:extLst>
      <p:ext uri="{BB962C8B-B14F-4D97-AF65-F5344CB8AC3E}">
        <p14:creationId xmlns:p14="http://schemas.microsoft.com/office/powerpoint/2010/main" val="24183410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post.parliament.uk/policing-a-public-health-approach/" TargetMode="External"/><Relationship Id="rId3" Type="http://schemas.openxmlformats.org/officeDocument/2006/relationships/hyperlink" Target="https://www.nao.org.uk/wp-content/uploads/2023/10/reducing-the-harm-from-illegal-drugs.pdf" TargetMode="External"/><Relationship Id="rId7" Type="http://schemas.openxmlformats.org/officeDocument/2006/relationships/hyperlink" Target="https://www.roadsafetyknowledgecentre.org.uk/saving-lives-reducing-preventable-harm-caused-by-driving-under-the-influence-concensus-statement/" TargetMode="External"/><Relationship Id="rId2" Type="http://schemas.openxmlformats.org/officeDocument/2006/relationships/hyperlink" Target="https://www.bbc.co.uk/news/business-68361610"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deaths/bulletins/deathsrelatedtodrugpoisoninginenglandandwales/2022registrations" TargetMode="External"/><Relationship Id="rId5" Type="http://schemas.openxmlformats.org/officeDocument/2006/relationships/hyperlink" Target="https://www.ons.gov.uk/peoplepopulationandcommunity/birthsdeathsandmarriages/deaths/bulletins/deathsrelatedtodrugpoisoninginenglandandwales/2020#toc" TargetMode="External"/><Relationship Id="rId4" Type="http://schemas.openxmlformats.org/officeDocument/2006/relationships/hyperlink" Target="https://www.bbc.co.uk/news/uk-england-kent-67761801"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vanfleetworld.co.uk/fleets-urged-to-get-tough-on-drink-and-drug-driving-as-police-winter-crackdown-starts/" TargetMode="External"/><Relationship Id="rId2" Type="http://schemas.openxmlformats.org/officeDocument/2006/relationships/hyperlink" Target="https://www.rospa.com/getmedia/bb2203d6-c8c3-49c5-b6bb-23935ea9e6d3/Drug-Driving-Factsheet-1223_1.pdf" TargetMode="External"/><Relationship Id="rId1" Type="http://schemas.openxmlformats.org/officeDocument/2006/relationships/slideLayout" Target="../slideLayouts/slideLayout2.xml"/><Relationship Id="rId6" Type="http://schemas.openxmlformats.org/officeDocument/2006/relationships/hyperlink" Target="https://www.northyorkshire.police.uk/news/north-yorkshire/news/news/2024/11-november/we-dont-want-another-empty-seat-this-christmas/" TargetMode="External"/><Relationship Id="rId5" Type="http://schemas.openxmlformats.org/officeDocument/2006/relationships/hyperlink" Target="https://www.northyorkshire.police.uk/news/north-yorkshire/news/news/2025/01-january/more-than-150-arrests-during-our-christmas-drink-and-drug-drive-campaign/" TargetMode="External"/><Relationship Id="rId4" Type="http://schemas.openxmlformats.org/officeDocument/2006/relationships/hyperlink" Target="https://www.northwales.police.uk/news/north-wales/news/news/2024/december/hgv-drivers-arrested-as-part-of-christmas-anti-drink-and-drug-drive-campa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nish line">
            <a:extLst>
              <a:ext uri="{FF2B5EF4-FFF2-40B4-BE49-F238E27FC236}">
                <a16:creationId xmlns:a16="http://schemas.microsoft.com/office/drawing/2014/main" id="{9D070BBD-639B-6BFA-1910-7EA8F9C37B6A}"/>
              </a:ext>
            </a:extLst>
          </p:cNvPr>
          <p:cNvPicPr>
            <a:picLocks noChangeAspect="1"/>
          </p:cNvPicPr>
          <p:nvPr/>
        </p:nvPicPr>
        <p:blipFill>
          <a:blip r:embed="rId2">
            <a:alphaModFix amt="40000"/>
          </a:blip>
          <a:srcRect l="26226" r="4156"/>
          <a:stretch/>
        </p:blipFill>
        <p:spPr>
          <a:xfrm>
            <a:off x="-170" y="10"/>
            <a:ext cx="8450317" cy="6857990"/>
          </a:xfrm>
          <a:prstGeom prst="rect">
            <a:avLst/>
          </a:prstGeom>
        </p:spPr>
      </p:pic>
      <p:sp>
        <p:nvSpPr>
          <p:cNvPr id="2" name="Title 1">
            <a:extLst>
              <a:ext uri="{FF2B5EF4-FFF2-40B4-BE49-F238E27FC236}">
                <a16:creationId xmlns:a16="http://schemas.microsoft.com/office/drawing/2014/main" id="{FAC6DA39-0229-966F-8082-0DC3C069678D}"/>
              </a:ext>
            </a:extLst>
          </p:cNvPr>
          <p:cNvSpPr>
            <a:spLocks noGrp="1"/>
          </p:cNvSpPr>
          <p:nvPr>
            <p:ph type="ctrTitle"/>
          </p:nvPr>
        </p:nvSpPr>
        <p:spPr>
          <a:xfrm>
            <a:off x="643468" y="643467"/>
            <a:ext cx="4620584" cy="4567137"/>
          </a:xfrm>
        </p:spPr>
        <p:txBody>
          <a:bodyPr>
            <a:normAutofit/>
          </a:bodyPr>
          <a:lstStyle/>
          <a:p>
            <a:pPr algn="l"/>
            <a:r>
              <a:rPr lang="en-GB" sz="4400">
                <a:solidFill>
                  <a:srgbClr val="FFFFFF"/>
                </a:solidFill>
              </a:rPr>
              <a:t>Drugs Offence in the Road</a:t>
            </a:r>
          </a:p>
        </p:txBody>
      </p:sp>
      <p:sp>
        <p:nvSpPr>
          <p:cNvPr id="3" name="Subtitle 2">
            <a:extLst>
              <a:ext uri="{FF2B5EF4-FFF2-40B4-BE49-F238E27FC236}">
                <a16:creationId xmlns:a16="http://schemas.microsoft.com/office/drawing/2014/main" id="{00425AE0-FD75-6BD3-9A8B-5C36DBFA7EDA}"/>
              </a:ext>
            </a:extLst>
          </p:cNvPr>
          <p:cNvSpPr>
            <a:spLocks noGrp="1"/>
          </p:cNvSpPr>
          <p:nvPr>
            <p:ph type="subTitle" idx="1"/>
          </p:nvPr>
        </p:nvSpPr>
        <p:spPr>
          <a:xfrm>
            <a:off x="643467" y="5277684"/>
            <a:ext cx="4620584" cy="775494"/>
          </a:xfrm>
        </p:spPr>
        <p:txBody>
          <a:bodyPr>
            <a:normAutofit/>
          </a:bodyPr>
          <a:lstStyle/>
          <a:p>
            <a:pPr algn="l"/>
            <a:endParaRPr lang="en-GB" dirty="0">
              <a:solidFill>
                <a:srgbClr val="FFFFFF"/>
              </a:solidFill>
            </a:endParaRPr>
          </a:p>
        </p:txBody>
      </p:sp>
      <p:pic>
        <p:nvPicPr>
          <p:cNvPr id="6" name="Picture 5" descr="A person in a bright yellow jacket&#10;&#10;Description automatically generated">
            <a:extLst>
              <a:ext uri="{FF2B5EF4-FFF2-40B4-BE49-F238E27FC236}">
                <a16:creationId xmlns:a16="http://schemas.microsoft.com/office/drawing/2014/main" id="{DEEE9CA3-06BD-AB57-278D-6934C20DCB45}"/>
              </a:ext>
            </a:extLst>
          </p:cNvPr>
          <p:cNvPicPr>
            <a:picLocks noChangeAspect="1"/>
          </p:cNvPicPr>
          <p:nvPr/>
        </p:nvPicPr>
        <p:blipFill>
          <a:blip r:embed="rId3">
            <a:extLst>
              <a:ext uri="{28A0092B-C50C-407E-A947-70E740481C1C}">
                <a14:useLocalDpi xmlns:a14="http://schemas.microsoft.com/office/drawing/2010/main" val="0"/>
              </a:ext>
            </a:extLst>
          </a:blip>
          <a:srcRect l="19191" r="22990"/>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2633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EFE6CFD5-509D-42EE-82A6-1E376C365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Content Placeholder 2" descr="A close-up of a hand holding a cotton bud&#10;&#10;AI-generated content may be incorrect.">
            <a:extLst>
              <a:ext uri="{FF2B5EF4-FFF2-40B4-BE49-F238E27FC236}">
                <a16:creationId xmlns:a16="http://schemas.microsoft.com/office/drawing/2014/main" id="{C2D12A76-30A3-765C-E977-2294E1EDD45E}"/>
              </a:ext>
            </a:extLst>
          </p:cNvPr>
          <p:cNvPicPr>
            <a:picLocks noChangeAspect="1"/>
          </p:cNvPicPr>
          <p:nvPr/>
        </p:nvPicPr>
        <p:blipFill>
          <a:blip r:embed="rId2">
            <a:extLst>
              <a:ext uri="{28A0092B-C50C-407E-A947-70E740481C1C}">
                <a14:useLocalDpi xmlns:a14="http://schemas.microsoft.com/office/drawing/2010/main" val="0"/>
              </a:ext>
            </a:extLst>
          </a:blip>
          <a:srcRect t="5482" r="-2" b="16216"/>
          <a:stretch/>
        </p:blipFill>
        <p:spPr>
          <a:xfrm>
            <a:off x="20" y="-1"/>
            <a:ext cx="6712150" cy="2391331"/>
          </a:xfrm>
          <a:prstGeom prst="rect">
            <a:avLst/>
          </a:prstGeom>
        </p:spPr>
      </p:pic>
      <p:pic>
        <p:nvPicPr>
          <p:cNvPr id="5" name="Content Placeholder 4" descr="A red sign with black text&#10;&#10;Description automatically generated">
            <a:extLst>
              <a:ext uri="{FF2B5EF4-FFF2-40B4-BE49-F238E27FC236}">
                <a16:creationId xmlns:a16="http://schemas.microsoft.com/office/drawing/2014/main" id="{56E0693A-4163-97A6-6390-52448BE11F9C}"/>
              </a:ext>
            </a:extLst>
          </p:cNvPr>
          <p:cNvPicPr>
            <a:picLocks noChangeAspect="1"/>
          </p:cNvPicPr>
          <p:nvPr/>
        </p:nvPicPr>
        <p:blipFill>
          <a:blip r:embed="rId3">
            <a:extLst>
              <a:ext uri="{28A0092B-C50C-407E-A947-70E740481C1C}">
                <a14:useLocalDpi xmlns:a14="http://schemas.microsoft.com/office/drawing/2010/main" val="0"/>
              </a:ext>
            </a:extLst>
          </a:blip>
          <a:srcRect t="9980" r="2" b="10877"/>
          <a:stretch/>
        </p:blipFill>
        <p:spPr>
          <a:xfrm>
            <a:off x="20" y="2391337"/>
            <a:ext cx="6712150" cy="4466657"/>
          </a:xfrm>
          <a:prstGeom prst="rect">
            <a:avLst/>
          </a:prstGeom>
        </p:spPr>
      </p:pic>
      <p:sp>
        <p:nvSpPr>
          <p:cNvPr id="76" name="Rectangle 75">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8" name="Content Placeholder 46">
            <a:extLst>
              <a:ext uri="{FF2B5EF4-FFF2-40B4-BE49-F238E27FC236}">
                <a16:creationId xmlns:a16="http://schemas.microsoft.com/office/drawing/2014/main" id="{BF990CE4-A15E-5B02-CFC9-1A06120D0D4C}"/>
              </a:ext>
            </a:extLst>
          </p:cNvPr>
          <p:cNvSpPr>
            <a:spLocks noGrp="1"/>
          </p:cNvSpPr>
          <p:nvPr>
            <p:ph idx="1"/>
          </p:nvPr>
        </p:nvSpPr>
        <p:spPr>
          <a:xfrm>
            <a:off x="6712170" y="2492080"/>
            <a:ext cx="4292162" cy="3015849"/>
          </a:xfrm>
        </p:spPr>
        <p:txBody>
          <a:bodyPr>
            <a:normAutofit fontScale="92500" lnSpcReduction="20000"/>
          </a:bodyPr>
          <a:lstStyle/>
          <a:p>
            <a:r>
              <a:rPr lang="en-US" sz="2000" dirty="0">
                <a:solidFill>
                  <a:schemeClr val="bg1"/>
                </a:solidFill>
              </a:rPr>
              <a:t>Contents:</a:t>
            </a:r>
          </a:p>
          <a:p>
            <a:r>
              <a:rPr lang="en-US" sz="2000" dirty="0">
                <a:solidFill>
                  <a:schemeClr val="bg1"/>
                </a:solidFill>
              </a:rPr>
              <a:t>Statics,</a:t>
            </a:r>
          </a:p>
          <a:p>
            <a:r>
              <a:rPr lang="en-US" sz="2000" dirty="0">
                <a:solidFill>
                  <a:schemeClr val="bg1"/>
                </a:solidFill>
              </a:rPr>
              <a:t> Death from drugs on roads,</a:t>
            </a:r>
          </a:p>
          <a:p>
            <a:r>
              <a:rPr lang="en-US" sz="2000" dirty="0">
                <a:solidFill>
                  <a:schemeClr val="bg1"/>
                </a:solidFill>
              </a:rPr>
              <a:t>Collaboration,</a:t>
            </a:r>
          </a:p>
          <a:p>
            <a:r>
              <a:rPr lang="en-US" sz="2000" dirty="0">
                <a:solidFill>
                  <a:schemeClr val="bg1"/>
                </a:solidFill>
              </a:rPr>
              <a:t>Reduce harm,</a:t>
            </a:r>
          </a:p>
          <a:p>
            <a:r>
              <a:rPr lang="en-US" sz="2000" dirty="0">
                <a:solidFill>
                  <a:schemeClr val="bg1"/>
                </a:solidFill>
              </a:rPr>
              <a:t>Campaigns,</a:t>
            </a:r>
          </a:p>
          <a:p>
            <a:r>
              <a:rPr lang="en-US" sz="2000" dirty="0">
                <a:solidFill>
                  <a:schemeClr val="bg1"/>
                </a:solidFill>
              </a:rPr>
              <a:t>Driving drugs,</a:t>
            </a:r>
          </a:p>
          <a:p>
            <a:r>
              <a:rPr lang="en-US" sz="2000" dirty="0">
                <a:solidFill>
                  <a:schemeClr val="bg1"/>
                </a:solidFill>
              </a:rPr>
              <a:t>Study case,</a:t>
            </a:r>
          </a:p>
          <a:p>
            <a:r>
              <a:rPr lang="en-US" sz="2000" dirty="0">
                <a:solidFill>
                  <a:schemeClr val="bg1"/>
                </a:solidFill>
              </a:rPr>
              <a:t>Reference.</a:t>
            </a:r>
          </a:p>
          <a:p>
            <a:endParaRPr lang="en-US" sz="2000" dirty="0">
              <a:solidFill>
                <a:schemeClr val="bg1"/>
              </a:solidFill>
            </a:endParaRPr>
          </a:p>
          <a:p>
            <a:endParaRPr lang="en-US" sz="2000" dirty="0">
              <a:solidFill>
                <a:schemeClr val="bg1"/>
              </a:solidFill>
            </a:endParaRPr>
          </a:p>
          <a:p>
            <a:endParaRPr lang="en-US" sz="2000" dirty="0">
              <a:solidFill>
                <a:schemeClr val="bg1"/>
              </a:solidFill>
            </a:endParaRPr>
          </a:p>
        </p:txBody>
      </p:sp>
    </p:spTree>
    <p:extLst>
      <p:ext uri="{BB962C8B-B14F-4D97-AF65-F5344CB8AC3E}">
        <p14:creationId xmlns:p14="http://schemas.microsoft.com/office/powerpoint/2010/main" val="401756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42" name="Oval 41">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Oval 44">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DF198-B778-F8F2-1C02-438C4EC77D31}"/>
              </a:ext>
            </a:extLst>
          </p:cNvPr>
          <p:cNvSpPr>
            <a:spLocks noGrp="1"/>
          </p:cNvSpPr>
          <p:nvPr>
            <p:ph type="title"/>
          </p:nvPr>
        </p:nvSpPr>
        <p:spPr>
          <a:xfrm>
            <a:off x="5644751" y="568517"/>
            <a:ext cx="6161004" cy="886379"/>
          </a:xfrm>
        </p:spPr>
        <p:txBody>
          <a:bodyPr>
            <a:normAutofit/>
          </a:bodyPr>
          <a:lstStyle/>
          <a:p>
            <a:r>
              <a:rPr lang="en-GB" dirty="0">
                <a:solidFill>
                  <a:schemeClr val="bg1"/>
                </a:solidFill>
              </a:rPr>
              <a:t>          Statistics</a:t>
            </a:r>
          </a:p>
        </p:txBody>
      </p:sp>
      <p:grpSp>
        <p:nvGrpSpPr>
          <p:cNvPr id="47" name="Group 46">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8" name="Freeform: Shape 4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9" name="Freeform: Shape 4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27" name="Picture 26" descr="A group of bags of marijuana&#10;&#10;Description automatically generated">
            <a:extLst>
              <a:ext uri="{FF2B5EF4-FFF2-40B4-BE49-F238E27FC236}">
                <a16:creationId xmlns:a16="http://schemas.microsoft.com/office/drawing/2014/main" id="{363B2087-5A4B-918B-3FC9-A208B99D34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9077" y="2507681"/>
            <a:ext cx="3217333" cy="1930399"/>
          </a:xfrm>
          <a:prstGeom prst="rect">
            <a:avLst/>
          </a:prstGeom>
        </p:spPr>
      </p:pic>
      <p:sp>
        <p:nvSpPr>
          <p:cNvPr id="13" name="Content Placeholder 6">
            <a:extLst>
              <a:ext uri="{FF2B5EF4-FFF2-40B4-BE49-F238E27FC236}">
                <a16:creationId xmlns:a16="http://schemas.microsoft.com/office/drawing/2014/main" id="{BFF8A36D-7CBC-79DC-1F2F-425C3201342E}"/>
              </a:ext>
            </a:extLst>
          </p:cNvPr>
          <p:cNvSpPr>
            <a:spLocks noGrp="1"/>
          </p:cNvSpPr>
          <p:nvPr>
            <p:ph idx="1"/>
          </p:nvPr>
        </p:nvSpPr>
        <p:spPr>
          <a:xfrm>
            <a:off x="6234868" y="1820369"/>
            <a:ext cx="5217173" cy="4351338"/>
          </a:xfrm>
        </p:spPr>
        <p:txBody>
          <a:bodyPr>
            <a:normAutofit lnSpcReduction="10000"/>
          </a:bodyPr>
          <a:lstStyle/>
          <a:p>
            <a:r>
              <a:rPr lang="en-US" sz="2400" dirty="0">
                <a:solidFill>
                  <a:schemeClr val="bg1"/>
                </a:solidFill>
              </a:rPr>
              <a:t>In 2020, England and Wales recorded 4,561 drug poisoning deaths, or 79.5 per million people, reflecting a 3.8% increase from 2019's 4,393 deaths (76.7 per million).</a:t>
            </a:r>
          </a:p>
          <a:p>
            <a:endParaRPr lang="en-US" sz="2400" dirty="0">
              <a:solidFill>
                <a:schemeClr val="bg1"/>
              </a:solidFill>
            </a:endParaRPr>
          </a:p>
          <a:p>
            <a:r>
              <a:rPr lang="en-US" sz="2400" dirty="0">
                <a:solidFill>
                  <a:schemeClr val="bg1"/>
                </a:solidFill>
              </a:rPr>
              <a:t>The North East has the highest drug misuse death rate (104.6 deaths per million), while London has the lowest rate (33.1 deaths per million).</a:t>
            </a:r>
          </a:p>
          <a:p>
            <a:r>
              <a:rPr lang="en-GB" sz="2400" dirty="0">
                <a:solidFill>
                  <a:schemeClr val="bg1"/>
                </a:solidFill>
              </a:rPr>
              <a:t>       (Office for National Statistics 2012).</a:t>
            </a:r>
          </a:p>
        </p:txBody>
      </p:sp>
      <p:grpSp>
        <p:nvGrpSpPr>
          <p:cNvPr id="5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52" name="Freeform: Shape 5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3515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3" name="Oval 12">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Oval 15">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651B9-35D5-2D18-AB23-B004460B2D0B}"/>
              </a:ext>
            </a:extLst>
          </p:cNvPr>
          <p:cNvSpPr>
            <a:spLocks noGrp="1"/>
          </p:cNvSpPr>
          <p:nvPr>
            <p:ph type="title"/>
          </p:nvPr>
        </p:nvSpPr>
        <p:spPr>
          <a:xfrm>
            <a:off x="5644751" y="568517"/>
            <a:ext cx="6161004" cy="886379"/>
          </a:xfrm>
        </p:spPr>
        <p:txBody>
          <a:bodyPr>
            <a:normAutofit/>
          </a:bodyPr>
          <a:lstStyle/>
          <a:p>
            <a:r>
              <a:rPr lang="en-GB" dirty="0">
                <a:solidFill>
                  <a:schemeClr val="bg1"/>
                </a:solidFill>
              </a:rPr>
              <a:t>  Statistics</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5" name="Picture 4">
            <a:extLst>
              <a:ext uri="{FF2B5EF4-FFF2-40B4-BE49-F238E27FC236}">
                <a16:creationId xmlns:a16="http://schemas.microsoft.com/office/drawing/2014/main" id="{6AEE9B33-D5C4-B0DF-3847-7B880C2707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9077" y="2507681"/>
            <a:ext cx="3217333" cy="1930399"/>
          </a:xfrm>
          <a:prstGeom prst="rect">
            <a:avLst/>
          </a:prstGeom>
        </p:spPr>
      </p:pic>
      <p:sp>
        <p:nvSpPr>
          <p:cNvPr id="3" name="Content Placeholder 2">
            <a:extLst>
              <a:ext uri="{FF2B5EF4-FFF2-40B4-BE49-F238E27FC236}">
                <a16:creationId xmlns:a16="http://schemas.microsoft.com/office/drawing/2014/main" id="{FE4A1013-792E-340F-E296-E5E8F191DA7F}"/>
              </a:ext>
            </a:extLst>
          </p:cNvPr>
          <p:cNvSpPr>
            <a:spLocks noGrp="1"/>
          </p:cNvSpPr>
          <p:nvPr>
            <p:ph idx="1"/>
          </p:nvPr>
        </p:nvSpPr>
        <p:spPr>
          <a:xfrm>
            <a:off x="6234868" y="1820369"/>
            <a:ext cx="5217173" cy="4351338"/>
          </a:xfrm>
        </p:spPr>
        <p:txBody>
          <a:bodyPr>
            <a:normAutofit/>
          </a:bodyPr>
          <a:lstStyle/>
          <a:p>
            <a:r>
              <a:rPr lang="en-US" dirty="0">
                <a:solidFill>
                  <a:schemeClr val="bg1"/>
                </a:solidFill>
              </a:rPr>
              <a:t>In 2022, England and Wales recorded 4,907 drug poisoning deaths, resulting in a rate of 84.4 deaths per million people, comparable to 2021's rate of 84.0. The age-standardized mortality rate for drug poisoning has been rising annually since 2012.(Office for National Statistics 2022).</a:t>
            </a:r>
            <a:endParaRPr lang="en-GB"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82362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219977C-CE4A-F578-E646-3F7D095FDC5C}"/>
              </a:ext>
            </a:extLst>
          </p:cNvPr>
          <p:cNvSpPr>
            <a:spLocks noGrp="1"/>
          </p:cNvSpPr>
          <p:nvPr>
            <p:ph type="title"/>
          </p:nvPr>
        </p:nvSpPr>
        <p:spPr>
          <a:xfrm>
            <a:off x="1020467" y="1397120"/>
            <a:ext cx="4707671" cy="1225650"/>
          </a:xfrm>
        </p:spPr>
        <p:txBody>
          <a:bodyPr anchor="b">
            <a:normAutofit/>
          </a:bodyPr>
          <a:lstStyle/>
          <a:p>
            <a:r>
              <a:rPr lang="en-GB" sz="3800" dirty="0">
                <a:solidFill>
                  <a:schemeClr val="bg1"/>
                </a:solidFill>
              </a:rPr>
              <a:t>                   Death from drugs on roads</a:t>
            </a:r>
          </a:p>
        </p:txBody>
      </p:sp>
      <p:sp>
        <p:nvSpPr>
          <p:cNvPr id="3" name="Content Placeholder 2">
            <a:extLst>
              <a:ext uri="{FF2B5EF4-FFF2-40B4-BE49-F238E27FC236}">
                <a16:creationId xmlns:a16="http://schemas.microsoft.com/office/drawing/2014/main" id="{9EC63B4E-ABA1-2168-D232-BF1CEDB75E62}"/>
              </a:ext>
            </a:extLst>
          </p:cNvPr>
          <p:cNvSpPr>
            <a:spLocks noGrp="1"/>
          </p:cNvSpPr>
          <p:nvPr>
            <p:ph idx="1"/>
          </p:nvPr>
        </p:nvSpPr>
        <p:spPr>
          <a:xfrm>
            <a:off x="1020467" y="2891752"/>
            <a:ext cx="4707671" cy="2334517"/>
          </a:xfrm>
        </p:spPr>
        <p:txBody>
          <a:bodyPr>
            <a:normAutofit/>
          </a:bodyPr>
          <a:lstStyle/>
          <a:p>
            <a:r>
              <a:rPr lang="en-US" sz="2000">
                <a:solidFill>
                  <a:schemeClr val="bg1"/>
                </a:solidFill>
              </a:rPr>
              <a:t>Alcohol and drug-related deaths hit record levels in 2021 and 2022. Over the past decade, fatalities from drunk driving have remained steady, with nearly one-fifth of all road deaths linked to alcohol. Similarly, drug-driving incidents have also risen during this time.(RSKC, 2024).</a:t>
            </a:r>
            <a:endParaRPr lang="en-GB" sz="2000">
              <a:solidFill>
                <a:schemeClr val="bg1"/>
              </a:solidFill>
            </a:endParaRPr>
          </a:p>
        </p:txBody>
      </p:sp>
      <p:pic>
        <p:nvPicPr>
          <p:cNvPr id="5" name="Picture 4" descr="A car with a tire on it&#10;&#10;Description automatically generated">
            <a:extLst>
              <a:ext uri="{FF2B5EF4-FFF2-40B4-BE49-F238E27FC236}">
                <a16:creationId xmlns:a16="http://schemas.microsoft.com/office/drawing/2014/main" id="{361B35EE-7AEC-8514-21AD-5E0196ECA8E8}"/>
              </a:ext>
            </a:extLst>
          </p:cNvPr>
          <p:cNvPicPr>
            <a:picLocks noChangeAspect="1"/>
          </p:cNvPicPr>
          <p:nvPr/>
        </p:nvPicPr>
        <p:blipFill>
          <a:blip r:embed="rId2">
            <a:extLst>
              <a:ext uri="{28A0092B-C50C-407E-A947-70E740481C1C}">
                <a14:useLocalDpi xmlns:a14="http://schemas.microsoft.com/office/drawing/2010/main" val="0"/>
              </a:ext>
            </a:extLst>
          </a:blip>
          <a:srcRect r="2" b="4199"/>
          <a:stretch/>
        </p:blipFill>
        <p:spPr>
          <a:xfrm>
            <a:off x="6735467" y="977900"/>
            <a:ext cx="5037433" cy="4826000"/>
          </a:xfrm>
          <a:prstGeom prst="rect">
            <a:avLst/>
          </a:prstGeom>
        </p:spPr>
      </p:pic>
      <p:sp>
        <p:nvSpPr>
          <p:cNvPr id="19" name="Rectangle 18">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614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1F572-B48F-51B8-2EEE-6E223982EC68}"/>
              </a:ext>
            </a:extLst>
          </p:cNvPr>
          <p:cNvSpPr>
            <a:spLocks noGrp="1"/>
          </p:cNvSpPr>
          <p:nvPr>
            <p:ph type="title"/>
          </p:nvPr>
        </p:nvSpPr>
        <p:spPr>
          <a:xfrm>
            <a:off x="6981825" y="1641752"/>
            <a:ext cx="4391024" cy="1323439"/>
          </a:xfrm>
        </p:spPr>
        <p:txBody>
          <a:bodyPr anchor="t">
            <a:normAutofit/>
          </a:bodyPr>
          <a:lstStyle/>
          <a:p>
            <a:r>
              <a:rPr lang="en-GB" sz="4000">
                <a:solidFill>
                  <a:schemeClr val="bg1"/>
                </a:solidFill>
              </a:rPr>
              <a:t>                 Colaboration</a:t>
            </a:r>
          </a:p>
        </p:txBody>
      </p:sp>
      <p:pic>
        <p:nvPicPr>
          <p:cNvPr id="5" name="Picture 4" descr="A person in a police uniform">
            <a:extLst>
              <a:ext uri="{FF2B5EF4-FFF2-40B4-BE49-F238E27FC236}">
                <a16:creationId xmlns:a16="http://schemas.microsoft.com/office/drawing/2014/main" id="{3F134929-848A-CD34-8572-786CD08C269A}"/>
              </a:ext>
            </a:extLst>
          </p:cNvPr>
          <p:cNvPicPr>
            <a:picLocks noChangeAspect="1"/>
          </p:cNvPicPr>
          <p:nvPr/>
        </p:nvPicPr>
        <p:blipFill>
          <a:blip r:embed="rId2">
            <a:extLst>
              <a:ext uri="{28A0092B-C50C-407E-A947-70E740481C1C}">
                <a14:useLocalDpi xmlns:a14="http://schemas.microsoft.com/office/drawing/2010/main" val="0"/>
              </a:ext>
            </a:extLst>
          </a:blip>
          <a:srcRect l="14035" r="22689" b="2"/>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20" name="Group 19">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13" name="Freeform: Shape 12">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728E8EB0-654E-A430-26CD-28A7AED66E04}"/>
              </a:ext>
            </a:extLst>
          </p:cNvPr>
          <p:cNvSpPr>
            <a:spLocks noGrp="1"/>
          </p:cNvSpPr>
          <p:nvPr>
            <p:ph idx="1"/>
          </p:nvPr>
        </p:nvSpPr>
        <p:spPr>
          <a:xfrm>
            <a:off x="6981826" y="3146400"/>
            <a:ext cx="4391024" cy="2682000"/>
          </a:xfrm>
        </p:spPr>
        <p:txBody>
          <a:bodyPr>
            <a:normAutofit/>
          </a:bodyPr>
          <a:lstStyle/>
          <a:p>
            <a:r>
              <a:rPr lang="en-US" sz="1500">
                <a:solidFill>
                  <a:schemeClr val="bg1">
                    <a:alpha val="80000"/>
                  </a:schemeClr>
                </a:solidFill>
              </a:rPr>
              <a:t>Police forces in England and Wales are collaborating with health partners to improve responses for vulnerable individuals. Under drug diversion schemes, individuals found with small amounts of drugs are referred to treatment services instead of facing prosecution. As of 2024, these schemes are active in Thames Valley, West Midlands, and Durham. The College of Policing and the University of Kent are evaluating these initiatives, with results expected in 2025.(UK Parliament, 2024).</a:t>
            </a:r>
            <a:endParaRPr lang="en-GB" sz="1500">
              <a:solidFill>
                <a:schemeClr val="bg1">
                  <a:alpha val="80000"/>
                </a:schemeClr>
              </a:solidFill>
            </a:endParaRPr>
          </a:p>
        </p:txBody>
      </p:sp>
    </p:spTree>
    <p:extLst>
      <p:ext uri="{BB962C8B-B14F-4D97-AF65-F5344CB8AC3E}">
        <p14:creationId xmlns:p14="http://schemas.microsoft.com/office/powerpoint/2010/main" val="270039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37" name="Rectangle 36">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77019F5-DC06-5F2E-7336-4D52E4DBDF20}"/>
              </a:ext>
            </a:extLst>
          </p:cNvPr>
          <p:cNvSpPr>
            <a:spLocks noGrp="1"/>
          </p:cNvSpPr>
          <p:nvPr>
            <p:ph type="title"/>
          </p:nvPr>
        </p:nvSpPr>
        <p:spPr>
          <a:xfrm>
            <a:off x="1357793" y="1468583"/>
            <a:ext cx="4074820" cy="3900512"/>
          </a:xfrm>
        </p:spPr>
        <p:txBody>
          <a:bodyPr anchor="t">
            <a:normAutofit/>
          </a:bodyPr>
          <a:lstStyle/>
          <a:p>
            <a:r>
              <a:rPr lang="en-GB" sz="4800" dirty="0"/>
              <a:t>                Reduce  harm </a:t>
            </a:r>
          </a:p>
        </p:txBody>
      </p:sp>
      <p:sp>
        <p:nvSpPr>
          <p:cNvPr id="19" name="Content Placeholder 5">
            <a:extLst>
              <a:ext uri="{FF2B5EF4-FFF2-40B4-BE49-F238E27FC236}">
                <a16:creationId xmlns:a16="http://schemas.microsoft.com/office/drawing/2014/main" id="{5A199824-D027-0899-78F3-593E8EB47A73}"/>
              </a:ext>
            </a:extLst>
          </p:cNvPr>
          <p:cNvSpPr>
            <a:spLocks noGrp="1"/>
          </p:cNvSpPr>
          <p:nvPr>
            <p:ph idx="1"/>
          </p:nvPr>
        </p:nvSpPr>
        <p:spPr>
          <a:xfrm>
            <a:off x="5794563" y="1468583"/>
            <a:ext cx="5025928" cy="3911679"/>
          </a:xfrm>
        </p:spPr>
        <p:txBody>
          <a:bodyPr anchor="b">
            <a:normAutofit/>
          </a:bodyPr>
          <a:lstStyle/>
          <a:p>
            <a:r>
              <a:rPr lang="en-US" sz="1300" dirty="0"/>
              <a:t>The impact of illegal drugs is alarmingly rising. In England, drug misuse resulted in 2,846 deaths in 2021—an 80% increase since 2011. This crisis is further highlighted by 360 drug-related homicides in England and Wales for 2021-22, a 58% rise from 2011-12, representing nearly half of all murders.</a:t>
            </a:r>
          </a:p>
          <a:p>
            <a:endParaRPr lang="en-US" sz="1300" dirty="0"/>
          </a:p>
          <a:p>
            <a:r>
              <a:rPr lang="en-US" sz="1300" dirty="0"/>
              <a:t>In response, the government's 2021 drug strategy, "From Harm to Hope," committed £903 million in funding from 2022-23 to 2024-25. </a:t>
            </a:r>
          </a:p>
          <a:p>
            <a:r>
              <a:rPr lang="en-US" sz="1300" dirty="0"/>
              <a:t>This includes £768 million for treatment and recovery services, </a:t>
            </a:r>
          </a:p>
          <a:p>
            <a:r>
              <a:rPr lang="en-US" sz="1300" dirty="0"/>
              <a:t>£105 million to disrupt illegal drug supply</a:t>
            </a:r>
          </a:p>
          <a:p>
            <a:r>
              <a:rPr lang="en-US" sz="1300" dirty="0"/>
              <a:t>, and £30 million to reduce long-term demand.</a:t>
            </a:r>
          </a:p>
          <a:p>
            <a:r>
              <a:rPr lang="en-US" sz="1300" dirty="0"/>
              <a:t> Additionally, 106 partnerships have been formed with local communities to coordinate efforts in tackling this urgent issue.(Home Office ,2023).</a:t>
            </a:r>
          </a:p>
        </p:txBody>
      </p:sp>
    </p:spTree>
    <p:extLst>
      <p:ext uri="{BB962C8B-B14F-4D97-AF65-F5344CB8AC3E}">
        <p14:creationId xmlns:p14="http://schemas.microsoft.com/office/powerpoint/2010/main" val="2962461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39C195-7420-2097-334F-3D4F48737D66}"/>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7200CA6-A350-816C-3541-69E1ACC6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492FBFB-B626-E322-3407-78167EF98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4" name="Group 13">
            <a:extLst>
              <a:ext uri="{FF2B5EF4-FFF2-40B4-BE49-F238E27FC236}">
                <a16:creationId xmlns:a16="http://schemas.microsoft.com/office/drawing/2014/main" id="{DBF61CC1-590D-59DC-DC74-76AD8B6F1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B26E2291-9F1D-A793-C34D-3C70A2395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Oval 15">
              <a:extLst>
                <a:ext uri="{FF2B5EF4-FFF2-40B4-BE49-F238E27FC236}">
                  <a16:creationId xmlns:a16="http://schemas.microsoft.com/office/drawing/2014/main" id="{74B9B654-FB41-C90C-283C-DF173C6C00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Oval 16">
              <a:extLst>
                <a:ext uri="{FF2B5EF4-FFF2-40B4-BE49-F238E27FC236}">
                  <a16:creationId xmlns:a16="http://schemas.microsoft.com/office/drawing/2014/main" id="{9E706198-5C92-67E1-8739-4B9CA2B7C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Oval 17">
              <a:extLst>
                <a:ext uri="{FF2B5EF4-FFF2-40B4-BE49-F238E27FC236}">
                  <a16:creationId xmlns:a16="http://schemas.microsoft.com/office/drawing/2014/main" id="{EF32BE96-CCDA-97AB-BC6E-9D42B32B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Oval 18">
              <a:extLst>
                <a:ext uri="{FF2B5EF4-FFF2-40B4-BE49-F238E27FC236}">
                  <a16:creationId xmlns:a16="http://schemas.microsoft.com/office/drawing/2014/main" id="{D8F701B5-2991-DC6D-FAF1-1FA5943A1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0" name="Oval 19">
              <a:extLst>
                <a:ext uri="{FF2B5EF4-FFF2-40B4-BE49-F238E27FC236}">
                  <a16:creationId xmlns:a16="http://schemas.microsoft.com/office/drawing/2014/main" id="{0542ED33-A460-F545-3996-DC04A2C17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2" name="Rectangle 21">
            <a:extLst>
              <a:ext uri="{FF2B5EF4-FFF2-40B4-BE49-F238E27FC236}">
                <a16:creationId xmlns:a16="http://schemas.microsoft.com/office/drawing/2014/main" id="{0A621C37-5B42-04B6-DB06-8A6644080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4" name="Group 23">
            <a:extLst>
              <a:ext uri="{FF2B5EF4-FFF2-40B4-BE49-F238E27FC236}">
                <a16:creationId xmlns:a16="http://schemas.microsoft.com/office/drawing/2014/main" id="{E29ADA25-84DF-8C46-2CDD-3543D68E50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FB2C92DA-4A4A-36D3-50A6-8B416712AE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87A60F9-B36E-BE91-901D-96B6FCE322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48E3E16-249B-86C7-D0F7-AE17288B4D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A449455-E52A-D72D-8FA1-C2F548B110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descr="A person and person holding a sign&#10;&#10;Description automatically generated">
            <a:extLst>
              <a:ext uri="{FF2B5EF4-FFF2-40B4-BE49-F238E27FC236}">
                <a16:creationId xmlns:a16="http://schemas.microsoft.com/office/drawing/2014/main" id="{18B68FD2-DF32-151D-4436-DC561348A52F}"/>
              </a:ext>
            </a:extLst>
          </p:cNvPr>
          <p:cNvPicPr>
            <a:picLocks noChangeAspect="1"/>
          </p:cNvPicPr>
          <p:nvPr/>
        </p:nvPicPr>
        <p:blipFill>
          <a:blip r:embed="rId2">
            <a:extLst>
              <a:ext uri="{28A0092B-C50C-407E-A947-70E740481C1C}">
                <a14:useLocalDpi xmlns:a14="http://schemas.microsoft.com/office/drawing/2010/main" val="0"/>
              </a:ext>
            </a:extLst>
          </a:blip>
          <a:srcRect l="14632" r="15779" b="1"/>
          <a:stretch/>
        </p:blipFill>
        <p:spPr>
          <a:xfrm>
            <a:off x="626590" y="317578"/>
            <a:ext cx="10851111" cy="3508437"/>
          </a:xfrm>
          <a:prstGeom prst="rect">
            <a:avLst/>
          </a:prstGeom>
        </p:spPr>
      </p:pic>
      <p:grpSp>
        <p:nvGrpSpPr>
          <p:cNvPr id="30" name="Group 29">
            <a:extLst>
              <a:ext uri="{FF2B5EF4-FFF2-40B4-BE49-F238E27FC236}">
                <a16:creationId xmlns:a16="http://schemas.microsoft.com/office/drawing/2014/main" id="{5FF1816A-B06B-E590-22C0-2D27CF6B99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BB655977-0E3B-482B-6FF9-17EE5C9340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C89E881-1ED3-637D-5042-85D2D485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62CA68C-E77A-3F9C-5DC3-76D61B44EC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38F5893-7BC4-B1A9-355D-C79374BE68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2887DEB3-9396-7CFA-6208-F833FE247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38" name="Group 37">
            <a:extLst>
              <a:ext uri="{FF2B5EF4-FFF2-40B4-BE49-F238E27FC236}">
                <a16:creationId xmlns:a16="http://schemas.microsoft.com/office/drawing/2014/main" id="{D176F32B-FFC2-4AE4-7056-4B441586F2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6D8705D5-F643-A381-271A-5D15D79E1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020B46A-B9F6-8110-178A-D445C8FA49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9C59036-EA9A-0579-7102-614A0751C2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E9A115D1-DBBC-C330-738E-91C8E2864D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8970426-E5FB-5215-1220-15A92CB47C94}"/>
              </a:ext>
            </a:extLst>
          </p:cNvPr>
          <p:cNvSpPr>
            <a:spLocks noGrp="1"/>
          </p:cNvSpPr>
          <p:nvPr>
            <p:ph type="title"/>
          </p:nvPr>
        </p:nvSpPr>
        <p:spPr>
          <a:xfrm>
            <a:off x="1201069" y="4389721"/>
            <a:ext cx="4569060" cy="2129586"/>
          </a:xfrm>
          <a:noFill/>
        </p:spPr>
        <p:txBody>
          <a:bodyPr anchor="t">
            <a:normAutofit/>
          </a:bodyPr>
          <a:lstStyle/>
          <a:p>
            <a:r>
              <a:rPr lang="en-GB" sz="4800" dirty="0">
                <a:solidFill>
                  <a:schemeClr val="bg1"/>
                </a:solidFill>
              </a:rPr>
              <a:t>Campaign</a:t>
            </a:r>
          </a:p>
        </p:txBody>
      </p:sp>
      <p:sp>
        <p:nvSpPr>
          <p:cNvPr id="3" name="Content Placeholder 2">
            <a:extLst>
              <a:ext uri="{FF2B5EF4-FFF2-40B4-BE49-F238E27FC236}">
                <a16:creationId xmlns:a16="http://schemas.microsoft.com/office/drawing/2014/main" id="{2EC8FBB3-B42E-68D4-1050-2C22E96678A6}"/>
              </a:ext>
            </a:extLst>
          </p:cNvPr>
          <p:cNvSpPr>
            <a:spLocks noGrp="1"/>
          </p:cNvSpPr>
          <p:nvPr>
            <p:ph idx="1"/>
          </p:nvPr>
        </p:nvSpPr>
        <p:spPr>
          <a:xfrm>
            <a:off x="5486080" y="4018143"/>
            <a:ext cx="5674105" cy="2129599"/>
          </a:xfrm>
          <a:noFill/>
        </p:spPr>
        <p:txBody>
          <a:bodyPr anchor="t">
            <a:normAutofit/>
          </a:bodyPr>
          <a:lstStyle/>
          <a:p>
            <a:endParaRPr lang="en-US" sz="1800" dirty="0">
              <a:solidFill>
                <a:schemeClr val="bg1"/>
              </a:solidFill>
            </a:endParaRPr>
          </a:p>
          <a:p>
            <a:r>
              <a:rPr lang="en-US" sz="1800" dirty="0">
                <a:solidFill>
                  <a:schemeClr val="bg1"/>
                </a:solidFill>
              </a:rPr>
              <a:t>In 2019, more people were arrested for drug driving than for drunk driving in Essex, and in 2018, one in three fatal collisions involved drugs.(Essex Police).</a:t>
            </a:r>
            <a:br>
              <a:rPr lang="en-US"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4933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F60D7-F055-49D7-3563-90FE0ACA30F1}"/>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   History THINK</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9" name="Freeform: Shape 18">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61" name="Content Placeholder 2">
            <a:extLst>
              <a:ext uri="{FF2B5EF4-FFF2-40B4-BE49-F238E27FC236}">
                <a16:creationId xmlns:a16="http://schemas.microsoft.com/office/drawing/2014/main" id="{CB7FBA47-F7C4-0C51-CCED-C3E2EEB08D99}"/>
              </a:ext>
            </a:extLst>
          </p:cNvPr>
          <p:cNvSpPr>
            <a:spLocks noGrp="1"/>
          </p:cNvSpPr>
          <p:nvPr>
            <p:ph idx="1"/>
          </p:nvPr>
        </p:nvSpPr>
        <p:spPr>
          <a:xfrm>
            <a:off x="6477270" y="1130846"/>
            <a:ext cx="4974771" cy="4351338"/>
          </a:xfrm>
        </p:spPr>
        <p:txBody>
          <a:bodyPr>
            <a:normAutofit/>
          </a:bodyPr>
          <a:lstStyle/>
          <a:p>
            <a:r>
              <a:rPr lang="en-US" sz="1300" dirty="0">
                <a:solidFill>
                  <a:schemeClr val="bg1"/>
                </a:solidFill>
              </a:rPr>
              <a:t>For over 75 years, the UK government has conducted road safety campaigns. The Central Office of Information managed these until 2000 when THINK! was established as the official road safety initiative.</a:t>
            </a:r>
          </a:p>
          <a:p>
            <a:endParaRPr lang="en-US" sz="1300" dirty="0">
              <a:solidFill>
                <a:schemeClr val="bg1"/>
              </a:solidFill>
            </a:endParaRPr>
          </a:p>
          <a:p>
            <a:r>
              <a:rPr lang="en-US" sz="1300" dirty="0">
                <a:solidFill>
                  <a:schemeClr val="bg1"/>
                </a:solidFill>
              </a:rPr>
              <a:t>Recognized internationally, THINK! has evolved from promoting seat belt use to addressing speeding, drinking and driving, drug driving, and mobile phone use. Following its launch, road deaths in the UK dropped by 46% over the next decade.</a:t>
            </a:r>
          </a:p>
          <a:p>
            <a:r>
              <a:rPr lang="en-US" sz="1300" dirty="0">
                <a:solidFill>
                  <a:schemeClr val="bg1"/>
                </a:solidFill>
              </a:rPr>
              <a:t>In 2009, THINK! launched its first national drug driving campaign, called Eyes, which highlighted that impaired drivers' eyes could reveal their condition. This effort contributed to a decline in recorded road deaths to 2,222.</a:t>
            </a:r>
          </a:p>
          <a:p>
            <a:endParaRPr lang="en-US" sz="1300" dirty="0">
              <a:solidFill>
                <a:schemeClr val="bg1"/>
              </a:solidFill>
            </a:endParaRPr>
          </a:p>
          <a:p>
            <a:r>
              <a:rPr lang="en-US" sz="1300" dirty="0">
                <a:solidFill>
                  <a:schemeClr val="bg1"/>
                </a:solidFill>
              </a:rPr>
              <a:t>In 2015, a new campaign was introduced as police began roadside drug testing, increasing concerns about drug driving.(Think 2025).</a:t>
            </a:r>
          </a:p>
          <a:p>
            <a:endParaRPr lang="en-GB" sz="1300" dirty="0">
              <a:solidFill>
                <a:schemeClr val="bg1"/>
              </a:solidFill>
            </a:endParaRPr>
          </a:p>
        </p:txBody>
      </p:sp>
    </p:spTree>
    <p:extLst>
      <p:ext uri="{BB962C8B-B14F-4D97-AF65-F5344CB8AC3E}">
        <p14:creationId xmlns:p14="http://schemas.microsoft.com/office/powerpoint/2010/main" val="83704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police car&#10;&#10;Description automatically generated">
            <a:extLst>
              <a:ext uri="{FF2B5EF4-FFF2-40B4-BE49-F238E27FC236}">
                <a16:creationId xmlns:a16="http://schemas.microsoft.com/office/drawing/2014/main" id="{35FDCFE7-FF0E-24D1-6391-A5BA8A8132C9}"/>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b="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A2A2AAD3-587B-1EFC-17CA-A79F16D82DAE}"/>
              </a:ext>
            </a:extLst>
          </p:cNvPr>
          <p:cNvSpPr>
            <a:spLocks noGrp="1"/>
          </p:cNvSpPr>
          <p:nvPr>
            <p:ph type="title"/>
          </p:nvPr>
        </p:nvSpPr>
        <p:spPr>
          <a:xfrm>
            <a:off x="838200" y="365125"/>
            <a:ext cx="10515600" cy="1325563"/>
          </a:xfrm>
        </p:spPr>
        <p:txBody>
          <a:bodyPr>
            <a:normAutofit/>
          </a:bodyPr>
          <a:lstStyle/>
          <a:p>
            <a:r>
              <a:rPr lang="en-GB">
                <a:solidFill>
                  <a:srgbClr val="FFFFFF"/>
                </a:solidFill>
              </a:rPr>
              <a:t>      Campaign-Operation Limit</a:t>
            </a:r>
          </a:p>
        </p:txBody>
      </p:sp>
      <p:sp>
        <p:nvSpPr>
          <p:cNvPr id="23" name="Content Placeholder 2">
            <a:extLst>
              <a:ext uri="{FF2B5EF4-FFF2-40B4-BE49-F238E27FC236}">
                <a16:creationId xmlns:a16="http://schemas.microsoft.com/office/drawing/2014/main" id="{6919AA99-5F0A-33C8-E1E8-8E80682FA261}"/>
              </a:ext>
            </a:extLst>
          </p:cNvPr>
          <p:cNvSpPr>
            <a:spLocks noGrp="1"/>
          </p:cNvSpPr>
          <p:nvPr>
            <p:ph idx="1"/>
          </p:nvPr>
        </p:nvSpPr>
        <p:spPr>
          <a:xfrm>
            <a:off x="838200" y="1825625"/>
            <a:ext cx="10515600" cy="4351338"/>
          </a:xfrm>
        </p:spPr>
        <p:txBody>
          <a:bodyPr>
            <a:normAutofit/>
          </a:bodyPr>
          <a:lstStyle/>
          <a:p>
            <a:r>
              <a:rPr lang="en-US" sz="2200" dirty="0">
                <a:solidFill>
                  <a:srgbClr val="FFFFFF"/>
                </a:solidFill>
              </a:rPr>
              <a:t>Results from the national policing operation targeting drink and drug driving across England, Wales, and Northern Ireland revealed 8,713 positive tests during the six weeks from November 21, 2022, to January 1, 2023. </a:t>
            </a:r>
          </a:p>
          <a:p>
            <a:endParaRPr lang="en-US" sz="2200" dirty="0">
              <a:solidFill>
                <a:srgbClr val="FFFFFF"/>
              </a:solidFill>
            </a:endParaRPr>
          </a:p>
          <a:p>
            <a:r>
              <a:rPr lang="en-US" sz="2200" dirty="0">
                <a:solidFill>
                  <a:srgbClr val="FFFFFF"/>
                </a:solidFill>
              </a:rPr>
              <a:t>Efforts to combat these issues intensified over Christmas, with more roadside breath tests and drug wipes conducted. In 2022, 6,273 drug wipes were carried out, leading to 3,361 positive results (53.6%). Meanwhile, 52,667 breath tests were administered, with 5,352 positive results, refusals, or failures (10.2%).</a:t>
            </a:r>
          </a:p>
          <a:p>
            <a:endParaRPr lang="en-US" sz="2200" dirty="0">
              <a:solidFill>
                <a:srgbClr val="FFFFFF"/>
              </a:solidFill>
            </a:endParaRPr>
          </a:p>
          <a:p>
            <a:r>
              <a:rPr lang="en-US" sz="2200" dirty="0">
                <a:solidFill>
                  <a:srgbClr val="FFFFFF"/>
                </a:solidFill>
              </a:rPr>
              <a:t>Notably, 79% of those who tested positive were male, and 77% were 25 years or older. A total of 66,014 vehicles were stopped during this operation.(NPCC, 2023).</a:t>
            </a:r>
            <a:endParaRPr lang="en-GB" sz="2200" dirty="0">
              <a:solidFill>
                <a:srgbClr val="FFFFFF"/>
              </a:solidFill>
            </a:endParaRPr>
          </a:p>
        </p:txBody>
      </p:sp>
    </p:spTree>
    <p:extLst>
      <p:ext uri="{BB962C8B-B14F-4D97-AF65-F5344CB8AC3E}">
        <p14:creationId xmlns:p14="http://schemas.microsoft.com/office/powerpoint/2010/main" val="30525182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939574-EF30-DA2C-C572-7B3A9A304B1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756E058-EECD-6A5E-05D5-655811A59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E4A4657-70D0-3F48-6ED4-B85C5CC3D6A0}"/>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Campaign </a:t>
            </a:r>
          </a:p>
        </p:txBody>
      </p:sp>
      <p:cxnSp>
        <p:nvCxnSpPr>
          <p:cNvPr id="12" name="Straight Connector 11">
            <a:extLst>
              <a:ext uri="{FF2B5EF4-FFF2-40B4-BE49-F238E27FC236}">
                <a16:creationId xmlns:a16="http://schemas.microsoft.com/office/drawing/2014/main" id="{8252581A-9BC3-1FC8-E559-CB8C01B636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2718E5-784F-331C-A65C-38A459A310CB}"/>
              </a:ext>
            </a:extLst>
          </p:cNvPr>
          <p:cNvSpPr>
            <a:spLocks noGrp="1"/>
          </p:cNvSpPr>
          <p:nvPr>
            <p:ph idx="1"/>
          </p:nvPr>
        </p:nvSpPr>
        <p:spPr>
          <a:xfrm>
            <a:off x="897769" y="1909192"/>
            <a:ext cx="4586513" cy="3647710"/>
          </a:xfrm>
        </p:spPr>
        <p:txBody>
          <a:bodyPr>
            <a:normAutofit/>
          </a:bodyPr>
          <a:lstStyle/>
          <a:p>
            <a:r>
              <a:rPr lang="en-US" sz="2000" dirty="0">
                <a:solidFill>
                  <a:schemeClr val="bg1"/>
                </a:solidFill>
              </a:rPr>
              <a:t>In the 2023 campaign, North Yorkshire police conducted 731 roadside tests, revealing that 18.6% were positive for drunk or drug driving, up 6.9% from 2022.(North Yorkshire Police 2024).</a:t>
            </a:r>
            <a:endParaRPr lang="en-GB" sz="2000" dirty="0">
              <a:solidFill>
                <a:schemeClr val="bg1"/>
              </a:solidFill>
            </a:endParaRPr>
          </a:p>
        </p:txBody>
      </p:sp>
      <p:cxnSp>
        <p:nvCxnSpPr>
          <p:cNvPr id="14" name="Straight Connector 13">
            <a:extLst>
              <a:ext uri="{FF2B5EF4-FFF2-40B4-BE49-F238E27FC236}">
                <a16:creationId xmlns:a16="http://schemas.microsoft.com/office/drawing/2014/main" id="{A5434CD1-04BB-8772-9E93-6E3CBAA24F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hand holding a blue device&#10;&#10;Description automatically generated">
            <a:extLst>
              <a:ext uri="{FF2B5EF4-FFF2-40B4-BE49-F238E27FC236}">
                <a16:creationId xmlns:a16="http://schemas.microsoft.com/office/drawing/2014/main" id="{458A68B8-C504-25C0-58F3-7B7262E951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5453" y="765723"/>
            <a:ext cx="5666547" cy="5326554"/>
          </a:xfrm>
          <a:prstGeom prst="rect">
            <a:avLst/>
          </a:prstGeom>
        </p:spPr>
      </p:pic>
    </p:spTree>
    <p:extLst>
      <p:ext uri="{BB962C8B-B14F-4D97-AF65-F5344CB8AC3E}">
        <p14:creationId xmlns:p14="http://schemas.microsoft.com/office/powerpoint/2010/main" val="3167974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close-up of a police car&#10;&#10;Description automatically generated">
            <a:extLst>
              <a:ext uri="{FF2B5EF4-FFF2-40B4-BE49-F238E27FC236}">
                <a16:creationId xmlns:a16="http://schemas.microsoft.com/office/drawing/2014/main" id="{C36506D1-0169-38B1-ED82-5F24CC99301E}"/>
              </a:ext>
            </a:extLst>
          </p:cNvPr>
          <p:cNvPicPr>
            <a:picLocks noChangeAspect="1"/>
          </p:cNvPicPr>
          <p:nvPr/>
        </p:nvPicPr>
        <p:blipFill>
          <a:blip r:embed="rId2">
            <a:alphaModFix amt="55000"/>
            <a:extLst>
              <a:ext uri="{28A0092B-C50C-407E-A947-70E740481C1C}">
                <a14:useLocalDpi xmlns:a14="http://schemas.microsoft.com/office/drawing/2010/main" val="0"/>
              </a:ext>
            </a:extLst>
          </a:blip>
          <a:srcRect b="8537"/>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2ABF494-3C61-C49B-7239-DEFB08D629B4}"/>
              </a:ext>
            </a:extLst>
          </p:cNvPr>
          <p:cNvSpPr>
            <a:spLocks noGrp="1"/>
          </p:cNvSpPr>
          <p:nvPr>
            <p:ph type="title"/>
          </p:nvPr>
        </p:nvSpPr>
        <p:spPr>
          <a:xfrm>
            <a:off x="686834" y="591344"/>
            <a:ext cx="3200400" cy="5585619"/>
          </a:xfrm>
        </p:spPr>
        <p:txBody>
          <a:bodyPr>
            <a:normAutofit/>
          </a:bodyPr>
          <a:lstStyle/>
          <a:p>
            <a:r>
              <a:rPr lang="en-GB" noProof="0" dirty="0">
                <a:solidFill>
                  <a:srgbClr val="FFFFFF"/>
                </a:solidFill>
              </a:rPr>
              <a:t>    Operation Limit</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66B704-6BF7-3B11-23DC-015868AEEE34}"/>
              </a:ext>
            </a:extLst>
          </p:cNvPr>
          <p:cNvSpPr>
            <a:spLocks noGrp="1"/>
          </p:cNvSpPr>
          <p:nvPr>
            <p:ph idx="1"/>
          </p:nvPr>
        </p:nvSpPr>
        <p:spPr>
          <a:xfrm>
            <a:off x="4447308" y="591344"/>
            <a:ext cx="6906491" cy="5585619"/>
          </a:xfrm>
        </p:spPr>
        <p:txBody>
          <a:bodyPr anchor="ctr">
            <a:normAutofit/>
          </a:bodyPr>
          <a:lstStyle/>
          <a:p>
            <a:r>
              <a:rPr lang="en-GB" noProof="0" dirty="0">
                <a:solidFill>
                  <a:srgbClr val="FFFFFF"/>
                </a:solidFill>
              </a:rPr>
              <a:t>Last year, the campaign resulted in over 56,000 roadside tests and about 6,600 arrests, with nearly 50% of drug tests returning positive, compared to just 9.5% for alcohol tests. This underscores the growing issue of drug driving.(N. Middleton, 2024).</a:t>
            </a:r>
          </a:p>
        </p:txBody>
      </p:sp>
    </p:spTree>
    <p:extLst>
      <p:ext uri="{BB962C8B-B14F-4D97-AF65-F5344CB8AC3E}">
        <p14:creationId xmlns:p14="http://schemas.microsoft.com/office/powerpoint/2010/main" val="3425931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AD315-6DDB-46CB-9E2C-E89C06BF0F20}"/>
              </a:ext>
            </a:extLst>
          </p:cNvPr>
          <p:cNvSpPr>
            <a:spLocks noGrp="1"/>
          </p:cNvSpPr>
          <p:nvPr>
            <p:ph type="title"/>
          </p:nvPr>
        </p:nvSpPr>
        <p:spPr>
          <a:xfrm>
            <a:off x="1156852" y="637762"/>
            <a:ext cx="2190782" cy="5576770"/>
          </a:xfrm>
        </p:spPr>
        <p:txBody>
          <a:bodyPr anchor="t">
            <a:normAutofit/>
          </a:bodyPr>
          <a:lstStyle/>
          <a:p>
            <a:r>
              <a:rPr lang="en-US" sz="3600">
                <a:solidFill>
                  <a:schemeClr val="bg1"/>
                </a:solidFill>
              </a:rPr>
              <a:t>How do Drugs Affect Driving?</a:t>
            </a:r>
            <a:endParaRPr lang="en-GB" sz="3600">
              <a:solidFill>
                <a:schemeClr val="bg1"/>
              </a:solidFill>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E3D2C9-0437-8B4A-A7B3-DD48CD0148B4}"/>
              </a:ext>
            </a:extLst>
          </p:cNvPr>
          <p:cNvSpPr>
            <a:spLocks noGrp="1"/>
          </p:cNvSpPr>
          <p:nvPr>
            <p:ph idx="1"/>
          </p:nvPr>
        </p:nvSpPr>
        <p:spPr>
          <a:xfrm>
            <a:off x="4654732" y="850052"/>
            <a:ext cx="6390623" cy="5326911"/>
          </a:xfrm>
        </p:spPr>
        <p:txBody>
          <a:bodyPr>
            <a:normAutofit/>
          </a:bodyPr>
          <a:lstStyle/>
          <a:p>
            <a:r>
              <a:rPr lang="en-US" sz="1700" dirty="0"/>
              <a:t>Marijuana impairs driving abilities by affecting concentration and perception of time and distance. This can lead to poor judgment, slower reaction times, and distractions. Combining marijuana with alcohol increases these impairments even further.</a:t>
            </a:r>
          </a:p>
          <a:p>
            <a:r>
              <a:rPr lang="en-US" sz="1700" dirty="0"/>
              <a:t>Cocaine can mask fatigue, but high doses impair judgment and focus, affecting coordination and vision. This leads to impulsive </a:t>
            </a:r>
            <a:r>
              <a:rPr lang="en-US" sz="1700" dirty="0" err="1"/>
              <a:t>behaviour</a:t>
            </a:r>
            <a:r>
              <a:rPr lang="en-US" sz="1700" dirty="0"/>
              <a:t> and increased risk-taking, creating confusion for the user. Despite feeling alert, their physical reactions are compromised.</a:t>
            </a:r>
          </a:p>
          <a:p>
            <a:r>
              <a:rPr lang="en-US" sz="1700" dirty="0"/>
              <a:t>Opiates can cause drowsiness, confusion, and visual impairment, even at moderate doses, leading to poor judgment and difficulty staying in the correct lane while driving.</a:t>
            </a:r>
          </a:p>
          <a:p>
            <a:r>
              <a:rPr lang="en-US" sz="1700" dirty="0"/>
              <a:t>Drug combinations, known as poly-drug use, can lead to one of three reactions: additive, synergistic, or antagonistic.</a:t>
            </a:r>
          </a:p>
          <a:p>
            <a:r>
              <a:rPr lang="en-US" sz="1700" dirty="0"/>
              <a:t>Amphetamines can impair concentration and vision and increase risky driving behavior. They should not be taken with MAO inhibitors due to the risk of a hypertensive crisis. Users often resort to marijuana and depressants to reduce withdrawal effects, leading to multiple drug dependencies.(EMSA).</a:t>
            </a:r>
          </a:p>
          <a:p>
            <a:endParaRPr lang="en-GB" sz="1700" dirty="0"/>
          </a:p>
        </p:txBody>
      </p:sp>
    </p:spTree>
    <p:extLst>
      <p:ext uri="{BB962C8B-B14F-4D97-AF65-F5344CB8AC3E}">
        <p14:creationId xmlns:p14="http://schemas.microsoft.com/office/powerpoint/2010/main" val="237428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5" name="Rectangle 36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F64535-2151-353F-3670-48551C3C6E1F}"/>
              </a:ext>
            </a:extLst>
          </p:cNvPr>
          <p:cNvSpPr>
            <a:spLocks noGrp="1"/>
          </p:cNvSpPr>
          <p:nvPr>
            <p:ph type="title"/>
          </p:nvPr>
        </p:nvSpPr>
        <p:spPr>
          <a:xfrm>
            <a:off x="946521" y="396117"/>
            <a:ext cx="5217172" cy="1158857"/>
          </a:xfrm>
        </p:spPr>
        <p:txBody>
          <a:bodyPr anchor="b">
            <a:normAutofit/>
          </a:bodyPr>
          <a:lstStyle/>
          <a:p>
            <a:r>
              <a:rPr lang="en-GB">
                <a:solidFill>
                  <a:schemeClr val="bg1"/>
                </a:solidFill>
              </a:rPr>
              <a:t>           Driving drug</a:t>
            </a:r>
          </a:p>
        </p:txBody>
      </p:sp>
      <p:sp>
        <p:nvSpPr>
          <p:cNvPr id="366" name="Graphic 212">
            <a:extLst>
              <a:ext uri="{FF2B5EF4-FFF2-40B4-BE49-F238E27FC236}">
                <a16:creationId xmlns:a16="http://schemas.microsoft.com/office/drawing/2014/main" id="{52D7FCC1-2D52-49CE-A986-EE6E0CA64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Graphic 212">
            <a:extLst>
              <a:ext uri="{FF2B5EF4-FFF2-40B4-BE49-F238E27FC236}">
                <a16:creationId xmlns:a16="http://schemas.microsoft.com/office/drawing/2014/main" id="{28C3CACD-E5A7-4AAC-AE47-75CF7D30F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Content Placeholder 2">
            <a:extLst>
              <a:ext uri="{FF2B5EF4-FFF2-40B4-BE49-F238E27FC236}">
                <a16:creationId xmlns:a16="http://schemas.microsoft.com/office/drawing/2014/main" id="{CE13A1B1-B9AA-3313-0E37-64C3B9A37DA5}"/>
              </a:ext>
            </a:extLst>
          </p:cNvPr>
          <p:cNvSpPr>
            <a:spLocks noGrp="1"/>
          </p:cNvSpPr>
          <p:nvPr>
            <p:ph idx="1"/>
          </p:nvPr>
        </p:nvSpPr>
        <p:spPr>
          <a:xfrm>
            <a:off x="946520" y="1747592"/>
            <a:ext cx="5217173" cy="4351338"/>
          </a:xfrm>
        </p:spPr>
        <p:txBody>
          <a:bodyPr>
            <a:normAutofit/>
          </a:bodyPr>
          <a:lstStyle/>
          <a:p>
            <a:r>
              <a:rPr lang="en-US">
                <a:solidFill>
                  <a:schemeClr val="bg1"/>
                </a:solidFill>
              </a:rPr>
              <a:t>Drug driving is a serious road safety issue, with both legal and illegal substances impairing drivers. In 2022, 2,715 people were injured due to drug-impaired driving, resulting in 97 fatalities and 926 serious injuries.(ROASPA, 2023).</a:t>
            </a:r>
            <a:endParaRPr lang="en-GB">
              <a:solidFill>
                <a:schemeClr val="bg1"/>
              </a:solidFill>
            </a:endParaRPr>
          </a:p>
        </p:txBody>
      </p:sp>
      <p:grpSp>
        <p:nvGrpSpPr>
          <p:cNvPr id="367" name="Group 366">
            <a:extLst>
              <a:ext uri="{FF2B5EF4-FFF2-40B4-BE49-F238E27FC236}">
                <a16:creationId xmlns:a16="http://schemas.microsoft.com/office/drawing/2014/main" id="{3A35C15A-135A-4FD3-BA11-A046CFA390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26111"/>
            <a:ext cx="1598829" cy="531293"/>
            <a:chOff x="6491531" y="1420258"/>
            <a:chExt cx="1598829" cy="531293"/>
          </a:xfrm>
          <a:solidFill>
            <a:schemeClr val="bg1"/>
          </a:solidFill>
        </p:grpSpPr>
        <p:grpSp>
          <p:nvGrpSpPr>
            <p:cNvPr id="368" name="Graphic 190">
              <a:extLst>
                <a:ext uri="{FF2B5EF4-FFF2-40B4-BE49-F238E27FC236}">
                  <a16:creationId xmlns:a16="http://schemas.microsoft.com/office/drawing/2014/main" id="{61E65A99-85A2-448D-AA1F-7690BD01A7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369" name="Freeform: Shape 368">
                <a:extLst>
                  <a:ext uri="{FF2B5EF4-FFF2-40B4-BE49-F238E27FC236}">
                    <a16:creationId xmlns:a16="http://schemas.microsoft.com/office/drawing/2014/main" id="{A127EC05-3250-408F-8F9F-A73F8B9B1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E6D9B8D4-23BB-4CD2-A0FF-95423AFEB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371" name="Graphic 190">
              <a:extLst>
                <a:ext uri="{FF2B5EF4-FFF2-40B4-BE49-F238E27FC236}">
                  <a16:creationId xmlns:a16="http://schemas.microsoft.com/office/drawing/2014/main" id="{91DC38B0-ED19-4BAC-A009-485461F23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372" name="Freeform: Shape 371">
                <a:extLst>
                  <a:ext uri="{FF2B5EF4-FFF2-40B4-BE49-F238E27FC236}">
                    <a16:creationId xmlns:a16="http://schemas.microsoft.com/office/drawing/2014/main" id="{1A2C10C3-E625-41E2-8047-2AE4A87F3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0F0340A9-BD8A-4ABB-9AC1-7A14DF22E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pic>
        <p:nvPicPr>
          <p:cNvPr id="5" name="Picture 4" descr="A group of bags of marijuana&#10;&#10;Description automatically generated">
            <a:extLst>
              <a:ext uri="{FF2B5EF4-FFF2-40B4-BE49-F238E27FC236}">
                <a16:creationId xmlns:a16="http://schemas.microsoft.com/office/drawing/2014/main" id="{A2A17FFE-E376-D38D-8103-C6BD84F70C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3021" y="2362488"/>
            <a:ext cx="3555043" cy="2133025"/>
          </a:xfrm>
          <a:prstGeom prst="rect">
            <a:avLst/>
          </a:prstGeom>
        </p:spPr>
      </p:pic>
      <p:grpSp>
        <p:nvGrpSpPr>
          <p:cNvPr id="374" name="Group 373">
            <a:extLst>
              <a:ext uri="{FF2B5EF4-FFF2-40B4-BE49-F238E27FC236}">
                <a16:creationId xmlns:a16="http://schemas.microsoft.com/office/drawing/2014/main" id="{03AF83E4-4DE2-499C-9F36-0279E7E4F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52524"/>
            <a:ext cx="1443404" cy="1443428"/>
            <a:chOff x="10154385" y="4452524"/>
            <a:chExt cx="1443404" cy="1443428"/>
          </a:xfrm>
          <a:solidFill>
            <a:schemeClr val="bg1"/>
          </a:solidFill>
        </p:grpSpPr>
        <p:grpSp>
          <p:nvGrpSpPr>
            <p:cNvPr id="375" name="Graphic 4">
              <a:extLst>
                <a:ext uri="{FF2B5EF4-FFF2-40B4-BE49-F238E27FC236}">
                  <a16:creationId xmlns:a16="http://schemas.microsoft.com/office/drawing/2014/main" id="{0B09EB4D-4323-43F4-9970-42885A83A8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196" name="Freeform: Shape 195">
                <a:extLst>
                  <a:ext uri="{FF2B5EF4-FFF2-40B4-BE49-F238E27FC236}">
                    <a16:creationId xmlns:a16="http://schemas.microsoft.com/office/drawing/2014/main" id="{BA9C6284-1137-47FE-9471-23CA82494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00A6D3C-23F9-41D9-B891-14D8E2E98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F8D96F5-1ED7-4891-8D8B-A24E72DA7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E9A3A72-EC37-423D-B309-A6487A86C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EBE630AB-13C0-44A2-80CA-C07483E93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B7768337-3D65-4FE5-8E1A-D79219E0A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968E4331-550E-4929-ACE8-D2ED2D6EA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768D8817-CAEE-45BB-820E-A67C68D48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350A8C31-0139-4ABD-967A-139738E88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9855AEE1-1C1C-4832-8B4C-042F59E02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41C5A32-BD0A-4457-9CF7-97467FA2B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3C14A20-2E3C-49F8-AF55-C384FEB955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DB167719-0D82-4ABF-9BC8-B073A847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660582DE-E250-4561-9298-E4FADEB9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20B635A-6E81-4D8A-98A3-141E57A6F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3909A0ED-D070-4792-A2EE-CCEB6BA6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619A19C-3B55-4085-8668-458999628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87D16772-2B59-486E-BE47-65D591C08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1D6A06B8-1E4A-497F-B977-F78E5D7D0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5BC53AD-5249-4FB1-AB74-3F71AAEB5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36F8561A-874A-48BB-BCC2-07F002ED4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BA6B1B8F-9695-447F-BF2F-9010D40A0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454192F9-26C5-4212-BA60-CADA662AF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BFBDA013-4858-422E-AE7A-614BF71FB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42BA261C-0C75-431D-9FD5-2C3AA241B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0F8709D9-2655-4A39-9228-BCFCBF412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9653F80B-5CF7-45EF-889B-FD0AAF483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2A1DA86A-7442-4897-88A4-EDD18A01C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39623279-A4CE-49AC-B5FA-CD224324B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EB9D8B4D-1BE5-4CD9-A592-D0D3D7691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769A47A3-F5B7-4BF0-B920-21A62F96F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6E5DCDE9-48A4-41BA-987D-CC72C62B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0F51F840-3DBF-444E-BC79-718416C51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2DFD2B64-98D0-4E59-AE1F-693872F36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CF09CB65-8B7E-426C-A3FE-DD20196F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3149294-A5BC-4E62-A167-3CD55E05B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DB99FCDF-C9A0-40F7-ABDE-7247B2238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0CE59751-EC07-43C1-A5F5-AF5D30EBB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573CCF2-67F2-4BD1-A01C-1D064B908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1C60C662-612D-485A-A50D-E938C6E499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0048F63C-A2BB-4D89-9649-91EC2045C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1C29F96C-43D4-4F0F-A76D-4CED9C610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B660107F-776B-455F-AC78-225F21B81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EB1DB332-7265-477D-9A04-EDB3799DE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EBBEFE2D-1654-40D8-A838-45728A168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190211E2-64DF-4171-811B-B8A0CD87B9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5F7CDCE8-8B48-4859-BDFE-FCB7BC6F5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B770A8C4-614E-4295-A937-718CC61B2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A699ADB6-675C-44B0-B96E-EDD7AC1F9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64875E98-2AA1-4001-90EA-2F3D9E017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5BEC7219-356F-4141-B57B-8BCD85BF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564D4AAB-BB2C-4A77-BB45-94EEC66CD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CE9CF29A-81CA-4A03-8B04-55F566882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52FEFF22-7798-4730-9C0B-EC7EAFCD0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00149276-D167-4D2B-93F1-FD2958302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E7DC22D5-A39C-4789-A952-D89148877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7BA51EF1-15F0-4193-AB83-F8C8A64D6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3FB75ADB-F020-4C56-91C6-9AB462985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DBCE5CDF-BBF6-4E67-8CCE-9482D7EB4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2138BABC-E51C-4F80-972E-CF44385C1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96B0C850-272E-4B08-8779-B872DCAA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2EEE54AF-B9C2-494D-9E02-2F67FEF7A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D21349A4-F7C9-492C-A658-EA9F7538B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D88D1ED8-AC07-4621-9933-E10CE6122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FD21FCD-1DA9-45C2-9AB5-548EE0E6E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C8BDD8CA-1442-470F-A5D3-FC8A87A10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3B8DF094-690E-4C13-8284-7A7C97441A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FE0B926C-A114-444D-BA51-FECE28B03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00BDE6CC-5F54-4752-ACC4-E3BCF2BEE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6E28F857-CCD8-4222-84C0-A0B415E7B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CD2687E0-0214-44E6-8BB1-34F6B7BA8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F1236AA-FC17-487E-83B1-D71BCB2A8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623384AA-72EF-4BCF-9137-194440583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1BD81D1B-2270-4FBE-B437-F0DBB8DDF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6411E268-F8CA-4C78-82ED-DDCF28B0B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D48F8732-5205-4843-A2EB-3E0EB18F9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DC5966DA-8E1A-43FF-A1A4-C6879B456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E3BEFD3E-662F-4B38-859E-093A14241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06C52F63-F17B-4356-A3AE-9707D93D2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85706A28-0822-4064-AD3E-2A1F4E1C9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348A813F-1672-44DB-A207-F3494E7C2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6FC8AEBA-4BD5-4BB0-B004-A8B06B6A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71ED8D8F-0325-426C-9257-1A5048211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0FF054DF-85C2-466A-9D64-EB6D95AA8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2D01FA60-E77D-41EE-8228-CFB979E3D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AC8D6F02-E0C8-4EF5-9D41-E75C16C16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D111AAF-4EE4-4A89-84D2-4201F035D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E8F4C133-3F54-4715-A7D6-4261B9A99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0BAA2E6B-E393-45EA-8AE6-A775AA69C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7DB4F953-9FE8-4B8D-A62B-CB20A7037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9D918AF2-85FB-436F-99DB-622B07664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1F078C58-0893-4D64-B685-BCB70CAC6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AEDA3784-7618-477C-A8B0-36FA393D6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0AC49727-CA00-439E-82D4-B446B7896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6B67B441-65C8-4A53-968B-C56CB4086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94CEDDB5-CC85-4A9E-A73C-85D7B714F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80BF7883-770D-4CA2-BE01-C5F4B102B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7DF07BC6-9560-430C-86FA-AFA6F7DF0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9B085920-7744-44C8-AF91-D2F16C997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22308C0A-08FC-4AAA-87B2-1E57033E4A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AB727BDA-993C-4BB5-8CED-8D50C55F7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BB192D1-56DC-4342-911C-7D80A9084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337ADC5A-E225-4E91-B940-2DD15330E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0D170CF5-349D-4588-8AD3-373D47A4E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97A6982-5B80-4376-A9D2-C11E9B084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0B14F779-546D-4011-8459-2E8E34C50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35AE6943-22C6-405D-A071-F8EC29DAB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2464DBFD-1DA1-456F-8427-CF66CD4C8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C9CA1114-00C4-448B-BF9A-9D70C709B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101A885-A4A8-4AFE-9905-E510D58C8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661E165D-4826-43AD-AD75-1C965A71A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C1F2231A-5945-44AF-95E4-6D14529C8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1998F14A-698C-4220-92B8-2EC10C356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496E0BBF-D595-4DAE-91C6-4EB179C693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E31F1BC0-CB0A-4386-BE5E-7972AFB05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B1575BDE-4CFA-4FAD-9F64-692A6DBFF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9D32D2E3-5D5B-4751-A477-A26860AC1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92009233-25F1-4029-B170-318CBBA00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CCBFA5E5-8384-4D58-BD73-BA36E23E80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3ACBBAC3-185E-4C28-81AB-C9BE2A88D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225AF996-F3FB-4AF2-B954-BDF79069E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E10B0127-17D3-4B62-8708-9558A7945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36A9D1B-B750-446F-99FF-E3280E32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C078DB92-DE53-4BEC-BBD4-B5966EAA1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7334AD7D-F850-4E92-89F9-49EE6E3AA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14D983A3-96A9-4BB8-90D5-93B0E625F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43A1FFE3-BB5F-4455-B23F-DA56AE791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C34E69E0-4115-4CAA-86FB-1D5A8830D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E5707C7C-BEB2-4920-9D44-8AF218FFB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95D2E5E-6D1E-43FC-A231-E28A08296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DB511D52-FE0D-4F8D-AC2F-6806904C6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E4D31CC7-D38B-4566-A6F9-5CB84EEAA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48116577-FA2A-434D-83D4-213A1497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02288414-AA9B-4065-A506-AE5ED2ABC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92EAF5E5-70A0-4FE6-B906-6BCF9C49F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3DA12971-2CD2-4DE8-8B05-8B11B5614B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B9486073-CABC-45A3-B442-5959E5CE6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3EEB7953-85A2-4391-931C-CE88AC053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1BF2EBC9-4A08-4A35-8C75-15E51BA0A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686BEF1-7F1A-40F6-BC3F-24221ACEC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5D2D2281-DA3F-41A6-B56E-2EE507826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B1EBA419-056B-478C-A25C-B349F4DDD9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DE38383-61B3-4E4E-B781-1C7DA04D6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F62AD048-154B-4830-A46F-263BA35AA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636A730F-15EE-440C-84B5-0541AE9546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31AF286F-6D0E-447F-B4D1-24729E0D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36F64061-98E4-477D-BABF-CC6BA8D67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1C601616-D38B-4ED2-BD55-F5AEA36AB0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0593B16-48EE-41A8-B4AF-E03A74CBB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26B2406B-8A3A-4381-8D69-1178F16C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DF1F792D-BA16-4D8F-99C3-E5E6959A5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AA77D5AF-6FFE-4577-BC40-BA1902307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08F16A01-2EE8-4E4F-83CD-2000577D1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18ACB7FF-8D64-44A2-8571-7DB441D97E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E15E0D81-20B6-4D4C-9B7C-4D5A01B6A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8F687395-0ADA-4504-B6D0-D55493AB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4D99C3F-4701-403D-A69E-EE345B0E4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0C6D9CF1-A535-4742-B2CF-B61ADC55E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E9EB265F-CF4E-4485-88F1-AE3CE1BE3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B354D37-6517-4AF4-8195-9A7B43D20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2A3087FA-3C5B-4898-9FE2-633DAA0B7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C8D7AB32-147E-4110-ABBE-7F1FB689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542ED17E-A6FC-4BC6-B7FE-EF9BC5B1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4610CFBC-B173-4CBE-BBD7-7E859FCA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7578019C-8AAF-4A81-84C4-155EB43FA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46936191-0661-4BD8-9A61-D00FAC97D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F7BC1D8F-F88B-4A19-B640-8DCC73992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47D77817-943A-4D8A-82EE-C309FC9FF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BF86E220-D031-40B7-B3A2-0C723E3A9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6" name="Graphic 4">
              <a:extLst>
                <a:ext uri="{FF2B5EF4-FFF2-40B4-BE49-F238E27FC236}">
                  <a16:creationId xmlns:a16="http://schemas.microsoft.com/office/drawing/2014/main" id="{226E1D80-1BFB-4A13-8F3C-94D54398C5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7" name="Freeform: Shape 26">
                <a:extLst>
                  <a:ext uri="{FF2B5EF4-FFF2-40B4-BE49-F238E27FC236}">
                    <a16:creationId xmlns:a16="http://schemas.microsoft.com/office/drawing/2014/main" id="{3DCC1C21-CB11-4506-90E4-37DCD97AF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68177170-8FD3-4752-B1DB-0186ADF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CAA5FB4-9073-4612-99F5-95E1C6D06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E021324-18DD-4114-8992-9652707C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ECBC33B-D8EB-4804-9EA3-57C07B57C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03927C7-0E45-4B61-844A-4A626FDF6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C6AF6E8-E748-47F7-B35C-567D5FBA6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1EC671E5-B299-470C-9C7A-A50106E51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410EBDF-623D-41EF-82A4-9FB938A7B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6F866F8-B429-471B-9C2B-051BDCBAF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883B4FBD-06C8-4D5D-B0D9-755E4CD1A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DE3FD149-0B2F-4DA0-9721-59B9FEE8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D26DB48-036E-4616-BA8B-C606A7B58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D6F6275-06AB-4316-B8C4-927E53487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E8CABF3-9C76-46A0-8DE9-F055C94A9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1A12ED9-6299-4ABD-9827-DD52FE22B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C0ADA37A-E396-4F92-AB19-D6994E0DD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6A96001A-BD0F-4CF9-A22B-545ED4F86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D9ACB13-4C6C-4347-9F65-1309B33A1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1F17BE4A-72F8-4529-8558-E62103AEA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806708C3-D03F-4605-8C6F-AE8EDA08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D520ADFA-68AE-4CE4-913A-F070A2817D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3C6C63AD-C87A-403E-ADB5-4EDD034438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9370EAC6-89F0-4826-90D1-E55C3344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1FB61DD4-AB7B-417A-AE96-B1D9CBAC10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4AD18D2-11BA-4192-9845-206C033F3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5892E2D-483A-4C0A-87C7-6FFA2EB5E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A4037ACD-005D-4907-942F-D565AF6C8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A8FD84E-39BE-456B-84C5-E03698AAC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2FC47C2-6EF5-4D17-8703-527F28609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D29BC8A-00E1-481E-8BA4-1AA7F4AA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5AF6ABE5-726A-495B-A832-3851CB911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8E250A7-0600-440B-BEBC-61B2D4D7B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C36BEB1-881D-4496-AD7F-1CC4B46FA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71DFE25-AF37-409C-B032-5F47D7150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39AF97A7-FC44-49BF-ABD1-59DB48B89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3939D792-9C64-48CF-8607-C7873A563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F69E48F-45D8-4A8A-A101-5DF775A5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EE47C3F3-8AC5-414F-8E20-25DA306C5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F09CB222-24C1-414A-B56E-EA3617D05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FC26844-A93E-4C55-8619-F58615B4A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3EA8BA8A-4848-4084-A841-501CECF28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4BC148C-3116-4C75-89DF-2BF348429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91F3F7CB-7B69-49A3-A09E-D20648831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58072F8C-2347-472F-9D9A-F5511BA40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322C76E0-8D4F-4788-9856-B1AB15B20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63A9EC23-E263-4098-AC45-E628E1A29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B72211D0-3733-443C-999F-6CE736381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EC069AD-6364-4585-A8F1-931648A1B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39361719-49F1-40E3-9ABA-2FE9D78364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737F2D47-03EF-4AE6-ABB9-36506DF5A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2554F257-3BD2-493C-A5F1-FCC2C64C3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4D297D55-4523-4CE1-9A0F-3EA6B27F7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605D1D96-783B-407F-BF8C-B0773589E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95D03B3C-A55A-4738-A6FF-8F2DA5B99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41CE56E-C4C8-427A-9E82-C1EEF78E8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72359086-D108-47DE-B6EA-0BEE1835D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FA49818-F2EA-427C-B93C-15E320DA1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E435C1E1-0D80-4B30-8CAC-C6EDE1DE7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0FCB137-01B0-4770-AFC3-003DF7897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7D03298B-8D34-487C-9DF0-DB9AC8307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698B28F-FFEF-44BA-B657-E59F80990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00A4B40-BCFB-46E4-AE4F-FCC5C6509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14CE6AE-7FAB-4A5D-8EA2-861CAF598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FF0F3D4A-D39F-48EE-934D-C73834DC5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09B630BB-5848-4C72-9F5A-FC8EBE7A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F662A334-5814-480B-861F-17661B60F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C0FC730-550F-42A2-AE79-EEA30B11C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03054F4A-43DC-46A1-89D0-87DA8F315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5F66EF36-2C9F-49B2-B972-1BA82C8F3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47955EF8-6501-4579-B85F-DE5C0815F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0BA4174-EBEB-40DA-8B1D-6A7851E38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50512C7C-98D6-45AD-8CA4-1BEB01262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416CB557-0CE9-4015-A920-C6766A066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5EA7B3B4-3BF2-4B69-B300-5D86CCB0A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887DF00-5D34-4A8B-9A84-C40D33623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ADE921C-83B0-4521-916F-E7EC5CFDA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CEDA6FA-EB55-47AE-A005-BF546085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9DAC0C40-EF50-4632-B781-ACDAE95AF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582AAB43-E3D9-4272-8809-5F70B3020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28C7D300-E0BD-4C12-92B1-0801266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CCA3ED35-2344-4402-B61B-3932E6945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949146BF-06FF-41BB-BDD3-B80BABB3A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93A6A5F-F75B-4BBC-AADC-A84DA758E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7B21059-EA9B-4329-968B-81F7966D2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FF9C99F-41B4-4789-934B-8BF03EA94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C180277F-7E18-4896-AE91-960B379D2C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95FE437-DA37-44C9-B975-96C6DD9DE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A2A5369E-5DB7-4854-BBEC-D043F3A5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B6B0D6D9-913A-4804-83B5-5A9858F570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29B4FACF-EF13-4EFA-86D3-D5B2B6703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BD767A9-D2A3-4942-B654-34DDDFD60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0C97F02F-13B9-4D7E-B916-BC8713CC0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99C0654B-0803-40FA-BF28-D8EA65F58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44F31B6-3657-4241-A94E-EEDBFF0C9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3557624B-3CCB-43DA-998B-B1EC599C7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5B0CCD4-215D-456D-808C-F96ABB7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FE4E038E-23E6-43BE-9A3B-523A28DF7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A686F1FD-4135-414B-8575-ED97CC8DB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36FBC8D5-B3FE-4E26-8B4F-5D5668A8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33A60C97-778A-4251-A66B-49769F0C2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0CC04E3B-2AC3-4A7B-A425-DDABEA8AF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CEF7D0E1-459C-4A15-9F05-545F6430B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5797445-BFB3-4EB2-8B44-4BF2C9E91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E27FB1FC-477D-45B3-82B0-0F4936469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D94CF442-4FF2-41B3-8870-097DBAF4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A24927C8-A42E-4B8D-84A4-50A58968B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379CB96-0D3A-4582-8650-A909955BA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31F84F2-CE93-4841-9AA6-BC9E35579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D1BED9D2-07EF-452E-AFA1-9A1E80AE2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C75A1A5-0A11-42EA-AF4E-FF5272125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4275A1C7-FA96-4BBB-A7EF-A7ED02814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8CA8B3B4-73BE-41D5-900B-42FBF6AA7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B0264B0D-E150-4641-BBB1-58080670E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BCC2D199-EF36-4077-A50C-D9FC99331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C6DCCA13-7F75-46F9-97B3-A9DA4C217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6C76EEB-75A4-418F-9FE0-CC513BC3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1E952CEF-EC1B-4714-8900-D2DFAEF30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2B899198-ADCC-4613-957B-7A40B17B1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581AF7F-95DB-4163-B608-C04A61FB9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616F834-835A-42B4-B51B-5AD285E28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F598AFA-5F8F-4191-8881-1DE91BB2B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6623A080-F2C6-4664-B99C-99A9C287B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330E7091-D82F-490A-8F32-DE8745212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2B340B39-E421-434F-AF1A-DAD7E7802D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C2ED568-9809-4A18-A06A-87018A98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A6C26F4B-6369-4557-B6D4-A1B448B1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2CEA830-FB77-4EA5-9BAB-64B6F500F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5A9B88C-3ADF-40D8-9E9B-42439F85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CC9DEE2F-0410-4B1A-BED8-D1371CE8B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A66E75A-959E-436D-B1F1-DBD1E460E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35526DB-3749-43FA-84BA-E73EE1D1D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503C90B-19EF-4925-A08A-AE40956A2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8692DC-F401-45BC-ABC7-421F3391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8629B1A4-7BFC-4F45-9FAD-BB035C4E4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2F92592-AB8B-4732-BEE7-3E2B830EA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9C3644DC-02D1-43FF-8ED1-0ECBBA4B3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4DC12AE3-E70C-4CD8-9A74-7567F99C4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0E0DDE12-8B48-4D21-8863-06298ED8B8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C611F1DE-AF40-48FC-8A1E-0A175D439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34C2CAED-22FC-4450-8BBC-7811F7DF9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F89E6B45-A41C-4735-A7F5-E4EFD5DCF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4BFE35C-5487-42E8-AC30-01FC1E4F5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575E1A5-C3CB-4081-A394-36172B7DB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C9C6DF24-803A-44A1-B29A-B90297D39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2A7B096-566C-4312-AF19-D9A3B6BC0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8B429767-12DD-4020-BC3E-9944CF36F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FF510776-417B-4B74-9082-ED3915450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FEF51D3D-E951-49CE-BCE4-D444BEF6B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B27BA73E-E784-4961-884D-F507DDE38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2849019E-0178-4A1C-A5D8-DC3DFC572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0B49676D-9D41-4B2D-8FF9-69AC31CFD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BDFE3E8-9647-4400-B019-8EDD4E688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EDD57B95-ED61-4561-9ADF-38126BADC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3744F230-BFBA-41B0-9FE2-481D1EAFFF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C32022D3-12E0-4BC1-8085-D6CBF3CDD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D1AED37F-874A-4B21-A522-FEBCB38F4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5BB466E2-3497-4A3B-8777-FAA0AAEE2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A924D178-36E4-4E29-86E8-7716F3B4A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D0DF84E5-BB3D-4120-8FD3-98ECDA31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E5B29635-10AC-481E-A2DE-80E9DE61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AB430CA-3259-463F-85F9-B6E180323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8EF18909-FC9F-4845-B1DC-027E82B21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EFCE2389-D574-49C1-89EB-D8C730888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D44B35A5-5216-45FC-8F0F-D80E383B42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9470F10A-F708-41AA-A910-5C288B355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CD73E13B-910B-40D2-B53F-6614C098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267FC95-0200-40B3-B043-D33BEA60D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F14022C-37CD-4CDD-ACD1-86161EF00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69663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in a bright yellow jacket&#10;&#10;Description automatically generated">
            <a:extLst>
              <a:ext uri="{FF2B5EF4-FFF2-40B4-BE49-F238E27FC236}">
                <a16:creationId xmlns:a16="http://schemas.microsoft.com/office/drawing/2014/main" id="{6C4A5083-F78D-7C65-4C0E-184225236306}"/>
              </a:ext>
            </a:extLst>
          </p:cNvPr>
          <p:cNvPicPr>
            <a:picLocks noChangeAspect="1"/>
          </p:cNvPicPr>
          <p:nvPr/>
        </p:nvPicPr>
        <p:blipFill>
          <a:blip r:embed="rId2">
            <a:alphaModFix amt="55000"/>
            <a:extLst>
              <a:ext uri="{28A0092B-C50C-407E-A947-70E740481C1C}">
                <a14:useLocalDpi xmlns:a14="http://schemas.microsoft.com/office/drawing/2010/main" val="0"/>
              </a:ext>
            </a:extLst>
          </a:blip>
          <a:srcRect b="15414"/>
          <a:stretch/>
        </p:blipFill>
        <p:spPr>
          <a:xfrm>
            <a:off x="20" y="-9107"/>
            <a:ext cx="12191980" cy="6858000"/>
          </a:xfrm>
          <a:prstGeom prst="rect">
            <a:avLst/>
          </a:prstGeom>
        </p:spPr>
      </p:pic>
      <p:sp>
        <p:nvSpPr>
          <p:cNvPr id="2" name="Title 1">
            <a:extLst>
              <a:ext uri="{FF2B5EF4-FFF2-40B4-BE49-F238E27FC236}">
                <a16:creationId xmlns:a16="http://schemas.microsoft.com/office/drawing/2014/main" id="{BDCEF582-D433-777D-65F8-91493542DFD5}"/>
              </a:ext>
            </a:extLst>
          </p:cNvPr>
          <p:cNvSpPr>
            <a:spLocks noGrp="1"/>
          </p:cNvSpPr>
          <p:nvPr>
            <p:ph type="title"/>
          </p:nvPr>
        </p:nvSpPr>
        <p:spPr>
          <a:xfrm>
            <a:off x="686834" y="591344"/>
            <a:ext cx="3200400" cy="5585619"/>
          </a:xfrm>
        </p:spPr>
        <p:txBody>
          <a:bodyPr>
            <a:normAutofit/>
          </a:bodyPr>
          <a:lstStyle/>
          <a:p>
            <a:r>
              <a:rPr lang="en-US">
                <a:solidFill>
                  <a:srgbClr val="FFFFFF"/>
                </a:solidFill>
              </a:rPr>
              <a:t>What can be done about drug driving?</a:t>
            </a:r>
            <a:endParaRPr lang="en-GB">
              <a:solidFill>
                <a:srgbClr val="FFFFFF"/>
              </a:solidFill>
            </a:endParaRP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F4AC0AA-ECFF-C2B9-985A-99E1141C795B}"/>
              </a:ext>
            </a:extLst>
          </p:cNvPr>
          <p:cNvSpPr>
            <a:spLocks noGrp="1"/>
          </p:cNvSpPr>
          <p:nvPr>
            <p:ph idx="1"/>
          </p:nvPr>
        </p:nvSpPr>
        <p:spPr>
          <a:xfrm>
            <a:off x="4447308" y="591344"/>
            <a:ext cx="6906491" cy="5585619"/>
          </a:xfrm>
        </p:spPr>
        <p:txBody>
          <a:bodyPr anchor="ctr">
            <a:normAutofit/>
          </a:bodyPr>
          <a:lstStyle/>
          <a:p>
            <a:r>
              <a:rPr lang="en-US">
                <a:solidFill>
                  <a:srgbClr val="FFFFFF"/>
                </a:solidFill>
              </a:rPr>
              <a:t>Increased campaigning on the dangers of drug driving is necessary, as crash statistics show no improvement in recent years. Some police forces are reporting rising convictions, even exceeding those for drunk driving. (ROSPA).</a:t>
            </a:r>
            <a:endParaRPr lang="en-GB">
              <a:solidFill>
                <a:srgbClr val="FFFFFF"/>
              </a:solidFill>
            </a:endParaRPr>
          </a:p>
        </p:txBody>
      </p:sp>
    </p:spTree>
    <p:extLst>
      <p:ext uri="{BB962C8B-B14F-4D97-AF65-F5344CB8AC3E}">
        <p14:creationId xmlns:p14="http://schemas.microsoft.com/office/powerpoint/2010/main" val="3569147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8C7D-5779-2D3E-68C1-90444863E1D5}"/>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 Case Study</a:t>
            </a:r>
          </a:p>
        </p:txBody>
      </p:sp>
      <p:sp>
        <p:nvSpPr>
          <p:cNvPr id="3" name="Content Placeholder 2">
            <a:extLst>
              <a:ext uri="{FF2B5EF4-FFF2-40B4-BE49-F238E27FC236}">
                <a16:creationId xmlns:a16="http://schemas.microsoft.com/office/drawing/2014/main" id="{B9188F24-C514-4E15-B37D-F6FFE93F7232}"/>
              </a:ext>
            </a:extLst>
          </p:cNvPr>
          <p:cNvSpPr>
            <a:spLocks noGrp="1"/>
          </p:cNvSpPr>
          <p:nvPr>
            <p:ph idx="1"/>
          </p:nvPr>
        </p:nvSpPr>
        <p:spPr>
          <a:xfrm>
            <a:off x="838200" y="3146400"/>
            <a:ext cx="4391024" cy="2454300"/>
          </a:xfrm>
        </p:spPr>
        <p:txBody>
          <a:bodyPr>
            <a:normAutofit/>
          </a:bodyPr>
          <a:lstStyle/>
          <a:p>
            <a:r>
              <a:rPr lang="en-US" sz="1900">
                <a:solidFill>
                  <a:schemeClr val="bg1">
                    <a:alpha val="80000"/>
                  </a:schemeClr>
                </a:solidFill>
              </a:rPr>
              <a:t>A total of 151 people were arrested for drink and drug-driving-related offences in North Yorkshire from December 1, 2024, to January 1, 2025. This included 102 for alcohol offences, 42 for drug offences, two for both, and 17 for failing to provide a roadside specimen.( North Yorkshire 2025).</a:t>
            </a:r>
          </a:p>
          <a:p>
            <a:endParaRPr lang="en-GB" sz="1900">
              <a:solidFill>
                <a:schemeClr val="bg1">
                  <a:alpha val="80000"/>
                </a:schemeClr>
              </a:solidFill>
            </a:endParaRPr>
          </a:p>
        </p:txBody>
      </p:sp>
      <p:grpSp>
        <p:nvGrpSpPr>
          <p:cNvPr id="53" name="Group 52">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54" name="Group 53">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55" name="Group 54">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56" name="Freeform: Shape 55">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descr="A close-up of a hand holding a cotton bud&#10;&#10;Description automatically generated">
            <a:extLst>
              <a:ext uri="{FF2B5EF4-FFF2-40B4-BE49-F238E27FC236}">
                <a16:creationId xmlns:a16="http://schemas.microsoft.com/office/drawing/2014/main" id="{683B8420-83E1-5B19-A867-027FCA38BE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1932" y="1888533"/>
            <a:ext cx="4369112" cy="1987946"/>
          </a:xfrm>
          <a:prstGeom prst="rect">
            <a:avLst/>
          </a:prstGeom>
        </p:spPr>
      </p:pic>
    </p:spTree>
    <p:extLst>
      <p:ext uri="{BB962C8B-B14F-4D97-AF65-F5344CB8AC3E}">
        <p14:creationId xmlns:p14="http://schemas.microsoft.com/office/powerpoint/2010/main" val="2235431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F295A-DE07-AE91-512D-E07E88CD8FF6}"/>
              </a:ext>
            </a:extLst>
          </p:cNvPr>
          <p:cNvSpPr>
            <a:spLocks noGrp="1"/>
          </p:cNvSpPr>
          <p:nvPr>
            <p:ph type="title"/>
          </p:nvPr>
        </p:nvSpPr>
        <p:spPr>
          <a:xfrm>
            <a:off x="838200" y="1641752"/>
            <a:ext cx="4391024" cy="1323439"/>
          </a:xfrm>
        </p:spPr>
        <p:txBody>
          <a:bodyPr anchor="t">
            <a:normAutofit/>
          </a:bodyPr>
          <a:lstStyle/>
          <a:p>
            <a:r>
              <a:rPr lang="en-GB" sz="4000">
                <a:solidFill>
                  <a:schemeClr val="bg1"/>
                </a:solidFill>
              </a:rPr>
              <a:t> Case Study</a:t>
            </a:r>
          </a:p>
        </p:txBody>
      </p:sp>
      <p:sp>
        <p:nvSpPr>
          <p:cNvPr id="3" name="Content Placeholder 2">
            <a:extLst>
              <a:ext uri="{FF2B5EF4-FFF2-40B4-BE49-F238E27FC236}">
                <a16:creationId xmlns:a16="http://schemas.microsoft.com/office/drawing/2014/main" id="{72FA68F5-18F7-02CF-FC04-0DAC9B17E421}"/>
              </a:ext>
            </a:extLst>
          </p:cNvPr>
          <p:cNvSpPr>
            <a:spLocks noGrp="1"/>
          </p:cNvSpPr>
          <p:nvPr>
            <p:ph idx="1"/>
          </p:nvPr>
        </p:nvSpPr>
        <p:spPr>
          <a:xfrm>
            <a:off x="838200" y="3146400"/>
            <a:ext cx="4391024" cy="2454300"/>
          </a:xfrm>
        </p:spPr>
        <p:txBody>
          <a:bodyPr>
            <a:normAutofit/>
          </a:bodyPr>
          <a:lstStyle/>
          <a:p>
            <a:r>
              <a:rPr lang="en-US" sz="1700">
                <a:solidFill>
                  <a:schemeClr val="bg1">
                    <a:alpha val="80000"/>
                  </a:schemeClr>
                </a:solidFill>
              </a:rPr>
              <a:t>Officers have made over 90 arrests in the Christmas Anti-Drink and Drug Drive Campaign, which started on December 1st. This includes 40 for drunk driving and 54 for drug driving.</a:t>
            </a:r>
          </a:p>
          <a:p>
            <a:r>
              <a:rPr lang="en-US" sz="1700">
                <a:solidFill>
                  <a:schemeClr val="bg1">
                    <a:alpha val="80000"/>
                  </a:schemeClr>
                </a:solidFill>
              </a:rPr>
              <a:t>The ages of individuals arrested on suspicion of drug driving range from 17 to 71 years old.(North Wales Police 2024).</a:t>
            </a:r>
            <a:endParaRPr lang="en-GB" sz="1700">
              <a:solidFill>
                <a:schemeClr val="bg1">
                  <a:alpha val="80000"/>
                </a:schemeClr>
              </a:solidFill>
            </a:endParaRP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descr="A car key with gold colored objects&#10;&#10;Description automatically generated with medium confidence">
            <a:extLst>
              <a:ext uri="{FF2B5EF4-FFF2-40B4-BE49-F238E27FC236}">
                <a16:creationId xmlns:a16="http://schemas.microsoft.com/office/drawing/2014/main" id="{71DA8833-AE64-4A5B-BEDA-31AD8C1BD2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4257" y="1350833"/>
            <a:ext cx="4084462" cy="3063347"/>
          </a:xfrm>
          <a:prstGeom prst="rect">
            <a:avLst/>
          </a:prstGeom>
        </p:spPr>
      </p:pic>
    </p:spTree>
    <p:extLst>
      <p:ext uri="{BB962C8B-B14F-4D97-AF65-F5344CB8AC3E}">
        <p14:creationId xmlns:p14="http://schemas.microsoft.com/office/powerpoint/2010/main" val="2165408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blonde hair&#10;&#10;AI-generated content may be incorrect.">
            <a:extLst>
              <a:ext uri="{FF2B5EF4-FFF2-40B4-BE49-F238E27FC236}">
                <a16:creationId xmlns:a16="http://schemas.microsoft.com/office/drawing/2014/main" id="{F7F44D96-831A-6FBA-A5B6-8172099589C1}"/>
              </a:ext>
            </a:extLst>
          </p:cNvPr>
          <p:cNvPicPr>
            <a:picLocks noChangeAspect="1"/>
          </p:cNvPicPr>
          <p:nvPr/>
        </p:nvPicPr>
        <p:blipFill>
          <a:blip r:embed="rId2">
            <a:extLst>
              <a:ext uri="{28A0092B-C50C-407E-A947-70E740481C1C}">
                <a14:useLocalDpi xmlns:a14="http://schemas.microsoft.com/office/drawing/2010/main" val="0"/>
              </a:ext>
            </a:extLst>
          </a:blip>
          <a:srcRect t="2104" r="33171" b="3915"/>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64430A-51D4-3FD8-1F26-956F76EAC306}"/>
              </a:ext>
            </a:extLst>
          </p:cNvPr>
          <p:cNvSpPr>
            <a:spLocks noGrp="1"/>
          </p:cNvSpPr>
          <p:nvPr>
            <p:ph type="title"/>
          </p:nvPr>
        </p:nvSpPr>
        <p:spPr>
          <a:xfrm>
            <a:off x="371094" y="1161288"/>
            <a:ext cx="3438144" cy="1124712"/>
          </a:xfrm>
        </p:spPr>
        <p:txBody>
          <a:bodyPr anchor="b">
            <a:normAutofit/>
          </a:bodyPr>
          <a:lstStyle/>
          <a:p>
            <a:r>
              <a:rPr lang="en-GB" sz="2800">
                <a:solidFill>
                  <a:schemeClr val="bg1"/>
                </a:solidFill>
              </a:rPr>
              <a:t>  Case Study</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3609D7-433D-C7AB-73E0-AFCF63E76701}"/>
              </a:ext>
            </a:extLst>
          </p:cNvPr>
          <p:cNvSpPr>
            <a:spLocks noGrp="1"/>
          </p:cNvSpPr>
          <p:nvPr>
            <p:ph idx="1"/>
          </p:nvPr>
        </p:nvSpPr>
        <p:spPr>
          <a:xfrm>
            <a:off x="371094" y="2718054"/>
            <a:ext cx="3438906" cy="3207258"/>
          </a:xfrm>
        </p:spPr>
        <p:txBody>
          <a:bodyPr anchor="t">
            <a:normAutofit/>
          </a:bodyPr>
          <a:lstStyle/>
          <a:p>
            <a:r>
              <a:rPr lang="en-US" sz="1700">
                <a:solidFill>
                  <a:schemeClr val="bg1"/>
                </a:solidFill>
              </a:rPr>
              <a:t>In January 2023, her mother, sister, and stepfather were killed in a head-on collision with a drug-impaired driver. Summer describes her life as a waking nightmare: "When they are gone, your whole life is shattered into a million pieces’’.(Bbc 2024).</a:t>
            </a:r>
            <a:endParaRPr lang="en-GB" sz="1700">
              <a:solidFill>
                <a:schemeClr val="bg1"/>
              </a:solidFill>
            </a:endParaRPr>
          </a:p>
        </p:txBody>
      </p:sp>
    </p:spTree>
    <p:extLst>
      <p:ext uri="{BB962C8B-B14F-4D97-AF65-F5344CB8AC3E}">
        <p14:creationId xmlns:p14="http://schemas.microsoft.com/office/powerpoint/2010/main" val="655754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erson with curly hair and tattoos on his arm&#10;&#10;AI-generated content may be incorrect.">
            <a:extLst>
              <a:ext uri="{FF2B5EF4-FFF2-40B4-BE49-F238E27FC236}">
                <a16:creationId xmlns:a16="http://schemas.microsoft.com/office/drawing/2014/main" id="{54E6DA79-D197-3D52-33F7-CDB0DB4C67A3}"/>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AB5A2CA3-E260-D36D-CE49-B36C3E316C68}"/>
              </a:ext>
            </a:extLst>
          </p:cNvPr>
          <p:cNvSpPr>
            <a:spLocks noGrp="1"/>
          </p:cNvSpPr>
          <p:nvPr>
            <p:ph type="title"/>
          </p:nvPr>
        </p:nvSpPr>
        <p:spPr>
          <a:xfrm>
            <a:off x="1198181" y="728906"/>
            <a:ext cx="9792471" cy="2057037"/>
          </a:xfrm>
        </p:spPr>
        <p:txBody>
          <a:bodyPr>
            <a:normAutofit/>
          </a:bodyPr>
          <a:lstStyle/>
          <a:p>
            <a:r>
              <a:rPr lang="en-GB">
                <a:solidFill>
                  <a:srgbClr val="FFFFFF"/>
                </a:solidFill>
              </a:rPr>
              <a:t>  Case Study</a:t>
            </a:r>
          </a:p>
        </p:txBody>
      </p:sp>
      <p:sp>
        <p:nvSpPr>
          <p:cNvPr id="3" name="Content Placeholder 2">
            <a:extLst>
              <a:ext uri="{FF2B5EF4-FFF2-40B4-BE49-F238E27FC236}">
                <a16:creationId xmlns:a16="http://schemas.microsoft.com/office/drawing/2014/main" id="{5FB4DB73-7163-C9D0-94AF-C3A9914A3EDE}"/>
              </a:ext>
            </a:extLst>
          </p:cNvPr>
          <p:cNvSpPr>
            <a:spLocks noGrp="1"/>
          </p:cNvSpPr>
          <p:nvPr>
            <p:ph idx="1"/>
          </p:nvPr>
        </p:nvSpPr>
        <p:spPr>
          <a:xfrm>
            <a:off x="1198181" y="2957665"/>
            <a:ext cx="9792471" cy="3171423"/>
          </a:xfrm>
        </p:spPr>
        <p:txBody>
          <a:bodyPr>
            <a:normAutofit/>
          </a:bodyPr>
          <a:lstStyle/>
          <a:p>
            <a:r>
              <a:rPr lang="en-US" sz="2000" dirty="0">
                <a:solidFill>
                  <a:srgbClr val="FFFFFF"/>
                </a:solidFill>
              </a:rPr>
              <a:t>Katie's partner and father of her three children, Sam Morris, was killed in a drug-driving collision. She believes people underestimate the dangers of drug driving. </a:t>
            </a:r>
          </a:p>
          <a:p>
            <a:r>
              <a:rPr lang="en-US" sz="2000" dirty="0">
                <a:solidFill>
                  <a:srgbClr val="FFFFFF"/>
                </a:solidFill>
              </a:rPr>
              <a:t>"I think if someone causes a death while driving unlawfully, whether due to alcohol or drugs, it should be treated as manslaughter," Katie said. (</a:t>
            </a:r>
            <a:r>
              <a:rPr lang="en-US" sz="2000" dirty="0" err="1">
                <a:solidFill>
                  <a:srgbClr val="FFFFFF"/>
                </a:solidFill>
              </a:rPr>
              <a:t>Bbc</a:t>
            </a:r>
            <a:r>
              <a:rPr lang="en-US" sz="2000" dirty="0">
                <a:solidFill>
                  <a:srgbClr val="FFFFFF"/>
                </a:solidFill>
              </a:rPr>
              <a:t> 2024).</a:t>
            </a:r>
          </a:p>
          <a:p>
            <a:endParaRPr lang="en-GB" sz="2000" dirty="0">
              <a:solidFill>
                <a:srgbClr val="FFFFFF"/>
              </a:solidFill>
            </a:endParaRPr>
          </a:p>
        </p:txBody>
      </p:sp>
    </p:spTree>
    <p:extLst>
      <p:ext uri="{BB962C8B-B14F-4D97-AF65-F5344CB8AC3E}">
        <p14:creationId xmlns:p14="http://schemas.microsoft.com/office/powerpoint/2010/main" val="1027656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1A51E37-D838-41C8-A7D7-1E15BF264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F28A56E-4878-4600-B943-6EE54E2E6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6544733"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C2C1A-D33A-FD64-AF5F-7F2B523C475A}"/>
              </a:ext>
            </a:extLst>
          </p:cNvPr>
          <p:cNvSpPr>
            <a:spLocks noGrp="1"/>
          </p:cNvSpPr>
          <p:nvPr>
            <p:ph type="title"/>
          </p:nvPr>
        </p:nvSpPr>
        <p:spPr>
          <a:xfrm>
            <a:off x="1335800" y="1158949"/>
            <a:ext cx="5304234" cy="1118087"/>
          </a:xfrm>
        </p:spPr>
        <p:txBody>
          <a:bodyPr anchor="b">
            <a:normAutofit/>
          </a:bodyPr>
          <a:lstStyle/>
          <a:p>
            <a:pPr algn="ctr"/>
            <a:r>
              <a:rPr lang="en-GB" sz="3200">
                <a:solidFill>
                  <a:schemeClr val="bg1">
                    <a:alpha val="60000"/>
                  </a:schemeClr>
                </a:solidFill>
              </a:rPr>
              <a:t>Case Study</a:t>
            </a:r>
          </a:p>
        </p:txBody>
      </p:sp>
      <p:sp>
        <p:nvSpPr>
          <p:cNvPr id="3" name="Content Placeholder 2">
            <a:extLst>
              <a:ext uri="{FF2B5EF4-FFF2-40B4-BE49-F238E27FC236}">
                <a16:creationId xmlns:a16="http://schemas.microsoft.com/office/drawing/2014/main" id="{8C9A4F59-E176-3A5F-6369-A88FB8A198B6}"/>
              </a:ext>
            </a:extLst>
          </p:cNvPr>
          <p:cNvSpPr>
            <a:spLocks noGrp="1"/>
          </p:cNvSpPr>
          <p:nvPr>
            <p:ph idx="1"/>
          </p:nvPr>
        </p:nvSpPr>
        <p:spPr>
          <a:xfrm>
            <a:off x="1335800" y="2563907"/>
            <a:ext cx="5304234" cy="2976191"/>
          </a:xfrm>
        </p:spPr>
        <p:txBody>
          <a:bodyPr anchor="t">
            <a:normAutofit/>
          </a:bodyPr>
          <a:lstStyle/>
          <a:p>
            <a:r>
              <a:rPr lang="en-US" sz="2000">
                <a:solidFill>
                  <a:schemeClr val="bg1"/>
                </a:solidFill>
              </a:rPr>
              <a:t>Lily Lockwood, a 10-year-old from Dartford, was killed by a speeding drug driver in July 2021. Her grandmother, Kim Wilkins, is urging others not to drive under the influence, calling it a “selfish” act that destroys lives. The driver, Gavin Prodger, 50, was convicted of drug driving twice after the crash and received a 12-year prison sentence. (Bbc 2023).</a:t>
            </a:r>
            <a:endParaRPr lang="en-GB" sz="2000">
              <a:solidFill>
                <a:schemeClr val="bg1"/>
              </a:solidFill>
            </a:endParaRPr>
          </a:p>
        </p:txBody>
      </p:sp>
      <p:pic>
        <p:nvPicPr>
          <p:cNvPr id="5" name="Picture 4" descr="A person and a child smiling&#10;&#10;AI-generated content may be incorrect.">
            <a:extLst>
              <a:ext uri="{FF2B5EF4-FFF2-40B4-BE49-F238E27FC236}">
                <a16:creationId xmlns:a16="http://schemas.microsoft.com/office/drawing/2014/main" id="{B7702C6D-302F-1F4C-E719-B1C768AEF6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1399" y="1033992"/>
            <a:ext cx="4114801" cy="2314575"/>
          </a:xfrm>
          <a:prstGeom prst="rect">
            <a:avLst/>
          </a:prstGeom>
        </p:spPr>
      </p:pic>
      <p:pic>
        <p:nvPicPr>
          <p:cNvPr id="7" name="Picture 6" descr="A person with a beard and mustache&#10;&#10;AI-generated content may be incorrect.">
            <a:extLst>
              <a:ext uri="{FF2B5EF4-FFF2-40B4-BE49-F238E27FC236}">
                <a16:creationId xmlns:a16="http://schemas.microsoft.com/office/drawing/2014/main" id="{C89EF821-8BA4-C601-E85D-FB3EBC9CE0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1399" y="3509432"/>
            <a:ext cx="4114801" cy="2314575"/>
          </a:xfrm>
          <a:prstGeom prst="rect">
            <a:avLst/>
          </a:prstGeom>
        </p:spPr>
      </p:pic>
    </p:spTree>
    <p:extLst>
      <p:ext uri="{BB962C8B-B14F-4D97-AF65-F5344CB8AC3E}">
        <p14:creationId xmlns:p14="http://schemas.microsoft.com/office/powerpoint/2010/main" val="4124534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C6FF1-301D-9E70-7161-FBED2056BB24}"/>
              </a:ext>
            </a:extLst>
          </p:cNvPr>
          <p:cNvSpPr>
            <a:spLocks noGrp="1"/>
          </p:cNvSpPr>
          <p:nvPr>
            <p:ph type="title"/>
          </p:nvPr>
        </p:nvSpPr>
        <p:spPr>
          <a:xfrm>
            <a:off x="838200" y="365125"/>
            <a:ext cx="10515600" cy="915035"/>
          </a:xfrm>
        </p:spPr>
        <p:txBody>
          <a:bodyPr>
            <a:normAutofit fontScale="90000"/>
          </a:bodyPr>
          <a:lstStyle/>
          <a:p>
            <a:r>
              <a:rPr lang="en-GB" dirty="0"/>
              <a:t>  </a:t>
            </a:r>
            <a:r>
              <a:rPr lang="en-GB" sz="3200" dirty="0"/>
              <a:t>Reference :</a:t>
            </a:r>
            <a:br>
              <a:rPr lang="en-GB" sz="3200" dirty="0"/>
            </a:br>
            <a:endParaRPr lang="en-GB" sz="3200" dirty="0"/>
          </a:p>
        </p:txBody>
      </p:sp>
      <p:sp>
        <p:nvSpPr>
          <p:cNvPr id="3" name="Content Placeholder 2">
            <a:extLst>
              <a:ext uri="{FF2B5EF4-FFF2-40B4-BE49-F238E27FC236}">
                <a16:creationId xmlns:a16="http://schemas.microsoft.com/office/drawing/2014/main" id="{1AB3E377-86DB-F5CE-D94D-74011AD1DA2D}"/>
              </a:ext>
            </a:extLst>
          </p:cNvPr>
          <p:cNvSpPr>
            <a:spLocks noGrp="1"/>
          </p:cNvSpPr>
          <p:nvPr>
            <p:ph idx="1"/>
          </p:nvPr>
        </p:nvSpPr>
        <p:spPr>
          <a:xfrm>
            <a:off x="838200" y="1502229"/>
            <a:ext cx="10515600" cy="4674734"/>
          </a:xfrm>
        </p:spPr>
        <p:txBody>
          <a:bodyPr>
            <a:normAutofit fontScale="2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5600" b="1" i="0" u="none" strike="noStrike" kern="1200" cap="none" spc="0" normalizeH="0" baseline="0" noProof="0" dirty="0" err="1">
                <a:ln>
                  <a:noFill/>
                </a:ln>
                <a:solidFill>
                  <a:prstClr val="black"/>
                </a:solidFill>
                <a:effectLst/>
                <a:uLnTx/>
                <a:uFillTx/>
                <a:latin typeface="Aptos" panose="02110004020202020204"/>
                <a:ea typeface="+mn-ea"/>
                <a:cs typeface="+mn-cs"/>
              </a:rPr>
              <a:t>Bbc</a:t>
            </a: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rPr>
              <a:t> (2024</a:t>
            </a:r>
            <a:r>
              <a:rPr kumimoji="0" lang="en-US" sz="5600" b="1" i="1" u="none" strike="noStrike" kern="1200" cap="none" spc="0" normalizeH="0" baseline="0" noProof="0" dirty="0">
                <a:ln>
                  <a:noFill/>
                </a:ln>
                <a:solidFill>
                  <a:prstClr val="black"/>
                </a:solidFill>
                <a:effectLst/>
                <a:uLnTx/>
                <a:uFillTx/>
                <a:latin typeface="Aptos" panose="02110004020202020204"/>
                <a:ea typeface="+mn-ea"/>
                <a:cs typeface="+mn-cs"/>
              </a:rPr>
              <a:t>). More drug than drink-driving arrests by some forces. </a:t>
            </a: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rPr>
              <a:t>Available at: </a:t>
            </a: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https://www.bbc.co.uk/news/business-68361610</a:t>
            </a: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rPr>
              <a:t> (Accessed on 17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rPr>
              <a:t>Home Office(2023</a:t>
            </a:r>
            <a:r>
              <a:rPr kumimoji="0" lang="en-US" sz="5600" b="1" i="1" u="none" strike="noStrike" kern="1200" cap="none" spc="0" normalizeH="0" baseline="0" noProof="0" dirty="0">
                <a:ln>
                  <a:noFill/>
                </a:ln>
                <a:solidFill>
                  <a:prstClr val="black"/>
                </a:solidFill>
                <a:effectLst/>
                <a:uLnTx/>
                <a:uFillTx/>
                <a:latin typeface="Aptos" panose="02110004020202020204"/>
                <a:ea typeface="+mn-ea"/>
                <a:cs typeface="+mn-cs"/>
              </a:rPr>
              <a:t>). Reducing the harm from illegal drugs. </a:t>
            </a:r>
            <a:r>
              <a:rPr kumimoji="0" lang="en-US" sz="5600" b="1" i="0" u="none" strike="noStrike" kern="1200" cap="none" spc="0" normalizeH="0" baseline="0" noProof="0" dirty="0">
                <a:ln>
                  <a:noFill/>
                </a:ln>
                <a:solidFill>
                  <a:prstClr val="black"/>
                </a:solidFill>
                <a:effectLst/>
                <a:uLnTx/>
                <a:uFillTx/>
                <a:latin typeface="Aptos" panose="02110004020202020204"/>
                <a:ea typeface="+mn-ea"/>
                <a:cs typeface="+mn-cs"/>
              </a:rPr>
              <a:t>Available at: </a:t>
            </a:r>
            <a:r>
              <a:rPr kumimoji="0" lang="en-GB" sz="56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https://www.nao.org.uk/wp-content/uploads/2023/10/reducing-the-harm-from-illegal-drugs.pdf</a:t>
            </a:r>
            <a:r>
              <a:rPr kumimoji="0" lang="en-GB" sz="5600" b="0" i="0" u="none" strike="noStrike" kern="1200" cap="none" spc="0" normalizeH="0" baseline="0" noProof="0" dirty="0">
                <a:ln>
                  <a:noFill/>
                </a:ln>
                <a:solidFill>
                  <a:prstClr val="black"/>
                </a:solidFill>
                <a:effectLst/>
                <a:uLnTx/>
                <a:uFillTx/>
                <a:latin typeface="Aptos" panose="02110004020202020204"/>
                <a:ea typeface="+mn-ea"/>
                <a:cs typeface="+mn-cs"/>
              </a:rPr>
              <a:t> .(accessed on 12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5600" dirty="0" err="1">
                <a:solidFill>
                  <a:prstClr val="black"/>
                </a:solidFill>
                <a:latin typeface="Aptos" panose="02110004020202020204"/>
              </a:rPr>
              <a:t>Bbc</a:t>
            </a:r>
            <a:r>
              <a:rPr lang="en-GB" sz="5600" dirty="0">
                <a:solidFill>
                  <a:prstClr val="black"/>
                </a:solidFill>
                <a:latin typeface="Aptos" panose="02110004020202020204"/>
              </a:rPr>
              <a:t> (2023).</a:t>
            </a:r>
            <a:r>
              <a:rPr lang="en-US" sz="5600" dirty="0">
                <a:solidFill>
                  <a:prstClr val="black"/>
                </a:solidFill>
                <a:latin typeface="Aptos" panose="02110004020202020204"/>
              </a:rPr>
              <a:t> Drink and drug drivers targeted in Christmas crackdown. Available at: </a:t>
            </a:r>
            <a:r>
              <a:rPr lang="en-US" sz="5600" dirty="0">
                <a:solidFill>
                  <a:prstClr val="black"/>
                </a:solidFill>
                <a:latin typeface="Aptos" panose="02110004020202020204"/>
                <a:hlinkClick r:id="rId4"/>
              </a:rPr>
              <a:t>https://www.bbc.co.uk/news/uk-england-kent-67761801</a:t>
            </a:r>
            <a:r>
              <a:rPr lang="en-US" sz="5600" dirty="0">
                <a:solidFill>
                  <a:prstClr val="black"/>
                </a:solidFill>
                <a:latin typeface="Aptos" panose="02110004020202020204"/>
              </a:rPr>
              <a:t> (Accessed on 17 February 2025).</a:t>
            </a:r>
            <a:endParaRPr kumimoji="0" lang="en-GB" sz="56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5600" dirty="0"/>
          </a:p>
          <a:p>
            <a:pPr>
              <a:lnSpc>
                <a:spcPct val="120000"/>
              </a:lnSpc>
            </a:pPr>
            <a:r>
              <a:rPr lang="en-GB" sz="5600" dirty="0"/>
              <a:t>Office for National Statistics (2021</a:t>
            </a:r>
            <a:r>
              <a:rPr lang="en-US" sz="5600" i="1" dirty="0"/>
              <a:t>.</a:t>
            </a:r>
            <a:r>
              <a:rPr kumimoji="0" lang="en-GB" sz="5600" b="0" i="1"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US" sz="5600" b="0" i="1" u="none" strike="noStrike" kern="1200" cap="none" spc="0" normalizeH="0" baseline="0" noProof="0" dirty="0">
                <a:ln>
                  <a:noFill/>
                </a:ln>
                <a:solidFill>
                  <a:prstClr val="black"/>
                </a:solidFill>
                <a:effectLst/>
                <a:uLnTx/>
                <a:uFillTx/>
                <a:latin typeface="Aptos" panose="02110004020202020204"/>
                <a:ea typeface="+mn-ea"/>
                <a:cs typeface="+mn-cs"/>
              </a:rPr>
              <a:t>Deaths related to drug poisoning in England and Wales: </a:t>
            </a:r>
            <a:r>
              <a:rPr kumimoji="0" lang="en-US" sz="56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US" sz="56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https://www.ons.gov.uk/peoplepopulationandcommunity/birthsdeathsandmarriages/deaths/bulletins/deathsrelatedtodrugpoisoninginenglandandwales/2020#toc</a:t>
            </a:r>
            <a:r>
              <a:rPr kumimoji="0" lang="en-US" sz="5600" b="0" i="0" u="none" strike="noStrike" kern="1200" cap="none" spc="0" normalizeH="0" baseline="0" noProof="0" dirty="0">
                <a:ln>
                  <a:noFill/>
                </a:ln>
                <a:solidFill>
                  <a:prstClr val="black"/>
                </a:solidFill>
                <a:effectLst/>
                <a:uLnTx/>
                <a:uFillTx/>
                <a:latin typeface="Aptos" panose="02110004020202020204"/>
                <a:ea typeface="+mn-ea"/>
                <a:cs typeface="+mn-cs"/>
              </a:rPr>
              <a:t> (Accessed on 10 February 2025).</a:t>
            </a:r>
          </a:p>
          <a:p>
            <a:pPr>
              <a:lnSpc>
                <a:spcPct val="120000"/>
              </a:lnSpc>
              <a:spcBef>
                <a:spcPts val="1200"/>
              </a:spcBef>
              <a:spcAft>
                <a:spcPts val="1200"/>
              </a:spcAft>
            </a:pPr>
            <a:r>
              <a:rPr lang="en-US" sz="5600" dirty="0">
                <a:solidFill>
                  <a:prstClr val="black"/>
                </a:solidFill>
                <a:latin typeface="Aptos" panose="02110004020202020204"/>
              </a:rPr>
              <a:t>Office for National Statistics (2022).Available at: </a:t>
            </a:r>
            <a:r>
              <a:rPr lang="en-US" sz="5600" dirty="0">
                <a:solidFill>
                  <a:prstClr val="black"/>
                </a:solidFill>
                <a:latin typeface="Aptos" panose="02110004020202020204"/>
                <a:hlinkClick r:id="rId6"/>
              </a:rPr>
              <a:t>https://www.ons.gov.uk/peoplepopulationandcommunity/birthsdeathsandmarriages/deaths/bulletins/deathsrelatedtodrugpoisoninginenglandandwales/2022registrations</a:t>
            </a:r>
            <a:r>
              <a:rPr lang="en-US" sz="5600" dirty="0">
                <a:solidFill>
                  <a:prstClr val="black"/>
                </a:solidFill>
                <a:latin typeface="Aptos" panose="02110004020202020204"/>
              </a:rPr>
              <a:t>. (Accessed on 10 February 2025).</a:t>
            </a:r>
          </a:p>
          <a:p>
            <a:pPr>
              <a:lnSpc>
                <a:spcPct val="120000"/>
              </a:lnSpc>
              <a:spcBef>
                <a:spcPts val="1200"/>
              </a:spcBef>
              <a:spcAft>
                <a:spcPts val="1200"/>
              </a:spcAft>
            </a:pPr>
            <a:r>
              <a:rPr lang="en-US" sz="5600" dirty="0">
                <a:solidFill>
                  <a:prstClr val="black"/>
                </a:solidFill>
                <a:latin typeface="Aptos" panose="02110004020202020204"/>
              </a:rPr>
              <a:t>Road Safety Knowledge Centre(2024). </a:t>
            </a:r>
            <a:r>
              <a:rPr lang="en-US" sz="5600" i="1" dirty="0">
                <a:solidFill>
                  <a:prstClr val="black"/>
                </a:solidFill>
                <a:latin typeface="Aptos" panose="02110004020202020204"/>
              </a:rPr>
              <a:t>Saving Lives: Reducing preventable harm caused by driving under the influence</a:t>
            </a:r>
            <a:r>
              <a:rPr lang="en-US" sz="5600" dirty="0">
                <a:solidFill>
                  <a:prstClr val="black"/>
                </a:solidFill>
                <a:latin typeface="Aptos" panose="02110004020202020204"/>
              </a:rPr>
              <a:t>. Available at: </a:t>
            </a:r>
            <a:r>
              <a:rPr lang="en-US" sz="5600" dirty="0">
                <a:solidFill>
                  <a:prstClr val="black"/>
                </a:solidFill>
                <a:latin typeface="Aptos" panose="02110004020202020204"/>
                <a:hlinkClick r:id="rId7"/>
              </a:rPr>
              <a:t>https://www.roadsafetyknowledgecentre.org.uk/saving-lives-reducing-preventable-harm-caused-by-driving-under-the-influence-concensus-statement/</a:t>
            </a:r>
            <a:r>
              <a:rPr lang="en-US" sz="5600" dirty="0">
                <a:solidFill>
                  <a:prstClr val="black"/>
                </a:solidFill>
                <a:latin typeface="Aptos" panose="02110004020202020204"/>
              </a:rPr>
              <a:t> (Accessed on 11 February 2025.</a:t>
            </a:r>
          </a:p>
          <a:p>
            <a:pPr>
              <a:lnSpc>
                <a:spcPct val="120000"/>
              </a:lnSpc>
              <a:spcBef>
                <a:spcPts val="1200"/>
              </a:spcBef>
              <a:spcAft>
                <a:spcPts val="1200"/>
              </a:spcAft>
            </a:pPr>
            <a:r>
              <a:rPr lang="en-US" sz="5600" b="1" i="0" dirty="0">
                <a:solidFill>
                  <a:prstClr val="black"/>
                </a:solidFill>
                <a:effectLst/>
                <a:latin typeface="Aptos" panose="02110004020202020204"/>
              </a:rPr>
              <a:t>UK Parliament(2024) </a:t>
            </a:r>
            <a:r>
              <a:rPr lang="en-US" sz="5600" b="1" i="1" dirty="0">
                <a:solidFill>
                  <a:prstClr val="black"/>
                </a:solidFill>
                <a:effectLst/>
                <a:latin typeface="Aptos" panose="02110004020202020204"/>
              </a:rPr>
              <a:t>). Policing: a public health approach</a:t>
            </a:r>
            <a:r>
              <a:rPr lang="en-US" sz="5600" b="1" i="0" dirty="0">
                <a:solidFill>
                  <a:prstClr val="black"/>
                </a:solidFill>
                <a:effectLst/>
                <a:latin typeface="Aptos" panose="02110004020202020204"/>
              </a:rPr>
              <a:t>. </a:t>
            </a:r>
            <a:r>
              <a:rPr lang="en-US" sz="5600" b="1" dirty="0">
                <a:solidFill>
                  <a:prstClr val="black"/>
                </a:solidFill>
                <a:latin typeface="Aptos" panose="02110004020202020204"/>
              </a:rPr>
              <a:t>Available at: </a:t>
            </a:r>
            <a:r>
              <a:rPr lang="en-US" sz="5600" b="1" dirty="0">
                <a:solidFill>
                  <a:prstClr val="black"/>
                </a:solidFill>
                <a:latin typeface="Aptos" panose="02110004020202020204"/>
                <a:hlinkClick r:id="rId8"/>
              </a:rPr>
              <a:t>https://post.parliament.uk/policing-a-public-health-approach/</a:t>
            </a:r>
            <a:r>
              <a:rPr lang="en-US" sz="5600" b="1" dirty="0">
                <a:solidFill>
                  <a:prstClr val="black"/>
                </a:solidFill>
                <a:latin typeface="Aptos" panose="02110004020202020204"/>
              </a:rPr>
              <a:t> (Accessed on 11 February 2024).</a:t>
            </a:r>
          </a:p>
          <a:p>
            <a:pPr>
              <a:lnSpc>
                <a:spcPct val="120000"/>
              </a:lnSpc>
              <a:spcBef>
                <a:spcPts val="1200"/>
              </a:spcBef>
              <a:spcAft>
                <a:spcPts val="1200"/>
              </a:spcAft>
            </a:pPr>
            <a:endParaRPr lang="en-US" sz="5600" b="1" dirty="0">
              <a:solidFill>
                <a:prstClr val="black"/>
              </a:solidFill>
              <a:latin typeface="Aptos" panose="02110004020202020204"/>
            </a:endParaRPr>
          </a:p>
          <a:p>
            <a:pPr>
              <a:lnSpc>
                <a:spcPct val="120000"/>
              </a:lnSpc>
              <a:spcBef>
                <a:spcPts val="1200"/>
              </a:spcBef>
              <a:spcAft>
                <a:spcPts val="1200"/>
              </a:spcAft>
            </a:pPr>
            <a:endParaRPr lang="en-US" sz="5600" b="1" dirty="0">
              <a:solidFill>
                <a:prstClr val="black"/>
              </a:solidFill>
              <a:latin typeface="Aptos" panose="02110004020202020204"/>
            </a:endParaRPr>
          </a:p>
          <a:p>
            <a:pPr>
              <a:lnSpc>
                <a:spcPct val="120000"/>
              </a:lnSpc>
              <a:spcBef>
                <a:spcPts val="1200"/>
              </a:spcBef>
              <a:spcAft>
                <a:spcPts val="1200"/>
              </a:spcAft>
            </a:pPr>
            <a:r>
              <a:rPr lang="en-US" sz="4800" b="1" i="0" dirty="0">
                <a:solidFill>
                  <a:srgbClr val="FFFFFF"/>
                </a:solidFill>
                <a:effectLst/>
                <a:latin typeface="Open Sans" panose="020B0606030504020204" pitchFamily="34" charset="0"/>
              </a:rPr>
              <a:t>phttps</a:t>
            </a:r>
            <a:r>
              <a:rPr lang="en-US" b="1" i="0" dirty="0">
                <a:solidFill>
                  <a:srgbClr val="FFFFFF"/>
                </a:solidFill>
                <a:effectLst/>
                <a:latin typeface="Open Sans" panose="020B0606030504020204" pitchFamily="34" charset="0"/>
              </a:rPr>
              <a:t>://www.nao.org.uk/wp-content/uploads/2023/10/reducing-the-harm-from-illegal-drugs.pdfshhttps://whttps://www.nao.org.uk/wp-content/uploads/2023/10/reducing-the-harm-from-illegal-drugs.pdfww.nao.org.uk/wp-content/uploads/2023/10/reducing-the-harm-from-illegal-drugs.pdfttps://www.nao.org.uk/wp-content/uploads/2023/10/reducing-the-harm-from-illegal-drugs.pdf://www.nao.org.uk/wp-content/uploads/2023/10/reducing-the-harm-from-illegal-drugs.pdfuk/wp-content/uploads/2023/10/reducing-the-harm-from-illegal-drugs.pdf: a public health approachhttps://www.ons.gov.uk/peoplepopulationandcommunity/birthsdeathsandmarriages/deaths/bulletins/deathsrelatedtodrugpoisoninginenglandandwales/2022registrationseaths related to drug poisoning in England and Wales: 2022 registrations</a:t>
            </a:r>
          </a:p>
          <a:p>
            <a:pPr algn="l">
              <a:lnSpc>
                <a:spcPts val="3600"/>
              </a:lnSpc>
              <a:spcBef>
                <a:spcPts val="1200"/>
              </a:spcBef>
              <a:spcAft>
                <a:spcPts val="1200"/>
              </a:spcAft>
            </a:pPr>
            <a:r>
              <a:rPr lang="en-US" b="1" i="0" dirty="0">
                <a:solidFill>
                  <a:srgbClr val="FFFFFF"/>
                </a:solidFill>
                <a:effectLst/>
                <a:latin typeface="Open Sans" panose="020B0606030504020204" pitchFamily="34" charset="0"/>
              </a:rPr>
              <a:t>Deaths related to drug poisoning in England and Wales: 2022 registrations</a:t>
            </a:r>
          </a:p>
          <a:p>
            <a:endParaRPr lang="en-GB" i="1" dirty="0"/>
          </a:p>
        </p:txBody>
      </p:sp>
    </p:spTree>
    <p:extLst>
      <p:ext uri="{BB962C8B-B14F-4D97-AF65-F5344CB8AC3E}">
        <p14:creationId xmlns:p14="http://schemas.microsoft.com/office/powerpoint/2010/main" val="435114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86520-B24E-9516-AA2F-CF9E42462779}"/>
              </a:ext>
            </a:extLst>
          </p:cNvPr>
          <p:cNvSpPr>
            <a:spLocks noGrp="1"/>
          </p:cNvSpPr>
          <p:nvPr>
            <p:ph type="title"/>
          </p:nvPr>
        </p:nvSpPr>
        <p:spPr>
          <a:xfrm>
            <a:off x="838200" y="44767"/>
            <a:ext cx="10515600" cy="640715"/>
          </a:xfrm>
        </p:spPr>
        <p:txBody>
          <a:bodyPr>
            <a:normAutofit fontScale="90000"/>
          </a:bodyPr>
          <a:lstStyle/>
          <a:p>
            <a:r>
              <a:rPr lang="en-GB" dirty="0"/>
              <a:t>  </a:t>
            </a:r>
            <a:r>
              <a:rPr lang="en-GB" sz="3200" dirty="0"/>
              <a:t>Reference :</a:t>
            </a:r>
          </a:p>
        </p:txBody>
      </p:sp>
      <p:sp>
        <p:nvSpPr>
          <p:cNvPr id="3" name="Content Placeholder 2">
            <a:extLst>
              <a:ext uri="{FF2B5EF4-FFF2-40B4-BE49-F238E27FC236}">
                <a16:creationId xmlns:a16="http://schemas.microsoft.com/office/drawing/2014/main" id="{2E1B33D1-AD4B-F05C-AFDB-433CC131ADD0}"/>
              </a:ext>
            </a:extLst>
          </p:cNvPr>
          <p:cNvSpPr>
            <a:spLocks noGrp="1"/>
          </p:cNvSpPr>
          <p:nvPr>
            <p:ph idx="1"/>
          </p:nvPr>
        </p:nvSpPr>
        <p:spPr>
          <a:xfrm>
            <a:off x="838200" y="685482"/>
            <a:ext cx="10515600" cy="5966778"/>
          </a:xfrm>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Drug driving. Available at: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https://www.rospa.com/getmedia/bb2203d6-c8c3-49c5-b6bb-23935ea9e6d3/Drug-Driving-Factsheet-1223_1.pdf</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(Accessed on 13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EMSA . </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How do Drugs Affect Driving</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Available </a:t>
            </a:r>
            <a:r>
              <a:rPr kumimoji="0" lang="en-US" sz="1400" b="0" i="0" u="none" strike="noStrike" kern="1200" cap="none" spc="0" normalizeH="0" baseline="0" noProof="0" dirty="0" err="1">
                <a:ln>
                  <a:noFill/>
                </a:ln>
                <a:solidFill>
                  <a:prstClr val="black"/>
                </a:solidFill>
                <a:effectLst/>
                <a:uLnTx/>
                <a:uFillTx/>
                <a:latin typeface="Aptos" panose="02110004020202020204"/>
                <a:ea typeface="+mn-ea"/>
                <a:cs typeface="+mn-cs"/>
              </a:rPr>
              <a:t>at:https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://emsaok.gov/resource-library/summer-safety-tips/how-do-drugs-affect-driving/ (Accessed on 13 February 2025).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Essex Police (2025</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 Drug driving – is the high worth the low?</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Available </a:t>
            </a:r>
            <a:r>
              <a:rPr kumimoji="0" lang="en-US" sz="1400" b="0" i="0" u="none" strike="noStrike" kern="1200" cap="none" spc="0" normalizeH="0" baseline="0" noProof="0" dirty="0" err="1">
                <a:ln>
                  <a:noFill/>
                </a:ln>
                <a:solidFill>
                  <a:prstClr val="black"/>
                </a:solidFill>
                <a:effectLst/>
                <a:uLnTx/>
                <a:uFillTx/>
                <a:latin typeface="Aptos" panose="02110004020202020204"/>
                <a:ea typeface="+mn-ea"/>
                <a:cs typeface="+mn-cs"/>
              </a:rPr>
              <a:t>at:https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://www.essex.police.uk/police-forces/essex-police/areas/essex-police/campaigns/campaigns/drug-driving-is-the-high-worth-the-low/ (Accessed on 14 February 2025). Think (2025). Story of THINK! Available </a:t>
            </a:r>
            <a:r>
              <a:rPr kumimoji="0" lang="en-US" sz="1400" b="0" i="0" u="none" strike="noStrike" kern="1200" cap="none" spc="0" normalizeH="0" baseline="0" noProof="0" dirty="0" err="1">
                <a:ln>
                  <a:noFill/>
                </a:ln>
                <a:solidFill>
                  <a:prstClr val="black"/>
                </a:solidFill>
                <a:effectLst/>
                <a:uLnTx/>
                <a:uFillTx/>
                <a:latin typeface="Aptos" panose="02110004020202020204"/>
                <a:ea typeface="+mn-ea"/>
                <a:cs typeface="+mn-cs"/>
              </a:rPr>
              <a:t>at:https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://www.think.gov.uk/about-think/story-of-think/ (Accessed on 14 February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N Middleton (2024</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 Fleets urged to get tough on drink and drug-driving as police winter crackdown starts.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https://vanfleetworld.co.uk/fleets-urged-to-get-tough-on-drink-and-drug-driving-as-police-winter-crackdown-starts/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(Accessed on 13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North Wales Police (2024). </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HGV drivers arrested as part of Christmas Anti Drink and Drug Drive Campaign</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hlinkClick r:id="rId4"/>
              </a:rPr>
              <a:t>https://www.northwales.police.uk/news/north-wales/news/news/2024/december/hgv-drivers-arrested-as-part-of-christmas-anti-drink-and-drug-drive-campaign/</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(Accessed on 14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North Yorkshire (2025). </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More than 150 arrests during our Christmas Drink and Drug Drive campaign</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Available at: </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https://www.northyorkshire.police.uk/news/north-yorkshire/news/news/2025/01-january/more-than-150-arrests-during-our-christmas-drink-and-drug-drive-campaign/</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(Accessed on 14 February 2025).</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North Yorkshire Police (2024). </a:t>
            </a:r>
            <a:r>
              <a:rPr kumimoji="0" lang="en-US" sz="1400" b="0" i="1" u="none" strike="noStrike" kern="1200" cap="none" spc="0" normalizeH="0" baseline="0" noProof="0" dirty="0">
                <a:ln>
                  <a:noFill/>
                </a:ln>
                <a:solidFill>
                  <a:prstClr val="black"/>
                </a:solidFill>
                <a:effectLst/>
                <a:uLnTx/>
                <a:uFillTx/>
                <a:latin typeface="Aptos" panose="02110004020202020204"/>
                <a:ea typeface="+mn-ea"/>
                <a:cs typeface="+mn-cs"/>
              </a:rPr>
              <a:t>We don’t want another empty seat this Christmas…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Available at: </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https://www.northyorkshire.police.uk/news/north-yorkshire/news/news/2024/11-november/we-dont-want-another-empty-seat-this-christmas/</a:t>
            </a:r>
            <a:r>
              <a:rPr kumimoji="0" lang="en-US" sz="1400" b="0" i="0" u="none" strike="noStrike" kern="1200" cap="none" spc="0" normalizeH="0" baseline="0" noProof="0" dirty="0">
                <a:ln>
                  <a:noFill/>
                </a:ln>
                <a:solidFill>
                  <a:prstClr val="black"/>
                </a:solidFill>
                <a:effectLst/>
                <a:uLnTx/>
                <a:uFillTx/>
                <a:latin typeface="Aptos" panose="02110004020202020204"/>
                <a:ea typeface="+mn-ea"/>
                <a:cs typeface="+mn-cs"/>
              </a:rPr>
              <a:t> (Accessed on 14 February 2025).</a:t>
            </a:r>
            <a:endParaRPr lang="en-GB" sz="1400" dirty="0"/>
          </a:p>
          <a:p>
            <a:r>
              <a:rPr lang="en-GB" sz="1400" dirty="0"/>
              <a:t>NPCC (2023). </a:t>
            </a:r>
            <a:r>
              <a:rPr lang="en-US" sz="1400" i="1" dirty="0"/>
              <a:t>Nearly 9,000 drivers caught drink or drug driving.</a:t>
            </a:r>
            <a:r>
              <a:rPr lang="en-US" sz="1400" dirty="0"/>
              <a:t> Available </a:t>
            </a:r>
            <a:r>
              <a:rPr lang="en-US" sz="1400" dirty="0" err="1"/>
              <a:t>at:https</a:t>
            </a:r>
            <a:r>
              <a:rPr lang="en-US" sz="1400" dirty="0"/>
              <a:t>://news.npcc.police.uk/releases/nearly-9-000-drivers-caught-drink-or-drug-driving-in-six-week-police-operation (Accessed on 13 February 2025).</a:t>
            </a:r>
          </a:p>
          <a:p>
            <a:r>
              <a:rPr lang="en-US" sz="1400" dirty="0"/>
              <a:t>ROSPA (2023). Road safety factsheet:</a:t>
            </a:r>
          </a:p>
          <a:p>
            <a:pPr marL="0" indent="0">
              <a:buNone/>
            </a:pPr>
            <a:endParaRPr lang="en-GB" sz="1400" dirty="0"/>
          </a:p>
        </p:txBody>
      </p:sp>
    </p:spTree>
    <p:extLst>
      <p:ext uri="{BB962C8B-B14F-4D97-AF65-F5344CB8AC3E}">
        <p14:creationId xmlns:p14="http://schemas.microsoft.com/office/powerpoint/2010/main" val="2846259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4142</TotalTime>
  <Words>2247</Words>
  <Application>Microsoft Office PowerPoint</Application>
  <PresentationFormat>Widescreen</PresentationFormat>
  <Paragraphs>96</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Open Sans</vt:lpstr>
      <vt:lpstr>Office Theme</vt:lpstr>
      <vt:lpstr>Drugs Offence in the Road</vt:lpstr>
      <vt:lpstr>PowerPoint Presentation</vt:lpstr>
      <vt:lpstr>          Statistics</vt:lpstr>
      <vt:lpstr>  Statistics</vt:lpstr>
      <vt:lpstr>                   Death from drugs on roads</vt:lpstr>
      <vt:lpstr>                 Colaboration</vt:lpstr>
      <vt:lpstr>                Reduce  harm </vt:lpstr>
      <vt:lpstr>Campaign</vt:lpstr>
      <vt:lpstr>   History THINK</vt:lpstr>
      <vt:lpstr>      Campaign-Operation Limit</vt:lpstr>
      <vt:lpstr>Campaign </vt:lpstr>
      <vt:lpstr>    Operation Limit</vt:lpstr>
      <vt:lpstr>How do Drugs Affect Driving?</vt:lpstr>
      <vt:lpstr>           Driving drug</vt:lpstr>
      <vt:lpstr>What can be done about drug driving?</vt:lpstr>
      <vt:lpstr> Case Study</vt:lpstr>
      <vt:lpstr> Case Study</vt:lpstr>
      <vt:lpstr>  Case Study</vt:lpstr>
      <vt:lpstr>  Case Study</vt:lpstr>
      <vt:lpstr>Case Study</vt:lpstr>
      <vt:lpstr>  Reference : </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Cristina Martinica</dc:creator>
  <cp:lastModifiedBy>Elena Cristina Martinica</cp:lastModifiedBy>
  <cp:revision>3</cp:revision>
  <dcterms:created xsi:type="dcterms:W3CDTF">2025-02-10T21:41:20Z</dcterms:created>
  <dcterms:modified xsi:type="dcterms:W3CDTF">2025-02-18T19:26:09Z</dcterms:modified>
</cp:coreProperties>
</file>