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72867-81E9-44E0-AE0E-03F1C6CF4F32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A3FE9-004D-4E69-B52E-9D5A8CB8D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7675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31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00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03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601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28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11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69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6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2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9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B4084-8D41-4CCD-BBA9-629F66C94A5E}" type="datetimeFigureOut">
              <a:rPr lang="en-GB" smtClean="0"/>
              <a:t>16/03/2018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36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584175"/>
          </a:xfrm>
        </p:spPr>
        <p:txBody>
          <a:bodyPr/>
          <a:lstStyle/>
          <a:p>
            <a:r>
              <a:rPr lang="en-GB" altLang="en-US"/>
              <a:t>Marketing Planning &amp; Practice</a:t>
            </a:r>
            <a:endParaRPr lang="en-GB" altLang="en-US" dirty="0" smtClean="0"/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1187450" y="5181600"/>
            <a:ext cx="6769100" cy="1143000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/>
              <a:t>The Service Mix</a:t>
            </a:r>
          </a:p>
          <a:p>
            <a:r>
              <a:rPr lang="en-GB" altLang="en-US" dirty="0" smtClean="0"/>
              <a:t>By Will Fleming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450" y="1600200"/>
            <a:ext cx="6769100" cy="3315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106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1142999"/>
          </a:xfrm>
        </p:spPr>
        <p:txBody>
          <a:bodyPr/>
          <a:lstStyle/>
          <a:p>
            <a:r>
              <a:rPr lang="en-GB" dirty="0" smtClean="0"/>
              <a:t>Service Mix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562598"/>
            <a:ext cx="6400800" cy="914402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447799"/>
            <a:ext cx="7239000" cy="411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254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SERVICE</a:t>
            </a:r>
          </a:p>
          <a:p>
            <a:r>
              <a:rPr lang="en-US" dirty="0" smtClean="0"/>
              <a:t>The marketing mix was extended in the 1980’s by Booms and </a:t>
            </a:r>
            <a:r>
              <a:rPr lang="en-US" dirty="0" err="1" smtClean="0"/>
              <a:t>Bitner</a:t>
            </a:r>
            <a:r>
              <a:rPr lang="en-US" dirty="0" smtClean="0"/>
              <a:t> to include:</a:t>
            </a:r>
          </a:p>
          <a:p>
            <a:r>
              <a:rPr lang="en-US" dirty="0" smtClean="0"/>
              <a:t>People</a:t>
            </a:r>
          </a:p>
          <a:p>
            <a:r>
              <a:rPr lang="en-US" dirty="0" smtClean="0"/>
              <a:t>Processes</a:t>
            </a:r>
          </a:p>
          <a:p>
            <a:r>
              <a:rPr lang="en-US" dirty="0" smtClean="0"/>
              <a:t>Physical evidence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3294106"/>
            <a:ext cx="4267200" cy="276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11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PEOPLE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appearance</a:t>
            </a:r>
          </a:p>
          <a:p>
            <a:r>
              <a:rPr lang="en-US" dirty="0" smtClean="0"/>
              <a:t>professionalism</a:t>
            </a:r>
          </a:p>
          <a:p>
            <a:r>
              <a:rPr lang="en-US" dirty="0" smtClean="0"/>
              <a:t>commitment</a:t>
            </a:r>
          </a:p>
          <a:p>
            <a:r>
              <a:rPr lang="en-US" dirty="0" smtClean="0"/>
              <a:t>skills</a:t>
            </a:r>
          </a:p>
          <a:p>
            <a:r>
              <a:rPr lang="en-US" dirty="0" err="1" smtClean="0"/>
              <a:t>behaviour</a:t>
            </a:r>
            <a:r>
              <a:rPr lang="en-US" dirty="0" smtClean="0"/>
              <a:t>/attitude/discretion</a:t>
            </a:r>
          </a:p>
          <a:p>
            <a:endParaRPr 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209799"/>
            <a:ext cx="5357411" cy="297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59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PEOPLE</a:t>
            </a:r>
          </a:p>
        </p:txBody>
      </p:sp>
      <p:pic>
        <p:nvPicPr>
          <p:cNvPr id="10243" name="Picture 2" descr="people impac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484313"/>
            <a:ext cx="6985000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68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employees can bring</a:t>
            </a:r>
          </a:p>
        </p:txBody>
      </p:sp>
      <p:pic>
        <p:nvPicPr>
          <p:cNvPr id="11267" name="Content Placeholder 4" descr="Supv_Sphere_of_Influence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844675"/>
            <a:ext cx="7572375" cy="4537075"/>
          </a:xfrm>
        </p:spPr>
      </p:pic>
    </p:spTree>
    <p:extLst>
      <p:ext uri="{BB962C8B-B14F-4D97-AF65-F5344CB8AC3E}">
        <p14:creationId xmlns:p14="http://schemas.microsoft.com/office/powerpoint/2010/main" val="113297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PROCESSES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policies &amp; procedures</a:t>
            </a:r>
          </a:p>
          <a:p>
            <a:r>
              <a:rPr lang="en-US" dirty="0" smtClean="0"/>
              <a:t>capacity</a:t>
            </a:r>
          </a:p>
          <a:p>
            <a:r>
              <a:rPr lang="en-US" dirty="0" err="1" smtClean="0"/>
              <a:t>mechanisation</a:t>
            </a:r>
            <a:endParaRPr lang="en-US" dirty="0" smtClean="0"/>
          </a:p>
          <a:p>
            <a:r>
              <a:rPr lang="en-US" dirty="0" smtClean="0"/>
              <a:t>information &amp; accessibility</a:t>
            </a:r>
          </a:p>
          <a:p>
            <a:r>
              <a:rPr lang="en-US" dirty="0" smtClean="0"/>
              <a:t>queuing/speed/timing/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417638"/>
            <a:ext cx="3352800" cy="528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60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IMPROVING PROCESSES</a:t>
            </a:r>
          </a:p>
        </p:txBody>
      </p:sp>
      <p:pic>
        <p:nvPicPr>
          <p:cNvPr id="13315" name="Picture 4" descr="sales-strategy-process-improve-sales-leader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916113"/>
            <a:ext cx="7345362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93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PHYSICAL EVIDENCE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corporate I.D.</a:t>
            </a:r>
          </a:p>
          <a:p>
            <a:r>
              <a:rPr lang="en-US" dirty="0" smtClean="0"/>
              <a:t>facilities</a:t>
            </a:r>
          </a:p>
          <a:p>
            <a:r>
              <a:rPr lang="en-US" dirty="0" smtClean="0"/>
              <a:t>tangible evidence</a:t>
            </a:r>
          </a:p>
          <a:p>
            <a:r>
              <a:rPr lang="en-US" dirty="0" smtClean="0"/>
              <a:t>environment</a:t>
            </a:r>
          </a:p>
          <a:p>
            <a:r>
              <a:rPr lang="en-US" dirty="0" smtClean="0"/>
              <a:t>ambiance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00" y="2133600"/>
            <a:ext cx="5029200" cy="457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60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Bitners service sca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16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you present the service mix for </a:t>
            </a:r>
            <a:r>
              <a:rPr lang="en-GB" smtClean="0"/>
              <a:t>your organisation?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709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117</Words>
  <Application>Microsoft Office PowerPoint</Application>
  <PresentationFormat>On-screen Show (4:3)</PresentationFormat>
  <Paragraphs>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Marketing Planning &amp; Practice</vt:lpstr>
      <vt:lpstr>Service Mix</vt:lpstr>
      <vt:lpstr>THE SERVICE MIX AS A COMPETITIVE ADVANTAGE</vt:lpstr>
      <vt:lpstr>THE SERVICE MIX AS A COMPETITIVE ADVANTAGE</vt:lpstr>
      <vt:lpstr>PEOPLE</vt:lpstr>
      <vt:lpstr>What employees can bring</vt:lpstr>
      <vt:lpstr>THE SERVICE MIX AS A COMPETITIVE ADVANTAGE</vt:lpstr>
      <vt:lpstr>IMPROVING PROCESSES</vt:lpstr>
      <vt:lpstr>THE SERVICE MIX AS A COMPETITIVE ADVANTAGE</vt:lpstr>
      <vt:lpstr>PowerPoint Presentation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Mix</dc:title>
  <dc:creator>Fleming</dc:creator>
  <cp:lastModifiedBy>Will Fleming</cp:lastModifiedBy>
  <cp:revision>6</cp:revision>
  <cp:lastPrinted>2018-03-16T16:45:38Z</cp:lastPrinted>
  <dcterms:created xsi:type="dcterms:W3CDTF">2017-03-02T21:20:24Z</dcterms:created>
  <dcterms:modified xsi:type="dcterms:W3CDTF">2018-03-16T16:45:50Z</dcterms:modified>
</cp:coreProperties>
</file>