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8" r:id="rId4"/>
    <p:sldId id="263" r:id="rId5"/>
    <p:sldId id="260" r:id="rId6"/>
    <p:sldId id="264"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754"/>
  </p:normalViewPr>
  <p:slideViewPr>
    <p:cSldViewPr snapToGrid="0" snapToObjects="1">
      <p:cViewPr varScale="1">
        <p:scale>
          <a:sx n="89" d="100"/>
          <a:sy n="89" d="100"/>
        </p:scale>
        <p:origin x="8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8312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02076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53068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092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11/18/19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90154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11/18/19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64723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11/18/19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240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82884F1-FFEA-405F-9602-3DCA865EDA4E}" type="datetime1">
              <a:rPr lang="en-US" smtClean="0"/>
              <a:t>11/18/19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6970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ED291B17-9318-49DB-B28B-6E5994AE9581}" type="datetime1">
              <a:rPr lang="en-US" smtClean="0"/>
              <a:t>11/18/19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446142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11/18/19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4633778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128197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ED291B17-9318-49DB-B28B-6E5994AE9581}" type="datetime1">
              <a:rPr lang="en-US" smtClean="0"/>
              <a:t>11/18/19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884600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2389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8907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D291B17-9318-49DB-B28B-6E5994AE9581}" type="datetime1">
              <a:rPr lang="en-US" smtClean="0"/>
              <a:t>11/18/19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80509056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disneyworld.disney.go.com/en_GB/"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cusa.co.uk/"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www.thelittlenell.com/"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disneyworld.disney.go.com/en_GB/" TargetMode="External"/><Relationship Id="rId2" Type="http://schemas.openxmlformats.org/officeDocument/2006/relationships/hyperlink" Target="https://www.ccusa.co.uk/" TargetMode="External"/><Relationship Id="rId1" Type="http://schemas.openxmlformats.org/officeDocument/2006/relationships/slideLayout" Target="../slideLayouts/slideLayout2.xml"/><Relationship Id="rId4" Type="http://schemas.openxmlformats.org/officeDocument/2006/relationships/hyperlink" Target="https://www.thelittlenell.com/hotel/history-of-the-little-n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A53D4-B42B-7942-BCA7-D1C694A550C4}"/>
              </a:ext>
            </a:extLst>
          </p:cNvPr>
          <p:cNvSpPr>
            <a:spLocks noGrp="1"/>
          </p:cNvSpPr>
          <p:nvPr>
            <p:ph type="ctrTitle"/>
          </p:nvPr>
        </p:nvSpPr>
        <p:spPr>
          <a:xfrm>
            <a:off x="8109235" y="863695"/>
            <a:ext cx="3511233" cy="3779995"/>
          </a:xfrm>
        </p:spPr>
        <p:txBody>
          <a:bodyPr anchor="ctr">
            <a:normAutofit fontScale="90000"/>
          </a:bodyPr>
          <a:lstStyle/>
          <a:p>
            <a:r>
              <a:rPr lang="en-US">
                <a:solidFill>
                  <a:schemeClr val="tx1"/>
                </a:solidFill>
              </a:rPr>
              <a:t>What I want to do for my Placement!</a:t>
            </a:r>
          </a:p>
        </p:txBody>
      </p:sp>
      <p:sp>
        <p:nvSpPr>
          <p:cNvPr id="3" name="Subtitle 2">
            <a:extLst>
              <a:ext uri="{FF2B5EF4-FFF2-40B4-BE49-F238E27FC236}">
                <a16:creationId xmlns:a16="http://schemas.microsoft.com/office/drawing/2014/main" id="{A84FE1F1-5DCA-6340-B9B0-82278BA8B020}"/>
              </a:ext>
            </a:extLst>
          </p:cNvPr>
          <p:cNvSpPr>
            <a:spLocks noGrp="1"/>
          </p:cNvSpPr>
          <p:nvPr>
            <p:ph type="subTitle" idx="1"/>
          </p:nvPr>
        </p:nvSpPr>
        <p:spPr>
          <a:xfrm>
            <a:off x="8109236" y="4739780"/>
            <a:ext cx="3511233" cy="1147054"/>
          </a:xfrm>
        </p:spPr>
        <p:txBody>
          <a:bodyPr anchor="t">
            <a:normAutofit/>
          </a:bodyPr>
          <a:lstStyle/>
          <a:p>
            <a:r>
              <a:rPr lang="en-US" sz="2000" dirty="0"/>
              <a:t>Katie </a:t>
            </a:r>
            <a:r>
              <a:rPr lang="en-US" sz="2000" dirty="0" err="1"/>
              <a:t>Manchipp</a:t>
            </a:r>
            <a:r>
              <a:rPr lang="en-US" sz="2000" dirty="0"/>
              <a:t> </a:t>
            </a:r>
          </a:p>
        </p:txBody>
      </p:sp>
      <p:pic>
        <p:nvPicPr>
          <p:cNvPr id="4" name="Picture 3">
            <a:extLst>
              <a:ext uri="{FF2B5EF4-FFF2-40B4-BE49-F238E27FC236}">
                <a16:creationId xmlns:a16="http://schemas.microsoft.com/office/drawing/2014/main" id="{3873BE72-221D-4950-A289-B5E497A43C2F}"/>
              </a:ext>
            </a:extLst>
          </p:cNvPr>
          <p:cNvPicPr>
            <a:picLocks noChangeAspect="1"/>
          </p:cNvPicPr>
          <p:nvPr/>
        </p:nvPicPr>
        <p:blipFill rotWithShape="1">
          <a:blip r:embed="rId2"/>
          <a:srcRect l="13931" r="12702" b="-1"/>
          <a:stretch/>
        </p:blipFill>
        <p:spPr>
          <a:xfrm>
            <a:off x="20" y="10"/>
            <a:ext cx="7537685" cy="6857990"/>
          </a:xfrm>
          <a:prstGeom prst="rect">
            <a:avLst/>
          </a:prstGeom>
        </p:spPr>
      </p:pic>
    </p:spTree>
    <p:extLst>
      <p:ext uri="{BB962C8B-B14F-4D97-AF65-F5344CB8AC3E}">
        <p14:creationId xmlns:p14="http://schemas.microsoft.com/office/powerpoint/2010/main" val="231620764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0F86E-77F8-D04C-B557-2AA4D6E720CC}"/>
              </a:ext>
            </a:extLst>
          </p:cNvPr>
          <p:cNvSpPr>
            <a:spLocks noGrp="1"/>
          </p:cNvSpPr>
          <p:nvPr>
            <p:ph type="title"/>
          </p:nvPr>
        </p:nvSpPr>
        <p:spPr/>
        <p:txBody>
          <a:bodyPr>
            <a:normAutofit/>
          </a:bodyPr>
          <a:lstStyle/>
          <a:p>
            <a:pPr algn="ctr"/>
            <a:r>
              <a:rPr lang="en-US" sz="4400" dirty="0"/>
              <a:t>Florida Orlando Disney WORLD</a:t>
            </a:r>
          </a:p>
        </p:txBody>
      </p:sp>
      <p:sp>
        <p:nvSpPr>
          <p:cNvPr id="3" name="Content Placeholder 2">
            <a:extLst>
              <a:ext uri="{FF2B5EF4-FFF2-40B4-BE49-F238E27FC236}">
                <a16:creationId xmlns:a16="http://schemas.microsoft.com/office/drawing/2014/main" id="{33C47A41-F41B-884B-8D75-15AAF5B59D25}"/>
              </a:ext>
            </a:extLst>
          </p:cNvPr>
          <p:cNvSpPr>
            <a:spLocks noGrp="1"/>
          </p:cNvSpPr>
          <p:nvPr>
            <p:ph idx="1"/>
          </p:nvPr>
        </p:nvSpPr>
        <p:spPr/>
        <p:txBody>
          <a:bodyPr/>
          <a:lstStyle/>
          <a:p>
            <a:r>
              <a:rPr lang="en-US" dirty="0"/>
              <a:t>Disney World Florida is a magical place a lot of people tended/wanted to go there as a kid or/and as an adult. Disney have so many different rides, games, restaurants and towns. </a:t>
            </a:r>
          </a:p>
          <a:p>
            <a:r>
              <a:rPr lang="en-US" dirty="0"/>
              <a:t>Reasons why I want to work at Disney World Florida? Its something different interesting and fun. It sounds like a great experience to do and I have even heard of people’s stories who have worked there, and they loved it. </a:t>
            </a:r>
          </a:p>
          <a:p>
            <a:r>
              <a:rPr lang="en-US" dirty="0"/>
              <a:t>What would I learn by going to Disneyworld? I would learn independence, problem-solving, customer service, hospitality, how a great business works, confidence. All which will help me in future jobs. </a:t>
            </a:r>
          </a:p>
          <a:p>
            <a:r>
              <a:rPr lang="en-US" dirty="0"/>
              <a:t>I think this a great place to work as you would be dealing with a lot of customers everyday and make so many new friends as well which will help a lot with the confidence. </a:t>
            </a:r>
          </a:p>
          <a:p>
            <a:r>
              <a:rPr lang="en-US" dirty="0">
                <a:hlinkClick r:id="rId2"/>
              </a:rPr>
              <a:t>https://disneyworld.disney.go.com/en_GB/</a:t>
            </a:r>
            <a:r>
              <a:rPr lang="en-US" dirty="0"/>
              <a:t> </a:t>
            </a:r>
          </a:p>
        </p:txBody>
      </p:sp>
    </p:spTree>
    <p:extLst>
      <p:ext uri="{BB962C8B-B14F-4D97-AF65-F5344CB8AC3E}">
        <p14:creationId xmlns:p14="http://schemas.microsoft.com/office/powerpoint/2010/main" val="97896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F9DEF-7D4D-D94A-964D-5BE6041A0A9F}"/>
              </a:ext>
            </a:extLst>
          </p:cNvPr>
          <p:cNvSpPr>
            <a:spLocks noGrp="1"/>
          </p:cNvSpPr>
          <p:nvPr>
            <p:ph type="title"/>
          </p:nvPr>
        </p:nvSpPr>
        <p:spPr/>
        <p:txBody>
          <a:bodyPr>
            <a:normAutofit/>
          </a:bodyPr>
          <a:lstStyle/>
          <a:p>
            <a:pPr algn="ctr"/>
            <a:r>
              <a:rPr lang="en-US" sz="5400" dirty="0"/>
              <a:t>CCUSA </a:t>
            </a:r>
          </a:p>
        </p:txBody>
      </p:sp>
      <p:sp>
        <p:nvSpPr>
          <p:cNvPr id="3" name="Content Placeholder 2">
            <a:extLst>
              <a:ext uri="{FF2B5EF4-FFF2-40B4-BE49-F238E27FC236}">
                <a16:creationId xmlns:a16="http://schemas.microsoft.com/office/drawing/2014/main" id="{1B73769A-AF94-7542-998B-D2299D276317}"/>
              </a:ext>
            </a:extLst>
          </p:cNvPr>
          <p:cNvSpPr>
            <a:spLocks noGrp="1"/>
          </p:cNvSpPr>
          <p:nvPr>
            <p:ph sz="half" idx="1"/>
          </p:nvPr>
        </p:nvSpPr>
        <p:spPr>
          <a:xfrm>
            <a:off x="810000" y="2743200"/>
            <a:ext cx="11112876" cy="4672012"/>
          </a:xfrm>
        </p:spPr>
        <p:txBody>
          <a:bodyPr/>
          <a:lstStyle/>
          <a:p>
            <a:r>
              <a:rPr lang="en-US" dirty="0"/>
              <a:t>CCUSA is an organization that recruits young people from around the world to work at a summer camp in America. </a:t>
            </a:r>
          </a:p>
          <a:p>
            <a:r>
              <a:rPr lang="en-US" dirty="0"/>
              <a:t>You got to pay a little fee to the organization to help you with all the paperwork and to find you the best camp for you. </a:t>
            </a:r>
          </a:p>
          <a:p>
            <a:r>
              <a:rPr lang="en-US" dirty="0"/>
              <a:t>Camp starts June and ends August time. You get to meet many people and make loads of new friends, learn things about yourself you never new and experience new places and cultures whilst you are there. </a:t>
            </a:r>
          </a:p>
          <a:p>
            <a:r>
              <a:rPr lang="en-US" dirty="0"/>
              <a:t>What will CCUSA help me gain for future Jobs? It help me gain independence, confidence, problem solving, different way of living which will help with jobs oversees. </a:t>
            </a:r>
          </a:p>
          <a:p>
            <a:r>
              <a:rPr lang="en-US" dirty="0"/>
              <a:t>I think it is a great place to work and have fun for the summer plus getting to learn new skills. </a:t>
            </a:r>
          </a:p>
          <a:p>
            <a:r>
              <a:rPr lang="en-US" dirty="0">
                <a:hlinkClick r:id="rId2"/>
              </a:rPr>
              <a:t>https://www.ccusa.co.uk</a:t>
            </a:r>
            <a:r>
              <a:rPr lang="en-US" dirty="0"/>
              <a:t> </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50446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980B6-BFEF-5B4A-AF07-89BBF69BF954}"/>
              </a:ext>
            </a:extLst>
          </p:cNvPr>
          <p:cNvSpPr>
            <a:spLocks noGrp="1"/>
          </p:cNvSpPr>
          <p:nvPr>
            <p:ph type="title"/>
          </p:nvPr>
        </p:nvSpPr>
        <p:spPr/>
        <p:txBody>
          <a:bodyPr/>
          <a:lstStyle/>
          <a:p>
            <a:r>
              <a:rPr lang="en-US" dirty="0"/>
              <a:t>The Little Nell </a:t>
            </a:r>
          </a:p>
        </p:txBody>
      </p:sp>
      <p:sp>
        <p:nvSpPr>
          <p:cNvPr id="3" name="Content Placeholder 2">
            <a:extLst>
              <a:ext uri="{FF2B5EF4-FFF2-40B4-BE49-F238E27FC236}">
                <a16:creationId xmlns:a16="http://schemas.microsoft.com/office/drawing/2014/main" id="{A5BCE901-8160-1B4E-925A-73F991989EA4}"/>
              </a:ext>
            </a:extLst>
          </p:cNvPr>
          <p:cNvSpPr>
            <a:spLocks noGrp="1"/>
          </p:cNvSpPr>
          <p:nvPr>
            <p:ph sz="half" idx="1"/>
          </p:nvPr>
        </p:nvSpPr>
        <p:spPr>
          <a:xfrm>
            <a:off x="810000" y="2233125"/>
            <a:ext cx="10571998" cy="6267937"/>
          </a:xfrm>
        </p:spPr>
        <p:txBody>
          <a:bodyPr>
            <a:normAutofit/>
          </a:bodyPr>
          <a:lstStyle/>
          <a:p>
            <a:endParaRPr lang="en-US" dirty="0"/>
          </a:p>
          <a:p>
            <a:endParaRPr lang="en-US" dirty="0"/>
          </a:p>
          <a:p>
            <a:endParaRPr lang="en-US" dirty="0"/>
          </a:p>
          <a:p>
            <a:r>
              <a:rPr lang="en-US" dirty="0"/>
              <a:t>The Little Nell Hotel opened in 1989 as a ski resort in Aspen Colorado and since then has become internationally known and even celebrities go there. </a:t>
            </a:r>
          </a:p>
          <a:p>
            <a:r>
              <a:rPr lang="en-US" dirty="0"/>
              <a:t>The little Nell has a lot of learning opportunities for future jobs in Hospitality, events and management. It is known to have five stars and five diamonds which just shows how good of a hotel it is. </a:t>
            </a:r>
          </a:p>
          <a:p>
            <a:r>
              <a:rPr lang="en-US" dirty="0"/>
              <a:t>What will I learn from working at the little Nell? I will be given a week of Forbes training as soon as I arrive and receive a certificate if I pass. I will be given training in different job roles there such as sommelier, bellboy, ski lift operators and more. I think I will learn a lot of skills that will help me in the Tourism and hospitality industry such as confidence, knowing how to work at other high-end hotels and restaurants, critical thinking, problem solving. </a:t>
            </a:r>
          </a:p>
          <a:p>
            <a:r>
              <a:rPr lang="en-US" dirty="0"/>
              <a:t>I think this is an amazing place to work and great job opportunities, however I just do not think three months is an enough time to learn in this type of industry I think the year placement would be much better for this job. </a:t>
            </a:r>
          </a:p>
          <a:p>
            <a:r>
              <a:rPr lang="en-US" dirty="0">
                <a:hlinkClick r:id="rId2"/>
              </a:rPr>
              <a:t>https://www.thelittlenell.com</a:t>
            </a:r>
            <a:endParaRPr lang="en-US" dirty="0"/>
          </a:p>
          <a:p>
            <a:r>
              <a:rPr lang="en-US" dirty="0"/>
              <a:t> </a:t>
            </a:r>
          </a:p>
          <a:p>
            <a:endParaRPr lang="en-US" dirty="0"/>
          </a:p>
          <a:p>
            <a:pPr marL="0" indent="0">
              <a:buNone/>
            </a:pPr>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974421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E25D2-3C86-4B42-B155-C8A8ADCF302B}"/>
              </a:ext>
            </a:extLst>
          </p:cNvPr>
          <p:cNvSpPr>
            <a:spLocks noGrp="1"/>
          </p:cNvSpPr>
          <p:nvPr>
            <p:ph type="title"/>
          </p:nvPr>
        </p:nvSpPr>
        <p:spPr/>
        <p:txBody>
          <a:bodyPr>
            <a:normAutofit/>
          </a:bodyPr>
          <a:lstStyle/>
          <a:p>
            <a:pPr algn="ctr"/>
            <a:r>
              <a:rPr lang="en-US" sz="4400" dirty="0"/>
              <a:t>FINAL DECISION </a:t>
            </a:r>
          </a:p>
        </p:txBody>
      </p:sp>
      <p:sp>
        <p:nvSpPr>
          <p:cNvPr id="3" name="Content Placeholder 2">
            <a:extLst>
              <a:ext uri="{FF2B5EF4-FFF2-40B4-BE49-F238E27FC236}">
                <a16:creationId xmlns:a16="http://schemas.microsoft.com/office/drawing/2014/main" id="{5FAE1825-22EF-D540-A5BC-2F333B03185E}"/>
              </a:ext>
            </a:extLst>
          </p:cNvPr>
          <p:cNvSpPr>
            <a:spLocks noGrp="1"/>
          </p:cNvSpPr>
          <p:nvPr>
            <p:ph sz="half" idx="1"/>
          </p:nvPr>
        </p:nvSpPr>
        <p:spPr>
          <a:xfrm>
            <a:off x="1300163" y="1903728"/>
            <a:ext cx="10310645" cy="3633047"/>
          </a:xfrm>
        </p:spPr>
        <p:txBody>
          <a:bodyPr/>
          <a:lstStyle/>
          <a:p>
            <a:r>
              <a:rPr lang="en-US" dirty="0"/>
              <a:t>My final decision on where I take my placement is going to be CCUSA which is Camp Counselor United States of America. I have chosen this as my placement because I like working in America, I learn different skills every time I work there. I know it’s a good atmosphere so I know I would not want to come home and fail my module. </a:t>
            </a:r>
          </a:p>
          <a:p>
            <a:r>
              <a:rPr lang="en-US" dirty="0"/>
              <a:t>It is a safe option however I am not only choosing it for that reason I am choosing it because it still teaches me new things about myself and skills every time I work there. </a:t>
            </a:r>
          </a:p>
        </p:txBody>
      </p:sp>
    </p:spTree>
    <p:extLst>
      <p:ext uri="{BB962C8B-B14F-4D97-AF65-F5344CB8AC3E}">
        <p14:creationId xmlns:p14="http://schemas.microsoft.com/office/powerpoint/2010/main" val="3500155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5100DA-299F-2845-AC92-1962ED5B7422}"/>
              </a:ext>
            </a:extLst>
          </p:cNvPr>
          <p:cNvSpPr>
            <a:spLocks noGrp="1"/>
          </p:cNvSpPr>
          <p:nvPr>
            <p:ph sz="half" idx="1"/>
          </p:nvPr>
        </p:nvSpPr>
        <p:spPr>
          <a:xfrm>
            <a:off x="818712" y="2222287"/>
            <a:ext cx="10868463" cy="3638763"/>
          </a:xfrm>
        </p:spPr>
        <p:txBody>
          <a:bodyPr/>
          <a:lstStyle/>
          <a:p>
            <a:pPr algn="ctr"/>
            <a:r>
              <a:rPr lang="en-US" dirty="0"/>
              <a:t>Thank You for Listening and any Questions? </a:t>
            </a:r>
          </a:p>
        </p:txBody>
      </p:sp>
    </p:spTree>
    <p:extLst>
      <p:ext uri="{BB962C8B-B14F-4D97-AF65-F5344CB8AC3E}">
        <p14:creationId xmlns:p14="http://schemas.microsoft.com/office/powerpoint/2010/main" val="1516496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C483AA-DC9F-48E2-9A53-33BAC83A7A5A}"/>
              </a:ext>
            </a:extLst>
          </p:cNvPr>
          <p:cNvSpPr>
            <a:spLocks noGrp="1"/>
          </p:cNvSpPr>
          <p:nvPr>
            <p:ph idx="1"/>
          </p:nvPr>
        </p:nvSpPr>
        <p:spPr>
          <a:xfrm>
            <a:off x="581192" y="1779834"/>
            <a:ext cx="11029615" cy="5238503"/>
          </a:xfrm>
        </p:spPr>
        <p:txBody>
          <a:bodyPr/>
          <a:lstStyle/>
          <a:p>
            <a:r>
              <a:rPr lang="en-GB" dirty="0"/>
              <a:t>Thank you for listening and any questions?</a:t>
            </a:r>
          </a:p>
          <a:p>
            <a:r>
              <a:rPr lang="en-GB" dirty="0" err="1"/>
              <a:t>CCUSA.co.uk</a:t>
            </a:r>
            <a:r>
              <a:rPr lang="en-GB" dirty="0"/>
              <a:t>. (2019), </a:t>
            </a:r>
            <a:r>
              <a:rPr lang="en-GB" i="1" dirty="0"/>
              <a:t>“Welcome to a World of Options”, </a:t>
            </a:r>
            <a:r>
              <a:rPr lang="en-GB" dirty="0"/>
              <a:t>[Online]. Available:</a:t>
            </a:r>
            <a:r>
              <a:rPr lang="en-US" dirty="0">
                <a:hlinkClick r:id="rId2"/>
              </a:rPr>
              <a:t> </a:t>
            </a:r>
            <a:r>
              <a:rPr lang="en-US" dirty="0">
                <a:hlinkClick r:id="rId2"/>
              </a:rPr>
              <a:t>https://www.ccusa.co.uk</a:t>
            </a:r>
            <a:r>
              <a:rPr lang="en-US" dirty="0"/>
              <a:t>. </a:t>
            </a:r>
            <a:r>
              <a:rPr lang="en-GB" dirty="0"/>
              <a:t>[15th November 2019].</a:t>
            </a:r>
          </a:p>
          <a:p>
            <a:r>
              <a:rPr lang="en-GB" dirty="0" err="1"/>
              <a:t>Disneyworld.Disney.go.com</a:t>
            </a:r>
            <a:r>
              <a:rPr lang="en-GB" dirty="0"/>
              <a:t>. (2019), “</a:t>
            </a:r>
            <a:r>
              <a:rPr lang="en-GB" i="1" dirty="0"/>
              <a:t>Explore </a:t>
            </a:r>
            <a:r>
              <a:rPr lang="en-GB" i="1" dirty="0" err="1"/>
              <a:t>WaltDisney</a:t>
            </a:r>
            <a:r>
              <a:rPr lang="en-GB" i="1" dirty="0"/>
              <a:t> World”, </a:t>
            </a:r>
            <a:r>
              <a:rPr lang="en-GB" dirty="0"/>
              <a:t>[Online]. Available: </a:t>
            </a:r>
            <a:r>
              <a:rPr lang="en-US" dirty="0">
                <a:hlinkClick r:id="rId3"/>
              </a:rPr>
              <a:t>https://disneyworld.disney.go.com/en_GB/</a:t>
            </a:r>
            <a:r>
              <a:rPr lang="en-US" dirty="0"/>
              <a:t>. </a:t>
            </a:r>
            <a:r>
              <a:rPr lang="en-GB" dirty="0"/>
              <a:t>[15</a:t>
            </a:r>
            <a:r>
              <a:rPr lang="en-GB" baseline="30000" dirty="0"/>
              <a:t>th</a:t>
            </a:r>
            <a:r>
              <a:rPr lang="en-GB" dirty="0"/>
              <a:t> November 2019]. </a:t>
            </a:r>
          </a:p>
          <a:p>
            <a:r>
              <a:rPr lang="en-GB" dirty="0" err="1"/>
              <a:t>Thelittlenell.com</a:t>
            </a:r>
            <a:r>
              <a:rPr lang="en-GB" dirty="0"/>
              <a:t>. (2019), “</a:t>
            </a:r>
            <a:r>
              <a:rPr lang="en-GB" i="1" dirty="0"/>
              <a:t>History, Legend and the Heart Of Aspen</a:t>
            </a:r>
            <a:r>
              <a:rPr lang="en-GB" dirty="0"/>
              <a:t>”, [Online]. Available:</a:t>
            </a:r>
            <a:r>
              <a:rPr lang="en-US" dirty="0">
                <a:hlinkClick r:id="rId4"/>
              </a:rPr>
              <a:t>https://www.thelittlenell.com/hotel/history-of-the-little-nell</a:t>
            </a:r>
            <a:r>
              <a:rPr lang="en-US" dirty="0"/>
              <a:t>. </a:t>
            </a:r>
            <a:r>
              <a:rPr lang="en-GB" dirty="0"/>
              <a:t>[15</a:t>
            </a:r>
            <a:r>
              <a:rPr lang="en-GB" baseline="30000" dirty="0"/>
              <a:t>th</a:t>
            </a:r>
            <a:r>
              <a:rPr lang="en-GB" dirty="0"/>
              <a:t> November 2019]. </a:t>
            </a:r>
          </a:p>
          <a:p>
            <a:endParaRPr lang="en-GB" dirty="0"/>
          </a:p>
        </p:txBody>
      </p:sp>
      <p:sp>
        <p:nvSpPr>
          <p:cNvPr id="4" name="Title 1">
            <a:extLst>
              <a:ext uri="{FF2B5EF4-FFF2-40B4-BE49-F238E27FC236}">
                <a16:creationId xmlns:a16="http://schemas.microsoft.com/office/drawing/2014/main" id="{9A197DFB-1647-0443-A82B-777579F763AC}"/>
              </a:ext>
            </a:extLst>
          </p:cNvPr>
          <p:cNvSpPr>
            <a:spLocks noGrp="1"/>
          </p:cNvSpPr>
          <p:nvPr>
            <p:ph type="title"/>
          </p:nvPr>
        </p:nvSpPr>
        <p:spPr>
          <a:xfrm>
            <a:off x="810000" y="447188"/>
            <a:ext cx="10571998" cy="970450"/>
          </a:xfrm>
        </p:spPr>
        <p:txBody>
          <a:bodyPr/>
          <a:lstStyle/>
          <a:p>
            <a:pPr algn="ctr"/>
            <a:r>
              <a:rPr lang="en-US" dirty="0"/>
              <a:t>Reference List </a:t>
            </a:r>
          </a:p>
        </p:txBody>
      </p:sp>
    </p:spTree>
    <p:extLst>
      <p:ext uri="{BB962C8B-B14F-4D97-AF65-F5344CB8AC3E}">
        <p14:creationId xmlns:p14="http://schemas.microsoft.com/office/powerpoint/2010/main" val="3187470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419</TotalTime>
  <Words>797</Words>
  <Application>Microsoft Macintosh PowerPoint</Application>
  <PresentationFormat>Widescreen</PresentationFormat>
  <Paragraphs>41</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Century Gothic</vt:lpstr>
      <vt:lpstr>Wingdings 2</vt:lpstr>
      <vt:lpstr>Quotable</vt:lpstr>
      <vt:lpstr>What I want to do for my Placement!</vt:lpstr>
      <vt:lpstr>Florida Orlando Disney WORLD</vt:lpstr>
      <vt:lpstr>CCUSA </vt:lpstr>
      <vt:lpstr>The Little Nell </vt:lpstr>
      <vt:lpstr>FINAL DECISION </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 want to do for my Placement!</dc:title>
  <dc:creator>Katie Manchipp (1800938)</dc:creator>
  <cp:lastModifiedBy>Katie Manchipp (1800938)</cp:lastModifiedBy>
  <cp:revision>27</cp:revision>
  <dcterms:created xsi:type="dcterms:W3CDTF">2019-11-08T13:12:54Z</dcterms:created>
  <dcterms:modified xsi:type="dcterms:W3CDTF">2019-11-18T11:19:55Z</dcterms:modified>
</cp:coreProperties>
</file>