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13"/>
  </p:notesMasterIdLst>
  <p:sldIdLst>
    <p:sldId id="256" r:id="rId5"/>
    <p:sldId id="257" r:id="rId6"/>
    <p:sldId id="263" r:id="rId7"/>
    <p:sldId id="258" r:id="rId8"/>
    <p:sldId id="259" r:id="rId9"/>
    <p:sldId id="260" r:id="rId10"/>
    <p:sldId id="261" r:id="rId11"/>
    <p:sldId id="262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A8CD3B-405C-4FD9-9A57-8F3CF0B15189}" v="43" dt="2020-01-20T18:20:06.7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5" d="100"/>
          <a:sy n="85" d="100"/>
        </p:scale>
        <p:origin x="547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mos Davies" userId="06e0f2716bdf2272" providerId="LiveId" clId="{72A8CD3B-405C-4FD9-9A57-8F3CF0B15189}"/>
    <pc:docChg chg="custSel delSld modSld">
      <pc:chgData name="Tomos Davies" userId="06e0f2716bdf2272" providerId="LiveId" clId="{72A8CD3B-405C-4FD9-9A57-8F3CF0B15189}" dt="2020-01-20T18:52:19.038" v="1204" actId="2696"/>
      <pc:docMkLst>
        <pc:docMk/>
      </pc:docMkLst>
      <pc:sldChg chg="modSp mod">
        <pc:chgData name="Tomos Davies" userId="06e0f2716bdf2272" providerId="LiveId" clId="{72A8CD3B-405C-4FD9-9A57-8F3CF0B15189}" dt="2020-01-20T17:46:49.770" v="1025" actId="1076"/>
        <pc:sldMkLst>
          <pc:docMk/>
          <pc:sldMk cId="2287819066" sldId="256"/>
        </pc:sldMkLst>
        <pc:spChg chg="mod">
          <ac:chgData name="Tomos Davies" userId="06e0f2716bdf2272" providerId="LiveId" clId="{72A8CD3B-405C-4FD9-9A57-8F3CF0B15189}" dt="2020-01-20T17:46:49.770" v="1025" actId="1076"/>
          <ac:spMkLst>
            <pc:docMk/>
            <pc:sldMk cId="2287819066" sldId="256"/>
            <ac:spMk id="2" creationId="{5AFEF71D-B80F-4F13-BE5C-D2837A21683E}"/>
          </ac:spMkLst>
        </pc:spChg>
        <pc:spChg chg="mod">
          <ac:chgData name="Tomos Davies" userId="06e0f2716bdf2272" providerId="LiveId" clId="{72A8CD3B-405C-4FD9-9A57-8F3CF0B15189}" dt="2020-01-20T17:42:51.236" v="982" actId="20577"/>
          <ac:spMkLst>
            <pc:docMk/>
            <pc:sldMk cId="2287819066" sldId="256"/>
            <ac:spMk id="3" creationId="{8C45C397-5D9C-4023-A949-92FDE6B27C31}"/>
          </ac:spMkLst>
        </pc:spChg>
        <pc:spChg chg="mod">
          <ac:chgData name="Tomos Davies" userId="06e0f2716bdf2272" providerId="LiveId" clId="{72A8CD3B-405C-4FD9-9A57-8F3CF0B15189}" dt="2020-01-20T17:42:33.203" v="981" actId="255"/>
          <ac:spMkLst>
            <pc:docMk/>
            <pc:sldMk cId="2287819066" sldId="256"/>
            <ac:spMk id="4" creationId="{AD6DEC73-61F2-4E43-8B62-CC4591CBB053}"/>
          </ac:spMkLst>
        </pc:spChg>
      </pc:sldChg>
      <pc:sldChg chg="modSp mod">
        <pc:chgData name="Tomos Davies" userId="06e0f2716bdf2272" providerId="LiveId" clId="{72A8CD3B-405C-4FD9-9A57-8F3CF0B15189}" dt="2020-01-20T18:19:13.284" v="1174" actId="1076"/>
        <pc:sldMkLst>
          <pc:docMk/>
          <pc:sldMk cId="1394416574" sldId="257"/>
        </pc:sldMkLst>
        <pc:spChg chg="mod">
          <ac:chgData name="Tomos Davies" userId="06e0f2716bdf2272" providerId="LiveId" clId="{72A8CD3B-405C-4FD9-9A57-8F3CF0B15189}" dt="2020-01-20T17:39:31.731" v="907" actId="207"/>
          <ac:spMkLst>
            <pc:docMk/>
            <pc:sldMk cId="1394416574" sldId="257"/>
            <ac:spMk id="2" creationId="{DE5A0F4E-8EBD-424D-9C44-F3A750419117}"/>
          </ac:spMkLst>
        </pc:spChg>
        <pc:spChg chg="mod">
          <ac:chgData name="Tomos Davies" userId="06e0f2716bdf2272" providerId="LiveId" clId="{72A8CD3B-405C-4FD9-9A57-8F3CF0B15189}" dt="2020-01-20T18:19:13.284" v="1174" actId="1076"/>
          <ac:spMkLst>
            <pc:docMk/>
            <pc:sldMk cId="1394416574" sldId="257"/>
            <ac:spMk id="3" creationId="{5B448A15-B8EF-4215-A5FB-91D7CD70E274}"/>
          </ac:spMkLst>
        </pc:spChg>
        <pc:spChg chg="mod">
          <ac:chgData name="Tomos Davies" userId="06e0f2716bdf2272" providerId="LiveId" clId="{72A8CD3B-405C-4FD9-9A57-8F3CF0B15189}" dt="2020-01-20T17:43:16.063" v="985" actId="255"/>
          <ac:spMkLst>
            <pc:docMk/>
            <pc:sldMk cId="1394416574" sldId="257"/>
            <ac:spMk id="4" creationId="{1F498424-11C2-41C7-B728-A12420D23C32}"/>
          </ac:spMkLst>
        </pc:spChg>
      </pc:sldChg>
      <pc:sldChg chg="modSp mod">
        <pc:chgData name="Tomos Davies" userId="06e0f2716bdf2272" providerId="LiveId" clId="{72A8CD3B-405C-4FD9-9A57-8F3CF0B15189}" dt="2020-01-20T18:23:33.314" v="1203" actId="20577"/>
        <pc:sldMkLst>
          <pc:docMk/>
          <pc:sldMk cId="3555605131" sldId="258"/>
        </pc:sldMkLst>
        <pc:spChg chg="mod">
          <ac:chgData name="Tomos Davies" userId="06e0f2716bdf2272" providerId="LiveId" clId="{72A8CD3B-405C-4FD9-9A57-8F3CF0B15189}" dt="2020-01-20T17:36:31.605" v="892" actId="27636"/>
          <ac:spMkLst>
            <pc:docMk/>
            <pc:sldMk cId="3555605131" sldId="258"/>
            <ac:spMk id="2" creationId="{DFCBE41B-60E9-4138-A014-5FC711C092FB}"/>
          </ac:spMkLst>
        </pc:spChg>
        <pc:spChg chg="mod">
          <ac:chgData name="Tomos Davies" userId="06e0f2716bdf2272" providerId="LiveId" clId="{72A8CD3B-405C-4FD9-9A57-8F3CF0B15189}" dt="2020-01-20T17:43:58.305" v="991" actId="255"/>
          <ac:spMkLst>
            <pc:docMk/>
            <pc:sldMk cId="3555605131" sldId="258"/>
            <ac:spMk id="3" creationId="{6DC26280-7C83-4CD4-AC83-5121733EF1FA}"/>
          </ac:spMkLst>
        </pc:spChg>
        <pc:spChg chg="mod">
          <ac:chgData name="Tomos Davies" userId="06e0f2716bdf2272" providerId="LiveId" clId="{72A8CD3B-405C-4FD9-9A57-8F3CF0B15189}" dt="2020-01-20T18:23:33.314" v="1203" actId="20577"/>
          <ac:spMkLst>
            <pc:docMk/>
            <pc:sldMk cId="3555605131" sldId="258"/>
            <ac:spMk id="4" creationId="{096338C6-AA66-4653-95BC-60373B779B94}"/>
          </ac:spMkLst>
        </pc:spChg>
      </pc:sldChg>
      <pc:sldChg chg="modSp mod">
        <pc:chgData name="Tomos Davies" userId="06e0f2716bdf2272" providerId="LiveId" clId="{72A8CD3B-405C-4FD9-9A57-8F3CF0B15189}" dt="2020-01-20T18:03:14.315" v="1142" actId="20577"/>
        <pc:sldMkLst>
          <pc:docMk/>
          <pc:sldMk cId="908738500" sldId="259"/>
        </pc:sldMkLst>
        <pc:spChg chg="mod">
          <ac:chgData name="Tomos Davies" userId="06e0f2716bdf2272" providerId="LiveId" clId="{72A8CD3B-405C-4FD9-9A57-8F3CF0B15189}" dt="2020-01-20T17:45:47.829" v="1010" actId="207"/>
          <ac:spMkLst>
            <pc:docMk/>
            <pc:sldMk cId="908738500" sldId="259"/>
            <ac:spMk id="2" creationId="{929903ED-269E-4AB1-BF47-F530849D7E77}"/>
          </ac:spMkLst>
        </pc:spChg>
        <pc:spChg chg="mod">
          <ac:chgData name="Tomos Davies" userId="06e0f2716bdf2272" providerId="LiveId" clId="{72A8CD3B-405C-4FD9-9A57-8F3CF0B15189}" dt="2020-01-20T17:44:12.523" v="994" actId="255"/>
          <ac:spMkLst>
            <pc:docMk/>
            <pc:sldMk cId="908738500" sldId="259"/>
            <ac:spMk id="3" creationId="{C21A63AE-5B50-4B7C-B78C-007677AE1F5A}"/>
          </ac:spMkLst>
        </pc:spChg>
        <pc:spChg chg="mod">
          <ac:chgData name="Tomos Davies" userId="06e0f2716bdf2272" providerId="LiveId" clId="{72A8CD3B-405C-4FD9-9A57-8F3CF0B15189}" dt="2020-01-20T18:03:14.315" v="1142" actId="20577"/>
          <ac:spMkLst>
            <pc:docMk/>
            <pc:sldMk cId="908738500" sldId="259"/>
            <ac:spMk id="4" creationId="{FC23A9DA-5A0B-446B-818C-2964D90F28BB}"/>
          </ac:spMkLst>
        </pc:spChg>
      </pc:sldChg>
      <pc:sldChg chg="modSp mod">
        <pc:chgData name="Tomos Davies" userId="06e0f2716bdf2272" providerId="LiveId" clId="{72A8CD3B-405C-4FD9-9A57-8F3CF0B15189}" dt="2020-01-20T17:44:37.569" v="997" actId="255"/>
        <pc:sldMkLst>
          <pc:docMk/>
          <pc:sldMk cId="4205366683" sldId="260"/>
        </pc:sldMkLst>
        <pc:spChg chg="mod">
          <ac:chgData name="Tomos Davies" userId="06e0f2716bdf2272" providerId="LiveId" clId="{72A8CD3B-405C-4FD9-9A57-8F3CF0B15189}" dt="2020-01-20T17:36:15.170" v="889" actId="255"/>
          <ac:spMkLst>
            <pc:docMk/>
            <pc:sldMk cId="4205366683" sldId="260"/>
            <ac:spMk id="2" creationId="{88C5C305-49DF-4A97-8AFD-5FB7F4E963AE}"/>
          </ac:spMkLst>
        </pc:spChg>
        <pc:spChg chg="mod">
          <ac:chgData name="Tomos Davies" userId="06e0f2716bdf2272" providerId="LiveId" clId="{72A8CD3B-405C-4FD9-9A57-8F3CF0B15189}" dt="2020-01-20T17:44:37.569" v="997" actId="255"/>
          <ac:spMkLst>
            <pc:docMk/>
            <pc:sldMk cId="4205366683" sldId="260"/>
            <ac:spMk id="3" creationId="{B8B6BF4D-D52A-4646-A239-28C8BB81CA0A}"/>
          </ac:spMkLst>
        </pc:spChg>
        <pc:spChg chg="mod">
          <ac:chgData name="Tomos Davies" userId="06e0f2716bdf2272" providerId="LiveId" clId="{72A8CD3B-405C-4FD9-9A57-8F3CF0B15189}" dt="2020-01-20T16:54:21.685" v="399" actId="20577"/>
          <ac:spMkLst>
            <pc:docMk/>
            <pc:sldMk cId="4205366683" sldId="260"/>
            <ac:spMk id="4" creationId="{8EEB0C46-0F95-47E7-B2C0-70105534089D}"/>
          </ac:spMkLst>
        </pc:spChg>
      </pc:sldChg>
      <pc:sldChg chg="modSp mod">
        <pc:chgData name="Tomos Davies" userId="06e0f2716bdf2272" providerId="LiveId" clId="{72A8CD3B-405C-4FD9-9A57-8F3CF0B15189}" dt="2020-01-20T18:04:20.752" v="1147" actId="20577"/>
        <pc:sldMkLst>
          <pc:docMk/>
          <pc:sldMk cId="3543466142" sldId="261"/>
        </pc:sldMkLst>
        <pc:spChg chg="mod">
          <ac:chgData name="Tomos Davies" userId="06e0f2716bdf2272" providerId="LiveId" clId="{72A8CD3B-405C-4FD9-9A57-8F3CF0B15189}" dt="2020-01-20T17:35:53.890" v="887" actId="255"/>
          <ac:spMkLst>
            <pc:docMk/>
            <pc:sldMk cId="3543466142" sldId="261"/>
            <ac:spMk id="2" creationId="{A6CAA247-3B81-4EDF-B733-B8D80741F11B}"/>
          </ac:spMkLst>
        </pc:spChg>
        <pc:spChg chg="mod">
          <ac:chgData name="Tomos Davies" userId="06e0f2716bdf2272" providerId="LiveId" clId="{72A8CD3B-405C-4FD9-9A57-8F3CF0B15189}" dt="2020-01-20T17:44:51.577" v="1000" actId="255"/>
          <ac:spMkLst>
            <pc:docMk/>
            <pc:sldMk cId="3543466142" sldId="261"/>
            <ac:spMk id="3" creationId="{A038BD24-0A1F-41A6-807A-4701D80FBBFE}"/>
          </ac:spMkLst>
        </pc:spChg>
        <pc:spChg chg="mod">
          <ac:chgData name="Tomos Davies" userId="06e0f2716bdf2272" providerId="LiveId" clId="{72A8CD3B-405C-4FD9-9A57-8F3CF0B15189}" dt="2020-01-20T18:04:20.752" v="1147" actId="20577"/>
          <ac:spMkLst>
            <pc:docMk/>
            <pc:sldMk cId="3543466142" sldId="261"/>
            <ac:spMk id="4" creationId="{96FFCE8B-8568-4DB5-973E-BBC24E6AEDBA}"/>
          </ac:spMkLst>
        </pc:spChg>
      </pc:sldChg>
      <pc:sldChg chg="modSp mod">
        <pc:chgData name="Tomos Davies" userId="06e0f2716bdf2272" providerId="LiveId" clId="{72A8CD3B-405C-4FD9-9A57-8F3CF0B15189}" dt="2020-01-20T18:18:48.843" v="1173" actId="1076"/>
        <pc:sldMkLst>
          <pc:docMk/>
          <pc:sldMk cId="860177677" sldId="262"/>
        </pc:sldMkLst>
        <pc:spChg chg="mod">
          <ac:chgData name="Tomos Davies" userId="06e0f2716bdf2272" providerId="LiveId" clId="{72A8CD3B-405C-4FD9-9A57-8F3CF0B15189}" dt="2020-01-20T18:04:56.568" v="1150" actId="255"/>
          <ac:spMkLst>
            <pc:docMk/>
            <pc:sldMk cId="860177677" sldId="262"/>
            <ac:spMk id="2" creationId="{8CA79343-C90D-4F99-8D9E-533B474C0F39}"/>
          </ac:spMkLst>
        </pc:spChg>
        <pc:spChg chg="mod">
          <ac:chgData name="Tomos Davies" userId="06e0f2716bdf2272" providerId="LiveId" clId="{72A8CD3B-405C-4FD9-9A57-8F3CF0B15189}" dt="2020-01-20T18:18:48.843" v="1173" actId="1076"/>
          <ac:spMkLst>
            <pc:docMk/>
            <pc:sldMk cId="860177677" sldId="262"/>
            <ac:spMk id="3" creationId="{C9D5AFD0-50E6-4611-BFEE-84E7386A024B}"/>
          </ac:spMkLst>
        </pc:spChg>
        <pc:spChg chg="mod">
          <ac:chgData name="Tomos Davies" userId="06e0f2716bdf2272" providerId="LiveId" clId="{72A8CD3B-405C-4FD9-9A57-8F3CF0B15189}" dt="2020-01-20T18:18:39.045" v="1172" actId="255"/>
          <ac:spMkLst>
            <pc:docMk/>
            <pc:sldMk cId="860177677" sldId="262"/>
            <ac:spMk id="4" creationId="{24A0F8F9-FBB9-4B20-86DE-D5CC854034DC}"/>
          </ac:spMkLst>
        </pc:spChg>
      </pc:sldChg>
      <pc:sldChg chg="modSp mod">
        <pc:chgData name="Tomos Davies" userId="06e0f2716bdf2272" providerId="LiveId" clId="{72A8CD3B-405C-4FD9-9A57-8F3CF0B15189}" dt="2020-01-20T18:06:14.764" v="1157" actId="20577"/>
        <pc:sldMkLst>
          <pc:docMk/>
          <pc:sldMk cId="833820104" sldId="263"/>
        </pc:sldMkLst>
        <pc:spChg chg="mod">
          <ac:chgData name="Tomos Davies" userId="06e0f2716bdf2272" providerId="LiveId" clId="{72A8CD3B-405C-4FD9-9A57-8F3CF0B15189}" dt="2020-01-20T17:37:53.203" v="895" actId="255"/>
          <ac:spMkLst>
            <pc:docMk/>
            <pc:sldMk cId="833820104" sldId="263"/>
            <ac:spMk id="2" creationId="{A94352B0-70B9-49B0-9B3D-B2D683B9A9C3}"/>
          </ac:spMkLst>
        </pc:spChg>
        <pc:spChg chg="mod">
          <ac:chgData name="Tomos Davies" userId="06e0f2716bdf2272" providerId="LiveId" clId="{72A8CD3B-405C-4FD9-9A57-8F3CF0B15189}" dt="2020-01-20T18:06:14.764" v="1157" actId="20577"/>
          <ac:spMkLst>
            <pc:docMk/>
            <pc:sldMk cId="833820104" sldId="263"/>
            <ac:spMk id="3" creationId="{354D63A3-CFFE-4D47-AFC8-67AED31668B3}"/>
          </ac:spMkLst>
        </pc:spChg>
        <pc:spChg chg="mod">
          <ac:chgData name="Tomos Davies" userId="06e0f2716bdf2272" providerId="LiveId" clId="{72A8CD3B-405C-4FD9-9A57-8F3CF0B15189}" dt="2020-01-20T17:43:38.370" v="988" actId="255"/>
          <ac:spMkLst>
            <pc:docMk/>
            <pc:sldMk cId="833820104" sldId="263"/>
            <ac:spMk id="4" creationId="{187C42C6-614A-4241-918C-EF61A25545F3}"/>
          </ac:spMkLst>
        </pc:spChg>
      </pc:sldChg>
      <pc:sldChg chg="modSp del mod">
        <pc:chgData name="Tomos Davies" userId="06e0f2716bdf2272" providerId="LiveId" clId="{72A8CD3B-405C-4FD9-9A57-8F3CF0B15189}" dt="2020-01-20T18:52:19.038" v="1204" actId="2696"/>
        <pc:sldMkLst>
          <pc:docMk/>
          <pc:sldMk cId="2652967285" sldId="264"/>
        </pc:sldMkLst>
        <pc:spChg chg="mod">
          <ac:chgData name="Tomos Davies" userId="06e0f2716bdf2272" providerId="LiveId" clId="{72A8CD3B-405C-4FD9-9A57-8F3CF0B15189}" dt="2020-01-20T17:45:21.265" v="1007" actId="207"/>
          <ac:spMkLst>
            <pc:docMk/>
            <pc:sldMk cId="2652967285" sldId="264"/>
            <ac:spMk id="2" creationId="{28153861-30F2-4EA1-BC85-2F009FFB645E}"/>
          </ac:spMkLst>
        </pc:spChg>
        <pc:spChg chg="mod">
          <ac:chgData name="Tomos Davies" userId="06e0f2716bdf2272" providerId="LiveId" clId="{72A8CD3B-405C-4FD9-9A57-8F3CF0B15189}" dt="2020-01-20T18:20:12.121" v="1191" actId="20577"/>
          <ac:spMkLst>
            <pc:docMk/>
            <pc:sldMk cId="2652967285" sldId="264"/>
            <ac:spMk id="3" creationId="{B9816F6F-2B9F-41A3-86C1-B3C5B998D555}"/>
          </ac:spMkLst>
        </pc:spChg>
        <pc:spChg chg="mod">
          <ac:chgData name="Tomos Davies" userId="06e0f2716bdf2272" providerId="LiveId" clId="{72A8CD3B-405C-4FD9-9A57-8F3CF0B15189}" dt="2020-01-20T17:45:03.461" v="1003" actId="255"/>
          <ac:spMkLst>
            <pc:docMk/>
            <pc:sldMk cId="2652967285" sldId="264"/>
            <ac:spMk id="4" creationId="{85540A98-EF29-49CA-A683-89F408BBE83D}"/>
          </ac:spMkLst>
        </pc:spChg>
      </pc:sldChg>
      <pc:sldChg chg="modSp del mod">
        <pc:chgData name="Tomos Davies" userId="06e0f2716bdf2272" providerId="LiveId" clId="{72A8CD3B-405C-4FD9-9A57-8F3CF0B15189}" dt="2020-01-20T16:42:30.109" v="190" actId="2696"/>
        <pc:sldMkLst>
          <pc:docMk/>
          <pc:sldMk cId="556266794" sldId="265"/>
        </pc:sldMkLst>
        <pc:spChg chg="mod">
          <ac:chgData name="Tomos Davies" userId="06e0f2716bdf2272" providerId="LiveId" clId="{72A8CD3B-405C-4FD9-9A57-8F3CF0B15189}" dt="2020-01-20T16:42:17.446" v="189" actId="5793"/>
          <ac:spMkLst>
            <pc:docMk/>
            <pc:sldMk cId="556266794" sldId="265"/>
            <ac:spMk id="3" creationId="{B1B1C84A-4751-4C67-824E-502C607FA91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4EFFE1-6F1B-4523-ACBF-AD6278C27112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55B82B-29B3-44AB-9E16-2873BD73E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2098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5C1CD-7EE7-4CEB-B8E9-EB21B46DCF34}" type="datetime1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Tomos Davies         1906285          Presentation 21st January 2020</a:t>
            </a:r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A70E3826-3C21-4114-A076-993E7C33E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462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3863C-5ECA-44E9-85A2-EA01961C526F}" type="datetime1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Tomos Davies         1906285          Presentation 21st January 2020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E3826-3C21-4114-A076-993E7C33E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074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F6420-E891-4208-80D2-0ACB65595E79}" type="datetime1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Tomos Davies         1906285          Presentation 21st January 2020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70E3826-3C21-4114-A076-993E7C33E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107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24BAB7-0C52-484E-ADAC-340732F72460}" type="datetime1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Tomos Davies         1906285          Presentation 21st January 2020</a:t>
            </a:r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A70E3826-3C21-4114-A076-993E7C33E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060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E75E3-2EF8-48D8-904E-2EDFF0F59A97}" type="datetime1">
              <a:rPr lang="en-GB" smtClean="0"/>
              <a:t>20/01/2020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Tomos Davies         1906285          Presentation 21st January 2020</a:t>
            </a:r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A70E3826-3C21-4114-A076-993E7C33E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593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51917-19F8-4D26-A690-D248D9F26F48}" type="datetime1">
              <a:rPr lang="en-GB" smtClean="0"/>
              <a:t>20/01/2020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Tomos Davies         1906285          Presentation 21st January 2020</a:t>
            </a:r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E3826-3C21-4114-A076-993E7C33E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065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87DE4-AF83-4D03-B29A-16FE4CC6BA4E}" type="datetime1">
              <a:rPr lang="en-GB" smtClean="0"/>
              <a:t>20/01/2020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Tomos Davies         1906285          Presentation 21st January 2020</a:t>
            </a:r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E3826-3C21-4114-A076-993E7C33E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4795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2442E-D39F-44EC-8708-2EF9D92B775B}" type="datetime1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Tomos Davies         1906285          Presentation 21st January 2020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E3826-3C21-4114-A076-993E7C33E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172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ABA90-5BA3-4CC8-8A80-51A32D299B8E}" type="datetime1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Tomos Davies         1906285          Presentation 21st January 2020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70E3826-3C21-4114-A076-993E7C33E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62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A99B1-9994-4F9A-8F2D-67CA742BB556}" type="datetime1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Tomos Davies         1906285          Presentation 21st January 2020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70E3826-3C21-4114-A076-993E7C33E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523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FBDE4-F423-4939-ADD4-FB723539C3F1}" type="datetime1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Tomos Davies         1906285          Presentation 21st January 2020</a:t>
            </a: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70E3826-3C21-4114-A076-993E7C33E56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206334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350E6-7E94-45E6-9A82-56F55ACAAAFA}" type="datetime1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Tomos Davies         1906285          Presentation 21st January 2020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70E3826-3C21-4114-A076-993E7C33E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1921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FB3F-F6F4-487A-AC87-EA0AA40DF29B}" type="datetime1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Tomos Davies         1906285          Presentation 21st January 2020</a:t>
            </a: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70E3826-3C21-4114-A076-993E7C33E56A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725061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14327-E47D-4834-AAF9-2ACEEF29F200}" type="datetime1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Tomos Davies         1906285          Presentation 21st January 2020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70E3826-3C21-4114-A076-993E7C33E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9585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E0C5D-B7E9-43F5-A222-344545D450EB}" type="datetime1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Tomos Davies         1906285          Presentation 21st January 2020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E3826-3C21-4114-A076-993E7C33E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9259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80283-93C6-43D2-B725-0A550F0931A7}" type="datetime1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Tomos Davies         1906285          Presentation 21st January 2020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E3826-3C21-4114-A076-993E7C33E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837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DDD0F-61EA-4CC9-9221-6B9B856B500D}" type="datetime1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Tomos Davies         1906285          Presentation 21st January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A70E3826-3C21-4114-A076-993E7C33E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792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gislation.gov.uk/anaw/2014/4/part/1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ps.gov.uk/criminal-justice-syste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ps.gov.uk/criminal-justice-system" TargetMode="External"/><Relationship Id="rId2" Type="http://schemas.openxmlformats.org/officeDocument/2006/relationships/hyperlink" Target="http://www.legislation.gov.uk/anaw/2014/4/part/1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EF71D-B80F-4F13-BE5C-D2837A216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8289" y="887506"/>
            <a:ext cx="8915399" cy="2038525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ECGE4001Q        Assessment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45C397-5D9C-4023-A949-92FDE6B27C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73771" y="2527123"/>
            <a:ext cx="4365259" cy="2833771"/>
          </a:xfrm>
        </p:spPr>
        <p:txBody>
          <a:bodyPr>
            <a:noAutofit/>
          </a:bodyPr>
          <a:lstStyle/>
          <a:p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6DEC73-61F2-4E43-8B62-CC4591CBB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Tomos Davies         1906285          Presentation 21st January 2020</a:t>
            </a:r>
          </a:p>
        </p:txBody>
      </p:sp>
    </p:spTree>
    <p:extLst>
      <p:ext uri="{BB962C8B-B14F-4D97-AF65-F5344CB8AC3E}">
        <p14:creationId xmlns:p14="http://schemas.microsoft.com/office/powerpoint/2010/main" val="22878190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A0F4E-8EBD-424D-9C44-F3A7504191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3466" y="773884"/>
            <a:ext cx="13382714" cy="800441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Assessment Question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448A15-B8EF-4215-A5FB-91D7CD70E2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53466" y="3027185"/>
            <a:ext cx="9144000" cy="16557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Seminar Presentation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Explain how to reference within a body of the text and a reference list:</a:t>
            </a:r>
          </a:p>
          <a:p>
            <a:pPr lvl="1"/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Books, journal articles, government legislation and websites; use examples for each type of reference.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498424-11C2-41C7-B728-A12420D23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Tomos Davies         1906285          Presentation 21st January 2020</a:t>
            </a:r>
          </a:p>
        </p:txBody>
      </p:sp>
    </p:spTree>
    <p:extLst>
      <p:ext uri="{BB962C8B-B14F-4D97-AF65-F5344CB8AC3E}">
        <p14:creationId xmlns:p14="http://schemas.microsoft.com/office/powerpoint/2010/main" val="1394416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352B0-70B9-49B0-9B3D-B2D683B9A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do We Reference for Academic Assignments and Presentations.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D63A3-CFFE-4D47-AFC8-67AED31668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3598922"/>
            <a:ext cx="8915400" cy="377762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 you do not plagiarise.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acknowledge others work and knowledge.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support your evidence about your views and arguments.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Identify the sources used.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7C42C6-614A-4241-918C-EF61A2554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Tomos Davies         1906285          Presentation 21st January 2020</a:t>
            </a:r>
          </a:p>
        </p:txBody>
      </p:sp>
    </p:spTree>
    <p:extLst>
      <p:ext uri="{BB962C8B-B14F-4D97-AF65-F5344CB8AC3E}">
        <p14:creationId xmlns:p14="http://schemas.microsoft.com/office/powerpoint/2010/main" val="8338201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BE41B-60E9-4138-A014-5FC711C092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Books</a:t>
            </a:r>
            <a:br>
              <a:rPr lang="en-GB" b="1" i="1" dirty="0"/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6338C6-AA66-4653-95BC-60373B779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681018"/>
            <a:ext cx="8915400" cy="377762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Giddens (2006) suggested that globalisation itself has advanced, as have some of the changes in information technology (I.T) associated with it.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Giddens, A. (2006)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Sociology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5</a:t>
            </a:r>
            <a:r>
              <a:rPr lang="en-GB" baseline="30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Cambridge: Polity Press.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C26280-7C83-4CD4-AC83-5121733EF1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Tomos Davies         1906285          Presentation 21st January 2020</a:t>
            </a:r>
          </a:p>
        </p:txBody>
      </p:sp>
    </p:spTree>
    <p:extLst>
      <p:ext uri="{BB962C8B-B14F-4D97-AF65-F5344CB8AC3E}">
        <p14:creationId xmlns:p14="http://schemas.microsoft.com/office/powerpoint/2010/main" val="35556051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903ED-269E-4AB1-BF47-F530849D7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Articles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23A9DA-5A0B-446B-818C-2964D90F28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‘A critical element of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BJS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during the 2000s has been a series of public lectures and published debates.’ (</a:t>
            </a:r>
            <a:r>
              <a:rPr lang="en-GB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Tonkiss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2010).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Tonkiss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F., 2010. The British Journal of Sociology in the 2000s: sociology in a new century.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British Journal of Sociology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61(s1), pp.343–345.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1A63AE-5B50-4B7C-B78C-007677AE1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Tomos Davies         1906285          Presentation 21st January 2020</a:t>
            </a:r>
          </a:p>
        </p:txBody>
      </p:sp>
    </p:spTree>
    <p:extLst>
      <p:ext uri="{BB962C8B-B14F-4D97-AF65-F5344CB8AC3E}">
        <p14:creationId xmlns:p14="http://schemas.microsoft.com/office/powerpoint/2010/main" val="908738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5C305-49DF-4A97-8AFD-5FB7F4E96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Government Legislation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EB0C46-0F95-47E7-B2C0-7010553408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‘“Advocacy services” are services which provide assistance (by way of representation or otherwise) to persons for purposes relating to their care and support.’ (Social Services and Well-being (Wales) Act 2014).</a:t>
            </a:r>
          </a:p>
          <a:p>
            <a:pPr marL="0" indent="0">
              <a:buNone/>
            </a:pPr>
            <a:endParaRPr lang="en-GB" sz="1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Services and Well-being (Wales) Act 2014, (2014/anaw4). </a:t>
            </a:r>
            <a:r>
              <a:rPr lang="en-GB" sz="1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http://www.legislation.gov.uk/anaw/2014/4/part/10</a:t>
            </a:r>
            <a:r>
              <a:rPr lang="en-GB" sz="1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</a:p>
          <a:p>
            <a:pPr marL="0" indent="0">
              <a:buNone/>
            </a:pPr>
            <a:r>
              <a:rPr lang="en-GB" sz="1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(Last accessed 28 December 2019).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B6BF4D-D52A-4646-A239-28C8BB81C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Tomos Davies         1906285          Presentation 21st January 2020</a:t>
            </a:r>
          </a:p>
        </p:txBody>
      </p:sp>
    </p:spTree>
    <p:extLst>
      <p:ext uri="{BB962C8B-B14F-4D97-AF65-F5344CB8AC3E}">
        <p14:creationId xmlns:p14="http://schemas.microsoft.com/office/powerpoint/2010/main" val="42053666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AA247-3B81-4EDF-B733-B8D80741F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Websites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FFCE8B-8568-4DB5-973E-BBC24E6AED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‘Her Majesty’s Prison &amp; Probation Service carries out sentences given by the courts, in custody and the community, and rehabilitates people in through education and employment.’ (The Crown Prosecution Process, 2017).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Crown Prosecution Service (2017),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Criminal Justice System. Available at: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https://www.cps.gov.uk/criminal-justice-system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(Last Accessed: 03 January 2020).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38BD24-0A1F-41A6-807A-4701D80FB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Tomos Davies         1906285          Presentation 21st January 2020</a:t>
            </a:r>
          </a:p>
        </p:txBody>
      </p:sp>
    </p:spTree>
    <p:extLst>
      <p:ext uri="{BB962C8B-B14F-4D97-AF65-F5344CB8AC3E}">
        <p14:creationId xmlns:p14="http://schemas.microsoft.com/office/powerpoint/2010/main" val="3543466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79343-C90D-4F99-8D9E-533B474C0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5AFD0-50E6-4611-BFEE-84E7386A02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1068" y="2456268"/>
            <a:ext cx="8915400" cy="377762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Giddens, A. (2006)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Sociology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5</a:t>
            </a:r>
            <a:r>
              <a:rPr lang="en-GB" baseline="30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Cambridge: Polity Press.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Services and Well-being (Wales) Act 2014, (2014/anaw4).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http://www.legislation.gov.uk/anaw/2014/4/part/10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(Last accessed 28 December 2019).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Crown Prosecution Service (2017),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Criminal Justice System. Available at: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https://www.cps.gov.uk/criminal-justice-system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(Last Accessed: 03 January 2020).</a:t>
            </a:r>
          </a:p>
          <a:p>
            <a:pPr marL="0" indent="0">
              <a:buNone/>
            </a:pPr>
            <a:r>
              <a:rPr lang="en-GB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Tonkiss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F., 2010. The British Journal of Sociology in the 2000s: sociology in a new century.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British Journal of Sociology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61(s1), pp.343–345.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A0F8F9-FBB9-4B20-86DE-D5CC854034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Tomos Davies         1906285          Presentation 21st January 2020</a:t>
            </a:r>
          </a:p>
        </p:txBody>
      </p:sp>
    </p:spTree>
    <p:extLst>
      <p:ext uri="{BB962C8B-B14F-4D97-AF65-F5344CB8AC3E}">
        <p14:creationId xmlns:p14="http://schemas.microsoft.com/office/powerpoint/2010/main" val="86017767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2" ma:contentTypeDescription="Create a new document." ma:contentTypeScope="" ma:versionID="75247a5fef7e64e58d7632e30ff57fe4">
  <xsd:schema xmlns:xsd="http://www.w3.org/2001/XMLSchema" xmlns:xs="http://www.w3.org/2001/XMLSchema" xmlns:p="http://schemas.microsoft.com/office/2006/metadata/properties" xmlns:ns3="46b8f10f-f56e-4e87-af4a-2384ac144562" targetNamespace="http://schemas.microsoft.com/office/2006/metadata/properties" ma:root="true" ma:fieldsID="51b4170e7709f4d43060007815f7c5d1" ns3:_="">
    <xsd:import namespace="46b8f10f-f56e-4e87-af4a-2384ac1445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451C984-C118-4567-A080-953F043A300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CC57612-F9F4-4453-8957-CFB364A21F74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F411756-5C6E-4FC1-9CD5-A7476778E84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162</TotalTime>
  <Words>527</Words>
  <Application>Microsoft Office PowerPoint</Application>
  <PresentationFormat>Widescreen</PresentationFormat>
  <Paragraphs>55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Century Gothic</vt:lpstr>
      <vt:lpstr>Times New Roman</vt:lpstr>
      <vt:lpstr>Wingdings 3</vt:lpstr>
      <vt:lpstr>Wisp</vt:lpstr>
      <vt:lpstr>ECGE4001Q        Assessment 2</vt:lpstr>
      <vt:lpstr>Assessment Question</vt:lpstr>
      <vt:lpstr>Why do We Reference for Academic Assignments and Presentations.</vt:lpstr>
      <vt:lpstr>Books </vt:lpstr>
      <vt:lpstr>Journal Articles</vt:lpstr>
      <vt:lpstr>Government Legislation</vt:lpstr>
      <vt:lpstr>Websites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ECGE4001Q Assessment 2</dc:title>
  <dc:creator>Tomos Davies (1906285)</dc:creator>
  <cp:lastModifiedBy>Tomos Davies</cp:lastModifiedBy>
  <cp:revision>4</cp:revision>
  <dcterms:created xsi:type="dcterms:W3CDTF">2019-12-05T11:02:27Z</dcterms:created>
  <dcterms:modified xsi:type="dcterms:W3CDTF">2020-01-20T18:52:27Z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