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3" autoAdjust="0"/>
    <p:restoredTop sz="94660"/>
  </p:normalViewPr>
  <p:slideViewPr>
    <p:cSldViewPr snapToGrid="0">
      <p:cViewPr varScale="1">
        <p:scale>
          <a:sx n="87" d="100"/>
          <a:sy n="87" d="100"/>
        </p:scale>
        <p:origin x="80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91962-A2A2-49D3-8B35-D4A28F01D6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F302C2-22F6-4DBE-B2CB-F9530FCDB7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67C5C-7E28-458F-B1B2-4306F62FA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F51A0-DE9A-4479-BBB4-5137AE0AC81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2D7D1B-02F2-4E0D-948B-4E1A4ED16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3074AD-611A-49AD-8BEB-BCD27CF39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24370-A7C6-4C87-BDC4-9C628A51F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421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49A9E-C4E5-42D7-BD2B-31DC98FA1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50277-864E-4A16-82F9-756E9E01C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3FFEB7-A855-417E-AB7E-5C2B6EA0F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F51A0-DE9A-4479-BBB4-5137AE0AC81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9FF0B-82BA-4F7D-971D-833127A34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57574-673A-4A03-8343-E67361C33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24370-A7C6-4C87-BDC4-9C628A51F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938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6326E-F892-4FEA-995D-02DC3DC03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386302-707A-4326-B02D-28D4B6E03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916A8-56A2-4B66-8E71-A12E7DD9F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F51A0-DE9A-4479-BBB4-5137AE0AC81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3835C8-DC4D-4DF0-83DC-F243E1C9F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06FDE-2A4E-4E07-975F-7B0D93734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24370-A7C6-4C87-BDC4-9C628A51F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454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46832-7701-4F68-8799-BEC6BFC35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043E3-161E-4AC4-8E24-2ED9DA6CC8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91CE44-6099-44B5-81DD-67B24CFC30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6C9A-26D5-46F7-8386-A7058E521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F51A0-DE9A-4479-BBB4-5137AE0AC81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67143A-27CD-4F26-80E5-8DEEF434D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59FE54-75B8-43DB-8AA3-47C8192F6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24370-A7C6-4C87-BDC4-9C628A51F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865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B3C8E-51BE-4361-9BCD-CE75A3553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3F3382-E92A-46C8-B3EE-2115F58783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0F8CF8-4828-40F2-908D-F6FB0F9D00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5FF620-89F5-438B-A353-CE3804BE13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40143A-DC81-45CB-B495-A21BD42B1A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43EF1A-AB93-4ACB-B6CB-D825C8C6A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F51A0-DE9A-4479-BBB4-5137AE0AC81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6A83EC-375F-431D-A951-E12E409D1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7A3B75-9795-460A-ABD8-5503483F1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24370-A7C6-4C87-BDC4-9C628A51F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426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540F0-50BC-44EB-9369-D68ED9C00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D3362-4F3D-4280-8AD2-8ADD35FC3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F51A0-DE9A-4479-BBB4-5137AE0AC81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7D530C-5C2D-4618-A4B9-2A989B39A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D0B385-0E17-4982-BAAD-4BEE6D1F2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24370-A7C6-4C87-BDC4-9C628A51F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872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D58622-FABE-49D5-A13A-4147BC357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F51A0-DE9A-4479-BBB4-5137AE0AC81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3EF13-60A9-4E92-8999-5B97804CA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DC5006-5EC1-428A-82A8-62F1C5216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24370-A7C6-4C87-BDC4-9C628A51F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476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0FF56-72BA-4F40-8C85-3C5976133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F5D75-84FD-4711-92E4-1211F4798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6FF42A-ACE1-4A04-A026-837F7EE38F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8C9350-A3F6-4937-B974-DDC6E8AF3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F51A0-DE9A-4479-BBB4-5137AE0AC81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CB4667-5CBA-4F39-B459-641691700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BA715E-C0BE-488A-AF84-53282C71A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24370-A7C6-4C87-BDC4-9C628A51F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372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597BC-EEAC-4E22-8B2E-283FB7532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D47432-D200-4562-8A24-D8B0B846E1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F0D2D0-2D0D-4838-A6E7-BB9655506B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3FF012-DD92-4451-BC76-538598D1E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F51A0-DE9A-4479-BBB4-5137AE0AC81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6F012C-6179-48B7-AF02-A518FDCC9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1E7BFE-2820-4EF4-AF11-690747981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24370-A7C6-4C87-BDC4-9C628A51F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111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CEE78-494D-4084-9B6F-D92C8D02F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40DB9D-5C16-4493-B150-B89E2EF003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6FB8D6-911A-4AB5-8381-93683F41D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F51A0-DE9A-4479-BBB4-5137AE0AC81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E9BD61-769B-4C1D-A926-186D49F46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25227-154A-4AFB-A174-95EC80A7B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24370-A7C6-4C87-BDC4-9C628A51F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196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4704A8-F533-4176-B898-D2CBA0A6CF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BDDEB1-2097-44BE-B899-5D247E061D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7A42B-E774-44EB-903E-8AFAA73AA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F51A0-DE9A-4479-BBB4-5137AE0AC81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BEDB8E-2696-4040-BB4F-12F8B3FA5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0526B2-90EB-4F17-9D8A-392382975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24370-A7C6-4C87-BDC4-9C628A51F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577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C3D077-2207-4FE7-A564-65FD33771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2EE6D1-E183-4B73-BDC3-D9240F05DD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25FAF0-E1BB-47CF-96E5-904256B760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7F51A0-DE9A-4479-BBB4-5137AE0AC81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2C831-A6CA-4E4E-AE2B-CC57EA16A4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0B2A5-4FAB-476F-9BD6-FAAE44A7E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E24370-A7C6-4C87-BDC4-9C628A51F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577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EA41C-CE2B-4532-A2F2-3F5A9CB8813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8AFD31-4846-4DBA-9323-D42DA0A047C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creen Recording 3">
            <a:hlinkClick r:id="" action="ppaction://media"/>
            <a:extLst>
              <a:ext uri="{FF2B5EF4-FFF2-40B4-BE49-F238E27FC236}">
                <a16:creationId xmlns:a16="http://schemas.microsoft.com/office/drawing/2014/main" id="{C9719C82-31CA-4F0F-8F23-96CF06E38F6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0" y="-18738"/>
            <a:ext cx="9119152" cy="6876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65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458"/>
    </mc:Choice>
    <mc:Fallback>
      <p:transition spd="slow" advTm="194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 Prince Devaraj</dc:creator>
  <cp:lastModifiedBy>Jenifer Prince Devaraj</cp:lastModifiedBy>
  <cp:revision>1</cp:revision>
  <dcterms:created xsi:type="dcterms:W3CDTF">2025-12-09T11:32:01Z</dcterms:created>
  <dcterms:modified xsi:type="dcterms:W3CDTF">2025-12-09T11:35:17Z</dcterms:modified>
</cp:coreProperties>
</file>