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660" y="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204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132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230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972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04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7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318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08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62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466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667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744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404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9032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1694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9697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131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123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Cover Page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Developing and Managing Individuals and Teams</a:t>
            </a:r>
          </a:p>
          <a:p>
            <a:endParaRPr dirty="0"/>
          </a:p>
          <a:p>
            <a:r>
              <a:rPr dirty="0"/>
              <a:t>Contemporary HR Challenges and Practices</a:t>
            </a:r>
          </a:p>
          <a:p>
            <a:endParaRPr dirty="0"/>
          </a:p>
          <a:p>
            <a:r>
              <a:rPr dirty="0"/>
              <a:t>Module: LCLM5002</a:t>
            </a:r>
          </a:p>
          <a:p>
            <a:r>
              <a:rPr dirty="0"/>
              <a:t>Student Name</a:t>
            </a:r>
            <a:r>
              <a:rPr dirty="0" smtClean="0"/>
              <a:t>:</a:t>
            </a:r>
            <a:r>
              <a:rPr lang="en-US" dirty="0" smtClean="0"/>
              <a:t> </a:t>
            </a:r>
            <a:r>
              <a:rPr lang="en-US" dirty="0" err="1" smtClean="0"/>
              <a:t>Sikiru</a:t>
            </a:r>
            <a:r>
              <a:rPr lang="en-US" dirty="0" smtClean="0"/>
              <a:t> </a:t>
            </a:r>
            <a:r>
              <a:rPr lang="en-US" dirty="0" err="1" smtClean="0"/>
              <a:t>Aderemi</a:t>
            </a:r>
            <a:r>
              <a:rPr lang="en-US" dirty="0" smtClean="0"/>
              <a:t> </a:t>
            </a:r>
            <a:r>
              <a:rPr lang="en-US" dirty="0" err="1" smtClean="0"/>
              <a:t>Oyelami</a:t>
            </a:r>
            <a:endParaRPr dirty="0"/>
          </a:p>
          <a:p>
            <a:r>
              <a:rPr dirty="0"/>
              <a:t>Student Number</a:t>
            </a:r>
            <a:r>
              <a:rPr dirty="0" smtClean="0"/>
              <a:t>:</a:t>
            </a:r>
            <a:r>
              <a:rPr lang="en-US" dirty="0" smtClean="0"/>
              <a:t> 2430250</a:t>
            </a:r>
            <a:endParaRPr dirty="0"/>
          </a:p>
          <a:p>
            <a:r>
              <a:rPr dirty="0"/>
              <a:t>Lecturer Name</a:t>
            </a:r>
            <a:r>
              <a:rPr dirty="0" smtClean="0"/>
              <a:t>:</a:t>
            </a:r>
            <a:r>
              <a:rPr lang="en-US" dirty="0" smtClean="0"/>
              <a:t> </a:t>
            </a:r>
            <a:r>
              <a:rPr lang="en-US" dirty="0" err="1" smtClean="0"/>
              <a:t>Dr</a:t>
            </a:r>
            <a:r>
              <a:rPr lang="en-US" dirty="0" smtClean="0"/>
              <a:t> </a:t>
            </a:r>
            <a:r>
              <a:rPr lang="en-US" dirty="0" err="1" smtClean="0"/>
              <a:t>Faizu</a:t>
            </a:r>
            <a:r>
              <a:rPr lang="en-US" dirty="0" smtClean="0"/>
              <a:t> Edu.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t>1. Introduction</a:t>
            </a:r>
          </a:p>
          <a:p>
            <a:r>
              <a:t>2. Overview of Tesco PLC</a:t>
            </a:r>
          </a:p>
          <a:p>
            <a:r>
              <a:t>3. HR Challenges in Modern Organisations</a:t>
            </a:r>
          </a:p>
          <a:p>
            <a:r>
              <a:t>4. Technological Advancement</a:t>
            </a:r>
          </a:p>
          <a:p>
            <a:r>
              <a:t>5. Talent Acquisition and Retention</a:t>
            </a:r>
          </a:p>
          <a:p>
            <a:r>
              <a:t>6. Diversity, Equity and Inclusion (DEI)</a:t>
            </a:r>
          </a:p>
          <a:p>
            <a:r>
              <a:t>7. Contemporary HR Practices – Technology</a:t>
            </a:r>
          </a:p>
          <a:p>
            <a:r>
              <a:t>8. Contemporary HR Practices – Talent Management</a:t>
            </a:r>
          </a:p>
          <a:p>
            <a:r>
              <a:t>9. Contemporary HR Practices – DEI</a:t>
            </a:r>
          </a:p>
          <a:p>
            <a:r>
              <a:t>10. Role of Departmental Managers</a:t>
            </a:r>
          </a:p>
          <a:p>
            <a:r>
              <a:t>11. Implementation of HR Practices</a:t>
            </a:r>
          </a:p>
          <a:p>
            <a:r>
              <a:t>12. Recommendations</a:t>
            </a:r>
          </a:p>
          <a:p>
            <a:r>
              <a:t>13. Conclusion</a:t>
            </a:r>
          </a:p>
          <a:p>
            <a:r>
              <a:t>14.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Human resource management plays a critical role in organisational success by ensuring effective management of employees and workplace practices.</a:t>
            </a:r>
          </a:p>
          <a:p>
            <a:endParaRPr/>
          </a:p>
          <a:p>
            <a:r>
              <a:t>Modern organisations face challenges including technological change, talent shortages and expectations for diversity (Armstrong and Taylor, 2023).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Tesco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Tesco PLC is one of the largest retailers in the United Kingdom employing more than 300,000 employees.</a:t>
            </a:r>
          </a:p>
          <a:p>
            <a:endParaRPr/>
          </a:p>
          <a:p>
            <a:r>
              <a:t>The organisation operates supermarkets and convenience stores across several countries (Tesco,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HR Challenges in Modern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Key challenges include:</a:t>
            </a:r>
          </a:p>
          <a:p>
            <a:r>
              <a:t>• Rapid technological change</a:t>
            </a:r>
          </a:p>
          <a:p>
            <a:r>
              <a:t>• Talent shortages</a:t>
            </a:r>
          </a:p>
          <a:p>
            <a:r>
              <a:t>• Increasing demand for workplace diversity</a:t>
            </a:r>
          </a:p>
          <a:p>
            <a:endParaRPr/>
          </a:p>
          <a:p>
            <a:r>
              <a:t>These challenges require innovative HR strategies (CIPD, 2023).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Technological Advancement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Technology influences HR practices through:</a:t>
            </a:r>
          </a:p>
          <a:p>
            <a:r>
              <a:t>• Artificial intelligence recruitment tools</a:t>
            </a:r>
          </a:p>
          <a:p>
            <a:r>
              <a:t>• Digital HR systems</a:t>
            </a:r>
          </a:p>
          <a:p>
            <a:r>
              <a:t>• Remote working technologies</a:t>
            </a:r>
          </a:p>
          <a:p>
            <a:endParaRPr/>
          </a:p>
          <a:p>
            <a:r>
              <a:t>Failure to adapt may reduce competitiveness (Noe, 2020).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Talent Acquisition and Retention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Organisations must attract and retain skilled employees.</a:t>
            </a:r>
          </a:p>
          <a:p>
            <a:endParaRPr/>
          </a:p>
          <a:p>
            <a:r>
              <a:t>Key factors include:</a:t>
            </a:r>
          </a:p>
          <a:p>
            <a:r>
              <a:t>• Career development opportunities</a:t>
            </a:r>
          </a:p>
          <a:p>
            <a:r>
              <a:t>• Competitive rewards</a:t>
            </a:r>
          </a:p>
          <a:p>
            <a:r>
              <a:t>• Job satisfaction</a:t>
            </a:r>
          </a:p>
          <a:p>
            <a:endParaRPr/>
          </a:p>
          <a:p>
            <a:r>
              <a:t>Investment in development improves retention (Bratton and Gold, 2022).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Diversity, Equity and Inclusion (DEI)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DEI promotes fair and inclusive workplaces.</a:t>
            </a:r>
          </a:p>
          <a:p>
            <a:endParaRPr/>
          </a:p>
          <a:p>
            <a:r>
              <a:t>Benefits include:</a:t>
            </a:r>
          </a:p>
          <a:p>
            <a:r>
              <a:t>• Higher employee engagement</a:t>
            </a:r>
          </a:p>
          <a:p>
            <a:r>
              <a:t>• Better innovation</a:t>
            </a:r>
          </a:p>
          <a:p>
            <a:r>
              <a:t>• Stronger organisational reputation (Shen et al., 2009).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Contemporary HR Practices –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Organisations implement:</a:t>
            </a:r>
          </a:p>
          <a:p>
            <a:r>
              <a:t>• HR Information Systems (HRIS)</a:t>
            </a:r>
          </a:p>
          <a:p>
            <a:r>
              <a:t>• Digital recruitment platforms</a:t>
            </a:r>
          </a:p>
          <a:p>
            <a:r>
              <a:t>• Online learning systems</a:t>
            </a:r>
          </a:p>
          <a:p>
            <a:endParaRPr/>
          </a:p>
          <a:p>
            <a:r>
              <a:t>These improve HR efficiency and decision making (Noe, 2020).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Contemporary HR Practices – Talent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Examples include:</a:t>
            </a:r>
          </a:p>
          <a:p>
            <a:r>
              <a:t>• Employer branding</a:t>
            </a:r>
          </a:p>
          <a:p>
            <a:r>
              <a:t>• Employee development programmes</a:t>
            </a:r>
          </a:p>
          <a:p>
            <a:r>
              <a:t>• Flexible working policies</a:t>
            </a:r>
          </a:p>
          <a:p>
            <a:r>
              <a:t>• Performance management systems (Armstrong and Taylor, 2023).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Contemporary HR Practices – DEI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DEI initiatives include:</a:t>
            </a:r>
          </a:p>
          <a:p>
            <a:r>
              <a:t>• Inclusive recruitment</a:t>
            </a:r>
          </a:p>
          <a:p>
            <a:r>
              <a:t>• Equal opportunity policies</a:t>
            </a:r>
          </a:p>
          <a:p>
            <a:r>
              <a:t>• Diversity training (CIPD, 2023).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Role of Departmental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Managers support HR strategies by:</a:t>
            </a:r>
          </a:p>
          <a:p>
            <a:r>
              <a:t>• Implementing policies</a:t>
            </a:r>
          </a:p>
          <a:p>
            <a:r>
              <a:t>• Encouraging engagement</a:t>
            </a:r>
          </a:p>
          <a:p>
            <a:r>
              <a:t>• Promoting diversity and inclusion (Armstrong, 2020).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Implementation of HR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Managers can ensure success through:</a:t>
            </a:r>
          </a:p>
          <a:p>
            <a:r>
              <a:t>• Monitoring performance</a:t>
            </a:r>
          </a:p>
          <a:p>
            <a:r>
              <a:t>• Continuous training</a:t>
            </a:r>
          </a:p>
          <a:p>
            <a:r>
              <a:t>• Communication with employees</a:t>
            </a:r>
          </a:p>
          <a:p>
            <a:r>
              <a:t>• Regular HR evaluation.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Invest in advanced HR technology</a:t>
            </a:r>
          </a:p>
          <a:p>
            <a:r>
              <a:t>2. Improve employee development programmes</a:t>
            </a:r>
          </a:p>
          <a:p>
            <a:r>
              <a:t>3. Expand flexible working opportunities</a:t>
            </a:r>
          </a:p>
          <a:p>
            <a:r>
              <a:t>4. Strengthen diversity initiatives.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Modern HR departments must address technology, talent management and inclusion challenges.</a:t>
            </a:r>
          </a:p>
          <a:p>
            <a:endParaRPr/>
          </a:p>
          <a:p>
            <a:r>
              <a:t>Adopting contemporary HR practices supports organisational sustainability.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t>Armstrong, M. (2020) Armstrong’s Handbook of HRM Practice.</a:t>
            </a:r>
          </a:p>
          <a:p>
            <a:r>
              <a:t>Armstrong, M. &amp; Taylor, S. (2023) Human Resource Management Practice.</a:t>
            </a:r>
          </a:p>
          <a:p>
            <a:r>
              <a:t>Bratton, J. &amp; Gold, J. (2022) Human Resource Management.</a:t>
            </a:r>
          </a:p>
          <a:p>
            <a:r>
              <a:t>CIPD (2023) HR Trends Report.</a:t>
            </a:r>
          </a:p>
          <a:p>
            <a:r>
              <a:t>Noe, R. (2020) Employee Training and Development.</a:t>
            </a:r>
          </a:p>
          <a:p>
            <a:r>
              <a:t>Shen, J. et al. (2009) Managing diversity through HRM.</a:t>
            </a:r>
          </a:p>
          <a:p>
            <a:r>
              <a:t>Tesco (2024) Annual Report.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520</TotalTime>
  <Words>611</Words>
  <Application>Microsoft Office PowerPoint</Application>
  <PresentationFormat>On-screen Show (4:3)</PresentationFormat>
  <Paragraphs>108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 Boardroom</vt:lpstr>
      <vt:lpstr>Cover Page</vt:lpstr>
      <vt:lpstr>Table of Contents</vt:lpstr>
      <vt:lpstr>Introduction</vt:lpstr>
      <vt:lpstr>Overview of Tesco PLC</vt:lpstr>
      <vt:lpstr>HR Challenges in Modern Organisations</vt:lpstr>
      <vt:lpstr>Technological Advancement</vt:lpstr>
      <vt:lpstr>Talent Acquisition and Retention</vt:lpstr>
      <vt:lpstr>Diversity, Equity and Inclusion (DEI)</vt:lpstr>
      <vt:lpstr>Contemporary HR Practices – Technology</vt:lpstr>
      <vt:lpstr>Contemporary HR Practices – Talent Management</vt:lpstr>
      <vt:lpstr>Contemporary HR Practices – DEI</vt:lpstr>
      <vt:lpstr>Role of Departmental Managers</vt:lpstr>
      <vt:lpstr>Implementation of HR Practices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subject/>
  <dc:creator/>
  <cp:keywords/>
  <dc:description>generated using python-pptx</dc:description>
  <cp:lastModifiedBy>Microsoft account</cp:lastModifiedBy>
  <cp:revision>4</cp:revision>
  <dcterms:created xsi:type="dcterms:W3CDTF">2013-01-27T09:14:16Z</dcterms:created>
  <dcterms:modified xsi:type="dcterms:W3CDTF">2026-04-18T14:11:41Z</dcterms:modified>
  <cp:category/>
</cp:coreProperties>
</file>