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67E55F-0E7E-4986-1742-182728C1F351}" v="24" dt="2025-11-28T14:24:01.101"/>
    <p1510:client id="{FDAA1A39-D475-9D6D-AA43-FF549C063C58}" v="17" dt="2025-11-28T14:41:31.6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ta-Cristina Zamfir (2020466)" userId="S::2020466@student.uwtsd.ac.uk::ac536a14-bdc0-40f9-b7f6-b5376126f30f" providerId="AD" clId="Web-{9C340FAC-BD9C-0DB0-A4F0-3FFF1190668E}"/>
    <pc:docChg chg="addSld modSld sldOrd addMainMaster delMainMaster">
      <pc:chgData name="Georgeta-Cristina Zamfir (2020466)" userId="S::2020466@student.uwtsd.ac.uk::ac536a14-bdc0-40f9-b7f6-b5376126f30f" providerId="AD" clId="Web-{9C340FAC-BD9C-0DB0-A4F0-3FFF1190668E}" dt="2025-11-06T17:38:15.857" v="618" actId="20577"/>
      <pc:docMkLst>
        <pc:docMk/>
      </pc:docMkLst>
      <pc:sldChg chg="addSp delSp modSp mod setBg modClrScheme setClrOvrMap chgLayout">
        <pc:chgData name="Georgeta-Cristina Zamfir (2020466)" userId="S::2020466@student.uwtsd.ac.uk::ac536a14-bdc0-40f9-b7f6-b5376126f30f" providerId="AD" clId="Web-{9C340FAC-BD9C-0DB0-A4F0-3FFF1190668E}" dt="2025-11-06T16:24:08.278" v="505"/>
        <pc:sldMkLst>
          <pc:docMk/>
          <pc:sldMk cId="109857222" sldId="256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6:24:08.262" v="5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eta-Cristina Zamfir (2020466)" userId="S::2020466@student.uwtsd.ac.uk::ac536a14-bdc0-40f9-b7f6-b5376126f30f" providerId="AD" clId="Web-{9C340FAC-BD9C-0DB0-A4F0-3FFF1190668E}" dt="2025-11-06T16:24:08.262" v="50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6:24:08.278" v="505"/>
          <ac:spMkLst>
            <pc:docMk/>
            <pc:sldMk cId="109857222" sldId="256"/>
            <ac:spMk id="46" creationId="{007891EC-4501-44ED-A8C8-B11B6DB767AB}"/>
          </ac:spMkLst>
        </pc:spChg>
        <pc:picChg chg="add mod">
          <ac:chgData name="Georgeta-Cristina Zamfir (2020466)" userId="S::2020466@student.uwtsd.ac.uk::ac536a14-bdc0-40f9-b7f6-b5376126f30f" providerId="AD" clId="Web-{9C340FAC-BD9C-0DB0-A4F0-3FFF1190668E}" dt="2025-11-06T16:24:08.262" v="504"/>
          <ac:picMkLst>
            <pc:docMk/>
            <pc:sldMk cId="109857222" sldId="256"/>
            <ac:picMk id="16" creationId="{B50A0B85-6B0E-ECE8-3656-C6FF1D3D617D}"/>
          </ac:picMkLst>
        </pc:picChg>
        <pc:cxnChg chg="add">
          <ac:chgData name="Georgeta-Cristina Zamfir (2020466)" userId="S::2020466@student.uwtsd.ac.uk::ac536a14-bdc0-40f9-b7f6-b5376126f30f" providerId="AD" clId="Web-{9C340FAC-BD9C-0DB0-A4F0-3FFF1190668E}" dt="2025-11-06T16:24:08.278" v="505"/>
          <ac:cxnSpMkLst>
            <pc:docMk/>
            <pc:sldMk cId="109857222" sldId="256"/>
            <ac:cxnSpMk id="47" creationId="{34E5597F-CE67-4085-9548-E6A8036DA3BB}"/>
          </ac:cxnSpMkLst>
        </pc:cxn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6:21:35.440" v="488"/>
        <pc:sldMkLst>
          <pc:docMk/>
          <pc:sldMk cId="544125833" sldId="257"/>
        </pc:sldMkLst>
        <pc:spChg chg="mod or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2" creationId="{BCE7ABE1-1A77-1359-CD6D-CDFF42CA7B66}"/>
          </ac:spMkLst>
        </pc:spChg>
        <pc:spChg chg="mo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3" creationId="{4F2A938E-DAEB-63D2-B5A0-6FD27BFE99F6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18" creationId="{9AA72BD9-2C5A-4EDC-931F-5AA08EACA0F3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20" creationId="{8A6DB0E6-E65F-4229-A5A0-2500203B6CC3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22" creationId="{55D4142C-5077-457F-A6AD-3FECFDB39685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6:21:35.440" v="488"/>
          <ac:spMkLst>
            <pc:docMk/>
            <pc:sldMk cId="544125833" sldId="257"/>
            <ac:spMk id="24" creationId="{7A5F0580-5EE9-419F-96EE-B6529EF6E7D0}"/>
          </ac:spMkLst>
        </pc:spChg>
        <pc:picChg chg="add mod">
          <ac:chgData name="Georgeta-Cristina Zamfir (2020466)" userId="S::2020466@student.uwtsd.ac.uk::ac536a14-bdc0-40f9-b7f6-b5376126f30f" providerId="AD" clId="Web-{9C340FAC-BD9C-0DB0-A4F0-3FFF1190668E}" dt="2025-11-06T16:21:35.440" v="488"/>
          <ac:picMkLst>
            <pc:docMk/>
            <pc:sldMk cId="544125833" sldId="257"/>
            <ac:picMk id="5" creationId="{DB2011A0-0722-9EB5-BAAD-76A709ED6E48}"/>
          </ac:picMkLst>
        </pc:picChg>
      </pc:sldChg>
      <pc:sldChg chg="addSp delSp modSp new mod ord setBg">
        <pc:chgData name="Georgeta-Cristina Zamfir (2020466)" userId="S::2020466@student.uwtsd.ac.uk::ac536a14-bdc0-40f9-b7f6-b5376126f30f" providerId="AD" clId="Web-{9C340FAC-BD9C-0DB0-A4F0-3FFF1190668E}" dt="2025-11-06T17:20:11.613" v="564" actId="1076"/>
        <pc:sldMkLst>
          <pc:docMk/>
          <pc:sldMk cId="2976197248" sldId="258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7:18:40.940" v="538"/>
          <ac:spMkLst>
            <pc:docMk/>
            <pc:sldMk cId="2976197248" sldId="258"/>
            <ac:spMk id="2" creationId="{9E0A3FE7-5BE1-59AE-94BE-2A76B0BD4B6B}"/>
          </ac:spMkLst>
        </pc:spChg>
        <pc:graphicFrameChg chg="add">
          <ac:chgData name="Georgeta-Cristina Zamfir (2020466)" userId="S::2020466@student.uwtsd.ac.uk::ac536a14-bdc0-40f9-b7f6-b5376126f30f" providerId="AD" clId="Web-{9C340FAC-BD9C-0DB0-A4F0-3FFF1190668E}" dt="2025-11-06T16:21:45.347" v="489"/>
          <ac:graphicFrameMkLst>
            <pc:docMk/>
            <pc:sldMk cId="2976197248" sldId="258"/>
            <ac:graphicFrameMk id="18" creationId="{95F527A8-D9CD-FA18-6C9D-16053FD58B5F}"/>
          </ac:graphicFrameMkLst>
        </pc:graphicFrameChg>
        <pc:picChg chg="add mod">
          <ac:chgData name="Georgeta-Cristina Zamfir (2020466)" userId="S::2020466@student.uwtsd.ac.uk::ac536a14-bdc0-40f9-b7f6-b5376126f30f" providerId="AD" clId="Web-{9C340FAC-BD9C-0DB0-A4F0-3FFF1190668E}" dt="2025-11-06T17:19:53.300" v="559" actId="1076"/>
          <ac:picMkLst>
            <pc:docMk/>
            <pc:sldMk cId="2976197248" sldId="258"/>
            <ac:picMk id="7" creationId="{F1E128A7-6621-486E-47C7-BEF4466453CF}"/>
          </ac:picMkLst>
        </pc:pic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7:20:37.832" v="565"/>
        <pc:sldMkLst>
          <pc:docMk/>
          <pc:sldMk cId="2830757758" sldId="259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7:20:37.832" v="565"/>
          <ac:spMkLst>
            <pc:docMk/>
            <pc:sldMk cId="2830757758" sldId="259"/>
            <ac:spMk id="2" creationId="{24660DA4-70DA-060E-8A93-D59B2D3C9760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7:20:37.832" v="565"/>
          <ac:spMkLst>
            <pc:docMk/>
            <pc:sldMk cId="2830757758" sldId="259"/>
            <ac:spMk id="90" creationId="{B5416EBC-B41E-4F8A-BE9F-07301B682CBD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7:20:37.832" v="565"/>
          <ac:spMkLst>
            <pc:docMk/>
            <pc:sldMk cId="2830757758" sldId="259"/>
            <ac:spMk id="92" creationId="{AFF79527-C7F1-4E06-8126-A8E8C5FEBFCA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7:20:37.832" v="565"/>
          <ac:spMkLst>
            <pc:docMk/>
            <pc:sldMk cId="2830757758" sldId="259"/>
            <ac:spMk id="94" creationId="{55986208-8A53-4E92-9197-6B57BCCB2F37}"/>
          </ac:spMkLst>
        </pc:spChg>
        <pc:graphicFrameChg chg="mod modGraphic">
          <ac:chgData name="Georgeta-Cristina Zamfir (2020466)" userId="S::2020466@student.uwtsd.ac.uk::ac536a14-bdc0-40f9-b7f6-b5376126f30f" providerId="AD" clId="Web-{9C340FAC-BD9C-0DB0-A4F0-3FFF1190668E}" dt="2025-11-06T17:20:37.832" v="565"/>
          <ac:graphicFrameMkLst>
            <pc:docMk/>
            <pc:sldMk cId="2830757758" sldId="259"/>
            <ac:graphicFrameMk id="77" creationId="{3B20EDC2-2A12-2101-3D8B-B495ECD1DAA9}"/>
          </ac:graphicFrameMkLst>
        </pc:graphicFrameChg>
      </pc:sldChg>
      <pc:sldChg chg="addSp modSp new mod setBg">
        <pc:chgData name="Georgeta-Cristina Zamfir (2020466)" userId="S::2020466@student.uwtsd.ac.uk::ac536a14-bdc0-40f9-b7f6-b5376126f30f" providerId="AD" clId="Web-{9C340FAC-BD9C-0DB0-A4F0-3FFF1190668E}" dt="2025-11-06T17:38:15.857" v="618" actId="20577"/>
        <pc:sldMkLst>
          <pc:docMk/>
          <pc:sldMk cId="811392044" sldId="260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4:10:55.207" v="335"/>
          <ac:spMkLst>
            <pc:docMk/>
            <pc:sldMk cId="811392044" sldId="260"/>
            <ac:spMk id="2" creationId="{604A1886-4A5D-22B2-3465-92B8A59A9D3A}"/>
          </ac:spMkLst>
        </pc:spChg>
        <pc:spChg chg="mod">
          <ac:chgData name="Georgeta-Cristina Zamfir (2020466)" userId="S::2020466@student.uwtsd.ac.uk::ac536a14-bdc0-40f9-b7f6-b5376126f30f" providerId="AD" clId="Web-{9C340FAC-BD9C-0DB0-A4F0-3FFF1190668E}" dt="2025-11-06T17:38:15.857" v="618" actId="20577"/>
          <ac:spMkLst>
            <pc:docMk/>
            <pc:sldMk cId="811392044" sldId="260"/>
            <ac:spMk id="3" creationId="{DC8675CF-9EAA-2694-1058-3FDCC086346F}"/>
          </ac:spMkLst>
        </pc:sp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7:16:11.031" v="536"/>
        <pc:sldMkLst>
          <pc:docMk/>
          <pc:sldMk cId="2688525912" sldId="261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7:16:11.031" v="536"/>
          <ac:spMkLst>
            <pc:docMk/>
            <pc:sldMk cId="2688525912" sldId="261"/>
            <ac:spMk id="2" creationId="{D93ACB36-62D1-5780-805F-D44ED3BF8491}"/>
          </ac:spMkLst>
        </pc:spChg>
        <pc:spChg chg="mod ord">
          <ac:chgData name="Georgeta-Cristina Zamfir (2020466)" userId="S::2020466@student.uwtsd.ac.uk::ac536a14-bdc0-40f9-b7f6-b5376126f30f" providerId="AD" clId="Web-{9C340FAC-BD9C-0DB0-A4F0-3FFF1190668E}" dt="2025-11-06T17:16:11.031" v="536"/>
          <ac:spMkLst>
            <pc:docMk/>
            <pc:sldMk cId="2688525912" sldId="261"/>
            <ac:spMk id="3" creationId="{FD6092E4-E04A-6F3B-1C0F-A7538568A38D}"/>
          </ac:spMkLst>
        </pc:spChg>
        <pc:picChg chg="add mod ord">
          <ac:chgData name="Georgeta-Cristina Zamfir (2020466)" userId="S::2020466@student.uwtsd.ac.uk::ac536a14-bdc0-40f9-b7f6-b5376126f30f" providerId="AD" clId="Web-{9C340FAC-BD9C-0DB0-A4F0-3FFF1190668E}" dt="2025-11-06T17:15:58.812" v="531"/>
          <ac:picMkLst>
            <pc:docMk/>
            <pc:sldMk cId="2688525912" sldId="261"/>
            <ac:picMk id="18" creationId="{3F9FF22C-EC49-FDFF-EB13-E7B54DFD9456}"/>
          </ac:picMkLst>
        </pc:pic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7:27:06.607" v="615" actId="14100"/>
        <pc:sldMkLst>
          <pc:docMk/>
          <pc:sldMk cId="1073261131" sldId="262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7:27:06.607" v="615" actId="14100"/>
          <ac:spMkLst>
            <pc:docMk/>
            <pc:sldMk cId="1073261131" sldId="262"/>
            <ac:spMk id="2" creationId="{FB4C7E64-F70A-7787-F63F-5584037D7803}"/>
          </ac:spMkLst>
        </pc:spChg>
        <pc:graphicFrameChg chg="add">
          <ac:chgData name="Georgeta-Cristina Zamfir (2020466)" userId="S::2020466@student.uwtsd.ac.uk::ac536a14-bdc0-40f9-b7f6-b5376126f30f" providerId="AD" clId="Web-{9C340FAC-BD9C-0DB0-A4F0-3FFF1190668E}" dt="2025-11-06T16:23:29.369" v="502"/>
          <ac:graphicFrameMkLst>
            <pc:docMk/>
            <pc:sldMk cId="1073261131" sldId="262"/>
            <ac:graphicFrameMk id="31" creationId="{AA3B4BE2-66A8-CF93-9141-E0528DA97D59}"/>
          </ac:graphicFrameMkLst>
        </pc:graphicFrame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4:15:57.918" v="416"/>
        <pc:sldMkLst>
          <pc:docMk/>
          <pc:sldMk cId="2428241185" sldId="263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4:15:57.918" v="416"/>
          <ac:spMkLst>
            <pc:docMk/>
            <pc:sldMk cId="2428241185" sldId="263"/>
            <ac:spMk id="2" creationId="{5255FDE4-A131-A300-C212-27FD0D63E100}"/>
          </ac:spMkLst>
        </pc:spChg>
        <pc:spChg chg="add mod">
          <ac:chgData name="Georgeta-Cristina Zamfir (2020466)" userId="S::2020466@student.uwtsd.ac.uk::ac536a14-bdc0-40f9-b7f6-b5376126f30f" providerId="AD" clId="Web-{9C340FAC-BD9C-0DB0-A4F0-3FFF1190668E}" dt="2025-11-06T14:15:57.918" v="416"/>
          <ac:spMkLst>
            <pc:docMk/>
            <pc:sldMk cId="2428241185" sldId="263"/>
            <ac:spMk id="33" creationId="{5D198EA6-0316-09B1-2791-9FE2E632128F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5:57.918" v="416"/>
          <ac:spMkLst>
            <pc:docMk/>
            <pc:sldMk cId="2428241185" sldId="263"/>
            <ac:spMk id="50" creationId="{79477870-C64A-4E35-8F2F-05B7114F3C74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5:57.918" v="416"/>
          <ac:spMkLst>
            <pc:docMk/>
            <pc:sldMk cId="2428241185" sldId="263"/>
            <ac:spMk id="51" creationId="{8AEA628B-C8FF-4D0B-B111-F101F580B15D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5:57.918" v="416"/>
          <ac:spMkLst>
            <pc:docMk/>
            <pc:sldMk cId="2428241185" sldId="263"/>
            <ac:spMk id="52" creationId="{42663BD0-064C-40FC-A331-F49FCA9536AA}"/>
          </ac:spMkLst>
        </pc:spChg>
        <pc:picChg chg="add">
          <ac:chgData name="Georgeta-Cristina Zamfir (2020466)" userId="S::2020466@student.uwtsd.ac.uk::ac536a14-bdc0-40f9-b7f6-b5376126f30f" providerId="AD" clId="Web-{9C340FAC-BD9C-0DB0-A4F0-3FFF1190668E}" dt="2025-11-06T14:15:57.918" v="416"/>
          <ac:picMkLst>
            <pc:docMk/>
            <pc:sldMk cId="2428241185" sldId="263"/>
            <ac:picMk id="53" creationId="{1F639745-A147-3240-C4D2-E8C809EEE8BF}"/>
          </ac:picMkLst>
        </pc:picChg>
      </pc:sldChg>
      <pc:sldChg chg="addSp delSp modSp new mod setBg">
        <pc:chgData name="Georgeta-Cristina Zamfir (2020466)" userId="S::2020466@student.uwtsd.ac.uk::ac536a14-bdc0-40f9-b7f6-b5376126f30f" providerId="AD" clId="Web-{9C340FAC-BD9C-0DB0-A4F0-3FFF1190668E}" dt="2025-11-06T16:20:38.263" v="486" actId="20577"/>
        <pc:sldMkLst>
          <pc:docMk/>
          <pc:sldMk cId="1301552758" sldId="264"/>
        </pc:sldMkLst>
        <pc:spChg chg="mod">
          <ac:chgData name="Georgeta-Cristina Zamfir (2020466)" userId="S::2020466@student.uwtsd.ac.uk::ac536a14-bdc0-40f9-b7f6-b5376126f30f" providerId="AD" clId="Web-{9C340FAC-BD9C-0DB0-A4F0-3FFF1190668E}" dt="2025-11-06T14:18:20.045" v="456" actId="14100"/>
          <ac:spMkLst>
            <pc:docMk/>
            <pc:sldMk cId="1301552758" sldId="264"/>
            <ac:spMk id="2" creationId="{7F62DE6C-8217-790D-54E3-392A56ABBA4E}"/>
          </ac:spMkLst>
        </pc:spChg>
        <pc:spChg chg="mod">
          <ac:chgData name="Georgeta-Cristina Zamfir (2020466)" userId="S::2020466@student.uwtsd.ac.uk::ac536a14-bdc0-40f9-b7f6-b5376126f30f" providerId="AD" clId="Web-{9C340FAC-BD9C-0DB0-A4F0-3FFF1190668E}" dt="2025-11-06T14:18:41.389" v="458" actId="14100"/>
          <ac:spMkLst>
            <pc:docMk/>
            <pc:sldMk cId="1301552758" sldId="264"/>
            <ac:spMk id="3" creationId="{03658790-7633-4E02-F2AC-5830F1FF6DF5}"/>
          </ac:spMkLst>
        </pc:spChg>
        <pc:spChg chg="add mod">
          <ac:chgData name="Georgeta-Cristina Zamfir (2020466)" userId="S::2020466@student.uwtsd.ac.uk::ac536a14-bdc0-40f9-b7f6-b5376126f30f" providerId="AD" clId="Web-{9C340FAC-BD9C-0DB0-A4F0-3FFF1190668E}" dt="2025-11-06T16:20:38.263" v="486" actId="20577"/>
          <ac:spMkLst>
            <pc:docMk/>
            <pc:sldMk cId="1301552758" sldId="264"/>
            <ac:spMk id="4" creationId="{9A98DA27-388F-71D4-0FD9-D5C5A7235B5D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7:45.951" v="448"/>
          <ac:spMkLst>
            <pc:docMk/>
            <pc:sldMk cId="1301552758" sldId="264"/>
            <ac:spMk id="35" creationId="{801B3EC0-C865-4E52-A0F6-CB02B29A45FF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7:45.951" v="448"/>
          <ac:spMkLst>
            <pc:docMk/>
            <pc:sldMk cId="1301552758" sldId="264"/>
            <ac:spMk id="36" creationId="{066346BE-FDB4-4772-A696-0719490ABD64}"/>
          </ac:spMkLst>
        </pc:spChg>
        <pc:spChg chg="add">
          <ac:chgData name="Georgeta-Cristina Zamfir (2020466)" userId="S::2020466@student.uwtsd.ac.uk::ac536a14-bdc0-40f9-b7f6-b5376126f30f" providerId="AD" clId="Web-{9C340FAC-BD9C-0DB0-A4F0-3FFF1190668E}" dt="2025-11-06T14:17:45.951" v="448"/>
          <ac:spMkLst>
            <pc:docMk/>
            <pc:sldMk cId="1301552758" sldId="264"/>
            <ac:spMk id="37" creationId="{FB92FFCE-0C90-454E-AA25-D4EE9A6C39C5}"/>
          </ac:spMkLst>
        </pc:spChg>
      </pc:sldChg>
      <pc:sldMasterChg chg="add addSldLayout">
        <pc:chgData name="Georgeta-Cristina Zamfir (2020466)" userId="S::2020466@student.uwtsd.ac.uk::ac536a14-bdc0-40f9-b7f6-b5376126f30f" providerId="AD" clId="Web-{9C340FAC-BD9C-0DB0-A4F0-3FFF1190668E}" dt="2025-11-06T13:59:36.719" v="76"/>
        <pc:sldMasterMkLst>
          <pc:docMk/>
          <pc:sldMasterMk cId="1585441526" sldId="2147483746"/>
        </pc:sldMasterMkLst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1153482878" sldId="2147483735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4231116629" sldId="2147483736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3038384544" sldId="2147483737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3362085940" sldId="2147483738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123041248" sldId="2147483739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576422000" sldId="2147483740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4202920518" sldId="2147483741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1802498726" sldId="2147483742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1913795592" sldId="2147483743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3095660727" sldId="2147483744"/>
          </pc:sldLayoutMkLst>
        </pc:sldLayoutChg>
        <pc:sldLayoutChg chg="add">
          <pc:chgData name="Georgeta-Cristina Zamfir (2020466)" userId="S::2020466@student.uwtsd.ac.uk::ac536a14-bdc0-40f9-b7f6-b5376126f30f" providerId="AD" clId="Web-{9C340FAC-BD9C-0DB0-A4F0-3FFF1190668E}" dt="2025-11-06T13:59:36.719" v="76"/>
          <pc:sldLayoutMkLst>
            <pc:docMk/>
            <pc:sldMasterMk cId="1585441526" sldId="2147483746"/>
            <pc:sldLayoutMk cId="3651687121" sldId="2147483745"/>
          </pc:sldLayoutMkLst>
        </pc:sldLayoutChg>
      </pc:sldMasterChg>
    </pc:docChg>
  </pc:docChgLst>
  <pc:docChgLst>
    <pc:chgData name="Georgeta-Cristina Zamfir (2020466)" userId="S::2020466@student.uwtsd.ac.uk::ac536a14-bdc0-40f9-b7f6-b5376126f30f" providerId="AD" clId="Web-{40D4AD12-24AA-D99E-7046-49EF81812BB2}"/>
    <pc:docChg chg="modSld">
      <pc:chgData name="Georgeta-Cristina Zamfir (2020466)" userId="S::2020466@student.uwtsd.ac.uk::ac536a14-bdc0-40f9-b7f6-b5376126f30f" providerId="AD" clId="Web-{40D4AD12-24AA-D99E-7046-49EF81812BB2}" dt="2025-11-14T14:05:04.316" v="6" actId="20577"/>
      <pc:docMkLst>
        <pc:docMk/>
      </pc:docMkLst>
      <pc:sldChg chg="modSp">
        <pc:chgData name="Georgeta-Cristina Zamfir (2020466)" userId="S::2020466@student.uwtsd.ac.uk::ac536a14-bdc0-40f9-b7f6-b5376126f30f" providerId="AD" clId="Web-{40D4AD12-24AA-D99E-7046-49EF81812BB2}" dt="2025-11-14T14:05:04.316" v="6" actId="20577"/>
        <pc:sldMkLst>
          <pc:docMk/>
          <pc:sldMk cId="1301552758" sldId="264"/>
        </pc:sldMkLst>
        <pc:spChg chg="mod">
          <ac:chgData name="Georgeta-Cristina Zamfir (2020466)" userId="S::2020466@student.uwtsd.ac.uk::ac536a14-bdc0-40f9-b7f6-b5376126f30f" providerId="AD" clId="Web-{40D4AD12-24AA-D99E-7046-49EF81812BB2}" dt="2025-11-14T14:05:04.316" v="6" actId="20577"/>
          <ac:spMkLst>
            <pc:docMk/>
            <pc:sldMk cId="1301552758" sldId="264"/>
            <ac:spMk id="2" creationId="{7F62DE6C-8217-790D-54E3-392A56ABBA4E}"/>
          </ac:spMkLst>
        </pc:spChg>
      </pc:sldChg>
    </pc:docChg>
  </pc:docChgLst>
  <pc:docChgLst>
    <pc:chgData name="Georgeta-Cristina Zamfir (2020466)" userId="S::2020466@student.uwtsd.ac.uk::ac536a14-bdc0-40f9-b7f6-b5376126f30f" providerId="AD" clId="Web-{2B67E55F-0E7E-4986-1742-182728C1F351}"/>
    <pc:docChg chg="modSld">
      <pc:chgData name="Georgeta-Cristina Zamfir (2020466)" userId="S::2020466@student.uwtsd.ac.uk::ac536a14-bdc0-40f9-b7f6-b5376126f30f" providerId="AD" clId="Web-{2B67E55F-0E7E-4986-1742-182728C1F351}" dt="2025-11-28T14:24:09.789" v="35"/>
      <pc:docMkLst>
        <pc:docMk/>
      </pc:docMkLst>
      <pc:sldChg chg="addSp delSp modSp">
        <pc:chgData name="Georgeta-Cristina Zamfir (2020466)" userId="S::2020466@student.uwtsd.ac.uk::ac536a14-bdc0-40f9-b7f6-b5376126f30f" providerId="AD" clId="Web-{2B67E55F-0E7E-4986-1742-182728C1F351}" dt="2025-11-28T14:21:23.348" v="5"/>
        <pc:sldMkLst>
          <pc:docMk/>
          <pc:sldMk cId="2976197248" sldId="258"/>
        </pc:sldMkLst>
        <pc:spChg chg="del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53" creationId="{B23FE733-F95B-4DF6-AFC5-BEEB3577C494}"/>
          </ac:spMkLst>
        </pc:spChg>
        <pc:spChg chg="del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55" creationId="{9080D120-BD54-46E1-BA37-82F5E8089E90}"/>
          </ac:spMkLst>
        </pc:spChg>
        <pc:spChg chg="del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57" creationId="{81D83946-74FA-498A-AC80-9926F041B5C5}"/>
          </ac:spMkLst>
        </pc:spChg>
        <pc:spChg chg="del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59" creationId="{5060D983-8B52-443A-8183-2A1DE05618B5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64" creationId="{B23FE733-F95B-4DF6-AFC5-BEEB3577C494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66" creationId="{9080D120-BD54-46E1-BA37-82F5E8089E90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68" creationId="{81D83946-74FA-498A-AC80-9926F041B5C5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1:23.348" v="5"/>
          <ac:spMkLst>
            <pc:docMk/>
            <pc:sldMk cId="2976197248" sldId="258"/>
            <ac:spMk id="70" creationId="{5060D983-8B52-443A-8183-2A1DE05618B5}"/>
          </ac:spMkLst>
        </pc:spChg>
        <pc:graphicFrameChg chg="modGraphic">
          <ac:chgData name="Georgeta-Cristina Zamfir (2020466)" userId="S::2020466@student.uwtsd.ac.uk::ac536a14-bdc0-40f9-b7f6-b5376126f30f" providerId="AD" clId="Web-{2B67E55F-0E7E-4986-1742-182728C1F351}" dt="2025-11-28T14:20:49.988" v="1" actId="20577"/>
          <ac:graphicFrameMkLst>
            <pc:docMk/>
            <pc:sldMk cId="2976197248" sldId="258"/>
            <ac:graphicFrameMk id="18" creationId="{95F527A8-D9CD-FA18-6C9D-16053FD58B5F}"/>
          </ac:graphicFrameMkLst>
        </pc:graphicFrameChg>
        <pc:picChg chg="mod">
          <ac:chgData name="Georgeta-Cristina Zamfir (2020466)" userId="S::2020466@student.uwtsd.ac.uk::ac536a14-bdc0-40f9-b7f6-b5376126f30f" providerId="AD" clId="Web-{2B67E55F-0E7E-4986-1742-182728C1F351}" dt="2025-11-28T14:21:23.348" v="5"/>
          <ac:picMkLst>
            <pc:docMk/>
            <pc:sldMk cId="2976197248" sldId="258"/>
            <ac:picMk id="7" creationId="{F1E128A7-6621-486E-47C7-BEF4466453CF}"/>
          </ac:picMkLst>
        </pc:picChg>
        <pc:picChg chg="add mod ord">
          <ac:chgData name="Georgeta-Cristina Zamfir (2020466)" userId="S::2020466@student.uwtsd.ac.uk::ac536a14-bdc0-40f9-b7f6-b5376126f30f" providerId="AD" clId="Web-{2B67E55F-0E7E-4986-1742-182728C1F351}" dt="2025-11-28T14:21:23.348" v="5"/>
          <ac:picMkLst>
            <pc:docMk/>
            <pc:sldMk cId="2976197248" sldId="258"/>
            <ac:picMk id="16" creationId="{CC540494-9102-70AB-F03A-91662C453DC2}"/>
          </ac:picMkLst>
        </pc:picChg>
        <pc:picChg chg="del">
          <ac:chgData name="Georgeta-Cristina Zamfir (2020466)" userId="S::2020466@student.uwtsd.ac.uk::ac536a14-bdc0-40f9-b7f6-b5376126f30f" providerId="AD" clId="Web-{2B67E55F-0E7E-4986-1742-182728C1F351}" dt="2025-11-28T14:21:00.503" v="2"/>
          <ac:picMkLst>
            <pc:docMk/>
            <pc:sldMk cId="2976197248" sldId="258"/>
            <ac:picMk id="37" creationId="{3D7101E1-97C1-EC9F-854B-077B910966F1}"/>
          </ac:picMkLst>
        </pc:picChg>
      </pc:sldChg>
      <pc:sldChg chg="addSp delSp modSp">
        <pc:chgData name="Georgeta-Cristina Zamfir (2020466)" userId="S::2020466@student.uwtsd.ac.uk::ac536a14-bdc0-40f9-b7f6-b5376126f30f" providerId="AD" clId="Web-{2B67E55F-0E7E-4986-1742-182728C1F351}" dt="2025-11-28T14:24:09.789" v="35"/>
        <pc:sldMkLst>
          <pc:docMk/>
          <pc:sldMk cId="811392044" sldId="260"/>
        </pc:sldMkLst>
        <pc:spChg chg="mod">
          <ac:chgData name="Georgeta-Cristina Zamfir (2020466)" userId="S::2020466@student.uwtsd.ac.uk::ac536a14-bdc0-40f9-b7f6-b5376126f30f" providerId="AD" clId="Web-{2B67E55F-0E7E-4986-1742-182728C1F351}" dt="2025-11-28T14:23:23.507" v="24"/>
          <ac:spMkLst>
            <pc:docMk/>
            <pc:sldMk cId="811392044" sldId="260"/>
            <ac:spMk id="2" creationId="{604A1886-4A5D-22B2-3465-92B8A59A9D3A}"/>
          </ac:spMkLst>
        </pc:spChg>
        <pc:spChg chg="mod ord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3" creationId="{DC8675CF-9EAA-2694-1058-3FDCC086346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63" creationId="{98E79BE4-34FE-485A-98A5-92CE8F7C4743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64" creationId="{0288C6B4-AFC3-407F-A595-EFFD38D4CCA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65" creationId="{7A5F0580-5EE9-419F-96EE-B6529EF6E7D0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66" creationId="{CF236821-17FE-429B-8D2C-08E13A64EA40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5"/>
          <ac:spMkLst>
            <pc:docMk/>
            <pc:sldMk cId="811392044" sldId="260"/>
            <ac:spMk id="67" creationId="{C0BDBCD2-E081-43AB-9119-C55465E59757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01.834" v="16"/>
          <ac:spMkLst>
            <pc:docMk/>
            <pc:sldMk cId="811392044" sldId="260"/>
            <ac:spMk id="72" creationId="{8108D317-7CBD-4897-BD1F-959436D2A3BE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01.834" v="16"/>
          <ac:spMkLst>
            <pc:docMk/>
            <pc:sldMk cId="811392044" sldId="260"/>
            <ac:spMk id="74" creationId="{D6297641-8B9F-4767-9606-8A11313227B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01.834" v="16"/>
          <ac:spMkLst>
            <pc:docMk/>
            <pc:sldMk cId="811392044" sldId="260"/>
            <ac:spMk id="76" creationId="{D8F3CA65-EA00-46B4-9616-39E6853F7BED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4.413" v="18"/>
          <ac:spMkLst>
            <pc:docMk/>
            <pc:sldMk cId="811392044" sldId="260"/>
            <ac:spMk id="78" creationId="{F94AA2BD-2E3F-4B1D-8127-5744B8115311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4.413" v="18"/>
          <ac:spMkLst>
            <pc:docMk/>
            <pc:sldMk cId="811392044" sldId="260"/>
            <ac:spMk id="79" creationId="{4BD02261-2DC8-4AA8-9E16-7751AE892445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4.413" v="18"/>
          <ac:spMkLst>
            <pc:docMk/>
            <pc:sldMk cId="811392044" sldId="260"/>
            <ac:spMk id="80" creationId="{3D752CF2-2291-40B5-B462-C17B174C10BC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7.006" v="20"/>
          <ac:spMkLst>
            <pc:docMk/>
            <pc:sldMk cId="811392044" sldId="260"/>
            <ac:spMk id="82" creationId="{5DF40726-9B19-4165-9C26-757D16E19E23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7.006" v="20"/>
          <ac:spMkLst>
            <pc:docMk/>
            <pc:sldMk cId="811392044" sldId="260"/>
            <ac:spMk id="83" creationId="{2089CB41-F399-4AEB-980C-5BFB1049CBED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17.006" v="20"/>
          <ac:spMkLst>
            <pc:docMk/>
            <pc:sldMk cId="811392044" sldId="260"/>
            <ac:spMk id="84" creationId="{1BFC967B-3DD6-463D-9DB9-6E4419AE0DAA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0.522" v="22"/>
          <ac:spMkLst>
            <pc:docMk/>
            <pc:sldMk cId="811392044" sldId="260"/>
            <ac:spMk id="87" creationId="{8A6DB0E6-E65F-4229-A5A0-2500203B6CC3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0.522" v="22"/>
          <ac:spMkLst>
            <pc:docMk/>
            <pc:sldMk cId="811392044" sldId="260"/>
            <ac:spMk id="88" creationId="{55D4142C-5077-457F-A6AD-3FECFDB39685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0.522" v="22"/>
          <ac:spMkLst>
            <pc:docMk/>
            <pc:sldMk cId="811392044" sldId="260"/>
            <ac:spMk id="89" creationId="{7A5F0580-5EE9-419F-96EE-B6529EF6E7D0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4"/>
          <ac:spMkLst>
            <pc:docMk/>
            <pc:sldMk cId="811392044" sldId="260"/>
            <ac:spMk id="91" creationId="{8108D317-7CBD-4897-BD1F-959436D2A3BE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4"/>
          <ac:spMkLst>
            <pc:docMk/>
            <pc:sldMk cId="811392044" sldId="260"/>
            <ac:spMk id="92" creationId="{D6297641-8B9F-4767-9606-8A11313227B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3:23.507" v="24"/>
          <ac:spMkLst>
            <pc:docMk/>
            <pc:sldMk cId="811392044" sldId="260"/>
            <ac:spMk id="93" creationId="{D8F3CA65-EA00-46B4-9616-39E6853F7BED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95" creationId="{50E4C519-FBE9-4ABE-A8F9-C2CBE326932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96" creationId="{80EC29FB-299E-49F3-8C7B-01199632A30F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97" creationId="{C29A2522-B27A-45C5-897B-79A1407D159A}"/>
          </ac:spMkLst>
        </pc:spChg>
        <pc:spChg chg="add del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98" creationId="{98E79BE4-34FE-485A-98A5-92CE8F7C4743}"/>
          </ac:spMkLst>
        </pc:spChg>
        <pc:spChg chg="del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99" creationId="{7A5F0580-5EE9-419F-96EE-B6529EF6E7D0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104" creationId="{0288C6B4-AFC3-407F-A595-EFFD38D4CCAF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106" creationId="{CF236821-17FE-429B-8D2C-08E13A64EA40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108" creationId="{C0BDBCD2-E081-43AB-9119-C55465E59757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110" creationId="{98E79BE4-34FE-485A-98A5-92CE8F7C4743}"/>
          </ac:spMkLst>
        </pc:spChg>
        <pc:spChg chg="add">
          <ac:chgData name="Georgeta-Cristina Zamfir (2020466)" userId="S::2020466@student.uwtsd.ac.uk::ac536a14-bdc0-40f9-b7f6-b5376126f30f" providerId="AD" clId="Web-{2B67E55F-0E7E-4986-1742-182728C1F351}" dt="2025-11-28T14:24:09.789" v="35"/>
          <ac:spMkLst>
            <pc:docMk/>
            <pc:sldMk cId="811392044" sldId="260"/>
            <ac:spMk id="112" creationId="{7A5F0580-5EE9-419F-96EE-B6529EF6E7D0}"/>
          </ac:spMkLst>
        </pc:spChg>
        <pc:picChg chg="add del mod">
          <ac:chgData name="Georgeta-Cristina Zamfir (2020466)" userId="S::2020466@student.uwtsd.ac.uk::ac536a14-bdc0-40f9-b7f6-b5376126f30f" providerId="AD" clId="Web-{2B67E55F-0E7E-4986-1742-182728C1F351}" dt="2025-11-28T14:23:29.225" v="27"/>
          <ac:picMkLst>
            <pc:docMk/>
            <pc:sldMk cId="811392044" sldId="260"/>
            <ac:picMk id="4" creationId="{1DC086A3-BBB4-F778-2F1F-9DF0ED6B9DCC}"/>
          </ac:picMkLst>
        </pc:picChg>
        <pc:picChg chg="add mod">
          <ac:chgData name="Georgeta-Cristina Zamfir (2020466)" userId="S::2020466@student.uwtsd.ac.uk::ac536a14-bdc0-40f9-b7f6-b5376126f30f" providerId="AD" clId="Web-{2B67E55F-0E7E-4986-1742-182728C1F351}" dt="2025-11-28T14:24:01.101" v="34" actId="1076"/>
          <ac:picMkLst>
            <pc:docMk/>
            <pc:sldMk cId="811392044" sldId="260"/>
            <ac:picMk id="5" creationId="{327E7E36-1765-1C29-0771-174B0FE26610}"/>
          </ac:picMkLst>
        </pc:picChg>
        <pc:picChg chg="del mod">
          <ac:chgData name="Georgeta-Cristina Zamfir (2020466)" userId="S::2020466@student.uwtsd.ac.uk::ac536a14-bdc0-40f9-b7f6-b5376126f30f" providerId="AD" clId="Web-{2B67E55F-0E7E-4986-1742-182728C1F351}" dt="2025-11-28T14:22:31.365" v="9"/>
          <ac:picMkLst>
            <pc:docMk/>
            <pc:sldMk cId="811392044" sldId="260"/>
            <ac:picMk id="6" creationId="{A0CD7BE5-EC79-4329-E3BE-7EE32FBF99BE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FDAA1A39-D475-9D6D-AA43-FF549C063C58}"/>
    <pc:docChg chg="modSld">
      <pc:chgData name="Georgeta-Cristina Zamfir (2020466)" userId="S::2020466@student.uwtsd.ac.uk::ac536a14-bdc0-40f9-b7f6-b5376126f30f" providerId="AD" clId="Web-{FDAA1A39-D475-9D6D-AA43-FF549C063C58}" dt="2025-11-28T14:41:31.682" v="17" actId="20577"/>
      <pc:docMkLst>
        <pc:docMk/>
      </pc:docMkLst>
      <pc:sldChg chg="modSp">
        <pc:chgData name="Georgeta-Cristina Zamfir (2020466)" userId="S::2020466@student.uwtsd.ac.uk::ac536a14-bdc0-40f9-b7f6-b5376126f30f" providerId="AD" clId="Web-{FDAA1A39-D475-9D6D-AA43-FF549C063C58}" dt="2025-11-28T14:41:31.682" v="17" actId="20577"/>
        <pc:sldMkLst>
          <pc:docMk/>
          <pc:sldMk cId="109857222" sldId="256"/>
        </pc:sldMkLst>
        <pc:spChg chg="mod">
          <ac:chgData name="Georgeta-Cristina Zamfir (2020466)" userId="S::2020466@student.uwtsd.ac.uk::ac536a14-bdc0-40f9-b7f6-b5376126f30f" providerId="AD" clId="Web-{FDAA1A39-D475-9D6D-AA43-FF549C063C58}" dt="2025-11-28T14:41:31.682" v="1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Georgeta-Cristina Zamfir (2020466)" userId="S::2020466@student.uwtsd.ac.uk::ac536a14-bdc0-40f9-b7f6-b5376126f30f" providerId="AD" clId="Web-{FDAA1A39-D475-9D6D-AA43-FF549C063C58}" dt="2025-11-28T14:35:32.757" v="0"/>
        <pc:sldMkLst>
          <pc:docMk/>
          <pc:sldMk cId="2688525912" sldId="261"/>
        </pc:sldMkLst>
        <pc:spChg chg="mo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2" creationId="{D93ACB36-62D1-5780-805F-D44ED3BF8491}"/>
          </ac:spMkLst>
        </pc:spChg>
        <pc:spChg chg="mo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3" creationId="{FD6092E4-E04A-6F3B-1C0F-A7538568A38D}"/>
          </ac:spMkLst>
        </pc:spChg>
        <pc:spChg chg="del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07" creationId="{F94AA2BD-2E3F-4B1D-8127-5744B8115311}"/>
          </ac:spMkLst>
        </pc:spChg>
        <pc:spChg chg="del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09" creationId="{4BD02261-2DC8-4AA8-9E16-7751AE892445}"/>
          </ac:spMkLst>
        </pc:spChg>
        <pc:spChg chg="del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11" creationId="{3D752CF2-2291-40B5-B462-C17B174C10BC}"/>
          </ac:spMkLst>
        </pc:spChg>
        <pc:spChg chg="ad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16" creationId="{9AA72BD9-2C5A-4EDC-931F-5AA08EACA0F3}"/>
          </ac:spMkLst>
        </pc:spChg>
        <pc:spChg chg="ad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18" creationId="{8A6DB0E6-E65F-4229-A5A0-2500203B6CC3}"/>
          </ac:spMkLst>
        </pc:spChg>
        <pc:spChg chg="ad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20" creationId="{55D4142C-5077-457F-A6AD-3FECFDB39685}"/>
          </ac:spMkLst>
        </pc:spChg>
        <pc:spChg chg="add">
          <ac:chgData name="Georgeta-Cristina Zamfir (2020466)" userId="S::2020466@student.uwtsd.ac.uk::ac536a14-bdc0-40f9-b7f6-b5376126f30f" providerId="AD" clId="Web-{FDAA1A39-D475-9D6D-AA43-FF549C063C58}" dt="2025-11-28T14:35:32.757" v="0"/>
          <ac:spMkLst>
            <pc:docMk/>
            <pc:sldMk cId="2688525912" sldId="261"/>
            <ac:spMk id="122" creationId="{7A5F0580-5EE9-419F-96EE-B6529EF6E7D0}"/>
          </ac:spMkLst>
        </pc:spChg>
        <pc:picChg chg="mod ord">
          <ac:chgData name="Georgeta-Cristina Zamfir (2020466)" userId="S::2020466@student.uwtsd.ac.uk::ac536a14-bdc0-40f9-b7f6-b5376126f30f" providerId="AD" clId="Web-{FDAA1A39-D475-9D6D-AA43-FF549C063C58}" dt="2025-11-28T14:35:32.757" v="0"/>
          <ac:picMkLst>
            <pc:docMk/>
            <pc:sldMk cId="2688525912" sldId="261"/>
            <ac:picMk id="18" creationId="{3F9FF22C-EC49-FDFF-EB13-E7B54DFD9456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CBF33A94-7B53-5250-81F0-5924141EDB7B}"/>
    <pc:docChg chg="modSld">
      <pc:chgData name="Georgeta-Cristina Zamfir (2020466)" userId="S::2020466@student.uwtsd.ac.uk::ac536a14-bdc0-40f9-b7f6-b5376126f30f" providerId="AD" clId="Web-{CBF33A94-7B53-5250-81F0-5924141EDB7B}" dt="2025-11-06T17:08:42.600" v="71" actId="14100"/>
      <pc:docMkLst>
        <pc:docMk/>
      </pc:docMkLst>
      <pc:sldChg chg="addSp delSp modSp">
        <pc:chgData name="Georgeta-Cristina Zamfir (2020466)" userId="S::2020466@student.uwtsd.ac.uk::ac536a14-bdc0-40f9-b7f6-b5376126f30f" providerId="AD" clId="Web-{CBF33A94-7B53-5250-81F0-5924141EDB7B}" dt="2025-11-06T16:59:18.555" v="6"/>
        <pc:sldMkLst>
          <pc:docMk/>
          <pc:sldMk cId="2830757758" sldId="259"/>
        </pc:sldMkLst>
        <pc:spChg chg="mod">
          <ac:chgData name="Georgeta-Cristina Zamfir (2020466)" userId="S::2020466@student.uwtsd.ac.uk::ac536a14-bdc0-40f9-b7f6-b5376126f30f" providerId="AD" clId="Web-{CBF33A94-7B53-5250-81F0-5924141EDB7B}" dt="2025-11-06T16:59:18.555" v="6"/>
          <ac:spMkLst>
            <pc:docMk/>
            <pc:sldMk cId="2830757758" sldId="259"/>
            <ac:spMk id="2" creationId="{24660DA4-70DA-060E-8A93-D59B2D3C9760}"/>
          </ac:spMkLst>
        </pc:spChg>
        <pc:graphicFrameChg chg="add">
          <ac:chgData name="Georgeta-Cristina Zamfir (2020466)" userId="S::2020466@student.uwtsd.ac.uk::ac536a14-bdc0-40f9-b7f6-b5376126f30f" providerId="AD" clId="Web-{CBF33A94-7B53-5250-81F0-5924141EDB7B}" dt="2025-11-06T16:59:18.555" v="6"/>
          <ac:graphicFrameMkLst>
            <pc:docMk/>
            <pc:sldMk cId="2830757758" sldId="259"/>
            <ac:graphicFrameMk id="77" creationId="{3B20EDC2-2A12-2101-3D8B-B495ECD1DAA9}"/>
          </ac:graphicFrameMkLst>
        </pc:graphicFrameChg>
      </pc:sldChg>
      <pc:sldChg chg="addSp delSp modSp">
        <pc:chgData name="Georgeta-Cristina Zamfir (2020466)" userId="S::2020466@student.uwtsd.ac.uk::ac536a14-bdc0-40f9-b7f6-b5376126f30f" providerId="AD" clId="Web-{CBF33A94-7B53-5250-81F0-5924141EDB7B}" dt="2025-11-06T17:08:42.600" v="71" actId="14100"/>
        <pc:sldMkLst>
          <pc:docMk/>
          <pc:sldMk cId="811392044" sldId="260"/>
        </pc:sldMkLst>
        <pc:spChg chg="mod">
          <ac:chgData name="Georgeta-Cristina Zamfir (2020466)" userId="S::2020466@student.uwtsd.ac.uk::ac536a14-bdc0-40f9-b7f6-b5376126f30f" providerId="AD" clId="Web-{CBF33A94-7B53-5250-81F0-5924141EDB7B}" dt="2025-11-06T17:06:52.598" v="49"/>
          <ac:spMkLst>
            <pc:docMk/>
            <pc:sldMk cId="811392044" sldId="260"/>
            <ac:spMk id="2" creationId="{604A1886-4A5D-22B2-3465-92B8A59A9D3A}"/>
          </ac:spMkLst>
        </pc:spChg>
        <pc:spChg chg="mod">
          <ac:chgData name="Georgeta-Cristina Zamfir (2020466)" userId="S::2020466@student.uwtsd.ac.uk::ac536a14-bdc0-40f9-b7f6-b5376126f30f" providerId="AD" clId="Web-{CBF33A94-7B53-5250-81F0-5924141EDB7B}" dt="2025-11-06T17:06:52.598" v="49"/>
          <ac:spMkLst>
            <pc:docMk/>
            <pc:sldMk cId="811392044" sldId="260"/>
            <ac:spMk id="3" creationId="{DC8675CF-9EAA-2694-1058-3FDCC086346F}"/>
          </ac:spMkLst>
        </pc:spChg>
      </pc:sldChg>
      <pc:sldChg chg="addSp delSp modSp">
        <pc:chgData name="Georgeta-Cristina Zamfir (2020466)" userId="S::2020466@student.uwtsd.ac.uk::ac536a14-bdc0-40f9-b7f6-b5376126f30f" providerId="AD" clId="Web-{CBF33A94-7B53-5250-81F0-5924141EDB7B}" dt="2025-11-06T17:05:30.784" v="31"/>
        <pc:sldMkLst>
          <pc:docMk/>
          <pc:sldMk cId="1073261131" sldId="262"/>
        </pc:sldMkLst>
        <pc:spChg chg="mod">
          <ac:chgData name="Georgeta-Cristina Zamfir (2020466)" userId="S::2020466@student.uwtsd.ac.uk::ac536a14-bdc0-40f9-b7f6-b5376126f30f" providerId="AD" clId="Web-{CBF33A94-7B53-5250-81F0-5924141EDB7B}" dt="2025-11-06T17:05:30.784" v="31"/>
          <ac:spMkLst>
            <pc:docMk/>
            <pc:sldMk cId="1073261131" sldId="262"/>
            <ac:spMk id="2" creationId="{FB4C7E64-F70A-7787-F63F-5584037D7803}"/>
          </ac:spMkLst>
        </pc:spChg>
        <pc:spChg chg="add">
          <ac:chgData name="Georgeta-Cristina Zamfir (2020466)" userId="S::2020466@student.uwtsd.ac.uk::ac536a14-bdc0-40f9-b7f6-b5376126f30f" providerId="AD" clId="Web-{CBF33A94-7B53-5250-81F0-5924141EDB7B}" dt="2025-11-06T17:05:30.784" v="31"/>
          <ac:spMkLst>
            <pc:docMk/>
            <pc:sldMk cId="1073261131" sldId="262"/>
            <ac:spMk id="75" creationId="{F94AA2BD-2E3F-4B1D-8127-5744B8115311}"/>
          </ac:spMkLst>
        </pc:spChg>
        <pc:spChg chg="add">
          <ac:chgData name="Georgeta-Cristina Zamfir (2020466)" userId="S::2020466@student.uwtsd.ac.uk::ac536a14-bdc0-40f9-b7f6-b5376126f30f" providerId="AD" clId="Web-{CBF33A94-7B53-5250-81F0-5924141EDB7B}" dt="2025-11-06T17:05:30.784" v="31"/>
          <ac:spMkLst>
            <pc:docMk/>
            <pc:sldMk cId="1073261131" sldId="262"/>
            <ac:spMk id="77" creationId="{4BD02261-2DC8-4AA8-9E16-7751AE892445}"/>
          </ac:spMkLst>
        </pc:spChg>
        <pc:spChg chg="add">
          <ac:chgData name="Georgeta-Cristina Zamfir (2020466)" userId="S::2020466@student.uwtsd.ac.uk::ac536a14-bdc0-40f9-b7f6-b5376126f30f" providerId="AD" clId="Web-{CBF33A94-7B53-5250-81F0-5924141EDB7B}" dt="2025-11-06T17:05:30.784" v="31"/>
          <ac:spMkLst>
            <pc:docMk/>
            <pc:sldMk cId="1073261131" sldId="262"/>
            <ac:spMk id="79" creationId="{3D752CF2-2291-40B5-B462-C17B174C10BC}"/>
          </ac:spMkLst>
        </pc:spChg>
        <pc:graphicFrameChg chg="mod ord modGraphic">
          <ac:chgData name="Georgeta-Cristina Zamfir (2020466)" userId="S::2020466@student.uwtsd.ac.uk::ac536a14-bdc0-40f9-b7f6-b5376126f30f" providerId="AD" clId="Web-{CBF33A94-7B53-5250-81F0-5924141EDB7B}" dt="2025-11-06T17:05:30.784" v="31"/>
          <ac:graphicFrameMkLst>
            <pc:docMk/>
            <pc:sldMk cId="1073261131" sldId="262"/>
            <ac:graphicFrameMk id="31" creationId="{AA3B4BE2-66A8-CF93-9141-E0528DA97D59}"/>
          </ac:graphicFrameMkLst>
        </pc:graphicFrameChg>
        <pc:picChg chg="add mod">
          <ac:chgData name="Georgeta-Cristina Zamfir (2020466)" userId="S::2020466@student.uwtsd.ac.uk::ac536a14-bdc0-40f9-b7f6-b5376126f30f" providerId="AD" clId="Web-{CBF33A94-7B53-5250-81F0-5924141EDB7B}" dt="2025-11-06T17:05:30.784" v="31"/>
          <ac:picMkLst>
            <pc:docMk/>
            <pc:sldMk cId="1073261131" sldId="262"/>
            <ac:picMk id="70" creationId="{FEE6068F-35EE-93C2-86E7-91868766DACF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A63AE4B3-4D6D-71D8-96D6-33E03343C8BF}"/>
    <pc:docChg chg="modSld">
      <pc:chgData name="Georgeta-Cristina Zamfir (2020466)" userId="S::2020466@student.uwtsd.ac.uk::ac536a14-bdc0-40f9-b7f6-b5376126f30f" providerId="AD" clId="Web-{A63AE4B3-4D6D-71D8-96D6-33E03343C8BF}" dt="2025-11-19T16:39:37.480" v="0" actId="1076"/>
      <pc:docMkLst>
        <pc:docMk/>
      </pc:docMkLst>
      <pc:sldChg chg="modSp">
        <pc:chgData name="Georgeta-Cristina Zamfir (2020466)" userId="S::2020466@student.uwtsd.ac.uk::ac536a14-bdc0-40f9-b7f6-b5376126f30f" providerId="AD" clId="Web-{A63AE4B3-4D6D-71D8-96D6-33E03343C8BF}" dt="2025-11-19T16:39:37.480" v="0" actId="1076"/>
        <pc:sldMkLst>
          <pc:docMk/>
          <pc:sldMk cId="1073261131" sldId="262"/>
        </pc:sldMkLst>
        <pc:graphicFrameChg chg="mod">
          <ac:chgData name="Georgeta-Cristina Zamfir (2020466)" userId="S::2020466@student.uwtsd.ac.uk::ac536a14-bdc0-40f9-b7f6-b5376126f30f" providerId="AD" clId="Web-{A63AE4B3-4D6D-71D8-96D6-33E03343C8BF}" dt="2025-11-19T16:39:37.480" v="0" actId="1076"/>
          <ac:graphicFrameMkLst>
            <pc:docMk/>
            <pc:sldMk cId="1073261131" sldId="262"/>
            <ac:graphicFrameMk id="31" creationId="{AA3B4BE2-66A8-CF93-9141-E0528DA97D59}"/>
          </ac:graphicFrameMkLst>
        </pc:graphicFrameChg>
      </pc:sldChg>
    </pc:docChg>
  </pc:docChgLst>
  <pc:docChgLst>
    <pc:chgData name="Georgeta-Cristina Zamfir (2020466)" userId="S::2020466@student.uwtsd.ac.uk::ac536a14-bdc0-40f9-b7f6-b5376126f30f" providerId="AD" clId="Web-{4EDB437A-7108-B2EC-668D-07F9A8D4084F}"/>
    <pc:docChg chg="modSld">
      <pc:chgData name="Georgeta-Cristina Zamfir (2020466)" userId="S::2020466@student.uwtsd.ac.uk::ac536a14-bdc0-40f9-b7f6-b5376126f30f" providerId="AD" clId="Web-{4EDB437A-7108-B2EC-668D-07F9A8D4084F}" dt="2025-11-17T16:32:14.312" v="148" actId="1076"/>
      <pc:docMkLst>
        <pc:docMk/>
      </pc:docMkLst>
      <pc:sldChg chg="addSp modSp addAnim">
        <pc:chgData name="Georgeta-Cristina Zamfir (2020466)" userId="S::2020466@student.uwtsd.ac.uk::ac536a14-bdc0-40f9-b7f6-b5376126f30f" providerId="AD" clId="Web-{4EDB437A-7108-B2EC-668D-07F9A8D4084F}" dt="2025-11-17T16:32:14.312" v="148" actId="1076"/>
        <pc:sldMkLst>
          <pc:docMk/>
          <pc:sldMk cId="1073261131" sldId="262"/>
        </pc:sldMkLst>
        <pc:graphicFrameChg chg="mod modGraphic">
          <ac:chgData name="Georgeta-Cristina Zamfir (2020466)" userId="S::2020466@student.uwtsd.ac.uk::ac536a14-bdc0-40f9-b7f6-b5376126f30f" providerId="AD" clId="Web-{4EDB437A-7108-B2EC-668D-07F9A8D4084F}" dt="2025-11-17T16:23:31.478" v="144" actId="20577"/>
          <ac:graphicFrameMkLst>
            <pc:docMk/>
            <pc:sldMk cId="1073261131" sldId="262"/>
            <ac:graphicFrameMk id="31" creationId="{AA3B4BE2-66A8-CF93-9141-E0528DA97D59}"/>
          </ac:graphicFrameMkLst>
        </pc:graphicFrameChg>
        <pc:picChg chg="add mod">
          <ac:chgData name="Georgeta-Cristina Zamfir (2020466)" userId="S::2020466@student.uwtsd.ac.uk::ac536a14-bdc0-40f9-b7f6-b5376126f30f" providerId="AD" clId="Web-{4EDB437A-7108-B2EC-668D-07F9A8D4084F}" dt="2025-11-17T16:32:14.312" v="148" actId="1076"/>
          <ac:picMkLst>
            <pc:docMk/>
            <pc:sldMk cId="1073261131" sldId="262"/>
            <ac:picMk id="940" creationId="{368A6154-6C24-FBB9-2B53-CDBA6A5C18DD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FB0FB4E5-7AC8-F580-E676-1E4C5482638E}"/>
    <pc:docChg chg="modSld">
      <pc:chgData name="Georgeta-Cristina Zamfir (2020466)" userId="S::2020466@student.uwtsd.ac.uk::ac536a14-bdc0-40f9-b7f6-b5376126f30f" providerId="AD" clId="Web-{FB0FB4E5-7AC8-F580-E676-1E4C5482638E}" dt="2025-11-25T17:52:16.151" v="5" actId="14100"/>
      <pc:docMkLst>
        <pc:docMk/>
      </pc:docMkLst>
      <pc:sldChg chg="modSp">
        <pc:chgData name="Georgeta-Cristina Zamfir (2020466)" userId="S::2020466@student.uwtsd.ac.uk::ac536a14-bdc0-40f9-b7f6-b5376126f30f" providerId="AD" clId="Web-{FB0FB4E5-7AC8-F580-E676-1E4C5482638E}" dt="2025-11-25T17:52:16.151" v="5" actId="14100"/>
        <pc:sldMkLst>
          <pc:docMk/>
          <pc:sldMk cId="1073261131" sldId="262"/>
        </pc:sldMkLst>
        <pc:picChg chg="mod">
          <ac:chgData name="Georgeta-Cristina Zamfir (2020466)" userId="S::2020466@student.uwtsd.ac.uk::ac536a14-bdc0-40f9-b7f6-b5376126f30f" providerId="AD" clId="Web-{FB0FB4E5-7AC8-F580-E676-1E4C5482638E}" dt="2025-11-25T17:52:16.151" v="5" actId="14100"/>
          <ac:picMkLst>
            <pc:docMk/>
            <pc:sldMk cId="1073261131" sldId="262"/>
            <ac:picMk id="940" creationId="{368A6154-6C24-FBB9-2B53-CDBA6A5C18D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04E5B1-9E00-4C38-8742-83D171B3C2EF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D4EBA61-3051-4D68-9AF4-AF80C3D464D1}">
      <dgm:prSet/>
      <dgm:spPr/>
      <dgm:t>
        <a:bodyPr/>
        <a:lstStyle/>
        <a:p>
          <a:r>
            <a:rPr lang="en-US">
              <a:ea typeface="+mn-ea"/>
              <a:cs typeface="+mn-cs"/>
            </a:rPr>
            <a:t>• Google Forms survey with 10 questions</a:t>
          </a:r>
          <a:br>
            <a:rPr lang="en-US">
              <a:ea typeface="+mn-ea"/>
              <a:cs typeface="+mn-cs"/>
            </a:rPr>
          </a:br>
          <a:r>
            <a:rPr lang="en-US">
              <a:ea typeface="+mn-ea"/>
              <a:cs typeface="+mn-cs"/>
            </a:rPr>
            <a:t>• </a:t>
          </a:r>
          <a:r>
            <a:rPr lang="en-US">
              <a:latin typeface="Neue Haas Grotesk Text Pro"/>
              <a:ea typeface="+mn-ea"/>
              <a:cs typeface="+mn-cs"/>
            </a:rPr>
            <a:t>50</a:t>
          </a:r>
          <a:r>
            <a:rPr lang="en-US">
              <a:ea typeface="+mn-ea"/>
              <a:cs typeface="+mn-cs"/>
            </a:rPr>
            <a:t> respondents aged 18–50</a:t>
          </a:r>
          <a:br>
            <a:rPr lang="en-US">
              <a:ea typeface="+mn-ea"/>
              <a:cs typeface="+mn-cs"/>
            </a:rPr>
          </a:br>
          <a:r>
            <a:rPr lang="en-US">
              <a:ea typeface="+mn-ea"/>
              <a:cs typeface="+mn-cs"/>
            </a:rPr>
            <a:t>• Aim: identify preferences, loyalty factors, and digital habits</a:t>
          </a:r>
        </a:p>
      </dgm:t>
    </dgm:pt>
    <dgm:pt modelId="{1B52E169-847A-4174-A089-2DC78FB943B6}" type="parTrans" cxnId="{1404F12F-F579-46E3-B819-6990220ECEEE}">
      <dgm:prSet/>
      <dgm:spPr/>
      <dgm:t>
        <a:bodyPr/>
        <a:lstStyle/>
        <a:p>
          <a:endParaRPr lang="en-US"/>
        </a:p>
      </dgm:t>
    </dgm:pt>
    <dgm:pt modelId="{3B726172-DA53-4E56-8E27-F2AB1C1DA1E2}" type="sibTrans" cxnId="{1404F12F-F579-46E3-B819-6990220ECEEE}">
      <dgm:prSet/>
      <dgm:spPr/>
      <dgm:t>
        <a:bodyPr/>
        <a:lstStyle/>
        <a:p>
          <a:endParaRPr lang="en-US"/>
        </a:p>
      </dgm:t>
    </dgm:pt>
    <dgm:pt modelId="{096F5F1A-9330-48CD-BB7D-45654A060D49}">
      <dgm:prSet/>
      <dgm:spPr/>
      <dgm:t>
        <a:bodyPr/>
        <a:lstStyle/>
        <a:p>
          <a:r>
            <a:rPr lang="en-US">
              <a:ea typeface="+mn-ea"/>
              <a:cs typeface="+mn-cs"/>
            </a:rPr>
            <a:t>• Combination of multiple-choice and open-ended questions</a:t>
          </a:r>
        </a:p>
      </dgm:t>
    </dgm:pt>
    <dgm:pt modelId="{E9292951-4564-4545-A55A-368456164D8A}" type="parTrans" cxnId="{47C859AD-6F6E-41D0-8B7F-75B24C4F6874}">
      <dgm:prSet/>
      <dgm:spPr/>
      <dgm:t>
        <a:bodyPr/>
        <a:lstStyle/>
        <a:p>
          <a:endParaRPr lang="en-US"/>
        </a:p>
      </dgm:t>
    </dgm:pt>
    <dgm:pt modelId="{989142A2-CF9E-4DE9-A68E-B96D69279D9C}" type="sibTrans" cxnId="{47C859AD-6F6E-41D0-8B7F-75B24C4F6874}">
      <dgm:prSet/>
      <dgm:spPr/>
      <dgm:t>
        <a:bodyPr/>
        <a:lstStyle/>
        <a:p>
          <a:endParaRPr lang="en-US"/>
        </a:p>
      </dgm:t>
    </dgm:pt>
    <dgm:pt modelId="{58F03873-941B-4E26-93A3-113AE3C79D3A}" type="pres">
      <dgm:prSet presAssocID="{0304E5B1-9E00-4C38-8742-83D171B3C2EF}" presName="vert0" presStyleCnt="0">
        <dgm:presLayoutVars>
          <dgm:dir/>
          <dgm:animOne val="branch"/>
          <dgm:animLvl val="lvl"/>
        </dgm:presLayoutVars>
      </dgm:prSet>
      <dgm:spPr/>
    </dgm:pt>
    <dgm:pt modelId="{6D4079E7-30EE-48AE-9B9D-11155B86FCE4}" type="pres">
      <dgm:prSet presAssocID="{8D4EBA61-3051-4D68-9AF4-AF80C3D464D1}" presName="thickLine" presStyleLbl="alignNode1" presStyleIdx="0" presStyleCnt="2"/>
      <dgm:spPr/>
    </dgm:pt>
    <dgm:pt modelId="{C360DA5A-7327-4441-93EC-BAC11B11A6D1}" type="pres">
      <dgm:prSet presAssocID="{8D4EBA61-3051-4D68-9AF4-AF80C3D464D1}" presName="horz1" presStyleCnt="0"/>
      <dgm:spPr/>
    </dgm:pt>
    <dgm:pt modelId="{E21498BF-7E1E-4B1F-8C40-0648663C896C}" type="pres">
      <dgm:prSet presAssocID="{8D4EBA61-3051-4D68-9AF4-AF80C3D464D1}" presName="tx1" presStyleLbl="revTx" presStyleIdx="0" presStyleCnt="2"/>
      <dgm:spPr/>
    </dgm:pt>
    <dgm:pt modelId="{9F704CB1-355D-49F5-9B57-C4772CF67645}" type="pres">
      <dgm:prSet presAssocID="{8D4EBA61-3051-4D68-9AF4-AF80C3D464D1}" presName="vert1" presStyleCnt="0"/>
      <dgm:spPr/>
    </dgm:pt>
    <dgm:pt modelId="{E090D913-FEB8-4667-B065-9803C6BCFA87}" type="pres">
      <dgm:prSet presAssocID="{096F5F1A-9330-48CD-BB7D-45654A060D49}" presName="thickLine" presStyleLbl="alignNode1" presStyleIdx="1" presStyleCnt="2"/>
      <dgm:spPr/>
    </dgm:pt>
    <dgm:pt modelId="{97DBD4DC-C30A-45FE-9533-16E49A15C5E5}" type="pres">
      <dgm:prSet presAssocID="{096F5F1A-9330-48CD-BB7D-45654A060D49}" presName="horz1" presStyleCnt="0"/>
      <dgm:spPr/>
    </dgm:pt>
    <dgm:pt modelId="{ECFBDA2A-F41D-42A9-9B99-6387F76D86DD}" type="pres">
      <dgm:prSet presAssocID="{096F5F1A-9330-48CD-BB7D-45654A060D49}" presName="tx1" presStyleLbl="revTx" presStyleIdx="1" presStyleCnt="2"/>
      <dgm:spPr/>
    </dgm:pt>
    <dgm:pt modelId="{6B92D229-F1D1-4054-9323-13A384A28C5B}" type="pres">
      <dgm:prSet presAssocID="{096F5F1A-9330-48CD-BB7D-45654A060D49}" presName="vert1" presStyleCnt="0"/>
      <dgm:spPr/>
    </dgm:pt>
  </dgm:ptLst>
  <dgm:cxnLst>
    <dgm:cxn modelId="{2EA7A90B-1274-4170-8ECC-0DBB2FBA4FED}" type="presOf" srcId="{8D4EBA61-3051-4D68-9AF4-AF80C3D464D1}" destId="{E21498BF-7E1E-4B1F-8C40-0648663C896C}" srcOrd="0" destOrd="0" presId="urn:microsoft.com/office/officeart/2008/layout/LinedList"/>
    <dgm:cxn modelId="{1404F12F-F579-46E3-B819-6990220ECEEE}" srcId="{0304E5B1-9E00-4C38-8742-83D171B3C2EF}" destId="{8D4EBA61-3051-4D68-9AF4-AF80C3D464D1}" srcOrd="0" destOrd="0" parTransId="{1B52E169-847A-4174-A089-2DC78FB943B6}" sibTransId="{3B726172-DA53-4E56-8E27-F2AB1C1DA1E2}"/>
    <dgm:cxn modelId="{9AB0AF68-86A0-42F4-B896-71F49B050A10}" type="presOf" srcId="{096F5F1A-9330-48CD-BB7D-45654A060D49}" destId="{ECFBDA2A-F41D-42A9-9B99-6387F76D86DD}" srcOrd="0" destOrd="0" presId="urn:microsoft.com/office/officeart/2008/layout/LinedList"/>
    <dgm:cxn modelId="{47C859AD-6F6E-41D0-8B7F-75B24C4F6874}" srcId="{0304E5B1-9E00-4C38-8742-83D171B3C2EF}" destId="{096F5F1A-9330-48CD-BB7D-45654A060D49}" srcOrd="1" destOrd="0" parTransId="{E9292951-4564-4545-A55A-368456164D8A}" sibTransId="{989142A2-CF9E-4DE9-A68E-B96D69279D9C}"/>
    <dgm:cxn modelId="{026973B7-99D8-463D-95BC-6A479CDDAD81}" type="presOf" srcId="{0304E5B1-9E00-4C38-8742-83D171B3C2EF}" destId="{58F03873-941B-4E26-93A3-113AE3C79D3A}" srcOrd="0" destOrd="0" presId="urn:microsoft.com/office/officeart/2008/layout/LinedList"/>
    <dgm:cxn modelId="{7E24A7E2-B88B-4EAB-B6AF-2518450A1429}" type="presParOf" srcId="{58F03873-941B-4E26-93A3-113AE3C79D3A}" destId="{6D4079E7-30EE-48AE-9B9D-11155B86FCE4}" srcOrd="0" destOrd="0" presId="urn:microsoft.com/office/officeart/2008/layout/LinedList"/>
    <dgm:cxn modelId="{466FA43B-C0C1-4A83-85EE-AD23E84A97D0}" type="presParOf" srcId="{58F03873-941B-4E26-93A3-113AE3C79D3A}" destId="{C360DA5A-7327-4441-93EC-BAC11B11A6D1}" srcOrd="1" destOrd="0" presId="urn:microsoft.com/office/officeart/2008/layout/LinedList"/>
    <dgm:cxn modelId="{9BAF8135-27DD-4AB4-951C-5296EDBE3370}" type="presParOf" srcId="{C360DA5A-7327-4441-93EC-BAC11B11A6D1}" destId="{E21498BF-7E1E-4B1F-8C40-0648663C896C}" srcOrd="0" destOrd="0" presId="urn:microsoft.com/office/officeart/2008/layout/LinedList"/>
    <dgm:cxn modelId="{9226D244-3319-41D1-96C5-4665103D0A71}" type="presParOf" srcId="{C360DA5A-7327-4441-93EC-BAC11B11A6D1}" destId="{9F704CB1-355D-49F5-9B57-C4772CF67645}" srcOrd="1" destOrd="0" presId="urn:microsoft.com/office/officeart/2008/layout/LinedList"/>
    <dgm:cxn modelId="{56B781B9-D120-405C-8B97-293659581A96}" type="presParOf" srcId="{58F03873-941B-4E26-93A3-113AE3C79D3A}" destId="{E090D913-FEB8-4667-B065-9803C6BCFA87}" srcOrd="2" destOrd="0" presId="urn:microsoft.com/office/officeart/2008/layout/LinedList"/>
    <dgm:cxn modelId="{037E4A6D-2167-4C9C-8B06-AE329A2D3C45}" type="presParOf" srcId="{58F03873-941B-4E26-93A3-113AE3C79D3A}" destId="{97DBD4DC-C30A-45FE-9533-16E49A15C5E5}" srcOrd="3" destOrd="0" presId="urn:microsoft.com/office/officeart/2008/layout/LinedList"/>
    <dgm:cxn modelId="{829DCDA3-A0F3-4905-A305-01C729463C06}" type="presParOf" srcId="{97DBD4DC-C30A-45FE-9533-16E49A15C5E5}" destId="{ECFBDA2A-F41D-42A9-9B99-6387F76D86DD}" srcOrd="0" destOrd="0" presId="urn:microsoft.com/office/officeart/2008/layout/LinedList"/>
    <dgm:cxn modelId="{152F9825-E5DD-401A-AE0E-4EDF08377FDF}" type="presParOf" srcId="{97DBD4DC-C30A-45FE-9533-16E49A15C5E5}" destId="{6B92D229-F1D1-4054-9323-13A384A28C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63D273-96E8-4F66-9081-1A630F009280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FA1FCF-FF55-49FC-BB11-87DDD1C8EF67}">
      <dgm:prSet/>
      <dgm:spPr/>
      <dgm:t>
        <a:bodyPr/>
        <a:lstStyle/>
        <a:p>
          <a:r>
            <a:rPr lang="en-US"/>
            <a:t>• Most clients visit salons monthly or weekly</a:t>
          </a:r>
        </a:p>
      </dgm:t>
    </dgm:pt>
    <dgm:pt modelId="{E377E229-3A9F-4696-8B27-663D28D95510}" type="parTrans" cxnId="{0B75A949-9B0B-4B68-98B6-5CDF6423F486}">
      <dgm:prSet/>
      <dgm:spPr/>
      <dgm:t>
        <a:bodyPr/>
        <a:lstStyle/>
        <a:p>
          <a:endParaRPr lang="en-US"/>
        </a:p>
      </dgm:t>
    </dgm:pt>
    <dgm:pt modelId="{BA4AA283-A0D7-4893-9F4D-FC14153FB8AC}" type="sibTrans" cxnId="{0B75A949-9B0B-4B68-98B6-5CDF6423F486}">
      <dgm:prSet/>
      <dgm:spPr/>
      <dgm:t>
        <a:bodyPr/>
        <a:lstStyle/>
        <a:p>
          <a:endParaRPr lang="en-US"/>
        </a:p>
      </dgm:t>
    </dgm:pt>
    <dgm:pt modelId="{37EBE28E-8E45-4C9B-ABC0-9F23D2F5C827}">
      <dgm:prSet/>
      <dgm:spPr/>
      <dgm:t>
        <a:bodyPr/>
        <a:lstStyle/>
        <a:p>
          <a:r>
            <a:rPr lang="en-US"/>
            <a:t>• 60% use hairdressing, 45% nails, 35% facials</a:t>
          </a:r>
          <a:br>
            <a:rPr lang="en-US"/>
          </a:br>
          <a:r>
            <a:rPr lang="en-US"/>
            <a:t> • 70% value eco-friendly products</a:t>
          </a:r>
          <a:br>
            <a:rPr lang="en-US"/>
          </a:br>
          <a:r>
            <a:rPr lang="en-US"/>
            <a:t> • Social media is main discovery tool (45%)</a:t>
          </a:r>
          <a:br>
            <a:rPr lang="en-US"/>
          </a:br>
          <a:r>
            <a:rPr lang="en-US"/>
            <a:t> • Quality and professionalism matter more than price</a:t>
          </a:r>
        </a:p>
      </dgm:t>
    </dgm:pt>
    <dgm:pt modelId="{6350F1FC-5583-49D2-B306-545E19AF40C8}" type="parTrans" cxnId="{0383DB84-ABE3-49EF-8B65-A89C3AD23AB4}">
      <dgm:prSet/>
      <dgm:spPr/>
      <dgm:t>
        <a:bodyPr/>
        <a:lstStyle/>
        <a:p>
          <a:endParaRPr lang="en-US"/>
        </a:p>
      </dgm:t>
    </dgm:pt>
    <dgm:pt modelId="{6CF4204B-6C92-414E-9623-14855785AB91}" type="sibTrans" cxnId="{0383DB84-ABE3-49EF-8B65-A89C3AD23AB4}">
      <dgm:prSet/>
      <dgm:spPr/>
      <dgm:t>
        <a:bodyPr/>
        <a:lstStyle/>
        <a:p>
          <a:endParaRPr lang="en-US"/>
        </a:p>
      </dgm:t>
    </dgm:pt>
    <dgm:pt modelId="{292EF8AE-90AE-490B-897D-DB6B27F0837F}" type="pres">
      <dgm:prSet presAssocID="{4463D273-96E8-4F66-9081-1A630F009280}" presName="Name0" presStyleCnt="0">
        <dgm:presLayoutVars>
          <dgm:dir/>
          <dgm:animLvl val="lvl"/>
          <dgm:resizeHandles val="exact"/>
        </dgm:presLayoutVars>
      </dgm:prSet>
      <dgm:spPr/>
    </dgm:pt>
    <dgm:pt modelId="{4EA87A24-E47A-488F-8366-9D6A9628D695}" type="pres">
      <dgm:prSet presAssocID="{37EBE28E-8E45-4C9B-ABC0-9F23D2F5C827}" presName="boxAndChildren" presStyleCnt="0"/>
      <dgm:spPr/>
    </dgm:pt>
    <dgm:pt modelId="{4427A243-1E38-4992-82A4-6C7E4E0A33DE}" type="pres">
      <dgm:prSet presAssocID="{37EBE28E-8E45-4C9B-ABC0-9F23D2F5C827}" presName="parentTextBox" presStyleLbl="node1" presStyleIdx="0" presStyleCnt="2"/>
      <dgm:spPr/>
    </dgm:pt>
    <dgm:pt modelId="{B28B24CF-47E4-45DC-8ECB-CDE02E701CA3}" type="pres">
      <dgm:prSet presAssocID="{BA4AA283-A0D7-4893-9F4D-FC14153FB8AC}" presName="sp" presStyleCnt="0"/>
      <dgm:spPr/>
    </dgm:pt>
    <dgm:pt modelId="{1ECFE6F2-E945-4CDA-9E7B-D51A55B0ADDA}" type="pres">
      <dgm:prSet presAssocID="{50FA1FCF-FF55-49FC-BB11-87DDD1C8EF67}" presName="arrowAndChildren" presStyleCnt="0"/>
      <dgm:spPr/>
    </dgm:pt>
    <dgm:pt modelId="{4D2AC023-FC04-4EBD-9E90-5D92C00D5889}" type="pres">
      <dgm:prSet presAssocID="{50FA1FCF-FF55-49FC-BB11-87DDD1C8EF67}" presName="parentTextArrow" presStyleLbl="node1" presStyleIdx="1" presStyleCnt="2"/>
      <dgm:spPr/>
    </dgm:pt>
  </dgm:ptLst>
  <dgm:cxnLst>
    <dgm:cxn modelId="{47D5E632-3D10-4FAB-87D0-8E3EAC5FCB2D}" type="presOf" srcId="{4463D273-96E8-4F66-9081-1A630F009280}" destId="{292EF8AE-90AE-490B-897D-DB6B27F0837F}" srcOrd="0" destOrd="0" presId="urn:microsoft.com/office/officeart/2005/8/layout/process4"/>
    <dgm:cxn modelId="{F7FB2169-A447-4DFD-8AB5-1060AAEC187C}" type="presOf" srcId="{37EBE28E-8E45-4C9B-ABC0-9F23D2F5C827}" destId="{4427A243-1E38-4992-82A4-6C7E4E0A33DE}" srcOrd="0" destOrd="0" presId="urn:microsoft.com/office/officeart/2005/8/layout/process4"/>
    <dgm:cxn modelId="{0B75A949-9B0B-4B68-98B6-5CDF6423F486}" srcId="{4463D273-96E8-4F66-9081-1A630F009280}" destId="{50FA1FCF-FF55-49FC-BB11-87DDD1C8EF67}" srcOrd="0" destOrd="0" parTransId="{E377E229-3A9F-4696-8B27-663D28D95510}" sibTransId="{BA4AA283-A0D7-4893-9F4D-FC14153FB8AC}"/>
    <dgm:cxn modelId="{04E3DC4F-5A27-430C-9A03-896F35FB0586}" type="presOf" srcId="{50FA1FCF-FF55-49FC-BB11-87DDD1C8EF67}" destId="{4D2AC023-FC04-4EBD-9E90-5D92C00D5889}" srcOrd="0" destOrd="0" presId="urn:microsoft.com/office/officeart/2005/8/layout/process4"/>
    <dgm:cxn modelId="{0383DB84-ABE3-49EF-8B65-A89C3AD23AB4}" srcId="{4463D273-96E8-4F66-9081-1A630F009280}" destId="{37EBE28E-8E45-4C9B-ABC0-9F23D2F5C827}" srcOrd="1" destOrd="0" parTransId="{6350F1FC-5583-49D2-B306-545E19AF40C8}" sibTransId="{6CF4204B-6C92-414E-9623-14855785AB91}"/>
    <dgm:cxn modelId="{66C8FBE4-C737-4905-B364-88FAF361667A}" type="presParOf" srcId="{292EF8AE-90AE-490B-897D-DB6B27F0837F}" destId="{4EA87A24-E47A-488F-8366-9D6A9628D695}" srcOrd="0" destOrd="0" presId="urn:microsoft.com/office/officeart/2005/8/layout/process4"/>
    <dgm:cxn modelId="{72FD2CDE-14E8-445B-8D9F-6AEBA08E2104}" type="presParOf" srcId="{4EA87A24-E47A-488F-8366-9D6A9628D695}" destId="{4427A243-1E38-4992-82A4-6C7E4E0A33DE}" srcOrd="0" destOrd="0" presId="urn:microsoft.com/office/officeart/2005/8/layout/process4"/>
    <dgm:cxn modelId="{B744A486-8CD8-410D-97E0-E203EBC169F8}" type="presParOf" srcId="{292EF8AE-90AE-490B-897D-DB6B27F0837F}" destId="{B28B24CF-47E4-45DC-8ECB-CDE02E701CA3}" srcOrd="1" destOrd="0" presId="urn:microsoft.com/office/officeart/2005/8/layout/process4"/>
    <dgm:cxn modelId="{D9072E60-D417-4BDA-8DB7-C02F72ECED24}" type="presParOf" srcId="{292EF8AE-90AE-490B-897D-DB6B27F0837F}" destId="{1ECFE6F2-E945-4CDA-9E7B-D51A55B0ADDA}" srcOrd="2" destOrd="0" presId="urn:microsoft.com/office/officeart/2005/8/layout/process4"/>
    <dgm:cxn modelId="{166ACF24-0DC8-4DF6-BCE1-E17E24CD8A32}" type="presParOf" srcId="{1ECFE6F2-E945-4CDA-9E7B-D51A55B0ADDA}" destId="{4D2AC023-FC04-4EBD-9E90-5D92C00D588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4CD364-11EC-4EC1-917B-07B4D8DF6052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5A4B88F-7765-4FC8-8D09-9238122A2504}">
      <dgm:prSet custT="1"/>
      <dgm:spPr/>
      <dgm:t>
        <a:bodyPr/>
        <a:lstStyle/>
        <a:p>
          <a:pPr rtl="0"/>
          <a:r>
            <a:rPr lang="en-US" sz="2000" dirty="0"/>
            <a:t>2-minute advert created in </a:t>
          </a:r>
          <a:r>
            <a:rPr lang="en-US" sz="2000" dirty="0" err="1"/>
            <a:t>CapCut</a:t>
          </a:r>
          <a:r>
            <a:rPr lang="en-US" sz="2000" dirty="0">
              <a:latin typeface="Neue Haas Grotesk Text Pro"/>
            </a:rPr>
            <a:t> and TikTok</a:t>
          </a:r>
          <a:endParaRPr lang="en-US" sz="2000" dirty="0"/>
        </a:p>
      </dgm:t>
    </dgm:pt>
    <dgm:pt modelId="{564FB43B-FD3E-490E-A60F-165AD7CD177D}" type="parTrans" cxnId="{4E0D57A6-A782-48E3-8BF0-BB3A353DA502}">
      <dgm:prSet/>
      <dgm:spPr/>
      <dgm:t>
        <a:bodyPr/>
        <a:lstStyle/>
        <a:p>
          <a:endParaRPr lang="en-US"/>
        </a:p>
      </dgm:t>
    </dgm:pt>
    <dgm:pt modelId="{C0260740-9669-4A32-8611-56A0E2822B74}" type="sibTrans" cxnId="{4E0D57A6-A782-48E3-8BF0-BB3A353DA502}">
      <dgm:prSet/>
      <dgm:spPr/>
      <dgm:t>
        <a:bodyPr/>
        <a:lstStyle/>
        <a:p>
          <a:endParaRPr lang="en-US"/>
        </a:p>
      </dgm:t>
    </dgm:pt>
    <dgm:pt modelId="{26E36763-4C1D-4F04-8865-DAF7B663AE0A}">
      <dgm:prSet/>
      <dgm:spPr/>
      <dgm:t>
        <a:bodyPr/>
        <a:lstStyle/>
        <a:p>
          <a:r>
            <a:rPr lang="en-US" dirty="0"/>
            <a:t>• Personal introduction at the start</a:t>
          </a:r>
          <a:br>
            <a:rPr lang="en-US" dirty="0"/>
          </a:br>
          <a:r>
            <a:rPr lang="en-US" dirty="0"/>
            <a:t> • Showcases services: nails, hair, facials</a:t>
          </a:r>
          <a:br>
            <a:rPr lang="en-US" dirty="0"/>
          </a:br>
          <a:r>
            <a:rPr lang="en-US" dirty="0"/>
            <a:t> • Calm music, soft transitions, elegant visuals</a:t>
          </a:r>
          <a:br>
            <a:rPr lang="en-US" dirty="0"/>
          </a:br>
          <a:r>
            <a:rPr lang="en-US" dirty="0"/>
            <a:t> • Ends with logo and slogan: 'Rediscover your inner glow'</a:t>
          </a:r>
        </a:p>
      </dgm:t>
    </dgm:pt>
    <dgm:pt modelId="{4E21D6CB-B939-4794-9231-5F145B44C753}" type="parTrans" cxnId="{9AF615A5-397B-4F3E-A9D2-072691A60309}">
      <dgm:prSet/>
      <dgm:spPr/>
      <dgm:t>
        <a:bodyPr/>
        <a:lstStyle/>
        <a:p>
          <a:endParaRPr lang="en-US"/>
        </a:p>
      </dgm:t>
    </dgm:pt>
    <dgm:pt modelId="{04D92945-DDED-4263-A7F1-27A4C07FA3C0}" type="sibTrans" cxnId="{9AF615A5-397B-4F3E-A9D2-072691A60309}">
      <dgm:prSet/>
      <dgm:spPr/>
      <dgm:t>
        <a:bodyPr/>
        <a:lstStyle/>
        <a:p>
          <a:endParaRPr lang="en-US"/>
        </a:p>
      </dgm:t>
    </dgm:pt>
    <dgm:pt modelId="{D5615646-132F-4A1D-85E3-7FB1225684A5}">
      <dgm:prSet phldr="0" custT="1"/>
      <dgm:spPr/>
      <dgm:t>
        <a:bodyPr/>
        <a:lstStyle/>
        <a:p>
          <a:r>
            <a:rPr lang="en-US" sz="2000" dirty="0"/>
            <a:t>https://youtube.com/shorts/6G3LqNZz5vw?si=OMvrAYmZvgrC36oc</a:t>
          </a:r>
          <a:endParaRPr lang="en-US" sz="2000" dirty="0">
            <a:latin typeface="Neue Haas Grotesk Text Pro"/>
          </a:endParaRPr>
        </a:p>
      </dgm:t>
    </dgm:pt>
    <dgm:pt modelId="{6C67212E-6742-404C-8900-FE661E4E6263}" type="parTrans" cxnId="{56323F7A-C106-4DC5-8B6E-BFF90FA1CD28}">
      <dgm:prSet/>
      <dgm:spPr/>
    </dgm:pt>
    <dgm:pt modelId="{E18E169F-E0C6-420F-B2D4-2F212A56D015}" type="sibTrans" cxnId="{56323F7A-C106-4DC5-8B6E-BFF90FA1CD28}">
      <dgm:prSet/>
      <dgm:spPr/>
    </dgm:pt>
    <dgm:pt modelId="{450AA81B-4A35-4B99-931D-B898BFDBE80B}" type="pres">
      <dgm:prSet presAssocID="{1D4CD364-11EC-4EC1-917B-07B4D8DF6052}" presName="vert0" presStyleCnt="0">
        <dgm:presLayoutVars>
          <dgm:dir/>
          <dgm:animOne val="branch"/>
          <dgm:animLvl val="lvl"/>
        </dgm:presLayoutVars>
      </dgm:prSet>
      <dgm:spPr/>
    </dgm:pt>
    <dgm:pt modelId="{F6811B7C-DD9D-40F4-9955-76E23272C6AB}" type="pres">
      <dgm:prSet presAssocID="{85A4B88F-7765-4FC8-8D09-9238122A2504}" presName="thickLine" presStyleLbl="alignNode1" presStyleIdx="0" presStyleCnt="3"/>
      <dgm:spPr/>
    </dgm:pt>
    <dgm:pt modelId="{4CB97C19-AF0B-4BC9-A61C-EC5DA267841C}" type="pres">
      <dgm:prSet presAssocID="{85A4B88F-7765-4FC8-8D09-9238122A2504}" presName="horz1" presStyleCnt="0"/>
      <dgm:spPr/>
    </dgm:pt>
    <dgm:pt modelId="{2D50587A-409C-47CB-9B54-6152F0AD25A2}" type="pres">
      <dgm:prSet presAssocID="{85A4B88F-7765-4FC8-8D09-9238122A2504}" presName="tx1" presStyleLbl="revTx" presStyleIdx="0" presStyleCnt="3"/>
      <dgm:spPr/>
    </dgm:pt>
    <dgm:pt modelId="{411243A3-E21A-4BC5-91F7-A1171477CE0E}" type="pres">
      <dgm:prSet presAssocID="{85A4B88F-7765-4FC8-8D09-9238122A2504}" presName="vert1" presStyleCnt="0"/>
      <dgm:spPr/>
    </dgm:pt>
    <dgm:pt modelId="{6D950BBA-D8D7-42F8-BCE7-6D69BD836C1B}" type="pres">
      <dgm:prSet presAssocID="{D5615646-132F-4A1D-85E3-7FB1225684A5}" presName="thickLine" presStyleLbl="alignNode1" presStyleIdx="1" presStyleCnt="3"/>
      <dgm:spPr/>
    </dgm:pt>
    <dgm:pt modelId="{50798397-ACC3-4FB5-872E-0F850647AC55}" type="pres">
      <dgm:prSet presAssocID="{D5615646-132F-4A1D-85E3-7FB1225684A5}" presName="horz1" presStyleCnt="0"/>
      <dgm:spPr/>
    </dgm:pt>
    <dgm:pt modelId="{27C63290-E405-464B-A98B-815E50742D70}" type="pres">
      <dgm:prSet presAssocID="{D5615646-132F-4A1D-85E3-7FB1225684A5}" presName="tx1" presStyleLbl="revTx" presStyleIdx="1" presStyleCnt="3"/>
      <dgm:spPr/>
    </dgm:pt>
    <dgm:pt modelId="{EEEA80B2-AC2B-43F0-A898-FAA6C2832BF9}" type="pres">
      <dgm:prSet presAssocID="{D5615646-132F-4A1D-85E3-7FB1225684A5}" presName="vert1" presStyleCnt="0"/>
      <dgm:spPr/>
    </dgm:pt>
    <dgm:pt modelId="{60A6F47B-5F4F-41D6-95C5-E1F9F7AD855E}" type="pres">
      <dgm:prSet presAssocID="{26E36763-4C1D-4F04-8865-DAF7B663AE0A}" presName="thickLine" presStyleLbl="alignNode1" presStyleIdx="2" presStyleCnt="3"/>
      <dgm:spPr/>
    </dgm:pt>
    <dgm:pt modelId="{D7CC35C8-778A-4487-A500-7BA4BC11419F}" type="pres">
      <dgm:prSet presAssocID="{26E36763-4C1D-4F04-8865-DAF7B663AE0A}" presName="horz1" presStyleCnt="0"/>
      <dgm:spPr/>
    </dgm:pt>
    <dgm:pt modelId="{058290CF-6388-41D9-BDEB-587A199D315C}" type="pres">
      <dgm:prSet presAssocID="{26E36763-4C1D-4F04-8865-DAF7B663AE0A}" presName="tx1" presStyleLbl="revTx" presStyleIdx="2" presStyleCnt="3"/>
      <dgm:spPr/>
    </dgm:pt>
    <dgm:pt modelId="{79B3129D-00C6-4C71-847A-EB07C2974EBB}" type="pres">
      <dgm:prSet presAssocID="{26E36763-4C1D-4F04-8865-DAF7B663AE0A}" presName="vert1" presStyleCnt="0"/>
      <dgm:spPr/>
    </dgm:pt>
  </dgm:ptLst>
  <dgm:cxnLst>
    <dgm:cxn modelId="{0F4D4F15-C117-4BD0-B472-6ADE830293CF}" type="presOf" srcId="{1D4CD364-11EC-4EC1-917B-07B4D8DF6052}" destId="{450AA81B-4A35-4B99-931D-B898BFDBE80B}" srcOrd="0" destOrd="0" presId="urn:microsoft.com/office/officeart/2008/layout/LinedList"/>
    <dgm:cxn modelId="{3E78051D-EA6F-45E4-9EC0-B10CE941DCAB}" type="presOf" srcId="{D5615646-132F-4A1D-85E3-7FB1225684A5}" destId="{27C63290-E405-464B-A98B-815E50742D70}" srcOrd="0" destOrd="0" presId="urn:microsoft.com/office/officeart/2008/layout/LinedList"/>
    <dgm:cxn modelId="{FA01AA41-CB0E-49E6-A776-E24503F3D71E}" type="presOf" srcId="{26E36763-4C1D-4F04-8865-DAF7B663AE0A}" destId="{058290CF-6388-41D9-BDEB-587A199D315C}" srcOrd="0" destOrd="0" presId="urn:microsoft.com/office/officeart/2008/layout/LinedList"/>
    <dgm:cxn modelId="{56323F7A-C106-4DC5-8B6E-BFF90FA1CD28}" srcId="{1D4CD364-11EC-4EC1-917B-07B4D8DF6052}" destId="{D5615646-132F-4A1D-85E3-7FB1225684A5}" srcOrd="1" destOrd="0" parTransId="{6C67212E-6742-404C-8900-FE661E4E6263}" sibTransId="{E18E169F-E0C6-420F-B2D4-2F212A56D015}"/>
    <dgm:cxn modelId="{8A57B087-8C8B-438C-890D-A45449216944}" type="presOf" srcId="{85A4B88F-7765-4FC8-8D09-9238122A2504}" destId="{2D50587A-409C-47CB-9B54-6152F0AD25A2}" srcOrd="0" destOrd="0" presId="urn:microsoft.com/office/officeart/2008/layout/LinedList"/>
    <dgm:cxn modelId="{9AF615A5-397B-4F3E-A9D2-072691A60309}" srcId="{1D4CD364-11EC-4EC1-917B-07B4D8DF6052}" destId="{26E36763-4C1D-4F04-8865-DAF7B663AE0A}" srcOrd="2" destOrd="0" parTransId="{4E21D6CB-B939-4794-9231-5F145B44C753}" sibTransId="{04D92945-DDED-4263-A7F1-27A4C07FA3C0}"/>
    <dgm:cxn modelId="{4E0D57A6-A782-48E3-8BF0-BB3A353DA502}" srcId="{1D4CD364-11EC-4EC1-917B-07B4D8DF6052}" destId="{85A4B88F-7765-4FC8-8D09-9238122A2504}" srcOrd="0" destOrd="0" parTransId="{564FB43B-FD3E-490E-A60F-165AD7CD177D}" sibTransId="{C0260740-9669-4A32-8611-56A0E2822B74}"/>
    <dgm:cxn modelId="{CCB7F1BD-830C-4B29-9D0C-1E63B253CDDA}" type="presParOf" srcId="{450AA81B-4A35-4B99-931D-B898BFDBE80B}" destId="{F6811B7C-DD9D-40F4-9955-76E23272C6AB}" srcOrd="0" destOrd="0" presId="urn:microsoft.com/office/officeart/2008/layout/LinedList"/>
    <dgm:cxn modelId="{429C444C-0AD8-439F-917D-8E6FEE19B88B}" type="presParOf" srcId="{450AA81B-4A35-4B99-931D-B898BFDBE80B}" destId="{4CB97C19-AF0B-4BC9-A61C-EC5DA267841C}" srcOrd="1" destOrd="0" presId="urn:microsoft.com/office/officeart/2008/layout/LinedList"/>
    <dgm:cxn modelId="{2D95002A-0F38-43C6-B0D2-4A4B7F7C46B0}" type="presParOf" srcId="{4CB97C19-AF0B-4BC9-A61C-EC5DA267841C}" destId="{2D50587A-409C-47CB-9B54-6152F0AD25A2}" srcOrd="0" destOrd="0" presId="urn:microsoft.com/office/officeart/2008/layout/LinedList"/>
    <dgm:cxn modelId="{3561A881-2087-4A4A-A411-8DF517934906}" type="presParOf" srcId="{4CB97C19-AF0B-4BC9-A61C-EC5DA267841C}" destId="{411243A3-E21A-4BC5-91F7-A1171477CE0E}" srcOrd="1" destOrd="0" presId="urn:microsoft.com/office/officeart/2008/layout/LinedList"/>
    <dgm:cxn modelId="{220E5EEE-7C62-483E-9F3A-55D2EF716E81}" type="presParOf" srcId="{450AA81B-4A35-4B99-931D-B898BFDBE80B}" destId="{6D950BBA-D8D7-42F8-BCE7-6D69BD836C1B}" srcOrd="2" destOrd="0" presId="urn:microsoft.com/office/officeart/2008/layout/LinedList"/>
    <dgm:cxn modelId="{1300F3C7-8F5A-43A7-874A-EB25CE860161}" type="presParOf" srcId="{450AA81B-4A35-4B99-931D-B898BFDBE80B}" destId="{50798397-ACC3-4FB5-872E-0F850647AC55}" srcOrd="3" destOrd="0" presId="urn:microsoft.com/office/officeart/2008/layout/LinedList"/>
    <dgm:cxn modelId="{E755F02A-B0C3-45A3-A3E0-24E52E1473AF}" type="presParOf" srcId="{50798397-ACC3-4FB5-872E-0F850647AC55}" destId="{27C63290-E405-464B-A98B-815E50742D70}" srcOrd="0" destOrd="0" presId="urn:microsoft.com/office/officeart/2008/layout/LinedList"/>
    <dgm:cxn modelId="{FE1E8B5A-1E83-4941-A477-72383F2B5676}" type="presParOf" srcId="{50798397-ACC3-4FB5-872E-0F850647AC55}" destId="{EEEA80B2-AC2B-43F0-A898-FAA6C2832BF9}" srcOrd="1" destOrd="0" presId="urn:microsoft.com/office/officeart/2008/layout/LinedList"/>
    <dgm:cxn modelId="{96247E7B-33FC-4BBE-929A-9094EA9DEED3}" type="presParOf" srcId="{450AA81B-4A35-4B99-931D-B898BFDBE80B}" destId="{60A6F47B-5F4F-41D6-95C5-E1F9F7AD855E}" srcOrd="4" destOrd="0" presId="urn:microsoft.com/office/officeart/2008/layout/LinedList"/>
    <dgm:cxn modelId="{F1804CB0-9763-4A7B-A0FF-405512492ADD}" type="presParOf" srcId="{450AA81B-4A35-4B99-931D-B898BFDBE80B}" destId="{D7CC35C8-778A-4487-A500-7BA4BC11419F}" srcOrd="5" destOrd="0" presId="urn:microsoft.com/office/officeart/2008/layout/LinedList"/>
    <dgm:cxn modelId="{78764EDF-0E2B-46D3-94AB-B25473C34D43}" type="presParOf" srcId="{D7CC35C8-778A-4487-A500-7BA4BC11419F}" destId="{058290CF-6388-41D9-BDEB-587A199D315C}" srcOrd="0" destOrd="0" presId="urn:microsoft.com/office/officeart/2008/layout/LinedList"/>
    <dgm:cxn modelId="{EED146AD-7338-415F-9AFA-F2A574A7D58E}" type="presParOf" srcId="{D7CC35C8-778A-4487-A500-7BA4BC11419F}" destId="{79B3129D-00C6-4C71-847A-EB07C2974E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079E7-30EE-48AE-9B9D-11155B86FCE4}">
      <dsp:nvSpPr>
        <dsp:cNvPr id="0" name=""/>
        <dsp:cNvSpPr/>
      </dsp:nvSpPr>
      <dsp:spPr>
        <a:xfrm>
          <a:off x="0" y="0"/>
          <a:ext cx="600760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1498BF-7E1E-4B1F-8C40-0648663C896C}">
      <dsp:nvSpPr>
        <dsp:cNvPr id="0" name=""/>
        <dsp:cNvSpPr/>
      </dsp:nvSpPr>
      <dsp:spPr>
        <a:xfrm>
          <a:off x="0" y="0"/>
          <a:ext cx="6007607" cy="171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+mn-ea"/>
              <a:cs typeface="+mn-cs"/>
            </a:rPr>
            <a:t>• Google Forms survey with 10 questions</a:t>
          </a:r>
          <a:br>
            <a:rPr lang="en-US" sz="2400" kern="1200">
              <a:ea typeface="+mn-ea"/>
              <a:cs typeface="+mn-cs"/>
            </a:rPr>
          </a:br>
          <a:r>
            <a:rPr lang="en-US" sz="2400" kern="1200">
              <a:ea typeface="+mn-ea"/>
              <a:cs typeface="+mn-cs"/>
            </a:rPr>
            <a:t>• </a:t>
          </a:r>
          <a:r>
            <a:rPr lang="en-US" sz="2400" kern="1200">
              <a:latin typeface="Neue Haas Grotesk Text Pro"/>
              <a:ea typeface="+mn-ea"/>
              <a:cs typeface="+mn-cs"/>
            </a:rPr>
            <a:t>50</a:t>
          </a:r>
          <a:r>
            <a:rPr lang="en-US" sz="2400" kern="1200">
              <a:ea typeface="+mn-ea"/>
              <a:cs typeface="+mn-cs"/>
            </a:rPr>
            <a:t> respondents aged 18–50</a:t>
          </a:r>
          <a:br>
            <a:rPr lang="en-US" sz="2400" kern="1200">
              <a:ea typeface="+mn-ea"/>
              <a:cs typeface="+mn-cs"/>
            </a:rPr>
          </a:br>
          <a:r>
            <a:rPr lang="en-US" sz="2400" kern="1200">
              <a:ea typeface="+mn-ea"/>
              <a:cs typeface="+mn-cs"/>
            </a:rPr>
            <a:t>• Aim: identify preferences, loyalty factors, and digital habits</a:t>
          </a:r>
        </a:p>
      </dsp:txBody>
      <dsp:txXfrm>
        <a:off x="0" y="0"/>
        <a:ext cx="6007607" cy="1714500"/>
      </dsp:txXfrm>
    </dsp:sp>
    <dsp:sp modelId="{E090D913-FEB8-4667-B065-9803C6BCFA87}">
      <dsp:nvSpPr>
        <dsp:cNvPr id="0" name=""/>
        <dsp:cNvSpPr/>
      </dsp:nvSpPr>
      <dsp:spPr>
        <a:xfrm>
          <a:off x="0" y="1714500"/>
          <a:ext cx="6007607" cy="0"/>
        </a:xfrm>
        <a:prstGeom prst="line">
          <a:avLst/>
        </a:prstGeom>
        <a:gradFill rotWithShape="0">
          <a:gsLst>
            <a:gs pos="0">
              <a:schemeClr val="accent5">
                <a:hueOff val="17409864"/>
                <a:satOff val="7692"/>
                <a:lumOff val="-84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7409864"/>
                <a:satOff val="7692"/>
                <a:lumOff val="-84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7409864"/>
                <a:satOff val="7692"/>
                <a:lumOff val="-84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7409864"/>
              <a:satOff val="7692"/>
              <a:lumOff val="-843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CFBDA2A-F41D-42A9-9B99-6387F76D86DD}">
      <dsp:nvSpPr>
        <dsp:cNvPr id="0" name=""/>
        <dsp:cNvSpPr/>
      </dsp:nvSpPr>
      <dsp:spPr>
        <a:xfrm>
          <a:off x="0" y="1714500"/>
          <a:ext cx="6007607" cy="171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ea typeface="+mn-ea"/>
              <a:cs typeface="+mn-cs"/>
            </a:rPr>
            <a:t>• Combination of multiple-choice and open-ended questions</a:t>
          </a:r>
        </a:p>
      </dsp:txBody>
      <dsp:txXfrm>
        <a:off x="0" y="1714500"/>
        <a:ext cx="6007607" cy="1714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7A243-1E38-4992-82A4-6C7E4E0A33DE}">
      <dsp:nvSpPr>
        <dsp:cNvPr id="0" name=""/>
        <dsp:cNvSpPr/>
      </dsp:nvSpPr>
      <dsp:spPr>
        <a:xfrm>
          <a:off x="0" y="3366521"/>
          <a:ext cx="6967728" cy="22088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60% use hairdressing, 45% nails, 35% facials</a:t>
          </a:r>
          <a:br>
            <a:rPr lang="en-US" sz="2400" kern="1200"/>
          </a:br>
          <a:r>
            <a:rPr lang="en-US" sz="2400" kern="1200"/>
            <a:t> • 70% value eco-friendly products</a:t>
          </a:r>
          <a:br>
            <a:rPr lang="en-US" sz="2400" kern="1200"/>
          </a:br>
          <a:r>
            <a:rPr lang="en-US" sz="2400" kern="1200"/>
            <a:t> • Social media is main discovery tool (45%)</a:t>
          </a:r>
          <a:br>
            <a:rPr lang="en-US" sz="2400" kern="1200"/>
          </a:br>
          <a:r>
            <a:rPr lang="en-US" sz="2400" kern="1200"/>
            <a:t> • Quality and professionalism matter more than price</a:t>
          </a:r>
        </a:p>
      </dsp:txBody>
      <dsp:txXfrm>
        <a:off x="0" y="3366521"/>
        <a:ext cx="6967728" cy="2208802"/>
      </dsp:txXfrm>
    </dsp:sp>
    <dsp:sp modelId="{4D2AC023-FC04-4EBD-9E90-5D92C00D5889}">
      <dsp:nvSpPr>
        <dsp:cNvPr id="0" name=""/>
        <dsp:cNvSpPr/>
      </dsp:nvSpPr>
      <dsp:spPr>
        <a:xfrm rot="10800000">
          <a:off x="0" y="2515"/>
          <a:ext cx="6967728" cy="3397138"/>
        </a:xfrm>
        <a:prstGeom prst="upArrowCallou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Most clients visit salons monthly or weekly</a:t>
          </a:r>
        </a:p>
      </dsp:txBody>
      <dsp:txXfrm rot="10800000">
        <a:off x="0" y="2515"/>
        <a:ext cx="6967728" cy="22073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11B7C-DD9D-40F4-9955-76E23272C6AB}">
      <dsp:nvSpPr>
        <dsp:cNvPr id="0" name=""/>
        <dsp:cNvSpPr/>
      </dsp:nvSpPr>
      <dsp:spPr>
        <a:xfrm>
          <a:off x="0" y="2024"/>
          <a:ext cx="4719426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D50587A-409C-47CB-9B54-6152F0AD25A2}">
      <dsp:nvSpPr>
        <dsp:cNvPr id="0" name=""/>
        <dsp:cNvSpPr/>
      </dsp:nvSpPr>
      <dsp:spPr>
        <a:xfrm>
          <a:off x="0" y="2024"/>
          <a:ext cx="4719426" cy="1380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2-minute advert created in </a:t>
          </a:r>
          <a:r>
            <a:rPr lang="en-US" sz="2000" kern="1200" dirty="0" err="1"/>
            <a:t>CapCut</a:t>
          </a:r>
          <a:r>
            <a:rPr lang="en-US" sz="2000" kern="1200" dirty="0">
              <a:latin typeface="Neue Haas Grotesk Text Pro"/>
            </a:rPr>
            <a:t> and TikTok</a:t>
          </a:r>
          <a:endParaRPr lang="en-US" sz="2000" kern="1200" dirty="0"/>
        </a:p>
      </dsp:txBody>
      <dsp:txXfrm>
        <a:off x="0" y="2024"/>
        <a:ext cx="4719426" cy="1380624"/>
      </dsp:txXfrm>
    </dsp:sp>
    <dsp:sp modelId="{6D950BBA-D8D7-42F8-BCE7-6D69BD836C1B}">
      <dsp:nvSpPr>
        <dsp:cNvPr id="0" name=""/>
        <dsp:cNvSpPr/>
      </dsp:nvSpPr>
      <dsp:spPr>
        <a:xfrm>
          <a:off x="0" y="1382648"/>
          <a:ext cx="4719426" cy="0"/>
        </a:xfrm>
        <a:prstGeom prst="line">
          <a:avLst/>
        </a:prstGeom>
        <a:gradFill rotWithShape="0">
          <a:gsLst>
            <a:gs pos="0">
              <a:schemeClr val="accent5">
                <a:hueOff val="8704932"/>
                <a:satOff val="3846"/>
                <a:lumOff val="-42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8704932"/>
                <a:satOff val="3846"/>
                <a:lumOff val="-42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8704932"/>
                <a:satOff val="3846"/>
                <a:lumOff val="-42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8704932"/>
              <a:satOff val="3846"/>
              <a:lumOff val="-42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C63290-E405-464B-A98B-815E50742D70}">
      <dsp:nvSpPr>
        <dsp:cNvPr id="0" name=""/>
        <dsp:cNvSpPr/>
      </dsp:nvSpPr>
      <dsp:spPr>
        <a:xfrm>
          <a:off x="0" y="1382648"/>
          <a:ext cx="4719426" cy="1380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https://youtube.com/shorts/6G3LqNZz5vw?si=OMvrAYmZvgrC36oc</a:t>
          </a:r>
          <a:endParaRPr lang="en-US" sz="2000" kern="1200" dirty="0">
            <a:latin typeface="Neue Haas Grotesk Text Pro"/>
          </a:endParaRPr>
        </a:p>
      </dsp:txBody>
      <dsp:txXfrm>
        <a:off x="0" y="1382648"/>
        <a:ext cx="4719426" cy="1380624"/>
      </dsp:txXfrm>
    </dsp:sp>
    <dsp:sp modelId="{60A6F47B-5F4F-41D6-95C5-E1F9F7AD855E}">
      <dsp:nvSpPr>
        <dsp:cNvPr id="0" name=""/>
        <dsp:cNvSpPr/>
      </dsp:nvSpPr>
      <dsp:spPr>
        <a:xfrm>
          <a:off x="0" y="2763272"/>
          <a:ext cx="4719426" cy="0"/>
        </a:xfrm>
        <a:prstGeom prst="line">
          <a:avLst/>
        </a:prstGeom>
        <a:gradFill rotWithShape="0">
          <a:gsLst>
            <a:gs pos="0">
              <a:schemeClr val="accent5">
                <a:hueOff val="17409864"/>
                <a:satOff val="7692"/>
                <a:lumOff val="-84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7409864"/>
                <a:satOff val="7692"/>
                <a:lumOff val="-84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7409864"/>
                <a:satOff val="7692"/>
                <a:lumOff val="-84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7409864"/>
              <a:satOff val="7692"/>
              <a:lumOff val="-843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8290CF-6388-41D9-BDEB-587A199D315C}">
      <dsp:nvSpPr>
        <dsp:cNvPr id="0" name=""/>
        <dsp:cNvSpPr/>
      </dsp:nvSpPr>
      <dsp:spPr>
        <a:xfrm>
          <a:off x="0" y="2763272"/>
          <a:ext cx="4719426" cy="1380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• Personal introduction at the start</a:t>
          </a:r>
          <a:br>
            <a:rPr lang="en-US" sz="1700" kern="1200" dirty="0"/>
          </a:br>
          <a:r>
            <a:rPr lang="en-US" sz="1700" kern="1200" dirty="0"/>
            <a:t> • Showcases services: nails, hair, facials</a:t>
          </a:r>
          <a:br>
            <a:rPr lang="en-US" sz="1700" kern="1200" dirty="0"/>
          </a:br>
          <a:r>
            <a:rPr lang="en-US" sz="1700" kern="1200" dirty="0"/>
            <a:t> • Calm music, soft transitions, elegant visuals</a:t>
          </a:r>
          <a:br>
            <a:rPr lang="en-US" sz="1700" kern="1200" dirty="0"/>
          </a:br>
          <a:r>
            <a:rPr lang="en-US" sz="1700" kern="1200" dirty="0"/>
            <a:t> • Ends with logo and slogan: 'Rediscover your inner glow'</a:t>
          </a:r>
        </a:p>
      </dsp:txBody>
      <dsp:txXfrm>
        <a:off x="0" y="2763272"/>
        <a:ext cx="4719426" cy="1380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2920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498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79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6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687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41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482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116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84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08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422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441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39" r:id="rId6"/>
    <p:sldLayoutId id="2147483735" r:id="rId7"/>
    <p:sldLayoutId id="2147483736" r:id="rId8"/>
    <p:sldLayoutId id="2147483737" r:id="rId9"/>
    <p:sldLayoutId id="2147483738" r:id="rId10"/>
    <p:sldLayoutId id="21474837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.sv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9.png"/><Relationship Id="rId4" Type="http://schemas.openxmlformats.org/officeDocument/2006/relationships/image" Target="../media/image8.jpe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exels.com" TargetMode="External"/><Relationship Id="rId3" Type="http://schemas.openxmlformats.org/officeDocument/2006/relationships/hyperlink" Target="https://www.euromonitor.com/" TargetMode="External"/><Relationship Id="rId7" Type="http://schemas.openxmlformats.org/officeDocument/2006/relationships/hyperlink" Target="https://freesound.org" TargetMode="External"/><Relationship Id="rId2" Type="http://schemas.openxmlformats.org/officeDocument/2006/relationships/hyperlink" Target="https://digitalmarketinginsititut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ttps:www.mintel.com" TargetMode="External"/><Relationship Id="rId5" Type="http://schemas.openxmlformats.org/officeDocument/2006/relationships/hyperlink" Target="https://www.hootsuite.com" TargetMode="External"/><Relationship Id="rId4" Type="http://schemas.openxmlformats.org/officeDocument/2006/relationships/hyperlink" Target="https://blog.hubspo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50A0B85-6B0E-ECE8-3656-C6FF1D3D61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00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50000">
                <a:schemeClr val="tx2">
                  <a:alpha val="35000"/>
                </a:schemeClr>
              </a:gs>
              <a:gs pos="100000">
                <a:schemeClr val="tx2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6" y="643467"/>
            <a:ext cx="10905059" cy="333035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Glow &amp; Grace Beauty</a:t>
            </a:r>
            <a:br>
              <a:rPr lang="en-GB" sz="3600" dirty="0"/>
            </a:br>
            <a:r>
              <a:rPr lang="en-GB" sz="3600" dirty="0">
                <a:solidFill>
                  <a:schemeClr val="bg1"/>
                </a:solidFill>
              </a:rPr>
              <a:t>From Research to Brand Creation</a:t>
            </a:r>
            <a:br>
              <a:rPr lang="en-GB" sz="3600" dirty="0"/>
            </a:br>
            <a:r>
              <a:rPr lang="en-GB" sz="3600" dirty="0">
                <a:solidFill>
                  <a:schemeClr val="bg1"/>
                </a:solidFill>
              </a:rPr>
              <a:t>Module: Digital Skills for Personal and Professional Growth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>
                <a:solidFill>
                  <a:schemeClr val="bg1"/>
                </a:solidFill>
              </a:rPr>
              <a:t>Module Code:BMSW4011</a:t>
            </a:r>
            <a:br>
              <a:rPr lang="en-GB" sz="3600" dirty="0"/>
            </a:br>
            <a:r>
              <a:rPr lang="en-GB" sz="3600">
                <a:solidFill>
                  <a:schemeClr val="bg1"/>
                </a:solidFill>
              </a:rPr>
              <a:t>Student:  Cristina Zamfir (2020466)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45451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endParaRPr lang="en-GB" sz="1800">
              <a:solidFill>
                <a:schemeClr val="bg1"/>
              </a:solidFill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2011A0-0722-9EB5-BAAD-76A709ED6E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90" r="18802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7ABE1-1A77-1359-CD6D-CDFF42CA7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Overview of Tasks 1-3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A938E-DAEB-63D2-B5A0-6FD27BFE9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>
                <a:solidFill>
                  <a:schemeClr val="bg1"/>
                </a:solidFill>
              </a:rPr>
              <a:t>Task 1: Market research, website, and marketing materials design</a:t>
            </a: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chemeClr val="bg1"/>
                </a:solidFill>
              </a:rPr>
              <a:t>Task 2: Data management using Microsoft Excel </a:t>
            </a: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chemeClr val="bg1"/>
                </a:solidFill>
              </a:rPr>
              <a:t>Tak 3: Creation of a two-minute video advertisement</a:t>
            </a: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chemeClr val="bg1"/>
                </a:solidFill>
              </a:rPr>
              <a:t>Brand name: Glow&amp; Grace Beauty- a modern, elegant beauty salon concept</a:t>
            </a:r>
          </a:p>
        </p:txBody>
      </p:sp>
    </p:spTree>
    <p:extLst>
      <p:ext uri="{BB962C8B-B14F-4D97-AF65-F5344CB8AC3E}">
        <p14:creationId xmlns:p14="http://schemas.microsoft.com/office/powerpoint/2010/main" val="544125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B23FE733-F95B-4DF6-AFC5-BEEB3577C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6852464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A3FE7-5BE1-59AE-94BE-2A76B0BD4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6" y="978408"/>
            <a:ext cx="6007608" cy="1106424"/>
          </a:xfrm>
        </p:spPr>
        <p:txBody>
          <a:bodyPr>
            <a:normAutofit/>
          </a:bodyPr>
          <a:lstStyle/>
          <a:p>
            <a:r>
              <a:rPr lang="en-GB" sz="2800"/>
              <a:t>Market Research Questionnaire (Task 1)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4" y="2121408"/>
            <a:ext cx="582472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540494-9102-70AB-F03A-91662C453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104" y="633619"/>
            <a:ext cx="4095383" cy="2651760"/>
          </a:xfrm>
          <a:prstGeom prst="rect">
            <a:avLst/>
          </a:prstGeom>
        </p:spPr>
      </p:pic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F1E128A7-6621-486E-47C7-BEF4466453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70138" y="3472468"/>
            <a:ext cx="2651760" cy="2651760"/>
          </a:xfrm>
          <a:prstGeom prst="rect">
            <a:avLst/>
          </a:prstGeom>
        </p:spPr>
      </p:pic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95F527A8-D9CD-FA18-6C9D-16053FD58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7650310"/>
              </p:ext>
            </p:extLst>
          </p:nvPr>
        </p:nvGraphicFramePr>
        <p:xfrm>
          <a:off x="841244" y="2359152"/>
          <a:ext cx="6007608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76197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B5416EBC-B41E-4F8A-BE9F-07301B682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660DA4-70DA-060E-8A93-D59B2D3C9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19072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600"/>
              <a:t>Key Findings and Insights (Task 1)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7" name="Content Placeholder 2">
            <a:extLst>
              <a:ext uri="{FF2B5EF4-FFF2-40B4-BE49-F238E27FC236}">
                <a16:creationId xmlns:a16="http://schemas.microsoft.com/office/drawing/2014/main" id="{3B20EDC2-2A12-2101-3D8B-B495ECD1D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4820159"/>
              </p:ext>
            </p:extLst>
          </p:nvPr>
        </p:nvGraphicFramePr>
        <p:xfrm>
          <a:off x="4727448" y="640080"/>
          <a:ext cx="6967728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0757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6" name="Freeform: Shape 10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8" name="Freeform: Shape 107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4A1886-4A5D-22B2-3465-92B8A59A9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2600"/>
              <a:t>Website and Marketing Materials(Task 1)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75CF-9EAA-2694-1058-3FDCC0863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ea typeface="+mn-lt"/>
                <a:cs typeface="+mn-lt"/>
              </a:rPr>
              <a:t>• Elegant, user-friendly website design</a:t>
            </a:r>
            <a:br>
              <a:rPr lang="en-US" sz="1700">
                <a:ea typeface="+mn-lt"/>
                <a:cs typeface="+mn-lt"/>
              </a:rPr>
            </a:br>
            <a:r>
              <a:rPr lang="en-US" sz="1700">
                <a:ea typeface="+mn-lt"/>
                <a:cs typeface="+mn-lt"/>
              </a:rPr>
              <a:t> • Soft pink, beige, colour palette</a:t>
            </a:r>
            <a:br>
              <a:rPr lang="en-US" sz="1700">
                <a:ea typeface="+mn-lt"/>
                <a:cs typeface="+mn-lt"/>
              </a:rPr>
            </a:br>
            <a:r>
              <a:rPr lang="en-US" sz="1700">
                <a:ea typeface="+mn-lt"/>
                <a:cs typeface="+mn-lt"/>
              </a:rPr>
              <a:t> • Pages: Home, About Us, Services, Gallery, Contact</a:t>
            </a:r>
            <a:br>
              <a:rPr lang="en-US" sz="1700">
                <a:ea typeface="+mn-lt"/>
                <a:cs typeface="+mn-lt"/>
              </a:rPr>
            </a:br>
            <a:r>
              <a:rPr lang="en-US" sz="1700">
                <a:ea typeface="+mn-lt"/>
                <a:cs typeface="+mn-lt"/>
              </a:rPr>
              <a:t> • SEO strategy and consistent social media branding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 descr="A screenshot of a beauty salon&#10;&#10;AI-generated content may be incorrect.">
            <a:extLst>
              <a:ext uri="{FF2B5EF4-FFF2-40B4-BE49-F238E27FC236}">
                <a16:creationId xmlns:a16="http://schemas.microsoft.com/office/drawing/2014/main" id="{327E7E36-1765-1C29-0771-174B0FE26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644960"/>
            <a:ext cx="6922008" cy="366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392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alculator, pen, compass, money and a paper with graphs printed on it">
            <a:extLst>
              <a:ext uri="{FF2B5EF4-FFF2-40B4-BE49-F238E27FC236}">
                <a16:creationId xmlns:a16="http://schemas.microsoft.com/office/drawing/2014/main" id="{3F9FF22C-EC49-FDFF-EB13-E7B54DFD94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30" r="10203" b="-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8" name="Rectangle 117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ACB36-62D1-5780-805F-D44ED3BF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Data Management with Excel(Task 2)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092E4-E04A-6F3B-1C0F-A7538568A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• Used Excel to record income, expenses, and profit</a:t>
            </a:r>
            <a:endParaRPr lang="en-GB" sz="170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 • Created bar and line charts for monthly performance</a:t>
            </a:r>
            <a:br>
              <a:rPr lang="en-US" sz="170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• Applied formulas like =SUM() and =AVERAGE()</a:t>
            </a:r>
            <a:br>
              <a:rPr lang="en-US" sz="170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 • Improved efficiency through automation</a:t>
            </a:r>
            <a:endParaRPr lang="en-GB" sz="1700">
              <a:solidFill>
                <a:schemeClr val="bg1"/>
              </a:solidFill>
            </a:endParaRPr>
          </a:p>
          <a:p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525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C7E64-F70A-7787-F63F-5584037D7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53" y="403004"/>
            <a:ext cx="4725943" cy="1693560"/>
          </a:xfrm>
        </p:spPr>
        <p:txBody>
          <a:bodyPr anchor="b">
            <a:normAutofit/>
          </a:bodyPr>
          <a:lstStyle/>
          <a:p>
            <a:r>
              <a:rPr lang="en-GB" sz="3400"/>
              <a:t>Video Advertisement          (Task 3)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0" name="Picture 69" descr="A person&amp;#39;s face and a poster&#10;&#10;AI-generated content may be incorrect.">
            <a:extLst>
              <a:ext uri="{FF2B5EF4-FFF2-40B4-BE49-F238E27FC236}">
                <a16:creationId xmlns:a16="http://schemas.microsoft.com/office/drawing/2014/main" id="{FEE6068F-35EE-93C2-86E7-91868766DA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" b="378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AA3B4BE2-66A8-CF93-9141-E0528DA97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024061"/>
              </p:ext>
            </p:extLst>
          </p:nvPr>
        </p:nvGraphicFramePr>
        <p:xfrm>
          <a:off x="89792" y="2437678"/>
          <a:ext cx="4719426" cy="41459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40" name="WhatsApp Video 2025-11-17 at 09.40.17">
            <a:hlinkClick r:id="" action="ppaction://media"/>
            <a:extLst>
              <a:ext uri="{FF2B5EF4-FFF2-40B4-BE49-F238E27FC236}">
                <a16:creationId xmlns:a16="http://schemas.microsoft.com/office/drawing/2014/main" id="{368A6154-6C24-FBB9-2B53-CDBA6A5C18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807832" y="4012"/>
            <a:ext cx="7386340" cy="6930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26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9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55FDE4-A131-A300-C212-27FD0D63E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4800"/>
              <a:t>Reflection and Skills Development 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5D198EA6-0316-09B1-2791-9FE2E6321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What I learned: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How to link research to creative design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The value of digital tools for business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New skills developed: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Canva (design)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CapCut (video editing)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Excel (data analysis)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Skills to develop further: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SEO and advanced marketing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Professional branding strategies</a:t>
            </a:r>
            <a:endParaRPr lang="en-GB" sz="1400"/>
          </a:p>
          <a:p>
            <a:pPr>
              <a:lnSpc>
                <a:spcPct val="100000"/>
              </a:lnSpc>
            </a:pPr>
            <a:endParaRPr lang="en-GB" sz="1400"/>
          </a:p>
        </p:txBody>
      </p:sp>
      <p:pic>
        <p:nvPicPr>
          <p:cNvPr id="53" name="Picture 52" descr="Hand with pen over a colour palette">
            <a:extLst>
              <a:ext uri="{FF2B5EF4-FFF2-40B4-BE49-F238E27FC236}">
                <a16:creationId xmlns:a16="http://schemas.microsoft.com/office/drawing/2014/main" id="{1F639745-A147-3240-C4D2-E8C809EEE8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96" r="34391" b="-3"/>
          <a:stretch>
            <a:fillRect/>
          </a:stretch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41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01B3EC0-C865-4E52-A0F6-CB02B29A4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2DE6C-8217-790D-54E3-392A56ABB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631" y="941832"/>
            <a:ext cx="10402073" cy="607596"/>
          </a:xfrm>
        </p:spPr>
        <p:txBody>
          <a:bodyPr anchor="b"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146509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58790-7633-4E02-F2AC-5830F1FF6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67" y="1857143"/>
            <a:ext cx="11918485" cy="507705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8DA27-388F-71D4-0FD9-D5C5A7235B5D}"/>
              </a:ext>
            </a:extLst>
          </p:cNvPr>
          <p:cNvSpPr txBox="1"/>
          <p:nvPr/>
        </p:nvSpPr>
        <p:spPr>
          <a:xfrm>
            <a:off x="334028" y="1852809"/>
            <a:ext cx="1091851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*Bryman, A. (2021) Social Research Methods. Oxford: Oxford University Press.</a:t>
            </a:r>
            <a:br>
              <a:rPr lang="en-US"/>
            </a:br>
            <a:r>
              <a:rPr lang="en-US"/>
              <a:t>*Digital Marketing Institute (2023) The Importance of Social Media in Modern Marketing. Available at: </a:t>
            </a:r>
            <a:r>
              <a:rPr lang="en-US">
                <a:hlinkClick r:id="rId2"/>
              </a:rPr>
              <a:t>https://digitalmarketinginstitute.com/</a:t>
            </a:r>
            <a:br>
              <a:rPr lang="en-US"/>
            </a:br>
            <a:r>
              <a:rPr lang="en-US"/>
              <a:t>*Euromonitor (2023) Sustainability and Beauty: Global Consumer Trends 2023. Available at: </a:t>
            </a:r>
            <a:r>
              <a:rPr lang="en-US">
                <a:hlinkClick r:id="rId3"/>
              </a:rPr>
              <a:t>https://www.euromonitor.com/</a:t>
            </a:r>
            <a:br>
              <a:rPr lang="en-US"/>
            </a:br>
            <a:r>
              <a:rPr lang="en-US"/>
              <a:t>*Forsey, C. (2023) Website Design Principles for Small Businesses. HubSpot Blog. Available at: </a:t>
            </a:r>
            <a:r>
              <a:rPr lang="en-US">
                <a:hlinkClick r:id="rId4"/>
              </a:rPr>
              <a:t>https://blog.hubspot.com/</a:t>
            </a:r>
            <a:br>
              <a:rPr lang="en-US"/>
            </a:br>
            <a:r>
              <a:rPr lang="en-US"/>
              <a:t>*Hootsuite (2024) Social Media Marketing Trends 2024. Available at: </a:t>
            </a:r>
            <a:r>
              <a:rPr lang="en-US">
                <a:hlinkClick r:id="rId5"/>
              </a:rPr>
              <a:t>https://www.hootsuite.com</a:t>
            </a:r>
            <a:r>
              <a:rPr lang="en-US"/>
              <a:t>/</a:t>
            </a:r>
            <a:br>
              <a:rPr lang="en-US"/>
            </a:br>
            <a:r>
              <a:rPr lang="en-US"/>
              <a:t>*Kotler, P., </a:t>
            </a:r>
            <a:r>
              <a:rPr lang="en-US" err="1"/>
              <a:t>Kartajaya</a:t>
            </a:r>
            <a:r>
              <a:rPr lang="en-US"/>
              <a:t>, H. and Setiawan, I. (2022) Marketing 5.0: Technology for Humanity. New York:   Wiley.</a:t>
            </a:r>
            <a:br>
              <a:rPr lang="en-US"/>
            </a:br>
            <a:r>
              <a:rPr lang="en-US"/>
              <a:t>*Mintel (2023) Beauty and Personal Care Industry Report. Available at: </a:t>
            </a:r>
            <a:r>
              <a:rPr lang="en-US">
                <a:hlinkClick r:id="rId6"/>
              </a:rPr>
              <a:t>https://www.mintel.com/</a:t>
            </a:r>
            <a:br>
              <a:rPr lang="en-US"/>
            </a:br>
            <a:r>
              <a:rPr lang="en-US"/>
              <a:t>*Rebman, C.M. et al. (2023) An Industry Survey of Analytics Spreadsheet Tools. Information Systems Education Journal.</a:t>
            </a:r>
            <a:br>
              <a:rPr lang="en-US"/>
            </a:br>
            <a:r>
              <a:rPr lang="en-US"/>
              <a:t>*FreeSound.org (2025) Background Music for Educational Use. Available at: https:</a:t>
            </a:r>
            <a:r>
              <a:rPr lang="en-US">
                <a:hlinkClick r:id="rId7"/>
              </a:rPr>
              <a:t>//freesound.org/</a:t>
            </a:r>
            <a:br>
              <a:rPr lang="en-US"/>
            </a:br>
            <a:r>
              <a:rPr lang="en-US"/>
              <a:t>*Pexels (2025) Beauty salon stock images. Available at: </a:t>
            </a:r>
            <a:r>
              <a:rPr lang="en-US">
                <a:hlinkClick r:id="rId8"/>
              </a:rPr>
              <a:t>https://www.pexels.com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552758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AccentBoxVTI</vt:lpstr>
      <vt:lpstr>Glow &amp; Grace Beauty From Research to Brand Creation Module: Digital Skills for Personal and Professional Growth Module Code:BMSW4011 Student:  Cristina Zamfir (2020466)</vt:lpstr>
      <vt:lpstr>Overview of Tasks 1-3</vt:lpstr>
      <vt:lpstr>Market Research Questionnaire (Task 1)</vt:lpstr>
      <vt:lpstr>Key Findings and Insights (Task 1)</vt:lpstr>
      <vt:lpstr>Website and Marketing Materials(Task 1)</vt:lpstr>
      <vt:lpstr>Data Management with Excel(Task 2)</vt:lpstr>
      <vt:lpstr>Video Advertisement          (Task 3)</vt:lpstr>
      <vt:lpstr>Reflection and Skills Development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69</cp:revision>
  <dcterms:created xsi:type="dcterms:W3CDTF">2025-11-06T13:54:57Z</dcterms:created>
  <dcterms:modified xsi:type="dcterms:W3CDTF">2025-11-28T14:41:45Z</dcterms:modified>
</cp:coreProperties>
</file>