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1" r:id="rId4"/>
    <p:sldId id="262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news/sitenews/reporting-on-the-national-literacy-and-numeracy-framework-is-changing/?lang=en" TargetMode="External"/><Relationship Id="rId5" Type="http://schemas.openxmlformats.org/officeDocument/2006/relationships/hyperlink" Target="http://learning.gov.wales/resources/collections/lnf?lang=en" TargetMode="External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Assessing Numeracy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ECAD6004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708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Documents for Numeracy Assessment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345" y="2097653"/>
            <a:ext cx="2287969" cy="33048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7334" y="2228606"/>
            <a:ext cx="2497235" cy="34381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2728" y="2228606"/>
            <a:ext cx="2324192" cy="317384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897228" y="5506806"/>
            <a:ext cx="8633138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  <a:hlinkClick r:id="rId5"/>
              </a:rPr>
              <a:t>http://learning.gov.wales/resources/collections/lnf?lang=en</a:t>
            </a:r>
            <a:endParaRPr lang="en-GB" sz="1600" dirty="0">
              <a:solidFill>
                <a:srgbClr val="0070C0"/>
              </a:solidFill>
            </a:endParaRPr>
          </a:p>
          <a:p>
            <a:endParaRPr lang="en-GB" sz="1600" dirty="0">
              <a:solidFill>
                <a:srgbClr val="0070C0"/>
              </a:solidFill>
            </a:endParaRPr>
          </a:p>
          <a:p>
            <a:r>
              <a:rPr lang="en-GB" u="sng" dirty="0">
                <a:solidFill>
                  <a:srgbClr val="0070C0"/>
                </a:solidFill>
                <a:hlinkClick r:id="rId6"/>
              </a:rPr>
              <a:t>http://learning.gov.wales/news/sitenews/reporting-on-the-national-literacy-and-numeracy-framework-is-changing/?lang=en</a:t>
            </a:r>
            <a:r>
              <a:rPr lang="en-GB" dirty="0">
                <a:solidFill>
                  <a:srgbClr val="0070C0"/>
                </a:solidFill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46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B0231-26DB-4EFC-A139-808AFA218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LNF and </a:t>
            </a:r>
            <a:r>
              <a:rPr lang="en-GB" dirty="0" err="1"/>
              <a:t>AfL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E3AA3-8FF4-49D1-A505-3FD66C54D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363" y="2468032"/>
            <a:ext cx="8761412" cy="34163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does this document suggest about Welsh Government’s view about literacy and numeracy skills and how they should be developed across the curriculum?  Is there a specific ‘model’ of cross-curricular teaching suggested?</a:t>
            </a:r>
          </a:p>
          <a:p>
            <a:r>
              <a:rPr lang="en-GB" dirty="0"/>
              <a:t>What specific actions does this document suggest in order to ensure literacy and numeracy skills are incorporated across the curriculum and, in particular, used as part of formative assessment processes?</a:t>
            </a:r>
          </a:p>
          <a:p>
            <a:r>
              <a:rPr lang="en-GB" dirty="0"/>
              <a:t>Evaluate the case studies and how numeracy has been developed in a cross-curricular manner </a:t>
            </a:r>
          </a:p>
          <a:p>
            <a:pPr marL="0" indent="0">
              <a:buNone/>
            </a:pPr>
            <a:r>
              <a:rPr lang="en-GB" dirty="0"/>
              <a:t>     Out of this World: Foundation Phase (p.46)</a:t>
            </a:r>
          </a:p>
          <a:p>
            <a:pPr marL="0" indent="0">
              <a:buNone/>
            </a:pPr>
            <a:r>
              <a:rPr lang="en-GB" dirty="0"/>
              <a:t>     Making cam toys: KS2 (p.57)/Space: KS2 (p.61)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0F0269-97CC-4437-8C87-3B800D931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5619" y="2603500"/>
            <a:ext cx="1766226" cy="2410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878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F4580-2A06-492C-9099-C4235F433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Embedding and assessing numeracy formatively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020D9-D594-4D34-A06E-62C16EFFF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8761412" cy="3823804"/>
          </a:xfrm>
        </p:spPr>
        <p:txBody>
          <a:bodyPr>
            <a:normAutofit/>
          </a:bodyPr>
          <a:lstStyle/>
          <a:p>
            <a:r>
              <a:rPr lang="en-GB" dirty="0"/>
              <a:t>For each particular work sample, comment on: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What the example shows you about the learner’s numeracy skills and what you could do to ensure further progress</a:t>
            </a:r>
            <a:r>
              <a:rPr lang="en-GB" dirty="0"/>
              <a:t>. Relate to specific (LNF) numeracy skills and comment on possible next steps. 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way numeracy has been incorporated as a learning opportunity</a:t>
            </a:r>
            <a:r>
              <a:rPr lang="en-GB" dirty="0"/>
              <a:t>.  Could this be improved/developed?  Are there possible advantages/disadvantages to this approach?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opportunity for formative assessment of numeracy skills</a:t>
            </a:r>
            <a:r>
              <a:rPr lang="en-GB" dirty="0"/>
              <a:t>. Comment on the opportunity for formative assessment of numeracy skills.  Could this be developed/improved in some way?  If so, how?</a:t>
            </a:r>
          </a:p>
        </p:txBody>
      </p:sp>
    </p:spTree>
    <p:extLst>
      <p:ext uri="{BB962C8B-B14F-4D97-AF65-F5344CB8AC3E}">
        <p14:creationId xmlns:p14="http://schemas.microsoft.com/office/powerpoint/2010/main" val="463375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60</TotalTime>
  <Words>272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 Boardroom</vt:lpstr>
      <vt:lpstr>Assessing Numeracy</vt:lpstr>
      <vt:lpstr>Useful Documents for Numeracy Assessment</vt:lpstr>
      <vt:lpstr>LNF and AfL</vt:lpstr>
      <vt:lpstr>Embedding and assessing numeracy formatively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Mathematics and Numeracy</dc:title>
  <dc:creator>Rachel Wallis</dc:creator>
  <cp:lastModifiedBy>Rachel Wallis</cp:lastModifiedBy>
  <cp:revision>9</cp:revision>
  <dcterms:created xsi:type="dcterms:W3CDTF">2017-10-23T17:35:51Z</dcterms:created>
  <dcterms:modified xsi:type="dcterms:W3CDTF">2017-11-07T13:57:01Z</dcterms:modified>
</cp:coreProperties>
</file>