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4"/>
  </p:notesMasterIdLst>
  <p:sldIdLst>
    <p:sldId id="330" r:id="rId2"/>
    <p:sldId id="329" r:id="rId3"/>
    <p:sldId id="331" r:id="rId4"/>
    <p:sldId id="269" r:id="rId5"/>
    <p:sldId id="270" r:id="rId6"/>
    <p:sldId id="271" r:id="rId7"/>
    <p:sldId id="276" r:id="rId8"/>
    <p:sldId id="332" r:id="rId9"/>
    <p:sldId id="316" r:id="rId10"/>
    <p:sldId id="317" r:id="rId11"/>
    <p:sldId id="333" r:id="rId12"/>
    <p:sldId id="318" r:id="rId13"/>
  </p:sldIdLst>
  <p:sldSz cx="12192000" cy="6858000"/>
  <p:notesSz cx="6724650" cy="9774238"/>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63248" autoAdjust="0"/>
  </p:normalViewPr>
  <p:slideViewPr>
    <p:cSldViewPr snapToGrid="0">
      <p:cViewPr varScale="1">
        <p:scale>
          <a:sx n="65" d="100"/>
          <a:sy n="65" d="100"/>
        </p:scale>
        <p:origin x="78"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BE516E65-5846-45E6-B357-E1E7D08FF144}"/>
    <pc:docChg chg="custSel modSld">
      <pc:chgData name="Zita Draper" userId="b063123c-f51f-481b-b99c-f574606c9ace" providerId="ADAL" clId="{BE516E65-5846-45E6-B357-E1E7D08FF144}" dt="2024-11-30T21:03:10.957" v="33" actId="26606"/>
      <pc:docMkLst>
        <pc:docMk/>
      </pc:docMkLst>
      <pc:sldChg chg="modNotesTx">
        <pc:chgData name="Zita Draper" userId="b063123c-f51f-481b-b99c-f574606c9ace" providerId="ADAL" clId="{BE516E65-5846-45E6-B357-E1E7D08FF144}" dt="2024-11-30T21:02:28.906" v="31" actId="20577"/>
        <pc:sldMkLst>
          <pc:docMk/>
          <pc:sldMk cId="777201888" sldId="316"/>
        </pc:sldMkLst>
      </pc:sldChg>
      <pc:sldChg chg="addSp delSp mod">
        <pc:chgData name="Zita Draper" userId="b063123c-f51f-481b-b99c-f574606c9ace" providerId="ADAL" clId="{BE516E65-5846-45E6-B357-E1E7D08FF144}" dt="2024-11-30T21:02:56.635" v="32" actId="26606"/>
        <pc:sldMkLst>
          <pc:docMk/>
          <pc:sldMk cId="3987441440" sldId="332"/>
        </pc:sldMkLst>
        <pc:spChg chg="del">
          <ac:chgData name="Zita Draper" userId="b063123c-f51f-481b-b99c-f574606c9ace" providerId="ADAL" clId="{BE516E65-5846-45E6-B357-E1E7D08FF144}" dt="2024-11-30T21:02:56.635" v="32" actId="26606"/>
          <ac:spMkLst>
            <pc:docMk/>
            <pc:sldMk cId="3987441440" sldId="332"/>
            <ac:spMk id="3" creationId="{730C3209-DE30-886C-5893-770FB97C954E}"/>
          </ac:spMkLst>
        </pc:spChg>
        <pc:graphicFrameChg chg="add">
          <ac:chgData name="Zita Draper" userId="b063123c-f51f-481b-b99c-f574606c9ace" providerId="ADAL" clId="{BE516E65-5846-45E6-B357-E1E7D08FF144}" dt="2024-11-30T21:02:56.635" v="32" actId="26606"/>
          <ac:graphicFrameMkLst>
            <pc:docMk/>
            <pc:sldMk cId="3987441440" sldId="332"/>
            <ac:graphicFrameMk id="5" creationId="{17F49CE3-EB25-4B3D-F8CF-9B24C82D7B52}"/>
          </ac:graphicFrameMkLst>
        </pc:graphicFrameChg>
      </pc:sldChg>
      <pc:sldChg chg="addSp delSp modSp mod setBg">
        <pc:chgData name="Zita Draper" userId="b063123c-f51f-481b-b99c-f574606c9ace" providerId="ADAL" clId="{BE516E65-5846-45E6-B357-E1E7D08FF144}" dt="2024-11-30T21:03:10.957" v="33" actId="26606"/>
        <pc:sldMkLst>
          <pc:docMk/>
          <pc:sldMk cId="1262943396" sldId="333"/>
        </pc:sldMkLst>
        <pc:spChg chg="mod">
          <ac:chgData name="Zita Draper" userId="b063123c-f51f-481b-b99c-f574606c9ace" providerId="ADAL" clId="{BE516E65-5846-45E6-B357-E1E7D08FF144}" dt="2024-11-30T21:03:10.957" v="33" actId="26606"/>
          <ac:spMkLst>
            <pc:docMk/>
            <pc:sldMk cId="1262943396" sldId="333"/>
            <ac:spMk id="2" creationId="{C8C46922-3A54-F91F-CC7D-DBCB9C091CD5}"/>
          </ac:spMkLst>
        </pc:spChg>
        <pc:spChg chg="del">
          <ac:chgData name="Zita Draper" userId="b063123c-f51f-481b-b99c-f574606c9ace" providerId="ADAL" clId="{BE516E65-5846-45E6-B357-E1E7D08FF144}" dt="2024-11-30T21:03:10.957" v="33" actId="26606"/>
          <ac:spMkLst>
            <pc:docMk/>
            <pc:sldMk cId="1262943396" sldId="333"/>
            <ac:spMk id="3" creationId="{55593D23-5EA1-5A0C-BE67-7DFC7E2A1136}"/>
          </ac:spMkLst>
        </pc:spChg>
        <pc:spChg chg="add">
          <ac:chgData name="Zita Draper" userId="b063123c-f51f-481b-b99c-f574606c9ace" providerId="ADAL" clId="{BE516E65-5846-45E6-B357-E1E7D08FF144}" dt="2024-11-30T21:03:10.957" v="33" actId="26606"/>
          <ac:spMkLst>
            <pc:docMk/>
            <pc:sldMk cId="1262943396" sldId="333"/>
            <ac:spMk id="9" creationId="{EE1530B0-6F96-46C0-8B3E-3215CB756BE4}"/>
          </ac:spMkLst>
        </pc:spChg>
        <pc:spChg chg="add">
          <ac:chgData name="Zita Draper" userId="b063123c-f51f-481b-b99c-f574606c9ace" providerId="ADAL" clId="{BE516E65-5846-45E6-B357-E1E7D08FF144}" dt="2024-11-30T21:03:10.957" v="33" actId="26606"/>
          <ac:spMkLst>
            <pc:docMk/>
            <pc:sldMk cId="1262943396" sldId="333"/>
            <ac:spMk id="11" creationId="{754910CF-1B56-45D3-960A-E89F7B3B9131}"/>
          </ac:spMkLst>
        </pc:spChg>
        <pc:graphicFrameChg chg="add">
          <ac:chgData name="Zita Draper" userId="b063123c-f51f-481b-b99c-f574606c9ace" providerId="ADAL" clId="{BE516E65-5846-45E6-B357-E1E7D08FF144}" dt="2024-11-30T21:03:10.957" v="33" actId="26606"/>
          <ac:graphicFrameMkLst>
            <pc:docMk/>
            <pc:sldMk cId="1262943396" sldId="333"/>
            <ac:graphicFrameMk id="5" creationId="{08D835DE-DD6E-B2F2-4478-740909622224}"/>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4166F1-B395-4B5F-B4A5-DD6134FAAE4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BEE0AC0-7554-43C3-B1C2-1800B893A289}">
      <dgm:prSet/>
      <dgm:spPr/>
      <dgm:t>
        <a:bodyPr/>
        <a:lstStyle/>
        <a:p>
          <a:pPr>
            <a:lnSpc>
              <a:spcPct val="100000"/>
            </a:lnSpc>
          </a:pPr>
          <a:r>
            <a:rPr lang="en-GB"/>
            <a:t>- Aims and Learning Objectives. </a:t>
          </a:r>
          <a:endParaRPr lang="en-US"/>
        </a:p>
      </dgm:t>
    </dgm:pt>
    <dgm:pt modelId="{865D397B-1589-4B86-8108-A4B579869137}" type="parTrans" cxnId="{A185C451-A329-42AC-8A83-BE2CD20B2E46}">
      <dgm:prSet/>
      <dgm:spPr/>
      <dgm:t>
        <a:bodyPr/>
        <a:lstStyle/>
        <a:p>
          <a:endParaRPr lang="en-US"/>
        </a:p>
      </dgm:t>
    </dgm:pt>
    <dgm:pt modelId="{9A1E4DE1-F570-450E-A985-4CB06A576DC1}" type="sibTrans" cxnId="{A185C451-A329-42AC-8A83-BE2CD20B2E46}">
      <dgm:prSet/>
      <dgm:spPr/>
      <dgm:t>
        <a:bodyPr/>
        <a:lstStyle/>
        <a:p>
          <a:endParaRPr lang="en-US"/>
        </a:p>
      </dgm:t>
    </dgm:pt>
    <dgm:pt modelId="{120988BE-CAAC-43BB-8C30-68A50E9C3068}">
      <dgm:prSet/>
      <dgm:spPr/>
      <dgm:t>
        <a:bodyPr/>
        <a:lstStyle/>
        <a:p>
          <a:pPr>
            <a:lnSpc>
              <a:spcPct val="100000"/>
            </a:lnSpc>
          </a:pPr>
          <a:r>
            <a:rPr lang="en-GB"/>
            <a:t>- Trespass. </a:t>
          </a:r>
          <a:endParaRPr lang="en-US"/>
        </a:p>
      </dgm:t>
    </dgm:pt>
    <dgm:pt modelId="{72D2DC8E-82C6-4077-B150-D6E103C3E486}" type="parTrans" cxnId="{76F706B9-8EE5-44AE-828C-FF50B204B656}">
      <dgm:prSet/>
      <dgm:spPr/>
      <dgm:t>
        <a:bodyPr/>
        <a:lstStyle/>
        <a:p>
          <a:endParaRPr lang="en-US"/>
        </a:p>
      </dgm:t>
    </dgm:pt>
    <dgm:pt modelId="{65BDEF42-82A6-4A02-B17D-0388B7D36DD9}" type="sibTrans" cxnId="{76F706B9-8EE5-44AE-828C-FF50B204B656}">
      <dgm:prSet/>
      <dgm:spPr/>
      <dgm:t>
        <a:bodyPr/>
        <a:lstStyle/>
        <a:p>
          <a:endParaRPr lang="en-US"/>
        </a:p>
      </dgm:t>
    </dgm:pt>
    <dgm:pt modelId="{DF9084C7-C6EE-467F-9C4B-7DAB844DF406}">
      <dgm:prSet/>
      <dgm:spPr/>
      <dgm:t>
        <a:bodyPr/>
        <a:lstStyle/>
        <a:p>
          <a:pPr>
            <a:lnSpc>
              <a:spcPct val="100000"/>
            </a:lnSpc>
          </a:pPr>
          <a:r>
            <a:rPr lang="en-GB"/>
            <a:t>- Nuisance. </a:t>
          </a:r>
          <a:endParaRPr lang="en-US"/>
        </a:p>
      </dgm:t>
    </dgm:pt>
    <dgm:pt modelId="{F4846D63-0A77-4558-8A4D-C2179A8A497C}" type="parTrans" cxnId="{6DA4C4AB-A67C-4EB6-B2D5-6CC7B3C36124}">
      <dgm:prSet/>
      <dgm:spPr/>
      <dgm:t>
        <a:bodyPr/>
        <a:lstStyle/>
        <a:p>
          <a:endParaRPr lang="en-US"/>
        </a:p>
      </dgm:t>
    </dgm:pt>
    <dgm:pt modelId="{313715F6-3686-4075-A374-83B8E40633EF}" type="sibTrans" cxnId="{6DA4C4AB-A67C-4EB6-B2D5-6CC7B3C36124}">
      <dgm:prSet/>
      <dgm:spPr/>
      <dgm:t>
        <a:bodyPr/>
        <a:lstStyle/>
        <a:p>
          <a:endParaRPr lang="en-US"/>
        </a:p>
      </dgm:t>
    </dgm:pt>
    <dgm:pt modelId="{99F2DB01-20E7-4CA1-B2FE-96ADC409C211}">
      <dgm:prSet/>
      <dgm:spPr/>
      <dgm:t>
        <a:bodyPr/>
        <a:lstStyle/>
        <a:p>
          <a:pPr>
            <a:lnSpc>
              <a:spcPct val="100000"/>
            </a:lnSpc>
          </a:pPr>
          <a:r>
            <a:rPr lang="en-GB"/>
            <a:t>- Activities. </a:t>
          </a:r>
          <a:endParaRPr lang="en-US"/>
        </a:p>
      </dgm:t>
    </dgm:pt>
    <dgm:pt modelId="{6D3D3D95-E0DC-4453-B3EB-1C1000246C4D}" type="parTrans" cxnId="{A2291BCF-A32F-4305-906C-B632678A72A9}">
      <dgm:prSet/>
      <dgm:spPr/>
      <dgm:t>
        <a:bodyPr/>
        <a:lstStyle/>
        <a:p>
          <a:endParaRPr lang="en-US"/>
        </a:p>
      </dgm:t>
    </dgm:pt>
    <dgm:pt modelId="{EC3A0EB0-5BFF-44D5-A180-918E47E8490D}" type="sibTrans" cxnId="{A2291BCF-A32F-4305-906C-B632678A72A9}">
      <dgm:prSet/>
      <dgm:spPr/>
      <dgm:t>
        <a:bodyPr/>
        <a:lstStyle/>
        <a:p>
          <a:endParaRPr lang="en-US"/>
        </a:p>
      </dgm:t>
    </dgm:pt>
    <dgm:pt modelId="{62E02F36-4330-482D-A6C0-FB9703A3B25D}">
      <dgm:prSet/>
      <dgm:spPr/>
      <dgm:t>
        <a:bodyPr/>
        <a:lstStyle/>
        <a:p>
          <a:pPr>
            <a:lnSpc>
              <a:spcPct val="100000"/>
            </a:lnSpc>
          </a:pPr>
          <a:r>
            <a:rPr lang="en-GB"/>
            <a:t>- Summary. </a:t>
          </a:r>
          <a:endParaRPr lang="en-US"/>
        </a:p>
      </dgm:t>
    </dgm:pt>
    <dgm:pt modelId="{9DE43760-28B4-414B-BDC3-EA924D12546E}" type="parTrans" cxnId="{6C35DBE0-7DC4-4078-A12F-BC87867B6E0B}">
      <dgm:prSet/>
      <dgm:spPr/>
      <dgm:t>
        <a:bodyPr/>
        <a:lstStyle/>
        <a:p>
          <a:endParaRPr lang="en-US"/>
        </a:p>
      </dgm:t>
    </dgm:pt>
    <dgm:pt modelId="{40E6F585-2FBB-4904-A3EE-A5A14DD4E786}" type="sibTrans" cxnId="{6C35DBE0-7DC4-4078-A12F-BC87867B6E0B}">
      <dgm:prSet/>
      <dgm:spPr/>
      <dgm:t>
        <a:bodyPr/>
        <a:lstStyle/>
        <a:p>
          <a:endParaRPr lang="en-US"/>
        </a:p>
      </dgm:t>
    </dgm:pt>
    <dgm:pt modelId="{B6D03FBD-7139-4892-9715-5F91143CA361}">
      <dgm:prSet/>
      <dgm:spPr/>
      <dgm:t>
        <a:bodyPr/>
        <a:lstStyle/>
        <a:p>
          <a:pPr>
            <a:lnSpc>
              <a:spcPct val="100000"/>
            </a:lnSpc>
          </a:pPr>
          <a:r>
            <a:rPr lang="en-GB"/>
            <a:t>- Thank you, any questions?</a:t>
          </a:r>
          <a:endParaRPr lang="en-US"/>
        </a:p>
      </dgm:t>
    </dgm:pt>
    <dgm:pt modelId="{FD8EB3CE-4D7C-40C7-9306-BB2D4856F2E4}" type="parTrans" cxnId="{A9E30043-9B6D-4117-A776-64F6E6AB009E}">
      <dgm:prSet/>
      <dgm:spPr/>
      <dgm:t>
        <a:bodyPr/>
        <a:lstStyle/>
        <a:p>
          <a:endParaRPr lang="en-US"/>
        </a:p>
      </dgm:t>
    </dgm:pt>
    <dgm:pt modelId="{0939E2C6-0874-4251-AC03-4B7947A5EEF1}" type="sibTrans" cxnId="{A9E30043-9B6D-4117-A776-64F6E6AB009E}">
      <dgm:prSet/>
      <dgm:spPr/>
      <dgm:t>
        <a:bodyPr/>
        <a:lstStyle/>
        <a:p>
          <a:endParaRPr lang="en-US"/>
        </a:p>
      </dgm:t>
    </dgm:pt>
    <dgm:pt modelId="{981F386A-743A-44AE-9307-ADDD1EEC78FA}" type="pres">
      <dgm:prSet presAssocID="{C14166F1-B395-4B5F-B4A5-DD6134FAAE4A}" presName="root" presStyleCnt="0">
        <dgm:presLayoutVars>
          <dgm:dir/>
          <dgm:resizeHandles val="exact"/>
        </dgm:presLayoutVars>
      </dgm:prSet>
      <dgm:spPr/>
    </dgm:pt>
    <dgm:pt modelId="{DC85B499-E52A-4EAF-A89C-943CB49D5E06}" type="pres">
      <dgm:prSet presAssocID="{BBEE0AC0-7554-43C3-B1C2-1800B893A289}" presName="compNode" presStyleCnt="0"/>
      <dgm:spPr/>
    </dgm:pt>
    <dgm:pt modelId="{802595CC-F00D-44C0-89DC-8AA3903BFD6D}" type="pres">
      <dgm:prSet presAssocID="{BBEE0AC0-7554-43C3-B1C2-1800B893A289}" presName="bgRect" presStyleLbl="bgShp" presStyleIdx="0" presStyleCnt="6"/>
      <dgm:spPr/>
    </dgm:pt>
    <dgm:pt modelId="{29BC9CA8-ABAA-48F7-9C05-D88CF8D16580}" type="pres">
      <dgm:prSet presAssocID="{BBEE0AC0-7554-43C3-B1C2-1800B893A28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7ED0FF7C-847D-4265-BD34-AA64BFA24AE4}" type="pres">
      <dgm:prSet presAssocID="{BBEE0AC0-7554-43C3-B1C2-1800B893A289}" presName="spaceRect" presStyleCnt="0"/>
      <dgm:spPr/>
    </dgm:pt>
    <dgm:pt modelId="{1252C23F-E25D-44BD-8EB8-C57C3C23CCB3}" type="pres">
      <dgm:prSet presAssocID="{BBEE0AC0-7554-43C3-B1C2-1800B893A289}" presName="parTx" presStyleLbl="revTx" presStyleIdx="0" presStyleCnt="6">
        <dgm:presLayoutVars>
          <dgm:chMax val="0"/>
          <dgm:chPref val="0"/>
        </dgm:presLayoutVars>
      </dgm:prSet>
      <dgm:spPr/>
    </dgm:pt>
    <dgm:pt modelId="{A06CE32D-4F6A-4994-8920-41A36D7A3237}" type="pres">
      <dgm:prSet presAssocID="{9A1E4DE1-F570-450E-A985-4CB06A576DC1}" presName="sibTrans" presStyleCnt="0"/>
      <dgm:spPr/>
    </dgm:pt>
    <dgm:pt modelId="{1AD2A428-2D80-4B23-B2E2-7BDEF6F66F53}" type="pres">
      <dgm:prSet presAssocID="{120988BE-CAAC-43BB-8C30-68A50E9C3068}" presName="compNode" presStyleCnt="0"/>
      <dgm:spPr/>
    </dgm:pt>
    <dgm:pt modelId="{DE14BF77-EDA7-4BE8-ACCB-42B89B543577}" type="pres">
      <dgm:prSet presAssocID="{120988BE-CAAC-43BB-8C30-68A50E9C3068}" presName="bgRect" presStyleLbl="bgShp" presStyleIdx="1" presStyleCnt="6"/>
      <dgm:spPr/>
    </dgm:pt>
    <dgm:pt modelId="{CDE75063-EC1F-4503-8BE0-564959FA88E7}" type="pres">
      <dgm:prSet presAssocID="{120988BE-CAAC-43BB-8C30-68A50E9C3068}"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torcycle"/>
        </a:ext>
      </dgm:extLst>
    </dgm:pt>
    <dgm:pt modelId="{AB396869-6CB7-4AD5-A74B-5AB360856DA4}" type="pres">
      <dgm:prSet presAssocID="{120988BE-CAAC-43BB-8C30-68A50E9C3068}" presName="spaceRect" presStyleCnt="0"/>
      <dgm:spPr/>
    </dgm:pt>
    <dgm:pt modelId="{D4684DF4-8496-423E-B658-1F7B38A51DD5}" type="pres">
      <dgm:prSet presAssocID="{120988BE-CAAC-43BB-8C30-68A50E9C3068}" presName="parTx" presStyleLbl="revTx" presStyleIdx="1" presStyleCnt="6">
        <dgm:presLayoutVars>
          <dgm:chMax val="0"/>
          <dgm:chPref val="0"/>
        </dgm:presLayoutVars>
      </dgm:prSet>
      <dgm:spPr/>
    </dgm:pt>
    <dgm:pt modelId="{FEF2FEF8-D9C9-4F7D-899D-31CA92D3AEBA}" type="pres">
      <dgm:prSet presAssocID="{65BDEF42-82A6-4A02-B17D-0388B7D36DD9}" presName="sibTrans" presStyleCnt="0"/>
      <dgm:spPr/>
    </dgm:pt>
    <dgm:pt modelId="{9DC8DD97-DB09-41D8-810F-F45E95DDC4E9}" type="pres">
      <dgm:prSet presAssocID="{DF9084C7-C6EE-467F-9C4B-7DAB844DF406}" presName="compNode" presStyleCnt="0"/>
      <dgm:spPr/>
    </dgm:pt>
    <dgm:pt modelId="{EC27F632-9299-47DA-9BF1-8DDECEF216FD}" type="pres">
      <dgm:prSet presAssocID="{DF9084C7-C6EE-467F-9C4B-7DAB844DF406}" presName="bgRect" presStyleLbl="bgShp" presStyleIdx="2" presStyleCnt="6"/>
      <dgm:spPr/>
    </dgm:pt>
    <dgm:pt modelId="{E77BE1C6-4BE0-4355-AFB1-5454FB3E3E89}" type="pres">
      <dgm:prSet presAssocID="{DF9084C7-C6EE-467F-9C4B-7DAB844DF40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vel"/>
        </a:ext>
      </dgm:extLst>
    </dgm:pt>
    <dgm:pt modelId="{F138B6D2-4EB1-407B-AAB4-59FF27927ED9}" type="pres">
      <dgm:prSet presAssocID="{DF9084C7-C6EE-467F-9C4B-7DAB844DF406}" presName="spaceRect" presStyleCnt="0"/>
      <dgm:spPr/>
    </dgm:pt>
    <dgm:pt modelId="{7149AC10-B524-42D0-8A7B-354D9FB5138D}" type="pres">
      <dgm:prSet presAssocID="{DF9084C7-C6EE-467F-9C4B-7DAB844DF406}" presName="parTx" presStyleLbl="revTx" presStyleIdx="2" presStyleCnt="6">
        <dgm:presLayoutVars>
          <dgm:chMax val="0"/>
          <dgm:chPref val="0"/>
        </dgm:presLayoutVars>
      </dgm:prSet>
      <dgm:spPr/>
    </dgm:pt>
    <dgm:pt modelId="{869B6FCE-9A8E-4F85-B39C-A50247005CF6}" type="pres">
      <dgm:prSet presAssocID="{313715F6-3686-4075-A374-83B8E40633EF}" presName="sibTrans" presStyleCnt="0"/>
      <dgm:spPr/>
    </dgm:pt>
    <dgm:pt modelId="{B03C5FFF-480D-460F-ACAF-88F44A967D04}" type="pres">
      <dgm:prSet presAssocID="{99F2DB01-20E7-4CA1-B2FE-96ADC409C211}" presName="compNode" presStyleCnt="0"/>
      <dgm:spPr/>
    </dgm:pt>
    <dgm:pt modelId="{F72984E1-11FA-479C-A817-54BC36CA1CFB}" type="pres">
      <dgm:prSet presAssocID="{99F2DB01-20E7-4CA1-B2FE-96ADC409C211}" presName="bgRect" presStyleLbl="bgShp" presStyleIdx="3" presStyleCnt="6"/>
      <dgm:spPr/>
    </dgm:pt>
    <dgm:pt modelId="{9F3D5331-DDAE-4420-B848-5C18161FA8D9}" type="pres">
      <dgm:prSet presAssocID="{99F2DB01-20E7-4CA1-B2FE-96ADC409C21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each ball"/>
        </a:ext>
      </dgm:extLst>
    </dgm:pt>
    <dgm:pt modelId="{EC1246CE-F78B-468B-863C-E9D6437B72F8}" type="pres">
      <dgm:prSet presAssocID="{99F2DB01-20E7-4CA1-B2FE-96ADC409C211}" presName="spaceRect" presStyleCnt="0"/>
      <dgm:spPr/>
    </dgm:pt>
    <dgm:pt modelId="{E60FE3E8-ABF3-4705-A4E7-66BA1EE65AAE}" type="pres">
      <dgm:prSet presAssocID="{99F2DB01-20E7-4CA1-B2FE-96ADC409C211}" presName="parTx" presStyleLbl="revTx" presStyleIdx="3" presStyleCnt="6">
        <dgm:presLayoutVars>
          <dgm:chMax val="0"/>
          <dgm:chPref val="0"/>
        </dgm:presLayoutVars>
      </dgm:prSet>
      <dgm:spPr/>
    </dgm:pt>
    <dgm:pt modelId="{90C274A2-748B-4D5B-8B30-6FEF23807ABE}" type="pres">
      <dgm:prSet presAssocID="{EC3A0EB0-5BFF-44D5-A180-918E47E8490D}" presName="sibTrans" presStyleCnt="0"/>
      <dgm:spPr/>
    </dgm:pt>
    <dgm:pt modelId="{6943613A-2E8F-4413-9982-9AEB97721C4B}" type="pres">
      <dgm:prSet presAssocID="{62E02F36-4330-482D-A6C0-FB9703A3B25D}" presName="compNode" presStyleCnt="0"/>
      <dgm:spPr/>
    </dgm:pt>
    <dgm:pt modelId="{96F08781-F700-4F25-B5AD-BDA18FC14D8C}" type="pres">
      <dgm:prSet presAssocID="{62E02F36-4330-482D-A6C0-FB9703A3B25D}" presName="bgRect" presStyleLbl="bgShp" presStyleIdx="4" presStyleCnt="6"/>
      <dgm:spPr/>
    </dgm:pt>
    <dgm:pt modelId="{54FB452D-72C9-4B64-9A42-A236EB2DD233}" type="pres">
      <dgm:prSet presAssocID="{62E02F36-4330-482D-A6C0-FB9703A3B25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Flag"/>
        </a:ext>
      </dgm:extLst>
    </dgm:pt>
    <dgm:pt modelId="{853BE4D0-B626-4B33-883D-6CE43DE18873}" type="pres">
      <dgm:prSet presAssocID="{62E02F36-4330-482D-A6C0-FB9703A3B25D}" presName="spaceRect" presStyleCnt="0"/>
      <dgm:spPr/>
    </dgm:pt>
    <dgm:pt modelId="{DAA65DCD-9F7D-4F44-B14C-62CEDC521DE3}" type="pres">
      <dgm:prSet presAssocID="{62E02F36-4330-482D-A6C0-FB9703A3B25D}" presName="parTx" presStyleLbl="revTx" presStyleIdx="4" presStyleCnt="6">
        <dgm:presLayoutVars>
          <dgm:chMax val="0"/>
          <dgm:chPref val="0"/>
        </dgm:presLayoutVars>
      </dgm:prSet>
      <dgm:spPr/>
    </dgm:pt>
    <dgm:pt modelId="{08ADE609-4DAC-48D4-9525-CB22F97DE0FA}" type="pres">
      <dgm:prSet presAssocID="{40E6F585-2FBB-4904-A3EE-A5A14DD4E786}" presName="sibTrans" presStyleCnt="0"/>
      <dgm:spPr/>
    </dgm:pt>
    <dgm:pt modelId="{4ACC7F19-8AB6-4F42-920B-3A646110E938}" type="pres">
      <dgm:prSet presAssocID="{B6D03FBD-7139-4892-9715-5F91143CA361}" presName="compNode" presStyleCnt="0"/>
      <dgm:spPr/>
    </dgm:pt>
    <dgm:pt modelId="{0DEA7468-147A-4129-9104-370CE85A4955}" type="pres">
      <dgm:prSet presAssocID="{B6D03FBD-7139-4892-9715-5F91143CA361}" presName="bgRect" presStyleLbl="bgShp" presStyleIdx="5" presStyleCnt="6"/>
      <dgm:spPr/>
    </dgm:pt>
    <dgm:pt modelId="{0DE245D3-1297-4B61-ACA5-26A03786B710}" type="pres">
      <dgm:prSet presAssocID="{B6D03FBD-7139-4892-9715-5F91143CA36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Question mark"/>
        </a:ext>
      </dgm:extLst>
    </dgm:pt>
    <dgm:pt modelId="{5EFC1C9A-9EF4-4DB1-AC20-EA1A1C817322}" type="pres">
      <dgm:prSet presAssocID="{B6D03FBD-7139-4892-9715-5F91143CA361}" presName="spaceRect" presStyleCnt="0"/>
      <dgm:spPr/>
    </dgm:pt>
    <dgm:pt modelId="{0B831574-8442-4050-BE3D-71ED102ECA39}" type="pres">
      <dgm:prSet presAssocID="{B6D03FBD-7139-4892-9715-5F91143CA361}" presName="parTx" presStyleLbl="revTx" presStyleIdx="5" presStyleCnt="6">
        <dgm:presLayoutVars>
          <dgm:chMax val="0"/>
          <dgm:chPref val="0"/>
        </dgm:presLayoutVars>
      </dgm:prSet>
      <dgm:spPr/>
    </dgm:pt>
  </dgm:ptLst>
  <dgm:cxnLst>
    <dgm:cxn modelId="{E391A717-8CE1-4E9C-B99C-28381F7541B7}" type="presOf" srcId="{99F2DB01-20E7-4CA1-B2FE-96ADC409C211}" destId="{E60FE3E8-ABF3-4705-A4E7-66BA1EE65AAE}" srcOrd="0" destOrd="0" presId="urn:microsoft.com/office/officeart/2018/2/layout/IconVerticalSolidList"/>
    <dgm:cxn modelId="{BE8FDA1E-D1AF-4EE0-81A9-FA95D5E91E04}" type="presOf" srcId="{62E02F36-4330-482D-A6C0-FB9703A3B25D}" destId="{DAA65DCD-9F7D-4F44-B14C-62CEDC521DE3}" srcOrd="0" destOrd="0" presId="urn:microsoft.com/office/officeart/2018/2/layout/IconVerticalSolidList"/>
    <dgm:cxn modelId="{A9E30043-9B6D-4117-A776-64F6E6AB009E}" srcId="{C14166F1-B395-4B5F-B4A5-DD6134FAAE4A}" destId="{B6D03FBD-7139-4892-9715-5F91143CA361}" srcOrd="5" destOrd="0" parTransId="{FD8EB3CE-4D7C-40C7-9306-BB2D4856F2E4}" sibTransId="{0939E2C6-0874-4251-AC03-4B7947A5EEF1}"/>
    <dgm:cxn modelId="{423B9546-23F6-40BD-B109-453F934960F8}" type="presOf" srcId="{C14166F1-B395-4B5F-B4A5-DD6134FAAE4A}" destId="{981F386A-743A-44AE-9307-ADDD1EEC78FA}" srcOrd="0" destOrd="0" presId="urn:microsoft.com/office/officeart/2018/2/layout/IconVerticalSolidList"/>
    <dgm:cxn modelId="{819C834C-CA18-46A8-A9D1-C5CE53B2C137}" type="presOf" srcId="{BBEE0AC0-7554-43C3-B1C2-1800B893A289}" destId="{1252C23F-E25D-44BD-8EB8-C57C3C23CCB3}" srcOrd="0" destOrd="0" presId="urn:microsoft.com/office/officeart/2018/2/layout/IconVerticalSolidList"/>
    <dgm:cxn modelId="{64683870-5F28-440D-A027-4F5F1DE93FCA}" type="presOf" srcId="{120988BE-CAAC-43BB-8C30-68A50E9C3068}" destId="{D4684DF4-8496-423E-B658-1F7B38A51DD5}" srcOrd="0" destOrd="0" presId="urn:microsoft.com/office/officeart/2018/2/layout/IconVerticalSolidList"/>
    <dgm:cxn modelId="{A185C451-A329-42AC-8A83-BE2CD20B2E46}" srcId="{C14166F1-B395-4B5F-B4A5-DD6134FAAE4A}" destId="{BBEE0AC0-7554-43C3-B1C2-1800B893A289}" srcOrd="0" destOrd="0" parTransId="{865D397B-1589-4B86-8108-A4B579869137}" sibTransId="{9A1E4DE1-F570-450E-A985-4CB06A576DC1}"/>
    <dgm:cxn modelId="{D7276DA7-5104-4DE2-80BB-D6E61C021EE0}" type="presOf" srcId="{B6D03FBD-7139-4892-9715-5F91143CA361}" destId="{0B831574-8442-4050-BE3D-71ED102ECA39}" srcOrd="0" destOrd="0" presId="urn:microsoft.com/office/officeart/2018/2/layout/IconVerticalSolidList"/>
    <dgm:cxn modelId="{6DA4C4AB-A67C-4EB6-B2D5-6CC7B3C36124}" srcId="{C14166F1-B395-4B5F-B4A5-DD6134FAAE4A}" destId="{DF9084C7-C6EE-467F-9C4B-7DAB844DF406}" srcOrd="2" destOrd="0" parTransId="{F4846D63-0A77-4558-8A4D-C2179A8A497C}" sibTransId="{313715F6-3686-4075-A374-83B8E40633EF}"/>
    <dgm:cxn modelId="{76F706B9-8EE5-44AE-828C-FF50B204B656}" srcId="{C14166F1-B395-4B5F-B4A5-DD6134FAAE4A}" destId="{120988BE-CAAC-43BB-8C30-68A50E9C3068}" srcOrd="1" destOrd="0" parTransId="{72D2DC8E-82C6-4077-B150-D6E103C3E486}" sibTransId="{65BDEF42-82A6-4A02-B17D-0388B7D36DD9}"/>
    <dgm:cxn modelId="{A2291BCF-A32F-4305-906C-B632678A72A9}" srcId="{C14166F1-B395-4B5F-B4A5-DD6134FAAE4A}" destId="{99F2DB01-20E7-4CA1-B2FE-96ADC409C211}" srcOrd="3" destOrd="0" parTransId="{6D3D3D95-E0DC-4453-B3EB-1C1000246C4D}" sibTransId="{EC3A0EB0-5BFF-44D5-A180-918E47E8490D}"/>
    <dgm:cxn modelId="{01598FD3-BAF4-411B-8DA8-C659FC3FB83A}" type="presOf" srcId="{DF9084C7-C6EE-467F-9C4B-7DAB844DF406}" destId="{7149AC10-B524-42D0-8A7B-354D9FB5138D}" srcOrd="0" destOrd="0" presId="urn:microsoft.com/office/officeart/2018/2/layout/IconVerticalSolidList"/>
    <dgm:cxn modelId="{6C35DBE0-7DC4-4078-A12F-BC87867B6E0B}" srcId="{C14166F1-B395-4B5F-B4A5-DD6134FAAE4A}" destId="{62E02F36-4330-482D-A6C0-FB9703A3B25D}" srcOrd="4" destOrd="0" parTransId="{9DE43760-28B4-414B-BDC3-EA924D12546E}" sibTransId="{40E6F585-2FBB-4904-A3EE-A5A14DD4E786}"/>
    <dgm:cxn modelId="{5AA7CCDF-98B5-4FA5-952F-21517C04FBB1}" type="presParOf" srcId="{981F386A-743A-44AE-9307-ADDD1EEC78FA}" destId="{DC85B499-E52A-4EAF-A89C-943CB49D5E06}" srcOrd="0" destOrd="0" presId="urn:microsoft.com/office/officeart/2018/2/layout/IconVerticalSolidList"/>
    <dgm:cxn modelId="{A24EF311-E662-4BB2-A20E-E78674032AE3}" type="presParOf" srcId="{DC85B499-E52A-4EAF-A89C-943CB49D5E06}" destId="{802595CC-F00D-44C0-89DC-8AA3903BFD6D}" srcOrd="0" destOrd="0" presId="urn:microsoft.com/office/officeart/2018/2/layout/IconVerticalSolidList"/>
    <dgm:cxn modelId="{52B1DA4C-2E6F-4AA2-A3A1-8740A5FA8F88}" type="presParOf" srcId="{DC85B499-E52A-4EAF-A89C-943CB49D5E06}" destId="{29BC9CA8-ABAA-48F7-9C05-D88CF8D16580}" srcOrd="1" destOrd="0" presId="urn:microsoft.com/office/officeart/2018/2/layout/IconVerticalSolidList"/>
    <dgm:cxn modelId="{E4F55D4A-F7D3-403A-9B82-30F17010436B}" type="presParOf" srcId="{DC85B499-E52A-4EAF-A89C-943CB49D5E06}" destId="{7ED0FF7C-847D-4265-BD34-AA64BFA24AE4}" srcOrd="2" destOrd="0" presId="urn:microsoft.com/office/officeart/2018/2/layout/IconVerticalSolidList"/>
    <dgm:cxn modelId="{E6C1FE22-5965-453E-976C-4A2CB6C7F6EA}" type="presParOf" srcId="{DC85B499-E52A-4EAF-A89C-943CB49D5E06}" destId="{1252C23F-E25D-44BD-8EB8-C57C3C23CCB3}" srcOrd="3" destOrd="0" presId="urn:microsoft.com/office/officeart/2018/2/layout/IconVerticalSolidList"/>
    <dgm:cxn modelId="{835B3696-01A6-4FC5-8066-DAE6655AC758}" type="presParOf" srcId="{981F386A-743A-44AE-9307-ADDD1EEC78FA}" destId="{A06CE32D-4F6A-4994-8920-41A36D7A3237}" srcOrd="1" destOrd="0" presId="urn:microsoft.com/office/officeart/2018/2/layout/IconVerticalSolidList"/>
    <dgm:cxn modelId="{209F9B9D-1086-4C57-966E-A32DCEFA1F34}" type="presParOf" srcId="{981F386A-743A-44AE-9307-ADDD1EEC78FA}" destId="{1AD2A428-2D80-4B23-B2E2-7BDEF6F66F53}" srcOrd="2" destOrd="0" presId="urn:microsoft.com/office/officeart/2018/2/layout/IconVerticalSolidList"/>
    <dgm:cxn modelId="{A0AA6F03-9EC9-4CE8-9CC1-9DC88F111290}" type="presParOf" srcId="{1AD2A428-2D80-4B23-B2E2-7BDEF6F66F53}" destId="{DE14BF77-EDA7-4BE8-ACCB-42B89B543577}" srcOrd="0" destOrd="0" presId="urn:microsoft.com/office/officeart/2018/2/layout/IconVerticalSolidList"/>
    <dgm:cxn modelId="{35563D54-3C13-45E4-A6DE-0FFB72DB8D18}" type="presParOf" srcId="{1AD2A428-2D80-4B23-B2E2-7BDEF6F66F53}" destId="{CDE75063-EC1F-4503-8BE0-564959FA88E7}" srcOrd="1" destOrd="0" presId="urn:microsoft.com/office/officeart/2018/2/layout/IconVerticalSolidList"/>
    <dgm:cxn modelId="{02D875E2-962C-4280-A4E8-B3C987355DCC}" type="presParOf" srcId="{1AD2A428-2D80-4B23-B2E2-7BDEF6F66F53}" destId="{AB396869-6CB7-4AD5-A74B-5AB360856DA4}" srcOrd="2" destOrd="0" presId="urn:microsoft.com/office/officeart/2018/2/layout/IconVerticalSolidList"/>
    <dgm:cxn modelId="{2774CE49-892C-4E0F-A806-B2F00BC00F8A}" type="presParOf" srcId="{1AD2A428-2D80-4B23-B2E2-7BDEF6F66F53}" destId="{D4684DF4-8496-423E-B658-1F7B38A51DD5}" srcOrd="3" destOrd="0" presId="urn:microsoft.com/office/officeart/2018/2/layout/IconVerticalSolidList"/>
    <dgm:cxn modelId="{A91ACF04-16BA-405F-96CC-92CCB0588C04}" type="presParOf" srcId="{981F386A-743A-44AE-9307-ADDD1EEC78FA}" destId="{FEF2FEF8-D9C9-4F7D-899D-31CA92D3AEBA}" srcOrd="3" destOrd="0" presId="urn:microsoft.com/office/officeart/2018/2/layout/IconVerticalSolidList"/>
    <dgm:cxn modelId="{0868A640-209C-43C0-8633-3CA1845E8AF6}" type="presParOf" srcId="{981F386A-743A-44AE-9307-ADDD1EEC78FA}" destId="{9DC8DD97-DB09-41D8-810F-F45E95DDC4E9}" srcOrd="4" destOrd="0" presId="urn:microsoft.com/office/officeart/2018/2/layout/IconVerticalSolidList"/>
    <dgm:cxn modelId="{39D87460-9A16-4295-A59B-E9F3E653CFA7}" type="presParOf" srcId="{9DC8DD97-DB09-41D8-810F-F45E95DDC4E9}" destId="{EC27F632-9299-47DA-9BF1-8DDECEF216FD}" srcOrd="0" destOrd="0" presId="urn:microsoft.com/office/officeart/2018/2/layout/IconVerticalSolidList"/>
    <dgm:cxn modelId="{A7AD5EE6-476A-4608-B11E-D34FDFB8C009}" type="presParOf" srcId="{9DC8DD97-DB09-41D8-810F-F45E95DDC4E9}" destId="{E77BE1C6-4BE0-4355-AFB1-5454FB3E3E89}" srcOrd="1" destOrd="0" presId="urn:microsoft.com/office/officeart/2018/2/layout/IconVerticalSolidList"/>
    <dgm:cxn modelId="{5C193F28-4C25-4395-B513-5AD890DEE9F5}" type="presParOf" srcId="{9DC8DD97-DB09-41D8-810F-F45E95DDC4E9}" destId="{F138B6D2-4EB1-407B-AAB4-59FF27927ED9}" srcOrd="2" destOrd="0" presId="urn:microsoft.com/office/officeart/2018/2/layout/IconVerticalSolidList"/>
    <dgm:cxn modelId="{F9A0A7A7-6C34-465E-A449-6AF50D01D695}" type="presParOf" srcId="{9DC8DD97-DB09-41D8-810F-F45E95DDC4E9}" destId="{7149AC10-B524-42D0-8A7B-354D9FB5138D}" srcOrd="3" destOrd="0" presId="urn:microsoft.com/office/officeart/2018/2/layout/IconVerticalSolidList"/>
    <dgm:cxn modelId="{184BA156-D061-46FF-8D1E-EE6614CE310D}" type="presParOf" srcId="{981F386A-743A-44AE-9307-ADDD1EEC78FA}" destId="{869B6FCE-9A8E-4F85-B39C-A50247005CF6}" srcOrd="5" destOrd="0" presId="urn:microsoft.com/office/officeart/2018/2/layout/IconVerticalSolidList"/>
    <dgm:cxn modelId="{D862773D-37CE-4ECF-A9B5-C4B80781402A}" type="presParOf" srcId="{981F386A-743A-44AE-9307-ADDD1EEC78FA}" destId="{B03C5FFF-480D-460F-ACAF-88F44A967D04}" srcOrd="6" destOrd="0" presId="urn:microsoft.com/office/officeart/2018/2/layout/IconVerticalSolidList"/>
    <dgm:cxn modelId="{76DB16B2-AEAE-4F72-B6BA-0DAE04EB7B03}" type="presParOf" srcId="{B03C5FFF-480D-460F-ACAF-88F44A967D04}" destId="{F72984E1-11FA-479C-A817-54BC36CA1CFB}" srcOrd="0" destOrd="0" presId="urn:microsoft.com/office/officeart/2018/2/layout/IconVerticalSolidList"/>
    <dgm:cxn modelId="{A55D9A81-9276-45CC-93CD-E0C17E6E0321}" type="presParOf" srcId="{B03C5FFF-480D-460F-ACAF-88F44A967D04}" destId="{9F3D5331-DDAE-4420-B848-5C18161FA8D9}" srcOrd="1" destOrd="0" presId="urn:microsoft.com/office/officeart/2018/2/layout/IconVerticalSolidList"/>
    <dgm:cxn modelId="{54664DA3-5D6D-4426-8884-248FEEA7C404}" type="presParOf" srcId="{B03C5FFF-480D-460F-ACAF-88F44A967D04}" destId="{EC1246CE-F78B-468B-863C-E9D6437B72F8}" srcOrd="2" destOrd="0" presId="urn:microsoft.com/office/officeart/2018/2/layout/IconVerticalSolidList"/>
    <dgm:cxn modelId="{072AE1D7-C565-4EB9-B1AD-23438949695B}" type="presParOf" srcId="{B03C5FFF-480D-460F-ACAF-88F44A967D04}" destId="{E60FE3E8-ABF3-4705-A4E7-66BA1EE65AAE}" srcOrd="3" destOrd="0" presId="urn:microsoft.com/office/officeart/2018/2/layout/IconVerticalSolidList"/>
    <dgm:cxn modelId="{B0713349-D954-4DF2-8F25-0CB1DCF73980}" type="presParOf" srcId="{981F386A-743A-44AE-9307-ADDD1EEC78FA}" destId="{90C274A2-748B-4D5B-8B30-6FEF23807ABE}" srcOrd="7" destOrd="0" presId="urn:microsoft.com/office/officeart/2018/2/layout/IconVerticalSolidList"/>
    <dgm:cxn modelId="{9242DBA7-C505-4C51-810C-33DB76F30544}" type="presParOf" srcId="{981F386A-743A-44AE-9307-ADDD1EEC78FA}" destId="{6943613A-2E8F-4413-9982-9AEB97721C4B}" srcOrd="8" destOrd="0" presId="urn:microsoft.com/office/officeart/2018/2/layout/IconVerticalSolidList"/>
    <dgm:cxn modelId="{E1F1156C-ECEB-4233-9F34-3C9A9929245C}" type="presParOf" srcId="{6943613A-2E8F-4413-9982-9AEB97721C4B}" destId="{96F08781-F700-4F25-B5AD-BDA18FC14D8C}" srcOrd="0" destOrd="0" presId="urn:microsoft.com/office/officeart/2018/2/layout/IconVerticalSolidList"/>
    <dgm:cxn modelId="{61F1CF1C-F475-4B09-ADB1-FB8E25B0817B}" type="presParOf" srcId="{6943613A-2E8F-4413-9982-9AEB97721C4B}" destId="{54FB452D-72C9-4B64-9A42-A236EB2DD233}" srcOrd="1" destOrd="0" presId="urn:microsoft.com/office/officeart/2018/2/layout/IconVerticalSolidList"/>
    <dgm:cxn modelId="{45DAA183-9B3B-4C51-B21D-89CDB121F4EF}" type="presParOf" srcId="{6943613A-2E8F-4413-9982-9AEB97721C4B}" destId="{853BE4D0-B626-4B33-883D-6CE43DE18873}" srcOrd="2" destOrd="0" presId="urn:microsoft.com/office/officeart/2018/2/layout/IconVerticalSolidList"/>
    <dgm:cxn modelId="{8264B474-8EEC-4A2A-8B4E-DB3447C5E199}" type="presParOf" srcId="{6943613A-2E8F-4413-9982-9AEB97721C4B}" destId="{DAA65DCD-9F7D-4F44-B14C-62CEDC521DE3}" srcOrd="3" destOrd="0" presId="urn:microsoft.com/office/officeart/2018/2/layout/IconVerticalSolidList"/>
    <dgm:cxn modelId="{1EE402B4-9968-4465-9C40-F0F308C4B6AD}" type="presParOf" srcId="{981F386A-743A-44AE-9307-ADDD1EEC78FA}" destId="{08ADE609-4DAC-48D4-9525-CB22F97DE0FA}" srcOrd="9" destOrd="0" presId="urn:microsoft.com/office/officeart/2018/2/layout/IconVerticalSolidList"/>
    <dgm:cxn modelId="{D12F82D5-815A-48A5-A502-0F9F3C9E7FB0}" type="presParOf" srcId="{981F386A-743A-44AE-9307-ADDD1EEC78FA}" destId="{4ACC7F19-8AB6-4F42-920B-3A646110E938}" srcOrd="10" destOrd="0" presId="urn:microsoft.com/office/officeart/2018/2/layout/IconVerticalSolidList"/>
    <dgm:cxn modelId="{8CD6CCF1-DBC4-47C9-8707-D8508BEAA068}" type="presParOf" srcId="{4ACC7F19-8AB6-4F42-920B-3A646110E938}" destId="{0DEA7468-147A-4129-9104-370CE85A4955}" srcOrd="0" destOrd="0" presId="urn:microsoft.com/office/officeart/2018/2/layout/IconVerticalSolidList"/>
    <dgm:cxn modelId="{1ADD7FD5-1062-4A9D-9B9A-8C9E19A24744}" type="presParOf" srcId="{4ACC7F19-8AB6-4F42-920B-3A646110E938}" destId="{0DE245D3-1297-4B61-ACA5-26A03786B710}" srcOrd="1" destOrd="0" presId="urn:microsoft.com/office/officeart/2018/2/layout/IconVerticalSolidList"/>
    <dgm:cxn modelId="{79711A51-1384-4B4E-B120-47E5043A908D}" type="presParOf" srcId="{4ACC7F19-8AB6-4F42-920B-3A646110E938}" destId="{5EFC1C9A-9EF4-4DB1-AC20-EA1A1C817322}" srcOrd="2" destOrd="0" presId="urn:microsoft.com/office/officeart/2018/2/layout/IconVerticalSolidList"/>
    <dgm:cxn modelId="{084E9650-3D4D-4200-9D57-F7A22752BCFF}" type="presParOf" srcId="{4ACC7F19-8AB6-4F42-920B-3A646110E938}" destId="{0B831574-8442-4050-BE3D-71ED102ECA3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514F5F-7B84-4023-878E-2A1AE4719F2D}"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F60BBC7A-88FC-487D-8B74-662216F37E72}">
      <dgm:prSet/>
      <dgm:spPr/>
      <dgm:t>
        <a:bodyPr/>
        <a:lstStyle/>
        <a:p>
          <a:r>
            <a:rPr lang="en-GB"/>
            <a:t>- The aim of today’s session is to discuss trespass, nuisance and remedies. </a:t>
          </a:r>
          <a:endParaRPr lang="en-US"/>
        </a:p>
      </dgm:t>
    </dgm:pt>
    <dgm:pt modelId="{463EF200-7DB5-4952-939A-823C65181F0B}" type="parTrans" cxnId="{527E4A20-B1D3-425D-9F82-A270FCF3F014}">
      <dgm:prSet/>
      <dgm:spPr/>
      <dgm:t>
        <a:bodyPr/>
        <a:lstStyle/>
        <a:p>
          <a:endParaRPr lang="en-US"/>
        </a:p>
      </dgm:t>
    </dgm:pt>
    <dgm:pt modelId="{ACA7B2B5-17F6-42DC-8CFB-138B50D1B05B}" type="sibTrans" cxnId="{527E4A20-B1D3-425D-9F82-A270FCF3F014}">
      <dgm:prSet/>
      <dgm:spPr/>
      <dgm:t>
        <a:bodyPr/>
        <a:lstStyle/>
        <a:p>
          <a:endParaRPr lang="en-US"/>
        </a:p>
      </dgm:t>
    </dgm:pt>
    <dgm:pt modelId="{AF72F0A7-4CD7-470C-A2BC-A63B47F374F0}">
      <dgm:prSet/>
      <dgm:spPr/>
      <dgm:t>
        <a:bodyPr/>
        <a:lstStyle/>
        <a:p>
          <a:r>
            <a:rPr lang="en-GB"/>
            <a:t>- By the end of today’s session students should be able to demonstrate their understanding of trespass, nuisance and remedies. </a:t>
          </a:r>
          <a:endParaRPr lang="en-US"/>
        </a:p>
      </dgm:t>
    </dgm:pt>
    <dgm:pt modelId="{72C34D54-7F6C-4CA5-B297-566FF3611E7F}" type="parTrans" cxnId="{0F1AD9BC-C804-4630-910E-1567C752B8D7}">
      <dgm:prSet/>
      <dgm:spPr/>
      <dgm:t>
        <a:bodyPr/>
        <a:lstStyle/>
        <a:p>
          <a:endParaRPr lang="en-US"/>
        </a:p>
      </dgm:t>
    </dgm:pt>
    <dgm:pt modelId="{8D74E8DD-13EC-4D4B-A8F5-3AEB59C5973D}" type="sibTrans" cxnId="{0F1AD9BC-C804-4630-910E-1567C752B8D7}">
      <dgm:prSet/>
      <dgm:spPr/>
      <dgm:t>
        <a:bodyPr/>
        <a:lstStyle/>
        <a:p>
          <a:endParaRPr lang="en-US"/>
        </a:p>
      </dgm:t>
    </dgm:pt>
    <dgm:pt modelId="{F78B0345-B186-4E1B-A85A-D03C132E024D}" type="pres">
      <dgm:prSet presAssocID="{11514F5F-7B84-4023-878E-2A1AE4719F2D}" presName="linear" presStyleCnt="0">
        <dgm:presLayoutVars>
          <dgm:animLvl val="lvl"/>
          <dgm:resizeHandles val="exact"/>
        </dgm:presLayoutVars>
      </dgm:prSet>
      <dgm:spPr/>
    </dgm:pt>
    <dgm:pt modelId="{163CA4C2-DE2D-40E8-8C7D-1854046755C3}" type="pres">
      <dgm:prSet presAssocID="{F60BBC7A-88FC-487D-8B74-662216F37E72}" presName="parentText" presStyleLbl="node1" presStyleIdx="0" presStyleCnt="2">
        <dgm:presLayoutVars>
          <dgm:chMax val="0"/>
          <dgm:bulletEnabled val="1"/>
        </dgm:presLayoutVars>
      </dgm:prSet>
      <dgm:spPr/>
    </dgm:pt>
    <dgm:pt modelId="{6573CD48-D040-4D0A-B974-D34A0FA03556}" type="pres">
      <dgm:prSet presAssocID="{ACA7B2B5-17F6-42DC-8CFB-138B50D1B05B}" presName="spacer" presStyleCnt="0"/>
      <dgm:spPr/>
    </dgm:pt>
    <dgm:pt modelId="{79ED8865-8C12-43C8-ACF2-EDCD09440196}" type="pres">
      <dgm:prSet presAssocID="{AF72F0A7-4CD7-470C-A2BC-A63B47F374F0}" presName="parentText" presStyleLbl="node1" presStyleIdx="1" presStyleCnt="2">
        <dgm:presLayoutVars>
          <dgm:chMax val="0"/>
          <dgm:bulletEnabled val="1"/>
        </dgm:presLayoutVars>
      </dgm:prSet>
      <dgm:spPr/>
    </dgm:pt>
  </dgm:ptLst>
  <dgm:cxnLst>
    <dgm:cxn modelId="{527E4A20-B1D3-425D-9F82-A270FCF3F014}" srcId="{11514F5F-7B84-4023-878E-2A1AE4719F2D}" destId="{F60BBC7A-88FC-487D-8B74-662216F37E72}" srcOrd="0" destOrd="0" parTransId="{463EF200-7DB5-4952-939A-823C65181F0B}" sibTransId="{ACA7B2B5-17F6-42DC-8CFB-138B50D1B05B}"/>
    <dgm:cxn modelId="{D3313E3A-E417-49CC-AE6E-5C3124A427DD}" type="presOf" srcId="{F60BBC7A-88FC-487D-8B74-662216F37E72}" destId="{163CA4C2-DE2D-40E8-8C7D-1854046755C3}" srcOrd="0" destOrd="0" presId="urn:microsoft.com/office/officeart/2005/8/layout/vList2"/>
    <dgm:cxn modelId="{8D873655-4E96-4BC4-B52A-BE4E4EE5AD86}" type="presOf" srcId="{11514F5F-7B84-4023-878E-2A1AE4719F2D}" destId="{F78B0345-B186-4E1B-A85A-D03C132E024D}" srcOrd="0" destOrd="0" presId="urn:microsoft.com/office/officeart/2005/8/layout/vList2"/>
    <dgm:cxn modelId="{4342E2BA-3310-4E79-B56A-55AA93693DC0}" type="presOf" srcId="{AF72F0A7-4CD7-470C-A2BC-A63B47F374F0}" destId="{79ED8865-8C12-43C8-ACF2-EDCD09440196}" srcOrd="0" destOrd="0" presId="urn:microsoft.com/office/officeart/2005/8/layout/vList2"/>
    <dgm:cxn modelId="{0F1AD9BC-C804-4630-910E-1567C752B8D7}" srcId="{11514F5F-7B84-4023-878E-2A1AE4719F2D}" destId="{AF72F0A7-4CD7-470C-A2BC-A63B47F374F0}" srcOrd="1" destOrd="0" parTransId="{72C34D54-7F6C-4CA5-B297-566FF3611E7F}" sibTransId="{8D74E8DD-13EC-4D4B-A8F5-3AEB59C5973D}"/>
    <dgm:cxn modelId="{F085986C-1BE7-46E3-B829-19C9A0810D78}" type="presParOf" srcId="{F78B0345-B186-4E1B-A85A-D03C132E024D}" destId="{163CA4C2-DE2D-40E8-8C7D-1854046755C3}" srcOrd="0" destOrd="0" presId="urn:microsoft.com/office/officeart/2005/8/layout/vList2"/>
    <dgm:cxn modelId="{3A76E7C7-BB23-4B33-9E59-ABCCF101E880}" type="presParOf" srcId="{F78B0345-B186-4E1B-A85A-D03C132E024D}" destId="{6573CD48-D040-4D0A-B974-D34A0FA03556}" srcOrd="1" destOrd="0" presId="urn:microsoft.com/office/officeart/2005/8/layout/vList2"/>
    <dgm:cxn modelId="{AA086081-D4BA-490B-BD1A-BDC7C9AF89CC}" type="presParOf" srcId="{F78B0345-B186-4E1B-A85A-D03C132E024D}" destId="{79ED8865-8C12-43C8-ACF2-EDCD0944019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9693A3-6B5A-4360-8896-FA131C7621B8}"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FA549F73-6F4A-4AA4-9F79-78A04AE82C92}">
      <dgm:prSet/>
      <dgm:spPr/>
      <dgm:t>
        <a:bodyPr/>
        <a:lstStyle/>
        <a:p>
          <a:r>
            <a:rPr lang="en-GB"/>
            <a:t>- There is no defence that the individual was lost or thought that the land belonged to them. </a:t>
          </a:r>
          <a:endParaRPr lang="en-US"/>
        </a:p>
      </dgm:t>
    </dgm:pt>
    <dgm:pt modelId="{EA00B99B-7357-4EF1-91CE-D5F098979E98}" type="parTrans" cxnId="{9897F90E-38A9-43C2-9BCF-85951C991FF6}">
      <dgm:prSet/>
      <dgm:spPr/>
      <dgm:t>
        <a:bodyPr/>
        <a:lstStyle/>
        <a:p>
          <a:endParaRPr lang="en-US"/>
        </a:p>
      </dgm:t>
    </dgm:pt>
    <dgm:pt modelId="{CEDEAB1B-FE8C-4F97-B791-6A29E2A656EF}" type="sibTrans" cxnId="{9897F90E-38A9-43C2-9BCF-85951C991FF6}">
      <dgm:prSet/>
      <dgm:spPr/>
      <dgm:t>
        <a:bodyPr/>
        <a:lstStyle/>
        <a:p>
          <a:endParaRPr lang="en-US"/>
        </a:p>
      </dgm:t>
    </dgm:pt>
    <dgm:pt modelId="{5928EB90-1F2E-44EE-92FE-4D4A52F88825}">
      <dgm:prSet/>
      <dgm:spPr/>
      <dgm:t>
        <a:bodyPr/>
        <a:lstStyle/>
        <a:p>
          <a:r>
            <a:rPr lang="en-GB"/>
            <a:t>- Involuntary if someone places you on the land. </a:t>
          </a:r>
          <a:endParaRPr lang="en-US"/>
        </a:p>
      </dgm:t>
    </dgm:pt>
    <dgm:pt modelId="{A3C046F8-3D0F-4EDB-AAEF-082AED720B1A}" type="parTrans" cxnId="{8F979F31-5B41-4059-B826-2367B7EF5BFD}">
      <dgm:prSet/>
      <dgm:spPr/>
      <dgm:t>
        <a:bodyPr/>
        <a:lstStyle/>
        <a:p>
          <a:endParaRPr lang="en-US"/>
        </a:p>
      </dgm:t>
    </dgm:pt>
    <dgm:pt modelId="{F84A349C-9ED6-415B-9451-6B2400CBAFCA}" type="sibTrans" cxnId="{8F979F31-5B41-4059-B826-2367B7EF5BFD}">
      <dgm:prSet/>
      <dgm:spPr/>
      <dgm:t>
        <a:bodyPr/>
        <a:lstStyle/>
        <a:p>
          <a:endParaRPr lang="en-US"/>
        </a:p>
      </dgm:t>
    </dgm:pt>
    <dgm:pt modelId="{B8BFF70E-9C16-48CB-B6F4-E5D94DC4D790}">
      <dgm:prSet/>
      <dgm:spPr/>
      <dgm:t>
        <a:bodyPr/>
        <a:lstStyle/>
        <a:p>
          <a:r>
            <a:rPr lang="en-GB"/>
            <a:t>- Research the case of League Against Cruel Sports v Scott [1986].</a:t>
          </a:r>
          <a:endParaRPr lang="en-US"/>
        </a:p>
      </dgm:t>
    </dgm:pt>
    <dgm:pt modelId="{EE978475-9AB0-4BD8-9AFF-DC271A17571C}" type="parTrans" cxnId="{29FD606F-D1D3-4129-AA92-2F134E64A31D}">
      <dgm:prSet/>
      <dgm:spPr/>
      <dgm:t>
        <a:bodyPr/>
        <a:lstStyle/>
        <a:p>
          <a:endParaRPr lang="en-US"/>
        </a:p>
      </dgm:t>
    </dgm:pt>
    <dgm:pt modelId="{1E43C2C1-C2DA-479A-B027-51FF9231C2C8}" type="sibTrans" cxnId="{29FD606F-D1D3-4129-AA92-2F134E64A31D}">
      <dgm:prSet/>
      <dgm:spPr/>
      <dgm:t>
        <a:bodyPr/>
        <a:lstStyle/>
        <a:p>
          <a:endParaRPr lang="en-US"/>
        </a:p>
      </dgm:t>
    </dgm:pt>
    <dgm:pt modelId="{CB0666C3-9407-4EE0-9AFB-9A0439A2A1CE}" type="pres">
      <dgm:prSet presAssocID="{4C9693A3-6B5A-4360-8896-FA131C7621B8}" presName="outerComposite" presStyleCnt="0">
        <dgm:presLayoutVars>
          <dgm:chMax val="5"/>
          <dgm:dir/>
          <dgm:resizeHandles val="exact"/>
        </dgm:presLayoutVars>
      </dgm:prSet>
      <dgm:spPr/>
    </dgm:pt>
    <dgm:pt modelId="{68CD31F1-1499-4F24-B040-20172BD183B2}" type="pres">
      <dgm:prSet presAssocID="{4C9693A3-6B5A-4360-8896-FA131C7621B8}" presName="dummyMaxCanvas" presStyleCnt="0">
        <dgm:presLayoutVars/>
      </dgm:prSet>
      <dgm:spPr/>
    </dgm:pt>
    <dgm:pt modelId="{308D9D94-8D72-42B6-806A-AA4EA26C3CE2}" type="pres">
      <dgm:prSet presAssocID="{4C9693A3-6B5A-4360-8896-FA131C7621B8}" presName="ThreeNodes_1" presStyleLbl="node1" presStyleIdx="0" presStyleCnt="3">
        <dgm:presLayoutVars>
          <dgm:bulletEnabled val="1"/>
        </dgm:presLayoutVars>
      </dgm:prSet>
      <dgm:spPr/>
    </dgm:pt>
    <dgm:pt modelId="{4E245BF3-3DEE-4019-8F40-7ABCD2E39450}" type="pres">
      <dgm:prSet presAssocID="{4C9693A3-6B5A-4360-8896-FA131C7621B8}" presName="ThreeNodes_2" presStyleLbl="node1" presStyleIdx="1" presStyleCnt="3">
        <dgm:presLayoutVars>
          <dgm:bulletEnabled val="1"/>
        </dgm:presLayoutVars>
      </dgm:prSet>
      <dgm:spPr/>
    </dgm:pt>
    <dgm:pt modelId="{BDC15BB9-235E-4BD5-8BD3-08D8904E7CB6}" type="pres">
      <dgm:prSet presAssocID="{4C9693A3-6B5A-4360-8896-FA131C7621B8}" presName="ThreeNodes_3" presStyleLbl="node1" presStyleIdx="2" presStyleCnt="3">
        <dgm:presLayoutVars>
          <dgm:bulletEnabled val="1"/>
        </dgm:presLayoutVars>
      </dgm:prSet>
      <dgm:spPr/>
    </dgm:pt>
    <dgm:pt modelId="{8B8748D7-0103-4626-AE5A-DC90F3A9EDF6}" type="pres">
      <dgm:prSet presAssocID="{4C9693A3-6B5A-4360-8896-FA131C7621B8}" presName="ThreeConn_1-2" presStyleLbl="fgAccFollowNode1" presStyleIdx="0" presStyleCnt="2">
        <dgm:presLayoutVars>
          <dgm:bulletEnabled val="1"/>
        </dgm:presLayoutVars>
      </dgm:prSet>
      <dgm:spPr/>
    </dgm:pt>
    <dgm:pt modelId="{CE3FCC42-BD87-4264-A985-252804C7D5DB}" type="pres">
      <dgm:prSet presAssocID="{4C9693A3-6B5A-4360-8896-FA131C7621B8}" presName="ThreeConn_2-3" presStyleLbl="fgAccFollowNode1" presStyleIdx="1" presStyleCnt="2">
        <dgm:presLayoutVars>
          <dgm:bulletEnabled val="1"/>
        </dgm:presLayoutVars>
      </dgm:prSet>
      <dgm:spPr/>
    </dgm:pt>
    <dgm:pt modelId="{ABCB9A44-1754-4C64-A262-2340C5051A76}" type="pres">
      <dgm:prSet presAssocID="{4C9693A3-6B5A-4360-8896-FA131C7621B8}" presName="ThreeNodes_1_text" presStyleLbl="node1" presStyleIdx="2" presStyleCnt="3">
        <dgm:presLayoutVars>
          <dgm:bulletEnabled val="1"/>
        </dgm:presLayoutVars>
      </dgm:prSet>
      <dgm:spPr/>
    </dgm:pt>
    <dgm:pt modelId="{64FA12FE-014D-4794-A69C-CF2FBDBAE915}" type="pres">
      <dgm:prSet presAssocID="{4C9693A3-6B5A-4360-8896-FA131C7621B8}" presName="ThreeNodes_2_text" presStyleLbl="node1" presStyleIdx="2" presStyleCnt="3">
        <dgm:presLayoutVars>
          <dgm:bulletEnabled val="1"/>
        </dgm:presLayoutVars>
      </dgm:prSet>
      <dgm:spPr/>
    </dgm:pt>
    <dgm:pt modelId="{E7F32D15-C543-4FF5-B89E-0FFD76DB1AF1}" type="pres">
      <dgm:prSet presAssocID="{4C9693A3-6B5A-4360-8896-FA131C7621B8}" presName="ThreeNodes_3_text" presStyleLbl="node1" presStyleIdx="2" presStyleCnt="3">
        <dgm:presLayoutVars>
          <dgm:bulletEnabled val="1"/>
        </dgm:presLayoutVars>
      </dgm:prSet>
      <dgm:spPr/>
    </dgm:pt>
  </dgm:ptLst>
  <dgm:cxnLst>
    <dgm:cxn modelId="{9897F90E-38A9-43C2-9BCF-85951C991FF6}" srcId="{4C9693A3-6B5A-4360-8896-FA131C7621B8}" destId="{FA549F73-6F4A-4AA4-9F79-78A04AE82C92}" srcOrd="0" destOrd="0" parTransId="{EA00B99B-7357-4EF1-91CE-D5F098979E98}" sibTransId="{CEDEAB1B-FE8C-4F97-B791-6A29E2A656EF}"/>
    <dgm:cxn modelId="{49C31825-15B0-47C0-BD5B-DCA4B03DB1D5}" type="presOf" srcId="{B8BFF70E-9C16-48CB-B6F4-E5D94DC4D790}" destId="{BDC15BB9-235E-4BD5-8BD3-08D8904E7CB6}" srcOrd="0" destOrd="0" presId="urn:microsoft.com/office/officeart/2005/8/layout/vProcess5"/>
    <dgm:cxn modelId="{8F979F31-5B41-4059-B826-2367B7EF5BFD}" srcId="{4C9693A3-6B5A-4360-8896-FA131C7621B8}" destId="{5928EB90-1F2E-44EE-92FE-4D4A52F88825}" srcOrd="1" destOrd="0" parTransId="{A3C046F8-3D0F-4EDB-AAEF-082AED720B1A}" sibTransId="{F84A349C-9ED6-415B-9451-6B2400CBAFCA}"/>
    <dgm:cxn modelId="{92979F6E-9E8A-4C7E-BC59-F0DE4E7E05D7}" type="presOf" srcId="{CEDEAB1B-FE8C-4F97-B791-6A29E2A656EF}" destId="{8B8748D7-0103-4626-AE5A-DC90F3A9EDF6}" srcOrd="0" destOrd="0" presId="urn:microsoft.com/office/officeart/2005/8/layout/vProcess5"/>
    <dgm:cxn modelId="{29FD606F-D1D3-4129-AA92-2F134E64A31D}" srcId="{4C9693A3-6B5A-4360-8896-FA131C7621B8}" destId="{B8BFF70E-9C16-48CB-B6F4-E5D94DC4D790}" srcOrd="2" destOrd="0" parTransId="{EE978475-9AB0-4BD8-9AFF-DC271A17571C}" sibTransId="{1E43C2C1-C2DA-479A-B027-51FF9231C2C8}"/>
    <dgm:cxn modelId="{59C77371-D4AD-42F0-A45E-81027ADE7486}" type="presOf" srcId="{F84A349C-9ED6-415B-9451-6B2400CBAFCA}" destId="{CE3FCC42-BD87-4264-A985-252804C7D5DB}" srcOrd="0" destOrd="0" presId="urn:microsoft.com/office/officeart/2005/8/layout/vProcess5"/>
    <dgm:cxn modelId="{EDD01857-8CB7-4211-B9D9-353EC5D98362}" type="presOf" srcId="{FA549F73-6F4A-4AA4-9F79-78A04AE82C92}" destId="{ABCB9A44-1754-4C64-A262-2340C5051A76}" srcOrd="1" destOrd="0" presId="urn:microsoft.com/office/officeart/2005/8/layout/vProcess5"/>
    <dgm:cxn modelId="{3213D877-2399-45B4-BCBC-4929274DEE52}" type="presOf" srcId="{5928EB90-1F2E-44EE-92FE-4D4A52F88825}" destId="{64FA12FE-014D-4794-A69C-CF2FBDBAE915}" srcOrd="1" destOrd="0" presId="urn:microsoft.com/office/officeart/2005/8/layout/vProcess5"/>
    <dgm:cxn modelId="{D0D7809A-792B-4309-BF2B-F42827AAED42}" type="presOf" srcId="{4C9693A3-6B5A-4360-8896-FA131C7621B8}" destId="{CB0666C3-9407-4EE0-9AFB-9A0439A2A1CE}" srcOrd="0" destOrd="0" presId="urn:microsoft.com/office/officeart/2005/8/layout/vProcess5"/>
    <dgm:cxn modelId="{A055A7A7-BE20-44FF-A073-460A6C2122D3}" type="presOf" srcId="{FA549F73-6F4A-4AA4-9F79-78A04AE82C92}" destId="{308D9D94-8D72-42B6-806A-AA4EA26C3CE2}" srcOrd="0" destOrd="0" presId="urn:microsoft.com/office/officeart/2005/8/layout/vProcess5"/>
    <dgm:cxn modelId="{CF1456C3-A33F-4F2F-A927-64D74968C6AE}" type="presOf" srcId="{5928EB90-1F2E-44EE-92FE-4D4A52F88825}" destId="{4E245BF3-3DEE-4019-8F40-7ABCD2E39450}" srcOrd="0" destOrd="0" presId="urn:microsoft.com/office/officeart/2005/8/layout/vProcess5"/>
    <dgm:cxn modelId="{9EEA85CE-A107-4CE7-A255-04124617A720}" type="presOf" srcId="{B8BFF70E-9C16-48CB-B6F4-E5D94DC4D790}" destId="{E7F32D15-C543-4FF5-B89E-0FFD76DB1AF1}" srcOrd="1" destOrd="0" presId="urn:microsoft.com/office/officeart/2005/8/layout/vProcess5"/>
    <dgm:cxn modelId="{FF72D76F-EE72-4382-BC3F-AE0A6D2EEA57}" type="presParOf" srcId="{CB0666C3-9407-4EE0-9AFB-9A0439A2A1CE}" destId="{68CD31F1-1499-4F24-B040-20172BD183B2}" srcOrd="0" destOrd="0" presId="urn:microsoft.com/office/officeart/2005/8/layout/vProcess5"/>
    <dgm:cxn modelId="{2BCE832E-5443-4E11-B65C-B86BDFDECD76}" type="presParOf" srcId="{CB0666C3-9407-4EE0-9AFB-9A0439A2A1CE}" destId="{308D9D94-8D72-42B6-806A-AA4EA26C3CE2}" srcOrd="1" destOrd="0" presId="urn:microsoft.com/office/officeart/2005/8/layout/vProcess5"/>
    <dgm:cxn modelId="{9CA3F3C5-731E-45D2-BAE9-F87074993A97}" type="presParOf" srcId="{CB0666C3-9407-4EE0-9AFB-9A0439A2A1CE}" destId="{4E245BF3-3DEE-4019-8F40-7ABCD2E39450}" srcOrd="2" destOrd="0" presId="urn:microsoft.com/office/officeart/2005/8/layout/vProcess5"/>
    <dgm:cxn modelId="{83FB7811-23FB-448D-BFA3-5E9EF19B0659}" type="presParOf" srcId="{CB0666C3-9407-4EE0-9AFB-9A0439A2A1CE}" destId="{BDC15BB9-235E-4BD5-8BD3-08D8904E7CB6}" srcOrd="3" destOrd="0" presId="urn:microsoft.com/office/officeart/2005/8/layout/vProcess5"/>
    <dgm:cxn modelId="{BBF33BBE-C367-4CD3-B777-A2785B537EDC}" type="presParOf" srcId="{CB0666C3-9407-4EE0-9AFB-9A0439A2A1CE}" destId="{8B8748D7-0103-4626-AE5A-DC90F3A9EDF6}" srcOrd="4" destOrd="0" presId="urn:microsoft.com/office/officeart/2005/8/layout/vProcess5"/>
    <dgm:cxn modelId="{CAE7A625-9ADA-4977-9122-24A8CCA64819}" type="presParOf" srcId="{CB0666C3-9407-4EE0-9AFB-9A0439A2A1CE}" destId="{CE3FCC42-BD87-4264-A985-252804C7D5DB}" srcOrd="5" destOrd="0" presId="urn:microsoft.com/office/officeart/2005/8/layout/vProcess5"/>
    <dgm:cxn modelId="{B215CEE5-8391-490A-878B-98582D271DAB}" type="presParOf" srcId="{CB0666C3-9407-4EE0-9AFB-9A0439A2A1CE}" destId="{ABCB9A44-1754-4C64-A262-2340C5051A76}" srcOrd="6" destOrd="0" presId="urn:microsoft.com/office/officeart/2005/8/layout/vProcess5"/>
    <dgm:cxn modelId="{B2F5FABC-547B-4C03-A1DA-0433F72D4E21}" type="presParOf" srcId="{CB0666C3-9407-4EE0-9AFB-9A0439A2A1CE}" destId="{64FA12FE-014D-4794-A69C-CF2FBDBAE915}" srcOrd="7" destOrd="0" presId="urn:microsoft.com/office/officeart/2005/8/layout/vProcess5"/>
    <dgm:cxn modelId="{19AACB82-9EA5-4785-9F05-EC51FA31C2AF}" type="presParOf" srcId="{CB0666C3-9407-4EE0-9AFB-9A0439A2A1CE}" destId="{E7F32D15-C543-4FF5-B89E-0FFD76DB1AF1}"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F88E558-A8D2-406C-A63F-CAA7ADC353A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14C4AD9-F2A6-4CDA-B6D7-8FE6AE2F160B}">
      <dgm:prSet/>
      <dgm:spPr/>
      <dgm:t>
        <a:bodyPr/>
        <a:lstStyle/>
        <a:p>
          <a:r>
            <a:rPr lang="en-GB"/>
            <a:t>- Trespass can also happen on the highway – it is the owner of the land who owns the highway- Tithe Redemption Commission v Runcorn UDC [1954].</a:t>
          </a:r>
          <a:endParaRPr lang="en-US"/>
        </a:p>
      </dgm:t>
    </dgm:pt>
    <dgm:pt modelId="{DC205971-8E02-43CA-B7CA-5952865A47AF}" type="parTrans" cxnId="{AA47DFDD-5E88-4875-8998-3E98E168794D}">
      <dgm:prSet/>
      <dgm:spPr/>
      <dgm:t>
        <a:bodyPr/>
        <a:lstStyle/>
        <a:p>
          <a:endParaRPr lang="en-US"/>
        </a:p>
      </dgm:t>
    </dgm:pt>
    <dgm:pt modelId="{651B8505-C5E3-4A06-B4EE-9DBFEA5147AA}" type="sibTrans" cxnId="{AA47DFDD-5E88-4875-8998-3E98E168794D}">
      <dgm:prSet/>
      <dgm:spPr/>
      <dgm:t>
        <a:bodyPr/>
        <a:lstStyle/>
        <a:p>
          <a:endParaRPr lang="en-US"/>
        </a:p>
      </dgm:t>
    </dgm:pt>
    <dgm:pt modelId="{F05C075B-F0D3-42D7-B856-116076B0DEA8}">
      <dgm:prSet/>
      <dgm:spPr/>
      <dgm:t>
        <a:bodyPr/>
        <a:lstStyle/>
        <a:p>
          <a:r>
            <a:rPr lang="en-GB"/>
            <a:t>- Public has the right to pass and repass. </a:t>
          </a:r>
          <a:endParaRPr lang="en-US"/>
        </a:p>
      </dgm:t>
    </dgm:pt>
    <dgm:pt modelId="{FA3F4D32-28D0-4BF5-9D8A-32B8FE7A347C}" type="parTrans" cxnId="{DC6FA5EC-ED32-406E-A620-C11A6137B7E3}">
      <dgm:prSet/>
      <dgm:spPr/>
      <dgm:t>
        <a:bodyPr/>
        <a:lstStyle/>
        <a:p>
          <a:endParaRPr lang="en-US"/>
        </a:p>
      </dgm:t>
    </dgm:pt>
    <dgm:pt modelId="{15F9B2B4-0720-4595-90E2-3040EC747C25}" type="sibTrans" cxnId="{DC6FA5EC-ED32-406E-A620-C11A6137B7E3}">
      <dgm:prSet/>
      <dgm:spPr/>
      <dgm:t>
        <a:bodyPr/>
        <a:lstStyle/>
        <a:p>
          <a:endParaRPr lang="en-US"/>
        </a:p>
      </dgm:t>
    </dgm:pt>
    <dgm:pt modelId="{A4200AF8-2AAB-4CC1-8596-9A92D17B887F}">
      <dgm:prSet/>
      <dgm:spPr/>
      <dgm:t>
        <a:bodyPr/>
        <a:lstStyle/>
        <a:p>
          <a:r>
            <a:rPr lang="en-GB"/>
            <a:t>- However, we see situation in cases such as Harrison v Duke of Rutland [1893] – where trespass took place. </a:t>
          </a:r>
          <a:endParaRPr lang="en-US"/>
        </a:p>
      </dgm:t>
    </dgm:pt>
    <dgm:pt modelId="{23EB7333-548C-4DAD-8354-095BA6E62073}" type="parTrans" cxnId="{A53BF496-C8B3-4604-B4F8-3C5441FE28E0}">
      <dgm:prSet/>
      <dgm:spPr/>
      <dgm:t>
        <a:bodyPr/>
        <a:lstStyle/>
        <a:p>
          <a:endParaRPr lang="en-US"/>
        </a:p>
      </dgm:t>
    </dgm:pt>
    <dgm:pt modelId="{4637F67E-73C8-40C3-B54C-32886F6B76AB}" type="sibTrans" cxnId="{A53BF496-C8B3-4604-B4F8-3C5441FE28E0}">
      <dgm:prSet/>
      <dgm:spPr/>
      <dgm:t>
        <a:bodyPr/>
        <a:lstStyle/>
        <a:p>
          <a:endParaRPr lang="en-US"/>
        </a:p>
      </dgm:t>
    </dgm:pt>
    <dgm:pt modelId="{7EB873E4-1A2B-4F47-996A-E5018562D26F}" type="pres">
      <dgm:prSet presAssocID="{EF88E558-A8D2-406C-A63F-CAA7ADC353AF}" presName="linear" presStyleCnt="0">
        <dgm:presLayoutVars>
          <dgm:animLvl val="lvl"/>
          <dgm:resizeHandles val="exact"/>
        </dgm:presLayoutVars>
      </dgm:prSet>
      <dgm:spPr/>
    </dgm:pt>
    <dgm:pt modelId="{9B024966-6C69-4241-99CE-0460967A73D3}" type="pres">
      <dgm:prSet presAssocID="{714C4AD9-F2A6-4CDA-B6D7-8FE6AE2F160B}" presName="parentText" presStyleLbl="node1" presStyleIdx="0" presStyleCnt="3">
        <dgm:presLayoutVars>
          <dgm:chMax val="0"/>
          <dgm:bulletEnabled val="1"/>
        </dgm:presLayoutVars>
      </dgm:prSet>
      <dgm:spPr/>
    </dgm:pt>
    <dgm:pt modelId="{044FEB24-7CF5-4249-9021-9D5E629FB67B}" type="pres">
      <dgm:prSet presAssocID="{651B8505-C5E3-4A06-B4EE-9DBFEA5147AA}" presName="spacer" presStyleCnt="0"/>
      <dgm:spPr/>
    </dgm:pt>
    <dgm:pt modelId="{9D6CB9C4-A5C0-44CB-B0C8-EAF078C90F55}" type="pres">
      <dgm:prSet presAssocID="{F05C075B-F0D3-42D7-B856-116076B0DEA8}" presName="parentText" presStyleLbl="node1" presStyleIdx="1" presStyleCnt="3">
        <dgm:presLayoutVars>
          <dgm:chMax val="0"/>
          <dgm:bulletEnabled val="1"/>
        </dgm:presLayoutVars>
      </dgm:prSet>
      <dgm:spPr/>
    </dgm:pt>
    <dgm:pt modelId="{760E9926-8966-45DA-A78A-0C50CA30B694}" type="pres">
      <dgm:prSet presAssocID="{15F9B2B4-0720-4595-90E2-3040EC747C25}" presName="spacer" presStyleCnt="0"/>
      <dgm:spPr/>
    </dgm:pt>
    <dgm:pt modelId="{B310C337-3594-4394-B451-2B8455A6890E}" type="pres">
      <dgm:prSet presAssocID="{A4200AF8-2AAB-4CC1-8596-9A92D17B887F}" presName="parentText" presStyleLbl="node1" presStyleIdx="2" presStyleCnt="3">
        <dgm:presLayoutVars>
          <dgm:chMax val="0"/>
          <dgm:bulletEnabled val="1"/>
        </dgm:presLayoutVars>
      </dgm:prSet>
      <dgm:spPr/>
    </dgm:pt>
  </dgm:ptLst>
  <dgm:cxnLst>
    <dgm:cxn modelId="{1C17C54A-D6CD-4552-A05A-FA2D578B9C6F}" type="presOf" srcId="{EF88E558-A8D2-406C-A63F-CAA7ADC353AF}" destId="{7EB873E4-1A2B-4F47-996A-E5018562D26F}" srcOrd="0" destOrd="0" presId="urn:microsoft.com/office/officeart/2005/8/layout/vList2"/>
    <dgm:cxn modelId="{A53BF496-C8B3-4604-B4F8-3C5441FE28E0}" srcId="{EF88E558-A8D2-406C-A63F-CAA7ADC353AF}" destId="{A4200AF8-2AAB-4CC1-8596-9A92D17B887F}" srcOrd="2" destOrd="0" parTransId="{23EB7333-548C-4DAD-8354-095BA6E62073}" sibTransId="{4637F67E-73C8-40C3-B54C-32886F6B76AB}"/>
    <dgm:cxn modelId="{2CA5C0B9-B6EE-49CE-A198-9887DC678A21}" type="presOf" srcId="{F05C075B-F0D3-42D7-B856-116076B0DEA8}" destId="{9D6CB9C4-A5C0-44CB-B0C8-EAF078C90F55}" srcOrd="0" destOrd="0" presId="urn:microsoft.com/office/officeart/2005/8/layout/vList2"/>
    <dgm:cxn modelId="{537129D2-DB85-470A-817E-471E0D031EC3}" type="presOf" srcId="{714C4AD9-F2A6-4CDA-B6D7-8FE6AE2F160B}" destId="{9B024966-6C69-4241-99CE-0460967A73D3}" srcOrd="0" destOrd="0" presId="urn:microsoft.com/office/officeart/2005/8/layout/vList2"/>
    <dgm:cxn modelId="{AA47DFDD-5E88-4875-8998-3E98E168794D}" srcId="{EF88E558-A8D2-406C-A63F-CAA7ADC353AF}" destId="{714C4AD9-F2A6-4CDA-B6D7-8FE6AE2F160B}" srcOrd="0" destOrd="0" parTransId="{DC205971-8E02-43CA-B7CA-5952865A47AF}" sibTransId="{651B8505-C5E3-4A06-B4EE-9DBFEA5147AA}"/>
    <dgm:cxn modelId="{A7FD33E4-BFAB-4187-8567-2EC5EE1F3978}" type="presOf" srcId="{A4200AF8-2AAB-4CC1-8596-9A92D17B887F}" destId="{B310C337-3594-4394-B451-2B8455A6890E}" srcOrd="0" destOrd="0" presId="urn:microsoft.com/office/officeart/2005/8/layout/vList2"/>
    <dgm:cxn modelId="{DC6FA5EC-ED32-406E-A620-C11A6137B7E3}" srcId="{EF88E558-A8D2-406C-A63F-CAA7ADC353AF}" destId="{F05C075B-F0D3-42D7-B856-116076B0DEA8}" srcOrd="1" destOrd="0" parTransId="{FA3F4D32-28D0-4BF5-9D8A-32B8FE7A347C}" sibTransId="{15F9B2B4-0720-4595-90E2-3040EC747C25}"/>
    <dgm:cxn modelId="{1E511EF8-1F7B-403E-AA88-CA6C5187D9D6}" type="presParOf" srcId="{7EB873E4-1A2B-4F47-996A-E5018562D26F}" destId="{9B024966-6C69-4241-99CE-0460967A73D3}" srcOrd="0" destOrd="0" presId="urn:microsoft.com/office/officeart/2005/8/layout/vList2"/>
    <dgm:cxn modelId="{D4E6925F-F590-4167-97B7-94533E7D13C2}" type="presParOf" srcId="{7EB873E4-1A2B-4F47-996A-E5018562D26F}" destId="{044FEB24-7CF5-4249-9021-9D5E629FB67B}" srcOrd="1" destOrd="0" presId="urn:microsoft.com/office/officeart/2005/8/layout/vList2"/>
    <dgm:cxn modelId="{E0609647-837F-4ABC-B4A4-B5CD38105F09}" type="presParOf" srcId="{7EB873E4-1A2B-4F47-996A-E5018562D26F}" destId="{9D6CB9C4-A5C0-44CB-B0C8-EAF078C90F55}" srcOrd="2" destOrd="0" presId="urn:microsoft.com/office/officeart/2005/8/layout/vList2"/>
    <dgm:cxn modelId="{293C6C22-A4EF-48D0-9467-F386B705D19C}" type="presParOf" srcId="{7EB873E4-1A2B-4F47-996A-E5018562D26F}" destId="{760E9926-8966-45DA-A78A-0C50CA30B694}" srcOrd="3" destOrd="0" presId="urn:microsoft.com/office/officeart/2005/8/layout/vList2"/>
    <dgm:cxn modelId="{15A520D4-910A-4515-AAFC-17C484E7FEE8}" type="presParOf" srcId="{7EB873E4-1A2B-4F47-996A-E5018562D26F}" destId="{B310C337-3594-4394-B451-2B8455A6890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2595CC-F00D-44C0-89DC-8AA3903BFD6D}">
      <dsp:nvSpPr>
        <dsp:cNvPr id="0" name=""/>
        <dsp:cNvSpPr/>
      </dsp:nvSpPr>
      <dsp:spPr>
        <a:xfrm>
          <a:off x="0" y="1216"/>
          <a:ext cx="10058399" cy="51840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BC9CA8-ABAA-48F7-9C05-D88CF8D16580}">
      <dsp:nvSpPr>
        <dsp:cNvPr id="0" name=""/>
        <dsp:cNvSpPr/>
      </dsp:nvSpPr>
      <dsp:spPr>
        <a:xfrm>
          <a:off x="156818" y="117858"/>
          <a:ext cx="285124" cy="2851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52C23F-E25D-44BD-8EB8-C57C3C23CCB3}">
      <dsp:nvSpPr>
        <dsp:cNvPr id="0" name=""/>
        <dsp:cNvSpPr/>
      </dsp:nvSpPr>
      <dsp:spPr>
        <a:xfrm>
          <a:off x="598761" y="1216"/>
          <a:ext cx="9459638" cy="518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65" tIns="54865" rIns="54865" bIns="54865" numCol="1" spcCol="1270" anchor="ctr" anchorCtr="0">
          <a:noAutofit/>
        </a:bodyPr>
        <a:lstStyle/>
        <a:p>
          <a:pPr marL="0" lvl="0" indent="0" algn="l" defTabSz="844550">
            <a:lnSpc>
              <a:spcPct val="100000"/>
            </a:lnSpc>
            <a:spcBef>
              <a:spcPct val="0"/>
            </a:spcBef>
            <a:spcAft>
              <a:spcPct val="35000"/>
            </a:spcAft>
            <a:buNone/>
          </a:pPr>
          <a:r>
            <a:rPr lang="en-GB" sz="1900" kern="1200"/>
            <a:t>- Aims and Learning Objectives. </a:t>
          </a:r>
          <a:endParaRPr lang="en-US" sz="1900" kern="1200"/>
        </a:p>
      </dsp:txBody>
      <dsp:txXfrm>
        <a:off x="598761" y="1216"/>
        <a:ext cx="9459638" cy="518407"/>
      </dsp:txXfrm>
    </dsp:sp>
    <dsp:sp modelId="{DE14BF77-EDA7-4BE8-ACCB-42B89B543577}">
      <dsp:nvSpPr>
        <dsp:cNvPr id="0" name=""/>
        <dsp:cNvSpPr/>
      </dsp:nvSpPr>
      <dsp:spPr>
        <a:xfrm>
          <a:off x="0" y="649226"/>
          <a:ext cx="10058399" cy="51840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E75063-EC1F-4503-8BE0-564959FA88E7}">
      <dsp:nvSpPr>
        <dsp:cNvPr id="0" name=""/>
        <dsp:cNvSpPr/>
      </dsp:nvSpPr>
      <dsp:spPr>
        <a:xfrm>
          <a:off x="156818" y="765868"/>
          <a:ext cx="285124" cy="2851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684DF4-8496-423E-B658-1F7B38A51DD5}">
      <dsp:nvSpPr>
        <dsp:cNvPr id="0" name=""/>
        <dsp:cNvSpPr/>
      </dsp:nvSpPr>
      <dsp:spPr>
        <a:xfrm>
          <a:off x="598761" y="649226"/>
          <a:ext cx="9459638" cy="518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65" tIns="54865" rIns="54865" bIns="54865" numCol="1" spcCol="1270" anchor="ctr" anchorCtr="0">
          <a:noAutofit/>
        </a:bodyPr>
        <a:lstStyle/>
        <a:p>
          <a:pPr marL="0" lvl="0" indent="0" algn="l" defTabSz="844550">
            <a:lnSpc>
              <a:spcPct val="100000"/>
            </a:lnSpc>
            <a:spcBef>
              <a:spcPct val="0"/>
            </a:spcBef>
            <a:spcAft>
              <a:spcPct val="35000"/>
            </a:spcAft>
            <a:buNone/>
          </a:pPr>
          <a:r>
            <a:rPr lang="en-GB" sz="1900" kern="1200"/>
            <a:t>- Trespass. </a:t>
          </a:r>
          <a:endParaRPr lang="en-US" sz="1900" kern="1200"/>
        </a:p>
      </dsp:txBody>
      <dsp:txXfrm>
        <a:off x="598761" y="649226"/>
        <a:ext cx="9459638" cy="518407"/>
      </dsp:txXfrm>
    </dsp:sp>
    <dsp:sp modelId="{EC27F632-9299-47DA-9BF1-8DDECEF216FD}">
      <dsp:nvSpPr>
        <dsp:cNvPr id="0" name=""/>
        <dsp:cNvSpPr/>
      </dsp:nvSpPr>
      <dsp:spPr>
        <a:xfrm>
          <a:off x="0" y="1297236"/>
          <a:ext cx="10058399" cy="51840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7BE1C6-4BE0-4355-AFB1-5454FB3E3E89}">
      <dsp:nvSpPr>
        <dsp:cNvPr id="0" name=""/>
        <dsp:cNvSpPr/>
      </dsp:nvSpPr>
      <dsp:spPr>
        <a:xfrm>
          <a:off x="156818" y="1413878"/>
          <a:ext cx="285124" cy="2851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49AC10-B524-42D0-8A7B-354D9FB5138D}">
      <dsp:nvSpPr>
        <dsp:cNvPr id="0" name=""/>
        <dsp:cNvSpPr/>
      </dsp:nvSpPr>
      <dsp:spPr>
        <a:xfrm>
          <a:off x="598761" y="1297236"/>
          <a:ext cx="9459638" cy="518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65" tIns="54865" rIns="54865" bIns="54865" numCol="1" spcCol="1270" anchor="ctr" anchorCtr="0">
          <a:noAutofit/>
        </a:bodyPr>
        <a:lstStyle/>
        <a:p>
          <a:pPr marL="0" lvl="0" indent="0" algn="l" defTabSz="844550">
            <a:lnSpc>
              <a:spcPct val="100000"/>
            </a:lnSpc>
            <a:spcBef>
              <a:spcPct val="0"/>
            </a:spcBef>
            <a:spcAft>
              <a:spcPct val="35000"/>
            </a:spcAft>
            <a:buNone/>
          </a:pPr>
          <a:r>
            <a:rPr lang="en-GB" sz="1900" kern="1200"/>
            <a:t>- Nuisance. </a:t>
          </a:r>
          <a:endParaRPr lang="en-US" sz="1900" kern="1200"/>
        </a:p>
      </dsp:txBody>
      <dsp:txXfrm>
        <a:off x="598761" y="1297236"/>
        <a:ext cx="9459638" cy="518407"/>
      </dsp:txXfrm>
    </dsp:sp>
    <dsp:sp modelId="{F72984E1-11FA-479C-A817-54BC36CA1CFB}">
      <dsp:nvSpPr>
        <dsp:cNvPr id="0" name=""/>
        <dsp:cNvSpPr/>
      </dsp:nvSpPr>
      <dsp:spPr>
        <a:xfrm>
          <a:off x="0" y="1945246"/>
          <a:ext cx="10058399" cy="51840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3D5331-DDAE-4420-B848-5C18161FA8D9}">
      <dsp:nvSpPr>
        <dsp:cNvPr id="0" name=""/>
        <dsp:cNvSpPr/>
      </dsp:nvSpPr>
      <dsp:spPr>
        <a:xfrm>
          <a:off x="156818" y="2061888"/>
          <a:ext cx="285124" cy="2851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0FE3E8-ABF3-4705-A4E7-66BA1EE65AAE}">
      <dsp:nvSpPr>
        <dsp:cNvPr id="0" name=""/>
        <dsp:cNvSpPr/>
      </dsp:nvSpPr>
      <dsp:spPr>
        <a:xfrm>
          <a:off x="598761" y="1945246"/>
          <a:ext cx="9459638" cy="518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65" tIns="54865" rIns="54865" bIns="54865" numCol="1" spcCol="1270" anchor="ctr" anchorCtr="0">
          <a:noAutofit/>
        </a:bodyPr>
        <a:lstStyle/>
        <a:p>
          <a:pPr marL="0" lvl="0" indent="0" algn="l" defTabSz="844550">
            <a:lnSpc>
              <a:spcPct val="100000"/>
            </a:lnSpc>
            <a:spcBef>
              <a:spcPct val="0"/>
            </a:spcBef>
            <a:spcAft>
              <a:spcPct val="35000"/>
            </a:spcAft>
            <a:buNone/>
          </a:pPr>
          <a:r>
            <a:rPr lang="en-GB" sz="1900" kern="1200"/>
            <a:t>- Activities. </a:t>
          </a:r>
          <a:endParaRPr lang="en-US" sz="1900" kern="1200"/>
        </a:p>
      </dsp:txBody>
      <dsp:txXfrm>
        <a:off x="598761" y="1945246"/>
        <a:ext cx="9459638" cy="518407"/>
      </dsp:txXfrm>
    </dsp:sp>
    <dsp:sp modelId="{96F08781-F700-4F25-B5AD-BDA18FC14D8C}">
      <dsp:nvSpPr>
        <dsp:cNvPr id="0" name=""/>
        <dsp:cNvSpPr/>
      </dsp:nvSpPr>
      <dsp:spPr>
        <a:xfrm>
          <a:off x="0" y="2593256"/>
          <a:ext cx="10058399" cy="51840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FB452D-72C9-4B64-9A42-A236EB2DD233}">
      <dsp:nvSpPr>
        <dsp:cNvPr id="0" name=""/>
        <dsp:cNvSpPr/>
      </dsp:nvSpPr>
      <dsp:spPr>
        <a:xfrm>
          <a:off x="156818" y="2709898"/>
          <a:ext cx="285124" cy="2851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A65DCD-9F7D-4F44-B14C-62CEDC521DE3}">
      <dsp:nvSpPr>
        <dsp:cNvPr id="0" name=""/>
        <dsp:cNvSpPr/>
      </dsp:nvSpPr>
      <dsp:spPr>
        <a:xfrm>
          <a:off x="598761" y="2593256"/>
          <a:ext cx="9459638" cy="518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65" tIns="54865" rIns="54865" bIns="54865" numCol="1" spcCol="1270" anchor="ctr" anchorCtr="0">
          <a:noAutofit/>
        </a:bodyPr>
        <a:lstStyle/>
        <a:p>
          <a:pPr marL="0" lvl="0" indent="0" algn="l" defTabSz="844550">
            <a:lnSpc>
              <a:spcPct val="100000"/>
            </a:lnSpc>
            <a:spcBef>
              <a:spcPct val="0"/>
            </a:spcBef>
            <a:spcAft>
              <a:spcPct val="35000"/>
            </a:spcAft>
            <a:buNone/>
          </a:pPr>
          <a:r>
            <a:rPr lang="en-GB" sz="1900" kern="1200"/>
            <a:t>- Summary. </a:t>
          </a:r>
          <a:endParaRPr lang="en-US" sz="1900" kern="1200"/>
        </a:p>
      </dsp:txBody>
      <dsp:txXfrm>
        <a:off x="598761" y="2593256"/>
        <a:ext cx="9459638" cy="518407"/>
      </dsp:txXfrm>
    </dsp:sp>
    <dsp:sp modelId="{0DEA7468-147A-4129-9104-370CE85A4955}">
      <dsp:nvSpPr>
        <dsp:cNvPr id="0" name=""/>
        <dsp:cNvSpPr/>
      </dsp:nvSpPr>
      <dsp:spPr>
        <a:xfrm>
          <a:off x="0" y="3241266"/>
          <a:ext cx="10058399" cy="51840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E245D3-1297-4B61-ACA5-26A03786B710}">
      <dsp:nvSpPr>
        <dsp:cNvPr id="0" name=""/>
        <dsp:cNvSpPr/>
      </dsp:nvSpPr>
      <dsp:spPr>
        <a:xfrm>
          <a:off x="156818" y="3357908"/>
          <a:ext cx="285124" cy="28512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831574-8442-4050-BE3D-71ED102ECA39}">
      <dsp:nvSpPr>
        <dsp:cNvPr id="0" name=""/>
        <dsp:cNvSpPr/>
      </dsp:nvSpPr>
      <dsp:spPr>
        <a:xfrm>
          <a:off x="598761" y="3241266"/>
          <a:ext cx="9459638" cy="518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865" tIns="54865" rIns="54865" bIns="54865" numCol="1" spcCol="1270" anchor="ctr" anchorCtr="0">
          <a:noAutofit/>
        </a:bodyPr>
        <a:lstStyle/>
        <a:p>
          <a:pPr marL="0" lvl="0" indent="0" algn="l" defTabSz="844550">
            <a:lnSpc>
              <a:spcPct val="100000"/>
            </a:lnSpc>
            <a:spcBef>
              <a:spcPct val="0"/>
            </a:spcBef>
            <a:spcAft>
              <a:spcPct val="35000"/>
            </a:spcAft>
            <a:buNone/>
          </a:pPr>
          <a:r>
            <a:rPr lang="en-GB" sz="1900" kern="1200"/>
            <a:t>- Thank you, any questions?</a:t>
          </a:r>
          <a:endParaRPr lang="en-US" sz="1900" kern="1200"/>
        </a:p>
      </dsp:txBody>
      <dsp:txXfrm>
        <a:off x="598761" y="3241266"/>
        <a:ext cx="9459638" cy="5184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3CA4C2-DE2D-40E8-8C7D-1854046755C3}">
      <dsp:nvSpPr>
        <dsp:cNvPr id="0" name=""/>
        <dsp:cNvSpPr/>
      </dsp:nvSpPr>
      <dsp:spPr>
        <a:xfrm>
          <a:off x="0" y="518466"/>
          <a:ext cx="6797675" cy="2256089"/>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 The aim of today’s session is to discuss trespass, nuisance and remedies. </a:t>
          </a:r>
          <a:endParaRPr lang="en-US" sz="3500" kern="1200"/>
        </a:p>
      </dsp:txBody>
      <dsp:txXfrm>
        <a:off x="110133" y="628599"/>
        <a:ext cx="6577409" cy="2035823"/>
      </dsp:txXfrm>
    </dsp:sp>
    <dsp:sp modelId="{79ED8865-8C12-43C8-ACF2-EDCD09440196}">
      <dsp:nvSpPr>
        <dsp:cNvPr id="0" name=""/>
        <dsp:cNvSpPr/>
      </dsp:nvSpPr>
      <dsp:spPr>
        <a:xfrm>
          <a:off x="0" y="2875356"/>
          <a:ext cx="6797675" cy="2256089"/>
        </a:xfrm>
        <a:prstGeom prst="roundRect">
          <a:avLst/>
        </a:prstGeom>
        <a:solidFill>
          <a:schemeClr val="accent4">
            <a:hueOff val="1494911"/>
            <a:satOff val="-418"/>
            <a:lumOff val="705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 By the end of today’s session students should be able to demonstrate their understanding of trespass, nuisance and remedies. </a:t>
          </a:r>
          <a:endParaRPr lang="en-US" sz="3500" kern="1200"/>
        </a:p>
      </dsp:txBody>
      <dsp:txXfrm>
        <a:off x="110133" y="2985489"/>
        <a:ext cx="6577409" cy="20358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8D9D94-8D72-42B6-806A-AA4EA26C3CE2}">
      <dsp:nvSpPr>
        <dsp:cNvPr id="0" name=""/>
        <dsp:cNvSpPr/>
      </dsp:nvSpPr>
      <dsp:spPr>
        <a:xfrm>
          <a:off x="0" y="0"/>
          <a:ext cx="8549640" cy="112826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 There is no defence that the individual was lost or thought that the land belonged to them. </a:t>
          </a:r>
          <a:endParaRPr lang="en-US" sz="3000" kern="1200"/>
        </a:p>
      </dsp:txBody>
      <dsp:txXfrm>
        <a:off x="33046" y="33046"/>
        <a:ext cx="7332151" cy="1062175"/>
      </dsp:txXfrm>
    </dsp:sp>
    <dsp:sp modelId="{4E245BF3-3DEE-4019-8F40-7ABCD2E39450}">
      <dsp:nvSpPr>
        <dsp:cNvPr id="0" name=""/>
        <dsp:cNvSpPr/>
      </dsp:nvSpPr>
      <dsp:spPr>
        <a:xfrm>
          <a:off x="754379" y="1316311"/>
          <a:ext cx="8549640" cy="112826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 Involuntary if someone places you on the land. </a:t>
          </a:r>
          <a:endParaRPr lang="en-US" sz="3000" kern="1200"/>
        </a:p>
      </dsp:txBody>
      <dsp:txXfrm>
        <a:off x="787425" y="1349357"/>
        <a:ext cx="6995794" cy="1062175"/>
      </dsp:txXfrm>
    </dsp:sp>
    <dsp:sp modelId="{BDC15BB9-235E-4BD5-8BD3-08D8904E7CB6}">
      <dsp:nvSpPr>
        <dsp:cNvPr id="0" name=""/>
        <dsp:cNvSpPr/>
      </dsp:nvSpPr>
      <dsp:spPr>
        <a:xfrm>
          <a:off x="1508759" y="2632623"/>
          <a:ext cx="8549640" cy="112826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 Research the case of League Against Cruel Sports v Scott [1986].</a:t>
          </a:r>
          <a:endParaRPr lang="en-US" sz="3000" kern="1200"/>
        </a:p>
      </dsp:txBody>
      <dsp:txXfrm>
        <a:off x="1541805" y="2665669"/>
        <a:ext cx="6995794" cy="1062175"/>
      </dsp:txXfrm>
    </dsp:sp>
    <dsp:sp modelId="{8B8748D7-0103-4626-AE5A-DC90F3A9EDF6}">
      <dsp:nvSpPr>
        <dsp:cNvPr id="0" name=""/>
        <dsp:cNvSpPr/>
      </dsp:nvSpPr>
      <dsp:spPr>
        <a:xfrm>
          <a:off x="7816266" y="855602"/>
          <a:ext cx="733373" cy="733373"/>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81275" y="855602"/>
        <a:ext cx="403355" cy="551863"/>
      </dsp:txXfrm>
    </dsp:sp>
    <dsp:sp modelId="{CE3FCC42-BD87-4264-A985-252804C7D5DB}">
      <dsp:nvSpPr>
        <dsp:cNvPr id="0" name=""/>
        <dsp:cNvSpPr/>
      </dsp:nvSpPr>
      <dsp:spPr>
        <a:xfrm>
          <a:off x="8570646" y="2164392"/>
          <a:ext cx="733373" cy="733373"/>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735655" y="2164392"/>
        <a:ext cx="403355" cy="5518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024966-6C69-4241-99CE-0460967A73D3}">
      <dsp:nvSpPr>
        <dsp:cNvPr id="0" name=""/>
        <dsp:cNvSpPr/>
      </dsp:nvSpPr>
      <dsp:spPr>
        <a:xfrm>
          <a:off x="0" y="41616"/>
          <a:ext cx="6797675" cy="18018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 Trespass can also happen on the highway – it is the owner of the land who owns the highway- Tithe Redemption Commission v Runcorn UDC [1954].</a:t>
          </a:r>
          <a:endParaRPr lang="en-US" sz="2800" kern="1200"/>
        </a:p>
      </dsp:txBody>
      <dsp:txXfrm>
        <a:off x="87957" y="129573"/>
        <a:ext cx="6621761" cy="1625886"/>
      </dsp:txXfrm>
    </dsp:sp>
    <dsp:sp modelId="{9D6CB9C4-A5C0-44CB-B0C8-EAF078C90F55}">
      <dsp:nvSpPr>
        <dsp:cNvPr id="0" name=""/>
        <dsp:cNvSpPr/>
      </dsp:nvSpPr>
      <dsp:spPr>
        <a:xfrm>
          <a:off x="0" y="1924056"/>
          <a:ext cx="6797675" cy="1801800"/>
        </a:xfrm>
        <a:prstGeom prst="roundRect">
          <a:avLst/>
        </a:prstGeom>
        <a:solidFill>
          <a:schemeClr val="accent2">
            <a:hueOff val="-9298478"/>
            <a:satOff val="-822"/>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 Public has the right to pass and repass. </a:t>
          </a:r>
          <a:endParaRPr lang="en-US" sz="2800" kern="1200"/>
        </a:p>
      </dsp:txBody>
      <dsp:txXfrm>
        <a:off x="87957" y="2012013"/>
        <a:ext cx="6621761" cy="1625886"/>
      </dsp:txXfrm>
    </dsp:sp>
    <dsp:sp modelId="{B310C337-3594-4394-B451-2B8455A6890E}">
      <dsp:nvSpPr>
        <dsp:cNvPr id="0" name=""/>
        <dsp:cNvSpPr/>
      </dsp:nvSpPr>
      <dsp:spPr>
        <a:xfrm>
          <a:off x="0" y="3806496"/>
          <a:ext cx="6797675" cy="1801800"/>
        </a:xfrm>
        <a:prstGeom prst="roundRect">
          <a:avLst/>
        </a:prstGeom>
        <a:solidFill>
          <a:schemeClr val="accent2">
            <a:hueOff val="-18596957"/>
            <a:satOff val="-1645"/>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 However, we see situation in cases such as Harrison v Duke of Rutland [1893] – where trespass took place. </a:t>
          </a:r>
          <a:endParaRPr lang="en-US" sz="2800" kern="1200"/>
        </a:p>
      </dsp:txBody>
      <dsp:txXfrm>
        <a:off x="87957" y="3894453"/>
        <a:ext cx="6621761" cy="162588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C2A06D0D-4368-4831-B1FC-DA302E920E48}" type="datetimeFigureOut">
              <a:rPr lang="en-GB" smtClean="0"/>
              <a:t>30/11/2024</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35A9B7D5-924A-48F3-9D13-A8511D75F271}" type="slidenum">
              <a:rPr lang="en-GB" smtClean="0"/>
              <a:t>‹#›</a:t>
            </a:fld>
            <a:endParaRPr lang="en-GB"/>
          </a:p>
        </p:txBody>
      </p:sp>
    </p:spTree>
    <p:extLst>
      <p:ext uri="{BB962C8B-B14F-4D97-AF65-F5344CB8AC3E}">
        <p14:creationId xmlns:p14="http://schemas.microsoft.com/office/powerpoint/2010/main" val="499563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elements are dealt with by criminal law – under the criminal justice and public order act 1994. </a:t>
            </a:r>
          </a:p>
        </p:txBody>
      </p:sp>
      <p:sp>
        <p:nvSpPr>
          <p:cNvPr id="4" name="Slide Number Placeholder 3"/>
          <p:cNvSpPr>
            <a:spLocks noGrp="1"/>
          </p:cNvSpPr>
          <p:nvPr>
            <p:ph type="sldNum" sz="quarter" idx="5"/>
          </p:nvPr>
        </p:nvSpPr>
        <p:spPr/>
        <p:txBody>
          <a:bodyPr/>
          <a:lstStyle/>
          <a:p>
            <a:fld id="{35A9B7D5-924A-48F3-9D13-A8511D75F271}" type="slidenum">
              <a:rPr lang="en-GB" smtClean="0"/>
              <a:t>6</a:t>
            </a:fld>
            <a:endParaRPr lang="en-GB"/>
          </a:p>
        </p:txBody>
      </p:sp>
    </p:spTree>
    <p:extLst>
      <p:ext uri="{BB962C8B-B14F-4D97-AF65-F5344CB8AC3E}">
        <p14:creationId xmlns:p14="http://schemas.microsoft.com/office/powerpoint/2010/main" val="29163917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do not need to provide proof of damage to claim. </a:t>
            </a:r>
          </a:p>
        </p:txBody>
      </p:sp>
      <p:sp>
        <p:nvSpPr>
          <p:cNvPr id="4" name="Slide Number Placeholder 3"/>
          <p:cNvSpPr>
            <a:spLocks noGrp="1"/>
          </p:cNvSpPr>
          <p:nvPr>
            <p:ph type="sldNum" sz="quarter" idx="5"/>
          </p:nvPr>
        </p:nvSpPr>
        <p:spPr/>
        <p:txBody>
          <a:bodyPr/>
          <a:lstStyle/>
          <a:p>
            <a:fld id="{35A9B7D5-924A-48F3-9D13-A8511D75F271}" type="slidenum">
              <a:rPr lang="en-GB" smtClean="0"/>
              <a:t>7</a:t>
            </a:fld>
            <a:endParaRPr lang="en-GB"/>
          </a:p>
        </p:txBody>
      </p:sp>
    </p:spTree>
    <p:extLst>
      <p:ext uri="{BB962C8B-B14F-4D97-AF65-F5344CB8AC3E}">
        <p14:creationId xmlns:p14="http://schemas.microsoft.com/office/powerpoint/2010/main" val="26239127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Digging a tunnel can be classed as trespass. </a:t>
            </a:r>
          </a:p>
          <a:p>
            <a:endParaRPr lang="en-GB" dirty="0"/>
          </a:p>
          <a:p>
            <a:r>
              <a:rPr lang="en-GB" dirty="0"/>
              <a:t>Access to Neighbouring Land Act 1992 - makes provision for such a landowner to apply to the court for an access order which, if granted, will identify a fixed area of the adjoining land to which the rights of entry will apply and also the terms on which this defined access is to be made available. No charge is made for this access if the works are to residential land. In this manner the tort of trespass to land does not prevent the necessary work being undertaken.</a:t>
            </a:r>
          </a:p>
          <a:p>
            <a:endParaRPr lang="en-GB" dirty="0"/>
          </a:p>
          <a:p>
            <a:r>
              <a:rPr lang="en-GB" dirty="0"/>
              <a:t>S76 Civil Aviation Act 1982 - makes special provision for aircraft overflying land. No action in trespass or nuisance will lie by reason only of the flight of an aircraft over any property at a height above the ground which, having regard to wind, weather and all the circumstances of the case is reasonable. There is, however, strict liability for damage caused by people or things falling from an aircraft while in flight, taking off or landing.</a:t>
            </a:r>
          </a:p>
        </p:txBody>
      </p:sp>
      <p:sp>
        <p:nvSpPr>
          <p:cNvPr id="4" name="Slide Number Placeholder 3"/>
          <p:cNvSpPr>
            <a:spLocks noGrp="1"/>
          </p:cNvSpPr>
          <p:nvPr>
            <p:ph type="sldNum" sz="quarter" idx="5"/>
          </p:nvPr>
        </p:nvSpPr>
        <p:spPr/>
        <p:txBody>
          <a:bodyPr/>
          <a:lstStyle/>
          <a:p>
            <a:fld id="{35A9B7D5-924A-48F3-9D13-A8511D75F271}" type="slidenum">
              <a:rPr lang="en-GB" smtClean="0"/>
              <a:t>9</a:t>
            </a:fld>
            <a:endParaRPr lang="en-GB"/>
          </a:p>
        </p:txBody>
      </p:sp>
    </p:spTree>
    <p:extLst>
      <p:ext uri="{BB962C8B-B14F-4D97-AF65-F5344CB8AC3E}">
        <p14:creationId xmlns:p14="http://schemas.microsoft.com/office/powerpoint/2010/main" val="26266957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Must be given reasonable time to leave. </a:t>
            </a:r>
          </a:p>
          <a:p>
            <a:endParaRPr lang="en-GB" dirty="0"/>
          </a:p>
          <a:p>
            <a:r>
              <a:rPr lang="en-GB" dirty="0"/>
              <a:t>If license – cannot take back until purpose is achieved. </a:t>
            </a:r>
          </a:p>
          <a:p>
            <a:endParaRPr lang="en-GB" dirty="0"/>
          </a:p>
          <a:p>
            <a:r>
              <a:rPr lang="en-GB" dirty="0"/>
              <a:t>Unless terms are broken. </a:t>
            </a:r>
          </a:p>
        </p:txBody>
      </p:sp>
      <p:sp>
        <p:nvSpPr>
          <p:cNvPr id="4" name="Slide Number Placeholder 3"/>
          <p:cNvSpPr>
            <a:spLocks noGrp="1"/>
          </p:cNvSpPr>
          <p:nvPr>
            <p:ph type="sldNum" sz="quarter" idx="5"/>
          </p:nvPr>
        </p:nvSpPr>
        <p:spPr/>
        <p:txBody>
          <a:bodyPr/>
          <a:lstStyle/>
          <a:p>
            <a:fld id="{35A9B7D5-924A-48F3-9D13-A8511D75F271}" type="slidenum">
              <a:rPr lang="en-GB" smtClean="0"/>
              <a:t>10</a:t>
            </a:fld>
            <a:endParaRPr lang="en-GB"/>
          </a:p>
        </p:txBody>
      </p:sp>
    </p:spTree>
    <p:extLst>
      <p:ext uri="{BB962C8B-B14F-4D97-AF65-F5344CB8AC3E}">
        <p14:creationId xmlns:p14="http://schemas.microsoft.com/office/powerpoint/2010/main" val="27952178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we have to consider DPP V Jones [1999] – can have reasonable and no obstruction – peaceful assembly on a highway. However, we also need to consider nuisance. </a:t>
            </a:r>
          </a:p>
        </p:txBody>
      </p:sp>
      <p:sp>
        <p:nvSpPr>
          <p:cNvPr id="4" name="Slide Number Placeholder 3"/>
          <p:cNvSpPr>
            <a:spLocks noGrp="1"/>
          </p:cNvSpPr>
          <p:nvPr>
            <p:ph type="sldNum" sz="quarter" idx="5"/>
          </p:nvPr>
        </p:nvSpPr>
        <p:spPr/>
        <p:txBody>
          <a:bodyPr/>
          <a:lstStyle/>
          <a:p>
            <a:fld id="{35A9B7D5-924A-48F3-9D13-A8511D75F271}" type="slidenum">
              <a:rPr lang="en-GB" smtClean="0"/>
              <a:t>11</a:t>
            </a:fld>
            <a:endParaRPr lang="en-GB"/>
          </a:p>
        </p:txBody>
      </p:sp>
    </p:spTree>
    <p:extLst>
      <p:ext uri="{BB962C8B-B14F-4D97-AF65-F5344CB8AC3E}">
        <p14:creationId xmlns:p14="http://schemas.microsoft.com/office/powerpoint/2010/main" val="12978041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licence  – if you breach the term – license no longer exists. </a:t>
            </a:r>
          </a:p>
          <a:p>
            <a:r>
              <a:rPr lang="en-GB" dirty="0"/>
              <a:t>Keep out signs implied licence removed. </a:t>
            </a:r>
          </a:p>
          <a:p>
            <a:endParaRPr lang="en-GB" dirty="0"/>
          </a:p>
          <a:p>
            <a:r>
              <a:rPr lang="en-GB" dirty="0"/>
              <a:t>Permitted by statute – PACE and police powers. </a:t>
            </a:r>
          </a:p>
          <a:p>
            <a:endParaRPr lang="en-GB" dirty="0"/>
          </a:p>
          <a:p>
            <a:r>
              <a:rPr lang="en-GB" dirty="0"/>
              <a:t>Essential – only available if the defendant was not negligent in contributing to the state of necessity. </a:t>
            </a:r>
          </a:p>
          <a:p>
            <a:endParaRPr lang="en-GB" dirty="0"/>
          </a:p>
          <a:p>
            <a:endParaRPr lang="en-GB" dirty="0"/>
          </a:p>
        </p:txBody>
      </p:sp>
      <p:sp>
        <p:nvSpPr>
          <p:cNvPr id="4" name="Slide Number Placeholder 3"/>
          <p:cNvSpPr>
            <a:spLocks noGrp="1"/>
          </p:cNvSpPr>
          <p:nvPr>
            <p:ph type="sldNum" sz="quarter" idx="5"/>
          </p:nvPr>
        </p:nvSpPr>
        <p:spPr/>
        <p:txBody>
          <a:bodyPr/>
          <a:lstStyle/>
          <a:p>
            <a:fld id="{35A9B7D5-924A-48F3-9D13-A8511D75F271}" type="slidenum">
              <a:rPr lang="en-GB" smtClean="0"/>
              <a:t>12</a:t>
            </a:fld>
            <a:endParaRPr lang="en-GB"/>
          </a:p>
        </p:txBody>
      </p:sp>
    </p:spTree>
    <p:extLst>
      <p:ext uri="{BB962C8B-B14F-4D97-AF65-F5344CB8AC3E}">
        <p14:creationId xmlns:p14="http://schemas.microsoft.com/office/powerpoint/2010/main" val="1157865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11/30/2024</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976217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11/30/2024</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92121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11/30/2024</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127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11/30/2024</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6209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11/30/2024</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1287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11/30/2024</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479350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11/30/2024</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675507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11/30/2024</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53475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11/30/2024</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15840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11/30/2024</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79561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11/30/2024</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78461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11/30/2024</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0687849"/>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80000"/>
        </a:lnSpc>
        <a:spcBef>
          <a:spcPct val="0"/>
        </a:spcBef>
        <a:buNone/>
        <a:defRPr sz="54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3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21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14C34-F582-4EEF-86CE-F88761E524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5875" cap="flat" cmpd="sng" algn="ctr">
            <a:noFill/>
            <a:prstDash val="solid"/>
          </a:ln>
          <a:effectLst/>
          <a:extLst>
            <a:ext uri="{91240B29-F687-4F45-9708-019B960494DF}">
              <a14:hiddenLine xmlns:a14="http://schemas.microsoft.com/office/drawing/2010/main" w="15875" cap="flat" cmpd="sng" algn="ctr">
                <a:solidFill>
                  <a:schemeClr val="accent1">
                    <a:shade val="50000"/>
                  </a:schemeClr>
                </a:solidFill>
                <a:prstDash val="soli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dhesive notes on glass wall">
            <a:extLst>
              <a:ext uri="{FF2B5EF4-FFF2-40B4-BE49-F238E27FC236}">
                <a16:creationId xmlns:a16="http://schemas.microsoft.com/office/drawing/2014/main" id="{D76BAA01-47DF-16B3-5A56-42A615C5DE47}"/>
              </a:ext>
            </a:extLst>
          </p:cNvPr>
          <p:cNvPicPr>
            <a:picLocks noChangeAspect="1"/>
          </p:cNvPicPr>
          <p:nvPr/>
        </p:nvPicPr>
        <p:blipFill>
          <a:blip r:embed="rId2"/>
          <a:srcRect t="13015" b="2715"/>
          <a:stretch/>
        </p:blipFill>
        <p:spPr>
          <a:xfrm>
            <a:off x="-1" y="10"/>
            <a:ext cx="12191999" cy="6857990"/>
          </a:xfrm>
          <a:prstGeom prst="rect">
            <a:avLst/>
          </a:prstGeom>
        </p:spPr>
      </p:pic>
      <p:sp>
        <p:nvSpPr>
          <p:cNvPr id="13" name="Rectangle 12">
            <a:extLst>
              <a:ext uri="{FF2B5EF4-FFF2-40B4-BE49-F238E27FC236}">
                <a16:creationId xmlns:a16="http://schemas.microsoft.com/office/drawing/2014/main" id="{7319A1DD-F557-4EC6-8A8C-F7617B4CD6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118982"/>
            <a:ext cx="7537704" cy="2462668"/>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ED598BF-EB4E-FBE1-FB05-A78DC5374D9F}"/>
              </a:ext>
            </a:extLst>
          </p:cNvPr>
          <p:cNvSpPr>
            <a:spLocks noGrp="1"/>
          </p:cNvSpPr>
          <p:nvPr>
            <p:ph type="ctrTitle"/>
          </p:nvPr>
        </p:nvSpPr>
        <p:spPr>
          <a:xfrm>
            <a:off x="735791" y="3331444"/>
            <a:ext cx="6470692" cy="1229306"/>
          </a:xfrm>
        </p:spPr>
        <p:txBody>
          <a:bodyPr>
            <a:normAutofit/>
          </a:bodyPr>
          <a:lstStyle/>
          <a:p>
            <a:r>
              <a:rPr lang="en-GB" sz="5400" b="1" i="1" u="sng">
                <a:solidFill>
                  <a:schemeClr val="tx1"/>
                </a:solidFill>
              </a:rPr>
              <a:t>Remaining content </a:t>
            </a:r>
          </a:p>
        </p:txBody>
      </p:sp>
      <p:sp>
        <p:nvSpPr>
          <p:cNvPr id="5" name="Subtitle 4">
            <a:extLst>
              <a:ext uri="{FF2B5EF4-FFF2-40B4-BE49-F238E27FC236}">
                <a16:creationId xmlns:a16="http://schemas.microsoft.com/office/drawing/2014/main" id="{6934A11B-D414-17D7-A1E4-A662337D71DD}"/>
              </a:ext>
            </a:extLst>
          </p:cNvPr>
          <p:cNvSpPr>
            <a:spLocks noGrp="1"/>
          </p:cNvSpPr>
          <p:nvPr>
            <p:ph type="subTitle" idx="1"/>
          </p:nvPr>
        </p:nvSpPr>
        <p:spPr>
          <a:xfrm>
            <a:off x="735791" y="4735799"/>
            <a:ext cx="6470693" cy="605256"/>
          </a:xfrm>
        </p:spPr>
        <p:txBody>
          <a:bodyPr>
            <a:normAutofit/>
          </a:bodyPr>
          <a:lstStyle/>
          <a:p>
            <a:r>
              <a:rPr lang="en-GB" dirty="0"/>
              <a:t>By Zita Draper </a:t>
            </a:r>
            <a:endParaRPr lang="en-GB"/>
          </a:p>
        </p:txBody>
      </p:sp>
      <p:cxnSp>
        <p:nvCxnSpPr>
          <p:cNvPr id="15" name="Straight Connector 14">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2429" y="4641183"/>
            <a:ext cx="6309360" cy="0"/>
          </a:xfrm>
          <a:prstGeom prst="line">
            <a:avLst/>
          </a:prstGeom>
          <a:ln w="19050">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sp>
        <p:nvSpPr>
          <p:cNvPr id="17" name="!!footer rectangle">
            <a:extLst>
              <a:ext uri="{FF2B5EF4-FFF2-40B4-BE49-F238E27FC236}">
                <a16:creationId xmlns:a16="http://schemas.microsoft.com/office/drawing/2014/main" id="{C390A367-0330-4E03-9D5F-40308A797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5615901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C42C0-994F-E296-FF74-34156A7916C0}"/>
              </a:ext>
            </a:extLst>
          </p:cNvPr>
          <p:cNvSpPr>
            <a:spLocks noGrp="1"/>
          </p:cNvSpPr>
          <p:nvPr>
            <p:ph type="title"/>
          </p:nvPr>
        </p:nvSpPr>
        <p:spPr/>
        <p:txBody>
          <a:bodyPr>
            <a:normAutofit/>
          </a:bodyPr>
          <a:lstStyle/>
          <a:p>
            <a:pPr algn="ctr"/>
            <a:r>
              <a:rPr lang="en-GB" sz="6600" b="1" i="1" u="sng" dirty="0"/>
              <a:t>Content </a:t>
            </a:r>
          </a:p>
        </p:txBody>
      </p:sp>
      <p:graphicFrame>
        <p:nvGraphicFramePr>
          <p:cNvPr id="5" name="Content Placeholder 2">
            <a:extLst>
              <a:ext uri="{FF2B5EF4-FFF2-40B4-BE49-F238E27FC236}">
                <a16:creationId xmlns:a16="http://schemas.microsoft.com/office/drawing/2014/main" id="{75E86B4C-881E-CF21-D3F5-56D25590AB83}"/>
              </a:ext>
            </a:extLst>
          </p:cNvPr>
          <p:cNvGraphicFramePr>
            <a:graphicFrameLocks noGrp="1"/>
          </p:cNvGraphicFramePr>
          <p:nvPr>
            <p:ph idx="1"/>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3864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CF2F094-5E85-738F-DA8E-0C84A637D014}"/>
              </a:ext>
            </a:extLst>
          </p:cNvPr>
          <p:cNvSpPr>
            <a:spLocks noGrp="1"/>
          </p:cNvSpPr>
          <p:nvPr>
            <p:ph type="title"/>
          </p:nvPr>
        </p:nvSpPr>
        <p:spPr>
          <a:xfrm>
            <a:off x="492370" y="516835"/>
            <a:ext cx="3084844" cy="5772840"/>
          </a:xfrm>
        </p:spPr>
        <p:txBody>
          <a:bodyPr anchor="ctr">
            <a:normAutofit/>
          </a:bodyPr>
          <a:lstStyle/>
          <a:p>
            <a:pPr algn="ctr"/>
            <a:r>
              <a:rPr lang="en-GB" sz="4800" b="1" i="1" u="sng" dirty="0">
                <a:solidFill>
                  <a:schemeClr val="bg1"/>
                </a:solidFill>
              </a:rPr>
              <a:t>Aims and Learning Objectives </a:t>
            </a:r>
          </a:p>
        </p:txBody>
      </p:sp>
      <p:graphicFrame>
        <p:nvGraphicFramePr>
          <p:cNvPr id="5" name="Content Placeholder 2">
            <a:extLst>
              <a:ext uri="{FF2B5EF4-FFF2-40B4-BE49-F238E27FC236}">
                <a16:creationId xmlns:a16="http://schemas.microsoft.com/office/drawing/2014/main" id="{43E9FF10-A261-70BA-5234-6E5E3654C9E1}"/>
              </a:ext>
            </a:extLst>
          </p:cNvPr>
          <p:cNvGraphicFramePr>
            <a:graphicFrameLocks noGrp="1"/>
          </p:cNvGraphicFramePr>
          <p:nvPr>
            <p:ph idx="1"/>
            <p:extLst>
              <p:ext uri="{D42A27DB-BD31-4B8C-83A1-F6EECF244321}">
                <p14:modId xmlns:p14="http://schemas.microsoft.com/office/powerpoint/2010/main" val="2868017982"/>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40823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AF0F16-7884-39B4-127C-259008280153}"/>
              </a:ext>
            </a:extLst>
          </p:cNvPr>
          <p:cNvSpPr>
            <a:spLocks noGrp="1"/>
          </p:cNvSpPr>
          <p:nvPr>
            <p:ph type="ctrTitle"/>
          </p:nvPr>
        </p:nvSpPr>
        <p:spPr>
          <a:xfrm>
            <a:off x="8141110" y="639098"/>
            <a:ext cx="3401961" cy="3494790"/>
          </a:xfrm>
        </p:spPr>
        <p:txBody>
          <a:bodyPr>
            <a:normAutofit/>
          </a:bodyPr>
          <a:lstStyle/>
          <a:p>
            <a:pPr algn="ctr"/>
            <a:r>
              <a:rPr lang="en-GB" sz="5000" b="1" i="1" u="sng" dirty="0"/>
              <a:t>Trespassing on land</a:t>
            </a:r>
            <a:endParaRPr lang="en-US"/>
          </a:p>
        </p:txBody>
      </p:sp>
      <p:pic>
        <p:nvPicPr>
          <p:cNvPr id="4" name="Picture 3">
            <a:extLst>
              <a:ext uri="{FF2B5EF4-FFF2-40B4-BE49-F238E27FC236}">
                <a16:creationId xmlns:a16="http://schemas.microsoft.com/office/drawing/2014/main" id="{90152487-A1F7-D553-D75E-D1D0EFF544D6}"/>
              </a:ext>
            </a:extLst>
          </p:cNvPr>
          <p:cNvPicPr>
            <a:picLocks noChangeAspect="1"/>
          </p:cNvPicPr>
          <p:nvPr/>
        </p:nvPicPr>
        <p:blipFill>
          <a:blip r:embed="rId2"/>
          <a:stretch>
            <a:fillRect/>
          </a:stretch>
        </p:blipFill>
        <p:spPr>
          <a:xfrm>
            <a:off x="633999" y="863649"/>
            <a:ext cx="6912217" cy="4607019"/>
          </a:xfrm>
          <a:prstGeom prst="rect">
            <a:avLst/>
          </a:prstGeom>
        </p:spPr>
      </p:pic>
      <p:cxnSp>
        <p:nvCxnSpPr>
          <p:cNvPr id="10" name="Straight Connector 9">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8440833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CB54FC-0B2A-4107-9A70-958B90B76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8E9571-AF4D-A334-6325-961430A434F7}"/>
              </a:ext>
            </a:extLst>
          </p:cNvPr>
          <p:cNvSpPr>
            <a:spLocks noGrp="1"/>
          </p:cNvSpPr>
          <p:nvPr>
            <p:ph type="title"/>
          </p:nvPr>
        </p:nvSpPr>
        <p:spPr>
          <a:xfrm>
            <a:off x="6411685" y="634946"/>
            <a:ext cx="5127171" cy="1450757"/>
          </a:xfrm>
        </p:spPr>
        <p:txBody>
          <a:bodyPr>
            <a:normAutofit/>
          </a:bodyPr>
          <a:lstStyle/>
          <a:p>
            <a:pPr algn="ctr"/>
            <a:r>
              <a:rPr lang="en-GB" b="1" i="1" u="sng" dirty="0"/>
              <a:t>Trespass on Land</a:t>
            </a:r>
            <a:r>
              <a:rPr lang="en-GB" dirty="0"/>
              <a:t> </a:t>
            </a:r>
            <a:endParaRPr lang="en-US" dirty="0"/>
          </a:p>
        </p:txBody>
      </p:sp>
      <p:pic>
        <p:nvPicPr>
          <p:cNvPr id="7" name="Graphic 6" descr="Suburban scene">
            <a:extLst>
              <a:ext uri="{FF2B5EF4-FFF2-40B4-BE49-F238E27FC236}">
                <a16:creationId xmlns:a16="http://schemas.microsoft.com/office/drawing/2014/main" id="{9CAAA6B3-F92F-EFBC-B5B5-177DB7BC358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3192" y="711306"/>
            <a:ext cx="5115347" cy="5115347"/>
          </a:xfrm>
          <a:prstGeom prst="rect">
            <a:avLst/>
          </a:prstGeom>
        </p:spPr>
      </p:pic>
      <p:cxnSp>
        <p:nvCxnSpPr>
          <p:cNvPr id="12" name="Straight Connector 11">
            <a:extLst>
              <a:ext uri="{FF2B5EF4-FFF2-40B4-BE49-F238E27FC236}">
                <a16:creationId xmlns:a16="http://schemas.microsoft.com/office/drawing/2014/main" id="{7855A9B5-1710-4B19-B0F1-CDFDD4ED5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14044" y="2246569"/>
            <a:ext cx="45720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F81F68-493C-0286-7285-A4D3B96B5143}"/>
              </a:ext>
            </a:extLst>
          </p:cNvPr>
          <p:cNvSpPr>
            <a:spLocks noGrp="1"/>
          </p:cNvSpPr>
          <p:nvPr>
            <p:ph idx="1"/>
          </p:nvPr>
        </p:nvSpPr>
        <p:spPr>
          <a:xfrm>
            <a:off x="6411684" y="2407436"/>
            <a:ext cx="5127172" cy="3461658"/>
          </a:xfrm>
        </p:spPr>
        <p:txBody>
          <a:bodyPr vert="horz" lIns="0" tIns="45720" rIns="0" bIns="45720" rtlCol="0">
            <a:normAutofit/>
          </a:bodyPr>
          <a:lstStyle/>
          <a:p>
            <a:r>
              <a:rPr lang="en-GB" dirty="0"/>
              <a:t>-  Concerns property/ land that you own. </a:t>
            </a:r>
          </a:p>
          <a:p>
            <a:r>
              <a:rPr lang="en-GB" dirty="0"/>
              <a:t>- Nuisance – Ryland v Fletcher. </a:t>
            </a:r>
          </a:p>
          <a:p>
            <a:r>
              <a:rPr lang="en-GB" dirty="0"/>
              <a:t>- Not the same- they are different.</a:t>
            </a:r>
          </a:p>
          <a:p>
            <a:r>
              <a:rPr lang="en-GB" dirty="0"/>
              <a:t>- Trespass of land is different to nuisance.</a:t>
            </a:r>
          </a:p>
        </p:txBody>
      </p:sp>
      <p:sp>
        <p:nvSpPr>
          <p:cNvPr id="14" name="Rectangle 13">
            <a:extLst>
              <a:ext uri="{FF2B5EF4-FFF2-40B4-BE49-F238E27FC236}">
                <a16:creationId xmlns:a16="http://schemas.microsoft.com/office/drawing/2014/main" id="{9AA76026-5689-4584-8D93-D71D739E6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596585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8552D-8E7A-C285-E2AA-BACDED47A4AD}"/>
              </a:ext>
            </a:extLst>
          </p:cNvPr>
          <p:cNvSpPr>
            <a:spLocks noGrp="1"/>
          </p:cNvSpPr>
          <p:nvPr>
            <p:ph type="title"/>
          </p:nvPr>
        </p:nvSpPr>
        <p:spPr/>
        <p:txBody>
          <a:bodyPr>
            <a:normAutofit/>
          </a:bodyPr>
          <a:lstStyle/>
          <a:p>
            <a:pPr algn="ctr"/>
            <a:r>
              <a:rPr lang="en-GB" sz="6600" b="1" i="1" u="sng" dirty="0"/>
              <a:t>Trespass on land</a:t>
            </a:r>
            <a:endParaRPr lang="en-US" dirty="0"/>
          </a:p>
        </p:txBody>
      </p:sp>
      <p:sp>
        <p:nvSpPr>
          <p:cNvPr id="3" name="Content Placeholder 2">
            <a:extLst>
              <a:ext uri="{FF2B5EF4-FFF2-40B4-BE49-F238E27FC236}">
                <a16:creationId xmlns:a16="http://schemas.microsoft.com/office/drawing/2014/main" id="{C5769941-D907-89E6-28C7-47524EF61962}"/>
              </a:ext>
            </a:extLst>
          </p:cNvPr>
          <p:cNvSpPr>
            <a:spLocks noGrp="1"/>
          </p:cNvSpPr>
          <p:nvPr>
            <p:ph idx="1"/>
          </p:nvPr>
        </p:nvSpPr>
        <p:spPr/>
        <p:txBody>
          <a:bodyPr vert="horz" lIns="0" tIns="45720" rIns="0" bIns="45720" rtlCol="0" anchor="t">
            <a:normAutofit/>
          </a:bodyPr>
          <a:lstStyle/>
          <a:p>
            <a:r>
              <a:rPr lang="en-GB" dirty="0"/>
              <a:t>- If there is land someone owns it. </a:t>
            </a:r>
            <a:endParaRPr lang="en-US" dirty="0"/>
          </a:p>
          <a:p>
            <a:r>
              <a:rPr lang="en-GB" dirty="0"/>
              <a:t>- You are trespassing on that land if you go on it without permission. </a:t>
            </a:r>
          </a:p>
          <a:p>
            <a:r>
              <a:rPr lang="en-GB" dirty="0"/>
              <a:t>- Or if you have an easement- which will be discussed in land law.</a:t>
            </a:r>
          </a:p>
          <a:p>
            <a:r>
              <a:rPr lang="en-GB" dirty="0"/>
              <a:t>- Trespass is dealt with tort law.</a:t>
            </a:r>
          </a:p>
          <a:p>
            <a:r>
              <a:rPr lang="en-GB" dirty="0"/>
              <a:t>- 3 elements that need to be questioned;</a:t>
            </a:r>
          </a:p>
          <a:p>
            <a:endParaRPr lang="en-GB" dirty="0"/>
          </a:p>
        </p:txBody>
      </p:sp>
      <p:pic>
        <p:nvPicPr>
          <p:cNvPr id="5" name="Graphic 4" descr="Suburban scene">
            <a:extLst>
              <a:ext uri="{FF2B5EF4-FFF2-40B4-BE49-F238E27FC236}">
                <a16:creationId xmlns:a16="http://schemas.microsoft.com/office/drawing/2014/main" id="{BEA99711-061D-D6F5-6ECB-3B5990610ED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08769" y="3648362"/>
            <a:ext cx="3210348" cy="3210348"/>
          </a:xfrm>
          <a:prstGeom prst="rect">
            <a:avLst/>
          </a:prstGeom>
        </p:spPr>
      </p:pic>
    </p:spTree>
    <p:extLst>
      <p:ext uri="{BB962C8B-B14F-4D97-AF65-F5344CB8AC3E}">
        <p14:creationId xmlns:p14="http://schemas.microsoft.com/office/powerpoint/2010/main" val="28888716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pic>
        <p:nvPicPr>
          <p:cNvPr id="5" name="Picture 4" descr="Green and dry land">
            <a:extLst>
              <a:ext uri="{FF2B5EF4-FFF2-40B4-BE49-F238E27FC236}">
                <a16:creationId xmlns:a16="http://schemas.microsoft.com/office/drawing/2014/main" id="{99387927-4028-B8A3-A3EC-CF1A03B00B9E}"/>
              </a:ext>
            </a:extLst>
          </p:cNvPr>
          <p:cNvPicPr>
            <a:picLocks noChangeAspect="1"/>
          </p:cNvPicPr>
          <p:nvPr/>
        </p:nvPicPr>
        <p:blipFill rotWithShape="1">
          <a:blip r:embed="rId3"/>
          <a:srcRect l="2521" r="11229" b="-6"/>
          <a:stretch/>
        </p:blipFill>
        <p:spPr>
          <a:xfrm>
            <a:off x="2843" y="10"/>
            <a:ext cx="12186315" cy="6857990"/>
          </a:xfrm>
          <a:prstGeom prst="rect">
            <a:avLst/>
          </a:prstGeom>
        </p:spPr>
      </p:pic>
      <p:sp>
        <p:nvSpPr>
          <p:cNvPr id="11" name="Rectangle 10">
            <a:extLst>
              <a:ext uri="{FF2B5EF4-FFF2-40B4-BE49-F238E27FC236}">
                <a16:creationId xmlns:a16="http://schemas.microsoft.com/office/drawing/2014/main" id="{95B38FD6-641F-41BF-B466-C1C6366420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474"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C7268E-AE5E-B3B7-48CF-332769E691F1}"/>
              </a:ext>
            </a:extLst>
          </p:cNvPr>
          <p:cNvSpPr>
            <a:spLocks noGrp="1"/>
          </p:cNvSpPr>
          <p:nvPr>
            <p:ph type="title"/>
          </p:nvPr>
        </p:nvSpPr>
        <p:spPr>
          <a:xfrm>
            <a:off x="948648" y="1419273"/>
            <a:ext cx="3153580" cy="1358188"/>
          </a:xfrm>
        </p:spPr>
        <p:txBody>
          <a:bodyPr>
            <a:normAutofit/>
          </a:bodyPr>
          <a:lstStyle/>
          <a:p>
            <a:r>
              <a:rPr lang="en-GB" sz="3600" b="1" i="1" u="sng" dirty="0">
                <a:solidFill>
                  <a:srgbClr val="FFFFFF"/>
                </a:solidFill>
              </a:rPr>
              <a:t>Three elements</a:t>
            </a:r>
          </a:p>
        </p:txBody>
      </p:sp>
      <p:cxnSp>
        <p:nvCxnSpPr>
          <p:cNvPr id="13" name="Straight Connector 12">
            <a:extLst>
              <a:ext uri="{FF2B5EF4-FFF2-40B4-BE49-F238E27FC236}">
                <a16:creationId xmlns:a16="http://schemas.microsoft.com/office/drawing/2014/main" id="{6BF9119E-766E-4526-AAE5-639F577C04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8277" y="2865016"/>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7A33216-0E75-3EBA-59A1-D4D696E02745}"/>
              </a:ext>
            </a:extLst>
          </p:cNvPr>
          <p:cNvSpPr>
            <a:spLocks noGrp="1"/>
          </p:cNvSpPr>
          <p:nvPr>
            <p:ph idx="1"/>
          </p:nvPr>
        </p:nvSpPr>
        <p:spPr>
          <a:xfrm>
            <a:off x="948648" y="2978254"/>
            <a:ext cx="3153580" cy="2444238"/>
          </a:xfrm>
        </p:spPr>
        <p:txBody>
          <a:bodyPr vert="horz" lIns="0" tIns="45720" rIns="0" bIns="45720" rtlCol="0">
            <a:normAutofit lnSpcReduction="10000"/>
          </a:bodyPr>
          <a:lstStyle/>
          <a:p>
            <a:pPr>
              <a:lnSpc>
                <a:spcPct val="100000"/>
              </a:lnSpc>
            </a:pPr>
            <a:r>
              <a:rPr lang="en-GB" sz="1200" dirty="0">
                <a:solidFill>
                  <a:srgbClr val="FFFFFF"/>
                </a:solidFill>
              </a:rPr>
              <a:t>- ‘’Proof without damage- if you want to claim before damage has taken place- Entick v Carrington’’. </a:t>
            </a:r>
          </a:p>
          <a:p>
            <a:pPr>
              <a:lnSpc>
                <a:spcPct val="100000"/>
              </a:lnSpc>
            </a:pPr>
            <a:endParaRPr lang="en-GB" sz="1200" dirty="0">
              <a:solidFill>
                <a:srgbClr val="FFFFFF"/>
              </a:solidFill>
            </a:endParaRPr>
          </a:p>
          <a:p>
            <a:pPr>
              <a:lnSpc>
                <a:spcPct val="100000"/>
              </a:lnSpc>
            </a:pPr>
            <a:r>
              <a:rPr lang="en-GB" sz="1200" dirty="0">
                <a:solidFill>
                  <a:srgbClr val="FFFFFF"/>
                </a:solidFill>
              </a:rPr>
              <a:t>- '' Direct and immediate interference with the land‘’. – case can only be brought by the individual who has possession. </a:t>
            </a:r>
          </a:p>
          <a:p>
            <a:pPr>
              <a:lnSpc>
                <a:spcPct val="100000"/>
              </a:lnSpc>
            </a:pPr>
            <a:endParaRPr lang="en-GB" sz="1200" dirty="0">
              <a:solidFill>
                <a:srgbClr val="FFFFFF"/>
              </a:solidFill>
            </a:endParaRPr>
          </a:p>
          <a:p>
            <a:pPr>
              <a:lnSpc>
                <a:spcPct val="100000"/>
              </a:lnSpc>
            </a:pPr>
            <a:r>
              <a:rPr lang="en-GB" sz="1200" dirty="0">
                <a:solidFill>
                  <a:srgbClr val="FFFFFF"/>
                </a:solidFill>
              </a:rPr>
              <a:t>- Has to be done purposefully. </a:t>
            </a:r>
          </a:p>
        </p:txBody>
      </p:sp>
      <p:sp>
        <p:nvSpPr>
          <p:cNvPr id="15" name="!!footer rectangle">
            <a:extLst>
              <a:ext uri="{FF2B5EF4-FFF2-40B4-BE49-F238E27FC236}">
                <a16:creationId xmlns:a16="http://schemas.microsoft.com/office/drawing/2014/main" id="{1FE461C7-FF45-427F-83D7-18DFBD481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04480520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A99E4-556D-1D9E-1F27-F9626DB21DE9}"/>
              </a:ext>
            </a:extLst>
          </p:cNvPr>
          <p:cNvSpPr>
            <a:spLocks noGrp="1"/>
          </p:cNvSpPr>
          <p:nvPr>
            <p:ph type="title"/>
          </p:nvPr>
        </p:nvSpPr>
        <p:spPr/>
        <p:txBody>
          <a:bodyPr/>
          <a:lstStyle/>
          <a:p>
            <a:pPr algn="ctr"/>
            <a:r>
              <a:rPr lang="en-GB" b="1" i="1" u="sng" dirty="0"/>
              <a:t>Has to be done on purpose continued</a:t>
            </a:r>
          </a:p>
        </p:txBody>
      </p:sp>
      <p:graphicFrame>
        <p:nvGraphicFramePr>
          <p:cNvPr id="5" name="Content Placeholder 2">
            <a:extLst>
              <a:ext uri="{FF2B5EF4-FFF2-40B4-BE49-F238E27FC236}">
                <a16:creationId xmlns:a16="http://schemas.microsoft.com/office/drawing/2014/main" id="{17F49CE3-EB25-4B3D-F8CF-9B24C82D7B52}"/>
              </a:ext>
            </a:extLst>
          </p:cNvPr>
          <p:cNvGraphicFramePr>
            <a:graphicFrameLocks noGrp="1"/>
          </p:cNvGraphicFramePr>
          <p:nvPr>
            <p:ph idx="1"/>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7441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pic>
        <p:nvPicPr>
          <p:cNvPr id="5" name="Picture 4" descr="Drone flying over tulip fields">
            <a:extLst>
              <a:ext uri="{FF2B5EF4-FFF2-40B4-BE49-F238E27FC236}">
                <a16:creationId xmlns:a16="http://schemas.microsoft.com/office/drawing/2014/main" id="{3F144F6D-95C4-33E2-4BB8-EB23C89465DC}"/>
              </a:ext>
            </a:extLst>
          </p:cNvPr>
          <p:cNvPicPr>
            <a:picLocks noChangeAspect="1"/>
          </p:cNvPicPr>
          <p:nvPr/>
        </p:nvPicPr>
        <p:blipFill rotWithShape="1">
          <a:blip r:embed="rId3"/>
          <a:srcRect t="15566" r="-6" b="-6"/>
          <a:stretch/>
        </p:blipFill>
        <p:spPr>
          <a:xfrm>
            <a:off x="2843" y="10"/>
            <a:ext cx="12186315" cy="6857990"/>
          </a:xfrm>
          <a:prstGeom prst="rect">
            <a:avLst/>
          </a:prstGeom>
        </p:spPr>
      </p:pic>
      <p:sp>
        <p:nvSpPr>
          <p:cNvPr id="11" name="Rectangle 10">
            <a:extLst>
              <a:ext uri="{FF2B5EF4-FFF2-40B4-BE49-F238E27FC236}">
                <a16:creationId xmlns:a16="http://schemas.microsoft.com/office/drawing/2014/main" id="{95B38FD6-641F-41BF-B466-C1C6366420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474"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82F98E-BB79-E52D-F6E9-C50E86E10711}"/>
              </a:ext>
            </a:extLst>
          </p:cNvPr>
          <p:cNvSpPr>
            <a:spLocks noGrp="1"/>
          </p:cNvSpPr>
          <p:nvPr>
            <p:ph type="title"/>
          </p:nvPr>
        </p:nvSpPr>
        <p:spPr>
          <a:xfrm>
            <a:off x="948648" y="1419273"/>
            <a:ext cx="3153580" cy="1358188"/>
          </a:xfrm>
        </p:spPr>
        <p:txBody>
          <a:bodyPr>
            <a:normAutofit/>
          </a:bodyPr>
          <a:lstStyle/>
          <a:p>
            <a:r>
              <a:rPr lang="en-GB" sz="3300" b="1" i="1" u="sng">
                <a:solidFill>
                  <a:srgbClr val="FFFFFF"/>
                </a:solidFill>
              </a:rPr>
              <a:t>What if you enter somewhere wrongfully?</a:t>
            </a:r>
            <a:endParaRPr lang="en-US" sz="3300">
              <a:solidFill>
                <a:srgbClr val="FFFFFF"/>
              </a:solidFill>
            </a:endParaRPr>
          </a:p>
        </p:txBody>
      </p:sp>
      <p:cxnSp>
        <p:nvCxnSpPr>
          <p:cNvPr id="13" name="Straight Connector 12">
            <a:extLst>
              <a:ext uri="{FF2B5EF4-FFF2-40B4-BE49-F238E27FC236}">
                <a16:creationId xmlns:a16="http://schemas.microsoft.com/office/drawing/2014/main" id="{6BF9119E-766E-4526-AAE5-639F577C04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8277" y="2865016"/>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AB6F9DC-F2CA-2483-824E-1CFAE1A3FA25}"/>
              </a:ext>
            </a:extLst>
          </p:cNvPr>
          <p:cNvSpPr>
            <a:spLocks noGrp="1"/>
          </p:cNvSpPr>
          <p:nvPr>
            <p:ph idx="1"/>
          </p:nvPr>
        </p:nvSpPr>
        <p:spPr>
          <a:xfrm>
            <a:off x="948648" y="2978254"/>
            <a:ext cx="3153580" cy="2444238"/>
          </a:xfrm>
        </p:spPr>
        <p:txBody>
          <a:bodyPr vert="horz" lIns="0" tIns="45720" rIns="0" bIns="45720" rtlCol="0">
            <a:normAutofit/>
          </a:bodyPr>
          <a:lstStyle/>
          <a:p>
            <a:pPr>
              <a:lnSpc>
                <a:spcPct val="100000"/>
              </a:lnSpc>
            </a:pPr>
            <a:r>
              <a:rPr lang="en-GB" sz="900">
                <a:solidFill>
                  <a:srgbClr val="FFFFFF"/>
                </a:solidFill>
              </a:rPr>
              <a:t>- It is enough to even touch the soil with your hand to amount to trespass. </a:t>
            </a:r>
          </a:p>
          <a:p>
            <a:pPr>
              <a:lnSpc>
                <a:spcPct val="100000"/>
              </a:lnSpc>
            </a:pPr>
            <a:r>
              <a:rPr lang="en-GB" sz="900">
                <a:solidFill>
                  <a:srgbClr val="FFFFFF"/>
                </a:solidFill>
              </a:rPr>
              <a:t>- The landowner owns the sky above and the soil beneath. </a:t>
            </a:r>
          </a:p>
          <a:p>
            <a:pPr>
              <a:lnSpc>
                <a:spcPct val="100000"/>
              </a:lnSpc>
            </a:pPr>
            <a:r>
              <a:rPr lang="en-GB" sz="900">
                <a:solidFill>
                  <a:srgbClr val="FFFFFF"/>
                </a:solidFill>
              </a:rPr>
              <a:t>- Ancor Brewhouse Developments v Berkley house 1987- research. </a:t>
            </a:r>
          </a:p>
          <a:p>
            <a:pPr>
              <a:lnSpc>
                <a:spcPct val="100000"/>
              </a:lnSpc>
            </a:pPr>
            <a:r>
              <a:rPr lang="en-GB" sz="900">
                <a:solidFill>
                  <a:srgbClr val="FFFFFF"/>
                </a:solidFill>
              </a:rPr>
              <a:t>- Special laws regarding drones ect. </a:t>
            </a:r>
          </a:p>
          <a:p>
            <a:pPr>
              <a:lnSpc>
                <a:spcPct val="100000"/>
              </a:lnSpc>
            </a:pPr>
            <a:r>
              <a:rPr lang="en-GB" sz="900">
                <a:solidFill>
                  <a:srgbClr val="FFFFFF"/>
                </a:solidFill>
              </a:rPr>
              <a:t>- ''</a:t>
            </a:r>
            <a:r>
              <a:rPr lang="en-GB" sz="900">
                <a:solidFill>
                  <a:srgbClr val="FFFFFF"/>
                </a:solidFill>
                <a:ea typeface="+mn-lt"/>
                <a:cs typeface="+mn-lt"/>
              </a:rPr>
              <a:t>Bocardo Ltd v Star Energy Ltd [2010]'' - Research the case and tell the class what the law says about how far down the landowner owns. </a:t>
            </a:r>
          </a:p>
          <a:p>
            <a:pPr>
              <a:lnSpc>
                <a:spcPct val="100000"/>
              </a:lnSpc>
            </a:pPr>
            <a:r>
              <a:rPr lang="en-GB" sz="900">
                <a:solidFill>
                  <a:srgbClr val="FFFFFF"/>
                </a:solidFill>
              </a:rPr>
              <a:t>- ''Access to neighbouring Land Act 1992''.</a:t>
            </a:r>
          </a:p>
        </p:txBody>
      </p:sp>
      <p:sp>
        <p:nvSpPr>
          <p:cNvPr id="15" name="!!footer rectangle">
            <a:extLst>
              <a:ext uri="{FF2B5EF4-FFF2-40B4-BE49-F238E27FC236}">
                <a16:creationId xmlns:a16="http://schemas.microsoft.com/office/drawing/2014/main" id="{1FE461C7-FF45-427F-83D7-18DFBD481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7720188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pic>
        <p:nvPicPr>
          <p:cNvPr id="5" name="Picture 4" descr="Highland bridge connects the mountain">
            <a:extLst>
              <a:ext uri="{FF2B5EF4-FFF2-40B4-BE49-F238E27FC236}">
                <a16:creationId xmlns:a16="http://schemas.microsoft.com/office/drawing/2014/main" id="{8FE753B3-E23A-4143-9197-D1B65431ABBE}"/>
              </a:ext>
            </a:extLst>
          </p:cNvPr>
          <p:cNvPicPr>
            <a:picLocks noChangeAspect="1"/>
          </p:cNvPicPr>
          <p:nvPr/>
        </p:nvPicPr>
        <p:blipFill rotWithShape="1">
          <a:blip r:embed="rId3"/>
          <a:srcRect t="40" r="-6" b="-6"/>
          <a:stretch/>
        </p:blipFill>
        <p:spPr>
          <a:xfrm>
            <a:off x="2843" y="10"/>
            <a:ext cx="12186315" cy="6857990"/>
          </a:xfrm>
          <a:prstGeom prst="rect">
            <a:avLst/>
          </a:prstGeom>
        </p:spPr>
      </p:pic>
      <p:sp>
        <p:nvSpPr>
          <p:cNvPr id="11" name="Rectangle 10">
            <a:extLst>
              <a:ext uri="{FF2B5EF4-FFF2-40B4-BE49-F238E27FC236}">
                <a16:creationId xmlns:a16="http://schemas.microsoft.com/office/drawing/2014/main" id="{95B38FD6-641F-41BF-B466-C1C6366420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474"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8B8403-77B4-F79F-F205-CA006BFD1348}"/>
              </a:ext>
            </a:extLst>
          </p:cNvPr>
          <p:cNvSpPr>
            <a:spLocks noGrp="1"/>
          </p:cNvSpPr>
          <p:nvPr>
            <p:ph type="title"/>
          </p:nvPr>
        </p:nvSpPr>
        <p:spPr>
          <a:xfrm>
            <a:off x="948648" y="1419273"/>
            <a:ext cx="3153580" cy="1358188"/>
          </a:xfrm>
        </p:spPr>
        <p:txBody>
          <a:bodyPr>
            <a:normAutofit/>
          </a:bodyPr>
          <a:lstStyle/>
          <a:p>
            <a:pPr algn="ctr"/>
            <a:r>
              <a:rPr lang="en-GB" b="1" i="1" u="sng" dirty="0">
                <a:solidFill>
                  <a:srgbClr val="FFFFFF"/>
                </a:solidFill>
              </a:rPr>
              <a:t>Others</a:t>
            </a:r>
            <a:endParaRPr lang="en-US" dirty="0">
              <a:solidFill>
                <a:srgbClr val="FFFFFF"/>
              </a:solidFill>
            </a:endParaRPr>
          </a:p>
        </p:txBody>
      </p:sp>
      <p:cxnSp>
        <p:nvCxnSpPr>
          <p:cNvPr id="13" name="Straight Connector 12">
            <a:extLst>
              <a:ext uri="{FF2B5EF4-FFF2-40B4-BE49-F238E27FC236}">
                <a16:creationId xmlns:a16="http://schemas.microsoft.com/office/drawing/2014/main" id="{6BF9119E-766E-4526-AAE5-639F577C04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8277" y="2865016"/>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C2B9140-16BD-B9A9-D332-6B494CC348E1}"/>
              </a:ext>
            </a:extLst>
          </p:cNvPr>
          <p:cNvSpPr>
            <a:spLocks noGrp="1"/>
          </p:cNvSpPr>
          <p:nvPr>
            <p:ph idx="1"/>
          </p:nvPr>
        </p:nvSpPr>
        <p:spPr>
          <a:xfrm>
            <a:off x="948648" y="2978254"/>
            <a:ext cx="3153580" cy="2444238"/>
          </a:xfrm>
        </p:spPr>
        <p:txBody>
          <a:bodyPr vert="horz" lIns="0" tIns="45720" rIns="0" bIns="45720" rtlCol="0">
            <a:normAutofit/>
          </a:bodyPr>
          <a:lstStyle/>
          <a:p>
            <a:r>
              <a:rPr lang="en-GB" sz="1600">
                <a:solidFill>
                  <a:srgbClr val="FFFFFF"/>
                </a:solidFill>
              </a:rPr>
              <a:t>- If you stay beyond the permitted time- you are a trespasser. </a:t>
            </a:r>
          </a:p>
          <a:p>
            <a:r>
              <a:rPr lang="en-GB" sz="1600">
                <a:solidFill>
                  <a:srgbClr val="FFFFFF"/>
                </a:solidFill>
              </a:rPr>
              <a:t>- ''Placing elements on the land will be classed at trespass if you leave then there''. </a:t>
            </a:r>
          </a:p>
          <a:p>
            <a:r>
              <a:rPr lang="en-GB" sz="1600">
                <a:solidFill>
                  <a:srgbClr val="FFFFFF"/>
                </a:solidFill>
              </a:rPr>
              <a:t>- What about highways? </a:t>
            </a:r>
          </a:p>
        </p:txBody>
      </p:sp>
      <p:sp>
        <p:nvSpPr>
          <p:cNvPr id="15" name="!!footer rectangle">
            <a:extLst>
              <a:ext uri="{FF2B5EF4-FFF2-40B4-BE49-F238E27FC236}">
                <a16:creationId xmlns:a16="http://schemas.microsoft.com/office/drawing/2014/main" id="{1FE461C7-FF45-427F-83D7-18DFBD481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6277731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8C46922-3A54-F91F-CC7D-DBCB9C091CD5}"/>
              </a:ext>
            </a:extLst>
          </p:cNvPr>
          <p:cNvSpPr>
            <a:spLocks noGrp="1"/>
          </p:cNvSpPr>
          <p:nvPr>
            <p:ph type="title"/>
          </p:nvPr>
        </p:nvSpPr>
        <p:spPr>
          <a:xfrm>
            <a:off x="492370" y="516835"/>
            <a:ext cx="3084844" cy="5772840"/>
          </a:xfrm>
        </p:spPr>
        <p:txBody>
          <a:bodyPr anchor="ctr">
            <a:normAutofit/>
          </a:bodyPr>
          <a:lstStyle/>
          <a:p>
            <a:r>
              <a:rPr lang="en-GB" sz="3600" b="1" i="1" u="sng">
                <a:solidFill>
                  <a:schemeClr val="bg1"/>
                </a:solidFill>
              </a:rPr>
              <a:t>Continued</a:t>
            </a:r>
          </a:p>
        </p:txBody>
      </p:sp>
      <p:graphicFrame>
        <p:nvGraphicFramePr>
          <p:cNvPr id="5" name="Content Placeholder 2">
            <a:extLst>
              <a:ext uri="{FF2B5EF4-FFF2-40B4-BE49-F238E27FC236}">
                <a16:creationId xmlns:a16="http://schemas.microsoft.com/office/drawing/2014/main" id="{08D835DE-DD6E-B2F2-4478-740909622224}"/>
              </a:ext>
            </a:extLst>
          </p:cNvPr>
          <p:cNvGraphicFramePr>
            <a:graphicFrameLocks noGrp="1"/>
          </p:cNvGraphicFramePr>
          <p:nvPr>
            <p:ph idx="1"/>
            <p:extLst>
              <p:ext uri="{D42A27DB-BD31-4B8C-83A1-F6EECF244321}">
                <p14:modId xmlns:p14="http://schemas.microsoft.com/office/powerpoint/2010/main" val="1108276551"/>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29433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pic>
        <p:nvPicPr>
          <p:cNvPr id="5" name="Picture 4" descr="Mount Rushmore on a sunny day">
            <a:extLst>
              <a:ext uri="{FF2B5EF4-FFF2-40B4-BE49-F238E27FC236}">
                <a16:creationId xmlns:a16="http://schemas.microsoft.com/office/drawing/2014/main" id="{2DC856AE-1589-95B6-07C4-DAE5019506CA}"/>
              </a:ext>
            </a:extLst>
          </p:cNvPr>
          <p:cNvPicPr>
            <a:picLocks noChangeAspect="1"/>
          </p:cNvPicPr>
          <p:nvPr/>
        </p:nvPicPr>
        <p:blipFill rotWithShape="1">
          <a:blip r:embed="rId3"/>
          <a:srcRect r="-6" b="15991"/>
          <a:stretch/>
        </p:blipFill>
        <p:spPr>
          <a:xfrm>
            <a:off x="2843" y="10"/>
            <a:ext cx="12186315" cy="6857990"/>
          </a:xfrm>
          <a:prstGeom prst="rect">
            <a:avLst/>
          </a:prstGeom>
        </p:spPr>
      </p:pic>
      <p:sp>
        <p:nvSpPr>
          <p:cNvPr id="11" name="Rectangle 10">
            <a:extLst>
              <a:ext uri="{FF2B5EF4-FFF2-40B4-BE49-F238E27FC236}">
                <a16:creationId xmlns:a16="http://schemas.microsoft.com/office/drawing/2014/main" id="{95B38FD6-641F-41BF-B466-C1C6366420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474"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75DCA4-368F-54F3-FDBE-383718AA607C}"/>
              </a:ext>
            </a:extLst>
          </p:cNvPr>
          <p:cNvSpPr>
            <a:spLocks noGrp="1"/>
          </p:cNvSpPr>
          <p:nvPr>
            <p:ph type="title"/>
          </p:nvPr>
        </p:nvSpPr>
        <p:spPr>
          <a:xfrm>
            <a:off x="948648" y="1419273"/>
            <a:ext cx="3153580" cy="1358188"/>
          </a:xfrm>
        </p:spPr>
        <p:txBody>
          <a:bodyPr>
            <a:normAutofit/>
          </a:bodyPr>
          <a:lstStyle/>
          <a:p>
            <a:pPr algn="ctr"/>
            <a:r>
              <a:rPr lang="en-GB" sz="4000" b="1" i="1" u="sng" dirty="0">
                <a:solidFill>
                  <a:srgbClr val="FFFFFF"/>
                </a:solidFill>
              </a:rPr>
              <a:t>What about any defences?</a:t>
            </a:r>
            <a:endParaRPr lang="en-GB" sz="4000" dirty="0">
              <a:solidFill>
                <a:srgbClr val="FFFFFF"/>
              </a:solidFill>
            </a:endParaRPr>
          </a:p>
        </p:txBody>
      </p:sp>
      <p:cxnSp>
        <p:nvCxnSpPr>
          <p:cNvPr id="13" name="Straight Connector 12">
            <a:extLst>
              <a:ext uri="{FF2B5EF4-FFF2-40B4-BE49-F238E27FC236}">
                <a16:creationId xmlns:a16="http://schemas.microsoft.com/office/drawing/2014/main" id="{6BF9119E-766E-4526-AAE5-639F577C04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8277" y="2865016"/>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921D80-7CCF-E32D-BD21-3B65FBE8AE6B}"/>
              </a:ext>
            </a:extLst>
          </p:cNvPr>
          <p:cNvSpPr>
            <a:spLocks noGrp="1"/>
          </p:cNvSpPr>
          <p:nvPr>
            <p:ph idx="1"/>
          </p:nvPr>
        </p:nvSpPr>
        <p:spPr>
          <a:xfrm>
            <a:off x="948648" y="2978254"/>
            <a:ext cx="3153580" cy="2444238"/>
          </a:xfrm>
        </p:spPr>
        <p:txBody>
          <a:bodyPr vert="horz" lIns="0" tIns="45720" rIns="0" bIns="45720" rtlCol="0">
            <a:normAutofit/>
          </a:bodyPr>
          <a:lstStyle/>
          <a:p>
            <a:r>
              <a:rPr lang="en-GB" sz="1600">
                <a:solidFill>
                  <a:srgbClr val="FFFFFF"/>
                </a:solidFill>
              </a:rPr>
              <a:t>- A license. </a:t>
            </a:r>
          </a:p>
          <a:p>
            <a:r>
              <a:rPr lang="en-GB" sz="1600">
                <a:solidFill>
                  <a:srgbClr val="FFFFFF"/>
                </a:solidFill>
              </a:rPr>
              <a:t>- Permitted by statute. </a:t>
            </a:r>
          </a:p>
          <a:p>
            <a:r>
              <a:rPr lang="en-GB" sz="1600">
                <a:solidFill>
                  <a:srgbClr val="FFFFFF"/>
                </a:solidFill>
              </a:rPr>
              <a:t>- If it is essential. </a:t>
            </a:r>
          </a:p>
        </p:txBody>
      </p:sp>
      <p:sp>
        <p:nvSpPr>
          <p:cNvPr id="15" name="!!footer rectangle">
            <a:extLst>
              <a:ext uri="{FF2B5EF4-FFF2-40B4-BE49-F238E27FC236}">
                <a16:creationId xmlns:a16="http://schemas.microsoft.com/office/drawing/2014/main" id="{1FE461C7-FF45-427F-83D7-18DFBD481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26320378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RetrospectVTI">
  <a:themeElements>
    <a:clrScheme name="AnalogousFromRegularSeed_2SEEDS">
      <a:dk1>
        <a:srgbClr val="000000"/>
      </a:dk1>
      <a:lt1>
        <a:srgbClr val="FFFFFF"/>
      </a:lt1>
      <a:dk2>
        <a:srgbClr val="1E3535"/>
      </a:dk2>
      <a:lt2>
        <a:srgbClr val="E2E6E8"/>
      </a:lt2>
      <a:accent1>
        <a:srgbClr val="B15E3B"/>
      </a:accent1>
      <a:accent2>
        <a:srgbClr val="C34D5B"/>
      </a:accent2>
      <a:accent3>
        <a:srgbClr val="C09F4C"/>
      </a:accent3>
      <a:accent4>
        <a:srgbClr val="3BB1A7"/>
      </a:accent4>
      <a:accent5>
        <a:srgbClr val="4D9CC3"/>
      </a:accent5>
      <a:accent6>
        <a:srgbClr val="3B59B1"/>
      </a:accent6>
      <a:hlink>
        <a:srgbClr val="3A8BAE"/>
      </a:hlink>
      <a:folHlink>
        <a:srgbClr val="7F7F7F"/>
      </a:folHlink>
    </a:clrScheme>
    <a:fontScheme name="Retrospect">
      <a:majorFont>
        <a:latin typeface="Tw Cen M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815</Words>
  <Application>Microsoft Office PowerPoint</Application>
  <PresentationFormat>Widescreen</PresentationFormat>
  <Paragraphs>78</Paragraphs>
  <Slides>12</Slides>
  <Notes>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Calibri</vt:lpstr>
      <vt:lpstr>Tw Cen MT</vt:lpstr>
      <vt:lpstr>RetrospectVTI</vt:lpstr>
      <vt:lpstr>Remaining content </vt:lpstr>
      <vt:lpstr>Content </vt:lpstr>
      <vt:lpstr>Aims and Learning Objectives </vt:lpstr>
      <vt:lpstr>Trespassing on land</vt:lpstr>
      <vt:lpstr>Trespass on Land </vt:lpstr>
      <vt:lpstr>Trespass on land</vt:lpstr>
      <vt:lpstr>Three elements</vt:lpstr>
      <vt:lpstr>Has to be done on purpose continued</vt:lpstr>
      <vt:lpstr>What if you enter somewhere wrongfully?</vt:lpstr>
      <vt:lpstr>Others</vt:lpstr>
      <vt:lpstr>Continued</vt:lpstr>
      <vt:lpstr>What about any defences?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Zita Draper</dc:creator>
  <cp:lastModifiedBy>Zita Draper</cp:lastModifiedBy>
  <cp:revision>496</cp:revision>
  <cp:lastPrinted>2022-12-06T08:48:26Z</cp:lastPrinted>
  <dcterms:created xsi:type="dcterms:W3CDTF">2022-11-20T11:23:37Z</dcterms:created>
  <dcterms:modified xsi:type="dcterms:W3CDTF">2024-11-30T21:03:15Z</dcterms:modified>
</cp:coreProperties>
</file>