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9" r:id="rId2"/>
    <p:sldId id="256" r:id="rId3"/>
    <p:sldId id="258" r:id="rId4"/>
    <p:sldId id="257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5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9445CB-1409-4DF6-9E23-5D963B63990C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E99993-B5CA-4031-9D53-46124CE57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2370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https://www.cambridge.org/core/journals/journal-of-linguistics (accessed</a:t>
            </a:r>
            <a:r>
              <a:rPr lang="en-GB" baseline="0" dirty="0" smtClean="0"/>
              <a:t> on 10/10/2019)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E99993-B5CA-4031-9D53-46124CE578C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863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https://www.cambridge.org/core/journals/journal-of-linguistics (</a:t>
            </a:r>
            <a:r>
              <a:rPr lang="en-GB" dirty="0" smtClean="0"/>
              <a:t>Accessed on 10/10/2019)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E99993-B5CA-4031-9D53-46124CE578C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660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https://www.cambridge.org/core/journals/journal-of-linguistics (accessed</a:t>
            </a:r>
            <a:r>
              <a:rPr lang="en-GB" baseline="0" dirty="0" smtClean="0"/>
              <a:t> on 10/10/2019)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E99993-B5CA-4031-9D53-46124CE578C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87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A9BF-F8EB-4D85-922B-154D1CF06D3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AD8-0BC7-4007-AE13-40328657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277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A9BF-F8EB-4D85-922B-154D1CF06D3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AD8-0BC7-4007-AE13-40328657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179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A9BF-F8EB-4D85-922B-154D1CF06D3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AD8-0BC7-4007-AE13-40328657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635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A9BF-F8EB-4D85-922B-154D1CF06D3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AD8-0BC7-4007-AE13-40328657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954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A9BF-F8EB-4D85-922B-154D1CF06D3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AD8-0BC7-4007-AE13-40328657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57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A9BF-F8EB-4D85-922B-154D1CF06D3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AD8-0BC7-4007-AE13-40328657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537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A9BF-F8EB-4D85-922B-154D1CF06D3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AD8-0BC7-4007-AE13-40328657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732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A9BF-F8EB-4D85-922B-154D1CF06D3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AD8-0BC7-4007-AE13-40328657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22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A9BF-F8EB-4D85-922B-154D1CF06D3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AD8-0BC7-4007-AE13-40328657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94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A9BF-F8EB-4D85-922B-154D1CF06D3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AD8-0BC7-4007-AE13-40328657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154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A9BF-F8EB-4D85-922B-154D1CF06D3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AD8-0BC7-4007-AE13-40328657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567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2A9BF-F8EB-4D85-922B-154D1CF06D3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1AAD8-0BC7-4007-AE13-40328657E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306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linguistlist.org/callconf/browse-conf-action.cfm?ConfID=374996" TargetMode="External"/><Relationship Id="rId7" Type="http://schemas.openxmlformats.org/officeDocument/2006/relationships/hyperlink" Target="https://linguistlist.org/callconf/browse-conf-action.cfm?ConfID=367636" TargetMode="External"/><Relationship Id="rId2" Type="http://schemas.openxmlformats.org/officeDocument/2006/relationships/hyperlink" Target="https://linguistlist.org/callconf/browse-current.cfm?type=Con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nguistlist.org/callconf/browse-conf-action.cfm?ConfID=379057" TargetMode="External"/><Relationship Id="rId5" Type="http://schemas.openxmlformats.org/officeDocument/2006/relationships/hyperlink" Target="https://linguistlist.org/callconf/browse-conf-action.cfm?ConfID=378696" TargetMode="External"/><Relationship Id="rId4" Type="http://schemas.openxmlformats.org/officeDocument/2006/relationships/hyperlink" Target="https://linguistlist.org/callconf/browse-conf-action.cfm?ConfID=363556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Linguistics conferences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2176" y="1340434"/>
            <a:ext cx="10515600" cy="4351338"/>
          </a:xfrm>
        </p:spPr>
        <p:txBody>
          <a:bodyPr/>
          <a:lstStyle/>
          <a:p>
            <a:r>
              <a:rPr lang="en-GB" dirty="0" smtClean="0">
                <a:hlinkClick r:id="rId2"/>
              </a:rPr>
              <a:t>https://linguistlist.org/callconf/browse-current.cfm?type=Conf</a:t>
            </a:r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3584318"/>
              </p:ext>
            </p:extLst>
          </p:nvPr>
        </p:nvGraphicFramePr>
        <p:xfrm>
          <a:off x="1771236" y="2229534"/>
          <a:ext cx="8071030" cy="2911230"/>
        </p:xfrm>
        <a:graphic>
          <a:graphicData uri="http://schemas.openxmlformats.org/drawingml/2006/table">
            <a:tbl>
              <a:tblPr/>
              <a:tblGrid>
                <a:gridCol w="8071030">
                  <a:extLst>
                    <a:ext uri="{9D8B030D-6E8A-4147-A177-3AD203B41FA5}">
                      <a16:colId xmlns:a16="http://schemas.microsoft.com/office/drawing/2014/main" val="707572408"/>
                    </a:ext>
                  </a:extLst>
                </a:gridCol>
              </a:tblGrid>
              <a:tr h="701829">
                <a:tc>
                  <a:txBody>
                    <a:bodyPr/>
                    <a:lstStyle/>
                    <a:p>
                      <a:r>
                        <a:rPr lang="en-GB" sz="1400">
                          <a:hlinkClick r:id="rId3"/>
                        </a:rPr>
                        <a:t>2019 International Conference of Artificial Intelligence and Technology-Enhanced Language Learning Together with the Post-Graduate Academic Forum (AiTELL_2019) </a:t>
                      </a:r>
                      <a:r>
                        <a:rPr lang="en-GB" sz="1400"/>
                        <a:t> [Shanghai] [25-Oct-2019 - 27-Oct-2019]</a:t>
                      </a:r>
                      <a:br>
                        <a:rPr lang="en-GB" sz="1400"/>
                      </a:br>
                      <a:endParaRPr lang="en-GB" sz="1400"/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98183070"/>
                  </a:ext>
                </a:extLst>
              </a:tr>
              <a:tr h="491280">
                <a:tc>
                  <a:txBody>
                    <a:bodyPr/>
                    <a:lstStyle/>
                    <a:p>
                      <a:r>
                        <a:rPr lang="en-GB" sz="1400" dirty="0">
                          <a:hlinkClick r:id="rId4"/>
                        </a:rPr>
                        <a:t>2019 Korea TESOL International Conference (KOTESOL) </a:t>
                      </a:r>
                      <a:r>
                        <a:rPr lang="en-GB" sz="1400" dirty="0"/>
                        <a:t> [Seoul] [12-Oct-2019 - 13-Oct-2019]</a:t>
                      </a:r>
                      <a:br>
                        <a:rPr lang="en-GB" sz="1400" dirty="0"/>
                      </a:br>
                      <a:endParaRPr lang="en-GB" sz="1400" dirty="0"/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17089968"/>
                  </a:ext>
                </a:extLst>
              </a:tr>
              <a:tr h="491280">
                <a:tc>
                  <a:txBody>
                    <a:bodyPr/>
                    <a:lstStyle/>
                    <a:p>
                      <a:r>
                        <a:rPr lang="en-GB" sz="1400">
                          <a:hlinkClick r:id="rId5"/>
                        </a:rPr>
                        <a:t>2019 TAIPEI TECH International Conference on Applied Linguistics </a:t>
                      </a:r>
                      <a:r>
                        <a:rPr lang="en-GB" sz="1400"/>
                        <a:t> [Taipei] [31-Oct-2019 - 01-Nov-2019]</a:t>
                      </a:r>
                      <a:br>
                        <a:rPr lang="en-GB" sz="1400"/>
                      </a:br>
                      <a:endParaRPr lang="en-GB" sz="1400"/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71505468"/>
                  </a:ext>
                </a:extLst>
              </a:tr>
              <a:tr h="701829">
                <a:tc>
                  <a:txBody>
                    <a:bodyPr/>
                    <a:lstStyle/>
                    <a:p>
                      <a:r>
                        <a:rPr lang="en-GB" sz="1400">
                          <a:hlinkClick r:id="rId6"/>
                        </a:rPr>
                        <a:t>22nd Conference &amp; AGM of University French Teachers Association of Nigeria (UFTAN 2019) </a:t>
                      </a:r>
                      <a:r>
                        <a:rPr lang="en-GB" sz="1400"/>
                        <a:t> [Abakaliki Ebonyi State] [13-Oct-2019 - 17-Oct-2019]</a:t>
                      </a:r>
                      <a:br>
                        <a:rPr lang="en-GB" sz="1400"/>
                      </a:br>
                      <a:endParaRPr lang="en-GB" sz="1400"/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69859337"/>
                  </a:ext>
                </a:extLst>
              </a:tr>
              <a:tr h="491280">
                <a:tc>
                  <a:txBody>
                    <a:bodyPr/>
                    <a:lstStyle/>
                    <a:p>
                      <a:r>
                        <a:rPr lang="en-GB" sz="1400" dirty="0">
                          <a:hlinkClick r:id="rId7"/>
                        </a:rPr>
                        <a:t>27th Japanese/Korean Linguistics Conference (JK27) </a:t>
                      </a:r>
                      <a:r>
                        <a:rPr lang="en-GB" sz="1400" dirty="0"/>
                        <a:t> [Seoul] [18-Oct-2019 - 20-Oct-2019]</a:t>
                      </a:r>
                      <a:br>
                        <a:rPr lang="en-GB" sz="1400" dirty="0"/>
                      </a:br>
                      <a:endParaRPr lang="en-GB" sz="1400" dirty="0"/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797240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7979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6588" y="270588"/>
            <a:ext cx="3895725" cy="5981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9981" y="2181225"/>
            <a:ext cx="2800350" cy="30765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112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14400" y="365126"/>
            <a:ext cx="10580914" cy="6156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845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Theoretical linguistics journals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13016" y="1488177"/>
            <a:ext cx="2422168" cy="354438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6982" y="1609530"/>
            <a:ext cx="1776607" cy="29241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1707" y="1488177"/>
            <a:ext cx="1571625" cy="34099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7987" y="1628678"/>
            <a:ext cx="1581150" cy="30099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0942" y="1516752"/>
            <a:ext cx="1514475" cy="33528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82282" y="1765488"/>
            <a:ext cx="1676400" cy="326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2196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7191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92</Words>
  <Application>Microsoft Office PowerPoint</Application>
  <PresentationFormat>Widescreen</PresentationFormat>
  <Paragraphs>14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Linguistics conferences</vt:lpstr>
      <vt:lpstr>PowerPoint Presentation</vt:lpstr>
      <vt:lpstr>PowerPoint Presentation</vt:lpstr>
      <vt:lpstr>Theoretical linguistics journals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Linguistics conferences</dc:title>
  <dc:creator>Dongyan Chen</dc:creator>
  <cp:lastModifiedBy>Dongyan Chen</cp:lastModifiedBy>
  <cp:revision>2</cp:revision>
  <dcterms:created xsi:type="dcterms:W3CDTF">2019-10-10T07:23:01Z</dcterms:created>
  <dcterms:modified xsi:type="dcterms:W3CDTF">2019-10-10T07:42:02Z</dcterms:modified>
</cp:coreProperties>
</file>