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758C90-8B4A-44F3-BAE6-34C6BD5ABF17}" v="10" dt="2024-10-31T17:05:35.2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8063" autoAdjust="0"/>
  </p:normalViewPr>
  <p:slideViewPr>
    <p:cSldViewPr snapToGrid="0">
      <p:cViewPr varScale="1">
        <p:scale>
          <a:sx n="49" d="100"/>
          <a:sy n="49" d="100"/>
        </p:scale>
        <p:origin x="4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defta" userId="272f375ffd361ab8" providerId="LiveId" clId="{BB758C90-8B4A-44F3-BAE6-34C6BD5ABF17}"/>
    <pc:docChg chg="undo redo custSel addSld delSld modSld modMainMaster">
      <pc:chgData name="diana defta" userId="272f375ffd361ab8" providerId="LiveId" clId="{BB758C90-8B4A-44F3-BAE6-34C6BD5ABF17}" dt="2024-10-31T17:37:33.957" v="279" actId="20577"/>
      <pc:docMkLst>
        <pc:docMk/>
      </pc:docMkLst>
      <pc:sldChg chg="addSp delSp modSp mod setBg addAnim setClrOvrMap">
        <pc:chgData name="diana defta" userId="272f375ffd361ab8" providerId="LiveId" clId="{BB758C90-8B4A-44F3-BAE6-34C6BD5ABF17}" dt="2024-10-31T17:37:33.957" v="279" actId="20577"/>
        <pc:sldMkLst>
          <pc:docMk/>
          <pc:sldMk cId="3102179441" sldId="256"/>
        </pc:sldMkLst>
        <pc:spChg chg="mod">
          <ac:chgData name="diana defta" userId="272f375ffd361ab8" providerId="LiveId" clId="{BB758C90-8B4A-44F3-BAE6-34C6BD5ABF17}" dt="2024-10-31T17:35:15.457" v="239" actId="27636"/>
          <ac:spMkLst>
            <pc:docMk/>
            <pc:sldMk cId="3102179441" sldId="256"/>
            <ac:spMk id="2" creationId="{C94006F9-1164-6513-BDB0-7EED8E059495}"/>
          </ac:spMkLst>
        </pc:spChg>
        <pc:spChg chg="mod">
          <ac:chgData name="diana defta" userId="272f375ffd361ab8" providerId="LiveId" clId="{BB758C90-8B4A-44F3-BAE6-34C6BD5ABF17}" dt="2024-10-31T17:37:33.957" v="279" actId="20577"/>
          <ac:spMkLst>
            <pc:docMk/>
            <pc:sldMk cId="3102179441" sldId="256"/>
            <ac:spMk id="3" creationId="{BB5BBDE6-9481-62B4-FA26-773B8E595AE6}"/>
          </ac:spMkLst>
        </pc:spChg>
        <pc:spChg chg="add del">
          <ac:chgData name="diana defta" userId="272f375ffd361ab8" providerId="LiveId" clId="{BB758C90-8B4A-44F3-BAE6-34C6BD5ABF17}" dt="2024-10-31T17:35:15.410" v="238" actId="26606"/>
          <ac:spMkLst>
            <pc:docMk/>
            <pc:sldMk cId="3102179441" sldId="256"/>
            <ac:spMk id="9" creationId="{4A5788BB-481F-4FC7-AD49-73D20DDD6AE4}"/>
          </ac:spMkLst>
        </pc:spChg>
        <pc:spChg chg="add">
          <ac:chgData name="diana defta" userId="272f375ffd361ab8" providerId="LiveId" clId="{BB758C90-8B4A-44F3-BAE6-34C6BD5ABF17}" dt="2024-10-31T17:35:15.410" v="238" actId="26606"/>
          <ac:spMkLst>
            <pc:docMk/>
            <pc:sldMk cId="3102179441" sldId="256"/>
            <ac:spMk id="14" creationId="{C6A81905-F480-46A4-BC10-215D24EA1AE6}"/>
          </ac:spMkLst>
        </pc:spChg>
        <pc:spChg chg="add">
          <ac:chgData name="diana defta" userId="272f375ffd361ab8" providerId="LiveId" clId="{BB758C90-8B4A-44F3-BAE6-34C6BD5ABF17}" dt="2024-10-31T17:35:15.410" v="238" actId="26606"/>
          <ac:spMkLst>
            <pc:docMk/>
            <pc:sldMk cId="3102179441" sldId="256"/>
            <ac:spMk id="16" creationId="{36FD4D9D-3784-41E8-8405-A42B72F51331}"/>
          </ac:spMkLst>
        </pc:spChg>
        <pc:spChg chg="add">
          <ac:chgData name="diana defta" userId="272f375ffd361ab8" providerId="LiveId" clId="{BB758C90-8B4A-44F3-BAE6-34C6BD5ABF17}" dt="2024-10-31T17:35:15.410" v="238" actId="26606"/>
          <ac:spMkLst>
            <pc:docMk/>
            <pc:sldMk cId="3102179441" sldId="256"/>
            <ac:spMk id="18" creationId="{09811DF6-66E4-43D5-B564-3151796531ED}"/>
          </ac:spMkLst>
        </pc:spChg>
        <pc:spChg chg="add">
          <ac:chgData name="diana defta" userId="272f375ffd361ab8" providerId="LiveId" clId="{BB758C90-8B4A-44F3-BAE6-34C6BD5ABF17}" dt="2024-10-31T17:35:15.410" v="238" actId="26606"/>
          <ac:spMkLst>
            <pc:docMk/>
            <pc:sldMk cId="3102179441" sldId="256"/>
            <ac:spMk id="20" creationId="{60817A52-B891-4228-A61E-0C0A57632DDA}"/>
          </ac:spMkLst>
        </pc:spChg>
        <pc:picChg chg="add del mod">
          <ac:chgData name="diana defta" userId="272f375ffd361ab8" providerId="LiveId" clId="{BB758C90-8B4A-44F3-BAE6-34C6BD5ABF17}" dt="2024-10-31T16:37:22.316" v="37" actId="21"/>
          <ac:picMkLst>
            <pc:docMk/>
            <pc:sldMk cId="3102179441" sldId="256"/>
            <ac:picMk id="4" creationId="{CB42CE66-F857-4A34-06DE-A3EC944A7655}"/>
          </ac:picMkLst>
        </pc:picChg>
        <pc:picChg chg="add mod">
          <ac:chgData name="diana defta" userId="272f375ffd361ab8" providerId="LiveId" clId="{BB758C90-8B4A-44F3-BAE6-34C6BD5ABF17}" dt="2024-10-31T17:35:15.410" v="238" actId="26606"/>
          <ac:picMkLst>
            <pc:docMk/>
            <pc:sldMk cId="3102179441" sldId="256"/>
            <ac:picMk id="5" creationId="{63024624-0D7C-7F11-6ABB-5DAB96381913}"/>
          </ac:picMkLst>
        </pc:picChg>
      </pc:sldChg>
      <pc:sldChg chg="addSp modSp new mod setBg">
        <pc:chgData name="diana defta" userId="272f375ffd361ab8" providerId="LiveId" clId="{BB758C90-8B4A-44F3-BAE6-34C6BD5ABF17}" dt="2024-10-31T16:40:21.860" v="51" actId="14100"/>
        <pc:sldMkLst>
          <pc:docMk/>
          <pc:sldMk cId="2640138607" sldId="257"/>
        </pc:sldMkLst>
        <pc:spChg chg="add">
          <ac:chgData name="diana defta" userId="272f375ffd361ab8" providerId="LiveId" clId="{BB758C90-8B4A-44F3-BAE6-34C6BD5ABF17}" dt="2024-10-31T16:40:13.150" v="49" actId="26606"/>
          <ac:spMkLst>
            <pc:docMk/>
            <pc:sldMk cId="2640138607" sldId="257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6:40:13.150" v="49" actId="26606"/>
          <ac:spMkLst>
            <pc:docMk/>
            <pc:sldMk cId="2640138607" sldId="257"/>
            <ac:spMk id="10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6:40:21.860" v="51" actId="14100"/>
          <ac:picMkLst>
            <pc:docMk/>
            <pc:sldMk cId="2640138607" sldId="257"/>
            <ac:picMk id="3" creationId="{ADC59CD7-C3B0-A80D-2C3F-501E7B16EBC1}"/>
          </ac:picMkLst>
        </pc:picChg>
      </pc:sldChg>
      <pc:sldChg chg="addSp delSp modSp new del mod setBg setClrOvrMap">
        <pc:chgData name="diana defta" userId="272f375ffd361ab8" providerId="LiveId" clId="{BB758C90-8B4A-44F3-BAE6-34C6BD5ABF17}" dt="2024-10-31T16:36:52.230" v="34" actId="2696"/>
        <pc:sldMkLst>
          <pc:docMk/>
          <pc:sldMk cId="4269094939" sldId="257"/>
        </pc:sldMkLst>
        <pc:spChg chg="mod">
          <ac:chgData name="diana defta" userId="272f375ffd361ab8" providerId="LiveId" clId="{BB758C90-8B4A-44F3-BAE6-34C6BD5ABF17}" dt="2024-10-31T16:36:22.794" v="29" actId="26606"/>
          <ac:spMkLst>
            <pc:docMk/>
            <pc:sldMk cId="4269094939" sldId="257"/>
            <ac:spMk id="2" creationId="{EFA69D8A-010C-0416-1170-5E39771504D9}"/>
          </ac:spMkLst>
        </pc:spChg>
        <pc:spChg chg="mod">
          <ac:chgData name="diana defta" userId="272f375ffd361ab8" providerId="LiveId" clId="{BB758C90-8B4A-44F3-BAE6-34C6BD5ABF17}" dt="2024-10-31T16:36:22.794" v="29" actId="26606"/>
          <ac:spMkLst>
            <pc:docMk/>
            <pc:sldMk cId="4269094939" sldId="257"/>
            <ac:spMk id="3" creationId="{B506572A-C75B-9569-77FF-7EBAF6D48140}"/>
          </ac:spMkLst>
        </pc:spChg>
        <pc:spChg chg="add del">
          <ac:chgData name="diana defta" userId="272f375ffd361ab8" providerId="LiveId" clId="{BB758C90-8B4A-44F3-BAE6-34C6BD5ABF17}" dt="2024-10-31T16:36:17.288" v="26" actId="26606"/>
          <ac:spMkLst>
            <pc:docMk/>
            <pc:sldMk cId="4269094939" sldId="257"/>
            <ac:spMk id="10" creationId="{7810E80F-9C89-42DA-AC6A-CA9F6C0FEE1D}"/>
          </ac:spMkLst>
        </pc:spChg>
        <pc:spChg chg="add del">
          <ac:chgData name="diana defta" userId="272f375ffd361ab8" providerId="LiveId" clId="{BB758C90-8B4A-44F3-BAE6-34C6BD5ABF17}" dt="2024-10-31T16:36:17.288" v="26" actId="26606"/>
          <ac:spMkLst>
            <pc:docMk/>
            <pc:sldMk cId="4269094939" sldId="257"/>
            <ac:spMk id="12" creationId="{35955B09-6DFD-41EE-8794-648DBC50B39F}"/>
          </ac:spMkLst>
        </pc:spChg>
        <pc:spChg chg="add del">
          <ac:chgData name="diana defta" userId="272f375ffd361ab8" providerId="LiveId" clId="{BB758C90-8B4A-44F3-BAE6-34C6BD5ABF17}" dt="2024-10-31T16:36:17.288" v="26" actId="26606"/>
          <ac:spMkLst>
            <pc:docMk/>
            <pc:sldMk cId="4269094939" sldId="257"/>
            <ac:spMk id="14" creationId="{EA1C8458-DBAA-4D00-98AC-E9890360D5F1}"/>
          </ac:spMkLst>
        </pc:spChg>
        <pc:spChg chg="add del">
          <ac:chgData name="diana defta" userId="272f375ffd361ab8" providerId="LiveId" clId="{BB758C90-8B4A-44F3-BAE6-34C6BD5ABF17}" dt="2024-10-31T16:36:17.288" v="26" actId="26606"/>
          <ac:spMkLst>
            <pc:docMk/>
            <pc:sldMk cId="4269094939" sldId="257"/>
            <ac:spMk id="16" creationId="{A8D15A26-D50C-4BE5-8A59-321D90248097}"/>
          </ac:spMkLst>
        </pc:spChg>
        <pc:spChg chg="add del">
          <ac:chgData name="diana defta" userId="272f375ffd361ab8" providerId="LiveId" clId="{BB758C90-8B4A-44F3-BAE6-34C6BD5ABF17}" dt="2024-10-31T16:36:22.787" v="28" actId="26606"/>
          <ac:spMkLst>
            <pc:docMk/>
            <pc:sldMk cId="4269094939" sldId="257"/>
            <ac:spMk id="24" creationId="{C72330AA-E11E-458E-8798-12C7F77383B8}"/>
          </ac:spMkLst>
        </pc:spChg>
        <pc:spChg chg="add del">
          <ac:chgData name="diana defta" userId="272f375ffd361ab8" providerId="LiveId" clId="{BB758C90-8B4A-44F3-BAE6-34C6BD5ABF17}" dt="2024-10-31T16:36:22.787" v="28" actId="26606"/>
          <ac:spMkLst>
            <pc:docMk/>
            <pc:sldMk cId="4269094939" sldId="257"/>
            <ac:spMk id="25" creationId="{A6BDC1B0-0C91-4230-BFEB-9C8ED19B9A3A}"/>
          </ac:spMkLst>
        </pc:spChg>
        <pc:spChg chg="add del">
          <ac:chgData name="diana defta" userId="272f375ffd361ab8" providerId="LiveId" clId="{BB758C90-8B4A-44F3-BAE6-34C6BD5ABF17}" dt="2024-10-31T16:36:22.787" v="28" actId="26606"/>
          <ac:spMkLst>
            <pc:docMk/>
            <pc:sldMk cId="4269094939" sldId="257"/>
            <ac:spMk id="26" creationId="{68E0A26E-4EA8-4E6C-97A2-7B6C1C13F8CF}"/>
          </ac:spMkLst>
        </pc:spChg>
        <pc:spChg chg="add del">
          <ac:chgData name="diana defta" userId="272f375ffd361ab8" providerId="LiveId" clId="{BB758C90-8B4A-44F3-BAE6-34C6BD5ABF17}" dt="2024-10-31T16:36:22.787" v="28" actId="26606"/>
          <ac:spMkLst>
            <pc:docMk/>
            <pc:sldMk cId="4269094939" sldId="257"/>
            <ac:spMk id="27" creationId="{C1841CC0-B7A9-4828-B82F-9C6B433BDCAE}"/>
          </ac:spMkLst>
        </pc:spChg>
        <pc:spChg chg="add">
          <ac:chgData name="diana defta" userId="272f375ffd361ab8" providerId="LiveId" clId="{BB758C90-8B4A-44F3-BAE6-34C6BD5ABF17}" dt="2024-10-31T16:36:22.794" v="29" actId="26606"/>
          <ac:spMkLst>
            <pc:docMk/>
            <pc:sldMk cId="4269094939" sldId="257"/>
            <ac:spMk id="29" creationId="{305B739D-6ED9-4AB6-A7D0-608448D4A810}"/>
          </ac:spMkLst>
        </pc:spChg>
        <pc:spChg chg="add">
          <ac:chgData name="diana defta" userId="272f375ffd361ab8" providerId="LiveId" clId="{BB758C90-8B4A-44F3-BAE6-34C6BD5ABF17}" dt="2024-10-31T16:36:22.794" v="29" actId="26606"/>
          <ac:spMkLst>
            <pc:docMk/>
            <pc:sldMk cId="4269094939" sldId="257"/>
            <ac:spMk id="30" creationId="{AE9B56B2-FFD5-4D2F-B7F8-739A69A390DC}"/>
          </ac:spMkLst>
        </pc:spChg>
        <pc:spChg chg="add">
          <ac:chgData name="diana defta" userId="272f375ffd361ab8" providerId="LiveId" clId="{BB758C90-8B4A-44F3-BAE6-34C6BD5ABF17}" dt="2024-10-31T16:36:22.794" v="29" actId="26606"/>
          <ac:spMkLst>
            <pc:docMk/>
            <pc:sldMk cId="4269094939" sldId="257"/>
            <ac:spMk id="31" creationId="{EB084963-2B46-4526-A244-0455929FE713}"/>
          </ac:spMkLst>
        </pc:spChg>
        <pc:grpChg chg="add del">
          <ac:chgData name="diana defta" userId="272f375ffd361ab8" providerId="LiveId" clId="{BB758C90-8B4A-44F3-BAE6-34C6BD5ABF17}" dt="2024-10-31T16:36:22.787" v="28" actId="26606"/>
          <ac:grpSpMkLst>
            <pc:docMk/>
            <pc:sldMk cId="4269094939" sldId="257"/>
            <ac:grpSpMk id="18" creationId="{08E05919-D800-40FD-A3BD-4B9CC4078E7A}"/>
          </ac:grpSpMkLst>
        </pc:grpChg>
        <pc:picChg chg="add mod">
          <ac:chgData name="diana defta" userId="272f375ffd361ab8" providerId="LiveId" clId="{BB758C90-8B4A-44F3-BAE6-34C6BD5ABF17}" dt="2024-10-31T16:36:40.537" v="33" actId="14100"/>
          <ac:picMkLst>
            <pc:docMk/>
            <pc:sldMk cId="4269094939" sldId="257"/>
            <ac:picMk id="5" creationId="{B79592BF-258A-18BC-2DB4-044E04F20539}"/>
          </ac:picMkLst>
        </pc:picChg>
      </pc:sldChg>
      <pc:sldChg chg="addSp modSp new mod setBg">
        <pc:chgData name="diana defta" userId="272f375ffd361ab8" providerId="LiveId" clId="{BB758C90-8B4A-44F3-BAE6-34C6BD5ABF17}" dt="2024-10-31T16:40:05.777" v="48" actId="14100"/>
        <pc:sldMkLst>
          <pc:docMk/>
          <pc:sldMk cId="3555670679" sldId="258"/>
        </pc:sldMkLst>
        <pc:spChg chg="add">
          <ac:chgData name="diana defta" userId="272f375ffd361ab8" providerId="LiveId" clId="{BB758C90-8B4A-44F3-BAE6-34C6BD5ABF17}" dt="2024-10-31T16:40:01.049" v="47" actId="26606"/>
          <ac:spMkLst>
            <pc:docMk/>
            <pc:sldMk cId="3555670679" sldId="258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6:40:01.049" v="47" actId="26606"/>
          <ac:spMkLst>
            <pc:docMk/>
            <pc:sldMk cId="3555670679" sldId="258"/>
            <ac:spMk id="10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6:40:05.777" v="48" actId="14100"/>
          <ac:picMkLst>
            <pc:docMk/>
            <pc:sldMk cId="3555670679" sldId="258"/>
            <ac:picMk id="3" creationId="{59643D4A-A571-883C-DB91-E87E800F37AF}"/>
          </ac:picMkLst>
        </pc:picChg>
      </pc:sldChg>
      <pc:sldChg chg="addSp modSp new mod setBg">
        <pc:chgData name="diana defta" userId="272f375ffd361ab8" providerId="LiveId" clId="{BB758C90-8B4A-44F3-BAE6-34C6BD5ABF17}" dt="2024-10-31T16:41:58.284" v="62" actId="14100"/>
        <pc:sldMkLst>
          <pc:docMk/>
          <pc:sldMk cId="1212954128" sldId="259"/>
        </pc:sldMkLst>
        <pc:spChg chg="add">
          <ac:chgData name="diana defta" userId="272f375ffd361ab8" providerId="LiveId" clId="{BB758C90-8B4A-44F3-BAE6-34C6BD5ABF17}" dt="2024-10-31T16:41:17.109" v="54" actId="26606"/>
          <ac:spMkLst>
            <pc:docMk/>
            <pc:sldMk cId="1212954128" sldId="259"/>
            <ac:spMk id="8" creationId="{4309F268-A45B-4517-B03F-2774BAEFFBA6}"/>
          </ac:spMkLst>
        </pc:spChg>
        <pc:picChg chg="add mod">
          <ac:chgData name="diana defta" userId="272f375ffd361ab8" providerId="LiveId" clId="{BB758C90-8B4A-44F3-BAE6-34C6BD5ABF17}" dt="2024-10-31T16:41:58.284" v="62" actId="14100"/>
          <ac:picMkLst>
            <pc:docMk/>
            <pc:sldMk cId="1212954128" sldId="259"/>
            <ac:picMk id="3" creationId="{C97ED79B-63FF-2C05-4C11-E1406F21424D}"/>
          </ac:picMkLst>
        </pc:picChg>
      </pc:sldChg>
      <pc:sldChg chg="addSp modSp new mod setBg">
        <pc:chgData name="diana defta" userId="272f375ffd361ab8" providerId="LiveId" clId="{BB758C90-8B4A-44F3-BAE6-34C6BD5ABF17}" dt="2024-10-31T16:43:43.143" v="69" actId="14100"/>
        <pc:sldMkLst>
          <pc:docMk/>
          <pc:sldMk cId="1711781317" sldId="260"/>
        </pc:sldMkLst>
        <pc:spChg chg="add">
          <ac:chgData name="diana defta" userId="272f375ffd361ab8" providerId="LiveId" clId="{BB758C90-8B4A-44F3-BAE6-34C6BD5ABF17}" dt="2024-10-31T16:43:36.572" v="68" actId="26606"/>
          <ac:spMkLst>
            <pc:docMk/>
            <pc:sldMk cId="1711781317" sldId="260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6:43:36.572" v="68" actId="26606"/>
          <ac:spMkLst>
            <pc:docMk/>
            <pc:sldMk cId="1711781317" sldId="260"/>
            <ac:spMk id="10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6:43:43.143" v="69" actId="14100"/>
          <ac:picMkLst>
            <pc:docMk/>
            <pc:sldMk cId="1711781317" sldId="260"/>
            <ac:picMk id="3" creationId="{AF2961D6-893A-B09C-23C8-42E1D8AE2CF6}"/>
          </ac:picMkLst>
        </pc:picChg>
      </pc:sldChg>
      <pc:sldChg chg="addSp delSp modSp new mod setBg">
        <pc:chgData name="diana defta" userId="272f375ffd361ab8" providerId="LiveId" clId="{BB758C90-8B4A-44F3-BAE6-34C6BD5ABF17}" dt="2024-10-31T16:52:37.105" v="119" actId="14100"/>
        <pc:sldMkLst>
          <pc:docMk/>
          <pc:sldMk cId="813951049" sldId="261"/>
        </pc:sldMkLst>
        <pc:spChg chg="add del mod">
          <ac:chgData name="diana defta" userId="272f375ffd361ab8" providerId="LiveId" clId="{BB758C90-8B4A-44F3-BAE6-34C6BD5ABF17}" dt="2024-10-31T16:49:32.010" v="99"/>
          <ac:spMkLst>
            <pc:docMk/>
            <pc:sldMk cId="813951049" sldId="261"/>
            <ac:spMk id="7" creationId="{D604C300-BD74-B87C-260F-BC3F7F72F09A}"/>
          </ac:spMkLst>
        </pc:spChg>
        <pc:spChg chg="add del">
          <ac:chgData name="diana defta" userId="272f375ffd361ab8" providerId="LiveId" clId="{BB758C90-8B4A-44F3-BAE6-34C6BD5ABF17}" dt="2024-10-31T16:52:20.523" v="115" actId="26606"/>
          <ac:spMkLst>
            <pc:docMk/>
            <pc:sldMk cId="813951049" sldId="261"/>
            <ac:spMk id="16" creationId="{D3031615-4E70-4AA1-B27C-F56E25379C5E}"/>
          </ac:spMkLst>
        </pc:spChg>
        <pc:spChg chg="add del">
          <ac:chgData name="diana defta" userId="272f375ffd361ab8" providerId="LiveId" clId="{BB758C90-8B4A-44F3-BAE6-34C6BD5ABF17}" dt="2024-10-31T16:52:20.523" v="115" actId="26606"/>
          <ac:spMkLst>
            <pc:docMk/>
            <pc:sldMk cId="813951049" sldId="261"/>
            <ac:spMk id="18" creationId="{32386D96-DF72-4275-B766-E00CBBFB0F2A}"/>
          </ac:spMkLst>
        </pc:spChg>
        <pc:spChg chg="add del">
          <ac:chgData name="diana defta" userId="272f375ffd361ab8" providerId="LiveId" clId="{BB758C90-8B4A-44F3-BAE6-34C6BD5ABF17}" dt="2024-10-31T16:52:18.010" v="112" actId="26606"/>
          <ac:spMkLst>
            <pc:docMk/>
            <pc:sldMk cId="813951049" sldId="261"/>
            <ac:spMk id="23" creationId="{D85D5AA8-773B-469A-8802-9645A4DC9B7D}"/>
          </ac:spMkLst>
        </pc:spChg>
        <pc:spChg chg="add del">
          <ac:chgData name="diana defta" userId="272f375ffd361ab8" providerId="LiveId" clId="{BB758C90-8B4A-44F3-BAE6-34C6BD5ABF17}" dt="2024-10-31T16:52:18.010" v="112" actId="26606"/>
          <ac:spMkLst>
            <pc:docMk/>
            <pc:sldMk cId="813951049" sldId="261"/>
            <ac:spMk id="25" creationId="{C75AF42C-C556-454E-B2D3-2C917CB812D5}"/>
          </ac:spMkLst>
        </pc:spChg>
        <pc:spChg chg="add del">
          <ac:chgData name="diana defta" userId="272f375ffd361ab8" providerId="LiveId" clId="{BB758C90-8B4A-44F3-BAE6-34C6BD5ABF17}" dt="2024-10-31T16:52:20.517" v="114" actId="26606"/>
          <ac:spMkLst>
            <pc:docMk/>
            <pc:sldMk cId="813951049" sldId="261"/>
            <ac:spMk id="27" creationId="{4309F268-A45B-4517-B03F-2774BAEFFBA6}"/>
          </ac:spMkLst>
        </pc:spChg>
        <pc:spChg chg="add">
          <ac:chgData name="diana defta" userId="272f375ffd361ab8" providerId="LiveId" clId="{BB758C90-8B4A-44F3-BAE6-34C6BD5ABF17}" dt="2024-10-31T16:52:20.523" v="115" actId="26606"/>
          <ac:spMkLst>
            <pc:docMk/>
            <pc:sldMk cId="813951049" sldId="261"/>
            <ac:spMk id="29" creationId="{D85D5AA8-773B-469A-8802-9645A4DC9B7D}"/>
          </ac:spMkLst>
        </pc:spChg>
        <pc:spChg chg="add">
          <ac:chgData name="diana defta" userId="272f375ffd361ab8" providerId="LiveId" clId="{BB758C90-8B4A-44F3-BAE6-34C6BD5ABF17}" dt="2024-10-31T16:52:20.523" v="115" actId="26606"/>
          <ac:spMkLst>
            <pc:docMk/>
            <pc:sldMk cId="813951049" sldId="261"/>
            <ac:spMk id="30" creationId="{C75AF42C-C556-454E-B2D3-2C917CB812D5}"/>
          </ac:spMkLst>
        </pc:spChg>
        <pc:picChg chg="add del">
          <ac:chgData name="diana defta" userId="272f375ffd361ab8" providerId="LiveId" clId="{BB758C90-8B4A-44F3-BAE6-34C6BD5ABF17}" dt="2024-10-31T16:44:46.012" v="72" actId="21"/>
          <ac:picMkLst>
            <pc:docMk/>
            <pc:sldMk cId="813951049" sldId="261"/>
            <ac:picMk id="3" creationId="{5D1211DA-9E06-5D0B-EBA1-22CA1F105936}"/>
          </ac:picMkLst>
        </pc:picChg>
        <pc:picChg chg="add del">
          <ac:chgData name="diana defta" userId="272f375ffd361ab8" providerId="LiveId" clId="{BB758C90-8B4A-44F3-BAE6-34C6BD5ABF17}" dt="2024-10-31T16:46:33.608" v="76" actId="22"/>
          <ac:picMkLst>
            <pc:docMk/>
            <pc:sldMk cId="813951049" sldId="261"/>
            <ac:picMk id="5" creationId="{33DE9FBF-DD3C-5BAB-A896-E13F66EFA77C}"/>
          </ac:picMkLst>
        </pc:picChg>
        <pc:picChg chg="add del">
          <ac:chgData name="diana defta" userId="272f375ffd361ab8" providerId="LiveId" clId="{BB758C90-8B4A-44F3-BAE6-34C6BD5ABF17}" dt="2024-10-31T16:47:52.857" v="91" actId="21"/>
          <ac:picMkLst>
            <pc:docMk/>
            <pc:sldMk cId="813951049" sldId="261"/>
            <ac:picMk id="9" creationId="{74E0B974-5E2D-42A6-3BBE-C6488CEAB428}"/>
          </ac:picMkLst>
        </pc:picChg>
        <pc:picChg chg="add del mod">
          <ac:chgData name="diana defta" userId="272f375ffd361ab8" providerId="LiveId" clId="{BB758C90-8B4A-44F3-BAE6-34C6BD5ABF17}" dt="2024-10-31T16:50:25.712" v="107" actId="21"/>
          <ac:picMkLst>
            <pc:docMk/>
            <pc:sldMk cId="813951049" sldId="261"/>
            <ac:picMk id="11" creationId="{64B6D898-267F-9F2D-F530-684A70703D20}"/>
          </ac:picMkLst>
        </pc:picChg>
        <pc:picChg chg="add mod">
          <ac:chgData name="diana defta" userId="272f375ffd361ab8" providerId="LiveId" clId="{BB758C90-8B4A-44F3-BAE6-34C6BD5ABF17}" dt="2024-10-31T16:52:37.105" v="119" actId="14100"/>
          <ac:picMkLst>
            <pc:docMk/>
            <pc:sldMk cId="813951049" sldId="261"/>
            <ac:picMk id="13" creationId="{56D79319-9C01-AE49-B984-9BE5F1C7D741}"/>
          </ac:picMkLst>
        </pc:picChg>
      </pc:sldChg>
      <pc:sldChg chg="addSp delSp modSp new mod">
        <pc:chgData name="diana defta" userId="272f375ffd361ab8" providerId="LiveId" clId="{BB758C90-8B4A-44F3-BAE6-34C6BD5ABF17}" dt="2024-10-31T17:00:05.343" v="128" actId="14100"/>
        <pc:sldMkLst>
          <pc:docMk/>
          <pc:sldMk cId="4012748143" sldId="262"/>
        </pc:sldMkLst>
        <pc:picChg chg="add del mod">
          <ac:chgData name="diana defta" userId="272f375ffd361ab8" providerId="LiveId" clId="{BB758C90-8B4A-44F3-BAE6-34C6BD5ABF17}" dt="2024-10-31T16:58:44.652" v="125" actId="21"/>
          <ac:picMkLst>
            <pc:docMk/>
            <pc:sldMk cId="4012748143" sldId="262"/>
            <ac:picMk id="2" creationId="{995253AE-61E0-268A-B9FF-12C07384C96C}"/>
          </ac:picMkLst>
        </pc:picChg>
        <pc:picChg chg="add mod">
          <ac:chgData name="diana defta" userId="272f375ffd361ab8" providerId="LiveId" clId="{BB758C90-8B4A-44F3-BAE6-34C6BD5ABF17}" dt="2024-10-31T17:00:05.343" v="128" actId="14100"/>
          <ac:picMkLst>
            <pc:docMk/>
            <pc:sldMk cId="4012748143" sldId="262"/>
            <ac:picMk id="3" creationId="{BDEC4A34-5A24-6326-8266-E3FD6EF242DD}"/>
          </ac:picMkLst>
        </pc:picChg>
      </pc:sldChg>
      <pc:sldChg chg="addSp delSp modSp new mod setBg">
        <pc:chgData name="diana defta" userId="272f375ffd361ab8" providerId="LiveId" clId="{BB758C90-8B4A-44F3-BAE6-34C6BD5ABF17}" dt="2024-10-31T17:01:15.907" v="137" actId="14100"/>
        <pc:sldMkLst>
          <pc:docMk/>
          <pc:sldMk cId="1747045786" sldId="263"/>
        </pc:sldMkLst>
        <pc:spChg chg="add del">
          <ac:chgData name="diana defta" userId="272f375ffd361ab8" providerId="LiveId" clId="{BB758C90-8B4A-44F3-BAE6-34C6BD5ABF17}" dt="2024-10-31T17:01:05.432" v="132" actId="26606"/>
          <ac:spMkLst>
            <pc:docMk/>
            <pc:sldMk cId="1747045786" sldId="263"/>
            <ac:spMk id="8" creationId="{4309F268-A45B-4517-B03F-2774BAEFFBA6}"/>
          </ac:spMkLst>
        </pc:spChg>
        <pc:spChg chg="add del">
          <ac:chgData name="diana defta" userId="272f375ffd361ab8" providerId="LiveId" clId="{BB758C90-8B4A-44F3-BAE6-34C6BD5ABF17}" dt="2024-10-31T17:01:07.626" v="134" actId="26606"/>
          <ac:spMkLst>
            <pc:docMk/>
            <pc:sldMk cId="1747045786" sldId="263"/>
            <ac:spMk id="10" creationId="{C75AF42C-C556-454E-B2D3-2C917CB812D5}"/>
          </ac:spMkLst>
        </pc:spChg>
        <pc:spChg chg="add del">
          <ac:chgData name="diana defta" userId="272f375ffd361ab8" providerId="LiveId" clId="{BB758C90-8B4A-44F3-BAE6-34C6BD5ABF17}" dt="2024-10-31T17:01:07.626" v="134" actId="26606"/>
          <ac:spMkLst>
            <pc:docMk/>
            <pc:sldMk cId="1747045786" sldId="263"/>
            <ac:spMk id="11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01:07.654" v="135" actId="26606"/>
          <ac:spMkLst>
            <pc:docMk/>
            <pc:sldMk cId="1747045786" sldId="263"/>
            <ac:spMk id="13" creationId="{4309F268-A45B-4517-B03F-2774BAEFFBA6}"/>
          </ac:spMkLst>
        </pc:spChg>
        <pc:picChg chg="add mod">
          <ac:chgData name="diana defta" userId="272f375ffd361ab8" providerId="LiveId" clId="{BB758C90-8B4A-44F3-BAE6-34C6BD5ABF17}" dt="2024-10-31T17:01:15.907" v="137" actId="14100"/>
          <ac:picMkLst>
            <pc:docMk/>
            <pc:sldMk cId="1747045786" sldId="263"/>
            <ac:picMk id="3" creationId="{D109AB2A-A80B-25F4-E593-3BA5CE56695A}"/>
          </ac:picMkLst>
        </pc:picChg>
      </pc:sldChg>
      <pc:sldChg chg="addSp delSp modSp new mod setBg">
        <pc:chgData name="diana defta" userId="272f375ffd361ab8" providerId="LiveId" clId="{BB758C90-8B4A-44F3-BAE6-34C6BD5ABF17}" dt="2024-10-31T17:04:06.790" v="159" actId="14100"/>
        <pc:sldMkLst>
          <pc:docMk/>
          <pc:sldMk cId="1726445760" sldId="264"/>
        </pc:sldMkLst>
        <pc:spChg chg="add del">
          <ac:chgData name="diana defta" userId="272f375ffd361ab8" providerId="LiveId" clId="{BB758C90-8B4A-44F3-BAE6-34C6BD5ABF17}" dt="2024-10-31T17:02:44.548" v="146" actId="26606"/>
          <ac:spMkLst>
            <pc:docMk/>
            <pc:sldMk cId="1726445760" sldId="264"/>
            <ac:spMk id="8" creationId="{4309F268-A45B-4517-B03F-2774BAEFFBA6}"/>
          </ac:spMkLst>
        </pc:spChg>
        <pc:spChg chg="add del">
          <ac:chgData name="diana defta" userId="272f375ffd361ab8" providerId="LiveId" clId="{BB758C90-8B4A-44F3-BAE6-34C6BD5ABF17}" dt="2024-10-31T17:03:38.380" v="154" actId="26606"/>
          <ac:spMkLst>
            <pc:docMk/>
            <pc:sldMk cId="1726445760" sldId="264"/>
            <ac:spMk id="10" creationId="{C75AF42C-C556-454E-B2D3-2C917CB812D5}"/>
          </ac:spMkLst>
        </pc:spChg>
        <pc:spChg chg="add del">
          <ac:chgData name="diana defta" userId="272f375ffd361ab8" providerId="LiveId" clId="{BB758C90-8B4A-44F3-BAE6-34C6BD5ABF17}" dt="2024-10-31T17:03:38.380" v="154" actId="26606"/>
          <ac:spMkLst>
            <pc:docMk/>
            <pc:sldMk cId="1726445760" sldId="264"/>
            <ac:spMk id="11" creationId="{D85D5AA8-773B-469A-8802-9645A4DC9B7D}"/>
          </ac:spMkLst>
        </pc:spChg>
        <pc:spChg chg="add del">
          <ac:chgData name="diana defta" userId="272f375ffd361ab8" providerId="LiveId" clId="{BB758C90-8B4A-44F3-BAE6-34C6BD5ABF17}" dt="2024-10-31T17:04:00.312" v="157" actId="26606"/>
          <ac:spMkLst>
            <pc:docMk/>
            <pc:sldMk cId="1726445760" sldId="264"/>
            <ac:spMk id="16" creationId="{4309F268-A45B-4517-B03F-2774BAEFFBA6}"/>
          </ac:spMkLst>
        </pc:spChg>
        <pc:spChg chg="add">
          <ac:chgData name="diana defta" userId="272f375ffd361ab8" providerId="LiveId" clId="{BB758C90-8B4A-44F3-BAE6-34C6BD5ABF17}" dt="2024-10-31T17:04:00.312" v="157" actId="26606"/>
          <ac:spMkLst>
            <pc:docMk/>
            <pc:sldMk cId="1726445760" sldId="264"/>
            <ac:spMk id="21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04:00.312" v="157" actId="26606"/>
          <ac:spMkLst>
            <pc:docMk/>
            <pc:sldMk cId="1726445760" sldId="264"/>
            <ac:spMk id="23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7:04:06.790" v="159" actId="14100"/>
          <ac:picMkLst>
            <pc:docMk/>
            <pc:sldMk cId="1726445760" sldId="264"/>
            <ac:picMk id="3" creationId="{4C191300-738A-EDF0-7C15-B73053A6237E}"/>
          </ac:picMkLst>
        </pc:picChg>
      </pc:sldChg>
      <pc:sldChg chg="addSp new">
        <pc:chgData name="diana defta" userId="272f375ffd361ab8" providerId="LiveId" clId="{BB758C90-8B4A-44F3-BAE6-34C6BD5ABF17}" dt="2024-10-31T17:05:35.239" v="161"/>
        <pc:sldMkLst>
          <pc:docMk/>
          <pc:sldMk cId="1902251313" sldId="265"/>
        </pc:sldMkLst>
        <pc:picChg chg="add">
          <ac:chgData name="diana defta" userId="272f375ffd361ab8" providerId="LiveId" clId="{BB758C90-8B4A-44F3-BAE6-34C6BD5ABF17}" dt="2024-10-31T17:05:35.239" v="161"/>
          <ac:picMkLst>
            <pc:docMk/>
            <pc:sldMk cId="1902251313" sldId="265"/>
            <ac:picMk id="2" creationId="{6E4461F1-CBF7-A644-9284-C76FC8AED7EF}"/>
          </ac:picMkLst>
        </pc:picChg>
      </pc:sldChg>
      <pc:sldChg chg="addSp modSp new mod">
        <pc:chgData name="diana defta" userId="272f375ffd361ab8" providerId="LiveId" clId="{BB758C90-8B4A-44F3-BAE6-34C6BD5ABF17}" dt="2024-10-31T17:06:58.232" v="167" actId="14100"/>
        <pc:sldMkLst>
          <pc:docMk/>
          <pc:sldMk cId="2038174083" sldId="266"/>
        </pc:sldMkLst>
        <pc:picChg chg="add mod">
          <ac:chgData name="diana defta" userId="272f375ffd361ab8" providerId="LiveId" clId="{BB758C90-8B4A-44F3-BAE6-34C6BD5ABF17}" dt="2024-10-31T17:06:58.232" v="167" actId="14100"/>
          <ac:picMkLst>
            <pc:docMk/>
            <pc:sldMk cId="2038174083" sldId="266"/>
            <ac:picMk id="3" creationId="{FABE6A00-95C2-94E1-9BA1-E5539C6A5BFD}"/>
          </ac:picMkLst>
        </pc:picChg>
      </pc:sldChg>
      <pc:sldChg chg="addSp delSp modSp new mod setBg">
        <pc:chgData name="diana defta" userId="272f375ffd361ab8" providerId="LiveId" clId="{BB758C90-8B4A-44F3-BAE6-34C6BD5ABF17}" dt="2024-10-31T17:09:57.199" v="178" actId="14100"/>
        <pc:sldMkLst>
          <pc:docMk/>
          <pc:sldMk cId="2895468725" sldId="267"/>
        </pc:sldMkLst>
        <pc:spChg chg="add del">
          <ac:chgData name="diana defta" userId="272f375ffd361ab8" providerId="LiveId" clId="{BB758C90-8B4A-44F3-BAE6-34C6BD5ABF17}" dt="2024-10-31T17:09:43.078" v="174" actId="26606"/>
          <ac:spMkLst>
            <pc:docMk/>
            <pc:sldMk cId="2895468725" sldId="267"/>
            <ac:spMk id="8" creationId="{D85D5AA8-773B-469A-8802-9645A4DC9B7D}"/>
          </ac:spMkLst>
        </pc:spChg>
        <pc:spChg chg="add del">
          <ac:chgData name="diana defta" userId="272f375ffd361ab8" providerId="LiveId" clId="{BB758C90-8B4A-44F3-BAE6-34C6BD5ABF17}" dt="2024-10-31T17:09:43.078" v="174" actId="26606"/>
          <ac:spMkLst>
            <pc:docMk/>
            <pc:sldMk cId="2895468725" sldId="267"/>
            <ac:spMk id="10" creationId="{C75AF42C-C556-454E-B2D3-2C917CB812D5}"/>
          </ac:spMkLst>
        </pc:spChg>
        <pc:spChg chg="add del">
          <ac:chgData name="diana defta" userId="272f375ffd361ab8" providerId="LiveId" clId="{BB758C90-8B4A-44F3-BAE6-34C6BD5ABF17}" dt="2024-10-31T17:09:53.139" v="177" actId="26606"/>
          <ac:spMkLst>
            <pc:docMk/>
            <pc:sldMk cId="2895468725" sldId="267"/>
            <ac:spMk id="12" creationId="{4309F268-A45B-4517-B03F-2774BAEFFBA6}"/>
          </ac:spMkLst>
        </pc:spChg>
        <pc:spChg chg="add">
          <ac:chgData name="diana defta" userId="272f375ffd361ab8" providerId="LiveId" clId="{BB758C90-8B4A-44F3-BAE6-34C6BD5ABF17}" dt="2024-10-31T17:09:53.139" v="177" actId="26606"/>
          <ac:spMkLst>
            <pc:docMk/>
            <pc:sldMk cId="2895468725" sldId="267"/>
            <ac:spMk id="17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09:53.139" v="177" actId="26606"/>
          <ac:spMkLst>
            <pc:docMk/>
            <pc:sldMk cId="2895468725" sldId="267"/>
            <ac:spMk id="19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7:09:57.199" v="178" actId="14100"/>
          <ac:picMkLst>
            <pc:docMk/>
            <pc:sldMk cId="2895468725" sldId="267"/>
            <ac:picMk id="3" creationId="{5BB7EBF8-15A3-8472-57F8-13756E85F809}"/>
          </ac:picMkLst>
        </pc:picChg>
      </pc:sldChg>
      <pc:sldChg chg="addSp modSp new mod setBg">
        <pc:chgData name="diana defta" userId="272f375ffd361ab8" providerId="LiveId" clId="{BB758C90-8B4A-44F3-BAE6-34C6BD5ABF17}" dt="2024-10-31T17:13:47.205" v="181" actId="26606"/>
        <pc:sldMkLst>
          <pc:docMk/>
          <pc:sldMk cId="3996833627" sldId="268"/>
        </pc:sldMkLst>
        <pc:spChg chg="add">
          <ac:chgData name="diana defta" userId="272f375ffd361ab8" providerId="LiveId" clId="{BB758C90-8B4A-44F3-BAE6-34C6BD5ABF17}" dt="2024-10-31T17:13:47.205" v="181" actId="26606"/>
          <ac:spMkLst>
            <pc:docMk/>
            <pc:sldMk cId="3996833627" sldId="268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13:47.205" v="181" actId="26606"/>
          <ac:spMkLst>
            <pc:docMk/>
            <pc:sldMk cId="3996833627" sldId="268"/>
            <ac:spMk id="10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7:13:47.205" v="181" actId="26606"/>
          <ac:picMkLst>
            <pc:docMk/>
            <pc:sldMk cId="3996833627" sldId="268"/>
            <ac:picMk id="3" creationId="{828620E4-6A3C-22D9-562A-26C65F044BC5}"/>
          </ac:picMkLst>
        </pc:picChg>
      </pc:sldChg>
      <pc:sldChg chg="addSp modSp new mod setBg">
        <pc:chgData name="diana defta" userId="272f375ffd361ab8" providerId="LiveId" clId="{BB758C90-8B4A-44F3-BAE6-34C6BD5ABF17}" dt="2024-10-31T17:14:30.464" v="184" actId="26606"/>
        <pc:sldMkLst>
          <pc:docMk/>
          <pc:sldMk cId="832649107" sldId="269"/>
        </pc:sldMkLst>
        <pc:spChg chg="add">
          <ac:chgData name="diana defta" userId="272f375ffd361ab8" providerId="LiveId" clId="{BB758C90-8B4A-44F3-BAE6-34C6BD5ABF17}" dt="2024-10-31T17:14:30.464" v="184" actId="26606"/>
          <ac:spMkLst>
            <pc:docMk/>
            <pc:sldMk cId="832649107" sldId="269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14:30.464" v="184" actId="26606"/>
          <ac:spMkLst>
            <pc:docMk/>
            <pc:sldMk cId="832649107" sldId="269"/>
            <ac:spMk id="10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7:14:30.464" v="184" actId="26606"/>
          <ac:picMkLst>
            <pc:docMk/>
            <pc:sldMk cId="832649107" sldId="269"/>
            <ac:picMk id="3" creationId="{EC191D16-210C-87AA-FF58-AE0D31C503C6}"/>
          </ac:picMkLst>
        </pc:picChg>
      </pc:sldChg>
      <pc:sldChg chg="addSp modSp new mod setBg">
        <pc:chgData name="diana defta" userId="272f375ffd361ab8" providerId="LiveId" clId="{BB758C90-8B4A-44F3-BAE6-34C6BD5ABF17}" dt="2024-10-31T17:15:18.320" v="187" actId="26606"/>
        <pc:sldMkLst>
          <pc:docMk/>
          <pc:sldMk cId="4024917019" sldId="270"/>
        </pc:sldMkLst>
        <pc:spChg chg="add">
          <ac:chgData name="diana defta" userId="272f375ffd361ab8" providerId="LiveId" clId="{BB758C90-8B4A-44F3-BAE6-34C6BD5ABF17}" dt="2024-10-31T17:15:18.320" v="187" actId="26606"/>
          <ac:spMkLst>
            <pc:docMk/>
            <pc:sldMk cId="4024917019" sldId="270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15:18.320" v="187" actId="26606"/>
          <ac:spMkLst>
            <pc:docMk/>
            <pc:sldMk cId="4024917019" sldId="270"/>
            <ac:spMk id="10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7:15:18.320" v="187" actId="26606"/>
          <ac:picMkLst>
            <pc:docMk/>
            <pc:sldMk cId="4024917019" sldId="270"/>
            <ac:picMk id="3" creationId="{40A0EF99-EE70-F778-C79C-C1EFD7C050B2}"/>
          </ac:picMkLst>
        </pc:picChg>
      </pc:sldChg>
      <pc:sldChg chg="addSp modSp new mod setBg">
        <pc:chgData name="diana defta" userId="272f375ffd361ab8" providerId="LiveId" clId="{BB758C90-8B4A-44F3-BAE6-34C6BD5ABF17}" dt="2024-10-31T17:17:51.359" v="190" actId="26606"/>
        <pc:sldMkLst>
          <pc:docMk/>
          <pc:sldMk cId="2718406373" sldId="271"/>
        </pc:sldMkLst>
        <pc:spChg chg="add">
          <ac:chgData name="diana defta" userId="272f375ffd361ab8" providerId="LiveId" clId="{BB758C90-8B4A-44F3-BAE6-34C6BD5ABF17}" dt="2024-10-31T17:17:51.359" v="190" actId="26606"/>
          <ac:spMkLst>
            <pc:docMk/>
            <pc:sldMk cId="2718406373" sldId="271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17:51.359" v="190" actId="26606"/>
          <ac:spMkLst>
            <pc:docMk/>
            <pc:sldMk cId="2718406373" sldId="271"/>
            <ac:spMk id="10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7:17:51.359" v="190" actId="26606"/>
          <ac:picMkLst>
            <pc:docMk/>
            <pc:sldMk cId="2718406373" sldId="271"/>
            <ac:picMk id="3" creationId="{5724F16D-2AD4-4AE5-3E90-CF331EA44D33}"/>
          </ac:picMkLst>
        </pc:picChg>
      </pc:sldChg>
      <pc:sldChg chg="addSp delSp modSp new mod setBg">
        <pc:chgData name="diana defta" userId="272f375ffd361ab8" providerId="LiveId" clId="{BB758C90-8B4A-44F3-BAE6-34C6BD5ABF17}" dt="2024-10-31T17:28:59.296" v="215" actId="14100"/>
        <pc:sldMkLst>
          <pc:docMk/>
          <pc:sldMk cId="2566329292" sldId="272"/>
        </pc:sldMkLst>
        <pc:spChg chg="add del">
          <ac:chgData name="diana defta" userId="272f375ffd361ab8" providerId="LiveId" clId="{BB758C90-8B4A-44F3-BAE6-34C6BD5ABF17}" dt="2024-10-31T17:28:01.967" v="200" actId="26606"/>
          <ac:spMkLst>
            <pc:docMk/>
            <pc:sldMk cId="2566329292" sldId="272"/>
            <ac:spMk id="8" creationId="{D85D5AA8-773B-469A-8802-9645A4DC9B7D}"/>
          </ac:spMkLst>
        </pc:spChg>
        <pc:spChg chg="add del">
          <ac:chgData name="diana defta" userId="272f375ffd361ab8" providerId="LiveId" clId="{BB758C90-8B4A-44F3-BAE6-34C6BD5ABF17}" dt="2024-10-31T17:28:01.967" v="200" actId="26606"/>
          <ac:spMkLst>
            <pc:docMk/>
            <pc:sldMk cId="2566329292" sldId="272"/>
            <ac:spMk id="10" creationId="{C75AF42C-C556-454E-B2D3-2C917CB812D5}"/>
          </ac:spMkLst>
        </pc:spChg>
        <pc:spChg chg="add del">
          <ac:chgData name="diana defta" userId="272f375ffd361ab8" providerId="LiveId" clId="{BB758C90-8B4A-44F3-BAE6-34C6BD5ABF17}" dt="2024-10-31T17:28:15.242" v="205" actId="26606"/>
          <ac:spMkLst>
            <pc:docMk/>
            <pc:sldMk cId="2566329292" sldId="272"/>
            <ac:spMk id="15" creationId="{4309F268-A45B-4517-B03F-2774BAEFFBA6}"/>
          </ac:spMkLst>
        </pc:spChg>
        <pc:spChg chg="add del">
          <ac:chgData name="diana defta" userId="272f375ffd361ab8" providerId="LiveId" clId="{BB758C90-8B4A-44F3-BAE6-34C6BD5ABF17}" dt="2024-10-31T17:28:15.234" v="204" actId="26606"/>
          <ac:spMkLst>
            <pc:docMk/>
            <pc:sldMk cId="2566329292" sldId="272"/>
            <ac:spMk id="20" creationId="{4309F268-A45B-4517-B03F-2774BAEFFBA6}"/>
          </ac:spMkLst>
        </pc:spChg>
        <pc:spChg chg="add del">
          <ac:chgData name="diana defta" userId="272f375ffd361ab8" providerId="LiveId" clId="{BB758C90-8B4A-44F3-BAE6-34C6BD5ABF17}" dt="2024-10-31T17:28:41.203" v="210" actId="26606"/>
          <ac:spMkLst>
            <pc:docMk/>
            <pc:sldMk cId="2566329292" sldId="272"/>
            <ac:spMk id="22" creationId="{C75AF42C-C556-454E-B2D3-2C917CB812D5}"/>
          </ac:spMkLst>
        </pc:spChg>
        <pc:spChg chg="add del">
          <ac:chgData name="diana defta" userId="272f375ffd361ab8" providerId="LiveId" clId="{BB758C90-8B4A-44F3-BAE6-34C6BD5ABF17}" dt="2024-10-31T17:28:41.203" v="210" actId="26606"/>
          <ac:spMkLst>
            <pc:docMk/>
            <pc:sldMk cId="2566329292" sldId="272"/>
            <ac:spMk id="23" creationId="{D85D5AA8-773B-469A-8802-9645A4DC9B7D}"/>
          </ac:spMkLst>
        </pc:spChg>
        <pc:spChg chg="add del">
          <ac:chgData name="diana defta" userId="272f375ffd361ab8" providerId="LiveId" clId="{BB758C90-8B4A-44F3-BAE6-34C6BD5ABF17}" dt="2024-10-31T17:28:51.817" v="213" actId="26606"/>
          <ac:spMkLst>
            <pc:docMk/>
            <pc:sldMk cId="2566329292" sldId="272"/>
            <ac:spMk id="28" creationId="{4309F268-A45B-4517-B03F-2774BAEFFBA6}"/>
          </ac:spMkLst>
        </pc:spChg>
        <pc:spChg chg="add">
          <ac:chgData name="diana defta" userId="272f375ffd361ab8" providerId="LiveId" clId="{BB758C90-8B4A-44F3-BAE6-34C6BD5ABF17}" dt="2024-10-31T17:28:51.817" v="213" actId="26606"/>
          <ac:spMkLst>
            <pc:docMk/>
            <pc:sldMk cId="2566329292" sldId="272"/>
            <ac:spMk id="33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28:51.817" v="213" actId="26606"/>
          <ac:spMkLst>
            <pc:docMk/>
            <pc:sldMk cId="2566329292" sldId="272"/>
            <ac:spMk id="35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7:28:59.296" v="215" actId="14100"/>
          <ac:picMkLst>
            <pc:docMk/>
            <pc:sldMk cId="2566329292" sldId="272"/>
            <ac:picMk id="3" creationId="{C66CE58E-E3B7-61C3-51C5-A0DED0AF0A47}"/>
          </ac:picMkLst>
        </pc:picChg>
      </pc:sldChg>
      <pc:sldChg chg="addSp delSp modSp new mod setBg">
        <pc:chgData name="diana defta" userId="272f375ffd361ab8" providerId="LiveId" clId="{BB758C90-8B4A-44F3-BAE6-34C6BD5ABF17}" dt="2024-10-31T17:31:35.633" v="225" actId="14100"/>
        <pc:sldMkLst>
          <pc:docMk/>
          <pc:sldMk cId="4079306753" sldId="273"/>
        </pc:sldMkLst>
        <pc:spChg chg="add">
          <ac:chgData name="diana defta" userId="272f375ffd361ab8" providerId="LiveId" clId="{BB758C90-8B4A-44F3-BAE6-34C6BD5ABF17}" dt="2024-10-31T17:30:01.467" v="219" actId="26606"/>
          <ac:spMkLst>
            <pc:docMk/>
            <pc:sldMk cId="4079306753" sldId="273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30:01.467" v="219" actId="26606"/>
          <ac:spMkLst>
            <pc:docMk/>
            <pc:sldMk cId="4079306753" sldId="273"/>
            <ac:spMk id="10" creationId="{C75AF42C-C556-454E-B2D3-2C917CB812D5}"/>
          </ac:spMkLst>
        </pc:spChg>
        <pc:picChg chg="add del mod">
          <ac:chgData name="diana defta" userId="272f375ffd361ab8" providerId="LiveId" clId="{BB758C90-8B4A-44F3-BAE6-34C6BD5ABF17}" dt="2024-10-31T17:30:45.126" v="222" actId="21"/>
          <ac:picMkLst>
            <pc:docMk/>
            <pc:sldMk cId="4079306753" sldId="273"/>
            <ac:picMk id="3" creationId="{B65F2BD7-0B35-ECA7-A661-FBFEFD7F7BE3}"/>
          </ac:picMkLst>
        </pc:picChg>
        <pc:picChg chg="add mod">
          <ac:chgData name="diana defta" userId="272f375ffd361ab8" providerId="LiveId" clId="{BB758C90-8B4A-44F3-BAE6-34C6BD5ABF17}" dt="2024-10-31T17:31:35.633" v="225" actId="14100"/>
          <ac:picMkLst>
            <pc:docMk/>
            <pc:sldMk cId="4079306753" sldId="273"/>
            <ac:picMk id="5" creationId="{C42A3D82-F3EC-7D56-873A-487B40B1B59A}"/>
          </ac:picMkLst>
        </pc:picChg>
      </pc:sldChg>
      <pc:sldChg chg="addSp modSp new mod setBg">
        <pc:chgData name="diana defta" userId="272f375ffd361ab8" providerId="LiveId" clId="{BB758C90-8B4A-44F3-BAE6-34C6BD5ABF17}" dt="2024-10-31T17:32:11.031" v="228" actId="14100"/>
        <pc:sldMkLst>
          <pc:docMk/>
          <pc:sldMk cId="3028935521" sldId="274"/>
        </pc:sldMkLst>
        <pc:spChg chg="add">
          <ac:chgData name="diana defta" userId="272f375ffd361ab8" providerId="LiveId" clId="{BB758C90-8B4A-44F3-BAE6-34C6BD5ABF17}" dt="2024-10-31T17:32:07.204" v="227" actId="26606"/>
          <ac:spMkLst>
            <pc:docMk/>
            <pc:sldMk cId="3028935521" sldId="274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32:07.204" v="227" actId="26606"/>
          <ac:spMkLst>
            <pc:docMk/>
            <pc:sldMk cId="3028935521" sldId="274"/>
            <ac:spMk id="10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7:32:11.031" v="228" actId="14100"/>
          <ac:picMkLst>
            <pc:docMk/>
            <pc:sldMk cId="3028935521" sldId="274"/>
            <ac:picMk id="3" creationId="{88730F45-599A-1ED8-7FB7-BA2FD9BFDC6E}"/>
          </ac:picMkLst>
        </pc:picChg>
      </pc:sldChg>
      <pc:sldChg chg="addSp modSp new mod setBg">
        <pc:chgData name="diana defta" userId="272f375ffd361ab8" providerId="LiveId" clId="{BB758C90-8B4A-44F3-BAE6-34C6BD5ABF17}" dt="2024-10-31T17:32:54.205" v="233" actId="14100"/>
        <pc:sldMkLst>
          <pc:docMk/>
          <pc:sldMk cId="530152989" sldId="275"/>
        </pc:sldMkLst>
        <pc:spChg chg="add">
          <ac:chgData name="diana defta" userId="272f375ffd361ab8" providerId="LiveId" clId="{BB758C90-8B4A-44F3-BAE6-34C6BD5ABF17}" dt="2024-10-31T17:32:46.690" v="231" actId="26606"/>
          <ac:spMkLst>
            <pc:docMk/>
            <pc:sldMk cId="530152989" sldId="275"/>
            <ac:spMk id="8" creationId="{D85D5AA8-773B-469A-8802-9645A4DC9B7D}"/>
          </ac:spMkLst>
        </pc:spChg>
        <pc:spChg chg="add">
          <ac:chgData name="diana defta" userId="272f375ffd361ab8" providerId="LiveId" clId="{BB758C90-8B4A-44F3-BAE6-34C6BD5ABF17}" dt="2024-10-31T17:32:46.690" v="231" actId="26606"/>
          <ac:spMkLst>
            <pc:docMk/>
            <pc:sldMk cId="530152989" sldId="275"/>
            <ac:spMk id="10" creationId="{C75AF42C-C556-454E-B2D3-2C917CB812D5}"/>
          </ac:spMkLst>
        </pc:spChg>
        <pc:picChg chg="add mod">
          <ac:chgData name="diana defta" userId="272f375ffd361ab8" providerId="LiveId" clId="{BB758C90-8B4A-44F3-BAE6-34C6BD5ABF17}" dt="2024-10-31T17:32:54.205" v="233" actId="14100"/>
          <ac:picMkLst>
            <pc:docMk/>
            <pc:sldMk cId="530152989" sldId="275"/>
            <ac:picMk id="3" creationId="{CB632E1D-D756-2C4A-AAD3-61CCFD53A979}"/>
          </ac:picMkLst>
        </pc:picChg>
      </pc:sldChg>
      <pc:sldMasterChg chg="modSp modSldLayout">
        <pc:chgData name="diana defta" userId="272f375ffd361ab8" providerId="LiveId" clId="{BB758C90-8B4A-44F3-BAE6-34C6BD5ABF17}" dt="2024-10-31T16:32:18.984" v="15"/>
        <pc:sldMasterMkLst>
          <pc:docMk/>
          <pc:sldMasterMk cId="2403899658" sldId="2147483678"/>
        </pc:sldMasterMkLst>
        <pc:spChg chg="mod">
          <ac:chgData name="diana defta" userId="272f375ffd361ab8" providerId="LiveId" clId="{BB758C90-8B4A-44F3-BAE6-34C6BD5ABF17}" dt="2024-10-31T16:32:18.984" v="15"/>
          <ac:spMkLst>
            <pc:docMk/>
            <pc:sldMasterMk cId="2403899658" sldId="2147483678"/>
            <ac:spMk id="2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18.984" v="15"/>
          <ac:spMkLst>
            <pc:docMk/>
            <pc:sldMasterMk cId="2403899658" sldId="2147483678"/>
            <ac:spMk id="3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18.984" v="15"/>
          <ac:spMkLst>
            <pc:docMk/>
            <pc:sldMasterMk cId="2403899658" sldId="2147483678"/>
            <ac:spMk id="4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18.984" v="15"/>
          <ac:spMkLst>
            <pc:docMk/>
            <pc:sldMasterMk cId="2403899658" sldId="2147483678"/>
            <ac:spMk id="5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18.984" v="15"/>
          <ac:spMkLst>
            <pc:docMk/>
            <pc:sldMasterMk cId="2403899658" sldId="2147483678"/>
            <ac:spMk id="6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18.984" v="15"/>
          <ac:spMkLst>
            <pc:docMk/>
            <pc:sldMasterMk cId="2403899658" sldId="2147483678"/>
            <ac:spMk id="14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18.984" v="15"/>
          <ac:spMkLst>
            <pc:docMk/>
            <pc:sldMasterMk cId="2403899658" sldId="2147483678"/>
            <ac:spMk id="16" creationId="{00000000-0000-0000-0000-000000000000}"/>
          </ac:spMkLst>
        </pc:spChg>
        <pc:picChg chg="mod">
          <ac:chgData name="diana defta" userId="272f375ffd361ab8" providerId="LiveId" clId="{BB758C90-8B4A-44F3-BAE6-34C6BD5ABF17}" dt="2024-10-31T16:32:18.984" v="15"/>
          <ac:picMkLst>
            <pc:docMk/>
            <pc:sldMasterMk cId="2403899658" sldId="2147483678"/>
            <ac:picMk id="7" creationId="{00000000-0000-0000-0000-000000000000}"/>
          </ac:picMkLst>
        </pc:picChg>
        <pc:picChg chg="mod">
          <ac:chgData name="diana defta" userId="272f375ffd361ab8" providerId="LiveId" clId="{BB758C90-8B4A-44F3-BAE6-34C6BD5ABF17}" dt="2024-10-31T16:32:18.984" v="15"/>
          <ac:picMkLst>
            <pc:docMk/>
            <pc:sldMasterMk cId="2403899658" sldId="2147483678"/>
            <ac:picMk id="8" creationId="{00000000-0000-0000-0000-000000000000}"/>
          </ac:picMkLst>
        </pc:picChg>
        <pc:picChg chg="mod">
          <ac:chgData name="diana defta" userId="272f375ffd361ab8" providerId="LiveId" clId="{BB758C90-8B4A-44F3-BAE6-34C6BD5ABF17}" dt="2024-10-31T16:32:18.984" v="15"/>
          <ac:picMkLst>
            <pc:docMk/>
            <pc:sldMasterMk cId="2403899658" sldId="2147483678"/>
            <ac:picMk id="9" creationId="{00000000-0000-0000-0000-000000000000}"/>
          </ac:picMkLst>
        </pc:picChg>
        <pc:picChg chg="mod">
          <ac:chgData name="diana defta" userId="272f375ffd361ab8" providerId="LiveId" clId="{BB758C90-8B4A-44F3-BAE6-34C6BD5ABF17}" dt="2024-10-31T16:32:18.984" v="15"/>
          <ac:picMkLst>
            <pc:docMk/>
            <pc:sldMasterMk cId="2403899658" sldId="2147483678"/>
            <ac:picMk id="10" creationId="{00000000-0000-0000-0000-000000000000}"/>
          </ac:picMkLst>
        </pc:pic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4009996213" sldId="2147483679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4009996213" sldId="2147483679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4009996213" sldId="2147483679"/>
              <ac:spMk id="3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575026992" sldId="2147483681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575026992" sldId="2147483681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575026992" sldId="2147483681"/>
              <ac:spMk id="3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2428782990" sldId="2147483682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2428782990" sldId="2147483682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2428782990" sldId="2147483682"/>
              <ac:spMk id="4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3478840287" sldId="2147483683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478840287" sldId="2147483683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478840287" sldId="2147483683"/>
              <ac:spMk id="4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478840287" sldId="2147483683"/>
              <ac:spMk id="5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478840287" sldId="2147483683"/>
              <ac:spMk id="6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3247171895" sldId="2147483686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47171895" sldId="2147483686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47171895" sldId="2147483686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47171895" sldId="2147483686"/>
              <ac:spMk id="4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3531690013" sldId="2147483687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531690013" sldId="2147483687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531690013" sldId="2147483687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531690013" sldId="2147483687"/>
              <ac:spMk id="4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1100378933" sldId="2147483688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1100378933" sldId="2147483688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1100378933" sldId="2147483688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1100378933" sldId="2147483688"/>
              <ac:spMk id="4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864122727" sldId="2147483689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864122727" sldId="2147483689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864122727" sldId="2147483689"/>
              <ac:spMk id="8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3271575666" sldId="2147483690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71575666" sldId="2147483690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71575666" sldId="2147483690"/>
              <ac:spMk id="10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71575666" sldId="2147483690"/>
              <ac:spMk id="11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71575666" sldId="2147483690"/>
              <ac:spMk id="1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71575666" sldId="2147483690"/>
              <ac:spMk id="15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3224319873" sldId="2147483691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24319873" sldId="2147483691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224319873" sldId="2147483691"/>
              <ac:spMk id="3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2616126169" sldId="2147483692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2616126169" sldId="2147483692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2616126169" sldId="2147483692"/>
              <ac:spMk id="5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2616126169" sldId="2147483692"/>
              <ac:spMk id="14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2616126169" sldId="2147483692"/>
              <ac:spMk id="16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2616126169" sldId="2147483692"/>
              <ac:spMk id="19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2616126169" sldId="2147483692"/>
              <ac:spMk id="20" creationId="{00000000-0000-0000-0000-000000000000}"/>
            </ac:spMkLst>
          </pc:spChg>
          <pc:cxnChg chg="mod">
            <ac:chgData name="diana defta" userId="272f375ffd361ab8" providerId="LiveId" clId="{BB758C90-8B4A-44F3-BAE6-34C6BD5ABF17}" dt="2024-10-31T16:32:18.984" v="15"/>
            <ac:cxnSpMkLst>
              <pc:docMk/>
              <pc:sldMasterMk cId="2403899658" sldId="2147483678"/>
              <pc:sldLayoutMk cId="2616126169" sldId="2147483692"/>
              <ac:cxnSpMk id="17" creationId="{00000000-0000-0000-0000-000000000000}"/>
            </ac:cxnSpMkLst>
          </pc:cxnChg>
          <pc:cxnChg chg="mod">
            <ac:chgData name="diana defta" userId="272f375ffd361ab8" providerId="LiveId" clId="{BB758C90-8B4A-44F3-BAE6-34C6BD5ABF17}" dt="2024-10-31T16:32:18.984" v="15"/>
            <ac:cxnSpMkLst>
              <pc:docMk/>
              <pc:sldMasterMk cId="2403899658" sldId="2147483678"/>
              <pc:sldLayoutMk cId="2616126169" sldId="2147483692"/>
              <ac:cxnSpMk id="18" creationId="{00000000-0000-0000-0000-000000000000}"/>
            </ac:cxnSpMkLst>
          </pc:cxn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375922415" sldId="2147483693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75922415" sldId="2147483693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75922415" sldId="2147483693"/>
              <ac:spMk id="5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75922415" sldId="2147483693"/>
              <ac:spMk id="14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75922415" sldId="2147483693"/>
              <ac:spMk id="2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75922415" sldId="2147483693"/>
              <ac:spMk id="2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75922415" sldId="2147483693"/>
              <ac:spMk id="24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75922415" sldId="2147483693"/>
              <ac:spMk id="29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75922415" sldId="2147483693"/>
              <ac:spMk id="30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375922415" sldId="2147483693"/>
              <ac:spMk id="31" creationId="{00000000-0000-0000-0000-000000000000}"/>
            </ac:spMkLst>
          </pc:spChg>
          <pc:cxnChg chg="mod">
            <ac:chgData name="diana defta" userId="272f375ffd361ab8" providerId="LiveId" clId="{BB758C90-8B4A-44F3-BAE6-34C6BD5ABF17}" dt="2024-10-31T16:32:18.984" v="15"/>
            <ac:cxnSpMkLst>
              <pc:docMk/>
              <pc:sldMasterMk cId="2403899658" sldId="2147483678"/>
              <pc:sldLayoutMk cId="375922415" sldId="2147483693"/>
              <ac:cxnSpMk id="19" creationId="{00000000-0000-0000-0000-000000000000}"/>
            </ac:cxnSpMkLst>
          </pc:cxnChg>
          <pc:cxnChg chg="mod">
            <ac:chgData name="diana defta" userId="272f375ffd361ab8" providerId="LiveId" clId="{BB758C90-8B4A-44F3-BAE6-34C6BD5ABF17}" dt="2024-10-31T16:32:18.984" v="15"/>
            <ac:cxnSpMkLst>
              <pc:docMk/>
              <pc:sldMasterMk cId="2403899658" sldId="2147483678"/>
              <pc:sldLayoutMk cId="375922415" sldId="2147483693"/>
              <ac:cxnSpMk id="20" creationId="{00000000-0000-0000-0000-000000000000}"/>
            </ac:cxnSpMkLst>
          </pc:cxnChg>
        </pc:sldLayoutChg>
        <pc:sldLayoutChg chg="modSp">
          <pc:chgData name="diana defta" userId="272f375ffd361ab8" providerId="LiveId" clId="{BB758C90-8B4A-44F3-BAE6-34C6BD5ABF17}" dt="2024-10-31T16:32:18.984" v="15"/>
          <pc:sldLayoutMkLst>
            <pc:docMk/>
            <pc:sldMasterMk cId="2403899658" sldId="2147483678"/>
            <pc:sldLayoutMk cId="441650969" sldId="2147483695"/>
          </pc:sldLayoutMkLst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441650969" sldId="2147483695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18.984" v="15"/>
            <ac:spMkLst>
              <pc:docMk/>
              <pc:sldMasterMk cId="2403899658" sldId="2147483678"/>
              <pc:sldLayoutMk cId="441650969" sldId="2147483695"/>
              <ac:spMk id="3" creationId="{00000000-0000-0000-0000-000000000000}"/>
            </ac:spMkLst>
          </pc:spChg>
        </pc:sldLayoutChg>
      </pc:sldMasterChg>
      <pc:sldMasterChg chg="modSp modSldLayout">
        <pc:chgData name="diana defta" userId="272f375ffd361ab8" providerId="LiveId" clId="{BB758C90-8B4A-44F3-BAE6-34C6BD5ABF17}" dt="2024-10-31T16:32:22.927" v="16"/>
        <pc:sldMasterMkLst>
          <pc:docMk/>
          <pc:sldMasterMk cId="4182156161" sldId="2147483696"/>
        </pc:sldMasterMkLst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2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3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4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5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6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19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20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21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22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23" creationId="{00000000-0000-0000-0000-000000000000}"/>
          </ac:spMkLst>
        </pc:spChg>
        <pc:spChg chg="mod">
          <ac:chgData name="diana defta" userId="272f375ffd361ab8" providerId="LiveId" clId="{BB758C90-8B4A-44F3-BAE6-34C6BD5ABF17}" dt="2024-10-31T16:32:22.927" v="16"/>
          <ac:spMkLst>
            <pc:docMk/>
            <pc:sldMasterMk cId="4182156161" sldId="2147483696"/>
            <ac:spMk id="24" creationId="{00000000-0000-0000-0000-000000000000}"/>
          </ac:spMkLst>
        </pc:sp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440326580" sldId="2147483697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440326580" sldId="2147483697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440326580" sldId="2147483697"/>
              <ac:spMk id="3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4162719637" sldId="2147483699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4162719637" sldId="2147483699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4162719637" sldId="2147483699"/>
              <ac:spMk id="3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301983612" sldId="2147483700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01983612" sldId="2147483700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01983612" sldId="2147483700"/>
              <ac:spMk id="4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3404237023" sldId="2147483701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404237023" sldId="2147483701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404237023" sldId="2147483701"/>
              <ac:spMk id="4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404237023" sldId="2147483701"/>
              <ac:spMk id="5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404237023" sldId="2147483701"/>
              <ac:spMk id="6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3669843202" sldId="2147483704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669843202" sldId="2147483704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669843202" sldId="2147483704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669843202" sldId="2147483704"/>
              <ac:spMk id="4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1974316780" sldId="2147483705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974316780" sldId="2147483705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974316780" sldId="2147483705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974316780" sldId="2147483705"/>
              <ac:spMk id="4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192836290" sldId="2147483706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92836290" sldId="2147483706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92836290" sldId="2147483706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92836290" sldId="2147483706"/>
              <ac:spMk id="4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3238144171" sldId="2147483707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238144171" sldId="2147483707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3238144171" sldId="2147483707"/>
              <ac:spMk id="8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1052883895" sldId="2147483708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052883895" sldId="2147483708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052883895" sldId="2147483708"/>
              <ac:spMk id="10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052883895" sldId="2147483708"/>
              <ac:spMk id="11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052883895" sldId="2147483708"/>
              <ac:spMk id="1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1052883895" sldId="2147483708"/>
              <ac:spMk id="15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2755541736" sldId="2147483709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755541736" sldId="2147483709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755541736" sldId="2147483709"/>
              <ac:spMk id="3" creationId="{00000000-0000-0000-0000-000000000000}"/>
            </ac:spMkLst>
          </pc:sp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826659672" sldId="2147483710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826659672" sldId="2147483710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826659672" sldId="2147483710"/>
              <ac:spMk id="5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826659672" sldId="2147483710"/>
              <ac:spMk id="14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826659672" sldId="2147483710"/>
              <ac:spMk id="16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826659672" sldId="2147483710"/>
              <ac:spMk id="19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826659672" sldId="2147483710"/>
              <ac:spMk id="20" creationId="{00000000-0000-0000-0000-000000000000}"/>
            </ac:spMkLst>
          </pc:spChg>
          <pc:cxnChg chg="mod">
            <ac:chgData name="diana defta" userId="272f375ffd361ab8" providerId="LiveId" clId="{BB758C90-8B4A-44F3-BAE6-34C6BD5ABF17}" dt="2024-10-31T16:32:22.927" v="16"/>
            <ac:cxnSpMkLst>
              <pc:docMk/>
              <pc:sldMasterMk cId="4182156161" sldId="2147483696"/>
              <pc:sldLayoutMk cId="826659672" sldId="2147483710"/>
              <ac:cxnSpMk id="17" creationId="{00000000-0000-0000-0000-000000000000}"/>
            </ac:cxnSpMkLst>
          </pc:cxnChg>
          <pc:cxnChg chg="mod">
            <ac:chgData name="diana defta" userId="272f375ffd361ab8" providerId="LiveId" clId="{BB758C90-8B4A-44F3-BAE6-34C6BD5ABF17}" dt="2024-10-31T16:32:22.927" v="16"/>
            <ac:cxnSpMkLst>
              <pc:docMk/>
              <pc:sldMasterMk cId="4182156161" sldId="2147483696"/>
              <pc:sldLayoutMk cId="826659672" sldId="2147483710"/>
              <ac:cxnSpMk id="18" creationId="{00000000-0000-0000-0000-000000000000}"/>
            </ac:cxnSpMkLst>
          </pc:cxn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2350895940" sldId="2147483711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350895940" sldId="2147483711"/>
              <ac:spMk id="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350895940" sldId="2147483711"/>
              <ac:spMk id="5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350895940" sldId="2147483711"/>
              <ac:spMk id="14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350895940" sldId="2147483711"/>
              <ac:spMk id="2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350895940" sldId="2147483711"/>
              <ac:spMk id="23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350895940" sldId="2147483711"/>
              <ac:spMk id="24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350895940" sldId="2147483711"/>
              <ac:spMk id="29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350895940" sldId="2147483711"/>
              <ac:spMk id="30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350895940" sldId="2147483711"/>
              <ac:spMk id="31" creationId="{00000000-0000-0000-0000-000000000000}"/>
            </ac:spMkLst>
          </pc:spChg>
          <pc:cxnChg chg="mod">
            <ac:chgData name="diana defta" userId="272f375ffd361ab8" providerId="LiveId" clId="{BB758C90-8B4A-44F3-BAE6-34C6BD5ABF17}" dt="2024-10-31T16:32:22.927" v="16"/>
            <ac:cxnSpMkLst>
              <pc:docMk/>
              <pc:sldMasterMk cId="4182156161" sldId="2147483696"/>
              <pc:sldLayoutMk cId="2350895940" sldId="2147483711"/>
              <ac:cxnSpMk id="19" creationId="{00000000-0000-0000-0000-000000000000}"/>
            </ac:cxnSpMkLst>
          </pc:cxnChg>
          <pc:cxnChg chg="mod">
            <ac:chgData name="diana defta" userId="272f375ffd361ab8" providerId="LiveId" clId="{BB758C90-8B4A-44F3-BAE6-34C6BD5ABF17}" dt="2024-10-31T16:32:22.927" v="16"/>
            <ac:cxnSpMkLst>
              <pc:docMk/>
              <pc:sldMasterMk cId="4182156161" sldId="2147483696"/>
              <pc:sldLayoutMk cId="2350895940" sldId="2147483711"/>
              <ac:cxnSpMk id="20" creationId="{00000000-0000-0000-0000-000000000000}"/>
            </ac:cxnSpMkLst>
          </pc:cxnChg>
        </pc:sldLayoutChg>
        <pc:sldLayoutChg chg="modSp">
          <pc:chgData name="diana defta" userId="272f375ffd361ab8" providerId="LiveId" clId="{BB758C90-8B4A-44F3-BAE6-34C6BD5ABF17}" dt="2024-10-31T16:32:22.927" v="16"/>
          <pc:sldLayoutMkLst>
            <pc:docMk/>
            <pc:sldMasterMk cId="4182156161" sldId="2147483696"/>
            <pc:sldLayoutMk cId="2561111833" sldId="2147483713"/>
          </pc:sldLayoutMkLst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561111833" sldId="2147483713"/>
              <ac:spMk id="2" creationId="{00000000-0000-0000-0000-000000000000}"/>
            </ac:spMkLst>
          </pc:spChg>
          <pc:spChg chg="mod">
            <ac:chgData name="diana defta" userId="272f375ffd361ab8" providerId="LiveId" clId="{BB758C90-8B4A-44F3-BAE6-34C6BD5ABF17}" dt="2024-10-31T16:32:22.927" v="16"/>
            <ac:spMkLst>
              <pc:docMk/>
              <pc:sldMasterMk cId="4182156161" sldId="2147483696"/>
              <pc:sldLayoutMk cId="2561111833" sldId="2147483713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70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151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680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69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57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748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661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990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844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2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2152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9193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8850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3139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942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7145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781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727BEA2-623B-41B2-A48D-A06C5814FCE4}" type="datetimeFigureOut">
              <a:rPr lang="en-GB" smtClean="0"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C9A832-694F-4B73-B2C6-7DE2B0351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162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4006F9-1164-6513-BDB0-7EED8E0594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2012" y="1447800"/>
            <a:ext cx="5222325" cy="3329581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GB" sz="1800" kern="100">
                <a:solidFill>
                  <a:srgbClr val="EBEBEB"/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Programme:</a:t>
            </a: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Certificate of Higher Education Computing Skills for the Workplace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Module:</a:t>
            </a: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Learning in the Digital Era (Computing &amp; Electronics)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</a:t>
            </a: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ACCA4025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Assignment Title:</a:t>
            </a: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Assignment 2: PROFESSIONAL DEVELOPMENT PLAN (PDP)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</a:t>
            </a: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DIANA-DENISIA DEFTA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ID:</a:t>
            </a: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2328848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Submission Date:</a:t>
            </a: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29/04/2024 at 14:00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>
                <a:solidFill>
                  <a:srgbClr val="EBEBEB"/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Lecturer:</a:t>
            </a:r>
            <a: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JOY BOTU</a:t>
            </a:r>
            <a:br>
              <a:rPr lang="en-GB" sz="1800" kern="100">
                <a:solidFill>
                  <a:srgbClr val="EBEBEB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800">
              <a:solidFill>
                <a:srgbClr val="EBEBEB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5BBDE6-9481-62B4-FA26-773B8E595A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2012" y="4777380"/>
            <a:ext cx="5222326" cy="8614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  <a:t>University of </a:t>
            </a:r>
            <a:r>
              <a:rPr lang="en-GB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wales</a:t>
            </a:r>
            <a: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trinity saint </a:t>
            </a:r>
            <a:r>
              <a:rPr lang="en-GB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david</a:t>
            </a:r>
            <a:endParaRPr lang="en-GB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1964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63024624-0D7C-7F11-6ABB-5DAB963819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91" r="20883"/>
          <a:stretch/>
        </p:blipFill>
        <p:spPr>
          <a:xfrm>
            <a:off x="647240" y="1891745"/>
            <a:ext cx="2936836" cy="330310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021794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C59CD7-C3B0-A80D-2C3F-501E7B16EB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2229" y="643467"/>
            <a:ext cx="8632371" cy="5571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138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643D4A-A571-883C-DB91-E87E800F37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137" y="643467"/>
            <a:ext cx="8914177" cy="5571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670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09F268-A45B-4517-B03F-2774BAE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7ED79B-63FF-2C05-4C11-E1406F2142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7800" y="304800"/>
            <a:ext cx="8752114" cy="6368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954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2961D6-893A-B09C-23C8-42E1D8AE2C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972" y="643467"/>
            <a:ext cx="9260257" cy="5571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781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6D79319-9C01-AE49-B984-9BE5F1C7D7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846" y="509450"/>
            <a:ext cx="8961119" cy="5917475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51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EC4A34-5A24-6326-8266-E3FD6EF242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9611" y="736092"/>
            <a:ext cx="7955279" cy="5385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748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309F268-A45B-4517-B03F-2774BAE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09AB2A-A80B-25F4-E593-3BA5CE5669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7097" y="643467"/>
            <a:ext cx="9196251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045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191300-738A-EDF0-7C15-B73053A62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617" y="643467"/>
            <a:ext cx="7145383" cy="5571066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445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E4461F1-CBF7-A644-9284-C76FC8AED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7832" y="473964"/>
            <a:ext cx="5736336" cy="5910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251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BE6A00-95C2-94E1-9BA1-E5539C6A5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8354" y="1085849"/>
            <a:ext cx="8530045" cy="5210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174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B7EBF8-15A3-8472-57F8-13756E85F8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7116" y="643467"/>
            <a:ext cx="7952277" cy="557106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468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8620E4-6A3C-22D9-562A-26C65F044B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920" y="643467"/>
            <a:ext cx="9081633" cy="5571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833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191D16-210C-87AA-FF58-AE0D31C503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867981"/>
            <a:ext cx="9478540" cy="512203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6491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A0EF99-EE70-F778-C79C-C1EFD7C050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5173" y="643467"/>
            <a:ext cx="8115128" cy="5571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917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24F16D-2AD4-4AE5-3E90-CF331EA44D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5124" y="643467"/>
            <a:ext cx="7695226" cy="5571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4063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6CE58E-E3B7-61C3-51C5-A0DED0AF0A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4275" y="643467"/>
            <a:ext cx="6361612" cy="5571066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3292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2A3D82-F3EC-7D56-873A-487B40B1B5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0686" y="0"/>
            <a:ext cx="7148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3067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730F45-599A-1ED8-7FB7-BA2FD9BFD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9203" y="643467"/>
            <a:ext cx="8027127" cy="5571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9355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632E1D-D756-2C4A-AAD3-61CCFD53A9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6994" y="643467"/>
            <a:ext cx="7916091" cy="5571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1529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70</TotalTime>
  <Words>77</Words>
  <Application>Microsoft Office PowerPoint</Application>
  <PresentationFormat>Widescreen</PresentationFormat>
  <Paragraphs>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Amasis MT Pro Black</vt:lpstr>
      <vt:lpstr>Aptos</vt:lpstr>
      <vt:lpstr>Century Gothic</vt:lpstr>
      <vt:lpstr>Wingdings 3</vt:lpstr>
      <vt:lpstr>Ion</vt:lpstr>
      <vt:lpstr>Programme: Certificate of Higher Education Computing Skills for the Workplace   Module: Learning in the Digital Era (Computing &amp; Electronics) Module Code: ACCA4025 Assignment Title:  Assignment 2: PROFESSIONAL DEVELOPMENT PLAN (PDP) Student Name: DIANA-DENISIA DEFTA Student ID: 2328848 Submission Date: 29/04/2024 at 14:00   Lecturer: JOY BOTU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defta</dc:creator>
  <cp:lastModifiedBy>diana defta</cp:lastModifiedBy>
  <cp:revision>1</cp:revision>
  <dcterms:created xsi:type="dcterms:W3CDTF">2024-10-31T16:26:38Z</dcterms:created>
  <dcterms:modified xsi:type="dcterms:W3CDTF">2024-10-31T17:37:37Z</dcterms:modified>
</cp:coreProperties>
</file>