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31"/>
  </p:notesMasterIdLst>
  <p:sldIdLst>
    <p:sldId id="299" r:id="rId2"/>
    <p:sldId id="262" r:id="rId3"/>
    <p:sldId id="297" r:id="rId4"/>
    <p:sldId id="296" r:id="rId5"/>
    <p:sldId id="257" r:id="rId6"/>
    <p:sldId id="258" r:id="rId7"/>
    <p:sldId id="256" r:id="rId8"/>
    <p:sldId id="260" r:id="rId9"/>
    <p:sldId id="259" r:id="rId10"/>
    <p:sldId id="261" r:id="rId11"/>
    <p:sldId id="263" r:id="rId12"/>
    <p:sldId id="264" r:id="rId13"/>
    <p:sldId id="265" r:id="rId14"/>
    <p:sldId id="266" r:id="rId15"/>
    <p:sldId id="267" r:id="rId16"/>
    <p:sldId id="283" r:id="rId17"/>
    <p:sldId id="285" r:id="rId18"/>
    <p:sldId id="286" r:id="rId19"/>
    <p:sldId id="287" r:id="rId20"/>
    <p:sldId id="288" r:id="rId21"/>
    <p:sldId id="289" r:id="rId22"/>
    <p:sldId id="282" r:id="rId23"/>
    <p:sldId id="290" r:id="rId24"/>
    <p:sldId id="291" r:id="rId25"/>
    <p:sldId id="292" r:id="rId26"/>
    <p:sldId id="300" r:id="rId27"/>
    <p:sldId id="293" r:id="rId28"/>
    <p:sldId id="294" r:id="rId29"/>
    <p:sldId id="29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50F9D2-994B-4FC7-8441-B57E4CA5ED48}" v="145" dt="2025-03-07T13:01:14.1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286" autoAdjust="0"/>
    <p:restoredTop sz="94660"/>
  </p:normalViewPr>
  <p:slideViewPr>
    <p:cSldViewPr snapToGrid="0">
      <p:cViewPr>
        <p:scale>
          <a:sx n="60" d="100"/>
          <a:sy n="60" d="100"/>
        </p:scale>
        <p:origin x="784"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 Jones (St Mary`s RC (A) School)" userId="d8362004-7926-4e8b-b1d7-860ac4f51de9" providerId="ADAL" clId="{3450F9D2-994B-4FC7-8441-B57E4CA5ED48}"/>
    <pc:docChg chg="undo redo custSel addSld delSld modSld sldOrd">
      <pc:chgData name="G Jones (St Mary`s RC (A) School)" userId="d8362004-7926-4e8b-b1d7-860ac4f51de9" providerId="ADAL" clId="{3450F9D2-994B-4FC7-8441-B57E4CA5ED48}" dt="2025-03-07T13:02:15.597" v="23191" actId="13926"/>
      <pc:docMkLst>
        <pc:docMk/>
      </pc:docMkLst>
      <pc:sldChg chg="addSp modSp mod ord">
        <pc:chgData name="G Jones (St Mary`s RC (A) School)" userId="d8362004-7926-4e8b-b1d7-860ac4f51de9" providerId="ADAL" clId="{3450F9D2-994B-4FC7-8441-B57E4CA5ED48}" dt="2025-03-03T19:50:31.315" v="2174" actId="1076"/>
        <pc:sldMkLst>
          <pc:docMk/>
          <pc:sldMk cId="870253083" sldId="256"/>
        </pc:sldMkLst>
        <pc:graphicFrameChg chg="add mod modGraphic">
          <ac:chgData name="G Jones (St Mary`s RC (A) School)" userId="d8362004-7926-4e8b-b1d7-860ac4f51de9" providerId="ADAL" clId="{3450F9D2-994B-4FC7-8441-B57E4CA5ED48}" dt="2025-02-27T13:22:48.570" v="567" actId="313"/>
          <ac:graphicFrameMkLst>
            <pc:docMk/>
            <pc:sldMk cId="870253083" sldId="256"/>
            <ac:graphicFrameMk id="4" creationId="{097862D0-829F-831D-ECD7-24261C13EB63}"/>
          </ac:graphicFrameMkLst>
        </pc:graphicFrameChg>
        <pc:picChg chg="add mod">
          <ac:chgData name="G Jones (St Mary`s RC (A) School)" userId="d8362004-7926-4e8b-b1d7-860ac4f51de9" providerId="ADAL" clId="{3450F9D2-994B-4FC7-8441-B57E4CA5ED48}" dt="2025-03-03T19:41:26.464" v="2119" actId="1076"/>
          <ac:picMkLst>
            <pc:docMk/>
            <pc:sldMk cId="870253083" sldId="256"/>
            <ac:picMk id="3" creationId="{EA494A1A-7AF0-C5B1-C4A2-CCDBE87B5E86}"/>
          </ac:picMkLst>
        </pc:picChg>
        <pc:picChg chg="add mod">
          <ac:chgData name="G Jones (St Mary`s RC (A) School)" userId="d8362004-7926-4e8b-b1d7-860ac4f51de9" providerId="ADAL" clId="{3450F9D2-994B-4FC7-8441-B57E4CA5ED48}" dt="2025-03-03T19:42:05.915" v="2124" actId="1076"/>
          <ac:picMkLst>
            <pc:docMk/>
            <pc:sldMk cId="870253083" sldId="256"/>
            <ac:picMk id="6" creationId="{4E666418-3DC9-6992-4813-68AABBACE36A}"/>
          </ac:picMkLst>
        </pc:picChg>
        <pc:picChg chg="add mod modCrop">
          <ac:chgData name="G Jones (St Mary`s RC (A) School)" userId="d8362004-7926-4e8b-b1d7-860ac4f51de9" providerId="ADAL" clId="{3450F9D2-994B-4FC7-8441-B57E4CA5ED48}" dt="2025-03-03T19:43:28.361" v="2130" actId="1076"/>
          <ac:picMkLst>
            <pc:docMk/>
            <pc:sldMk cId="870253083" sldId="256"/>
            <ac:picMk id="8" creationId="{10B0C83C-827C-C8F2-1B1C-C59E95D7E36C}"/>
          </ac:picMkLst>
        </pc:picChg>
        <pc:picChg chg="add mod">
          <ac:chgData name="G Jones (St Mary`s RC (A) School)" userId="d8362004-7926-4e8b-b1d7-860ac4f51de9" providerId="ADAL" clId="{3450F9D2-994B-4FC7-8441-B57E4CA5ED48}" dt="2025-03-03T19:44:31.354" v="2137" actId="1076"/>
          <ac:picMkLst>
            <pc:docMk/>
            <pc:sldMk cId="870253083" sldId="256"/>
            <ac:picMk id="10" creationId="{FCC93365-8C11-32FB-5E86-D2A04CA413A8}"/>
          </ac:picMkLst>
        </pc:picChg>
        <pc:picChg chg="add mod">
          <ac:chgData name="G Jones (St Mary`s RC (A) School)" userId="d8362004-7926-4e8b-b1d7-860ac4f51de9" providerId="ADAL" clId="{3450F9D2-994B-4FC7-8441-B57E4CA5ED48}" dt="2025-03-03T19:45:17.324" v="2142" actId="1076"/>
          <ac:picMkLst>
            <pc:docMk/>
            <pc:sldMk cId="870253083" sldId="256"/>
            <ac:picMk id="12" creationId="{D381A8EE-B0E7-B933-096A-8C1425177CD3}"/>
          </ac:picMkLst>
        </pc:picChg>
        <pc:picChg chg="add mod">
          <ac:chgData name="G Jones (St Mary`s RC (A) School)" userId="d8362004-7926-4e8b-b1d7-860ac4f51de9" providerId="ADAL" clId="{3450F9D2-994B-4FC7-8441-B57E4CA5ED48}" dt="2025-03-03T19:45:45.996" v="2147" actId="1076"/>
          <ac:picMkLst>
            <pc:docMk/>
            <pc:sldMk cId="870253083" sldId="256"/>
            <ac:picMk id="14" creationId="{AE7D4045-4647-8201-97F0-78AB6C10CA5F}"/>
          </ac:picMkLst>
        </pc:picChg>
        <pc:picChg chg="add mod">
          <ac:chgData name="G Jones (St Mary`s RC (A) School)" userId="d8362004-7926-4e8b-b1d7-860ac4f51de9" providerId="ADAL" clId="{3450F9D2-994B-4FC7-8441-B57E4CA5ED48}" dt="2025-03-03T19:46:35.006" v="2152" actId="1076"/>
          <ac:picMkLst>
            <pc:docMk/>
            <pc:sldMk cId="870253083" sldId="256"/>
            <ac:picMk id="16" creationId="{1F997F10-73CC-741B-AB15-0F0B0711C3DD}"/>
          </ac:picMkLst>
        </pc:picChg>
        <pc:picChg chg="add mod">
          <ac:chgData name="G Jones (St Mary`s RC (A) School)" userId="d8362004-7926-4e8b-b1d7-860ac4f51de9" providerId="ADAL" clId="{3450F9D2-994B-4FC7-8441-B57E4CA5ED48}" dt="2025-03-03T19:47:36.751" v="2157" actId="1076"/>
          <ac:picMkLst>
            <pc:docMk/>
            <pc:sldMk cId="870253083" sldId="256"/>
            <ac:picMk id="18" creationId="{0454F39C-0340-7934-612E-BC2685BA374D}"/>
          </ac:picMkLst>
        </pc:picChg>
        <pc:picChg chg="add mod">
          <ac:chgData name="G Jones (St Mary`s RC (A) School)" userId="d8362004-7926-4e8b-b1d7-860ac4f51de9" providerId="ADAL" clId="{3450F9D2-994B-4FC7-8441-B57E4CA5ED48}" dt="2025-03-03T19:48:10.746" v="2162" actId="1076"/>
          <ac:picMkLst>
            <pc:docMk/>
            <pc:sldMk cId="870253083" sldId="256"/>
            <ac:picMk id="20" creationId="{C5D941BA-F97C-FD1D-2978-36F7C660DDEF}"/>
          </ac:picMkLst>
        </pc:picChg>
        <pc:picChg chg="add mod">
          <ac:chgData name="G Jones (St Mary`s RC (A) School)" userId="d8362004-7926-4e8b-b1d7-860ac4f51de9" providerId="ADAL" clId="{3450F9D2-994B-4FC7-8441-B57E4CA5ED48}" dt="2025-03-03T19:49:10.187" v="2165" actId="1076"/>
          <ac:picMkLst>
            <pc:docMk/>
            <pc:sldMk cId="870253083" sldId="256"/>
            <ac:picMk id="21" creationId="{D74D465D-BFBA-0222-9211-EF373ECC2198}"/>
          </ac:picMkLst>
        </pc:picChg>
        <pc:picChg chg="add mod">
          <ac:chgData name="G Jones (St Mary`s RC (A) School)" userId="d8362004-7926-4e8b-b1d7-860ac4f51de9" providerId="ADAL" clId="{3450F9D2-994B-4FC7-8441-B57E4CA5ED48}" dt="2025-03-03T19:49:45.453" v="2171" actId="1076"/>
          <ac:picMkLst>
            <pc:docMk/>
            <pc:sldMk cId="870253083" sldId="256"/>
            <ac:picMk id="22" creationId="{310127D8-F688-126B-ABDF-AF7F14F5F9A7}"/>
          </ac:picMkLst>
        </pc:picChg>
        <pc:picChg chg="add mod">
          <ac:chgData name="G Jones (St Mary`s RC (A) School)" userId="d8362004-7926-4e8b-b1d7-860ac4f51de9" providerId="ADAL" clId="{3450F9D2-994B-4FC7-8441-B57E4CA5ED48}" dt="2025-03-03T19:50:31.315" v="2174" actId="1076"/>
          <ac:picMkLst>
            <pc:docMk/>
            <pc:sldMk cId="870253083" sldId="256"/>
            <ac:picMk id="23" creationId="{2A313D87-7C5D-BE11-D0EC-4DE1A3B5E61C}"/>
          </ac:picMkLst>
        </pc:picChg>
      </pc:sldChg>
      <pc:sldChg chg="addSp delSp modSp mod">
        <pc:chgData name="G Jones (St Mary`s RC (A) School)" userId="d8362004-7926-4e8b-b1d7-860ac4f51de9" providerId="ADAL" clId="{3450F9D2-994B-4FC7-8441-B57E4CA5ED48}" dt="2025-03-07T09:54:05.922" v="20962"/>
        <pc:sldMkLst>
          <pc:docMk/>
          <pc:sldMk cId="2242740299" sldId="257"/>
        </pc:sldMkLst>
        <pc:spChg chg="mod">
          <ac:chgData name="G Jones (St Mary`s RC (A) School)" userId="d8362004-7926-4e8b-b1d7-860ac4f51de9" providerId="ADAL" clId="{3450F9D2-994B-4FC7-8441-B57E4CA5ED48}" dt="2025-03-07T09:54:05.922" v="20962"/>
          <ac:spMkLst>
            <pc:docMk/>
            <pc:sldMk cId="2242740299" sldId="257"/>
            <ac:spMk id="2" creationId="{76688B94-F27D-C072-E201-F83CBA4ACE5E}"/>
          </ac:spMkLst>
        </pc:spChg>
        <pc:spChg chg="mod">
          <ac:chgData name="G Jones (St Mary`s RC (A) School)" userId="d8362004-7926-4e8b-b1d7-860ac4f51de9" providerId="ADAL" clId="{3450F9D2-994B-4FC7-8441-B57E4CA5ED48}" dt="2025-03-07T09:54:05.922" v="20962"/>
          <ac:spMkLst>
            <pc:docMk/>
            <pc:sldMk cId="2242740299" sldId="257"/>
            <ac:spMk id="3" creationId="{7F2EE34A-00FD-4573-E488-6E43583121EC}"/>
          </ac:spMkLst>
        </pc:spChg>
      </pc:sldChg>
      <pc:sldChg chg="addSp delSp modSp new mod ord">
        <pc:chgData name="G Jones (St Mary`s RC (A) School)" userId="d8362004-7926-4e8b-b1d7-860ac4f51de9" providerId="ADAL" clId="{3450F9D2-994B-4FC7-8441-B57E4CA5ED48}" dt="2025-03-06T15:27:16.478" v="16174" actId="13926"/>
        <pc:sldMkLst>
          <pc:docMk/>
          <pc:sldMk cId="528614911" sldId="258"/>
        </pc:sldMkLst>
        <pc:spChg chg="add mod">
          <ac:chgData name="G Jones (St Mary`s RC (A) School)" userId="d8362004-7926-4e8b-b1d7-860ac4f51de9" providerId="ADAL" clId="{3450F9D2-994B-4FC7-8441-B57E4CA5ED48}" dt="2025-03-06T15:27:16.478" v="16174" actId="13926"/>
          <ac:spMkLst>
            <pc:docMk/>
            <pc:sldMk cId="528614911" sldId="258"/>
            <ac:spMk id="5" creationId="{8620C113-FEC9-6405-8298-574915E2B837}"/>
          </ac:spMkLst>
        </pc:spChg>
      </pc:sldChg>
      <pc:sldChg chg="addSp delSp modSp new mod">
        <pc:chgData name="G Jones (St Mary`s RC (A) School)" userId="d8362004-7926-4e8b-b1d7-860ac4f51de9" providerId="ADAL" clId="{3450F9D2-994B-4FC7-8441-B57E4CA5ED48}" dt="2025-03-03T20:19:49.307" v="2489" actId="1076"/>
        <pc:sldMkLst>
          <pc:docMk/>
          <pc:sldMk cId="2710334473" sldId="259"/>
        </pc:sldMkLst>
        <pc:spChg chg="add mod">
          <ac:chgData name="G Jones (St Mary`s RC (A) School)" userId="d8362004-7926-4e8b-b1d7-860ac4f51de9" providerId="ADAL" clId="{3450F9D2-994B-4FC7-8441-B57E4CA5ED48}" dt="2025-03-03T20:05:39.711" v="2462" actId="14100"/>
          <ac:spMkLst>
            <pc:docMk/>
            <pc:sldMk cId="2710334473" sldId="259"/>
            <ac:spMk id="2" creationId="{43A2077E-8E97-93C0-2079-BB903A020FD6}"/>
          </ac:spMkLst>
        </pc:spChg>
        <pc:spChg chg="add mod">
          <ac:chgData name="G Jones (St Mary`s RC (A) School)" userId="d8362004-7926-4e8b-b1d7-860ac4f51de9" providerId="ADAL" clId="{3450F9D2-994B-4FC7-8441-B57E4CA5ED48}" dt="2025-03-03T20:05:50.935" v="2464" actId="14100"/>
          <ac:spMkLst>
            <pc:docMk/>
            <pc:sldMk cId="2710334473" sldId="259"/>
            <ac:spMk id="5" creationId="{0FADC509-8C61-6E74-80F3-FB1B02BE5039}"/>
          </ac:spMkLst>
        </pc:spChg>
        <pc:spChg chg="add mod">
          <ac:chgData name="G Jones (St Mary`s RC (A) School)" userId="d8362004-7926-4e8b-b1d7-860ac4f51de9" providerId="ADAL" clId="{3450F9D2-994B-4FC7-8441-B57E4CA5ED48}" dt="2025-03-03T19:30:27.439" v="2032" actId="790"/>
          <ac:spMkLst>
            <pc:docMk/>
            <pc:sldMk cId="2710334473" sldId="259"/>
            <ac:spMk id="11" creationId="{7390D8D3-2CD9-9EC5-FA25-710DA16B1075}"/>
          </ac:spMkLst>
        </pc:spChg>
        <pc:spChg chg="add mod">
          <ac:chgData name="G Jones (St Mary`s RC (A) School)" userId="d8362004-7926-4e8b-b1d7-860ac4f51de9" providerId="ADAL" clId="{3450F9D2-994B-4FC7-8441-B57E4CA5ED48}" dt="2025-03-03T20:19:49.307" v="2489" actId="1076"/>
          <ac:spMkLst>
            <pc:docMk/>
            <pc:sldMk cId="2710334473" sldId="259"/>
            <ac:spMk id="13" creationId="{0D061A58-09CC-3CE1-F81B-E415916B1075}"/>
          </ac:spMkLst>
        </pc:spChg>
        <pc:spChg chg="add mod">
          <ac:chgData name="G Jones (St Mary`s RC (A) School)" userId="d8362004-7926-4e8b-b1d7-860ac4f51de9" providerId="ADAL" clId="{3450F9D2-994B-4FC7-8441-B57E4CA5ED48}" dt="2025-03-03T20:19:49.307" v="2489" actId="1076"/>
          <ac:spMkLst>
            <pc:docMk/>
            <pc:sldMk cId="2710334473" sldId="259"/>
            <ac:spMk id="15" creationId="{534666DC-80D6-024E-7C6A-BD403EF08302}"/>
          </ac:spMkLst>
        </pc:spChg>
        <pc:spChg chg="add mod">
          <ac:chgData name="G Jones (St Mary`s RC (A) School)" userId="d8362004-7926-4e8b-b1d7-860ac4f51de9" providerId="ADAL" clId="{3450F9D2-994B-4FC7-8441-B57E4CA5ED48}" dt="2025-03-03T20:19:49.307" v="2489" actId="1076"/>
          <ac:spMkLst>
            <pc:docMk/>
            <pc:sldMk cId="2710334473" sldId="259"/>
            <ac:spMk id="17" creationId="{78553629-2BB8-2410-98BE-8E51FCC643FD}"/>
          </ac:spMkLst>
        </pc:spChg>
        <pc:graphicFrameChg chg="add mod modGraphic">
          <ac:chgData name="G Jones (St Mary`s RC (A) School)" userId="d8362004-7926-4e8b-b1d7-860ac4f51de9" providerId="ADAL" clId="{3450F9D2-994B-4FC7-8441-B57E4CA5ED48}" dt="2025-03-03T20:07:30.941" v="2487" actId="14100"/>
          <ac:graphicFrameMkLst>
            <pc:docMk/>
            <pc:sldMk cId="2710334473" sldId="259"/>
            <ac:graphicFrameMk id="12" creationId="{ACE7474F-F0D1-DB82-FE65-B098342F08BA}"/>
          </ac:graphicFrameMkLst>
        </pc:graphicFrameChg>
        <pc:graphicFrameChg chg="add mod">
          <ac:chgData name="G Jones (St Mary`s RC (A) School)" userId="d8362004-7926-4e8b-b1d7-860ac4f51de9" providerId="ADAL" clId="{3450F9D2-994B-4FC7-8441-B57E4CA5ED48}" dt="2025-03-03T20:19:49.307" v="2489" actId="1076"/>
          <ac:graphicFrameMkLst>
            <pc:docMk/>
            <pc:sldMk cId="2710334473" sldId="259"/>
            <ac:graphicFrameMk id="18" creationId="{55F2DEA1-40E8-2A8B-7BCC-82F22BD93E9E}"/>
          </ac:graphicFrameMkLst>
        </pc:graphicFrameChg>
        <pc:picChg chg="add mod">
          <ac:chgData name="G Jones (St Mary`s RC (A) School)" userId="d8362004-7926-4e8b-b1d7-860ac4f51de9" providerId="ADAL" clId="{3450F9D2-994B-4FC7-8441-B57E4CA5ED48}" dt="2025-03-03T20:05:46.603" v="2463" actId="1076"/>
          <ac:picMkLst>
            <pc:docMk/>
            <pc:sldMk cId="2710334473" sldId="259"/>
            <ac:picMk id="3" creationId="{658A4A28-C5BF-8C5D-8AA5-028EE4501318}"/>
          </ac:picMkLst>
        </pc:picChg>
        <pc:picChg chg="add mod">
          <ac:chgData name="G Jones (St Mary`s RC (A) School)" userId="d8362004-7926-4e8b-b1d7-860ac4f51de9" providerId="ADAL" clId="{3450F9D2-994B-4FC7-8441-B57E4CA5ED48}" dt="2025-03-03T20:19:49.307" v="2489" actId="1076"/>
          <ac:picMkLst>
            <pc:docMk/>
            <pc:sldMk cId="2710334473" sldId="259"/>
            <ac:picMk id="14" creationId="{A9EA0BC7-D8D0-625C-0CF2-2A5B7901EDCF}"/>
          </ac:picMkLst>
        </pc:picChg>
        <pc:cxnChg chg="add mod">
          <ac:chgData name="G Jones (St Mary`s RC (A) School)" userId="d8362004-7926-4e8b-b1d7-860ac4f51de9" providerId="ADAL" clId="{3450F9D2-994B-4FC7-8441-B57E4CA5ED48}" dt="2025-03-03T19:28:05.799" v="1968" actId="13822"/>
          <ac:cxnSpMkLst>
            <pc:docMk/>
            <pc:sldMk cId="2710334473" sldId="259"/>
            <ac:cxnSpMk id="8" creationId="{B5AF6C06-0DB0-027B-A7BD-26394FFFDBE6}"/>
          </ac:cxnSpMkLst>
        </pc:cxnChg>
        <pc:cxnChg chg="add mod">
          <ac:chgData name="G Jones (St Mary`s RC (A) School)" userId="d8362004-7926-4e8b-b1d7-860ac4f51de9" providerId="ADAL" clId="{3450F9D2-994B-4FC7-8441-B57E4CA5ED48}" dt="2025-03-03T20:19:49.307" v="2489" actId="1076"/>
          <ac:cxnSpMkLst>
            <pc:docMk/>
            <pc:sldMk cId="2710334473" sldId="259"/>
            <ac:cxnSpMk id="16" creationId="{87091161-AA37-4B70-677A-327FCCFEA39D}"/>
          </ac:cxnSpMkLst>
        </pc:cxnChg>
      </pc:sldChg>
      <pc:sldChg chg="addSp delSp modSp new mod">
        <pc:chgData name="G Jones (St Mary`s RC (A) School)" userId="d8362004-7926-4e8b-b1d7-860ac4f51de9" providerId="ADAL" clId="{3450F9D2-994B-4FC7-8441-B57E4CA5ED48}" dt="2025-03-06T11:18:54.624" v="15508" actId="20577"/>
        <pc:sldMkLst>
          <pc:docMk/>
          <pc:sldMk cId="3663747564" sldId="260"/>
        </pc:sldMkLst>
        <pc:spChg chg="add mod">
          <ac:chgData name="G Jones (St Mary`s RC (A) School)" userId="d8362004-7926-4e8b-b1d7-860ac4f51de9" providerId="ADAL" clId="{3450F9D2-994B-4FC7-8441-B57E4CA5ED48}" dt="2025-03-06T11:18:54.624" v="15508" actId="20577"/>
          <ac:spMkLst>
            <pc:docMk/>
            <pc:sldMk cId="3663747564" sldId="260"/>
            <ac:spMk id="4" creationId="{822E38E9-3FCF-608B-E658-34599A77E97D}"/>
          </ac:spMkLst>
        </pc:spChg>
        <pc:spChg chg="add mod">
          <ac:chgData name="G Jones (St Mary`s RC (A) School)" userId="d8362004-7926-4e8b-b1d7-860ac4f51de9" providerId="ADAL" clId="{3450F9D2-994B-4FC7-8441-B57E4CA5ED48}" dt="2025-03-03T20:05:08.347" v="2433" actId="1076"/>
          <ac:spMkLst>
            <pc:docMk/>
            <pc:sldMk cId="3663747564" sldId="260"/>
            <ac:spMk id="19" creationId="{3BFDD330-7A49-CDD4-EA54-AD2812E5C860}"/>
          </ac:spMkLst>
        </pc:spChg>
        <pc:spChg chg="add mod">
          <ac:chgData name="G Jones (St Mary`s RC (A) School)" userId="d8362004-7926-4e8b-b1d7-860ac4f51de9" providerId="ADAL" clId="{3450F9D2-994B-4FC7-8441-B57E4CA5ED48}" dt="2025-03-03T20:05:15.936" v="2459" actId="1037"/>
          <ac:spMkLst>
            <pc:docMk/>
            <pc:sldMk cId="3663747564" sldId="260"/>
            <ac:spMk id="20" creationId="{7EFF6FD2-15DD-8A46-5098-4A92C9FFBC9C}"/>
          </ac:spMkLst>
        </pc:spChg>
        <pc:spChg chg="add mod">
          <ac:chgData name="G Jones (St Mary`s RC (A) School)" userId="d8362004-7926-4e8b-b1d7-860ac4f51de9" providerId="ADAL" clId="{3450F9D2-994B-4FC7-8441-B57E4CA5ED48}" dt="2025-03-06T11:18:50.428" v="15506" actId="20577"/>
          <ac:spMkLst>
            <pc:docMk/>
            <pc:sldMk cId="3663747564" sldId="260"/>
            <ac:spMk id="21" creationId="{3F34C3F7-065E-6D94-EF54-1F9F8949CAB8}"/>
          </ac:spMkLst>
        </pc:spChg>
        <pc:spChg chg="add mod">
          <ac:chgData name="G Jones (St Mary`s RC (A) School)" userId="d8362004-7926-4e8b-b1d7-860ac4f51de9" providerId="ADAL" clId="{3450F9D2-994B-4FC7-8441-B57E4CA5ED48}" dt="2025-03-03T20:20:12.995" v="2493" actId="1076"/>
          <ac:spMkLst>
            <pc:docMk/>
            <pc:sldMk cId="3663747564" sldId="260"/>
            <ac:spMk id="35" creationId="{DF9A3789-2012-9211-9744-FAB9E33EAC1E}"/>
          </ac:spMkLst>
        </pc:spChg>
        <pc:graphicFrameChg chg="add mod modGraphic">
          <ac:chgData name="G Jones (St Mary`s RC (A) School)" userId="d8362004-7926-4e8b-b1d7-860ac4f51de9" providerId="ADAL" clId="{3450F9D2-994B-4FC7-8441-B57E4CA5ED48}" dt="2025-03-03T20:03:40.047" v="2397" actId="14734"/>
          <ac:graphicFrameMkLst>
            <pc:docMk/>
            <pc:sldMk cId="3663747564" sldId="260"/>
            <ac:graphicFrameMk id="5" creationId="{6CF2DBBE-6E95-F53A-A419-2AAB1DB3872F}"/>
          </ac:graphicFrameMkLst>
        </pc:graphicFrameChg>
        <pc:graphicFrameChg chg="mod modGraphic">
          <ac:chgData name="G Jones (St Mary`s RC (A) School)" userId="d8362004-7926-4e8b-b1d7-860ac4f51de9" providerId="ADAL" clId="{3450F9D2-994B-4FC7-8441-B57E4CA5ED48}" dt="2025-03-03T20:28:20.254" v="2848" actId="20577"/>
          <ac:graphicFrameMkLst>
            <pc:docMk/>
            <pc:sldMk cId="3663747564" sldId="260"/>
            <ac:graphicFrameMk id="22" creationId="{9357F88E-463C-1068-E86F-C28F0EA4AB8F}"/>
          </ac:graphicFrameMkLst>
        </pc:graphicFrameChg>
        <pc:picChg chg="add del mod">
          <ac:chgData name="G Jones (St Mary`s RC (A) School)" userId="d8362004-7926-4e8b-b1d7-860ac4f51de9" providerId="ADAL" clId="{3450F9D2-994B-4FC7-8441-B57E4CA5ED48}" dt="2025-03-03T20:01:11.157" v="2337" actId="1076"/>
          <ac:picMkLst>
            <pc:docMk/>
            <pc:sldMk cId="3663747564" sldId="260"/>
            <ac:picMk id="7" creationId="{9692FA71-93A4-34A2-439F-4D9B55241760}"/>
          </ac:picMkLst>
        </pc:picChg>
        <pc:picChg chg="add del mod">
          <ac:chgData name="G Jones (St Mary`s RC (A) School)" userId="d8362004-7926-4e8b-b1d7-860ac4f51de9" providerId="ADAL" clId="{3450F9D2-994B-4FC7-8441-B57E4CA5ED48}" dt="2025-03-03T20:03:54.028" v="2401" actId="14100"/>
          <ac:picMkLst>
            <pc:docMk/>
            <pc:sldMk cId="3663747564" sldId="260"/>
            <ac:picMk id="8" creationId="{B768B555-111F-610C-68DC-BF44E90EE947}"/>
          </ac:picMkLst>
        </pc:picChg>
        <pc:picChg chg="add del mod">
          <ac:chgData name="G Jones (St Mary`s RC (A) School)" userId="d8362004-7926-4e8b-b1d7-860ac4f51de9" providerId="ADAL" clId="{3450F9D2-994B-4FC7-8441-B57E4CA5ED48}" dt="2025-03-03T19:53:50.609" v="2242" actId="1037"/>
          <ac:picMkLst>
            <pc:docMk/>
            <pc:sldMk cId="3663747564" sldId="260"/>
            <ac:picMk id="9" creationId="{E865751F-BE28-F859-75F9-23BBAF6932FF}"/>
          </ac:picMkLst>
        </pc:picChg>
        <pc:picChg chg="add del mod">
          <ac:chgData name="G Jones (St Mary`s RC (A) School)" userId="d8362004-7926-4e8b-b1d7-860ac4f51de9" providerId="ADAL" clId="{3450F9D2-994B-4FC7-8441-B57E4CA5ED48}" dt="2025-03-03T20:00:04.433" v="2328" actId="1036"/>
          <ac:picMkLst>
            <pc:docMk/>
            <pc:sldMk cId="3663747564" sldId="260"/>
            <ac:picMk id="10" creationId="{C31816AA-DD00-8407-A78C-963F6F79BBCB}"/>
          </ac:picMkLst>
        </pc:picChg>
        <pc:picChg chg="mod">
          <ac:chgData name="G Jones (St Mary`s RC (A) School)" userId="d8362004-7926-4e8b-b1d7-860ac4f51de9" providerId="ADAL" clId="{3450F9D2-994B-4FC7-8441-B57E4CA5ED48}" dt="2025-03-03T20:02:57.217" v="2392" actId="1038"/>
          <ac:picMkLst>
            <pc:docMk/>
            <pc:sldMk cId="3663747564" sldId="260"/>
            <ac:picMk id="11" creationId="{00E59DAE-0015-FD88-F557-4D25FFD23F99}"/>
          </ac:picMkLst>
        </pc:picChg>
        <pc:picChg chg="add del mod">
          <ac:chgData name="G Jones (St Mary`s RC (A) School)" userId="d8362004-7926-4e8b-b1d7-860ac4f51de9" providerId="ADAL" clId="{3450F9D2-994B-4FC7-8441-B57E4CA5ED48}" dt="2025-03-03T20:03:02.098" v="2393" actId="1076"/>
          <ac:picMkLst>
            <pc:docMk/>
            <pc:sldMk cId="3663747564" sldId="260"/>
            <ac:picMk id="12" creationId="{3E410BBE-D062-E8A8-7143-AC3E53DE1335}"/>
          </ac:picMkLst>
        </pc:picChg>
        <pc:picChg chg="add del mod">
          <ac:chgData name="G Jones (St Mary`s RC (A) School)" userId="d8362004-7926-4e8b-b1d7-860ac4f51de9" providerId="ADAL" clId="{3450F9D2-994B-4FC7-8441-B57E4CA5ED48}" dt="2025-03-03T20:01:04.359" v="2336" actId="1076"/>
          <ac:picMkLst>
            <pc:docMk/>
            <pc:sldMk cId="3663747564" sldId="260"/>
            <ac:picMk id="13" creationId="{F7119279-FCE6-806F-B667-6BD4E4802116}"/>
          </ac:picMkLst>
        </pc:picChg>
        <pc:picChg chg="add del mod">
          <ac:chgData name="G Jones (St Mary`s RC (A) School)" userId="d8362004-7926-4e8b-b1d7-860ac4f51de9" providerId="ADAL" clId="{3450F9D2-994B-4FC7-8441-B57E4CA5ED48}" dt="2025-03-03T20:02:28.986" v="2380" actId="1035"/>
          <ac:picMkLst>
            <pc:docMk/>
            <pc:sldMk cId="3663747564" sldId="260"/>
            <ac:picMk id="14" creationId="{709FB678-BC91-D100-0A42-E164B12CC1DE}"/>
          </ac:picMkLst>
        </pc:picChg>
        <pc:picChg chg="mod">
          <ac:chgData name="G Jones (St Mary`s RC (A) School)" userId="d8362004-7926-4e8b-b1d7-860ac4f51de9" providerId="ADAL" clId="{3450F9D2-994B-4FC7-8441-B57E4CA5ED48}" dt="2025-03-03T20:00:09.595" v="2329" actId="1076"/>
          <ac:picMkLst>
            <pc:docMk/>
            <pc:sldMk cId="3663747564" sldId="260"/>
            <ac:picMk id="15" creationId="{4139C3E3-54A8-8164-708D-FE66E50E7719}"/>
          </ac:picMkLst>
        </pc:picChg>
        <pc:picChg chg="add del mod">
          <ac:chgData name="G Jones (St Mary`s RC (A) School)" userId="d8362004-7926-4e8b-b1d7-860ac4f51de9" providerId="ADAL" clId="{3450F9D2-994B-4FC7-8441-B57E4CA5ED48}" dt="2025-03-03T20:01:18.815" v="2340" actId="1076"/>
          <ac:picMkLst>
            <pc:docMk/>
            <pc:sldMk cId="3663747564" sldId="260"/>
            <ac:picMk id="16" creationId="{FF1AF2C8-A528-D148-C681-4C5163E33964}"/>
          </ac:picMkLst>
        </pc:picChg>
        <pc:picChg chg="add del mod">
          <ac:chgData name="G Jones (St Mary`s RC (A) School)" userId="d8362004-7926-4e8b-b1d7-860ac4f51de9" providerId="ADAL" clId="{3450F9D2-994B-4FC7-8441-B57E4CA5ED48}" dt="2025-03-03T20:03:12.724" v="2395" actId="1076"/>
          <ac:picMkLst>
            <pc:docMk/>
            <pc:sldMk cId="3663747564" sldId="260"/>
            <ac:picMk id="17" creationId="{1F6BDE23-F95A-FDB3-64C6-6D299D2C4FBF}"/>
          </ac:picMkLst>
        </pc:picChg>
        <pc:picChg chg="add del mod">
          <ac:chgData name="G Jones (St Mary`s RC (A) School)" userId="d8362004-7926-4e8b-b1d7-860ac4f51de9" providerId="ADAL" clId="{3450F9D2-994B-4FC7-8441-B57E4CA5ED48}" dt="2025-03-03T20:03:45.272" v="2399" actId="1076"/>
          <ac:picMkLst>
            <pc:docMk/>
            <pc:sldMk cId="3663747564" sldId="260"/>
            <ac:picMk id="18" creationId="{0F3E1F7B-49EF-32EE-0078-5E6A5FB64167}"/>
          </ac:picMkLst>
        </pc:picChg>
        <pc:picChg chg="add mod">
          <ac:chgData name="G Jones (St Mary`s RC (A) School)" userId="d8362004-7926-4e8b-b1d7-860ac4f51de9" providerId="ADAL" clId="{3450F9D2-994B-4FC7-8441-B57E4CA5ED48}" dt="2025-03-03T20:20:06.299" v="2491" actId="1076"/>
          <ac:picMkLst>
            <pc:docMk/>
            <pc:sldMk cId="3663747564" sldId="260"/>
            <ac:picMk id="23" creationId="{12F33D37-30DC-AC6C-FFC4-1738AC43E28B}"/>
          </ac:picMkLst>
        </pc:picChg>
        <pc:picChg chg="mod">
          <ac:chgData name="G Jones (St Mary`s RC (A) School)" userId="d8362004-7926-4e8b-b1d7-860ac4f51de9" providerId="ADAL" clId="{3450F9D2-994B-4FC7-8441-B57E4CA5ED48}" dt="2025-03-03T20:27:18.701" v="2790" actId="1076"/>
          <ac:picMkLst>
            <pc:docMk/>
            <pc:sldMk cId="3663747564" sldId="260"/>
            <ac:picMk id="24" creationId="{026AC546-E3F0-7F9A-9549-AD7B8D8E2147}"/>
          </ac:picMkLst>
        </pc:picChg>
        <pc:picChg chg="add mod">
          <ac:chgData name="G Jones (St Mary`s RC (A) School)" userId="d8362004-7926-4e8b-b1d7-860ac4f51de9" providerId="ADAL" clId="{3450F9D2-994B-4FC7-8441-B57E4CA5ED48}" dt="2025-03-03T20:20:06.299" v="2491" actId="1076"/>
          <ac:picMkLst>
            <pc:docMk/>
            <pc:sldMk cId="3663747564" sldId="260"/>
            <ac:picMk id="25" creationId="{A73826AE-2F39-2CA2-0F2D-E788CA5C7170}"/>
          </ac:picMkLst>
        </pc:picChg>
        <pc:picChg chg="add mod">
          <ac:chgData name="G Jones (St Mary`s RC (A) School)" userId="d8362004-7926-4e8b-b1d7-860ac4f51de9" providerId="ADAL" clId="{3450F9D2-994B-4FC7-8441-B57E4CA5ED48}" dt="2025-03-03T20:20:06.299" v="2491" actId="1076"/>
          <ac:picMkLst>
            <pc:docMk/>
            <pc:sldMk cId="3663747564" sldId="260"/>
            <ac:picMk id="26" creationId="{4C653E70-CE4B-AE8E-EC7C-964683042B6B}"/>
          </ac:picMkLst>
        </pc:picChg>
        <pc:picChg chg="mod">
          <ac:chgData name="G Jones (St Mary`s RC (A) School)" userId="d8362004-7926-4e8b-b1d7-860ac4f51de9" providerId="ADAL" clId="{3450F9D2-994B-4FC7-8441-B57E4CA5ED48}" dt="2025-03-03T20:27:21.464" v="2791" actId="1076"/>
          <ac:picMkLst>
            <pc:docMk/>
            <pc:sldMk cId="3663747564" sldId="260"/>
            <ac:picMk id="27" creationId="{0A0C45C8-D8D3-70A3-B479-4911895FFD80}"/>
          </ac:picMkLst>
        </pc:picChg>
        <pc:picChg chg="add mod">
          <ac:chgData name="G Jones (St Mary`s RC (A) School)" userId="d8362004-7926-4e8b-b1d7-860ac4f51de9" providerId="ADAL" clId="{3450F9D2-994B-4FC7-8441-B57E4CA5ED48}" dt="2025-03-03T20:20:06.299" v="2491" actId="1076"/>
          <ac:picMkLst>
            <pc:docMk/>
            <pc:sldMk cId="3663747564" sldId="260"/>
            <ac:picMk id="28" creationId="{6BBA855D-BEBD-5853-0145-917C1D139067}"/>
          </ac:picMkLst>
        </pc:picChg>
        <pc:picChg chg="add mod">
          <ac:chgData name="G Jones (St Mary`s RC (A) School)" userId="d8362004-7926-4e8b-b1d7-860ac4f51de9" providerId="ADAL" clId="{3450F9D2-994B-4FC7-8441-B57E4CA5ED48}" dt="2025-03-03T20:20:06.299" v="2491" actId="1076"/>
          <ac:picMkLst>
            <pc:docMk/>
            <pc:sldMk cId="3663747564" sldId="260"/>
            <ac:picMk id="29" creationId="{7241CFC7-AB35-4E7E-02A2-AED49425636E}"/>
          </ac:picMkLst>
        </pc:picChg>
        <pc:picChg chg="add mod">
          <ac:chgData name="G Jones (St Mary`s RC (A) School)" userId="d8362004-7926-4e8b-b1d7-860ac4f51de9" providerId="ADAL" clId="{3450F9D2-994B-4FC7-8441-B57E4CA5ED48}" dt="2025-03-03T20:20:06.299" v="2491" actId="1076"/>
          <ac:picMkLst>
            <pc:docMk/>
            <pc:sldMk cId="3663747564" sldId="260"/>
            <ac:picMk id="30" creationId="{93EFEA27-31E6-27FC-4A20-C79E68CB7F9C}"/>
          </ac:picMkLst>
        </pc:picChg>
        <pc:picChg chg="mod">
          <ac:chgData name="G Jones (St Mary`s RC (A) School)" userId="d8362004-7926-4e8b-b1d7-860ac4f51de9" providerId="ADAL" clId="{3450F9D2-994B-4FC7-8441-B57E4CA5ED48}" dt="2025-03-03T20:27:05.351" v="2783" actId="1036"/>
          <ac:picMkLst>
            <pc:docMk/>
            <pc:sldMk cId="3663747564" sldId="260"/>
            <ac:picMk id="31" creationId="{5D5E66C0-0E20-B263-D93E-3858D1DA8A2E}"/>
          </ac:picMkLst>
        </pc:picChg>
        <pc:picChg chg="add mod">
          <ac:chgData name="G Jones (St Mary`s RC (A) School)" userId="d8362004-7926-4e8b-b1d7-860ac4f51de9" providerId="ADAL" clId="{3450F9D2-994B-4FC7-8441-B57E4CA5ED48}" dt="2025-03-03T20:20:06.299" v="2491" actId="1076"/>
          <ac:picMkLst>
            <pc:docMk/>
            <pc:sldMk cId="3663747564" sldId="260"/>
            <ac:picMk id="32" creationId="{99C4823B-2C62-0BFC-8495-46114EF6B4B0}"/>
          </ac:picMkLst>
        </pc:picChg>
      </pc:sldChg>
      <pc:sldChg chg="addSp delSp modSp add mod ord">
        <pc:chgData name="G Jones (St Mary`s RC (A) School)" userId="d8362004-7926-4e8b-b1d7-860ac4f51de9" providerId="ADAL" clId="{3450F9D2-994B-4FC7-8441-B57E4CA5ED48}" dt="2025-03-07T09:54:05.922" v="20962"/>
        <pc:sldMkLst>
          <pc:docMk/>
          <pc:sldMk cId="187632356" sldId="261"/>
        </pc:sldMkLst>
        <pc:spChg chg="mod">
          <ac:chgData name="G Jones (St Mary`s RC (A) School)" userId="d8362004-7926-4e8b-b1d7-860ac4f51de9" providerId="ADAL" clId="{3450F9D2-994B-4FC7-8441-B57E4CA5ED48}" dt="2025-03-07T09:54:05.922" v="20962"/>
          <ac:spMkLst>
            <pc:docMk/>
            <pc:sldMk cId="187632356" sldId="261"/>
            <ac:spMk id="2" creationId="{549C2A12-6161-E315-46F0-C133BBFA8F67}"/>
          </ac:spMkLst>
        </pc:spChg>
        <pc:spChg chg="mod">
          <ac:chgData name="G Jones (St Mary`s RC (A) School)" userId="d8362004-7926-4e8b-b1d7-860ac4f51de9" providerId="ADAL" clId="{3450F9D2-994B-4FC7-8441-B57E4CA5ED48}" dt="2025-03-07T09:54:05.922" v="20962"/>
          <ac:spMkLst>
            <pc:docMk/>
            <pc:sldMk cId="187632356" sldId="261"/>
            <ac:spMk id="3" creationId="{F5F5BB4E-5B7F-2746-4071-A38280DBB98F}"/>
          </ac:spMkLst>
        </pc:spChg>
        <pc:picChg chg="add mod">
          <ac:chgData name="G Jones (St Mary`s RC (A) School)" userId="d8362004-7926-4e8b-b1d7-860ac4f51de9" providerId="ADAL" clId="{3450F9D2-994B-4FC7-8441-B57E4CA5ED48}" dt="2025-03-04T20:43:04.401" v="10750" actId="1076"/>
          <ac:picMkLst>
            <pc:docMk/>
            <pc:sldMk cId="187632356" sldId="261"/>
            <ac:picMk id="6" creationId="{A59D43B9-E19F-63B8-B19A-C3E9F9A1BB07}"/>
          </ac:picMkLst>
        </pc:picChg>
        <pc:picChg chg="add mod">
          <ac:chgData name="G Jones (St Mary`s RC (A) School)" userId="d8362004-7926-4e8b-b1d7-860ac4f51de9" providerId="ADAL" clId="{3450F9D2-994B-4FC7-8441-B57E4CA5ED48}" dt="2025-03-04T20:43:01.888" v="10749" actId="1076"/>
          <ac:picMkLst>
            <pc:docMk/>
            <pc:sldMk cId="187632356" sldId="261"/>
            <ac:picMk id="7" creationId="{A57EC890-3D13-4991-0478-073A1D9CF78B}"/>
          </ac:picMkLst>
        </pc:picChg>
        <pc:picChg chg="add mod">
          <ac:chgData name="G Jones (St Mary`s RC (A) School)" userId="d8362004-7926-4e8b-b1d7-860ac4f51de9" providerId="ADAL" clId="{3450F9D2-994B-4FC7-8441-B57E4CA5ED48}" dt="2025-03-04T20:43:22.568" v="10753" actId="1076"/>
          <ac:picMkLst>
            <pc:docMk/>
            <pc:sldMk cId="187632356" sldId="261"/>
            <ac:picMk id="8" creationId="{60BA0C72-4C60-66CC-4DAD-23CEB52448C9}"/>
          </ac:picMkLst>
        </pc:picChg>
      </pc:sldChg>
      <pc:sldChg chg="addSp delSp modSp new mod ord">
        <pc:chgData name="G Jones (St Mary`s RC (A) School)" userId="d8362004-7926-4e8b-b1d7-860ac4f51de9" providerId="ADAL" clId="{3450F9D2-994B-4FC7-8441-B57E4CA5ED48}" dt="2025-03-07T12:57:28.331" v="23137" actId="20577"/>
        <pc:sldMkLst>
          <pc:docMk/>
          <pc:sldMk cId="2436119199" sldId="262"/>
        </pc:sldMkLst>
        <pc:spChg chg="del">
          <ac:chgData name="G Jones (St Mary`s RC (A) School)" userId="d8362004-7926-4e8b-b1d7-860ac4f51de9" providerId="ADAL" clId="{3450F9D2-994B-4FC7-8441-B57E4CA5ED48}" dt="2025-03-06T21:26:47.287" v="19514" actId="478"/>
          <ac:spMkLst>
            <pc:docMk/>
            <pc:sldMk cId="2436119199" sldId="262"/>
            <ac:spMk id="2" creationId="{9B2E8C06-8B97-8BC1-68FA-0915B6690516}"/>
          </ac:spMkLst>
        </pc:spChg>
        <pc:spChg chg="del">
          <ac:chgData name="G Jones (St Mary`s RC (A) School)" userId="d8362004-7926-4e8b-b1d7-860ac4f51de9" providerId="ADAL" clId="{3450F9D2-994B-4FC7-8441-B57E4CA5ED48}" dt="2025-03-06T21:26:50.129" v="19515" actId="478"/>
          <ac:spMkLst>
            <pc:docMk/>
            <pc:sldMk cId="2436119199" sldId="262"/>
            <ac:spMk id="3" creationId="{9FE83A40-D230-909E-1703-4CC20C0A6AE1}"/>
          </ac:spMkLst>
        </pc:spChg>
        <pc:graphicFrameChg chg="add mod modGraphic">
          <ac:chgData name="G Jones (St Mary`s RC (A) School)" userId="d8362004-7926-4e8b-b1d7-860ac4f51de9" providerId="ADAL" clId="{3450F9D2-994B-4FC7-8441-B57E4CA5ED48}" dt="2025-03-06T21:27:42.576" v="19529" actId="14100"/>
          <ac:graphicFrameMkLst>
            <pc:docMk/>
            <pc:sldMk cId="2436119199" sldId="262"/>
            <ac:graphicFrameMk id="5" creationId="{37C88F81-731A-225F-C7E0-E0493AE84B10}"/>
          </ac:graphicFrameMkLst>
        </pc:graphicFrameChg>
        <pc:graphicFrameChg chg="add mod modGraphic">
          <ac:chgData name="G Jones (St Mary`s RC (A) School)" userId="d8362004-7926-4e8b-b1d7-860ac4f51de9" providerId="ADAL" clId="{3450F9D2-994B-4FC7-8441-B57E4CA5ED48}" dt="2025-03-07T12:57:28.331" v="23137" actId="20577"/>
          <ac:graphicFrameMkLst>
            <pc:docMk/>
            <pc:sldMk cId="2436119199" sldId="262"/>
            <ac:graphicFrameMk id="6" creationId="{2ABE54DB-693C-9A26-8123-AAB74AF1955F}"/>
          </ac:graphicFrameMkLst>
        </pc:graphicFrameChg>
        <pc:picChg chg="add">
          <ac:chgData name="G Jones (St Mary`s RC (A) School)" userId="d8362004-7926-4e8b-b1d7-860ac4f51de9" providerId="ADAL" clId="{3450F9D2-994B-4FC7-8441-B57E4CA5ED48}" dt="2025-03-06T21:27:04.069" v="19516"/>
          <ac:picMkLst>
            <pc:docMk/>
            <pc:sldMk cId="2436119199" sldId="262"/>
            <ac:picMk id="4" creationId="{936958A8-9DBC-1D95-DEFF-4577FE44FDEB}"/>
          </ac:picMkLst>
        </pc:picChg>
      </pc:sldChg>
      <pc:sldChg chg="addSp delSp modSp new mod">
        <pc:chgData name="G Jones (St Mary`s RC (A) School)" userId="d8362004-7926-4e8b-b1d7-860ac4f51de9" providerId="ADAL" clId="{3450F9D2-994B-4FC7-8441-B57E4CA5ED48}" dt="2025-03-06T15:27:10.954" v="16173" actId="13926"/>
        <pc:sldMkLst>
          <pc:docMk/>
          <pc:sldMk cId="1222584088" sldId="263"/>
        </pc:sldMkLst>
        <pc:spChg chg="add mod">
          <ac:chgData name="G Jones (St Mary`s RC (A) School)" userId="d8362004-7926-4e8b-b1d7-860ac4f51de9" providerId="ADAL" clId="{3450F9D2-994B-4FC7-8441-B57E4CA5ED48}" dt="2025-03-06T15:27:10.954" v="16173" actId="13926"/>
          <ac:spMkLst>
            <pc:docMk/>
            <pc:sldMk cId="1222584088" sldId="263"/>
            <ac:spMk id="5" creationId="{745268B6-8CA8-ABB3-769C-1AC59FD4CF75}"/>
          </ac:spMkLst>
        </pc:spChg>
      </pc:sldChg>
      <pc:sldChg chg="addSp modSp new mod">
        <pc:chgData name="G Jones (St Mary`s RC (A) School)" userId="d8362004-7926-4e8b-b1d7-860ac4f51de9" providerId="ADAL" clId="{3450F9D2-994B-4FC7-8441-B57E4CA5ED48}" dt="2025-03-07T09:54:05.922" v="20962"/>
        <pc:sldMkLst>
          <pc:docMk/>
          <pc:sldMk cId="2866206916" sldId="264"/>
        </pc:sldMkLst>
        <pc:spChg chg="mod">
          <ac:chgData name="G Jones (St Mary`s RC (A) School)" userId="d8362004-7926-4e8b-b1d7-860ac4f51de9" providerId="ADAL" clId="{3450F9D2-994B-4FC7-8441-B57E4CA5ED48}" dt="2025-03-07T09:54:05.922" v="20962"/>
          <ac:spMkLst>
            <pc:docMk/>
            <pc:sldMk cId="2866206916" sldId="264"/>
            <ac:spMk id="2" creationId="{DF08F932-A5FF-7E02-304F-AFDFEC7B627F}"/>
          </ac:spMkLst>
        </pc:spChg>
        <pc:spChg chg="mod">
          <ac:chgData name="G Jones (St Mary`s RC (A) School)" userId="d8362004-7926-4e8b-b1d7-860ac4f51de9" providerId="ADAL" clId="{3450F9D2-994B-4FC7-8441-B57E4CA5ED48}" dt="2025-03-07T09:54:05.922" v="20962"/>
          <ac:spMkLst>
            <pc:docMk/>
            <pc:sldMk cId="2866206916" sldId="264"/>
            <ac:spMk id="3" creationId="{DFC0166A-18A7-6D71-1303-B49E79710ACE}"/>
          </ac:spMkLst>
        </pc:spChg>
        <pc:spChg chg="add mod">
          <ac:chgData name="G Jones (St Mary`s RC (A) School)" userId="d8362004-7926-4e8b-b1d7-860ac4f51de9" providerId="ADAL" clId="{3450F9D2-994B-4FC7-8441-B57E4CA5ED48}" dt="2025-03-04T21:21:58.722" v="11451" actId="20577"/>
          <ac:spMkLst>
            <pc:docMk/>
            <pc:sldMk cId="2866206916" sldId="264"/>
            <ac:spMk id="4" creationId="{C0E0264B-0679-5A0B-9000-CAB3766C0709}"/>
          </ac:spMkLst>
        </pc:spChg>
      </pc:sldChg>
      <pc:sldChg chg="addSp delSp modSp new mod">
        <pc:chgData name="G Jones (St Mary`s RC (A) School)" userId="d8362004-7926-4e8b-b1d7-860ac4f51de9" providerId="ADAL" clId="{3450F9D2-994B-4FC7-8441-B57E4CA5ED48}" dt="2025-03-04T15:13:15.378" v="8773" actId="20577"/>
        <pc:sldMkLst>
          <pc:docMk/>
          <pc:sldMk cId="585619053" sldId="265"/>
        </pc:sldMkLst>
        <pc:spChg chg="add del mod">
          <ac:chgData name="G Jones (St Mary`s RC (A) School)" userId="d8362004-7926-4e8b-b1d7-860ac4f51de9" providerId="ADAL" clId="{3450F9D2-994B-4FC7-8441-B57E4CA5ED48}" dt="2025-03-04T14:43:47.253" v="8126" actId="20577"/>
          <ac:spMkLst>
            <pc:docMk/>
            <pc:sldMk cId="585619053" sldId="265"/>
            <ac:spMk id="7" creationId="{E326D3CD-47A5-501A-1D2C-09291642924C}"/>
          </ac:spMkLst>
        </pc:spChg>
        <pc:spChg chg="add mod">
          <ac:chgData name="G Jones (St Mary`s RC (A) School)" userId="d8362004-7926-4e8b-b1d7-860ac4f51de9" providerId="ADAL" clId="{3450F9D2-994B-4FC7-8441-B57E4CA5ED48}" dt="2025-03-04T14:44:17.761" v="8130" actId="13822"/>
          <ac:spMkLst>
            <pc:docMk/>
            <pc:sldMk cId="585619053" sldId="265"/>
            <ac:spMk id="11" creationId="{7AD5CB59-6326-634A-8DA0-23229B40ABD5}"/>
          </ac:spMkLst>
        </pc:spChg>
        <pc:spChg chg="add del mod">
          <ac:chgData name="G Jones (St Mary`s RC (A) School)" userId="d8362004-7926-4e8b-b1d7-860ac4f51de9" providerId="ADAL" clId="{3450F9D2-994B-4FC7-8441-B57E4CA5ED48}" dt="2025-03-04T15:03:11.288" v="8522" actId="1038"/>
          <ac:spMkLst>
            <pc:docMk/>
            <pc:sldMk cId="585619053" sldId="265"/>
            <ac:spMk id="13" creationId="{8DF37C84-A436-6FA0-7993-797FB8D509CD}"/>
          </ac:spMkLst>
        </pc:spChg>
        <pc:spChg chg="add mod">
          <ac:chgData name="G Jones (St Mary`s RC (A) School)" userId="d8362004-7926-4e8b-b1d7-860ac4f51de9" providerId="ADAL" clId="{3450F9D2-994B-4FC7-8441-B57E4CA5ED48}" dt="2025-03-04T15:04:08.918" v="8552" actId="790"/>
          <ac:spMkLst>
            <pc:docMk/>
            <pc:sldMk cId="585619053" sldId="265"/>
            <ac:spMk id="22" creationId="{9DC8E988-AD79-3A69-C83B-D2C03464D7B6}"/>
          </ac:spMkLst>
        </pc:spChg>
        <pc:spChg chg="add mod">
          <ac:chgData name="G Jones (St Mary`s RC (A) School)" userId="d8362004-7926-4e8b-b1d7-860ac4f51de9" providerId="ADAL" clId="{3450F9D2-994B-4FC7-8441-B57E4CA5ED48}" dt="2025-03-04T15:04:27.049" v="8555" actId="207"/>
          <ac:spMkLst>
            <pc:docMk/>
            <pc:sldMk cId="585619053" sldId="265"/>
            <ac:spMk id="23" creationId="{9D19F30B-24A6-783A-84B9-F3363579B67B}"/>
          </ac:spMkLst>
        </pc:spChg>
        <pc:graphicFrameChg chg="add mod modGraphic">
          <ac:chgData name="G Jones (St Mary`s RC (A) School)" userId="d8362004-7926-4e8b-b1d7-860ac4f51de9" providerId="ADAL" clId="{3450F9D2-994B-4FC7-8441-B57E4CA5ED48}" dt="2025-03-04T15:13:15.378" v="8773" actId="20577"/>
          <ac:graphicFrameMkLst>
            <pc:docMk/>
            <pc:sldMk cId="585619053" sldId="265"/>
            <ac:graphicFrameMk id="5" creationId="{50F28F85-FF77-DC41-378B-66AAA3840A4D}"/>
          </ac:graphicFrameMkLst>
        </pc:graphicFrameChg>
        <pc:cxnChg chg="add mod">
          <ac:chgData name="G Jones (St Mary`s RC (A) School)" userId="d8362004-7926-4e8b-b1d7-860ac4f51de9" providerId="ADAL" clId="{3450F9D2-994B-4FC7-8441-B57E4CA5ED48}" dt="2025-03-04T14:59:02.671" v="8371" actId="208"/>
          <ac:cxnSpMkLst>
            <pc:docMk/>
            <pc:sldMk cId="585619053" sldId="265"/>
            <ac:cxnSpMk id="15" creationId="{235FB111-8D22-DEE7-DFDA-DAEED6B5B62F}"/>
          </ac:cxnSpMkLst>
        </pc:cxnChg>
        <pc:cxnChg chg="add mod">
          <ac:chgData name="G Jones (St Mary`s RC (A) School)" userId="d8362004-7926-4e8b-b1d7-860ac4f51de9" providerId="ADAL" clId="{3450F9D2-994B-4FC7-8441-B57E4CA5ED48}" dt="2025-03-04T14:59:43.335" v="8379" actId="208"/>
          <ac:cxnSpMkLst>
            <pc:docMk/>
            <pc:sldMk cId="585619053" sldId="265"/>
            <ac:cxnSpMk id="17" creationId="{5876C6A6-7C67-790B-65E3-97AA3E60BCA8}"/>
          </ac:cxnSpMkLst>
        </pc:cxnChg>
        <pc:cxnChg chg="add mod">
          <ac:chgData name="G Jones (St Mary`s RC (A) School)" userId="d8362004-7926-4e8b-b1d7-860ac4f51de9" providerId="ADAL" clId="{3450F9D2-994B-4FC7-8441-B57E4CA5ED48}" dt="2025-03-04T14:59:57.317" v="8381" actId="208"/>
          <ac:cxnSpMkLst>
            <pc:docMk/>
            <pc:sldMk cId="585619053" sldId="265"/>
            <ac:cxnSpMk id="20" creationId="{D9D1BE06-8F4C-8C08-70E0-4D124FD3DFC5}"/>
          </ac:cxnSpMkLst>
        </pc:cxnChg>
        <pc:cxnChg chg="add mod">
          <ac:chgData name="G Jones (St Mary`s RC (A) School)" userId="d8362004-7926-4e8b-b1d7-860ac4f51de9" providerId="ADAL" clId="{3450F9D2-994B-4FC7-8441-B57E4CA5ED48}" dt="2025-03-04T15:07:00.511" v="8557" actId="208"/>
          <ac:cxnSpMkLst>
            <pc:docMk/>
            <pc:sldMk cId="585619053" sldId="265"/>
            <ac:cxnSpMk id="25" creationId="{94200C72-41E7-0ABE-BAD5-B2637E81CEE3}"/>
          </ac:cxnSpMkLst>
        </pc:cxnChg>
        <pc:cxnChg chg="add mod">
          <ac:chgData name="G Jones (St Mary`s RC (A) School)" userId="d8362004-7926-4e8b-b1d7-860ac4f51de9" providerId="ADAL" clId="{3450F9D2-994B-4FC7-8441-B57E4CA5ED48}" dt="2025-03-04T15:07:11.292" v="8559" actId="208"/>
          <ac:cxnSpMkLst>
            <pc:docMk/>
            <pc:sldMk cId="585619053" sldId="265"/>
            <ac:cxnSpMk id="27" creationId="{9D298059-286D-6C58-04E2-80C45D661453}"/>
          </ac:cxnSpMkLst>
        </pc:cxnChg>
        <pc:cxnChg chg="add mod">
          <ac:chgData name="G Jones (St Mary`s RC (A) School)" userId="d8362004-7926-4e8b-b1d7-860ac4f51de9" providerId="ADAL" clId="{3450F9D2-994B-4FC7-8441-B57E4CA5ED48}" dt="2025-03-04T15:07:21.821" v="8561" actId="208"/>
          <ac:cxnSpMkLst>
            <pc:docMk/>
            <pc:sldMk cId="585619053" sldId="265"/>
            <ac:cxnSpMk id="29" creationId="{B13C12B3-9BAC-4D01-C58F-28FCFFA8A8C6}"/>
          </ac:cxnSpMkLst>
        </pc:cxnChg>
        <pc:cxnChg chg="add mod">
          <ac:chgData name="G Jones (St Mary`s RC (A) School)" userId="d8362004-7926-4e8b-b1d7-860ac4f51de9" providerId="ADAL" clId="{3450F9D2-994B-4FC7-8441-B57E4CA5ED48}" dt="2025-03-04T15:07:58.649" v="8576" actId="208"/>
          <ac:cxnSpMkLst>
            <pc:docMk/>
            <pc:sldMk cId="585619053" sldId="265"/>
            <ac:cxnSpMk id="31" creationId="{8259E3C9-9BFA-1B03-A560-C986308A9776}"/>
          </ac:cxnSpMkLst>
        </pc:cxnChg>
        <pc:cxnChg chg="add mod">
          <ac:chgData name="G Jones (St Mary`s RC (A) School)" userId="d8362004-7926-4e8b-b1d7-860ac4f51de9" providerId="ADAL" clId="{3450F9D2-994B-4FC7-8441-B57E4CA5ED48}" dt="2025-03-04T15:08:06.860" v="8578" actId="208"/>
          <ac:cxnSpMkLst>
            <pc:docMk/>
            <pc:sldMk cId="585619053" sldId="265"/>
            <ac:cxnSpMk id="33" creationId="{05791116-1F38-E368-2760-03D5A139DDC2}"/>
          </ac:cxnSpMkLst>
        </pc:cxnChg>
        <pc:cxnChg chg="add mod">
          <ac:chgData name="G Jones (St Mary`s RC (A) School)" userId="d8362004-7926-4e8b-b1d7-860ac4f51de9" providerId="ADAL" clId="{3450F9D2-994B-4FC7-8441-B57E4CA5ED48}" dt="2025-03-04T15:08:15.648" v="8580" actId="208"/>
          <ac:cxnSpMkLst>
            <pc:docMk/>
            <pc:sldMk cId="585619053" sldId="265"/>
            <ac:cxnSpMk id="35" creationId="{CA6CEB3F-4FFF-3BF4-D080-5D880D7BEE01}"/>
          </ac:cxnSpMkLst>
        </pc:cxnChg>
      </pc:sldChg>
      <pc:sldChg chg="addSp modSp add mod">
        <pc:chgData name="G Jones (St Mary`s RC (A) School)" userId="d8362004-7926-4e8b-b1d7-860ac4f51de9" providerId="ADAL" clId="{3450F9D2-994B-4FC7-8441-B57E4CA5ED48}" dt="2025-03-04T15:16:04.120" v="8832" actId="207"/>
        <pc:sldMkLst>
          <pc:docMk/>
          <pc:sldMk cId="2336181630" sldId="266"/>
        </pc:sldMkLst>
        <pc:spChg chg="add mod">
          <ac:chgData name="G Jones (St Mary`s RC (A) School)" userId="d8362004-7926-4e8b-b1d7-860ac4f51de9" providerId="ADAL" clId="{3450F9D2-994B-4FC7-8441-B57E4CA5ED48}" dt="2025-03-04T15:13:40.212" v="8776" actId="1076"/>
          <ac:spMkLst>
            <pc:docMk/>
            <pc:sldMk cId="2336181630" sldId="266"/>
            <ac:spMk id="2" creationId="{7BF9DCA9-EDAE-DBE6-3FE9-9171129FCBEE}"/>
          </ac:spMkLst>
        </pc:spChg>
        <pc:graphicFrameChg chg="modGraphic">
          <ac:chgData name="G Jones (St Mary`s RC (A) School)" userId="d8362004-7926-4e8b-b1d7-860ac4f51de9" providerId="ADAL" clId="{3450F9D2-994B-4FC7-8441-B57E4CA5ED48}" dt="2025-03-04T15:16:04.120" v="8832" actId="207"/>
          <ac:graphicFrameMkLst>
            <pc:docMk/>
            <pc:sldMk cId="2336181630" sldId="266"/>
            <ac:graphicFrameMk id="5" creationId="{96FCD378-89B7-9EC5-0706-47F072A6885A}"/>
          </ac:graphicFrameMkLst>
        </pc:graphicFrameChg>
      </pc:sldChg>
      <pc:sldChg chg="addSp modSp add mod">
        <pc:chgData name="G Jones (St Mary`s RC (A) School)" userId="d8362004-7926-4e8b-b1d7-860ac4f51de9" providerId="ADAL" clId="{3450F9D2-994B-4FC7-8441-B57E4CA5ED48}" dt="2025-03-04T19:57:47.199" v="8928" actId="207"/>
        <pc:sldMkLst>
          <pc:docMk/>
          <pc:sldMk cId="803992575" sldId="267"/>
        </pc:sldMkLst>
        <pc:spChg chg="add mod">
          <ac:chgData name="G Jones (St Mary`s RC (A) School)" userId="d8362004-7926-4e8b-b1d7-860ac4f51de9" providerId="ADAL" clId="{3450F9D2-994B-4FC7-8441-B57E4CA5ED48}" dt="2025-03-04T19:54:48.790" v="8835" actId="1076"/>
          <ac:spMkLst>
            <pc:docMk/>
            <pc:sldMk cId="803992575" sldId="267"/>
            <ac:spMk id="3" creationId="{7FB6DD73-B16F-D71C-B62A-512690416172}"/>
          </ac:spMkLst>
        </pc:spChg>
        <pc:graphicFrameChg chg="modGraphic">
          <ac:chgData name="G Jones (St Mary`s RC (A) School)" userId="d8362004-7926-4e8b-b1d7-860ac4f51de9" providerId="ADAL" clId="{3450F9D2-994B-4FC7-8441-B57E4CA5ED48}" dt="2025-03-04T19:57:47.199" v="8928" actId="207"/>
          <ac:graphicFrameMkLst>
            <pc:docMk/>
            <pc:sldMk cId="803992575" sldId="267"/>
            <ac:graphicFrameMk id="5" creationId="{5767897A-8B6C-2BA8-8DB9-39D5227356BC}"/>
          </ac:graphicFrameMkLst>
        </pc:graphicFrameChg>
      </pc:sldChg>
      <pc:sldChg chg="addSp modSp new del mod">
        <pc:chgData name="G Jones (St Mary`s RC (A) School)" userId="d8362004-7926-4e8b-b1d7-860ac4f51de9" providerId="ADAL" clId="{3450F9D2-994B-4FC7-8441-B57E4CA5ED48}" dt="2025-03-06T11:12:07.382" v="15423" actId="47"/>
        <pc:sldMkLst>
          <pc:docMk/>
          <pc:sldMk cId="601043551" sldId="268"/>
        </pc:sldMkLst>
        <pc:spChg chg="mod">
          <ac:chgData name="G Jones (St Mary`s RC (A) School)" userId="d8362004-7926-4e8b-b1d7-860ac4f51de9" providerId="ADAL" clId="{3450F9D2-994B-4FC7-8441-B57E4CA5ED48}" dt="2025-03-06T11:11:50.872" v="15419" actId="20577"/>
          <ac:spMkLst>
            <pc:docMk/>
            <pc:sldMk cId="601043551" sldId="268"/>
            <ac:spMk id="3" creationId="{F9DC15A4-669E-FC06-8E53-C3F1EC5FE8D3}"/>
          </ac:spMkLst>
        </pc:spChg>
      </pc:sldChg>
      <pc:sldChg chg="modSp new del mod">
        <pc:chgData name="G Jones (St Mary`s RC (A) School)" userId="d8362004-7926-4e8b-b1d7-860ac4f51de9" providerId="ADAL" clId="{3450F9D2-994B-4FC7-8441-B57E4CA5ED48}" dt="2025-03-06T21:00:38.344" v="19511" actId="2696"/>
        <pc:sldMkLst>
          <pc:docMk/>
          <pc:sldMk cId="4264829068" sldId="269"/>
        </pc:sldMkLst>
      </pc:sldChg>
      <pc:sldChg chg="delSp modSp add del mod">
        <pc:chgData name="G Jones (St Mary`s RC (A) School)" userId="d8362004-7926-4e8b-b1d7-860ac4f51de9" providerId="ADAL" clId="{3450F9D2-994B-4FC7-8441-B57E4CA5ED48}" dt="2025-03-06T11:26:58.488" v="15587" actId="20577"/>
        <pc:sldMkLst>
          <pc:docMk/>
          <pc:sldMk cId="1974762029" sldId="282"/>
        </pc:sldMkLst>
        <pc:spChg chg="mod">
          <ac:chgData name="G Jones (St Mary`s RC (A) School)" userId="d8362004-7926-4e8b-b1d7-860ac4f51de9" providerId="ADAL" clId="{3450F9D2-994B-4FC7-8441-B57E4CA5ED48}" dt="2025-03-04T20:30:35.916" v="10219" actId="1076"/>
          <ac:spMkLst>
            <pc:docMk/>
            <pc:sldMk cId="1974762029" sldId="282"/>
            <ac:spMk id="6" creationId="{0CC3979C-3297-15BC-2F44-E8EE93627E09}"/>
          </ac:spMkLst>
        </pc:spChg>
        <pc:spChg chg="mod">
          <ac:chgData name="G Jones (St Mary`s RC (A) School)" userId="d8362004-7926-4e8b-b1d7-860ac4f51de9" providerId="ADAL" clId="{3450F9D2-994B-4FC7-8441-B57E4CA5ED48}" dt="2025-03-05T20:25:21.729" v="14434" actId="20577"/>
          <ac:spMkLst>
            <pc:docMk/>
            <pc:sldMk cId="1974762029" sldId="282"/>
            <ac:spMk id="7" creationId="{2AAFC947-7697-32BA-0D3F-1295FB2ED233}"/>
          </ac:spMkLst>
        </pc:spChg>
        <pc:spChg chg="mod">
          <ac:chgData name="G Jones (St Mary`s RC (A) School)" userId="d8362004-7926-4e8b-b1d7-860ac4f51de9" providerId="ADAL" clId="{3450F9D2-994B-4FC7-8441-B57E4CA5ED48}" dt="2025-03-05T20:28:14.686" v="14579" actId="20577"/>
          <ac:spMkLst>
            <pc:docMk/>
            <pc:sldMk cId="1974762029" sldId="282"/>
            <ac:spMk id="8" creationId="{C1576495-AB46-01AB-2335-4224B861CDCE}"/>
          </ac:spMkLst>
        </pc:spChg>
        <pc:spChg chg="mod">
          <ac:chgData name="G Jones (St Mary`s RC (A) School)" userId="d8362004-7926-4e8b-b1d7-860ac4f51de9" providerId="ADAL" clId="{3450F9D2-994B-4FC7-8441-B57E4CA5ED48}" dt="2025-03-05T20:28:16.896" v="14582" actId="20577"/>
          <ac:spMkLst>
            <pc:docMk/>
            <pc:sldMk cId="1974762029" sldId="282"/>
            <ac:spMk id="9" creationId="{31DD00E7-178C-C561-DA10-306E4DD8D35F}"/>
          </ac:spMkLst>
        </pc:spChg>
        <pc:spChg chg="mod">
          <ac:chgData name="G Jones (St Mary`s RC (A) School)" userId="d8362004-7926-4e8b-b1d7-860ac4f51de9" providerId="ADAL" clId="{3450F9D2-994B-4FC7-8441-B57E4CA5ED48}" dt="2025-03-05T20:26:28.345" v="14477" actId="20577"/>
          <ac:spMkLst>
            <pc:docMk/>
            <pc:sldMk cId="1974762029" sldId="282"/>
            <ac:spMk id="19" creationId="{AFA020FF-230F-F784-9FF2-3F00A0CED759}"/>
          </ac:spMkLst>
        </pc:spChg>
        <pc:spChg chg="mod">
          <ac:chgData name="G Jones (St Mary`s RC (A) School)" userId="d8362004-7926-4e8b-b1d7-860ac4f51de9" providerId="ADAL" clId="{3450F9D2-994B-4FC7-8441-B57E4CA5ED48}" dt="2025-03-05T20:26:51.498" v="14501" actId="20577"/>
          <ac:spMkLst>
            <pc:docMk/>
            <pc:sldMk cId="1974762029" sldId="282"/>
            <ac:spMk id="20" creationId="{626AFFBA-F2D6-226F-E751-7D6B934A037B}"/>
          </ac:spMkLst>
        </pc:spChg>
        <pc:spChg chg="mod">
          <ac:chgData name="G Jones (St Mary`s RC (A) School)" userId="d8362004-7926-4e8b-b1d7-860ac4f51de9" providerId="ADAL" clId="{3450F9D2-994B-4FC7-8441-B57E4CA5ED48}" dt="2025-03-05T20:27:12.961" v="14524" actId="20577"/>
          <ac:spMkLst>
            <pc:docMk/>
            <pc:sldMk cId="1974762029" sldId="282"/>
            <ac:spMk id="21" creationId="{54C15DAD-C200-B3DE-BB33-E7BC576DC275}"/>
          </ac:spMkLst>
        </pc:spChg>
        <pc:spChg chg="mod">
          <ac:chgData name="G Jones (St Mary`s RC (A) School)" userId="d8362004-7926-4e8b-b1d7-860ac4f51de9" providerId="ADAL" clId="{3450F9D2-994B-4FC7-8441-B57E4CA5ED48}" dt="2025-03-05T20:26:37.199" v="14485" actId="20577"/>
          <ac:spMkLst>
            <pc:docMk/>
            <pc:sldMk cId="1974762029" sldId="282"/>
            <ac:spMk id="22" creationId="{141D06DE-9DEC-5203-01F1-C35CC598AC61}"/>
          </ac:spMkLst>
        </pc:spChg>
        <pc:spChg chg="mod">
          <ac:chgData name="G Jones (St Mary`s RC (A) School)" userId="d8362004-7926-4e8b-b1d7-860ac4f51de9" providerId="ADAL" clId="{3450F9D2-994B-4FC7-8441-B57E4CA5ED48}" dt="2025-03-05T20:27:37.984" v="14546" actId="1037"/>
          <ac:spMkLst>
            <pc:docMk/>
            <pc:sldMk cId="1974762029" sldId="282"/>
            <ac:spMk id="23" creationId="{26519ECA-F121-43CA-EB9C-2CD0FD3E1268}"/>
          </ac:spMkLst>
        </pc:spChg>
        <pc:spChg chg="mod">
          <ac:chgData name="G Jones (St Mary`s RC (A) School)" userId="d8362004-7926-4e8b-b1d7-860ac4f51de9" providerId="ADAL" clId="{3450F9D2-994B-4FC7-8441-B57E4CA5ED48}" dt="2025-03-06T11:26:58.488" v="15587" actId="20577"/>
          <ac:spMkLst>
            <pc:docMk/>
            <pc:sldMk cId="1974762029" sldId="282"/>
            <ac:spMk id="24" creationId="{00C38D61-FAE1-BC6F-89F7-4AAFE11AC68D}"/>
          </ac:spMkLst>
        </pc:spChg>
      </pc:sldChg>
      <pc:sldChg chg="addSp delSp modSp new mod">
        <pc:chgData name="G Jones (St Mary`s RC (A) School)" userId="d8362004-7926-4e8b-b1d7-860ac4f51de9" providerId="ADAL" clId="{3450F9D2-994B-4FC7-8441-B57E4CA5ED48}" dt="2025-03-04T20:38:15.360" v="10445" actId="20577"/>
        <pc:sldMkLst>
          <pc:docMk/>
          <pc:sldMk cId="4280471106" sldId="283"/>
        </pc:sldMkLst>
        <pc:spChg chg="add mod">
          <ac:chgData name="G Jones (St Mary`s RC (A) School)" userId="d8362004-7926-4e8b-b1d7-860ac4f51de9" providerId="ADAL" clId="{3450F9D2-994B-4FC7-8441-B57E4CA5ED48}" dt="2025-03-04T20:38:15.360" v="10445" actId="20577"/>
          <ac:spMkLst>
            <pc:docMk/>
            <pc:sldMk cId="4280471106" sldId="283"/>
            <ac:spMk id="4" creationId="{0ED100A6-1D8B-43C2-1A65-EDA4C0DD966F}"/>
          </ac:spMkLst>
        </pc:spChg>
        <pc:spChg chg="add mod">
          <ac:chgData name="G Jones (St Mary`s RC (A) School)" userId="d8362004-7926-4e8b-b1d7-860ac4f51de9" providerId="ADAL" clId="{3450F9D2-994B-4FC7-8441-B57E4CA5ED48}" dt="2025-03-04T20:37:56.081" v="10425" actId="1076"/>
          <ac:spMkLst>
            <pc:docMk/>
            <pc:sldMk cId="4280471106" sldId="283"/>
            <ac:spMk id="5" creationId="{3DD4C319-980D-7658-B64C-7FD9D7F1AB1D}"/>
          </ac:spMkLst>
        </pc:spChg>
      </pc:sldChg>
      <pc:sldChg chg="add del">
        <pc:chgData name="G Jones (St Mary`s RC (A) School)" userId="d8362004-7926-4e8b-b1d7-860ac4f51de9" providerId="ADAL" clId="{3450F9D2-994B-4FC7-8441-B57E4CA5ED48}" dt="2025-03-04T20:39:28.455" v="10489" actId="47"/>
        <pc:sldMkLst>
          <pc:docMk/>
          <pc:sldMk cId="483130833" sldId="284"/>
        </pc:sldMkLst>
      </pc:sldChg>
      <pc:sldChg chg="addSp modSp add mod ord">
        <pc:chgData name="G Jones (St Mary`s RC (A) School)" userId="d8362004-7926-4e8b-b1d7-860ac4f51de9" providerId="ADAL" clId="{3450F9D2-994B-4FC7-8441-B57E4CA5ED48}" dt="2025-03-04T20:39:25.879" v="10488"/>
        <pc:sldMkLst>
          <pc:docMk/>
          <pc:sldMk cId="4183835557" sldId="285"/>
        </pc:sldMkLst>
        <pc:spChg chg="add mod">
          <ac:chgData name="G Jones (St Mary`s RC (A) School)" userId="d8362004-7926-4e8b-b1d7-860ac4f51de9" providerId="ADAL" clId="{3450F9D2-994B-4FC7-8441-B57E4CA5ED48}" dt="2025-03-04T20:39:18.316" v="10486" actId="1076"/>
          <ac:spMkLst>
            <pc:docMk/>
            <pc:sldMk cId="4183835557" sldId="285"/>
            <ac:spMk id="2" creationId="{DC027DB4-9ABD-0000-4677-019AC66A36CE}"/>
          </ac:spMkLst>
        </pc:spChg>
        <pc:spChg chg="mod">
          <ac:chgData name="G Jones (St Mary`s RC (A) School)" userId="d8362004-7926-4e8b-b1d7-860ac4f51de9" providerId="ADAL" clId="{3450F9D2-994B-4FC7-8441-B57E4CA5ED48}" dt="2025-03-04T20:39:09.534" v="10484" actId="20577"/>
          <ac:spMkLst>
            <pc:docMk/>
            <pc:sldMk cId="4183835557" sldId="285"/>
            <ac:spMk id="4" creationId="{17B033DB-BA5B-E363-A09E-5509BFED731E}"/>
          </ac:spMkLst>
        </pc:spChg>
      </pc:sldChg>
      <pc:sldChg chg="addSp modSp add mod">
        <pc:chgData name="G Jones (St Mary`s RC (A) School)" userId="d8362004-7926-4e8b-b1d7-860ac4f51de9" providerId="ADAL" clId="{3450F9D2-994B-4FC7-8441-B57E4CA5ED48}" dt="2025-03-04T20:39:56.055" v="10507" actId="207"/>
        <pc:sldMkLst>
          <pc:docMk/>
          <pc:sldMk cId="1431877292" sldId="286"/>
        </pc:sldMkLst>
        <pc:spChg chg="add mod">
          <ac:chgData name="G Jones (St Mary`s RC (A) School)" userId="d8362004-7926-4e8b-b1d7-860ac4f51de9" providerId="ADAL" clId="{3450F9D2-994B-4FC7-8441-B57E4CA5ED48}" dt="2025-03-04T20:39:41.029" v="10492" actId="1076"/>
          <ac:spMkLst>
            <pc:docMk/>
            <pc:sldMk cId="1431877292" sldId="286"/>
            <ac:spMk id="3" creationId="{5FFD8D2B-201A-41C8-B227-FC1B44F61381}"/>
          </ac:spMkLst>
        </pc:spChg>
        <pc:spChg chg="mod">
          <ac:chgData name="G Jones (St Mary`s RC (A) School)" userId="d8362004-7926-4e8b-b1d7-860ac4f51de9" providerId="ADAL" clId="{3450F9D2-994B-4FC7-8441-B57E4CA5ED48}" dt="2025-03-04T20:39:56.055" v="10507" actId="207"/>
          <ac:spMkLst>
            <pc:docMk/>
            <pc:sldMk cId="1431877292" sldId="286"/>
            <ac:spMk id="4" creationId="{AD562F40-BA0E-8F46-FE17-2D765DBCAEE7}"/>
          </ac:spMkLst>
        </pc:spChg>
      </pc:sldChg>
      <pc:sldChg chg="addSp delSp modSp add mod">
        <pc:chgData name="G Jones (St Mary`s RC (A) School)" userId="d8362004-7926-4e8b-b1d7-860ac4f51de9" providerId="ADAL" clId="{3450F9D2-994B-4FC7-8441-B57E4CA5ED48}" dt="2025-03-04T20:43:50.738" v="10770" actId="20577"/>
        <pc:sldMkLst>
          <pc:docMk/>
          <pc:sldMk cId="2093086301" sldId="287"/>
        </pc:sldMkLst>
        <pc:spChg chg="mod">
          <ac:chgData name="G Jones (St Mary`s RC (A) School)" userId="d8362004-7926-4e8b-b1d7-860ac4f51de9" providerId="ADAL" clId="{3450F9D2-994B-4FC7-8441-B57E4CA5ED48}" dt="2025-03-04T20:43:50.738" v="10770" actId="20577"/>
          <ac:spMkLst>
            <pc:docMk/>
            <pc:sldMk cId="2093086301" sldId="287"/>
            <ac:spMk id="4" creationId="{C286AF7C-ED61-3EAF-B49F-101B797627A7}"/>
          </ac:spMkLst>
        </pc:spChg>
      </pc:sldChg>
      <pc:sldChg chg="addSp modSp new mod">
        <pc:chgData name="G Jones (St Mary`s RC (A) School)" userId="d8362004-7926-4e8b-b1d7-860ac4f51de9" providerId="ADAL" clId="{3450F9D2-994B-4FC7-8441-B57E4CA5ED48}" dt="2025-03-07T09:54:05.922" v="20962"/>
        <pc:sldMkLst>
          <pc:docMk/>
          <pc:sldMk cId="1362771396" sldId="288"/>
        </pc:sldMkLst>
        <pc:spChg chg="mod">
          <ac:chgData name="G Jones (St Mary`s RC (A) School)" userId="d8362004-7926-4e8b-b1d7-860ac4f51de9" providerId="ADAL" clId="{3450F9D2-994B-4FC7-8441-B57E4CA5ED48}" dt="2025-03-07T09:54:05.922" v="20962"/>
          <ac:spMkLst>
            <pc:docMk/>
            <pc:sldMk cId="1362771396" sldId="288"/>
            <ac:spMk id="2" creationId="{A9D28BA5-63AD-5FB4-938D-5ED1155C175F}"/>
          </ac:spMkLst>
        </pc:spChg>
        <pc:spChg chg="mod">
          <ac:chgData name="G Jones (St Mary`s RC (A) School)" userId="d8362004-7926-4e8b-b1d7-860ac4f51de9" providerId="ADAL" clId="{3450F9D2-994B-4FC7-8441-B57E4CA5ED48}" dt="2025-03-07T09:54:05.922" v="20962"/>
          <ac:spMkLst>
            <pc:docMk/>
            <pc:sldMk cId="1362771396" sldId="288"/>
            <ac:spMk id="3" creationId="{08F6AF74-A256-5D99-06E9-735CB3643170}"/>
          </ac:spMkLst>
        </pc:spChg>
        <pc:picChg chg="add mod">
          <ac:chgData name="G Jones (St Mary`s RC (A) School)" userId="d8362004-7926-4e8b-b1d7-860ac4f51de9" providerId="ADAL" clId="{3450F9D2-994B-4FC7-8441-B57E4CA5ED48}" dt="2025-03-05T20:20:56.433" v="14295" actId="1076"/>
          <ac:picMkLst>
            <pc:docMk/>
            <pc:sldMk cId="1362771396" sldId="288"/>
            <ac:picMk id="4" creationId="{716DCEB9-51A4-7BB3-4F32-25022860AB22}"/>
          </ac:picMkLst>
        </pc:picChg>
      </pc:sldChg>
      <pc:sldChg chg="addSp delSp modSp add mod">
        <pc:chgData name="G Jones (St Mary`s RC (A) School)" userId="d8362004-7926-4e8b-b1d7-860ac4f51de9" providerId="ADAL" clId="{3450F9D2-994B-4FC7-8441-B57E4CA5ED48}" dt="2025-03-06T15:41:07.608" v="17274" actId="20577"/>
        <pc:sldMkLst>
          <pc:docMk/>
          <pc:sldMk cId="3776806930" sldId="289"/>
        </pc:sldMkLst>
        <pc:spChg chg="add del mod">
          <ac:chgData name="G Jones (St Mary`s RC (A) School)" userId="d8362004-7926-4e8b-b1d7-860ac4f51de9" providerId="ADAL" clId="{3450F9D2-994B-4FC7-8441-B57E4CA5ED48}" dt="2025-03-06T15:38:37.915" v="17261" actId="478"/>
          <ac:spMkLst>
            <pc:docMk/>
            <pc:sldMk cId="3776806930" sldId="289"/>
            <ac:spMk id="3" creationId="{ABEFCF45-FF5C-E2EB-6305-C12D1FEEF50F}"/>
          </ac:spMkLst>
        </pc:spChg>
        <pc:spChg chg="mod">
          <ac:chgData name="G Jones (St Mary`s RC (A) School)" userId="d8362004-7926-4e8b-b1d7-860ac4f51de9" providerId="ADAL" clId="{3450F9D2-994B-4FC7-8441-B57E4CA5ED48}" dt="2025-03-06T15:41:07.608" v="17274" actId="20577"/>
          <ac:spMkLst>
            <pc:docMk/>
            <pc:sldMk cId="3776806930" sldId="289"/>
            <ac:spMk id="5" creationId="{5D185E66-8790-46A6-3C4E-3A6EE4ABD9D9}"/>
          </ac:spMkLst>
        </pc:spChg>
      </pc:sldChg>
      <pc:sldChg chg="new del">
        <pc:chgData name="G Jones (St Mary`s RC (A) School)" userId="d8362004-7926-4e8b-b1d7-860ac4f51de9" providerId="ADAL" clId="{3450F9D2-994B-4FC7-8441-B57E4CA5ED48}" dt="2025-03-05T20:21:14.081" v="14297" actId="47"/>
        <pc:sldMkLst>
          <pc:docMk/>
          <pc:sldMk cId="4049656095" sldId="289"/>
        </pc:sldMkLst>
      </pc:sldChg>
      <pc:sldChg chg="addSp delSp modSp new mod">
        <pc:chgData name="G Jones (St Mary`s RC (A) School)" userId="d8362004-7926-4e8b-b1d7-860ac4f51de9" providerId="ADAL" clId="{3450F9D2-994B-4FC7-8441-B57E4CA5ED48}" dt="2025-03-06T15:24:54.377" v="16142" actId="1036"/>
        <pc:sldMkLst>
          <pc:docMk/>
          <pc:sldMk cId="1303063156" sldId="290"/>
        </pc:sldMkLst>
        <pc:spChg chg="del">
          <ac:chgData name="G Jones (St Mary`s RC (A) School)" userId="d8362004-7926-4e8b-b1d7-860ac4f51de9" providerId="ADAL" clId="{3450F9D2-994B-4FC7-8441-B57E4CA5ED48}" dt="2025-03-06T11:12:15.167" v="15425" actId="478"/>
          <ac:spMkLst>
            <pc:docMk/>
            <pc:sldMk cId="1303063156" sldId="290"/>
            <ac:spMk id="2" creationId="{B4E9E9F6-2D2D-5CCB-CF29-88484F0F2D0C}"/>
          </ac:spMkLst>
        </pc:spChg>
        <pc:spChg chg="del">
          <ac:chgData name="G Jones (St Mary`s RC (A) School)" userId="d8362004-7926-4e8b-b1d7-860ac4f51de9" providerId="ADAL" clId="{3450F9D2-994B-4FC7-8441-B57E4CA5ED48}" dt="2025-03-06T11:12:16.510" v="15426" actId="478"/>
          <ac:spMkLst>
            <pc:docMk/>
            <pc:sldMk cId="1303063156" sldId="290"/>
            <ac:spMk id="3" creationId="{4658FB72-EADC-4A38-4DF1-6AB487784DCB}"/>
          </ac:spMkLst>
        </pc:spChg>
        <pc:spChg chg="add del">
          <ac:chgData name="G Jones (St Mary`s RC (A) School)" userId="d8362004-7926-4e8b-b1d7-860ac4f51de9" providerId="ADAL" clId="{3450F9D2-994B-4FC7-8441-B57E4CA5ED48}" dt="2025-03-06T11:15:08.471" v="15428" actId="478"/>
          <ac:spMkLst>
            <pc:docMk/>
            <pc:sldMk cId="1303063156" sldId="290"/>
            <ac:spMk id="4" creationId="{16C69BA5-0176-B691-3BCC-E3D9EB6A9DD1}"/>
          </ac:spMkLst>
        </pc:spChg>
        <pc:spChg chg="add mod">
          <ac:chgData name="G Jones (St Mary`s RC (A) School)" userId="d8362004-7926-4e8b-b1d7-860ac4f51de9" providerId="ADAL" clId="{3450F9D2-994B-4FC7-8441-B57E4CA5ED48}" dt="2025-03-06T15:11:25.166" v="15923" actId="207"/>
          <ac:spMkLst>
            <pc:docMk/>
            <pc:sldMk cId="1303063156" sldId="290"/>
            <ac:spMk id="5" creationId="{AF0C665F-3BD5-B0C4-CD0A-D29F958F2EFB}"/>
          </ac:spMkLst>
        </pc:spChg>
        <pc:spChg chg="add mod">
          <ac:chgData name="G Jones (St Mary`s RC (A) School)" userId="d8362004-7926-4e8b-b1d7-860ac4f51de9" providerId="ADAL" clId="{3450F9D2-994B-4FC7-8441-B57E4CA5ED48}" dt="2025-03-06T15:23:34.466" v="16127" actId="20577"/>
          <ac:spMkLst>
            <pc:docMk/>
            <pc:sldMk cId="1303063156" sldId="290"/>
            <ac:spMk id="6" creationId="{A93EDD42-2CAB-4AE5-8C45-371D184659F6}"/>
          </ac:spMkLst>
        </pc:spChg>
        <pc:spChg chg="add mod">
          <ac:chgData name="G Jones (St Mary`s RC (A) School)" userId="d8362004-7926-4e8b-b1d7-860ac4f51de9" providerId="ADAL" clId="{3450F9D2-994B-4FC7-8441-B57E4CA5ED48}" dt="2025-03-06T15:11:14.668" v="15921" actId="207"/>
          <ac:spMkLst>
            <pc:docMk/>
            <pc:sldMk cId="1303063156" sldId="290"/>
            <ac:spMk id="7" creationId="{C1474FDB-816B-D537-D041-9CBEB5CC4FF0}"/>
          </ac:spMkLst>
        </pc:spChg>
        <pc:spChg chg="add mod">
          <ac:chgData name="G Jones (St Mary`s RC (A) School)" userId="d8362004-7926-4e8b-b1d7-860ac4f51de9" providerId="ADAL" clId="{3450F9D2-994B-4FC7-8441-B57E4CA5ED48}" dt="2025-03-06T15:11:39.712" v="15924" actId="207"/>
          <ac:spMkLst>
            <pc:docMk/>
            <pc:sldMk cId="1303063156" sldId="290"/>
            <ac:spMk id="8" creationId="{29737032-3A70-5EC5-7C56-241AB08D350B}"/>
          </ac:spMkLst>
        </pc:spChg>
        <pc:spChg chg="add mod">
          <ac:chgData name="G Jones (St Mary`s RC (A) School)" userId="d8362004-7926-4e8b-b1d7-860ac4f51de9" providerId="ADAL" clId="{3450F9D2-994B-4FC7-8441-B57E4CA5ED48}" dt="2025-03-06T15:11:09.379" v="15920" actId="207"/>
          <ac:spMkLst>
            <pc:docMk/>
            <pc:sldMk cId="1303063156" sldId="290"/>
            <ac:spMk id="9" creationId="{95613407-6CE4-9069-C73C-045C59B1D2C9}"/>
          </ac:spMkLst>
        </pc:spChg>
        <pc:spChg chg="add mod">
          <ac:chgData name="G Jones (St Mary`s RC (A) School)" userId="d8362004-7926-4e8b-b1d7-860ac4f51de9" providerId="ADAL" clId="{3450F9D2-994B-4FC7-8441-B57E4CA5ED48}" dt="2025-03-06T13:04:03.992" v="15606" actId="1038"/>
          <ac:spMkLst>
            <pc:docMk/>
            <pc:sldMk cId="1303063156" sldId="290"/>
            <ac:spMk id="10" creationId="{3D4324A0-C386-3354-0D5B-BD049D08175F}"/>
          </ac:spMkLst>
        </pc:spChg>
        <pc:spChg chg="add mod">
          <ac:chgData name="G Jones (St Mary`s RC (A) School)" userId="d8362004-7926-4e8b-b1d7-860ac4f51de9" providerId="ADAL" clId="{3450F9D2-994B-4FC7-8441-B57E4CA5ED48}" dt="2025-03-06T15:23:08.816" v="16106" actId="1076"/>
          <ac:spMkLst>
            <pc:docMk/>
            <pc:sldMk cId="1303063156" sldId="290"/>
            <ac:spMk id="11" creationId="{1A95A34A-87A3-B5E6-B3BD-AABF0D9CE16C}"/>
          </ac:spMkLst>
        </pc:spChg>
        <pc:spChg chg="add mod">
          <ac:chgData name="G Jones (St Mary`s RC (A) School)" userId="d8362004-7926-4e8b-b1d7-860ac4f51de9" providerId="ADAL" clId="{3450F9D2-994B-4FC7-8441-B57E4CA5ED48}" dt="2025-03-06T15:23:19.944" v="16110" actId="1076"/>
          <ac:spMkLst>
            <pc:docMk/>
            <pc:sldMk cId="1303063156" sldId="290"/>
            <ac:spMk id="12" creationId="{91334A6F-081A-8210-A2FF-2D6034375155}"/>
          </ac:spMkLst>
        </pc:spChg>
        <pc:picChg chg="add mod">
          <ac:chgData name="G Jones (St Mary`s RC (A) School)" userId="d8362004-7926-4e8b-b1d7-860ac4f51de9" providerId="ADAL" clId="{3450F9D2-994B-4FC7-8441-B57E4CA5ED48}" dt="2025-03-06T15:24:51.138" v="16138" actId="1038"/>
          <ac:picMkLst>
            <pc:docMk/>
            <pc:sldMk cId="1303063156" sldId="290"/>
            <ac:picMk id="13" creationId="{23CE2727-F288-65DA-B75B-D73F318A1AB2}"/>
          </ac:picMkLst>
        </pc:picChg>
        <pc:picChg chg="add mod">
          <ac:chgData name="G Jones (St Mary`s RC (A) School)" userId="d8362004-7926-4e8b-b1d7-860ac4f51de9" providerId="ADAL" clId="{3450F9D2-994B-4FC7-8441-B57E4CA5ED48}" dt="2025-03-06T15:24:54.377" v="16142" actId="1036"/>
          <ac:picMkLst>
            <pc:docMk/>
            <pc:sldMk cId="1303063156" sldId="290"/>
            <ac:picMk id="14" creationId="{2E7D408F-AC18-60CF-8082-34DFABFFFF2E}"/>
          </ac:picMkLst>
        </pc:picChg>
      </pc:sldChg>
      <pc:sldChg chg="new del">
        <pc:chgData name="G Jones (St Mary`s RC (A) School)" userId="d8362004-7926-4e8b-b1d7-860ac4f51de9" providerId="ADAL" clId="{3450F9D2-994B-4FC7-8441-B57E4CA5ED48}" dt="2025-03-06T15:41:40.281" v="17276" actId="47"/>
        <pc:sldMkLst>
          <pc:docMk/>
          <pc:sldMk cId="1595489069" sldId="291"/>
        </pc:sldMkLst>
      </pc:sldChg>
      <pc:sldChg chg="addSp delSp modSp add mod">
        <pc:chgData name="G Jones (St Mary`s RC (A) School)" userId="d8362004-7926-4e8b-b1d7-860ac4f51de9" providerId="ADAL" clId="{3450F9D2-994B-4FC7-8441-B57E4CA5ED48}" dt="2025-03-06T20:52:04.451" v="18846" actId="20577"/>
        <pc:sldMkLst>
          <pc:docMk/>
          <pc:sldMk cId="3576726869" sldId="291"/>
        </pc:sldMkLst>
        <pc:spChg chg="mod">
          <ac:chgData name="G Jones (St Mary`s RC (A) School)" userId="d8362004-7926-4e8b-b1d7-860ac4f51de9" providerId="ADAL" clId="{3450F9D2-994B-4FC7-8441-B57E4CA5ED48}" dt="2025-03-06T15:58:03.285" v="18305" actId="1076"/>
          <ac:spMkLst>
            <pc:docMk/>
            <pc:sldMk cId="3576726869" sldId="291"/>
            <ac:spMk id="2" creationId="{512AA075-7FA1-AF12-ACB9-C87F3DBE124F}"/>
          </ac:spMkLst>
        </pc:spChg>
        <pc:spChg chg="mod">
          <ac:chgData name="G Jones (St Mary`s RC (A) School)" userId="d8362004-7926-4e8b-b1d7-860ac4f51de9" providerId="ADAL" clId="{3450F9D2-994B-4FC7-8441-B57E4CA5ED48}" dt="2025-03-06T20:52:04.451" v="18846" actId="20577"/>
          <ac:spMkLst>
            <pc:docMk/>
            <pc:sldMk cId="3576726869" sldId="291"/>
            <ac:spMk id="3" creationId="{4D67B688-D664-4AE3-19A6-F3D54316D20E}"/>
          </ac:spMkLst>
        </pc:spChg>
        <pc:spChg chg="add del mod">
          <ac:chgData name="G Jones (St Mary`s RC (A) School)" userId="d8362004-7926-4e8b-b1d7-860ac4f51de9" providerId="ADAL" clId="{3450F9D2-994B-4FC7-8441-B57E4CA5ED48}" dt="2025-03-06T15:54:10.614" v="18105" actId="478"/>
          <ac:spMkLst>
            <pc:docMk/>
            <pc:sldMk cId="3576726869" sldId="291"/>
            <ac:spMk id="6" creationId="{D8F145B8-0AFF-126F-8848-2A09AC4EFB71}"/>
          </ac:spMkLst>
        </pc:spChg>
        <pc:picChg chg="del">
          <ac:chgData name="G Jones (St Mary`s RC (A) School)" userId="d8362004-7926-4e8b-b1d7-860ac4f51de9" providerId="ADAL" clId="{3450F9D2-994B-4FC7-8441-B57E4CA5ED48}" dt="2025-03-06T15:42:01.051" v="17295" actId="478"/>
          <ac:picMkLst>
            <pc:docMk/>
            <pc:sldMk cId="3576726869" sldId="291"/>
            <ac:picMk id="4" creationId="{BC38F94A-88EE-7524-3DB3-4AE8C6520AC3}"/>
          </ac:picMkLst>
        </pc:picChg>
        <pc:picChg chg="add mod modCrop">
          <ac:chgData name="G Jones (St Mary`s RC (A) School)" userId="d8362004-7926-4e8b-b1d7-860ac4f51de9" providerId="ADAL" clId="{3450F9D2-994B-4FC7-8441-B57E4CA5ED48}" dt="2025-03-06T15:43:06.939" v="17300" actId="1076"/>
          <ac:picMkLst>
            <pc:docMk/>
            <pc:sldMk cId="3576726869" sldId="291"/>
            <ac:picMk id="5" creationId="{00544658-F837-E98D-0EA7-B63AEC17E50A}"/>
          </ac:picMkLst>
        </pc:picChg>
      </pc:sldChg>
      <pc:sldChg chg="modSp add mod">
        <pc:chgData name="G Jones (St Mary`s RC (A) School)" userId="d8362004-7926-4e8b-b1d7-860ac4f51de9" providerId="ADAL" clId="{3450F9D2-994B-4FC7-8441-B57E4CA5ED48}" dt="2025-03-07T09:54:05.922" v="20962"/>
        <pc:sldMkLst>
          <pc:docMk/>
          <pc:sldMk cId="255516038" sldId="292"/>
        </pc:sldMkLst>
        <pc:spChg chg="mod">
          <ac:chgData name="G Jones (St Mary`s RC (A) School)" userId="d8362004-7926-4e8b-b1d7-860ac4f51de9" providerId="ADAL" clId="{3450F9D2-994B-4FC7-8441-B57E4CA5ED48}" dt="2025-03-07T09:54:05.922" v="20962"/>
          <ac:spMkLst>
            <pc:docMk/>
            <pc:sldMk cId="255516038" sldId="292"/>
            <ac:spMk id="2" creationId="{32C64FEE-9551-2291-B0EA-12EB86471FBD}"/>
          </ac:spMkLst>
        </pc:spChg>
        <pc:spChg chg="mod">
          <ac:chgData name="G Jones (St Mary`s RC (A) School)" userId="d8362004-7926-4e8b-b1d7-860ac4f51de9" providerId="ADAL" clId="{3450F9D2-994B-4FC7-8441-B57E4CA5ED48}" dt="2025-03-06T15:45:36.797" v="17466" actId="113"/>
          <ac:spMkLst>
            <pc:docMk/>
            <pc:sldMk cId="255516038" sldId="292"/>
            <ac:spMk id="3" creationId="{25DFCD57-188C-F513-6866-33C28FEA2215}"/>
          </ac:spMkLst>
        </pc:spChg>
        <pc:spChg chg="mod">
          <ac:chgData name="G Jones (St Mary`s RC (A) School)" userId="d8362004-7926-4e8b-b1d7-860ac4f51de9" providerId="ADAL" clId="{3450F9D2-994B-4FC7-8441-B57E4CA5ED48}" dt="2025-03-06T15:51:45.540" v="17982" actId="20577"/>
          <ac:spMkLst>
            <pc:docMk/>
            <pc:sldMk cId="255516038" sldId="292"/>
            <ac:spMk id="4" creationId="{9C6246FA-A8F8-D66B-8B6B-2A19BAA7008A}"/>
          </ac:spMkLst>
        </pc:spChg>
      </pc:sldChg>
      <pc:sldChg chg="addSp modSp new mod">
        <pc:chgData name="G Jones (St Mary`s RC (A) School)" userId="d8362004-7926-4e8b-b1d7-860ac4f51de9" providerId="ADAL" clId="{3450F9D2-994B-4FC7-8441-B57E4CA5ED48}" dt="2025-03-07T09:54:05.922" v="20962"/>
        <pc:sldMkLst>
          <pc:docMk/>
          <pc:sldMk cId="2109321230" sldId="293"/>
        </pc:sldMkLst>
        <pc:spChg chg="mod">
          <ac:chgData name="G Jones (St Mary`s RC (A) School)" userId="d8362004-7926-4e8b-b1d7-860ac4f51de9" providerId="ADAL" clId="{3450F9D2-994B-4FC7-8441-B57E4CA5ED48}" dt="2025-03-07T09:54:05.922" v="20962"/>
          <ac:spMkLst>
            <pc:docMk/>
            <pc:sldMk cId="2109321230" sldId="293"/>
            <ac:spMk id="2" creationId="{AF7A8FDA-751C-32B1-37A1-4C716AAE5E32}"/>
          </ac:spMkLst>
        </pc:spChg>
        <pc:spChg chg="mod">
          <ac:chgData name="G Jones (St Mary`s RC (A) School)" userId="d8362004-7926-4e8b-b1d7-860ac4f51de9" providerId="ADAL" clId="{3450F9D2-994B-4FC7-8441-B57E4CA5ED48}" dt="2025-03-06T20:41:40.334" v="18698" actId="20577"/>
          <ac:spMkLst>
            <pc:docMk/>
            <pc:sldMk cId="2109321230" sldId="293"/>
            <ac:spMk id="3" creationId="{F2CC9F10-1099-EDCB-710D-8F0508BA0655}"/>
          </ac:spMkLst>
        </pc:spChg>
        <pc:spChg chg="add mod">
          <ac:chgData name="G Jones (St Mary`s RC (A) School)" userId="d8362004-7926-4e8b-b1d7-860ac4f51de9" providerId="ADAL" clId="{3450F9D2-994B-4FC7-8441-B57E4CA5ED48}" dt="2025-03-06T20:49:13.370" v="18772" actId="207"/>
          <ac:spMkLst>
            <pc:docMk/>
            <pc:sldMk cId="2109321230" sldId="293"/>
            <ac:spMk id="7" creationId="{875E78B6-5536-9276-3C2C-041B9FDE6CA9}"/>
          </ac:spMkLst>
        </pc:spChg>
        <pc:spChg chg="add mod">
          <ac:chgData name="G Jones (St Mary`s RC (A) School)" userId="d8362004-7926-4e8b-b1d7-860ac4f51de9" providerId="ADAL" clId="{3450F9D2-994B-4FC7-8441-B57E4CA5ED48}" dt="2025-03-06T20:49:38.795" v="18774" actId="13822"/>
          <ac:spMkLst>
            <pc:docMk/>
            <pc:sldMk cId="2109321230" sldId="293"/>
            <ac:spMk id="8" creationId="{20B1C881-7E91-A669-5F67-13A3594F81E7}"/>
          </ac:spMkLst>
        </pc:spChg>
        <pc:spChg chg="add mod">
          <ac:chgData name="G Jones (St Mary`s RC (A) School)" userId="d8362004-7926-4e8b-b1d7-860ac4f51de9" providerId="ADAL" clId="{3450F9D2-994B-4FC7-8441-B57E4CA5ED48}" dt="2025-03-06T20:50:13.966" v="18803" actId="1076"/>
          <ac:spMkLst>
            <pc:docMk/>
            <pc:sldMk cId="2109321230" sldId="293"/>
            <ac:spMk id="9" creationId="{2A55596A-BB66-44EC-B33F-42A6EC1FE56E}"/>
          </ac:spMkLst>
        </pc:spChg>
        <pc:spChg chg="add mod">
          <ac:chgData name="G Jones (St Mary`s RC (A) School)" userId="d8362004-7926-4e8b-b1d7-860ac4f51de9" providerId="ADAL" clId="{3450F9D2-994B-4FC7-8441-B57E4CA5ED48}" dt="2025-03-06T20:50:37.239" v="18824" actId="1038"/>
          <ac:spMkLst>
            <pc:docMk/>
            <pc:sldMk cId="2109321230" sldId="293"/>
            <ac:spMk id="10" creationId="{7589F7F3-7845-F8EC-AE37-A76EE067EB4E}"/>
          </ac:spMkLst>
        </pc:spChg>
        <pc:spChg chg="add mod">
          <ac:chgData name="G Jones (St Mary`s RC (A) School)" userId="d8362004-7926-4e8b-b1d7-860ac4f51de9" providerId="ADAL" clId="{3450F9D2-994B-4FC7-8441-B57E4CA5ED48}" dt="2025-03-06T20:50:04.813" v="18800" actId="1038"/>
          <ac:spMkLst>
            <pc:docMk/>
            <pc:sldMk cId="2109321230" sldId="293"/>
            <ac:spMk id="11" creationId="{0FA26892-EE82-1D28-5FE0-9A923348A008}"/>
          </ac:spMkLst>
        </pc:spChg>
        <pc:spChg chg="add mod">
          <ac:chgData name="G Jones (St Mary`s RC (A) School)" userId="d8362004-7926-4e8b-b1d7-860ac4f51de9" providerId="ADAL" clId="{3450F9D2-994B-4FC7-8441-B57E4CA5ED48}" dt="2025-03-06T20:49:57.136" v="18791" actId="1038"/>
          <ac:spMkLst>
            <pc:docMk/>
            <pc:sldMk cId="2109321230" sldId="293"/>
            <ac:spMk id="12" creationId="{93A2626D-79A5-293D-9995-F473A2D664E9}"/>
          </ac:spMkLst>
        </pc:spChg>
        <pc:spChg chg="add mod">
          <ac:chgData name="G Jones (St Mary`s RC (A) School)" userId="d8362004-7926-4e8b-b1d7-860ac4f51de9" providerId="ADAL" clId="{3450F9D2-994B-4FC7-8441-B57E4CA5ED48}" dt="2025-03-06T20:50:54.037" v="18827" actId="14100"/>
          <ac:spMkLst>
            <pc:docMk/>
            <pc:sldMk cId="2109321230" sldId="293"/>
            <ac:spMk id="13" creationId="{C0B54D2C-9E87-6C6C-199A-4BD9B8256DC2}"/>
          </ac:spMkLst>
        </pc:spChg>
        <pc:spChg chg="add mod">
          <ac:chgData name="G Jones (St Mary`s RC (A) School)" userId="d8362004-7926-4e8b-b1d7-860ac4f51de9" providerId="ADAL" clId="{3450F9D2-994B-4FC7-8441-B57E4CA5ED48}" dt="2025-03-06T20:51:18.165" v="18833" actId="14100"/>
          <ac:spMkLst>
            <pc:docMk/>
            <pc:sldMk cId="2109321230" sldId="293"/>
            <ac:spMk id="14" creationId="{474BBFB4-F8D6-0E1D-2C77-6A224B83DFC9}"/>
          </ac:spMkLst>
        </pc:spChg>
        <pc:spChg chg="add mod">
          <ac:chgData name="G Jones (St Mary`s RC (A) School)" userId="d8362004-7926-4e8b-b1d7-860ac4f51de9" providerId="ADAL" clId="{3450F9D2-994B-4FC7-8441-B57E4CA5ED48}" dt="2025-03-06T20:51:37.840" v="18838" actId="14100"/>
          <ac:spMkLst>
            <pc:docMk/>
            <pc:sldMk cId="2109321230" sldId="293"/>
            <ac:spMk id="15" creationId="{088C7AF8-CFD6-15F0-C779-2B5515D2B1D1}"/>
          </ac:spMkLst>
        </pc:spChg>
        <pc:picChg chg="add mod ord">
          <ac:chgData name="G Jones (St Mary`s RC (A) School)" userId="d8362004-7926-4e8b-b1d7-860ac4f51de9" providerId="ADAL" clId="{3450F9D2-994B-4FC7-8441-B57E4CA5ED48}" dt="2025-03-06T20:49:07.390" v="18771" actId="1076"/>
          <ac:picMkLst>
            <pc:docMk/>
            <pc:sldMk cId="2109321230" sldId="293"/>
            <ac:picMk id="4" creationId="{16606862-A0D4-C1C5-0763-DB190D1FA177}"/>
          </ac:picMkLst>
        </pc:picChg>
        <pc:picChg chg="add mod modCrop">
          <ac:chgData name="G Jones (St Mary`s RC (A) School)" userId="d8362004-7926-4e8b-b1d7-860ac4f51de9" providerId="ADAL" clId="{3450F9D2-994B-4FC7-8441-B57E4CA5ED48}" dt="2025-03-06T20:47:23.216" v="18704" actId="208"/>
          <ac:picMkLst>
            <pc:docMk/>
            <pc:sldMk cId="2109321230" sldId="293"/>
            <ac:picMk id="5" creationId="{DE5EA96D-D6DB-8A45-0AA4-D222FA98D5F0}"/>
          </ac:picMkLst>
        </pc:picChg>
        <pc:picChg chg="mod">
          <ac:chgData name="G Jones (St Mary`s RC (A) School)" userId="d8362004-7926-4e8b-b1d7-860ac4f51de9" providerId="ADAL" clId="{3450F9D2-994B-4FC7-8441-B57E4CA5ED48}" dt="2025-03-06T20:47:00.311" v="18700" actId="1076"/>
          <ac:picMkLst>
            <pc:docMk/>
            <pc:sldMk cId="2109321230" sldId="293"/>
            <ac:picMk id="6" creationId="{52D4B6D3-63B2-28C1-A581-BA7A4811301F}"/>
          </ac:picMkLst>
        </pc:picChg>
      </pc:sldChg>
      <pc:sldChg chg="addSp modSp new mod">
        <pc:chgData name="G Jones (St Mary`s RC (A) School)" userId="d8362004-7926-4e8b-b1d7-860ac4f51de9" providerId="ADAL" clId="{3450F9D2-994B-4FC7-8441-B57E4CA5ED48}" dt="2025-03-07T13:02:15.597" v="23191" actId="13926"/>
        <pc:sldMkLst>
          <pc:docMk/>
          <pc:sldMk cId="1089858036" sldId="294"/>
        </pc:sldMkLst>
        <pc:spChg chg="mod">
          <ac:chgData name="G Jones (St Mary`s RC (A) School)" userId="d8362004-7926-4e8b-b1d7-860ac4f51de9" providerId="ADAL" clId="{3450F9D2-994B-4FC7-8441-B57E4CA5ED48}" dt="2025-03-07T09:54:05.922" v="20962"/>
          <ac:spMkLst>
            <pc:docMk/>
            <pc:sldMk cId="1089858036" sldId="294"/>
            <ac:spMk id="2" creationId="{B349C4DA-6FDF-7664-99AE-AC38EE99A01A}"/>
          </ac:spMkLst>
        </pc:spChg>
        <pc:spChg chg="mod">
          <ac:chgData name="G Jones (St Mary`s RC (A) School)" userId="d8362004-7926-4e8b-b1d7-860ac4f51de9" providerId="ADAL" clId="{3450F9D2-994B-4FC7-8441-B57E4CA5ED48}" dt="2025-03-07T13:01:51.541" v="23186" actId="20577"/>
          <ac:spMkLst>
            <pc:docMk/>
            <pc:sldMk cId="1089858036" sldId="294"/>
            <ac:spMk id="3" creationId="{0D898114-20AA-6DDF-B00D-F17CDE139F8F}"/>
          </ac:spMkLst>
        </pc:spChg>
        <pc:spChg chg="add mod">
          <ac:chgData name="G Jones (St Mary`s RC (A) School)" userId="d8362004-7926-4e8b-b1d7-860ac4f51de9" providerId="ADAL" clId="{3450F9D2-994B-4FC7-8441-B57E4CA5ED48}" dt="2025-03-07T13:02:15.597" v="23191" actId="13926"/>
          <ac:spMkLst>
            <pc:docMk/>
            <pc:sldMk cId="1089858036" sldId="294"/>
            <ac:spMk id="4" creationId="{312686D4-198E-2377-A6CA-C703E57DBD2B}"/>
          </ac:spMkLst>
        </pc:spChg>
      </pc:sldChg>
      <pc:sldChg chg="delSp modSp add mod">
        <pc:chgData name="G Jones (St Mary`s RC (A) School)" userId="d8362004-7926-4e8b-b1d7-860ac4f51de9" providerId="ADAL" clId="{3450F9D2-994B-4FC7-8441-B57E4CA5ED48}" dt="2025-03-07T09:54:05.922" v="20962"/>
        <pc:sldMkLst>
          <pc:docMk/>
          <pc:sldMk cId="2190729689" sldId="295"/>
        </pc:sldMkLst>
        <pc:spChg chg="mod">
          <ac:chgData name="G Jones (St Mary`s RC (A) School)" userId="d8362004-7926-4e8b-b1d7-860ac4f51de9" providerId="ADAL" clId="{3450F9D2-994B-4FC7-8441-B57E4CA5ED48}" dt="2025-03-07T09:54:05.922" v="20962"/>
          <ac:spMkLst>
            <pc:docMk/>
            <pc:sldMk cId="2190729689" sldId="295"/>
            <ac:spMk id="2" creationId="{199B4101-F58F-5E41-1600-492DD0C16A74}"/>
          </ac:spMkLst>
        </pc:spChg>
        <pc:spChg chg="mod">
          <ac:chgData name="G Jones (St Mary`s RC (A) School)" userId="d8362004-7926-4e8b-b1d7-860ac4f51de9" providerId="ADAL" clId="{3450F9D2-994B-4FC7-8441-B57E4CA5ED48}" dt="2025-03-06T21:31:24.940" v="19616" actId="20577"/>
          <ac:spMkLst>
            <pc:docMk/>
            <pc:sldMk cId="2190729689" sldId="295"/>
            <ac:spMk id="3" creationId="{07AA7CD1-BF16-E11D-3BE5-4128AFDEA130}"/>
          </ac:spMkLst>
        </pc:spChg>
        <pc:spChg chg="del">
          <ac:chgData name="G Jones (St Mary`s RC (A) School)" userId="d8362004-7926-4e8b-b1d7-860ac4f51de9" providerId="ADAL" clId="{3450F9D2-994B-4FC7-8441-B57E4CA5ED48}" dt="2025-03-06T21:31:27.060" v="19617" actId="478"/>
          <ac:spMkLst>
            <pc:docMk/>
            <pc:sldMk cId="2190729689" sldId="295"/>
            <ac:spMk id="4" creationId="{58337015-C8AC-964E-8228-55E40B476A12}"/>
          </ac:spMkLst>
        </pc:spChg>
      </pc:sldChg>
      <pc:sldChg chg="modSp new mod">
        <pc:chgData name="G Jones (St Mary`s RC (A) School)" userId="d8362004-7926-4e8b-b1d7-860ac4f51de9" providerId="ADAL" clId="{3450F9D2-994B-4FC7-8441-B57E4CA5ED48}" dt="2025-03-07T13:00:36.031" v="23173" actId="20577"/>
        <pc:sldMkLst>
          <pc:docMk/>
          <pc:sldMk cId="1465582928" sldId="296"/>
        </pc:sldMkLst>
        <pc:spChg chg="mod">
          <ac:chgData name="G Jones (St Mary`s RC (A) School)" userId="d8362004-7926-4e8b-b1d7-860ac4f51de9" providerId="ADAL" clId="{3450F9D2-994B-4FC7-8441-B57E4CA5ED48}" dt="2025-03-06T21:34:09.181" v="19621" actId="1076"/>
          <ac:spMkLst>
            <pc:docMk/>
            <pc:sldMk cId="1465582928" sldId="296"/>
            <ac:spMk id="2" creationId="{EE116723-A7D3-CB7E-1D41-61B9505B3778}"/>
          </ac:spMkLst>
        </pc:spChg>
        <pc:spChg chg="mod">
          <ac:chgData name="G Jones (St Mary`s RC (A) School)" userId="d8362004-7926-4e8b-b1d7-860ac4f51de9" providerId="ADAL" clId="{3450F9D2-994B-4FC7-8441-B57E4CA5ED48}" dt="2025-03-07T13:00:36.031" v="23173" actId="20577"/>
          <ac:spMkLst>
            <pc:docMk/>
            <pc:sldMk cId="1465582928" sldId="296"/>
            <ac:spMk id="3" creationId="{DFC3CE63-147A-8A33-A33A-4573095991B9}"/>
          </ac:spMkLst>
        </pc:spChg>
      </pc:sldChg>
      <pc:sldChg chg="addSp delSp modSp new mod">
        <pc:chgData name="G Jones (St Mary`s RC (A) School)" userId="d8362004-7926-4e8b-b1d7-860ac4f51de9" providerId="ADAL" clId="{3450F9D2-994B-4FC7-8441-B57E4CA5ED48}" dt="2025-03-07T12:56:13.141" v="23127" actId="20577"/>
        <pc:sldMkLst>
          <pc:docMk/>
          <pc:sldMk cId="1635104856" sldId="297"/>
        </pc:sldMkLst>
        <pc:spChg chg="del">
          <ac:chgData name="G Jones (St Mary`s RC (A) School)" userId="d8362004-7926-4e8b-b1d7-860ac4f51de9" providerId="ADAL" clId="{3450F9D2-994B-4FC7-8441-B57E4CA5ED48}" dt="2025-03-06T21:28:40.225" v="19554" actId="478"/>
          <ac:spMkLst>
            <pc:docMk/>
            <pc:sldMk cId="1635104856" sldId="297"/>
            <ac:spMk id="2" creationId="{5C2C1E66-7B77-E1CD-8524-ECC907059A49}"/>
          </ac:spMkLst>
        </pc:spChg>
        <pc:spChg chg="del">
          <ac:chgData name="G Jones (St Mary`s RC (A) School)" userId="d8362004-7926-4e8b-b1d7-860ac4f51de9" providerId="ADAL" clId="{3450F9D2-994B-4FC7-8441-B57E4CA5ED48}" dt="2025-03-06T21:28:37.731" v="19553" actId="478"/>
          <ac:spMkLst>
            <pc:docMk/>
            <pc:sldMk cId="1635104856" sldId="297"/>
            <ac:spMk id="3" creationId="{AEABAD1A-75D9-06E0-4D99-446A3CF9491E}"/>
          </ac:spMkLst>
        </pc:spChg>
        <pc:graphicFrameChg chg="add mod modGraphic">
          <ac:chgData name="G Jones (St Mary`s RC (A) School)" userId="d8362004-7926-4e8b-b1d7-860ac4f51de9" providerId="ADAL" clId="{3450F9D2-994B-4FC7-8441-B57E4CA5ED48}" dt="2025-03-07T12:56:13.141" v="23127" actId="20577"/>
          <ac:graphicFrameMkLst>
            <pc:docMk/>
            <pc:sldMk cId="1635104856" sldId="297"/>
            <ac:graphicFrameMk id="4" creationId="{CA2183F0-2F64-8F0C-CB51-1648EBDD7A07}"/>
          </ac:graphicFrameMkLst>
        </pc:graphicFrameChg>
      </pc:sldChg>
      <pc:sldChg chg="new del ord">
        <pc:chgData name="G Jones (St Mary`s RC (A) School)" userId="d8362004-7926-4e8b-b1d7-860ac4f51de9" providerId="ADAL" clId="{3450F9D2-994B-4FC7-8441-B57E4CA5ED48}" dt="2025-03-07T09:48:40.200" v="20883" actId="47"/>
        <pc:sldMkLst>
          <pc:docMk/>
          <pc:sldMk cId="2850117790" sldId="298"/>
        </pc:sldMkLst>
      </pc:sldChg>
      <pc:sldChg chg="addSp delSp modSp new mod setBg">
        <pc:chgData name="G Jones (St Mary`s RC (A) School)" userId="d8362004-7926-4e8b-b1d7-860ac4f51de9" providerId="ADAL" clId="{3450F9D2-994B-4FC7-8441-B57E4CA5ED48}" dt="2025-03-07T09:54:35.595" v="20966" actId="478"/>
        <pc:sldMkLst>
          <pc:docMk/>
          <pc:sldMk cId="1132484350" sldId="299"/>
        </pc:sldMkLst>
        <pc:spChg chg="mod">
          <ac:chgData name="G Jones (St Mary`s RC (A) School)" userId="d8362004-7926-4e8b-b1d7-860ac4f51de9" providerId="ADAL" clId="{3450F9D2-994B-4FC7-8441-B57E4CA5ED48}" dt="2025-03-07T09:54:05.922" v="20962"/>
          <ac:spMkLst>
            <pc:docMk/>
            <pc:sldMk cId="1132484350" sldId="299"/>
            <ac:spMk id="2" creationId="{9D5E1F62-4C4A-D966-48EC-7FB37BA98E5E}"/>
          </ac:spMkLst>
        </pc:spChg>
        <pc:spChg chg="mod">
          <ac:chgData name="G Jones (St Mary`s RC (A) School)" userId="d8362004-7926-4e8b-b1d7-860ac4f51de9" providerId="ADAL" clId="{3450F9D2-994B-4FC7-8441-B57E4CA5ED48}" dt="2025-03-07T09:54:05.922" v="20962"/>
          <ac:spMkLst>
            <pc:docMk/>
            <pc:sldMk cId="1132484350" sldId="299"/>
            <ac:spMk id="3" creationId="{36B64194-3A55-BE92-3C29-2E5DFB27B1CF}"/>
          </ac:spMkLst>
        </pc:spChg>
        <pc:picChg chg="add del mod">
          <ac:chgData name="G Jones (St Mary`s RC (A) School)" userId="d8362004-7926-4e8b-b1d7-860ac4f51de9" providerId="ADAL" clId="{3450F9D2-994B-4FC7-8441-B57E4CA5ED48}" dt="2025-03-07T09:53:52.984" v="20960" actId="478"/>
          <ac:picMkLst>
            <pc:docMk/>
            <pc:sldMk cId="1132484350" sldId="299"/>
            <ac:picMk id="4" creationId="{A1AA9A4A-BB7E-605A-7B14-2D2A6A7C65C9}"/>
          </ac:picMkLst>
        </pc:picChg>
        <pc:picChg chg="add del mod">
          <ac:chgData name="G Jones (St Mary`s RC (A) School)" userId="d8362004-7926-4e8b-b1d7-860ac4f51de9" providerId="ADAL" clId="{3450F9D2-994B-4FC7-8441-B57E4CA5ED48}" dt="2025-03-07T09:53:41.434" v="20959" actId="478"/>
          <ac:picMkLst>
            <pc:docMk/>
            <pc:sldMk cId="1132484350" sldId="299"/>
            <ac:picMk id="5" creationId="{4EB7D626-29E7-2456-A5D6-EA2B1E04D7CA}"/>
          </ac:picMkLst>
        </pc:picChg>
        <pc:picChg chg="add del mod">
          <ac:chgData name="G Jones (St Mary`s RC (A) School)" userId="d8362004-7926-4e8b-b1d7-860ac4f51de9" providerId="ADAL" clId="{3450F9D2-994B-4FC7-8441-B57E4CA5ED48}" dt="2025-03-07T09:54:35.595" v="20966" actId="478"/>
          <ac:picMkLst>
            <pc:docMk/>
            <pc:sldMk cId="1132484350" sldId="299"/>
            <ac:picMk id="6" creationId="{999186DA-FF8F-64D2-9CAE-36932DC6F03A}"/>
          </ac:picMkLst>
        </pc:picChg>
      </pc:sldChg>
      <pc:sldChg chg="delSp add mod ord">
        <pc:chgData name="G Jones (St Mary`s RC (A) School)" userId="d8362004-7926-4e8b-b1d7-860ac4f51de9" providerId="ADAL" clId="{3450F9D2-994B-4FC7-8441-B57E4CA5ED48}" dt="2025-03-07T13:01:28.501" v="23184" actId="478"/>
        <pc:sldMkLst>
          <pc:docMk/>
          <pc:sldMk cId="874442641" sldId="300"/>
        </pc:sldMkLst>
        <pc:spChg chg="del">
          <ac:chgData name="G Jones (St Mary`s RC (A) School)" userId="d8362004-7926-4e8b-b1d7-860ac4f51de9" providerId="ADAL" clId="{3450F9D2-994B-4FC7-8441-B57E4CA5ED48}" dt="2025-03-07T13:01:17.746" v="23177" actId="478"/>
          <ac:spMkLst>
            <pc:docMk/>
            <pc:sldMk cId="874442641" sldId="300"/>
            <ac:spMk id="8" creationId="{20B1C881-7E91-A669-5F67-13A3594F81E7}"/>
          </ac:spMkLst>
        </pc:spChg>
        <pc:spChg chg="del">
          <ac:chgData name="G Jones (St Mary`s RC (A) School)" userId="d8362004-7926-4e8b-b1d7-860ac4f51de9" providerId="ADAL" clId="{3450F9D2-994B-4FC7-8441-B57E4CA5ED48}" dt="2025-03-07T13:01:22.154" v="23180" actId="478"/>
          <ac:spMkLst>
            <pc:docMk/>
            <pc:sldMk cId="874442641" sldId="300"/>
            <ac:spMk id="9" creationId="{2A55596A-BB66-44EC-B33F-42A6EC1FE56E}"/>
          </ac:spMkLst>
        </pc:spChg>
        <pc:spChg chg="del">
          <ac:chgData name="G Jones (St Mary`s RC (A) School)" userId="d8362004-7926-4e8b-b1d7-860ac4f51de9" providerId="ADAL" clId="{3450F9D2-994B-4FC7-8441-B57E4CA5ED48}" dt="2025-03-07T13:01:23.583" v="23181" actId="478"/>
          <ac:spMkLst>
            <pc:docMk/>
            <pc:sldMk cId="874442641" sldId="300"/>
            <ac:spMk id="10" creationId="{7589F7F3-7845-F8EC-AE37-A76EE067EB4E}"/>
          </ac:spMkLst>
        </pc:spChg>
        <pc:spChg chg="del">
          <ac:chgData name="G Jones (St Mary`s RC (A) School)" userId="d8362004-7926-4e8b-b1d7-860ac4f51de9" providerId="ADAL" clId="{3450F9D2-994B-4FC7-8441-B57E4CA5ED48}" dt="2025-03-07T13:01:20.774" v="23179" actId="478"/>
          <ac:spMkLst>
            <pc:docMk/>
            <pc:sldMk cId="874442641" sldId="300"/>
            <ac:spMk id="11" creationId="{0FA26892-EE82-1D28-5FE0-9A923348A008}"/>
          </ac:spMkLst>
        </pc:spChg>
        <pc:spChg chg="del">
          <ac:chgData name="G Jones (St Mary`s RC (A) School)" userId="d8362004-7926-4e8b-b1d7-860ac4f51de9" providerId="ADAL" clId="{3450F9D2-994B-4FC7-8441-B57E4CA5ED48}" dt="2025-03-07T13:01:19.220" v="23178" actId="478"/>
          <ac:spMkLst>
            <pc:docMk/>
            <pc:sldMk cId="874442641" sldId="300"/>
            <ac:spMk id="12" creationId="{93A2626D-79A5-293D-9995-F473A2D664E9}"/>
          </ac:spMkLst>
        </pc:spChg>
        <pc:spChg chg="del">
          <ac:chgData name="G Jones (St Mary`s RC (A) School)" userId="d8362004-7926-4e8b-b1d7-860ac4f51de9" providerId="ADAL" clId="{3450F9D2-994B-4FC7-8441-B57E4CA5ED48}" dt="2025-03-07T13:01:24.950" v="23182" actId="478"/>
          <ac:spMkLst>
            <pc:docMk/>
            <pc:sldMk cId="874442641" sldId="300"/>
            <ac:spMk id="13" creationId="{C0B54D2C-9E87-6C6C-199A-4BD9B8256DC2}"/>
          </ac:spMkLst>
        </pc:spChg>
        <pc:spChg chg="del">
          <ac:chgData name="G Jones (St Mary`s RC (A) School)" userId="d8362004-7926-4e8b-b1d7-860ac4f51de9" providerId="ADAL" clId="{3450F9D2-994B-4FC7-8441-B57E4CA5ED48}" dt="2025-03-07T13:01:27.024" v="23183" actId="478"/>
          <ac:spMkLst>
            <pc:docMk/>
            <pc:sldMk cId="874442641" sldId="300"/>
            <ac:spMk id="14" creationId="{474BBFB4-F8D6-0E1D-2C77-6A224B83DFC9}"/>
          </ac:spMkLst>
        </pc:spChg>
        <pc:spChg chg="del">
          <ac:chgData name="G Jones (St Mary`s RC (A) School)" userId="d8362004-7926-4e8b-b1d7-860ac4f51de9" providerId="ADAL" clId="{3450F9D2-994B-4FC7-8441-B57E4CA5ED48}" dt="2025-03-07T13:01:28.501" v="23184" actId="478"/>
          <ac:spMkLst>
            <pc:docMk/>
            <pc:sldMk cId="874442641" sldId="300"/>
            <ac:spMk id="15" creationId="{088C7AF8-CFD6-15F0-C779-2B5515D2B1D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537387-1A94-4955-B33C-4C7566080BA6}" type="datetimeFigureOut">
              <a:rPr lang="en-GB" smtClean="0"/>
              <a:t>06/03/2025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2FDFBB-597D-4354-84E7-F2479B1AB913}" type="slidenum">
              <a:rPr lang="en-GB" smtClean="0"/>
              <a:t>‹#›</a:t>
            </a:fld>
            <a:endParaRPr lang="en-GB"/>
          </a:p>
        </p:txBody>
      </p:sp>
    </p:spTree>
    <p:extLst>
      <p:ext uri="{BB962C8B-B14F-4D97-AF65-F5344CB8AC3E}">
        <p14:creationId xmlns:p14="http://schemas.microsoft.com/office/powerpoint/2010/main" val="30065124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2FDFBB-597D-4354-84E7-F2479B1AB913}" type="slidenum">
              <a:rPr lang="en-GB" smtClean="0"/>
              <a:t>8</a:t>
            </a:fld>
            <a:endParaRPr lang="en-GB"/>
          </a:p>
        </p:txBody>
      </p:sp>
    </p:spTree>
    <p:extLst>
      <p:ext uri="{BB962C8B-B14F-4D97-AF65-F5344CB8AC3E}">
        <p14:creationId xmlns:p14="http://schemas.microsoft.com/office/powerpoint/2010/main" val="16003840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56B03-C04E-E535-9B6A-EDCF2B862A3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60BA531-DA8C-5482-9B8B-F17FF750A1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9409088-7EE5-307C-A702-FE4D0C2A641F}"/>
              </a:ext>
            </a:extLst>
          </p:cNvPr>
          <p:cNvSpPr>
            <a:spLocks noGrp="1"/>
          </p:cNvSpPr>
          <p:nvPr>
            <p:ph type="dt" sz="half" idx="10"/>
          </p:nvPr>
        </p:nvSpPr>
        <p:spPr/>
        <p:txBody>
          <a:bodyPr/>
          <a:lstStyle/>
          <a:p>
            <a:fld id="{3485BA82-D7F4-4A1D-B96D-615631053B0F}" type="datetimeFigureOut">
              <a:rPr lang="en-GB" smtClean="0"/>
              <a:t>06/03/2025</a:t>
            </a:fld>
            <a:endParaRPr lang="en-GB"/>
          </a:p>
        </p:txBody>
      </p:sp>
      <p:sp>
        <p:nvSpPr>
          <p:cNvPr id="5" name="Footer Placeholder 4">
            <a:extLst>
              <a:ext uri="{FF2B5EF4-FFF2-40B4-BE49-F238E27FC236}">
                <a16:creationId xmlns:a16="http://schemas.microsoft.com/office/drawing/2014/main" id="{EC9CE901-74AE-05E6-4586-96D04B4B67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732D5F-422F-CB7A-A55C-33092BCCE173}"/>
              </a:ext>
            </a:extLst>
          </p:cNvPr>
          <p:cNvSpPr>
            <a:spLocks noGrp="1"/>
          </p:cNvSpPr>
          <p:nvPr>
            <p:ph type="sldNum" sz="quarter" idx="12"/>
          </p:nvPr>
        </p:nvSpPr>
        <p:spPr/>
        <p:txBody>
          <a:bodyPr/>
          <a:lstStyle/>
          <a:p>
            <a:fld id="{0519F57B-7E32-436F-B423-5A6D1CC57FD8}" type="slidenum">
              <a:rPr lang="en-GB" smtClean="0"/>
              <a:t>‹#›</a:t>
            </a:fld>
            <a:endParaRPr lang="en-GB"/>
          </a:p>
        </p:txBody>
      </p:sp>
    </p:spTree>
    <p:extLst>
      <p:ext uri="{BB962C8B-B14F-4D97-AF65-F5344CB8AC3E}">
        <p14:creationId xmlns:p14="http://schemas.microsoft.com/office/powerpoint/2010/main" val="3974082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1CD4A-E37F-CDA1-0313-72D3F366C5C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2FCFADF-7AD3-A86D-1408-D655F2F03D7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BE148B3-AD94-4F1B-2A9F-D272DEC5E998}"/>
              </a:ext>
            </a:extLst>
          </p:cNvPr>
          <p:cNvSpPr>
            <a:spLocks noGrp="1"/>
          </p:cNvSpPr>
          <p:nvPr>
            <p:ph type="dt" sz="half" idx="10"/>
          </p:nvPr>
        </p:nvSpPr>
        <p:spPr/>
        <p:txBody>
          <a:bodyPr/>
          <a:lstStyle/>
          <a:p>
            <a:fld id="{3485BA82-D7F4-4A1D-B96D-615631053B0F}" type="datetimeFigureOut">
              <a:rPr lang="en-GB" smtClean="0"/>
              <a:t>06/03/2025</a:t>
            </a:fld>
            <a:endParaRPr lang="en-GB"/>
          </a:p>
        </p:txBody>
      </p:sp>
      <p:sp>
        <p:nvSpPr>
          <p:cNvPr id="5" name="Footer Placeholder 4">
            <a:extLst>
              <a:ext uri="{FF2B5EF4-FFF2-40B4-BE49-F238E27FC236}">
                <a16:creationId xmlns:a16="http://schemas.microsoft.com/office/drawing/2014/main" id="{3324093B-83B7-AABA-C014-4F4598968A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4436F2-D428-5EB9-4FD9-0B8F77BAADB3}"/>
              </a:ext>
            </a:extLst>
          </p:cNvPr>
          <p:cNvSpPr>
            <a:spLocks noGrp="1"/>
          </p:cNvSpPr>
          <p:nvPr>
            <p:ph type="sldNum" sz="quarter" idx="12"/>
          </p:nvPr>
        </p:nvSpPr>
        <p:spPr/>
        <p:txBody>
          <a:bodyPr/>
          <a:lstStyle/>
          <a:p>
            <a:fld id="{0519F57B-7E32-436F-B423-5A6D1CC57FD8}" type="slidenum">
              <a:rPr lang="en-GB" smtClean="0"/>
              <a:t>‹#›</a:t>
            </a:fld>
            <a:endParaRPr lang="en-GB"/>
          </a:p>
        </p:txBody>
      </p:sp>
    </p:spTree>
    <p:extLst>
      <p:ext uri="{BB962C8B-B14F-4D97-AF65-F5344CB8AC3E}">
        <p14:creationId xmlns:p14="http://schemas.microsoft.com/office/powerpoint/2010/main" val="40943487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9EAB8-3DA4-0142-1005-200BBD0AD04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7C9F8D3-AA8D-04B0-4581-ABBAEFADF39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43DC75F-1279-32BE-74C9-C89B223AC989}"/>
              </a:ext>
            </a:extLst>
          </p:cNvPr>
          <p:cNvSpPr>
            <a:spLocks noGrp="1"/>
          </p:cNvSpPr>
          <p:nvPr>
            <p:ph type="dt" sz="half" idx="10"/>
          </p:nvPr>
        </p:nvSpPr>
        <p:spPr/>
        <p:txBody>
          <a:bodyPr/>
          <a:lstStyle/>
          <a:p>
            <a:fld id="{3485BA82-D7F4-4A1D-B96D-615631053B0F}" type="datetimeFigureOut">
              <a:rPr lang="en-GB" smtClean="0"/>
              <a:t>06/03/2025</a:t>
            </a:fld>
            <a:endParaRPr lang="en-GB"/>
          </a:p>
        </p:txBody>
      </p:sp>
      <p:sp>
        <p:nvSpPr>
          <p:cNvPr id="5" name="Footer Placeholder 4">
            <a:extLst>
              <a:ext uri="{FF2B5EF4-FFF2-40B4-BE49-F238E27FC236}">
                <a16:creationId xmlns:a16="http://schemas.microsoft.com/office/drawing/2014/main" id="{773F21A3-20A8-4D5C-35AE-8D9ADE1129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895428-94B4-B606-1F4D-07833F884D5A}"/>
              </a:ext>
            </a:extLst>
          </p:cNvPr>
          <p:cNvSpPr>
            <a:spLocks noGrp="1"/>
          </p:cNvSpPr>
          <p:nvPr>
            <p:ph type="sldNum" sz="quarter" idx="12"/>
          </p:nvPr>
        </p:nvSpPr>
        <p:spPr/>
        <p:txBody>
          <a:bodyPr/>
          <a:lstStyle/>
          <a:p>
            <a:fld id="{0519F57B-7E32-436F-B423-5A6D1CC57FD8}" type="slidenum">
              <a:rPr lang="en-GB" smtClean="0"/>
              <a:t>‹#›</a:t>
            </a:fld>
            <a:endParaRPr lang="en-GB"/>
          </a:p>
        </p:txBody>
      </p:sp>
    </p:spTree>
    <p:extLst>
      <p:ext uri="{BB962C8B-B14F-4D97-AF65-F5344CB8AC3E}">
        <p14:creationId xmlns:p14="http://schemas.microsoft.com/office/powerpoint/2010/main" val="28289353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C1771-AE0D-6F29-D423-D642D08171D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471A3B1-780F-4D77-46EA-4846535EC2C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9D4B63C-005D-B98E-329D-CCFB4BCAC0D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C2504DB-719F-5164-EEFB-ED22921F3D1D}"/>
              </a:ext>
            </a:extLst>
          </p:cNvPr>
          <p:cNvSpPr>
            <a:spLocks noGrp="1"/>
          </p:cNvSpPr>
          <p:nvPr>
            <p:ph type="dt" sz="half" idx="10"/>
          </p:nvPr>
        </p:nvSpPr>
        <p:spPr/>
        <p:txBody>
          <a:bodyPr/>
          <a:lstStyle/>
          <a:p>
            <a:fld id="{3485BA82-D7F4-4A1D-B96D-615631053B0F}" type="datetimeFigureOut">
              <a:rPr lang="en-GB" smtClean="0"/>
              <a:t>06/03/2025</a:t>
            </a:fld>
            <a:endParaRPr lang="en-GB"/>
          </a:p>
        </p:txBody>
      </p:sp>
      <p:sp>
        <p:nvSpPr>
          <p:cNvPr id="6" name="Footer Placeholder 5">
            <a:extLst>
              <a:ext uri="{FF2B5EF4-FFF2-40B4-BE49-F238E27FC236}">
                <a16:creationId xmlns:a16="http://schemas.microsoft.com/office/drawing/2014/main" id="{9163A38D-2884-99B7-6F30-7CA20831E5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B1649F-D809-F2C9-007E-14267B2B753F}"/>
              </a:ext>
            </a:extLst>
          </p:cNvPr>
          <p:cNvSpPr>
            <a:spLocks noGrp="1"/>
          </p:cNvSpPr>
          <p:nvPr>
            <p:ph type="sldNum" sz="quarter" idx="12"/>
          </p:nvPr>
        </p:nvSpPr>
        <p:spPr/>
        <p:txBody>
          <a:bodyPr/>
          <a:lstStyle/>
          <a:p>
            <a:fld id="{0519F57B-7E32-436F-B423-5A6D1CC57FD8}" type="slidenum">
              <a:rPr lang="en-GB" smtClean="0"/>
              <a:t>‹#›</a:t>
            </a:fld>
            <a:endParaRPr lang="en-GB"/>
          </a:p>
        </p:txBody>
      </p:sp>
    </p:spTree>
    <p:extLst>
      <p:ext uri="{BB962C8B-B14F-4D97-AF65-F5344CB8AC3E}">
        <p14:creationId xmlns:p14="http://schemas.microsoft.com/office/powerpoint/2010/main" val="18037327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3EA56-608A-C2A3-8FEB-5B844645F15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23C2E02-D6DE-55E5-5EF0-E188277A62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6C62BF6-4217-AB30-C251-7C2FB2744A8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1A58A5E-B3CE-E1A9-CF6B-8803307E0E6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0FF08CC-7E60-73EA-03E4-100A2139745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19CCD25-318E-BA38-DF6C-B9E19E1520CF}"/>
              </a:ext>
            </a:extLst>
          </p:cNvPr>
          <p:cNvSpPr>
            <a:spLocks noGrp="1"/>
          </p:cNvSpPr>
          <p:nvPr>
            <p:ph type="dt" sz="half" idx="10"/>
          </p:nvPr>
        </p:nvSpPr>
        <p:spPr/>
        <p:txBody>
          <a:bodyPr/>
          <a:lstStyle/>
          <a:p>
            <a:fld id="{3485BA82-D7F4-4A1D-B96D-615631053B0F}" type="datetimeFigureOut">
              <a:rPr lang="en-GB" smtClean="0"/>
              <a:t>06/03/2025</a:t>
            </a:fld>
            <a:endParaRPr lang="en-GB"/>
          </a:p>
        </p:txBody>
      </p:sp>
      <p:sp>
        <p:nvSpPr>
          <p:cNvPr id="8" name="Footer Placeholder 7">
            <a:extLst>
              <a:ext uri="{FF2B5EF4-FFF2-40B4-BE49-F238E27FC236}">
                <a16:creationId xmlns:a16="http://schemas.microsoft.com/office/drawing/2014/main" id="{8427018B-3548-77BD-A888-35E0CD8A13D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7FB14EC-142C-0E56-CF3A-697FF228A414}"/>
              </a:ext>
            </a:extLst>
          </p:cNvPr>
          <p:cNvSpPr>
            <a:spLocks noGrp="1"/>
          </p:cNvSpPr>
          <p:nvPr>
            <p:ph type="sldNum" sz="quarter" idx="12"/>
          </p:nvPr>
        </p:nvSpPr>
        <p:spPr/>
        <p:txBody>
          <a:bodyPr/>
          <a:lstStyle/>
          <a:p>
            <a:fld id="{0519F57B-7E32-436F-B423-5A6D1CC57FD8}" type="slidenum">
              <a:rPr lang="en-GB" smtClean="0"/>
              <a:t>‹#›</a:t>
            </a:fld>
            <a:endParaRPr lang="en-GB"/>
          </a:p>
        </p:txBody>
      </p:sp>
    </p:spTree>
    <p:extLst>
      <p:ext uri="{BB962C8B-B14F-4D97-AF65-F5344CB8AC3E}">
        <p14:creationId xmlns:p14="http://schemas.microsoft.com/office/powerpoint/2010/main" val="14454028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5AC64-7552-53FA-D7F5-B3571B583BF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163CED8-E812-AD07-ADB7-A6E48D8ED21D}"/>
              </a:ext>
            </a:extLst>
          </p:cNvPr>
          <p:cNvSpPr>
            <a:spLocks noGrp="1"/>
          </p:cNvSpPr>
          <p:nvPr>
            <p:ph type="dt" sz="half" idx="10"/>
          </p:nvPr>
        </p:nvSpPr>
        <p:spPr/>
        <p:txBody>
          <a:bodyPr/>
          <a:lstStyle/>
          <a:p>
            <a:fld id="{3485BA82-D7F4-4A1D-B96D-615631053B0F}" type="datetimeFigureOut">
              <a:rPr lang="en-GB" smtClean="0"/>
              <a:t>06/03/2025</a:t>
            </a:fld>
            <a:endParaRPr lang="en-GB"/>
          </a:p>
        </p:txBody>
      </p:sp>
      <p:sp>
        <p:nvSpPr>
          <p:cNvPr id="4" name="Footer Placeholder 3">
            <a:extLst>
              <a:ext uri="{FF2B5EF4-FFF2-40B4-BE49-F238E27FC236}">
                <a16:creationId xmlns:a16="http://schemas.microsoft.com/office/drawing/2014/main" id="{1A815A5F-6DF1-D340-BD29-B24BD45B51A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BA2F053-948E-0B15-D6C9-9A9A602FA45C}"/>
              </a:ext>
            </a:extLst>
          </p:cNvPr>
          <p:cNvSpPr>
            <a:spLocks noGrp="1"/>
          </p:cNvSpPr>
          <p:nvPr>
            <p:ph type="sldNum" sz="quarter" idx="12"/>
          </p:nvPr>
        </p:nvSpPr>
        <p:spPr/>
        <p:txBody>
          <a:bodyPr/>
          <a:lstStyle/>
          <a:p>
            <a:fld id="{0519F57B-7E32-436F-B423-5A6D1CC57FD8}" type="slidenum">
              <a:rPr lang="en-GB" smtClean="0"/>
              <a:t>‹#›</a:t>
            </a:fld>
            <a:endParaRPr lang="en-GB"/>
          </a:p>
        </p:txBody>
      </p:sp>
    </p:spTree>
    <p:extLst>
      <p:ext uri="{BB962C8B-B14F-4D97-AF65-F5344CB8AC3E}">
        <p14:creationId xmlns:p14="http://schemas.microsoft.com/office/powerpoint/2010/main" val="4166334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B6C3DB-848B-F179-1C43-3EF1011882D2}"/>
              </a:ext>
            </a:extLst>
          </p:cNvPr>
          <p:cNvSpPr>
            <a:spLocks noGrp="1"/>
          </p:cNvSpPr>
          <p:nvPr>
            <p:ph type="dt" sz="half" idx="10"/>
          </p:nvPr>
        </p:nvSpPr>
        <p:spPr/>
        <p:txBody>
          <a:bodyPr/>
          <a:lstStyle/>
          <a:p>
            <a:fld id="{3485BA82-D7F4-4A1D-B96D-615631053B0F}" type="datetimeFigureOut">
              <a:rPr lang="en-GB" smtClean="0"/>
              <a:t>06/03/2025</a:t>
            </a:fld>
            <a:endParaRPr lang="en-GB"/>
          </a:p>
        </p:txBody>
      </p:sp>
      <p:sp>
        <p:nvSpPr>
          <p:cNvPr id="3" name="Footer Placeholder 2">
            <a:extLst>
              <a:ext uri="{FF2B5EF4-FFF2-40B4-BE49-F238E27FC236}">
                <a16:creationId xmlns:a16="http://schemas.microsoft.com/office/drawing/2014/main" id="{20540A2E-8E55-5A92-CD5B-EC82B3577D7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1E5707F-66B5-84B9-0D2F-F994A529BA62}"/>
              </a:ext>
            </a:extLst>
          </p:cNvPr>
          <p:cNvSpPr>
            <a:spLocks noGrp="1"/>
          </p:cNvSpPr>
          <p:nvPr>
            <p:ph type="sldNum" sz="quarter" idx="12"/>
          </p:nvPr>
        </p:nvSpPr>
        <p:spPr/>
        <p:txBody>
          <a:bodyPr/>
          <a:lstStyle/>
          <a:p>
            <a:fld id="{0519F57B-7E32-436F-B423-5A6D1CC57FD8}" type="slidenum">
              <a:rPr lang="en-GB" smtClean="0"/>
              <a:t>‹#›</a:t>
            </a:fld>
            <a:endParaRPr lang="en-GB"/>
          </a:p>
        </p:txBody>
      </p:sp>
    </p:spTree>
    <p:extLst>
      <p:ext uri="{BB962C8B-B14F-4D97-AF65-F5344CB8AC3E}">
        <p14:creationId xmlns:p14="http://schemas.microsoft.com/office/powerpoint/2010/main" val="7478744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F0B53-5AC7-0453-B1D1-FA280B6427C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CCA6E48-1B25-1E23-3915-0C3DEE75D8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27AD5C7-3726-E02A-5A60-B05AAC3C50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2B7857F-0B45-743C-7FEE-4A7788657AD1}"/>
              </a:ext>
            </a:extLst>
          </p:cNvPr>
          <p:cNvSpPr>
            <a:spLocks noGrp="1"/>
          </p:cNvSpPr>
          <p:nvPr>
            <p:ph type="dt" sz="half" idx="10"/>
          </p:nvPr>
        </p:nvSpPr>
        <p:spPr/>
        <p:txBody>
          <a:bodyPr/>
          <a:lstStyle/>
          <a:p>
            <a:fld id="{3485BA82-D7F4-4A1D-B96D-615631053B0F}" type="datetimeFigureOut">
              <a:rPr lang="en-GB" smtClean="0"/>
              <a:t>06/03/2025</a:t>
            </a:fld>
            <a:endParaRPr lang="en-GB"/>
          </a:p>
        </p:txBody>
      </p:sp>
      <p:sp>
        <p:nvSpPr>
          <p:cNvPr id="6" name="Footer Placeholder 5">
            <a:extLst>
              <a:ext uri="{FF2B5EF4-FFF2-40B4-BE49-F238E27FC236}">
                <a16:creationId xmlns:a16="http://schemas.microsoft.com/office/drawing/2014/main" id="{C0492E33-36A9-CDB5-F3B6-3CA6BC85C8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C64274-7321-1C6D-4485-E23B32D5A83A}"/>
              </a:ext>
            </a:extLst>
          </p:cNvPr>
          <p:cNvSpPr>
            <a:spLocks noGrp="1"/>
          </p:cNvSpPr>
          <p:nvPr>
            <p:ph type="sldNum" sz="quarter" idx="12"/>
          </p:nvPr>
        </p:nvSpPr>
        <p:spPr/>
        <p:txBody>
          <a:bodyPr/>
          <a:lstStyle/>
          <a:p>
            <a:fld id="{0519F57B-7E32-436F-B423-5A6D1CC57FD8}" type="slidenum">
              <a:rPr lang="en-GB" smtClean="0"/>
              <a:t>‹#›</a:t>
            </a:fld>
            <a:endParaRPr lang="en-GB"/>
          </a:p>
        </p:txBody>
      </p:sp>
    </p:spTree>
    <p:extLst>
      <p:ext uri="{BB962C8B-B14F-4D97-AF65-F5344CB8AC3E}">
        <p14:creationId xmlns:p14="http://schemas.microsoft.com/office/powerpoint/2010/main" val="2540018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DA185-84E0-9D3B-3C43-58B5415EDA6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06E8E4-41A7-48BB-A378-7D4AFD54F3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7EB90FD-7DC2-EC69-3E72-01E72AD180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0CDEEA4-634D-FAC8-4661-D99A97121302}"/>
              </a:ext>
            </a:extLst>
          </p:cNvPr>
          <p:cNvSpPr>
            <a:spLocks noGrp="1"/>
          </p:cNvSpPr>
          <p:nvPr>
            <p:ph type="dt" sz="half" idx="10"/>
          </p:nvPr>
        </p:nvSpPr>
        <p:spPr/>
        <p:txBody>
          <a:bodyPr/>
          <a:lstStyle/>
          <a:p>
            <a:fld id="{3485BA82-D7F4-4A1D-B96D-615631053B0F}" type="datetimeFigureOut">
              <a:rPr lang="en-GB" smtClean="0"/>
              <a:t>06/03/2025</a:t>
            </a:fld>
            <a:endParaRPr lang="en-GB"/>
          </a:p>
        </p:txBody>
      </p:sp>
      <p:sp>
        <p:nvSpPr>
          <p:cNvPr id="6" name="Footer Placeholder 5">
            <a:extLst>
              <a:ext uri="{FF2B5EF4-FFF2-40B4-BE49-F238E27FC236}">
                <a16:creationId xmlns:a16="http://schemas.microsoft.com/office/drawing/2014/main" id="{C986C8DC-C20A-4B8D-F0C5-332CA17AAB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09172F-2283-6014-3698-22CB1F95D245}"/>
              </a:ext>
            </a:extLst>
          </p:cNvPr>
          <p:cNvSpPr>
            <a:spLocks noGrp="1"/>
          </p:cNvSpPr>
          <p:nvPr>
            <p:ph type="sldNum" sz="quarter" idx="12"/>
          </p:nvPr>
        </p:nvSpPr>
        <p:spPr/>
        <p:txBody>
          <a:bodyPr/>
          <a:lstStyle/>
          <a:p>
            <a:fld id="{0519F57B-7E32-436F-B423-5A6D1CC57FD8}" type="slidenum">
              <a:rPr lang="en-GB" smtClean="0"/>
              <a:t>‹#›</a:t>
            </a:fld>
            <a:endParaRPr lang="en-GB"/>
          </a:p>
        </p:txBody>
      </p:sp>
    </p:spTree>
    <p:extLst>
      <p:ext uri="{BB962C8B-B14F-4D97-AF65-F5344CB8AC3E}">
        <p14:creationId xmlns:p14="http://schemas.microsoft.com/office/powerpoint/2010/main" val="2595805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247CC-6929-3B85-1D98-87CE26253FD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3517A0F-99AE-FF78-E81D-8874B18915E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4B71C9-EF04-7893-3C81-F6E2A753867C}"/>
              </a:ext>
            </a:extLst>
          </p:cNvPr>
          <p:cNvSpPr>
            <a:spLocks noGrp="1"/>
          </p:cNvSpPr>
          <p:nvPr>
            <p:ph type="dt" sz="half" idx="10"/>
          </p:nvPr>
        </p:nvSpPr>
        <p:spPr/>
        <p:txBody>
          <a:bodyPr/>
          <a:lstStyle/>
          <a:p>
            <a:fld id="{3485BA82-D7F4-4A1D-B96D-615631053B0F}" type="datetimeFigureOut">
              <a:rPr lang="en-GB" smtClean="0"/>
              <a:t>06/03/2025</a:t>
            </a:fld>
            <a:endParaRPr lang="en-GB"/>
          </a:p>
        </p:txBody>
      </p:sp>
      <p:sp>
        <p:nvSpPr>
          <p:cNvPr id="5" name="Footer Placeholder 4">
            <a:extLst>
              <a:ext uri="{FF2B5EF4-FFF2-40B4-BE49-F238E27FC236}">
                <a16:creationId xmlns:a16="http://schemas.microsoft.com/office/drawing/2014/main" id="{62654F91-EBB9-8881-F227-03353CD39A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1017F5-D117-D6EF-2A7B-360A3CE183F2}"/>
              </a:ext>
            </a:extLst>
          </p:cNvPr>
          <p:cNvSpPr>
            <a:spLocks noGrp="1"/>
          </p:cNvSpPr>
          <p:nvPr>
            <p:ph type="sldNum" sz="quarter" idx="12"/>
          </p:nvPr>
        </p:nvSpPr>
        <p:spPr/>
        <p:txBody>
          <a:bodyPr/>
          <a:lstStyle/>
          <a:p>
            <a:fld id="{0519F57B-7E32-436F-B423-5A6D1CC57FD8}" type="slidenum">
              <a:rPr lang="en-GB" smtClean="0"/>
              <a:t>‹#›</a:t>
            </a:fld>
            <a:endParaRPr lang="en-GB"/>
          </a:p>
        </p:txBody>
      </p:sp>
    </p:spTree>
    <p:extLst>
      <p:ext uri="{BB962C8B-B14F-4D97-AF65-F5344CB8AC3E}">
        <p14:creationId xmlns:p14="http://schemas.microsoft.com/office/powerpoint/2010/main" val="238207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D7A844-F4D7-B2B6-D720-4F70DF571C9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B27E5F0-7E8C-9222-60CA-BC52BB080C1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EF1A910-DADA-DD0D-F042-2F0B9F2641A3}"/>
              </a:ext>
            </a:extLst>
          </p:cNvPr>
          <p:cNvSpPr>
            <a:spLocks noGrp="1"/>
          </p:cNvSpPr>
          <p:nvPr>
            <p:ph type="dt" sz="half" idx="10"/>
          </p:nvPr>
        </p:nvSpPr>
        <p:spPr/>
        <p:txBody>
          <a:bodyPr/>
          <a:lstStyle/>
          <a:p>
            <a:fld id="{3485BA82-D7F4-4A1D-B96D-615631053B0F}" type="datetimeFigureOut">
              <a:rPr lang="en-GB" smtClean="0"/>
              <a:t>06/03/2025</a:t>
            </a:fld>
            <a:endParaRPr lang="en-GB"/>
          </a:p>
        </p:txBody>
      </p:sp>
      <p:sp>
        <p:nvSpPr>
          <p:cNvPr id="5" name="Footer Placeholder 4">
            <a:extLst>
              <a:ext uri="{FF2B5EF4-FFF2-40B4-BE49-F238E27FC236}">
                <a16:creationId xmlns:a16="http://schemas.microsoft.com/office/drawing/2014/main" id="{0623B02E-C87A-EFE1-429C-86E115FEBC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390E46-FC1F-9445-370B-91AF16914A43}"/>
              </a:ext>
            </a:extLst>
          </p:cNvPr>
          <p:cNvSpPr>
            <a:spLocks noGrp="1"/>
          </p:cNvSpPr>
          <p:nvPr>
            <p:ph type="sldNum" sz="quarter" idx="12"/>
          </p:nvPr>
        </p:nvSpPr>
        <p:spPr/>
        <p:txBody>
          <a:bodyPr/>
          <a:lstStyle/>
          <a:p>
            <a:fld id="{0519F57B-7E32-436F-B423-5A6D1CC57FD8}" type="slidenum">
              <a:rPr lang="en-GB" smtClean="0"/>
              <a:t>‹#›</a:t>
            </a:fld>
            <a:endParaRPr lang="en-GB"/>
          </a:p>
        </p:txBody>
      </p:sp>
    </p:spTree>
    <p:extLst>
      <p:ext uri="{BB962C8B-B14F-4D97-AF65-F5344CB8AC3E}">
        <p14:creationId xmlns:p14="http://schemas.microsoft.com/office/powerpoint/2010/main" val="4030494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6171EA-DC2E-31FA-1C85-C621339C16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4EB8375-6862-9B49-62B0-5A1AFEBB7D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2B65E9C-9ED7-0744-250B-1375F7EB051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485BA82-D7F4-4A1D-B96D-615631053B0F}" type="datetimeFigureOut">
              <a:rPr lang="en-GB" smtClean="0"/>
              <a:t>06/03/2025</a:t>
            </a:fld>
            <a:endParaRPr lang="en-GB"/>
          </a:p>
        </p:txBody>
      </p:sp>
      <p:sp>
        <p:nvSpPr>
          <p:cNvPr id="5" name="Footer Placeholder 4">
            <a:extLst>
              <a:ext uri="{FF2B5EF4-FFF2-40B4-BE49-F238E27FC236}">
                <a16:creationId xmlns:a16="http://schemas.microsoft.com/office/drawing/2014/main" id="{3EA2C35C-0DFA-9B3B-27FD-45F13C6B87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5F20388-CF37-E0C0-65F2-A3CF5D65A4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519F57B-7E32-436F-B423-5A6D1CC57FD8}" type="slidenum">
              <a:rPr lang="en-GB" smtClean="0"/>
              <a:t>‹#›</a:t>
            </a:fld>
            <a:endParaRPr lang="en-GB"/>
          </a:p>
        </p:txBody>
      </p:sp>
    </p:spTree>
    <p:extLst>
      <p:ext uri="{BB962C8B-B14F-4D97-AF65-F5344CB8AC3E}">
        <p14:creationId xmlns:p14="http://schemas.microsoft.com/office/powerpoint/2010/main" val="264740948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pn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png"/><Relationship Id="rId14" Type="http://schemas.openxmlformats.org/officeDocument/2006/relationships/image" Target="../media/image14.png"/></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E1F62-4C4A-D966-48EC-7FB37BA98E5E}"/>
              </a:ext>
            </a:extLst>
          </p:cNvPr>
          <p:cNvSpPr>
            <a:spLocks noGrp="1"/>
          </p:cNvSpPr>
          <p:nvPr>
            <p:ph type="ctrTitle"/>
          </p:nvPr>
        </p:nvSpPr>
        <p:spPr/>
        <p:txBody>
          <a:bodyPr/>
          <a:lstStyle/>
          <a:p>
            <a:r>
              <a:rPr lang="cy-GB" dirty="0"/>
              <a:t>Pecyn Ardal – Y Drenewydd</a:t>
            </a:r>
          </a:p>
        </p:txBody>
      </p:sp>
      <p:sp>
        <p:nvSpPr>
          <p:cNvPr id="3" name="Subtitle 2">
            <a:extLst>
              <a:ext uri="{FF2B5EF4-FFF2-40B4-BE49-F238E27FC236}">
                <a16:creationId xmlns:a16="http://schemas.microsoft.com/office/drawing/2014/main" id="{36B64194-3A55-BE92-3C29-2E5DFB27B1CF}"/>
              </a:ext>
            </a:extLst>
          </p:cNvPr>
          <p:cNvSpPr>
            <a:spLocks noGrp="1"/>
          </p:cNvSpPr>
          <p:nvPr>
            <p:ph type="subTitle" idx="1"/>
          </p:nvPr>
        </p:nvSpPr>
        <p:spPr/>
        <p:txBody>
          <a:bodyPr/>
          <a:lstStyle/>
          <a:p>
            <a:r>
              <a:rPr lang="en-GB" dirty="0"/>
              <a:t>Gemma Mann</a:t>
            </a:r>
          </a:p>
        </p:txBody>
      </p:sp>
    </p:spTree>
    <p:extLst>
      <p:ext uri="{BB962C8B-B14F-4D97-AF65-F5344CB8AC3E}">
        <p14:creationId xmlns:p14="http://schemas.microsoft.com/office/powerpoint/2010/main" val="11324843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2ABE54DB-693C-9A26-8123-AAB74AF1955F}"/>
              </a:ext>
            </a:extLst>
          </p:cNvPr>
          <p:cNvGraphicFramePr>
            <a:graphicFrameLocks noGrp="1"/>
          </p:cNvGraphicFramePr>
          <p:nvPr>
            <p:extLst>
              <p:ext uri="{D42A27DB-BD31-4B8C-83A1-F6EECF244321}">
                <p14:modId xmlns:p14="http://schemas.microsoft.com/office/powerpoint/2010/main" val="3370780804"/>
              </p:ext>
            </p:extLst>
          </p:nvPr>
        </p:nvGraphicFramePr>
        <p:xfrm>
          <a:off x="131607" y="112484"/>
          <a:ext cx="11949556" cy="6634680"/>
        </p:xfrm>
        <a:graphic>
          <a:graphicData uri="http://schemas.openxmlformats.org/drawingml/2006/table">
            <a:tbl>
              <a:tblPr firstRow="1" firstCol="1" bandRow="1"/>
              <a:tblGrid>
                <a:gridCol w="3982934">
                  <a:extLst>
                    <a:ext uri="{9D8B030D-6E8A-4147-A177-3AD203B41FA5}">
                      <a16:colId xmlns:a16="http://schemas.microsoft.com/office/drawing/2014/main" val="4269134202"/>
                    </a:ext>
                  </a:extLst>
                </a:gridCol>
                <a:gridCol w="3982934">
                  <a:extLst>
                    <a:ext uri="{9D8B030D-6E8A-4147-A177-3AD203B41FA5}">
                      <a16:colId xmlns:a16="http://schemas.microsoft.com/office/drawing/2014/main" val="745181913"/>
                    </a:ext>
                  </a:extLst>
                </a:gridCol>
                <a:gridCol w="3983688">
                  <a:extLst>
                    <a:ext uri="{9D8B030D-6E8A-4147-A177-3AD203B41FA5}">
                      <a16:colId xmlns:a16="http://schemas.microsoft.com/office/drawing/2014/main" val="4265779757"/>
                    </a:ext>
                  </a:extLst>
                </a:gridCol>
              </a:tblGrid>
              <a:tr h="6634680">
                <a:tc>
                  <a:txBody>
                    <a:bodyPr/>
                    <a:lstStyle/>
                    <a:p>
                      <a:pPr algn="ct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Y Celfyddydau Mynegiannol</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Thema</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Edrych ar hen luniau o ein hardal.</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Ffocws iaith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Patrwm</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Beth sy yn y llun?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t>
                      </a: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sy yn y llun.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i="1"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none" strike="noStrike"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Gweithgareddau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Bydd y plant yn edrych ar hen luniau o ein hardal. Hoffwn i i’r plant drafod am beth allan nhw’n gweld yn y lluniau.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0833" marR="608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AE2D5"/>
                    </a:solidFill>
                  </a:tcPr>
                </a:tc>
                <a:tc>
                  <a:txBody>
                    <a:bodyPr/>
                    <a:lstStyle/>
                    <a:p>
                      <a:pPr algn="ct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Iechyd a lles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Thema</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Beth sy yn ein dref?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Ffocws iaith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Patrwm</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Oes </a:t>
                      </a:r>
                      <a:r>
                        <a:rPr lang="cy-GB" sz="16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t>
                      </a: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yn y dref?</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B050"/>
                          </a:solidFill>
                          <a:effectLst/>
                          <a:latin typeface="Aptos" panose="020B0004020202020204" pitchFamily="34" charset="0"/>
                          <a:ea typeface="Aptos" panose="020B0004020202020204" pitchFamily="34" charset="0"/>
                          <a:cs typeface="Times New Roman" panose="02020603050405020304" pitchFamily="18" charset="0"/>
                        </a:rPr>
                        <a:t>Oes, mae </a:t>
                      </a:r>
                      <a:r>
                        <a:rPr lang="cy-GB" sz="1600" u="sng" kern="100" dirty="0">
                          <a:solidFill>
                            <a:srgbClr val="00B050"/>
                          </a:solidFill>
                          <a:effectLst/>
                          <a:latin typeface="Aptos" panose="020B0004020202020204" pitchFamily="34" charset="0"/>
                          <a:ea typeface="Aptos" panose="020B0004020202020204" pitchFamily="34" charset="0"/>
                          <a:cs typeface="Times New Roman" panose="02020603050405020304" pitchFamily="18" charset="0"/>
                        </a:rPr>
                        <a:t>		</a:t>
                      </a:r>
                      <a:r>
                        <a:rPr lang="cy-GB" sz="1600" kern="100" dirty="0">
                          <a:solidFill>
                            <a:srgbClr val="00B050"/>
                          </a:solidFill>
                          <a:effectLst/>
                          <a:latin typeface="Aptos" panose="020B0004020202020204" pitchFamily="34" charset="0"/>
                          <a:ea typeface="Aptos" panose="020B0004020202020204" pitchFamily="34" charset="0"/>
                          <a:cs typeface="Times New Roman" panose="02020603050405020304" pitchFamily="18" charset="0"/>
                        </a:rPr>
                        <a:t> yn y dref.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Nac oes, does dim </a:t>
                      </a:r>
                      <a:r>
                        <a:rPr lang="cy-GB" sz="1600" u="sng"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		</a:t>
                      </a:r>
                      <a:r>
                        <a:rPr lang="cy-GB" sz="16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 yn y dref.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none" strike="noStrike"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Gweithgareddau</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Byddwn ni’n mynd am dro o gwmpas y dref a chasglu gwybodaeth am ein hardal.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Drilio</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Helfa drysor</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Trafodaeth</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0833" marR="608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CEED"/>
                    </a:solidFill>
                  </a:tcPr>
                </a:tc>
                <a:tc>
                  <a:txBody>
                    <a:bodyPr/>
                    <a:lstStyle/>
                    <a:p>
                      <a:pPr algn="ct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Y Dyniaethau</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Thema</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Pwy sy’n enwog yn ein hardal?</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Ffocws iaith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Patrwm/patrymau</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Roeddwn i’n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Roeddet ti’n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Roedd </a:t>
                      </a:r>
                      <a:r>
                        <a:rPr lang="cy-GB" sz="1600" kern="1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rPr>
                        <a:t>e’n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Roedd hi’n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Roedden ni’n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Roeddech chi’n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Roedden nhw’n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Roedd Robert Owen yn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none" strike="noStrike"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Gweithgareddau</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Bydd y plant yn darllen am Robert Owen.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Drilio</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Gwrando, darllen a llenwi’r geiriau coll</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Ateb cwestiynau am Robert Owen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0833" marR="608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ADE90"/>
                    </a:solidFill>
                  </a:tcPr>
                </a:tc>
                <a:extLst>
                  <a:ext uri="{0D108BD9-81ED-4DB2-BD59-A6C34878D82A}">
                    <a16:rowId xmlns:a16="http://schemas.microsoft.com/office/drawing/2014/main" val="1754500721"/>
                  </a:ext>
                </a:extLst>
              </a:tr>
            </a:tbl>
          </a:graphicData>
        </a:graphic>
      </p:graphicFrame>
    </p:spTree>
    <p:extLst>
      <p:ext uri="{BB962C8B-B14F-4D97-AF65-F5344CB8AC3E}">
        <p14:creationId xmlns:p14="http://schemas.microsoft.com/office/powerpoint/2010/main" val="2436119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CA2183F0-2F64-8F0C-CB51-1648EBDD7A07}"/>
              </a:ext>
            </a:extLst>
          </p:cNvPr>
          <p:cNvGraphicFramePr>
            <a:graphicFrameLocks noGrp="1"/>
          </p:cNvGraphicFramePr>
          <p:nvPr>
            <p:extLst>
              <p:ext uri="{D42A27DB-BD31-4B8C-83A1-F6EECF244321}">
                <p14:modId xmlns:p14="http://schemas.microsoft.com/office/powerpoint/2010/main" val="1691474618"/>
              </p:ext>
            </p:extLst>
          </p:nvPr>
        </p:nvGraphicFramePr>
        <p:xfrm>
          <a:off x="173182" y="48491"/>
          <a:ext cx="11845635" cy="6761018"/>
        </p:xfrm>
        <a:graphic>
          <a:graphicData uri="http://schemas.openxmlformats.org/drawingml/2006/table">
            <a:tbl>
              <a:tblPr firstRow="1" firstCol="1" bandRow="1"/>
              <a:tblGrid>
                <a:gridCol w="3948296">
                  <a:extLst>
                    <a:ext uri="{9D8B030D-6E8A-4147-A177-3AD203B41FA5}">
                      <a16:colId xmlns:a16="http://schemas.microsoft.com/office/drawing/2014/main" val="842088779"/>
                    </a:ext>
                  </a:extLst>
                </a:gridCol>
                <a:gridCol w="3948296">
                  <a:extLst>
                    <a:ext uri="{9D8B030D-6E8A-4147-A177-3AD203B41FA5}">
                      <a16:colId xmlns:a16="http://schemas.microsoft.com/office/drawing/2014/main" val="168667324"/>
                    </a:ext>
                  </a:extLst>
                </a:gridCol>
                <a:gridCol w="3949043">
                  <a:extLst>
                    <a:ext uri="{9D8B030D-6E8A-4147-A177-3AD203B41FA5}">
                      <a16:colId xmlns:a16="http://schemas.microsoft.com/office/drawing/2014/main" val="2883486465"/>
                    </a:ext>
                  </a:extLst>
                </a:gridCol>
              </a:tblGrid>
              <a:tr h="6761018">
                <a:tc>
                  <a:txBody>
                    <a:bodyPr/>
                    <a:lstStyle/>
                    <a:p>
                      <a:pPr algn="ct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Ieithoedd, Llythrennedd a  Chyfathrebu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Thema</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Beth </a:t>
                      </a:r>
                      <a:r>
                        <a:rPr lang="cy-GB" sz="1600" kern="1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rPr>
                        <a:t>hoffen</a:t>
                      </a: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nhw yn y dref.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Ffocws iaith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Patrwm</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i="1"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Beth hoffet ti  yn y dref?</a:t>
                      </a:r>
                      <a:endParaRPr lang="en-GB" sz="1600" i="1"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i="1"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Hoffwn i  </a:t>
                      </a:r>
                      <a:r>
                        <a:rPr lang="cy-GB" sz="1600" i="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t>
                      </a:r>
                      <a:r>
                        <a:rPr lang="cy-GB" sz="1600" i="1"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yn y dref</a:t>
                      </a:r>
                      <a:endParaRPr lang="en-GB" sz="1600" i="1"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Hoffwn i		Hoffet ti</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Hoffai e/hi</a:t>
                      </a:r>
                      <a:r>
                        <a:rPr lang="en-GB" sz="16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r>
                        <a:rPr lang="cy-GB" sz="1600" kern="1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rPr>
                        <a:t>Hoffen</a:t>
                      </a: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ni</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Hoffech chi</a:t>
                      </a:r>
                      <a:r>
                        <a:rPr lang="en-GB" sz="16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r>
                        <a:rPr lang="cy-GB" sz="1600" kern="1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rPr>
                        <a:t>Hoffen</a:t>
                      </a: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nhw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Hoffai </a:t>
                      </a:r>
                      <a:r>
                        <a:rPr lang="cy-GB" sz="16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Macsen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none" strike="noStrike"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Gweithgareddau</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Bydd y plant yn defnyddio ein geiriau newydd am dasg iechyd a lles, bydd plant yn siarad amdanyn nhw beth </a:t>
                      </a:r>
                      <a:r>
                        <a:rPr lang="cy-GB" sz="1600" kern="1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rPr>
                        <a:t>hoffen</a:t>
                      </a: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nhw yn y dref.</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Drilio</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Dim neidr, dim ysgolion (*, **,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Ysgrifennu llythyr (*, **,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0204" marR="502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1F0C7"/>
                    </a:solidFill>
                  </a:tcPr>
                </a:tc>
                <a:tc>
                  <a:txBody>
                    <a:bodyPr/>
                    <a:lstStyle/>
                    <a:p>
                      <a:pPr algn="ct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Mathemateg a Rhifedd</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Thema</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Cymharu</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Ffocws iaith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Patrwm</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Mae </a:t>
                      </a:r>
                      <a:r>
                        <a:rPr lang="cy-GB" sz="16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t>
                      </a: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yn </a:t>
                      </a:r>
                      <a:r>
                        <a:rPr lang="cy-GB" sz="16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t>
                      </a: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na </a:t>
                      </a:r>
                      <a:r>
                        <a:rPr lang="cy-GB" sz="16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t>
                      </a: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none" strike="noStrike"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Gweithgareddau</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Bydd y plant yn mesur y coed o gwmpas ein hiard yn y ysgol. Wedyn, byddan nhw’n cymharu’r coed yn ein hysgol.</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Drilio</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pPr>
                      <a:r>
                        <a:rPr lang="cy-GB" sz="1600" kern="1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rPr>
                        <a:t>Trapddor</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Ysgrifennu brawddegau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0204" marR="502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5DCF7"/>
                    </a:solidFill>
                  </a:tcPr>
                </a:tc>
                <a:tc>
                  <a:txBody>
                    <a:bodyPr/>
                    <a:lstStyle/>
                    <a:p>
                      <a:pPr algn="ct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Gwyddoniaeth a Thechnoleg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Thema</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none" strike="noStrike" kern="100" dirty="0">
                          <a:effectLst/>
                          <a:latin typeface="Aptos" panose="020B0004020202020204" pitchFamily="34" charset="0"/>
                          <a:ea typeface="Aptos" panose="020B0004020202020204" pitchFamily="34" charset="0"/>
                          <a:cs typeface="Times New Roman" panose="02020603050405020304" pitchFamily="18" charset="0"/>
                        </a:rPr>
                        <a:t> </a:t>
                      </a:r>
                      <a:r>
                        <a:rPr lang="cy-GB" sz="1600" b="0" u="none" strike="noStrike" kern="100" dirty="0">
                          <a:effectLst/>
                          <a:latin typeface="Aptos" panose="020B0004020202020204" pitchFamily="34" charset="0"/>
                          <a:ea typeface="Aptos" panose="020B0004020202020204" pitchFamily="34" charset="0"/>
                          <a:cs typeface="Times New Roman" panose="02020603050405020304" pitchFamily="18" charset="0"/>
                        </a:rPr>
                        <a:t>Beth allwch chi ddod o hyd i yn ein hiard?</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Ffocws iaith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Patrwm/patrymau </a:t>
                      </a:r>
                      <a:endParaRPr lang="en-GB" sz="1600" i="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i="1" kern="100" dirty="0">
                          <a:effectLst/>
                          <a:latin typeface="Aptos" panose="020B0004020202020204" pitchFamily="34" charset="0"/>
                          <a:ea typeface="Aptos" panose="020B0004020202020204" pitchFamily="34" charset="0"/>
                          <a:cs typeface="Times New Roman" panose="02020603050405020304" pitchFamily="18" charset="0"/>
                        </a:rPr>
                        <a:t>Mae </a:t>
                      </a:r>
                      <a:r>
                        <a:rPr lang="cy-GB" sz="1600" i="1" u="sng" kern="100" dirty="0">
                          <a:effectLst/>
                          <a:latin typeface="Aptos" panose="020B0004020202020204" pitchFamily="34" charset="0"/>
                          <a:ea typeface="Aptos" panose="020B0004020202020204" pitchFamily="34" charset="0"/>
                          <a:cs typeface="Times New Roman" panose="02020603050405020304" pitchFamily="18" charset="0"/>
                        </a:rPr>
                        <a:t>pili-pala</a:t>
                      </a:r>
                      <a:r>
                        <a:rPr lang="cy-GB" sz="1600" i="1" u="none" kern="100" dirty="0">
                          <a:effectLst/>
                          <a:latin typeface="Aptos" panose="020B0004020202020204" pitchFamily="34" charset="0"/>
                          <a:ea typeface="Aptos" panose="020B0004020202020204" pitchFamily="34" charset="0"/>
                          <a:cs typeface="Times New Roman" panose="02020603050405020304" pitchFamily="18" charset="0"/>
                        </a:rPr>
                        <a:t> mor liwiau ag </a:t>
                      </a:r>
                      <a:r>
                        <a:rPr lang="cy-GB" sz="1600" i="1" u="sng" kern="100" dirty="0">
                          <a:effectLst/>
                          <a:latin typeface="Aptos" panose="020B0004020202020204" pitchFamily="34" charset="0"/>
                          <a:ea typeface="Aptos" panose="020B0004020202020204" pitchFamily="34" charset="0"/>
                          <a:cs typeface="Times New Roman" panose="02020603050405020304" pitchFamily="18" charset="0"/>
                        </a:rPr>
                        <a:t>enfys</a:t>
                      </a:r>
                      <a:r>
                        <a:rPr lang="cy-GB" sz="1600" i="1" u="none" kern="1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07000"/>
                        </a:lnSpc>
                        <a:spcAft>
                          <a:spcPts val="800"/>
                        </a:spcAft>
                      </a:pPr>
                      <a:r>
                        <a:rPr lang="cy-GB" sz="1600" i="1" u="none" kern="100" dirty="0">
                          <a:effectLst/>
                          <a:latin typeface="Aptos" panose="020B0004020202020204" pitchFamily="34" charset="0"/>
                          <a:ea typeface="Aptos" panose="020B0004020202020204" pitchFamily="34" charset="0"/>
                          <a:cs typeface="Times New Roman" panose="02020603050405020304" pitchFamily="18" charset="0"/>
                        </a:rPr>
                        <a:t>Mae </a:t>
                      </a:r>
                      <a:r>
                        <a:rPr lang="cy-GB" sz="1600" i="1" u="sng" kern="100" dirty="0">
                          <a:effectLst/>
                          <a:latin typeface="Aptos" panose="020B0004020202020204" pitchFamily="34" charset="0"/>
                          <a:ea typeface="Aptos" panose="020B0004020202020204" pitchFamily="34" charset="0"/>
                          <a:cs typeface="Times New Roman" panose="02020603050405020304" pitchFamily="18" charset="0"/>
                        </a:rPr>
                        <a:t>aderyn</a:t>
                      </a:r>
                      <a:r>
                        <a:rPr lang="cy-GB" sz="1600" i="1" u="none" kern="100" dirty="0">
                          <a:effectLst/>
                          <a:latin typeface="Aptos" panose="020B0004020202020204" pitchFamily="34" charset="0"/>
                          <a:ea typeface="Aptos" panose="020B0004020202020204" pitchFamily="34" charset="0"/>
                          <a:cs typeface="Times New Roman" panose="02020603050405020304" pitchFamily="18" charset="0"/>
                        </a:rPr>
                        <a:t> mor gyflym â gwynt.</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none" strike="noStrike"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Gweithgareddau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rPr>
                        <a:t>Cerddiff</a:t>
                      </a: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y plant o gwmpas ein hiard, byddan nhw’n edrych am bethau i ddisgrifio. </a:t>
                      </a:r>
                    </a:p>
                    <a:p>
                      <a:pPr>
                        <a:lnSpc>
                          <a:spcPct val="107000"/>
                        </a:lnSpc>
                        <a:spcAft>
                          <a:spcPts val="800"/>
                        </a:spcAft>
                      </a:pPr>
                      <a:endPar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pPr marL="342900" indent="-342900">
                        <a:lnSpc>
                          <a:spcPct val="107000"/>
                        </a:lnSpc>
                        <a:spcAft>
                          <a:spcPts val="800"/>
                        </a:spcAf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Drilio</a:t>
                      </a:r>
                    </a:p>
                    <a:p>
                      <a:pPr marL="342900" indent="-342900">
                        <a:lnSpc>
                          <a:spcPct val="107000"/>
                        </a:lnSpc>
                        <a:spcAft>
                          <a:spcPts val="800"/>
                        </a:spcAf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Gweithgareddau i ymarfer</a:t>
                      </a:r>
                    </a:p>
                    <a:p>
                      <a:pPr marL="342900" indent="-342900">
                        <a:lnSpc>
                          <a:spcPct val="107000"/>
                        </a:lnSpc>
                        <a:spcAft>
                          <a:spcPts val="800"/>
                        </a:spcAf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Gweithgareddau i ddisgrifio’r pethau, byddan nhw’n defnyddio’r patrwm.</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0204" marR="502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5C9EB"/>
                    </a:solidFill>
                  </a:tcPr>
                </a:tc>
                <a:extLst>
                  <a:ext uri="{0D108BD9-81ED-4DB2-BD59-A6C34878D82A}">
                    <a16:rowId xmlns:a16="http://schemas.microsoft.com/office/drawing/2014/main" val="1540674752"/>
                  </a:ext>
                </a:extLst>
              </a:tr>
            </a:tbl>
          </a:graphicData>
        </a:graphic>
      </p:graphicFrame>
    </p:spTree>
    <p:extLst>
      <p:ext uri="{BB962C8B-B14F-4D97-AF65-F5344CB8AC3E}">
        <p14:creationId xmlns:p14="http://schemas.microsoft.com/office/powerpoint/2010/main" val="1635104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16723-A7D3-CB7E-1D41-61B9505B3778}"/>
              </a:ext>
            </a:extLst>
          </p:cNvPr>
          <p:cNvSpPr>
            <a:spLocks noGrp="1"/>
          </p:cNvSpPr>
          <p:nvPr>
            <p:ph type="title"/>
          </p:nvPr>
        </p:nvSpPr>
        <p:spPr>
          <a:xfrm>
            <a:off x="187037" y="171162"/>
            <a:ext cx="2930236" cy="618548"/>
          </a:xfrm>
        </p:spPr>
        <p:txBody>
          <a:bodyPr>
            <a:normAutofit fontScale="90000"/>
          </a:bodyPr>
          <a:lstStyle/>
          <a:p>
            <a:r>
              <a:rPr lang="cy-GB" b="1" u="sng" dirty="0"/>
              <a:t>Cyflwyniad</a:t>
            </a:r>
            <a:endParaRPr lang="en-GB" dirty="0"/>
          </a:p>
        </p:txBody>
      </p:sp>
      <p:sp>
        <p:nvSpPr>
          <p:cNvPr id="3" name="Content Placeholder 2">
            <a:extLst>
              <a:ext uri="{FF2B5EF4-FFF2-40B4-BE49-F238E27FC236}">
                <a16:creationId xmlns:a16="http://schemas.microsoft.com/office/drawing/2014/main" id="{DFC3CE63-147A-8A33-A33A-4573095991B9}"/>
              </a:ext>
            </a:extLst>
          </p:cNvPr>
          <p:cNvSpPr>
            <a:spLocks noGrp="1"/>
          </p:cNvSpPr>
          <p:nvPr>
            <p:ph idx="1"/>
          </p:nvPr>
        </p:nvSpPr>
        <p:spPr>
          <a:xfrm>
            <a:off x="187037" y="789710"/>
            <a:ext cx="11817926" cy="5897128"/>
          </a:xfrm>
        </p:spPr>
        <p:txBody>
          <a:bodyPr>
            <a:normAutofit/>
          </a:bodyPr>
          <a:lstStyle/>
          <a:p>
            <a:pPr marL="0" indent="0">
              <a:buNone/>
            </a:pPr>
            <a:r>
              <a:rPr lang="cy-GB" sz="1800" dirty="0"/>
              <a:t>Dyma fy mhecyn. Mae fy mhecyn ar ein hardal – Y Drenewydd. </a:t>
            </a:r>
            <a:r>
              <a:rPr lang="cy-GB" sz="1800" dirty="0" err="1"/>
              <a:t>Mwynheuais</a:t>
            </a:r>
            <a:r>
              <a:rPr lang="cy-GB" sz="1800" dirty="0"/>
              <a:t> i baratoi fy mhecyn achos roedd rhaid i fi feddwl am bopeth rydw i wedi dysgu ar y cwrs sabothol hyd yn hyn. Cymra i’r syniadau nôl i’r ysgol, bydda i’n rhannu’r syniadau gyda’r staff yn fy ysgol. Rydw i’n teimlo’n fwy hyderus i fynd nôl i’r ysgol, bydda i’n meddwl yn ofalus am y gweithgareddau pan rydw i’n addysgu Cymraeg. Mae’n bwysig iawn i wneud dysgu Cymraeg yn hwyl a sbri achos bydd y plant eisiau dysgu mwy ac maen nhw’n gwneud cynnydd gwell.</a:t>
            </a:r>
          </a:p>
          <a:p>
            <a:pPr marL="0" indent="0">
              <a:buNone/>
            </a:pPr>
            <a:r>
              <a:rPr lang="cy-GB" sz="1800" dirty="0"/>
              <a:t>Yn fy marn i, mae’n bwysig iawn i wneud llawer o ddrilio i ddechrau’r patrymau. Mae’r plant angen i fod yn hyderus gyda’r patrwm neu eiriau newydd cyn iddyn nhw’n symud ymlaen. Rydw i wedi esbonio yn fy mhecyn llawer o syniadau i ddrilio. Bydda i’n defnyddio’r patrymau hyn pan rydw i’n mynd nôl i’r ysgol ar ôl Pasg. Rydw i’n teimlo’n gyffrous i ymarfer y syniadau yn fy ysgol yn ystod y tymor hwn hefyd. </a:t>
            </a:r>
          </a:p>
          <a:p>
            <a:pPr marL="0" indent="0">
              <a:buNone/>
            </a:pPr>
            <a:r>
              <a:rPr lang="cy-GB" sz="1800" dirty="0"/>
              <a:t>Rydw i wedi ceisio meddwl yn ofalus pan dewisais i’r gweithgareddau. Meddyliais i am y gweithgaredd mathemateg yn enwedig achos maen nhw wedi gwneud y dasg yn Saesneg. Wedyn, meddyliais i faswn </a:t>
            </a:r>
            <a:r>
              <a:rPr lang="cy-GB" sz="1800" dirty="0" err="1"/>
              <a:t>e’n</a:t>
            </a:r>
            <a:r>
              <a:rPr lang="cy-GB" sz="1800" dirty="0"/>
              <a:t> helpu nhw i ffocws ar y patrwm Cymraeg mwy yn lle. </a:t>
            </a:r>
          </a:p>
          <a:p>
            <a:pPr marL="0" indent="0">
              <a:buNone/>
            </a:pPr>
            <a:r>
              <a:rPr lang="cy-GB" sz="1800" dirty="0"/>
              <a:t>Rydw i’n meddwl bod y dasg pecyn yn defnyddiol iawn achos yn y ‘Cwricwlwm i Gymru’, mae’n bwysig iawn i ddysgu am ein hardal. Felly, mae fy mhecyn yn helpu fi feddwl am weithgareddau i ddefnyddio yn fy ysgol. </a:t>
            </a:r>
          </a:p>
          <a:p>
            <a:pPr marL="0" indent="0">
              <a:buNone/>
            </a:pPr>
            <a:r>
              <a:rPr lang="cy-GB" sz="1800" dirty="0"/>
              <a:t>Cyn y cwrs, doeddwn i ddim yn teimlo’n hyderus pan roeddwn i’n addysgu Cymraeg, rydw i’n defnyddio’r adnoddau o Bowys pob tro. Ond nawr, rydw i’n teimlo’n mwy hyderus a barod i fynd nôl y ysgol, bydda i’n gwneud a chyfnewid y dasgau i addysgu’r plant.</a:t>
            </a:r>
          </a:p>
          <a:p>
            <a:pPr marL="0" indent="0">
              <a:buNone/>
            </a:pPr>
            <a:r>
              <a:rPr lang="cy-GB" sz="1800" dirty="0"/>
              <a:t>Baswn i’n dweud â phobl i fynd ar y cwrs achos roedd e wedi bod yn anhygoel. Rydw i wedi dysgu llawer o bethau ond nawr, rydw i’n gwybod sut mae’r plant yn teimlo pan maen nhw’n dysgu. Rydw i’n meddwl bydda i’n athrawes gwell, dim yn ein gwers Cymraeg yn unig ond yn ein gwers arall hefyd. </a:t>
            </a:r>
          </a:p>
        </p:txBody>
      </p:sp>
    </p:spTree>
    <p:extLst>
      <p:ext uri="{BB962C8B-B14F-4D97-AF65-F5344CB8AC3E}">
        <p14:creationId xmlns:p14="http://schemas.microsoft.com/office/powerpoint/2010/main" val="1465582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88B94-F27D-C072-E201-F83CBA4ACE5E}"/>
              </a:ext>
            </a:extLst>
          </p:cNvPr>
          <p:cNvSpPr>
            <a:spLocks noGrp="1"/>
          </p:cNvSpPr>
          <p:nvPr>
            <p:ph type="title"/>
          </p:nvPr>
        </p:nvSpPr>
        <p:spPr/>
        <p:txBody>
          <a:bodyPr/>
          <a:lstStyle/>
          <a:p>
            <a:r>
              <a:rPr lang="cy-GB" dirty="0"/>
              <a:t>Tasg llafar a gwrando</a:t>
            </a:r>
          </a:p>
        </p:txBody>
      </p:sp>
      <p:sp>
        <p:nvSpPr>
          <p:cNvPr id="3" name="Content Placeholder 2">
            <a:extLst>
              <a:ext uri="{FF2B5EF4-FFF2-40B4-BE49-F238E27FC236}">
                <a16:creationId xmlns:a16="http://schemas.microsoft.com/office/drawing/2014/main" id="{7F2EE34A-00FD-4573-E488-6E43583121EC}"/>
              </a:ext>
            </a:extLst>
          </p:cNvPr>
          <p:cNvSpPr>
            <a:spLocks noGrp="1"/>
          </p:cNvSpPr>
          <p:nvPr>
            <p:ph idx="1"/>
          </p:nvPr>
        </p:nvSpPr>
        <p:spPr/>
        <p:txBody>
          <a:bodyPr/>
          <a:lstStyle/>
          <a:p>
            <a:r>
              <a:rPr lang="cy-GB" dirty="0"/>
              <a:t>Cyfarwyddiadau</a:t>
            </a:r>
          </a:p>
          <a:p>
            <a:r>
              <a:rPr lang="cy-GB" dirty="0"/>
              <a:t>Cardiau fflach i ymarfer </a:t>
            </a:r>
          </a:p>
          <a:p>
            <a:r>
              <a:rPr lang="cy-GB" dirty="0"/>
              <a:t>Gweithgareddau 1</a:t>
            </a:r>
          </a:p>
          <a:p>
            <a:r>
              <a:rPr lang="cy-GB" dirty="0"/>
              <a:t>Gweithgareddau 2 (mat iaith)</a:t>
            </a:r>
          </a:p>
        </p:txBody>
      </p:sp>
      <p:pic>
        <p:nvPicPr>
          <p:cNvPr id="4" name="Picture 2" descr="20,300+ Mouth Talking Stock Illustrations, Royalty-Free Vector Graphics &amp; Clip  Art - iStock | Close up mouth talking, Man mouth talking, Hand mouth talking">
            <a:extLst>
              <a:ext uri="{FF2B5EF4-FFF2-40B4-BE49-F238E27FC236}">
                <a16:creationId xmlns:a16="http://schemas.microsoft.com/office/drawing/2014/main" id="{402BDD49-971F-CDD7-049A-349D6A9B56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27921" y="116227"/>
            <a:ext cx="911679" cy="91167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9832D498-917E-B2D5-4BBF-08A389028F24}"/>
              </a:ext>
            </a:extLst>
          </p:cNvPr>
          <p:cNvPicPr>
            <a:picLocks noChangeAspect="1"/>
          </p:cNvPicPr>
          <p:nvPr/>
        </p:nvPicPr>
        <p:blipFill>
          <a:blip r:embed="rId3"/>
          <a:srcRect l="16190" t="20952" r="16190" b="17936"/>
          <a:stretch/>
        </p:blipFill>
        <p:spPr>
          <a:xfrm>
            <a:off x="10224549" y="116227"/>
            <a:ext cx="903372" cy="816428"/>
          </a:xfrm>
          <a:prstGeom prst="rect">
            <a:avLst/>
          </a:prstGeom>
        </p:spPr>
      </p:pic>
    </p:spTree>
    <p:extLst>
      <p:ext uri="{BB962C8B-B14F-4D97-AF65-F5344CB8AC3E}">
        <p14:creationId xmlns:p14="http://schemas.microsoft.com/office/powerpoint/2010/main" val="2242740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620C113-FEC9-6405-8298-574915E2B837}"/>
              </a:ext>
            </a:extLst>
          </p:cNvPr>
          <p:cNvSpPr txBox="1"/>
          <p:nvPr/>
        </p:nvSpPr>
        <p:spPr>
          <a:xfrm>
            <a:off x="0" y="87384"/>
            <a:ext cx="12192000" cy="6694140"/>
          </a:xfrm>
          <a:prstGeom prst="rect">
            <a:avLst/>
          </a:prstGeom>
          <a:noFill/>
        </p:spPr>
        <p:txBody>
          <a:bodyPr wrap="square">
            <a:spAutoFit/>
          </a:bodyPr>
          <a:lstStyle/>
          <a:p>
            <a:r>
              <a:rPr lang="cy-GB" sz="1300" b="1" u="sng" dirty="0"/>
              <a:t>Cyfarwyddiadau am y cynorthwyydd</a:t>
            </a:r>
          </a:p>
          <a:p>
            <a:endParaRPr lang="cy-GB" sz="1300" dirty="0"/>
          </a:p>
          <a:p>
            <a:r>
              <a:rPr lang="cy-GB" sz="1300" dirty="0"/>
              <a:t>Nod y wers ydy dysgu’r geiriau am ein ardal a thrafod am ein ardal.  </a:t>
            </a:r>
          </a:p>
          <a:p>
            <a:endParaRPr lang="cy-GB" sz="1300" dirty="0"/>
          </a:p>
          <a:p>
            <a:r>
              <a:rPr lang="cy-GB" sz="1300" u="sng" dirty="0"/>
              <a:t>Datblygu geirfa</a:t>
            </a:r>
            <a:endParaRPr lang="cy-GB" sz="1300" dirty="0"/>
          </a:p>
          <a:p>
            <a:r>
              <a:rPr lang="cy-GB" sz="1300" dirty="0"/>
              <a:t>Yn gyntaf, rydw i eisiau i ti ddatblygu geirfa gyda’r plant. Bydd </a:t>
            </a:r>
            <a:r>
              <a:rPr lang="cy-GB" sz="1300" dirty="0" err="1"/>
              <a:t>e’n</a:t>
            </a:r>
            <a:r>
              <a:rPr lang="cy-GB" sz="1300" dirty="0"/>
              <a:t> bwysig amdanyn nhw’n gwybod yr eirfa cyn iddyn nhw’n mynd am dro o gwmpas y dref. Rydw i wedi paratoi’r cardiau fflach, ond rwyt ti’n gallu dewis y gweithgareddau i ymarfer – e.e. ‘chwap’ neu ‘lleidr brawddegau’. Dylet ti wneud y gweithgareddau am ddeg munud gyda’r plant, ond paid â phoeni os mae’r plant angen moi amser i ymarfer. Gelli di ddewis sut rwyt ti eisiau gwneud y gweithgaredd, gelli di wneud y gweithgaredd yn grwpiau bach, rwyt ti’n gallu cael un grŵp a gallai’r lleill gweithio’n annibynnol wedyn rwyt ti’n gallu symud i grŵp newydd. Neu, gelli di wneud y dasg yn grŵp mawr. Does dim ots gyda fi. </a:t>
            </a:r>
          </a:p>
          <a:p>
            <a:r>
              <a:rPr lang="cy-GB" sz="1300" dirty="0"/>
              <a:t>Os hoffet ti, gelli di fynd allan gyda’r plant i ymarfer yn lle - rydw i’n meddwl bod y plant yn gwrando gwell na pan maen nhw’n du mewn. Pan mae’r plant yn hyderus gyda’r eirfa, cei di ddweud wrtho fi ac wedyn gallwn ni wneud y dasg nesaf.</a:t>
            </a:r>
          </a:p>
          <a:p>
            <a:br>
              <a:rPr lang="cy-GB" sz="1300" dirty="0"/>
            </a:br>
            <a:r>
              <a:rPr lang="cy-GB" sz="1300" u="sng" dirty="0"/>
              <a:t>Gweithgareddau 1</a:t>
            </a:r>
          </a:p>
          <a:p>
            <a:r>
              <a:rPr lang="cy-GB" sz="1300" dirty="0"/>
              <a:t>Pan maen nhw’n hyderus gyda’r eirfa, byddwn ni’n mynd am dro o gwmpas y dref. Byddwn ni’n mynd gyda’i gilydd, ond efallai byddwn ni’n mynd yn grwpiau’n llai os rydyn ni’n angen. Rhaid iddyn nhw roi croes yn y bocs os maen nhw’n dod o hyd i lleoedd yn y dref. Mae’n bwysig iawn iddyn nhw fod yn synhwyrol pan maen nhw’n gwneud y gweithgareddau, achos rhaid iddyn nhw ddefnyddio’r daflen waith yn y gweithgaredd nesaf. </a:t>
            </a:r>
          </a:p>
          <a:p>
            <a:r>
              <a:rPr lang="cy-GB" sz="1300" dirty="0"/>
              <a:t>Ar ôl rydyn ni  wedi dod nôl y dosbarth, mae’r plant angen i ysgrifennu enwau’r lleoedd ar y daflen waith. Dwy seren – maen nhw’n angen ysgrifennu’r enwau ond am y un seren, maen nhw wedi'r dechrau o’r gair. Gallan nhw ddewis eu taflen waith - un seren neu dwy seren, mae dibynnu ar sut maen nhw'n teimlo gyda'r eirfa.</a:t>
            </a:r>
          </a:p>
          <a:p>
            <a:r>
              <a:rPr lang="cy-GB" sz="1300" dirty="0"/>
              <a:t>Os rwyt ti’n meddwl y gweithgaredd yn rhy anodd, paid â phoeni, maen nhw’n gallu cael copi o’r cardiau fflach i ddefnyddio. Os maen nhw’n angen y cardiau fflach i wneud y dasg, efallai, </a:t>
            </a:r>
            <a:r>
              <a:rPr lang="cy-GB" sz="1300" dirty="0" err="1"/>
              <a:t>gallet</a:t>
            </a:r>
            <a:r>
              <a:rPr lang="cy-GB" sz="1300" dirty="0"/>
              <a:t> ti ymarfer yr eirfa eto gyda’ch gilydd achos byddan nhw angen gwybod yr eirfa am y gweithgaredd nesaf. </a:t>
            </a:r>
          </a:p>
          <a:p>
            <a:endParaRPr lang="cy-GB" sz="1300" dirty="0"/>
          </a:p>
          <a:p>
            <a:r>
              <a:rPr lang="cy-GB" sz="1300" u="sng" dirty="0"/>
              <a:t>Gweithgareddau 2</a:t>
            </a:r>
          </a:p>
          <a:p>
            <a:r>
              <a:rPr lang="cy-GB" sz="1300" dirty="0"/>
              <a:t>Ar ôl i ni mynd am dro o gwmpas y dref, </a:t>
            </a:r>
            <a:r>
              <a:rPr lang="cy-GB" sz="1300" dirty="0" err="1"/>
              <a:t>gallet</a:t>
            </a:r>
            <a:r>
              <a:rPr lang="cy-GB" sz="1300" dirty="0"/>
              <a:t> ti gael un grŵp a gallwn i gael un grŵp hefyd. Wedyn, gallai’r lleill gweithio’n annibynnol. </a:t>
            </a:r>
          </a:p>
          <a:p>
            <a:r>
              <a:rPr lang="cy-GB" sz="1300" dirty="0"/>
              <a:t>Rhaid i ti ddrilio’r cwestiwn ac atebion yn gyflym, ond maen nhw wedi gwneud y patrwm cyn y gweithgaredd hwn, felly dylen nhw fod yn iawn a gobeithio’n hydrus gyda’r patrwm. Os rwyt ti’n meddwl bod maen nhw angen moi amser i ymarfer, wedyn rhaid i ti ymarfer y patrwm eto. Byddan nhw’n cael mat iaith hefyd, felly byddan nhw’n iawn. Rydyn ni’n defnyddio patrwm cyfarwydd i ddefnyddio eu geirfa newydd, felly dylen nhw deimlo hyderus. Mae rhaid iddyn nhw ddefnyddio eu helfa drysor yn ystod gweithgaredd hwn, ond paid â phoeni - does dim ots os maen nhw’n colli eu taflen waith achos </a:t>
            </a:r>
            <a:r>
              <a:rPr lang="cy-GB" sz="1300" dirty="0" err="1"/>
              <a:t>gallen</a:t>
            </a:r>
            <a:r>
              <a:rPr lang="cy-GB" sz="1300" dirty="0"/>
              <a:t> nhw ddefnyddio taflen waith eu partner yn lle. Mae’r plant angen gweithio gyda phartner, rhaid iddyn nhw ofyn eu partner – “Oes amgueddfa yn y dref?”. Wedyn, rhaid eu partner yn ateb y cwestiwn, byddan nhw’n defnyddio eu helfa drysor i helpu nhw. Rhaid iddyn nhw gyfnewid a gofyn y cwestiwn eto. </a:t>
            </a:r>
          </a:p>
          <a:p>
            <a:r>
              <a:rPr lang="cy-GB" sz="1300" dirty="0"/>
              <a:t>Os rwyt ti’n meddwl taw'r plant sy’n hyderus, </a:t>
            </a:r>
            <a:r>
              <a:rPr lang="cy-GB" sz="1300" dirty="0" err="1"/>
              <a:t>gallen</a:t>
            </a:r>
            <a:r>
              <a:rPr lang="cy-GB" sz="1300" dirty="0"/>
              <a:t> nhw ysgrifennu </a:t>
            </a:r>
            <a:r>
              <a:rPr lang="cy-GB" sz="1300" dirty="0" err="1"/>
              <a:t>brawdeggau</a:t>
            </a:r>
            <a:r>
              <a:rPr lang="cy-GB" sz="1300" dirty="0"/>
              <a:t> am eu tro o gwmpas y dref, e.e. Mae amgueddfa yn y dref ond does dim canolfan hamdden yn y dref. Gallan nhw ddefnyddio'r mat iaith i helpu nhw. Ond, paid â phoeni, os rwyt ti angen helpu gyda unrhyw beth am y gweithgareddau, dere i fi a byddwn ni’n siarad gyda’n gilydd.</a:t>
            </a:r>
          </a:p>
        </p:txBody>
      </p:sp>
    </p:spTree>
    <p:extLst>
      <p:ext uri="{BB962C8B-B14F-4D97-AF65-F5344CB8AC3E}">
        <p14:creationId xmlns:p14="http://schemas.microsoft.com/office/powerpoint/2010/main" val="528614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097862D0-829F-831D-ECD7-24261C13EB63}"/>
              </a:ext>
            </a:extLst>
          </p:cNvPr>
          <p:cNvGraphicFramePr>
            <a:graphicFrameLocks noGrp="1"/>
          </p:cNvGraphicFramePr>
          <p:nvPr>
            <p:extLst>
              <p:ext uri="{D42A27DB-BD31-4B8C-83A1-F6EECF244321}">
                <p14:modId xmlns:p14="http://schemas.microsoft.com/office/powerpoint/2010/main" val="233530875"/>
              </p:ext>
            </p:extLst>
          </p:nvPr>
        </p:nvGraphicFramePr>
        <p:xfrm>
          <a:off x="170541" y="229808"/>
          <a:ext cx="11825516" cy="6475791"/>
        </p:xfrm>
        <a:graphic>
          <a:graphicData uri="http://schemas.openxmlformats.org/drawingml/2006/table">
            <a:tbl>
              <a:tblPr firstRow="1" bandRow="1">
                <a:tableStyleId>{5940675A-B579-460E-94D1-54222C63F5DA}</a:tableStyleId>
              </a:tblPr>
              <a:tblGrid>
                <a:gridCol w="2956379">
                  <a:extLst>
                    <a:ext uri="{9D8B030D-6E8A-4147-A177-3AD203B41FA5}">
                      <a16:colId xmlns:a16="http://schemas.microsoft.com/office/drawing/2014/main" val="1422240549"/>
                    </a:ext>
                  </a:extLst>
                </a:gridCol>
                <a:gridCol w="2956379">
                  <a:extLst>
                    <a:ext uri="{9D8B030D-6E8A-4147-A177-3AD203B41FA5}">
                      <a16:colId xmlns:a16="http://schemas.microsoft.com/office/drawing/2014/main" val="1126308195"/>
                    </a:ext>
                  </a:extLst>
                </a:gridCol>
                <a:gridCol w="2956379">
                  <a:extLst>
                    <a:ext uri="{9D8B030D-6E8A-4147-A177-3AD203B41FA5}">
                      <a16:colId xmlns:a16="http://schemas.microsoft.com/office/drawing/2014/main" val="1695357365"/>
                    </a:ext>
                  </a:extLst>
                </a:gridCol>
                <a:gridCol w="2956379">
                  <a:extLst>
                    <a:ext uri="{9D8B030D-6E8A-4147-A177-3AD203B41FA5}">
                      <a16:colId xmlns:a16="http://schemas.microsoft.com/office/drawing/2014/main" val="3253093098"/>
                    </a:ext>
                  </a:extLst>
                </a:gridCol>
              </a:tblGrid>
              <a:tr h="2158597">
                <a:tc>
                  <a:txBody>
                    <a:bodyPr/>
                    <a:lstStyle/>
                    <a:p>
                      <a:pPr algn="ctr"/>
                      <a:r>
                        <a:rPr lang="cy-GB" sz="2400" b="1" noProof="0" dirty="0">
                          <a:latin typeface="Comic Sans MS" panose="030F0702030302020204" pitchFamily="66" charset="0"/>
                        </a:rPr>
                        <a:t>afon</a:t>
                      </a:r>
                    </a:p>
                  </a:txBody>
                  <a:tcPr anchor="b"/>
                </a:tc>
                <a:tc>
                  <a:txBody>
                    <a:bodyPr/>
                    <a:lstStyle/>
                    <a:p>
                      <a:pPr algn="ctr"/>
                      <a:r>
                        <a:rPr lang="cy-GB" sz="2400" b="1" noProof="0" dirty="0">
                          <a:latin typeface="Comic Sans MS" panose="030F0702030302020204" pitchFamily="66" charset="0"/>
                        </a:rPr>
                        <a:t>llyfrgell</a:t>
                      </a:r>
                    </a:p>
                  </a:txBody>
                  <a:tcPr anchor="b"/>
                </a:tc>
                <a:tc>
                  <a:txBody>
                    <a:bodyPr/>
                    <a:lstStyle/>
                    <a:p>
                      <a:pPr algn="ctr"/>
                      <a:r>
                        <a:rPr lang="cy-GB" sz="2400" b="1" noProof="0" dirty="0">
                          <a:latin typeface="Comic Sans MS" panose="030F0702030302020204" pitchFamily="66" charset="0"/>
                        </a:rPr>
                        <a:t>sinema</a:t>
                      </a:r>
                    </a:p>
                  </a:txBody>
                  <a:tcPr anchor="b"/>
                </a:tc>
                <a:tc>
                  <a:txBody>
                    <a:bodyPr/>
                    <a:lstStyle/>
                    <a:p>
                      <a:pPr algn="ctr"/>
                      <a:r>
                        <a:rPr lang="cy-GB" sz="2400" b="1" noProof="0" dirty="0">
                          <a:latin typeface="Comic Sans MS" panose="030F0702030302020204" pitchFamily="66" charset="0"/>
                        </a:rPr>
                        <a:t>tafarn</a:t>
                      </a:r>
                    </a:p>
                  </a:txBody>
                  <a:tcPr anchor="b"/>
                </a:tc>
                <a:extLst>
                  <a:ext uri="{0D108BD9-81ED-4DB2-BD59-A6C34878D82A}">
                    <a16:rowId xmlns:a16="http://schemas.microsoft.com/office/drawing/2014/main" val="955020155"/>
                  </a:ext>
                </a:extLst>
              </a:tr>
              <a:tr h="2158597">
                <a:tc>
                  <a:txBody>
                    <a:bodyPr/>
                    <a:lstStyle/>
                    <a:p>
                      <a:pPr algn="ctr"/>
                      <a:r>
                        <a:rPr lang="cy-GB" sz="2400" b="1" noProof="0" dirty="0">
                          <a:latin typeface="Comic Sans MS" panose="030F0702030302020204" pitchFamily="66" charset="0"/>
                        </a:rPr>
                        <a:t>siop dillad</a:t>
                      </a:r>
                    </a:p>
                  </a:txBody>
                  <a:tcPr anchor="b"/>
                </a:tc>
                <a:tc>
                  <a:txBody>
                    <a:bodyPr/>
                    <a:lstStyle/>
                    <a:p>
                      <a:pPr algn="ctr"/>
                      <a:r>
                        <a:rPr lang="cy-GB" sz="2400" b="1" noProof="0" dirty="0">
                          <a:latin typeface="Comic Sans MS" panose="030F0702030302020204" pitchFamily="66" charset="0"/>
                        </a:rPr>
                        <a:t>siop losin </a:t>
                      </a:r>
                    </a:p>
                  </a:txBody>
                  <a:tcPr anchor="b"/>
                </a:tc>
                <a:tc>
                  <a:txBody>
                    <a:bodyPr/>
                    <a:lstStyle/>
                    <a:p>
                      <a:pPr algn="ctr"/>
                      <a:r>
                        <a:rPr lang="cy-GB" sz="2400" b="1" noProof="0" dirty="0">
                          <a:latin typeface="Comic Sans MS" panose="030F0702030302020204" pitchFamily="66" charset="0"/>
                        </a:rPr>
                        <a:t>banc</a:t>
                      </a:r>
                    </a:p>
                  </a:txBody>
                  <a:tcPr anchor="b"/>
                </a:tc>
                <a:tc>
                  <a:txBody>
                    <a:bodyPr/>
                    <a:lstStyle/>
                    <a:p>
                      <a:pPr algn="ctr"/>
                      <a:r>
                        <a:rPr lang="cy-GB" sz="2400" b="1" noProof="0" dirty="0">
                          <a:latin typeface="Comic Sans MS" panose="030F0702030302020204" pitchFamily="66" charset="0"/>
                        </a:rPr>
                        <a:t>archfarchnad</a:t>
                      </a:r>
                    </a:p>
                  </a:txBody>
                  <a:tcPr anchor="b"/>
                </a:tc>
                <a:extLst>
                  <a:ext uri="{0D108BD9-81ED-4DB2-BD59-A6C34878D82A}">
                    <a16:rowId xmlns:a16="http://schemas.microsoft.com/office/drawing/2014/main" val="3916101468"/>
                  </a:ext>
                </a:extLst>
              </a:tr>
              <a:tr h="2158597">
                <a:tc>
                  <a:txBody>
                    <a:bodyPr/>
                    <a:lstStyle/>
                    <a:p>
                      <a:pPr algn="ctr"/>
                      <a:r>
                        <a:rPr lang="cy-GB" sz="2400" b="1" noProof="0" dirty="0">
                          <a:latin typeface="Comic Sans MS" panose="030F0702030302020204" pitchFamily="66" charset="0"/>
                        </a:rPr>
                        <a:t>canolfan hamdden</a:t>
                      </a:r>
                    </a:p>
                  </a:txBody>
                  <a:tcPr anchor="b"/>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2400" b="1" noProof="0" dirty="0">
                          <a:latin typeface="Comic Sans MS" panose="030F0702030302020204" pitchFamily="66" charset="0"/>
                        </a:rPr>
                        <a:t>ysbyty</a:t>
                      </a:r>
                    </a:p>
                  </a:txBody>
                  <a:tcPr anchor="b"/>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2400" b="1" noProof="0" dirty="0">
                          <a:latin typeface="Comic Sans MS" panose="030F0702030302020204" pitchFamily="66" charset="0"/>
                        </a:rPr>
                        <a:t>eglwys</a:t>
                      </a:r>
                    </a:p>
                  </a:txBody>
                  <a:tcPr anchor="b"/>
                </a:tc>
                <a:tc>
                  <a:txBody>
                    <a:bodyPr/>
                    <a:lstStyle/>
                    <a:p>
                      <a:pPr algn="ctr"/>
                      <a:r>
                        <a:rPr lang="cy-GB" sz="2400" b="1" noProof="0" dirty="0">
                          <a:latin typeface="Comic Sans MS" panose="030F0702030302020204" pitchFamily="66" charset="0"/>
                        </a:rPr>
                        <a:t>amgueddfa</a:t>
                      </a:r>
                    </a:p>
                  </a:txBody>
                  <a:tcPr anchor="b"/>
                </a:tc>
                <a:extLst>
                  <a:ext uri="{0D108BD9-81ED-4DB2-BD59-A6C34878D82A}">
                    <a16:rowId xmlns:a16="http://schemas.microsoft.com/office/drawing/2014/main" val="4185254446"/>
                  </a:ext>
                </a:extLst>
              </a:tr>
            </a:tbl>
          </a:graphicData>
        </a:graphic>
      </p:graphicFrame>
      <p:pic>
        <p:nvPicPr>
          <p:cNvPr id="3" name="Picture 2" descr="A river with a few buildings in the background&#10;&#10;AI-generated content may be incorrect.">
            <a:extLst>
              <a:ext uri="{FF2B5EF4-FFF2-40B4-BE49-F238E27FC236}">
                <a16:creationId xmlns:a16="http://schemas.microsoft.com/office/drawing/2014/main" id="{EA494A1A-7AF0-C5B1-C4A2-CCDBE87B5E86}"/>
              </a:ext>
            </a:extLst>
          </p:cNvPr>
          <p:cNvPicPr>
            <a:picLocks noChangeAspect="1"/>
          </p:cNvPicPr>
          <p:nvPr/>
        </p:nvPicPr>
        <p:blipFill>
          <a:blip r:embed="rId2"/>
          <a:stretch>
            <a:fillRect/>
          </a:stretch>
        </p:blipFill>
        <p:spPr>
          <a:xfrm>
            <a:off x="723900" y="444500"/>
            <a:ext cx="1947333" cy="1460500"/>
          </a:xfrm>
          <a:prstGeom prst="rect">
            <a:avLst/>
          </a:prstGeom>
        </p:spPr>
      </p:pic>
      <p:pic>
        <p:nvPicPr>
          <p:cNvPr id="6" name="Picture 5" descr="A building with a sign in front of it&#10;&#10;AI-generated content may be incorrect.">
            <a:extLst>
              <a:ext uri="{FF2B5EF4-FFF2-40B4-BE49-F238E27FC236}">
                <a16:creationId xmlns:a16="http://schemas.microsoft.com/office/drawing/2014/main" id="{4E666418-3DC9-6992-4813-68AABBACE36A}"/>
              </a:ext>
            </a:extLst>
          </p:cNvPr>
          <p:cNvPicPr>
            <a:picLocks noChangeAspect="1"/>
          </p:cNvPicPr>
          <p:nvPr/>
        </p:nvPicPr>
        <p:blipFill>
          <a:blip r:embed="rId3"/>
          <a:stretch>
            <a:fillRect/>
          </a:stretch>
        </p:blipFill>
        <p:spPr>
          <a:xfrm>
            <a:off x="3473450" y="544513"/>
            <a:ext cx="2230307" cy="1360487"/>
          </a:xfrm>
          <a:prstGeom prst="rect">
            <a:avLst/>
          </a:prstGeom>
        </p:spPr>
      </p:pic>
      <p:pic>
        <p:nvPicPr>
          <p:cNvPr id="8" name="Picture 7" descr="A building with stairs leading up to the entrance&#10;&#10;AI-generated content may be incorrect.">
            <a:extLst>
              <a:ext uri="{FF2B5EF4-FFF2-40B4-BE49-F238E27FC236}">
                <a16:creationId xmlns:a16="http://schemas.microsoft.com/office/drawing/2014/main" id="{10B0C83C-827C-C8F2-1B1C-C59E95D7E36C}"/>
              </a:ext>
            </a:extLst>
          </p:cNvPr>
          <p:cNvPicPr>
            <a:picLocks noChangeAspect="1"/>
          </p:cNvPicPr>
          <p:nvPr/>
        </p:nvPicPr>
        <p:blipFill>
          <a:blip r:embed="rId4"/>
          <a:srcRect b="10370"/>
          <a:stretch/>
        </p:blipFill>
        <p:spPr>
          <a:xfrm>
            <a:off x="6723666" y="544512"/>
            <a:ext cx="1852836" cy="1360488"/>
          </a:xfrm>
          <a:prstGeom prst="rect">
            <a:avLst/>
          </a:prstGeom>
        </p:spPr>
      </p:pic>
      <p:pic>
        <p:nvPicPr>
          <p:cNvPr id="10" name="Picture 9" descr="A car parked in front of a hotel&#10;&#10;AI-generated content may be incorrect.">
            <a:extLst>
              <a:ext uri="{FF2B5EF4-FFF2-40B4-BE49-F238E27FC236}">
                <a16:creationId xmlns:a16="http://schemas.microsoft.com/office/drawing/2014/main" id="{FCC93365-8C11-32FB-5E86-D2A04CA413A8}"/>
              </a:ext>
            </a:extLst>
          </p:cNvPr>
          <p:cNvPicPr>
            <a:picLocks noChangeAspect="1"/>
          </p:cNvPicPr>
          <p:nvPr/>
        </p:nvPicPr>
        <p:blipFill>
          <a:blip r:embed="rId5"/>
          <a:stretch>
            <a:fillRect/>
          </a:stretch>
        </p:blipFill>
        <p:spPr>
          <a:xfrm>
            <a:off x="9596411" y="444500"/>
            <a:ext cx="1947333" cy="1460500"/>
          </a:xfrm>
          <a:prstGeom prst="rect">
            <a:avLst/>
          </a:prstGeom>
        </p:spPr>
      </p:pic>
      <p:pic>
        <p:nvPicPr>
          <p:cNvPr id="12" name="Picture 11" descr="A store front with a sign&#10;&#10;AI-generated content may be incorrect.">
            <a:extLst>
              <a:ext uri="{FF2B5EF4-FFF2-40B4-BE49-F238E27FC236}">
                <a16:creationId xmlns:a16="http://schemas.microsoft.com/office/drawing/2014/main" id="{D381A8EE-B0E7-B933-096A-8C1425177CD3}"/>
              </a:ext>
            </a:extLst>
          </p:cNvPr>
          <p:cNvPicPr>
            <a:picLocks noChangeAspect="1"/>
          </p:cNvPicPr>
          <p:nvPr/>
        </p:nvPicPr>
        <p:blipFill>
          <a:blip r:embed="rId6"/>
          <a:stretch>
            <a:fillRect/>
          </a:stretch>
        </p:blipFill>
        <p:spPr>
          <a:xfrm>
            <a:off x="656166" y="2527300"/>
            <a:ext cx="2082800" cy="1562100"/>
          </a:xfrm>
          <a:prstGeom prst="rect">
            <a:avLst/>
          </a:prstGeom>
        </p:spPr>
      </p:pic>
      <p:pic>
        <p:nvPicPr>
          <p:cNvPr id="14" name="Picture 13" descr="A store front with a large ice cream cone&#10;&#10;AI-generated content may be incorrect.">
            <a:extLst>
              <a:ext uri="{FF2B5EF4-FFF2-40B4-BE49-F238E27FC236}">
                <a16:creationId xmlns:a16="http://schemas.microsoft.com/office/drawing/2014/main" id="{AE7D4045-4647-8201-97F0-78AB6C10CA5F}"/>
              </a:ext>
            </a:extLst>
          </p:cNvPr>
          <p:cNvPicPr>
            <a:picLocks noChangeAspect="1"/>
          </p:cNvPicPr>
          <p:nvPr/>
        </p:nvPicPr>
        <p:blipFill>
          <a:blip r:embed="rId7"/>
          <a:stretch>
            <a:fillRect/>
          </a:stretch>
        </p:blipFill>
        <p:spPr>
          <a:xfrm>
            <a:off x="3473450" y="2527300"/>
            <a:ext cx="2296709" cy="1562100"/>
          </a:xfrm>
          <a:prstGeom prst="rect">
            <a:avLst/>
          </a:prstGeom>
        </p:spPr>
      </p:pic>
      <p:pic>
        <p:nvPicPr>
          <p:cNvPr id="16" name="Picture 15" descr="A building with a green awning&#10;&#10;AI-generated content may be incorrect.">
            <a:extLst>
              <a:ext uri="{FF2B5EF4-FFF2-40B4-BE49-F238E27FC236}">
                <a16:creationId xmlns:a16="http://schemas.microsoft.com/office/drawing/2014/main" id="{1F997F10-73CC-741B-AB15-0F0B0711C3DD}"/>
              </a:ext>
            </a:extLst>
          </p:cNvPr>
          <p:cNvPicPr>
            <a:picLocks noChangeAspect="1"/>
          </p:cNvPicPr>
          <p:nvPr/>
        </p:nvPicPr>
        <p:blipFill>
          <a:blip r:embed="rId8"/>
          <a:stretch>
            <a:fillRect/>
          </a:stretch>
        </p:blipFill>
        <p:spPr>
          <a:xfrm>
            <a:off x="6534930" y="2672854"/>
            <a:ext cx="2230307" cy="1416546"/>
          </a:xfrm>
          <a:prstGeom prst="rect">
            <a:avLst/>
          </a:prstGeom>
        </p:spPr>
      </p:pic>
      <p:pic>
        <p:nvPicPr>
          <p:cNvPr id="18" name="Picture 17" descr="A building with a sign on the front&#10;&#10;AI-generated content may be incorrect.">
            <a:extLst>
              <a:ext uri="{FF2B5EF4-FFF2-40B4-BE49-F238E27FC236}">
                <a16:creationId xmlns:a16="http://schemas.microsoft.com/office/drawing/2014/main" id="{0454F39C-0340-7934-612E-BC2685BA374D}"/>
              </a:ext>
            </a:extLst>
          </p:cNvPr>
          <p:cNvPicPr>
            <a:picLocks noChangeAspect="1"/>
          </p:cNvPicPr>
          <p:nvPr/>
        </p:nvPicPr>
        <p:blipFill>
          <a:blip r:embed="rId9"/>
          <a:stretch>
            <a:fillRect/>
          </a:stretch>
        </p:blipFill>
        <p:spPr>
          <a:xfrm>
            <a:off x="9470388" y="2623797"/>
            <a:ext cx="2199377" cy="1465603"/>
          </a:xfrm>
          <a:prstGeom prst="rect">
            <a:avLst/>
          </a:prstGeom>
        </p:spPr>
      </p:pic>
      <p:pic>
        <p:nvPicPr>
          <p:cNvPr id="20" name="Picture 19" descr="A building with a sign on the front&#10;&#10;AI-generated content may be incorrect.">
            <a:extLst>
              <a:ext uri="{FF2B5EF4-FFF2-40B4-BE49-F238E27FC236}">
                <a16:creationId xmlns:a16="http://schemas.microsoft.com/office/drawing/2014/main" id="{C5D941BA-F97C-FD1D-2978-36F7C660DDEF}"/>
              </a:ext>
            </a:extLst>
          </p:cNvPr>
          <p:cNvPicPr>
            <a:picLocks noChangeAspect="1"/>
          </p:cNvPicPr>
          <p:nvPr/>
        </p:nvPicPr>
        <p:blipFill>
          <a:blip r:embed="rId10"/>
          <a:stretch>
            <a:fillRect/>
          </a:stretch>
        </p:blipFill>
        <p:spPr>
          <a:xfrm>
            <a:off x="577265" y="4616449"/>
            <a:ext cx="2093968" cy="1562100"/>
          </a:xfrm>
          <a:prstGeom prst="rect">
            <a:avLst/>
          </a:prstGeom>
        </p:spPr>
      </p:pic>
      <p:pic>
        <p:nvPicPr>
          <p:cNvPr id="21" name="Picture 20">
            <a:extLst>
              <a:ext uri="{FF2B5EF4-FFF2-40B4-BE49-F238E27FC236}">
                <a16:creationId xmlns:a16="http://schemas.microsoft.com/office/drawing/2014/main" id="{D74D465D-BFBA-0222-9211-EF373ECC2198}"/>
              </a:ext>
            </a:extLst>
          </p:cNvPr>
          <p:cNvPicPr>
            <a:picLocks noChangeAspect="1"/>
          </p:cNvPicPr>
          <p:nvPr/>
        </p:nvPicPr>
        <p:blipFill>
          <a:blip r:embed="rId11"/>
          <a:stretch>
            <a:fillRect/>
          </a:stretch>
        </p:blipFill>
        <p:spPr>
          <a:xfrm>
            <a:off x="3657600" y="4806949"/>
            <a:ext cx="1879600" cy="1409700"/>
          </a:xfrm>
          <a:prstGeom prst="rect">
            <a:avLst/>
          </a:prstGeom>
        </p:spPr>
      </p:pic>
      <p:pic>
        <p:nvPicPr>
          <p:cNvPr id="22" name="Picture 21">
            <a:extLst>
              <a:ext uri="{FF2B5EF4-FFF2-40B4-BE49-F238E27FC236}">
                <a16:creationId xmlns:a16="http://schemas.microsoft.com/office/drawing/2014/main" id="{310127D8-F688-126B-ABDF-AF7F14F5F9A7}"/>
              </a:ext>
            </a:extLst>
          </p:cNvPr>
          <p:cNvPicPr>
            <a:picLocks noChangeAspect="1"/>
          </p:cNvPicPr>
          <p:nvPr/>
        </p:nvPicPr>
        <p:blipFill>
          <a:blip r:embed="rId12"/>
          <a:stretch>
            <a:fillRect/>
          </a:stretch>
        </p:blipFill>
        <p:spPr>
          <a:xfrm>
            <a:off x="6540501" y="4857254"/>
            <a:ext cx="2036001" cy="1397403"/>
          </a:xfrm>
          <a:prstGeom prst="rect">
            <a:avLst/>
          </a:prstGeom>
        </p:spPr>
      </p:pic>
      <p:pic>
        <p:nvPicPr>
          <p:cNvPr id="23" name="Picture 22">
            <a:extLst>
              <a:ext uri="{FF2B5EF4-FFF2-40B4-BE49-F238E27FC236}">
                <a16:creationId xmlns:a16="http://schemas.microsoft.com/office/drawing/2014/main" id="{2A313D87-7C5D-BE11-D0EC-4DE1A3B5E61C}"/>
              </a:ext>
            </a:extLst>
          </p:cNvPr>
          <p:cNvPicPr>
            <a:picLocks noChangeAspect="1"/>
          </p:cNvPicPr>
          <p:nvPr/>
        </p:nvPicPr>
        <p:blipFill>
          <a:blip r:embed="rId13"/>
          <a:stretch>
            <a:fillRect/>
          </a:stretch>
        </p:blipFill>
        <p:spPr>
          <a:xfrm>
            <a:off x="9256186" y="4806948"/>
            <a:ext cx="2413579" cy="1409701"/>
          </a:xfrm>
          <a:prstGeom prst="rect">
            <a:avLst/>
          </a:prstGeom>
        </p:spPr>
      </p:pic>
    </p:spTree>
    <p:extLst>
      <p:ext uri="{BB962C8B-B14F-4D97-AF65-F5344CB8AC3E}">
        <p14:creationId xmlns:p14="http://schemas.microsoft.com/office/powerpoint/2010/main" val="870253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822E38E9-3FCF-608B-E658-34599A77E97D}"/>
              </a:ext>
            </a:extLst>
          </p:cNvPr>
          <p:cNvSpPr/>
          <p:nvPr/>
        </p:nvSpPr>
        <p:spPr>
          <a:xfrm>
            <a:off x="174171" y="152400"/>
            <a:ext cx="5627915" cy="6542314"/>
          </a:xfrm>
          <a:prstGeom prst="roundRect">
            <a:avLst/>
          </a:prstGeom>
        </p:spPr>
        <p:style>
          <a:lnRef idx="2">
            <a:schemeClr val="dk1"/>
          </a:lnRef>
          <a:fillRef idx="1">
            <a:schemeClr val="lt1"/>
          </a:fillRef>
          <a:effectRef idx="0">
            <a:schemeClr val="dk1"/>
          </a:effectRef>
          <a:fontRef idx="minor">
            <a:schemeClr val="dk1"/>
          </a:fontRef>
        </p:style>
        <p:txBody>
          <a:bodyPr rtlCol="0" anchor="t"/>
          <a:lstStyle/>
          <a:p>
            <a:pPr algn="ctr"/>
            <a:r>
              <a:rPr lang="cy-GB" sz="2800" b="1" u="sng" dirty="0"/>
              <a:t>Beth sy yn y dref?</a:t>
            </a:r>
          </a:p>
          <a:p>
            <a:pPr algn="ctr"/>
            <a:r>
              <a:rPr lang="cy-GB" sz="1600" dirty="0"/>
              <a:t>Rwyt ti angen mynd am dro yn y dref. Allwch chi ddod o hyd i lleoedd yn y dref? Os rwyt ti’n gweld y lleoedd isod, </a:t>
            </a:r>
            <a:r>
              <a:rPr lang="cy-GB" sz="1600" dirty="0" err="1"/>
              <a:t>rhoa</a:t>
            </a:r>
            <a:r>
              <a:rPr lang="cy-GB" sz="1600" dirty="0"/>
              <a:t> croes yn y sgwâr a ysgrifenna’r enw. </a:t>
            </a:r>
          </a:p>
          <a:p>
            <a:pPr algn="ctr"/>
            <a:endParaRPr lang="cy-GB" sz="1400" dirty="0"/>
          </a:p>
        </p:txBody>
      </p:sp>
      <p:graphicFrame>
        <p:nvGraphicFramePr>
          <p:cNvPr id="5" name="Table 4">
            <a:extLst>
              <a:ext uri="{FF2B5EF4-FFF2-40B4-BE49-F238E27FC236}">
                <a16:creationId xmlns:a16="http://schemas.microsoft.com/office/drawing/2014/main" id="{6CF2DBBE-6E95-F53A-A419-2AAB1DB3872F}"/>
              </a:ext>
            </a:extLst>
          </p:cNvPr>
          <p:cNvGraphicFramePr>
            <a:graphicFrameLocks noGrp="1"/>
          </p:cNvGraphicFramePr>
          <p:nvPr>
            <p:extLst>
              <p:ext uri="{D42A27DB-BD31-4B8C-83A1-F6EECF244321}">
                <p14:modId xmlns:p14="http://schemas.microsoft.com/office/powerpoint/2010/main" val="691726656"/>
              </p:ext>
            </p:extLst>
          </p:nvPr>
        </p:nvGraphicFramePr>
        <p:xfrm>
          <a:off x="421484" y="1718389"/>
          <a:ext cx="5092704" cy="4609900"/>
        </p:xfrm>
        <a:graphic>
          <a:graphicData uri="http://schemas.openxmlformats.org/drawingml/2006/table">
            <a:tbl>
              <a:tblPr firstRow="1" bandRow="1">
                <a:tableStyleId>{5940675A-B579-460E-94D1-54222C63F5DA}</a:tableStyleId>
              </a:tblPr>
              <a:tblGrid>
                <a:gridCol w="1028700">
                  <a:extLst>
                    <a:ext uri="{9D8B030D-6E8A-4147-A177-3AD203B41FA5}">
                      <a16:colId xmlns:a16="http://schemas.microsoft.com/office/drawing/2014/main" val="1437235845"/>
                    </a:ext>
                  </a:extLst>
                </a:gridCol>
                <a:gridCol w="581576">
                  <a:extLst>
                    <a:ext uri="{9D8B030D-6E8A-4147-A177-3AD203B41FA5}">
                      <a16:colId xmlns:a16="http://schemas.microsoft.com/office/drawing/2014/main" val="3142311025"/>
                    </a:ext>
                  </a:extLst>
                </a:gridCol>
                <a:gridCol w="1228563">
                  <a:extLst>
                    <a:ext uri="{9D8B030D-6E8A-4147-A177-3AD203B41FA5}">
                      <a16:colId xmlns:a16="http://schemas.microsoft.com/office/drawing/2014/main" val="3568916580"/>
                    </a:ext>
                  </a:extLst>
                </a:gridCol>
                <a:gridCol w="450773">
                  <a:extLst>
                    <a:ext uri="{9D8B030D-6E8A-4147-A177-3AD203B41FA5}">
                      <a16:colId xmlns:a16="http://schemas.microsoft.com/office/drawing/2014/main" val="1310321979"/>
                    </a:ext>
                  </a:extLst>
                </a:gridCol>
                <a:gridCol w="1352319">
                  <a:extLst>
                    <a:ext uri="{9D8B030D-6E8A-4147-A177-3AD203B41FA5}">
                      <a16:colId xmlns:a16="http://schemas.microsoft.com/office/drawing/2014/main" val="3255246124"/>
                    </a:ext>
                  </a:extLst>
                </a:gridCol>
                <a:gridCol w="450773">
                  <a:extLst>
                    <a:ext uri="{9D8B030D-6E8A-4147-A177-3AD203B41FA5}">
                      <a16:colId xmlns:a16="http://schemas.microsoft.com/office/drawing/2014/main" val="3278548218"/>
                    </a:ext>
                  </a:extLst>
                </a:gridCol>
              </a:tblGrid>
              <a:tr h="76442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397257031"/>
                  </a:ext>
                </a:extLst>
              </a:tr>
              <a:tr h="360000">
                <a:tc gridSpan="2">
                  <a:txBody>
                    <a:bodyPr/>
                    <a:lstStyle/>
                    <a:p>
                      <a:endParaRPr lang="en-GB" sz="1200" dirty="0"/>
                    </a:p>
                  </a:txBody>
                  <a:tcPr/>
                </a:tc>
                <a:tc hMerge="1">
                  <a:txBody>
                    <a:bodyPr/>
                    <a:lstStyle/>
                    <a:p>
                      <a:endParaRPr lang="en-GB" dirty="0"/>
                    </a:p>
                  </a:txBody>
                  <a:tcPr/>
                </a:tc>
                <a:tc gridSpan="2">
                  <a:txBody>
                    <a:bodyPr/>
                    <a:lstStyle/>
                    <a:p>
                      <a:endParaRPr lang="en-GB" dirty="0"/>
                    </a:p>
                  </a:txBody>
                  <a:tcPr/>
                </a:tc>
                <a:tc hMerge="1">
                  <a:txBody>
                    <a:bodyPr/>
                    <a:lstStyle/>
                    <a:p>
                      <a:endParaRPr lang="en-GB" dirty="0"/>
                    </a:p>
                  </a:txBody>
                  <a:tcPr/>
                </a:tc>
                <a:tc gridSpan="2">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02144112"/>
                  </a:ext>
                </a:extLst>
              </a:tr>
              <a:tr h="7264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798534484"/>
                  </a:ext>
                </a:extLst>
              </a:tr>
              <a:tr h="323850">
                <a:tc gridSpan="2">
                  <a:txBody>
                    <a:bodyPr/>
                    <a:lstStyle/>
                    <a:p>
                      <a:endParaRPr lang="en-GB" dirty="0"/>
                    </a:p>
                  </a:txBody>
                  <a:tcPr/>
                </a:tc>
                <a:tc hMerge="1">
                  <a:txBody>
                    <a:bodyPr/>
                    <a:lstStyle/>
                    <a:p>
                      <a:endParaRPr lang="en-GB" dirty="0"/>
                    </a:p>
                  </a:txBody>
                  <a:tcPr/>
                </a:tc>
                <a:tc gridSpan="2">
                  <a:txBody>
                    <a:bodyPr/>
                    <a:lstStyle/>
                    <a:p>
                      <a:endParaRPr lang="en-GB" dirty="0"/>
                    </a:p>
                  </a:txBody>
                  <a:tcPr/>
                </a:tc>
                <a:tc hMerge="1">
                  <a:txBody>
                    <a:bodyPr/>
                    <a:lstStyle/>
                    <a:p>
                      <a:endParaRPr lang="en-GB" dirty="0"/>
                    </a:p>
                  </a:txBody>
                  <a:tcPr/>
                </a:tc>
                <a:tc gridSpan="2">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52580216"/>
                  </a:ext>
                </a:extLst>
              </a:tr>
              <a:tr h="82800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24670446"/>
                  </a:ext>
                </a:extLst>
              </a:tr>
              <a:tr h="360000">
                <a:tc gridSpan="2">
                  <a:txBody>
                    <a:bodyPr/>
                    <a:lstStyle/>
                    <a:p>
                      <a:endParaRPr lang="en-GB" dirty="0"/>
                    </a:p>
                  </a:txBody>
                  <a:tcPr/>
                </a:tc>
                <a:tc hMerge="1">
                  <a:txBody>
                    <a:bodyPr/>
                    <a:lstStyle/>
                    <a:p>
                      <a:endParaRPr lang="en-GB" dirty="0"/>
                    </a:p>
                  </a:txBody>
                  <a:tcPr/>
                </a:tc>
                <a:tc gridSpan="2">
                  <a:txBody>
                    <a:bodyPr/>
                    <a:lstStyle/>
                    <a:p>
                      <a:endParaRPr lang="en-GB" dirty="0"/>
                    </a:p>
                  </a:txBody>
                  <a:tcPr/>
                </a:tc>
                <a:tc hMerge="1">
                  <a:txBody>
                    <a:bodyPr/>
                    <a:lstStyle/>
                    <a:p>
                      <a:endParaRPr lang="en-GB"/>
                    </a:p>
                  </a:txBody>
                  <a:tcPr/>
                </a:tc>
                <a:tc gridSpan="2">
                  <a:txBody>
                    <a:bodyPr/>
                    <a:lstStyle/>
                    <a:p>
                      <a:endParaRPr lang="en-GB" dirty="0"/>
                    </a:p>
                  </a:txBody>
                  <a:tcPr/>
                </a:tc>
                <a:tc hMerge="1">
                  <a:txBody>
                    <a:bodyPr/>
                    <a:lstStyle/>
                    <a:p>
                      <a:endParaRPr lang="en-GB"/>
                    </a:p>
                  </a:txBody>
                  <a:tcPr/>
                </a:tc>
                <a:extLst>
                  <a:ext uri="{0D108BD9-81ED-4DB2-BD59-A6C34878D82A}">
                    <a16:rowId xmlns:a16="http://schemas.microsoft.com/office/drawing/2014/main" val="1246831198"/>
                  </a:ext>
                </a:extLst>
              </a:tr>
              <a:tr h="82800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814371302"/>
                  </a:ext>
                </a:extLst>
              </a:tr>
              <a:tr h="360000">
                <a:tc gridSpan="2">
                  <a:txBody>
                    <a:bodyPr/>
                    <a:lstStyle/>
                    <a:p>
                      <a:endParaRPr lang="en-GB" dirty="0"/>
                    </a:p>
                  </a:txBody>
                  <a:tcPr/>
                </a:tc>
                <a:tc hMerge="1">
                  <a:txBody>
                    <a:bodyPr/>
                    <a:lstStyle/>
                    <a:p>
                      <a:endParaRPr lang="en-GB" dirty="0"/>
                    </a:p>
                  </a:txBody>
                  <a:tcPr/>
                </a:tc>
                <a:tc gridSpan="2">
                  <a:txBody>
                    <a:bodyPr/>
                    <a:lstStyle/>
                    <a:p>
                      <a:endParaRPr lang="en-GB" dirty="0"/>
                    </a:p>
                  </a:txBody>
                  <a:tcPr/>
                </a:tc>
                <a:tc hMerge="1">
                  <a:txBody>
                    <a:bodyPr/>
                    <a:lstStyle/>
                    <a:p>
                      <a:endParaRPr lang="en-GB"/>
                    </a:p>
                  </a:txBody>
                  <a:tcPr/>
                </a:tc>
                <a:tc gridSpan="2">
                  <a:txBody>
                    <a:bodyPr/>
                    <a:lstStyle/>
                    <a:p>
                      <a:endParaRPr lang="en-GB" dirty="0"/>
                    </a:p>
                  </a:txBody>
                  <a:tcPr/>
                </a:tc>
                <a:tc hMerge="1">
                  <a:txBody>
                    <a:bodyPr/>
                    <a:lstStyle/>
                    <a:p>
                      <a:endParaRPr lang="en-GB"/>
                    </a:p>
                  </a:txBody>
                  <a:tcPr/>
                </a:tc>
                <a:extLst>
                  <a:ext uri="{0D108BD9-81ED-4DB2-BD59-A6C34878D82A}">
                    <a16:rowId xmlns:a16="http://schemas.microsoft.com/office/drawing/2014/main" val="529249805"/>
                  </a:ext>
                </a:extLst>
              </a:tr>
            </a:tbl>
          </a:graphicData>
        </a:graphic>
      </p:graphicFrame>
      <p:pic>
        <p:nvPicPr>
          <p:cNvPr id="7" name="Picture 6" descr="A river with a few buildings in the background&#10;&#10;AI-generated content may be incorrect.">
            <a:extLst>
              <a:ext uri="{FF2B5EF4-FFF2-40B4-BE49-F238E27FC236}">
                <a16:creationId xmlns:a16="http://schemas.microsoft.com/office/drawing/2014/main" id="{9692FA71-93A4-34A2-439F-4D9B55241760}"/>
              </a:ext>
            </a:extLst>
          </p:cNvPr>
          <p:cNvPicPr>
            <a:picLocks noChangeAspect="1"/>
          </p:cNvPicPr>
          <p:nvPr/>
        </p:nvPicPr>
        <p:blipFill>
          <a:blip r:embed="rId3"/>
          <a:stretch>
            <a:fillRect/>
          </a:stretch>
        </p:blipFill>
        <p:spPr>
          <a:xfrm>
            <a:off x="2165350" y="1753792"/>
            <a:ext cx="915894" cy="686921"/>
          </a:xfrm>
          <a:prstGeom prst="rect">
            <a:avLst/>
          </a:prstGeom>
        </p:spPr>
      </p:pic>
      <p:pic>
        <p:nvPicPr>
          <p:cNvPr id="8" name="Picture 7" descr="A building with a sign in front of it&#10;&#10;AI-generated content may be incorrect.">
            <a:extLst>
              <a:ext uri="{FF2B5EF4-FFF2-40B4-BE49-F238E27FC236}">
                <a16:creationId xmlns:a16="http://schemas.microsoft.com/office/drawing/2014/main" id="{B768B555-111F-610C-68DC-BF44E90EE947}"/>
              </a:ext>
            </a:extLst>
          </p:cNvPr>
          <p:cNvPicPr>
            <a:picLocks noChangeAspect="1"/>
          </p:cNvPicPr>
          <p:nvPr/>
        </p:nvPicPr>
        <p:blipFill>
          <a:blip r:embed="rId4"/>
          <a:stretch>
            <a:fillRect/>
          </a:stretch>
        </p:blipFill>
        <p:spPr>
          <a:xfrm>
            <a:off x="3815069" y="4008750"/>
            <a:ext cx="1110504" cy="677408"/>
          </a:xfrm>
          <a:prstGeom prst="rect">
            <a:avLst/>
          </a:prstGeom>
        </p:spPr>
      </p:pic>
      <p:pic>
        <p:nvPicPr>
          <p:cNvPr id="9" name="Picture 8" descr="A building with stairs leading up to the entrance&#10;&#10;AI-generated content may be incorrect.">
            <a:extLst>
              <a:ext uri="{FF2B5EF4-FFF2-40B4-BE49-F238E27FC236}">
                <a16:creationId xmlns:a16="http://schemas.microsoft.com/office/drawing/2014/main" id="{E865751F-BE28-F859-75F9-23BBAF6932FF}"/>
              </a:ext>
            </a:extLst>
          </p:cNvPr>
          <p:cNvPicPr>
            <a:picLocks noChangeAspect="1"/>
          </p:cNvPicPr>
          <p:nvPr/>
        </p:nvPicPr>
        <p:blipFill>
          <a:blip r:embed="rId5"/>
          <a:srcRect b="10370"/>
          <a:stretch/>
        </p:blipFill>
        <p:spPr>
          <a:xfrm>
            <a:off x="465097" y="1749422"/>
            <a:ext cx="821124" cy="602930"/>
          </a:xfrm>
          <a:prstGeom prst="rect">
            <a:avLst/>
          </a:prstGeom>
        </p:spPr>
      </p:pic>
      <p:pic>
        <p:nvPicPr>
          <p:cNvPr id="10" name="Picture 9" descr="A car parked in front of a hotel&#10;&#10;AI-generated content may be incorrect.">
            <a:extLst>
              <a:ext uri="{FF2B5EF4-FFF2-40B4-BE49-F238E27FC236}">
                <a16:creationId xmlns:a16="http://schemas.microsoft.com/office/drawing/2014/main" id="{C31816AA-DD00-8407-A78C-963F6F79BBCB}"/>
              </a:ext>
            </a:extLst>
          </p:cNvPr>
          <p:cNvPicPr>
            <a:picLocks noChangeAspect="1"/>
          </p:cNvPicPr>
          <p:nvPr/>
        </p:nvPicPr>
        <p:blipFill>
          <a:blip r:embed="rId6"/>
          <a:stretch>
            <a:fillRect/>
          </a:stretch>
        </p:blipFill>
        <p:spPr>
          <a:xfrm>
            <a:off x="448880" y="2885659"/>
            <a:ext cx="814443" cy="610832"/>
          </a:xfrm>
          <a:prstGeom prst="rect">
            <a:avLst/>
          </a:prstGeom>
        </p:spPr>
      </p:pic>
      <p:pic>
        <p:nvPicPr>
          <p:cNvPr id="11" name="Picture 10" descr="A store front with a sign&#10;&#10;AI-generated content may be incorrect.">
            <a:extLst>
              <a:ext uri="{FF2B5EF4-FFF2-40B4-BE49-F238E27FC236}">
                <a16:creationId xmlns:a16="http://schemas.microsoft.com/office/drawing/2014/main" id="{00E59DAE-0015-FD88-F557-4D25FFD23F99}"/>
              </a:ext>
            </a:extLst>
          </p:cNvPr>
          <p:cNvPicPr>
            <a:picLocks noChangeAspect="1"/>
          </p:cNvPicPr>
          <p:nvPr/>
        </p:nvPicPr>
        <p:blipFill>
          <a:blip r:embed="rId7"/>
          <a:stretch>
            <a:fillRect/>
          </a:stretch>
        </p:blipFill>
        <p:spPr>
          <a:xfrm>
            <a:off x="3850622" y="2879516"/>
            <a:ext cx="880340" cy="660255"/>
          </a:xfrm>
          <a:prstGeom prst="rect">
            <a:avLst/>
          </a:prstGeom>
        </p:spPr>
      </p:pic>
      <p:pic>
        <p:nvPicPr>
          <p:cNvPr id="12" name="Picture 11" descr="A store front with a large ice cream cone&#10;&#10;AI-generated content may be incorrect.">
            <a:extLst>
              <a:ext uri="{FF2B5EF4-FFF2-40B4-BE49-F238E27FC236}">
                <a16:creationId xmlns:a16="http://schemas.microsoft.com/office/drawing/2014/main" id="{3E410BBE-D062-E8A8-7143-AC3E53DE1335}"/>
              </a:ext>
            </a:extLst>
          </p:cNvPr>
          <p:cNvPicPr>
            <a:picLocks noChangeAspect="1"/>
          </p:cNvPicPr>
          <p:nvPr/>
        </p:nvPicPr>
        <p:blipFill>
          <a:blip r:embed="rId8"/>
          <a:stretch>
            <a:fillRect/>
          </a:stretch>
        </p:blipFill>
        <p:spPr>
          <a:xfrm>
            <a:off x="2136035" y="4023339"/>
            <a:ext cx="974523" cy="662819"/>
          </a:xfrm>
          <a:prstGeom prst="rect">
            <a:avLst/>
          </a:prstGeom>
        </p:spPr>
      </p:pic>
      <p:pic>
        <p:nvPicPr>
          <p:cNvPr id="13" name="Picture 12" descr="A building with a green awning&#10;&#10;AI-generated content may be incorrect.">
            <a:extLst>
              <a:ext uri="{FF2B5EF4-FFF2-40B4-BE49-F238E27FC236}">
                <a16:creationId xmlns:a16="http://schemas.microsoft.com/office/drawing/2014/main" id="{F7119279-FCE6-806F-B667-6BD4E4802116}"/>
              </a:ext>
            </a:extLst>
          </p:cNvPr>
          <p:cNvPicPr>
            <a:picLocks noChangeAspect="1"/>
          </p:cNvPicPr>
          <p:nvPr/>
        </p:nvPicPr>
        <p:blipFill>
          <a:blip r:embed="rId9"/>
          <a:stretch>
            <a:fillRect/>
          </a:stretch>
        </p:blipFill>
        <p:spPr>
          <a:xfrm>
            <a:off x="465097" y="5208577"/>
            <a:ext cx="897544" cy="570062"/>
          </a:xfrm>
          <a:prstGeom prst="rect">
            <a:avLst/>
          </a:prstGeom>
        </p:spPr>
      </p:pic>
      <p:pic>
        <p:nvPicPr>
          <p:cNvPr id="14" name="Picture 13" descr="A building with a sign on the front&#10;&#10;AI-generated content may be incorrect.">
            <a:extLst>
              <a:ext uri="{FF2B5EF4-FFF2-40B4-BE49-F238E27FC236}">
                <a16:creationId xmlns:a16="http://schemas.microsoft.com/office/drawing/2014/main" id="{709FB678-BC91-D100-0A42-E164B12CC1DE}"/>
              </a:ext>
            </a:extLst>
          </p:cNvPr>
          <p:cNvPicPr>
            <a:picLocks noChangeAspect="1"/>
          </p:cNvPicPr>
          <p:nvPr/>
        </p:nvPicPr>
        <p:blipFill>
          <a:blip r:embed="rId10"/>
          <a:stretch>
            <a:fillRect/>
          </a:stretch>
        </p:blipFill>
        <p:spPr>
          <a:xfrm>
            <a:off x="3864066" y="1750531"/>
            <a:ext cx="1030837" cy="686921"/>
          </a:xfrm>
          <a:prstGeom prst="rect">
            <a:avLst/>
          </a:prstGeom>
        </p:spPr>
      </p:pic>
      <p:pic>
        <p:nvPicPr>
          <p:cNvPr id="15" name="Picture 14" descr="A building with a sign on the front&#10;&#10;AI-generated content may be incorrect.">
            <a:extLst>
              <a:ext uri="{FF2B5EF4-FFF2-40B4-BE49-F238E27FC236}">
                <a16:creationId xmlns:a16="http://schemas.microsoft.com/office/drawing/2014/main" id="{4139C3E3-54A8-8164-708D-FE66E50E7719}"/>
              </a:ext>
            </a:extLst>
          </p:cNvPr>
          <p:cNvPicPr>
            <a:picLocks noChangeAspect="1"/>
          </p:cNvPicPr>
          <p:nvPr/>
        </p:nvPicPr>
        <p:blipFill>
          <a:blip r:embed="rId11"/>
          <a:stretch>
            <a:fillRect/>
          </a:stretch>
        </p:blipFill>
        <p:spPr>
          <a:xfrm>
            <a:off x="465097" y="3965901"/>
            <a:ext cx="920805" cy="686921"/>
          </a:xfrm>
          <a:prstGeom prst="rect">
            <a:avLst/>
          </a:prstGeom>
        </p:spPr>
      </p:pic>
      <p:pic>
        <p:nvPicPr>
          <p:cNvPr id="16" name="Picture 15">
            <a:extLst>
              <a:ext uri="{FF2B5EF4-FFF2-40B4-BE49-F238E27FC236}">
                <a16:creationId xmlns:a16="http://schemas.microsoft.com/office/drawing/2014/main" id="{FF1AF2C8-A528-D148-C681-4C5163E33964}"/>
              </a:ext>
            </a:extLst>
          </p:cNvPr>
          <p:cNvPicPr>
            <a:picLocks noChangeAspect="1"/>
          </p:cNvPicPr>
          <p:nvPr/>
        </p:nvPicPr>
        <p:blipFill>
          <a:blip r:embed="rId12"/>
          <a:stretch>
            <a:fillRect/>
          </a:stretch>
        </p:blipFill>
        <p:spPr>
          <a:xfrm flipH="1">
            <a:off x="2200904" y="2885659"/>
            <a:ext cx="880340" cy="660255"/>
          </a:xfrm>
          <a:prstGeom prst="rect">
            <a:avLst/>
          </a:prstGeom>
        </p:spPr>
      </p:pic>
      <p:pic>
        <p:nvPicPr>
          <p:cNvPr id="17" name="Picture 16">
            <a:extLst>
              <a:ext uri="{FF2B5EF4-FFF2-40B4-BE49-F238E27FC236}">
                <a16:creationId xmlns:a16="http://schemas.microsoft.com/office/drawing/2014/main" id="{1F6BDE23-F95A-FDB3-64C6-6D299D2C4FBF}"/>
              </a:ext>
            </a:extLst>
          </p:cNvPr>
          <p:cNvPicPr>
            <a:picLocks noChangeAspect="1"/>
          </p:cNvPicPr>
          <p:nvPr/>
        </p:nvPicPr>
        <p:blipFill>
          <a:blip r:embed="rId13"/>
          <a:stretch>
            <a:fillRect/>
          </a:stretch>
        </p:blipFill>
        <p:spPr>
          <a:xfrm>
            <a:off x="2130151" y="5196534"/>
            <a:ext cx="1052171" cy="722155"/>
          </a:xfrm>
          <a:prstGeom prst="rect">
            <a:avLst/>
          </a:prstGeom>
        </p:spPr>
      </p:pic>
      <p:pic>
        <p:nvPicPr>
          <p:cNvPr id="18" name="Picture 17">
            <a:extLst>
              <a:ext uri="{FF2B5EF4-FFF2-40B4-BE49-F238E27FC236}">
                <a16:creationId xmlns:a16="http://schemas.microsoft.com/office/drawing/2014/main" id="{0F3E1F7B-49EF-32EE-0078-5E6A5FB64167}"/>
              </a:ext>
            </a:extLst>
          </p:cNvPr>
          <p:cNvPicPr>
            <a:picLocks noChangeAspect="1"/>
          </p:cNvPicPr>
          <p:nvPr/>
        </p:nvPicPr>
        <p:blipFill>
          <a:blip r:embed="rId14"/>
          <a:stretch>
            <a:fillRect/>
          </a:stretch>
        </p:blipFill>
        <p:spPr>
          <a:xfrm>
            <a:off x="3842792" y="5244145"/>
            <a:ext cx="1073384" cy="626932"/>
          </a:xfrm>
          <a:prstGeom prst="rect">
            <a:avLst/>
          </a:prstGeom>
        </p:spPr>
      </p:pic>
      <p:sp>
        <p:nvSpPr>
          <p:cNvPr id="19" name="Star: 5 Points 18">
            <a:extLst>
              <a:ext uri="{FF2B5EF4-FFF2-40B4-BE49-F238E27FC236}">
                <a16:creationId xmlns:a16="http://schemas.microsoft.com/office/drawing/2014/main" id="{3BFDD330-7A49-CDD4-EA54-AD2812E5C860}"/>
              </a:ext>
            </a:extLst>
          </p:cNvPr>
          <p:cNvSpPr/>
          <p:nvPr/>
        </p:nvSpPr>
        <p:spPr>
          <a:xfrm>
            <a:off x="4471267" y="261944"/>
            <a:ext cx="396209" cy="358541"/>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Star: 5 Points 19">
            <a:extLst>
              <a:ext uri="{FF2B5EF4-FFF2-40B4-BE49-F238E27FC236}">
                <a16:creationId xmlns:a16="http://schemas.microsoft.com/office/drawing/2014/main" id="{7EFF6FD2-15DD-8A46-5098-4A92C9FFBC9C}"/>
              </a:ext>
            </a:extLst>
          </p:cNvPr>
          <p:cNvSpPr/>
          <p:nvPr/>
        </p:nvSpPr>
        <p:spPr>
          <a:xfrm>
            <a:off x="4874036" y="414344"/>
            <a:ext cx="396209" cy="358541"/>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Rounded Corners 20">
            <a:extLst>
              <a:ext uri="{FF2B5EF4-FFF2-40B4-BE49-F238E27FC236}">
                <a16:creationId xmlns:a16="http://schemas.microsoft.com/office/drawing/2014/main" id="{3F34C3F7-065E-6D94-EF54-1F9F8949CAB8}"/>
              </a:ext>
            </a:extLst>
          </p:cNvPr>
          <p:cNvSpPr/>
          <p:nvPr/>
        </p:nvSpPr>
        <p:spPr>
          <a:xfrm>
            <a:off x="6264321" y="152400"/>
            <a:ext cx="5627915" cy="6542314"/>
          </a:xfrm>
          <a:prstGeom prst="roundRect">
            <a:avLst/>
          </a:prstGeom>
        </p:spPr>
        <p:style>
          <a:lnRef idx="2">
            <a:schemeClr val="dk1"/>
          </a:lnRef>
          <a:fillRef idx="1">
            <a:schemeClr val="lt1"/>
          </a:fillRef>
          <a:effectRef idx="0">
            <a:schemeClr val="dk1"/>
          </a:effectRef>
          <a:fontRef idx="minor">
            <a:schemeClr val="dk1"/>
          </a:fontRef>
        </p:style>
        <p:txBody>
          <a:bodyPr rtlCol="0" anchor="t"/>
          <a:lstStyle/>
          <a:p>
            <a:pPr algn="ctr"/>
            <a:r>
              <a:rPr lang="cy-GB" sz="2800" b="1" u="sng" dirty="0"/>
              <a:t>Beth sy yn y dref?</a:t>
            </a:r>
          </a:p>
          <a:p>
            <a:pPr algn="ctr"/>
            <a:r>
              <a:rPr lang="cy-GB" sz="1600" dirty="0"/>
              <a:t>Rwyt ti angen mynd am dro yn y dref. Allwch chi ddod o hyd i lleoedd yn y dref? Os rwyt ti’n gweld y lleoedd isod, </a:t>
            </a:r>
            <a:r>
              <a:rPr lang="cy-GB" sz="1600" dirty="0" err="1"/>
              <a:t>rhoa</a:t>
            </a:r>
            <a:r>
              <a:rPr lang="cy-GB" sz="1600" dirty="0"/>
              <a:t> croes yn y sgwâr a ysgrifenna’r enw. </a:t>
            </a:r>
          </a:p>
          <a:p>
            <a:pPr algn="ctr"/>
            <a:endParaRPr lang="cy-GB" sz="1400" dirty="0"/>
          </a:p>
        </p:txBody>
      </p:sp>
      <p:graphicFrame>
        <p:nvGraphicFramePr>
          <p:cNvPr id="22" name="Table 21">
            <a:extLst>
              <a:ext uri="{FF2B5EF4-FFF2-40B4-BE49-F238E27FC236}">
                <a16:creationId xmlns:a16="http://schemas.microsoft.com/office/drawing/2014/main" id="{9357F88E-463C-1068-E86F-C28F0EA4AB8F}"/>
              </a:ext>
            </a:extLst>
          </p:cNvPr>
          <p:cNvGraphicFramePr>
            <a:graphicFrameLocks noGrp="1"/>
          </p:cNvGraphicFramePr>
          <p:nvPr>
            <p:extLst>
              <p:ext uri="{D42A27DB-BD31-4B8C-83A1-F6EECF244321}">
                <p14:modId xmlns:p14="http://schemas.microsoft.com/office/powerpoint/2010/main" val="3422538937"/>
              </p:ext>
            </p:extLst>
          </p:nvPr>
        </p:nvGraphicFramePr>
        <p:xfrm>
          <a:off x="6511634" y="1718389"/>
          <a:ext cx="5092704" cy="4647910"/>
        </p:xfrm>
        <a:graphic>
          <a:graphicData uri="http://schemas.openxmlformats.org/drawingml/2006/table">
            <a:tbl>
              <a:tblPr firstRow="1" bandRow="1">
                <a:tableStyleId>{5940675A-B579-460E-94D1-54222C63F5DA}</a:tableStyleId>
              </a:tblPr>
              <a:tblGrid>
                <a:gridCol w="1028700">
                  <a:extLst>
                    <a:ext uri="{9D8B030D-6E8A-4147-A177-3AD203B41FA5}">
                      <a16:colId xmlns:a16="http://schemas.microsoft.com/office/drawing/2014/main" val="1437235845"/>
                    </a:ext>
                  </a:extLst>
                </a:gridCol>
                <a:gridCol w="581576">
                  <a:extLst>
                    <a:ext uri="{9D8B030D-6E8A-4147-A177-3AD203B41FA5}">
                      <a16:colId xmlns:a16="http://schemas.microsoft.com/office/drawing/2014/main" val="3142311025"/>
                    </a:ext>
                  </a:extLst>
                </a:gridCol>
                <a:gridCol w="1228563">
                  <a:extLst>
                    <a:ext uri="{9D8B030D-6E8A-4147-A177-3AD203B41FA5}">
                      <a16:colId xmlns:a16="http://schemas.microsoft.com/office/drawing/2014/main" val="3568916580"/>
                    </a:ext>
                  </a:extLst>
                </a:gridCol>
                <a:gridCol w="450773">
                  <a:extLst>
                    <a:ext uri="{9D8B030D-6E8A-4147-A177-3AD203B41FA5}">
                      <a16:colId xmlns:a16="http://schemas.microsoft.com/office/drawing/2014/main" val="1310321979"/>
                    </a:ext>
                  </a:extLst>
                </a:gridCol>
                <a:gridCol w="1352319">
                  <a:extLst>
                    <a:ext uri="{9D8B030D-6E8A-4147-A177-3AD203B41FA5}">
                      <a16:colId xmlns:a16="http://schemas.microsoft.com/office/drawing/2014/main" val="3255246124"/>
                    </a:ext>
                  </a:extLst>
                </a:gridCol>
                <a:gridCol w="450773">
                  <a:extLst>
                    <a:ext uri="{9D8B030D-6E8A-4147-A177-3AD203B41FA5}">
                      <a16:colId xmlns:a16="http://schemas.microsoft.com/office/drawing/2014/main" val="3278548218"/>
                    </a:ext>
                  </a:extLst>
                </a:gridCol>
              </a:tblGrid>
              <a:tr h="76442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397257031"/>
                  </a:ext>
                </a:extLst>
              </a:tr>
              <a:tr h="360000">
                <a:tc gridSpan="2">
                  <a:txBody>
                    <a:bodyPr/>
                    <a:lstStyle/>
                    <a:p>
                      <a:r>
                        <a:rPr lang="en-GB" sz="1200" dirty="0"/>
                        <a:t>S __ __ __ __ __</a:t>
                      </a:r>
                    </a:p>
                  </a:txBody>
                  <a:tcPr/>
                </a:tc>
                <a:tc hMerge="1">
                  <a:txBody>
                    <a:bodyPr/>
                    <a:lstStyle/>
                    <a:p>
                      <a:endParaRPr lang="en-GB" dirty="0"/>
                    </a:p>
                  </a:txBody>
                  <a:tcPr/>
                </a:tc>
                <a:tc gridSpan="2">
                  <a:txBody>
                    <a:bodyPr/>
                    <a:lstStyle/>
                    <a:p>
                      <a:r>
                        <a:rPr lang="en-GB" sz="1200" dirty="0"/>
                        <a:t>A </a:t>
                      </a:r>
                      <a:r>
                        <a:rPr lang="en-GB" sz="1200" u="none" dirty="0"/>
                        <a:t>__ __ __</a:t>
                      </a:r>
                      <a:r>
                        <a:rPr lang="en-GB" sz="1200" dirty="0"/>
                        <a:t> </a:t>
                      </a:r>
                    </a:p>
                  </a:txBody>
                  <a:tcPr/>
                </a:tc>
                <a:tc hMerge="1">
                  <a:txBody>
                    <a:bodyPr/>
                    <a:lstStyle/>
                    <a:p>
                      <a:endParaRPr lang="en-GB" dirty="0"/>
                    </a:p>
                  </a:txBody>
                  <a:tcPr/>
                </a:tc>
                <a:tc gridSpan="2">
                  <a:txBody>
                    <a:bodyPr/>
                    <a:lstStyle/>
                    <a:p>
                      <a:r>
                        <a:rPr lang="en-GB" sz="1200" dirty="0"/>
                        <a:t>A _ _ _ _ _ _ _ _ _ _ _ </a:t>
                      </a:r>
                    </a:p>
                  </a:txBody>
                  <a:tcPr/>
                </a:tc>
                <a:tc hMerge="1">
                  <a:txBody>
                    <a:bodyPr/>
                    <a:lstStyle/>
                    <a:p>
                      <a:endParaRPr lang="en-GB" dirty="0"/>
                    </a:p>
                  </a:txBody>
                  <a:tcPr/>
                </a:tc>
                <a:extLst>
                  <a:ext uri="{0D108BD9-81ED-4DB2-BD59-A6C34878D82A}">
                    <a16:rowId xmlns:a16="http://schemas.microsoft.com/office/drawing/2014/main" val="2202144112"/>
                  </a:ext>
                </a:extLst>
              </a:tr>
              <a:tr h="7264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798534484"/>
                  </a:ext>
                </a:extLst>
              </a:tr>
              <a:tr h="323850">
                <a:tc gridSpan="2">
                  <a:txBody>
                    <a:bodyPr/>
                    <a:lstStyle/>
                    <a:p>
                      <a:r>
                        <a:rPr lang="en-GB" sz="1200" dirty="0"/>
                        <a:t>T __ __ __ __ __</a:t>
                      </a:r>
                    </a:p>
                  </a:txBody>
                  <a:tcPr/>
                </a:tc>
                <a:tc hMerge="1">
                  <a:txBody>
                    <a:bodyPr/>
                    <a:lstStyle/>
                    <a:p>
                      <a:endParaRPr lang="en-GB" dirty="0"/>
                    </a:p>
                  </a:txBody>
                  <a:tcPr/>
                </a:tc>
                <a:tc gridSpan="2">
                  <a:txBody>
                    <a:bodyPr/>
                    <a:lstStyle/>
                    <a:p>
                      <a:r>
                        <a:rPr lang="en-GB" sz="1200" dirty="0"/>
                        <a:t>Y __ __ __ __ __</a:t>
                      </a:r>
                    </a:p>
                  </a:txBody>
                  <a:tcPr/>
                </a:tc>
                <a:tc hMerge="1">
                  <a:txBody>
                    <a:bodyPr/>
                    <a:lstStyle/>
                    <a:p>
                      <a:endParaRPr lang="en-GB" dirty="0"/>
                    </a:p>
                  </a:txBody>
                  <a:tcPr/>
                </a:tc>
                <a:tc gridSpan="2">
                  <a:txBody>
                    <a:bodyPr/>
                    <a:lstStyle/>
                    <a:p>
                      <a:r>
                        <a:rPr lang="en-GB" sz="1200" dirty="0"/>
                        <a:t>L __ __ __ __ __ __ __ __ </a:t>
                      </a:r>
                    </a:p>
                  </a:txBody>
                  <a:tcPr/>
                </a:tc>
                <a:tc hMerge="1">
                  <a:txBody>
                    <a:bodyPr/>
                    <a:lstStyle/>
                    <a:p>
                      <a:endParaRPr lang="en-GB" dirty="0"/>
                    </a:p>
                  </a:txBody>
                  <a:tcPr/>
                </a:tc>
                <a:extLst>
                  <a:ext uri="{0D108BD9-81ED-4DB2-BD59-A6C34878D82A}">
                    <a16:rowId xmlns:a16="http://schemas.microsoft.com/office/drawing/2014/main" val="2252580216"/>
                  </a:ext>
                </a:extLst>
              </a:tr>
              <a:tr h="82800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24670446"/>
                  </a:ext>
                </a:extLst>
              </a:tr>
              <a:tr h="360000">
                <a:tc gridSpan="2">
                  <a:txBody>
                    <a:bodyPr/>
                    <a:lstStyle/>
                    <a:p>
                      <a:r>
                        <a:rPr lang="en-GB" sz="1100" dirty="0"/>
                        <a:t>C __ __ __ __ __ __ __ </a:t>
                      </a:r>
                    </a:p>
                    <a:p>
                      <a:r>
                        <a:rPr lang="en-GB" sz="1100" dirty="0"/>
                        <a:t>H __ __ __ __ __ __</a:t>
                      </a:r>
                    </a:p>
                  </a:txBody>
                  <a:tcPr/>
                </a:tc>
                <a:tc hMerge="1">
                  <a:txBody>
                    <a:bodyPr/>
                    <a:lstStyle/>
                    <a:p>
                      <a:endParaRPr lang="en-GB" dirty="0"/>
                    </a:p>
                  </a:txBody>
                  <a:tcPr/>
                </a:tc>
                <a:tc gridSpan="2">
                  <a:txBody>
                    <a:bodyPr/>
                    <a:lstStyle/>
                    <a:p>
                      <a:r>
                        <a:rPr lang="en-GB" sz="1200" dirty="0"/>
                        <a:t>S __ __ __ </a:t>
                      </a:r>
                    </a:p>
                    <a:p>
                      <a:r>
                        <a:rPr lang="en-GB" sz="1200" dirty="0"/>
                        <a:t>L __ __ __ __</a:t>
                      </a:r>
                    </a:p>
                  </a:txBody>
                  <a:tcPr/>
                </a:tc>
                <a:tc hMerge="1">
                  <a:txBody>
                    <a:bodyPr/>
                    <a:lstStyle/>
                    <a:p>
                      <a:endParaRPr lang="en-GB"/>
                    </a:p>
                  </a:txBody>
                  <a:tcPr/>
                </a:tc>
                <a:tc gridSpan="2">
                  <a:txBody>
                    <a:bodyPr/>
                    <a:lstStyle/>
                    <a:p>
                      <a:r>
                        <a:rPr lang="en-GB" sz="1200" dirty="0"/>
                        <a:t>S __ __ __ </a:t>
                      </a:r>
                    </a:p>
                    <a:p>
                      <a:r>
                        <a:rPr lang="en-GB" sz="1200" dirty="0"/>
                        <a:t>D __ __ __ __ __</a:t>
                      </a:r>
                    </a:p>
                  </a:txBody>
                  <a:tcPr/>
                </a:tc>
                <a:tc hMerge="1">
                  <a:txBody>
                    <a:bodyPr/>
                    <a:lstStyle/>
                    <a:p>
                      <a:endParaRPr lang="en-GB"/>
                    </a:p>
                  </a:txBody>
                  <a:tcPr/>
                </a:tc>
                <a:extLst>
                  <a:ext uri="{0D108BD9-81ED-4DB2-BD59-A6C34878D82A}">
                    <a16:rowId xmlns:a16="http://schemas.microsoft.com/office/drawing/2014/main" val="1246831198"/>
                  </a:ext>
                </a:extLst>
              </a:tr>
              <a:tr h="82800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814371302"/>
                  </a:ext>
                </a:extLst>
              </a:tr>
              <a:tr h="360000">
                <a:tc gridSpan="2">
                  <a:txBody>
                    <a:bodyPr/>
                    <a:lstStyle/>
                    <a:p>
                      <a:r>
                        <a:rPr lang="en-GB" sz="1200" dirty="0"/>
                        <a:t>B __ __ __</a:t>
                      </a:r>
                    </a:p>
                  </a:txBody>
                  <a:tcPr/>
                </a:tc>
                <a:tc hMerge="1">
                  <a:txBody>
                    <a:bodyPr/>
                    <a:lstStyle/>
                    <a:p>
                      <a:endParaRPr lang="en-GB" dirty="0"/>
                    </a:p>
                  </a:txBody>
                  <a:tcPr/>
                </a:tc>
                <a:tc gridSpan="2">
                  <a:txBody>
                    <a:bodyPr/>
                    <a:lstStyle/>
                    <a:p>
                      <a:r>
                        <a:rPr lang="en-GB" sz="1200" dirty="0"/>
                        <a:t>E __ __ __ __ __</a:t>
                      </a:r>
                    </a:p>
                  </a:txBody>
                  <a:tcPr/>
                </a:tc>
                <a:tc hMerge="1">
                  <a:txBody>
                    <a:bodyPr/>
                    <a:lstStyle/>
                    <a:p>
                      <a:endParaRPr lang="en-GB"/>
                    </a:p>
                  </a:txBody>
                  <a:tcPr/>
                </a:tc>
                <a:tc gridSpan="2">
                  <a:txBody>
                    <a:bodyPr/>
                    <a:lstStyle/>
                    <a:p>
                      <a:r>
                        <a:rPr lang="en-GB" sz="1200" dirty="0"/>
                        <a:t>A __ __ __ __ __ __ __ __ </a:t>
                      </a:r>
                    </a:p>
                  </a:txBody>
                  <a:tcPr/>
                </a:tc>
                <a:tc hMerge="1">
                  <a:txBody>
                    <a:bodyPr/>
                    <a:lstStyle/>
                    <a:p>
                      <a:endParaRPr lang="en-GB"/>
                    </a:p>
                  </a:txBody>
                  <a:tcPr/>
                </a:tc>
                <a:extLst>
                  <a:ext uri="{0D108BD9-81ED-4DB2-BD59-A6C34878D82A}">
                    <a16:rowId xmlns:a16="http://schemas.microsoft.com/office/drawing/2014/main" val="529249805"/>
                  </a:ext>
                </a:extLst>
              </a:tr>
            </a:tbl>
          </a:graphicData>
        </a:graphic>
      </p:graphicFrame>
      <p:pic>
        <p:nvPicPr>
          <p:cNvPr id="23" name="Picture 22" descr="A river with a few buildings in the background&#10;&#10;AI-generated content may be incorrect.">
            <a:extLst>
              <a:ext uri="{FF2B5EF4-FFF2-40B4-BE49-F238E27FC236}">
                <a16:creationId xmlns:a16="http://schemas.microsoft.com/office/drawing/2014/main" id="{12F33D37-30DC-AC6C-FFC4-1738AC43E28B}"/>
              </a:ext>
            </a:extLst>
          </p:cNvPr>
          <p:cNvPicPr>
            <a:picLocks noChangeAspect="1"/>
          </p:cNvPicPr>
          <p:nvPr/>
        </p:nvPicPr>
        <p:blipFill>
          <a:blip r:embed="rId3"/>
          <a:stretch>
            <a:fillRect/>
          </a:stretch>
        </p:blipFill>
        <p:spPr>
          <a:xfrm>
            <a:off x="8255500" y="1753792"/>
            <a:ext cx="915894" cy="686921"/>
          </a:xfrm>
          <a:prstGeom prst="rect">
            <a:avLst/>
          </a:prstGeom>
        </p:spPr>
      </p:pic>
      <p:pic>
        <p:nvPicPr>
          <p:cNvPr id="24" name="Picture 23" descr="A building with a sign in front of it&#10;&#10;AI-generated content may be incorrect.">
            <a:extLst>
              <a:ext uri="{FF2B5EF4-FFF2-40B4-BE49-F238E27FC236}">
                <a16:creationId xmlns:a16="http://schemas.microsoft.com/office/drawing/2014/main" id="{026AC546-E3F0-7F9A-9549-AD7B8D8E2147}"/>
              </a:ext>
            </a:extLst>
          </p:cNvPr>
          <p:cNvPicPr>
            <a:picLocks noChangeAspect="1"/>
          </p:cNvPicPr>
          <p:nvPr/>
        </p:nvPicPr>
        <p:blipFill>
          <a:blip r:embed="rId4"/>
          <a:stretch>
            <a:fillRect/>
          </a:stretch>
        </p:blipFill>
        <p:spPr>
          <a:xfrm>
            <a:off x="9888331" y="2862363"/>
            <a:ext cx="1110504" cy="677408"/>
          </a:xfrm>
          <a:prstGeom prst="rect">
            <a:avLst/>
          </a:prstGeom>
        </p:spPr>
      </p:pic>
      <p:pic>
        <p:nvPicPr>
          <p:cNvPr id="25" name="Picture 24" descr="A building with stairs leading up to the entrance&#10;&#10;AI-generated content may be incorrect.">
            <a:extLst>
              <a:ext uri="{FF2B5EF4-FFF2-40B4-BE49-F238E27FC236}">
                <a16:creationId xmlns:a16="http://schemas.microsoft.com/office/drawing/2014/main" id="{A73826AE-2F39-2CA2-0F2D-E788CA5C7170}"/>
              </a:ext>
            </a:extLst>
          </p:cNvPr>
          <p:cNvPicPr>
            <a:picLocks noChangeAspect="1"/>
          </p:cNvPicPr>
          <p:nvPr/>
        </p:nvPicPr>
        <p:blipFill>
          <a:blip r:embed="rId5"/>
          <a:srcRect b="10370"/>
          <a:stretch/>
        </p:blipFill>
        <p:spPr>
          <a:xfrm>
            <a:off x="6555247" y="1749422"/>
            <a:ext cx="821124" cy="602930"/>
          </a:xfrm>
          <a:prstGeom prst="rect">
            <a:avLst/>
          </a:prstGeom>
        </p:spPr>
      </p:pic>
      <p:pic>
        <p:nvPicPr>
          <p:cNvPr id="26" name="Picture 25" descr="A car parked in front of a hotel&#10;&#10;AI-generated content may be incorrect.">
            <a:extLst>
              <a:ext uri="{FF2B5EF4-FFF2-40B4-BE49-F238E27FC236}">
                <a16:creationId xmlns:a16="http://schemas.microsoft.com/office/drawing/2014/main" id="{4C653E70-CE4B-AE8E-EC7C-964683042B6B}"/>
              </a:ext>
            </a:extLst>
          </p:cNvPr>
          <p:cNvPicPr>
            <a:picLocks noChangeAspect="1"/>
          </p:cNvPicPr>
          <p:nvPr/>
        </p:nvPicPr>
        <p:blipFill>
          <a:blip r:embed="rId6"/>
          <a:stretch>
            <a:fillRect/>
          </a:stretch>
        </p:blipFill>
        <p:spPr>
          <a:xfrm>
            <a:off x="6539030" y="2885659"/>
            <a:ext cx="814443" cy="610832"/>
          </a:xfrm>
          <a:prstGeom prst="rect">
            <a:avLst/>
          </a:prstGeom>
        </p:spPr>
      </p:pic>
      <p:pic>
        <p:nvPicPr>
          <p:cNvPr id="27" name="Picture 26" descr="A store front with a sign&#10;&#10;AI-generated content may be incorrect.">
            <a:extLst>
              <a:ext uri="{FF2B5EF4-FFF2-40B4-BE49-F238E27FC236}">
                <a16:creationId xmlns:a16="http://schemas.microsoft.com/office/drawing/2014/main" id="{0A0C45C8-D8D3-70A3-B479-4911895FFD80}"/>
              </a:ext>
            </a:extLst>
          </p:cNvPr>
          <p:cNvPicPr>
            <a:picLocks noChangeAspect="1"/>
          </p:cNvPicPr>
          <p:nvPr/>
        </p:nvPicPr>
        <p:blipFill>
          <a:blip r:embed="rId7"/>
          <a:stretch>
            <a:fillRect/>
          </a:stretch>
        </p:blipFill>
        <p:spPr>
          <a:xfrm>
            <a:off x="9906608" y="3971675"/>
            <a:ext cx="880340" cy="660255"/>
          </a:xfrm>
          <a:prstGeom prst="rect">
            <a:avLst/>
          </a:prstGeom>
        </p:spPr>
      </p:pic>
      <p:pic>
        <p:nvPicPr>
          <p:cNvPr id="28" name="Picture 27" descr="A store front with a large ice cream cone&#10;&#10;AI-generated content may be incorrect.">
            <a:extLst>
              <a:ext uri="{FF2B5EF4-FFF2-40B4-BE49-F238E27FC236}">
                <a16:creationId xmlns:a16="http://schemas.microsoft.com/office/drawing/2014/main" id="{6BBA855D-BEBD-5853-0145-917C1D139067}"/>
              </a:ext>
            </a:extLst>
          </p:cNvPr>
          <p:cNvPicPr>
            <a:picLocks noChangeAspect="1"/>
          </p:cNvPicPr>
          <p:nvPr/>
        </p:nvPicPr>
        <p:blipFill>
          <a:blip r:embed="rId8"/>
          <a:stretch>
            <a:fillRect/>
          </a:stretch>
        </p:blipFill>
        <p:spPr>
          <a:xfrm>
            <a:off x="8226185" y="4023339"/>
            <a:ext cx="974523" cy="662819"/>
          </a:xfrm>
          <a:prstGeom prst="rect">
            <a:avLst/>
          </a:prstGeom>
        </p:spPr>
      </p:pic>
      <p:pic>
        <p:nvPicPr>
          <p:cNvPr id="29" name="Picture 28" descr="A building with a green awning&#10;&#10;AI-generated content may be incorrect.">
            <a:extLst>
              <a:ext uri="{FF2B5EF4-FFF2-40B4-BE49-F238E27FC236}">
                <a16:creationId xmlns:a16="http://schemas.microsoft.com/office/drawing/2014/main" id="{7241CFC7-AB35-4E7E-02A2-AED49425636E}"/>
              </a:ext>
            </a:extLst>
          </p:cNvPr>
          <p:cNvPicPr>
            <a:picLocks noChangeAspect="1"/>
          </p:cNvPicPr>
          <p:nvPr/>
        </p:nvPicPr>
        <p:blipFill>
          <a:blip r:embed="rId9"/>
          <a:stretch>
            <a:fillRect/>
          </a:stretch>
        </p:blipFill>
        <p:spPr>
          <a:xfrm>
            <a:off x="6555247" y="5208577"/>
            <a:ext cx="897544" cy="570062"/>
          </a:xfrm>
          <a:prstGeom prst="rect">
            <a:avLst/>
          </a:prstGeom>
        </p:spPr>
      </p:pic>
      <p:pic>
        <p:nvPicPr>
          <p:cNvPr id="30" name="Picture 29" descr="A building with a sign on the front&#10;&#10;AI-generated content may be incorrect.">
            <a:extLst>
              <a:ext uri="{FF2B5EF4-FFF2-40B4-BE49-F238E27FC236}">
                <a16:creationId xmlns:a16="http://schemas.microsoft.com/office/drawing/2014/main" id="{93EFEA27-31E6-27FC-4A20-C79E68CB7F9C}"/>
              </a:ext>
            </a:extLst>
          </p:cNvPr>
          <p:cNvPicPr>
            <a:picLocks noChangeAspect="1"/>
          </p:cNvPicPr>
          <p:nvPr/>
        </p:nvPicPr>
        <p:blipFill>
          <a:blip r:embed="rId10"/>
          <a:stretch>
            <a:fillRect/>
          </a:stretch>
        </p:blipFill>
        <p:spPr>
          <a:xfrm>
            <a:off x="9954216" y="1750531"/>
            <a:ext cx="1030837" cy="686921"/>
          </a:xfrm>
          <a:prstGeom prst="rect">
            <a:avLst/>
          </a:prstGeom>
        </p:spPr>
      </p:pic>
      <p:pic>
        <p:nvPicPr>
          <p:cNvPr id="31" name="Picture 30" descr="A building with a sign on the front&#10;&#10;AI-generated content may be incorrect.">
            <a:extLst>
              <a:ext uri="{FF2B5EF4-FFF2-40B4-BE49-F238E27FC236}">
                <a16:creationId xmlns:a16="http://schemas.microsoft.com/office/drawing/2014/main" id="{5D5E66C0-0E20-B263-D93E-3858D1DA8A2E}"/>
              </a:ext>
            </a:extLst>
          </p:cNvPr>
          <p:cNvPicPr>
            <a:picLocks noChangeAspect="1"/>
          </p:cNvPicPr>
          <p:nvPr/>
        </p:nvPicPr>
        <p:blipFill>
          <a:blip r:embed="rId11"/>
          <a:stretch>
            <a:fillRect/>
          </a:stretch>
        </p:blipFill>
        <p:spPr>
          <a:xfrm>
            <a:off x="6555247" y="3965901"/>
            <a:ext cx="920805" cy="686921"/>
          </a:xfrm>
          <a:prstGeom prst="rect">
            <a:avLst/>
          </a:prstGeom>
        </p:spPr>
      </p:pic>
      <p:pic>
        <p:nvPicPr>
          <p:cNvPr id="32" name="Picture 31">
            <a:extLst>
              <a:ext uri="{FF2B5EF4-FFF2-40B4-BE49-F238E27FC236}">
                <a16:creationId xmlns:a16="http://schemas.microsoft.com/office/drawing/2014/main" id="{99C4823B-2C62-0BFC-8495-46114EF6B4B0}"/>
              </a:ext>
            </a:extLst>
          </p:cNvPr>
          <p:cNvPicPr>
            <a:picLocks noChangeAspect="1"/>
          </p:cNvPicPr>
          <p:nvPr/>
        </p:nvPicPr>
        <p:blipFill>
          <a:blip r:embed="rId12"/>
          <a:stretch>
            <a:fillRect/>
          </a:stretch>
        </p:blipFill>
        <p:spPr>
          <a:xfrm flipH="1">
            <a:off x="8291054" y="2885659"/>
            <a:ext cx="880340" cy="660255"/>
          </a:xfrm>
          <a:prstGeom prst="rect">
            <a:avLst/>
          </a:prstGeom>
        </p:spPr>
      </p:pic>
      <p:pic>
        <p:nvPicPr>
          <p:cNvPr id="33" name="Picture 32">
            <a:extLst>
              <a:ext uri="{FF2B5EF4-FFF2-40B4-BE49-F238E27FC236}">
                <a16:creationId xmlns:a16="http://schemas.microsoft.com/office/drawing/2014/main" id="{E8EEA098-6A07-2391-DA3C-4BAACB969A3D}"/>
              </a:ext>
            </a:extLst>
          </p:cNvPr>
          <p:cNvPicPr>
            <a:picLocks noChangeAspect="1"/>
          </p:cNvPicPr>
          <p:nvPr/>
        </p:nvPicPr>
        <p:blipFill>
          <a:blip r:embed="rId13"/>
          <a:stretch>
            <a:fillRect/>
          </a:stretch>
        </p:blipFill>
        <p:spPr>
          <a:xfrm>
            <a:off x="8220301" y="5196534"/>
            <a:ext cx="1052171" cy="722155"/>
          </a:xfrm>
          <a:prstGeom prst="rect">
            <a:avLst/>
          </a:prstGeom>
        </p:spPr>
      </p:pic>
      <p:pic>
        <p:nvPicPr>
          <p:cNvPr id="34" name="Picture 33">
            <a:extLst>
              <a:ext uri="{FF2B5EF4-FFF2-40B4-BE49-F238E27FC236}">
                <a16:creationId xmlns:a16="http://schemas.microsoft.com/office/drawing/2014/main" id="{5858490F-F423-84B8-667F-8CA5D85BF5F0}"/>
              </a:ext>
            </a:extLst>
          </p:cNvPr>
          <p:cNvPicPr>
            <a:picLocks noChangeAspect="1"/>
          </p:cNvPicPr>
          <p:nvPr/>
        </p:nvPicPr>
        <p:blipFill>
          <a:blip r:embed="rId14"/>
          <a:stretch>
            <a:fillRect/>
          </a:stretch>
        </p:blipFill>
        <p:spPr>
          <a:xfrm>
            <a:off x="9932942" y="5244145"/>
            <a:ext cx="1073384" cy="626932"/>
          </a:xfrm>
          <a:prstGeom prst="rect">
            <a:avLst/>
          </a:prstGeom>
        </p:spPr>
      </p:pic>
      <p:sp>
        <p:nvSpPr>
          <p:cNvPr id="35" name="Star: 5 Points 34">
            <a:extLst>
              <a:ext uri="{FF2B5EF4-FFF2-40B4-BE49-F238E27FC236}">
                <a16:creationId xmlns:a16="http://schemas.microsoft.com/office/drawing/2014/main" id="{DF9A3789-2012-9211-9744-FAB9E33EAC1E}"/>
              </a:ext>
            </a:extLst>
          </p:cNvPr>
          <p:cNvSpPr/>
          <p:nvPr/>
        </p:nvSpPr>
        <p:spPr>
          <a:xfrm>
            <a:off x="10786948" y="350440"/>
            <a:ext cx="396209" cy="358541"/>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637475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43A2077E-8E97-93C0-2079-BB903A020FD6}"/>
              </a:ext>
            </a:extLst>
          </p:cNvPr>
          <p:cNvSpPr/>
          <p:nvPr/>
        </p:nvSpPr>
        <p:spPr>
          <a:xfrm>
            <a:off x="283397" y="4554868"/>
            <a:ext cx="5507795" cy="1909432"/>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cy-GB" sz="20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Oes </a:t>
            </a:r>
            <a:r>
              <a:rPr kumimoji="0" lang="cy-GB" sz="2000" b="1" i="0" u="sng"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t>
            </a:r>
            <a:r>
              <a:rPr kumimoji="0" lang="cy-GB" sz="20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t>
            </a:r>
            <a:r>
              <a:rPr lang="cy-GB" sz="2000" b="1"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yn y</a:t>
            </a:r>
            <a:r>
              <a:rPr kumimoji="0" lang="cy-GB" sz="20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dref?</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cy-GB" sz="2000" b="1" i="0" u="none" strike="noStrike" kern="1400" cap="none" spc="0" normalizeH="0" baseline="0" noProof="0" dirty="0">
                <a:ln>
                  <a:noFill/>
                </a:ln>
                <a:solidFill>
                  <a:srgbClr val="00B050"/>
                </a:solidFill>
                <a:effectLst/>
                <a:uLnTx/>
                <a:uFillTx/>
                <a:latin typeface="Segoe UI Symbol" panose="020B0502040204020203" pitchFamily="34" charset="0"/>
                <a:ea typeface="Times New Roman" panose="02020603050405020304" pitchFamily="18" charset="0"/>
                <a:cs typeface="Segoe UI Symbol" panose="020B0502040204020203" pitchFamily="34" charset="0"/>
              </a:rPr>
              <a:t>✓ </a:t>
            </a:r>
            <a:r>
              <a:rPr kumimoji="0" lang="cy-GB" sz="2000" b="0" i="0" u="none" strike="noStrike" kern="1200" cap="none" spc="0" normalizeH="0" baseline="0" noProof="0" dirty="0">
                <a:ln>
                  <a:noFill/>
                </a:ln>
                <a:solidFill>
                  <a:srgbClr val="00B050"/>
                </a:solidFill>
                <a:effectLst/>
                <a:uLnTx/>
                <a:uFillTx/>
                <a:latin typeface="Aptos" panose="020B0004020202020204" pitchFamily="34" charset="0"/>
                <a:ea typeface="Aptos" panose="020B0004020202020204" pitchFamily="34" charset="0"/>
                <a:cs typeface="Times New Roman" panose="02020603050405020304" pitchFamily="18" charset="0"/>
              </a:rPr>
              <a:t>Oes, mae </a:t>
            </a:r>
            <a:r>
              <a:rPr kumimoji="0" lang="cy-GB" sz="2000" b="1" i="0" u="sng" strike="noStrike" kern="1200" cap="none" spc="0" normalizeH="0" baseline="0" noProof="0" dirty="0">
                <a:ln>
                  <a:noFill/>
                </a:ln>
                <a:solidFill>
                  <a:srgbClr val="00B050"/>
                </a:solidFill>
                <a:effectLst/>
                <a:uLnTx/>
                <a:uFillTx/>
                <a:latin typeface="Aptos" panose="020B0004020202020204" pitchFamily="34" charset="0"/>
                <a:ea typeface="Aptos" panose="020B0004020202020204" pitchFamily="34" charset="0"/>
                <a:cs typeface="Times New Roman" panose="02020603050405020304" pitchFamily="18" charset="0"/>
              </a:rPr>
              <a:t>	</a:t>
            </a:r>
            <a:r>
              <a:rPr kumimoji="0" lang="cy-GB" sz="2000" b="1" i="0" u="none" strike="noStrike" kern="1200" cap="none" spc="0" normalizeH="0" baseline="0" noProof="0" dirty="0">
                <a:ln>
                  <a:noFill/>
                </a:ln>
                <a:solidFill>
                  <a:srgbClr val="00B050"/>
                </a:solidFill>
                <a:effectLst/>
                <a:uLnTx/>
                <a:uFillTx/>
                <a:latin typeface="Aptos" panose="020B0004020202020204" pitchFamily="34" charset="0"/>
                <a:ea typeface="Aptos" panose="020B0004020202020204" pitchFamily="34" charset="0"/>
                <a:cs typeface="Times New Roman" panose="02020603050405020304" pitchFamily="18" charset="0"/>
              </a:rPr>
              <a:t> </a:t>
            </a:r>
            <a:r>
              <a:rPr lang="cy-GB" sz="2000" dirty="0">
                <a:solidFill>
                  <a:srgbClr val="00B050"/>
                </a:solidFill>
                <a:latin typeface="Aptos" panose="020B0004020202020204" pitchFamily="34" charset="0"/>
                <a:ea typeface="Aptos" panose="020B0004020202020204" pitchFamily="34" charset="0"/>
                <a:cs typeface="Times New Roman" panose="02020603050405020304" pitchFamily="18" charset="0"/>
              </a:rPr>
              <a:t>yn y dref</a:t>
            </a:r>
            <a:r>
              <a:rPr kumimoji="0" lang="cy-GB" sz="2000" b="0" i="0" u="none" strike="noStrike" kern="1200" cap="none" spc="0" normalizeH="0" baseline="0" noProof="0" dirty="0">
                <a:ln>
                  <a:noFill/>
                </a:ln>
                <a:solidFill>
                  <a:srgbClr val="00B050"/>
                </a:solidFill>
                <a:effectLst/>
                <a:uLnTx/>
                <a:uFillTx/>
                <a:latin typeface="Aptos" panose="020B0004020202020204" pitchFamily="34" charset="0"/>
                <a:ea typeface="Aptos" panose="020B0004020202020204" pitchFamily="34" charset="0"/>
                <a:cs typeface="Times New Roman" panose="02020603050405020304" pitchFamily="18" charset="0"/>
              </a:rPr>
              <a:t>. 	     </a:t>
            </a:r>
            <a:endParaRPr kumimoji="0" lang="cy-GB" sz="2000" b="0" i="1" u="none" strike="noStrike" kern="1200" cap="none" spc="0" normalizeH="0" baseline="0" noProof="0" dirty="0">
              <a:ln>
                <a:noFill/>
              </a:ln>
              <a:solidFill>
                <a:srgbClr val="00B050"/>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cy-GB" sz="2000" b="0" i="1" u="none" strike="noStrike" kern="1200" cap="none" spc="0" normalizeH="0" baseline="0" noProof="0" dirty="0">
                <a:ln>
                  <a:noFill/>
                </a:ln>
                <a:solidFill>
                  <a:srgbClr val="FF0000"/>
                </a:solidFill>
                <a:effectLst/>
                <a:uLnTx/>
                <a:uFillTx/>
                <a:latin typeface="Aptos" panose="020B0004020202020204" pitchFamily="34" charset="0"/>
                <a:ea typeface="Aptos" panose="020B0004020202020204" pitchFamily="34" charset="0"/>
                <a:cs typeface="Times New Roman" panose="02020603050405020304" pitchFamily="18" charset="0"/>
              </a:rPr>
              <a:t>X </a:t>
            </a:r>
            <a:r>
              <a:rPr kumimoji="0" lang="cy-GB" sz="2000" b="0" i="0" u="none" strike="noStrike" kern="1200" cap="none" spc="0" normalizeH="0" baseline="0" noProof="0" dirty="0">
                <a:ln>
                  <a:noFill/>
                </a:ln>
                <a:solidFill>
                  <a:srgbClr val="FF0000"/>
                </a:solidFill>
                <a:effectLst/>
                <a:uLnTx/>
                <a:uFillTx/>
                <a:latin typeface="Aptos" panose="020B0004020202020204" pitchFamily="34" charset="0"/>
                <a:ea typeface="Aptos" panose="020B0004020202020204" pitchFamily="34" charset="0"/>
                <a:cs typeface="Times New Roman" panose="02020603050405020304" pitchFamily="18" charset="0"/>
              </a:rPr>
              <a:t>Nac oes, does dim </a:t>
            </a:r>
            <a:r>
              <a:rPr kumimoji="0" lang="cy-GB" sz="2000" b="0" i="0" u="sng" strike="noStrike" kern="1200" cap="none" spc="0" normalizeH="0" baseline="0" noProof="0" dirty="0">
                <a:ln>
                  <a:noFill/>
                </a:ln>
                <a:solidFill>
                  <a:srgbClr val="FF0000"/>
                </a:solidFill>
                <a:effectLst/>
                <a:uLnTx/>
                <a:uFillTx/>
                <a:latin typeface="Aptos" panose="020B0004020202020204" pitchFamily="34" charset="0"/>
                <a:ea typeface="Aptos" panose="020B0004020202020204" pitchFamily="34" charset="0"/>
                <a:cs typeface="Times New Roman" panose="02020603050405020304" pitchFamily="18" charset="0"/>
              </a:rPr>
              <a:t>	           </a:t>
            </a:r>
            <a:r>
              <a:rPr kumimoji="0" lang="cy-GB" sz="2000" b="0" i="0" u="none" strike="noStrike" kern="1200" cap="none" spc="0" normalizeH="0" baseline="0" noProof="0" dirty="0">
                <a:ln>
                  <a:noFill/>
                </a:ln>
                <a:solidFill>
                  <a:srgbClr val="FF0000"/>
                </a:solidFill>
                <a:effectLst/>
                <a:uLnTx/>
                <a:uFillTx/>
                <a:latin typeface="Aptos" panose="020B0004020202020204" pitchFamily="34" charset="0"/>
                <a:ea typeface="Aptos" panose="020B0004020202020204" pitchFamily="34" charset="0"/>
                <a:cs typeface="Times New Roman" panose="02020603050405020304" pitchFamily="18" charset="0"/>
              </a:rPr>
              <a:t> </a:t>
            </a:r>
            <a:r>
              <a:rPr lang="cy-GB" sz="2000" dirty="0">
                <a:solidFill>
                  <a:srgbClr val="FF0000"/>
                </a:solidFill>
                <a:latin typeface="Aptos" panose="020B0004020202020204" pitchFamily="34" charset="0"/>
                <a:ea typeface="Aptos" panose="020B0004020202020204" pitchFamily="34" charset="0"/>
                <a:cs typeface="Times New Roman" panose="02020603050405020304" pitchFamily="18" charset="0"/>
              </a:rPr>
              <a:t>yn y dref</a:t>
            </a:r>
            <a:r>
              <a:rPr kumimoji="0" lang="cy-GB" sz="2000" b="0" i="0" u="none" strike="noStrike" kern="1200" cap="none" spc="0" normalizeH="0" baseline="0" noProof="0" dirty="0">
                <a:ln>
                  <a:noFill/>
                </a:ln>
                <a:solidFill>
                  <a:srgbClr val="FF0000"/>
                </a:solidFill>
                <a:effectLst/>
                <a:uLnTx/>
                <a:uFillTx/>
                <a:latin typeface="Aptos" panose="020B0004020202020204" pitchFamily="34" charset="0"/>
                <a:ea typeface="Aptos" panose="020B0004020202020204" pitchFamily="34" charset="0"/>
                <a:cs typeface="Times New Roman" panose="02020603050405020304" pitchFamily="18" charset="0"/>
              </a:rPr>
              <a:t>. </a:t>
            </a:r>
            <a:r>
              <a:rPr kumimoji="0" lang="cy-GB" sz="20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t>
            </a:r>
            <a:endParaRPr kumimoji="0" lang="en-GB" sz="20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p:txBody>
      </p:sp>
      <p:pic>
        <p:nvPicPr>
          <p:cNvPr id="3" name="Picture 2" descr="20,300+ Mouth Talking Stock Illustrations, Royalty-Free Vector Graphics &amp; Clip  Art - iStock | Close up mouth talking, Man mouth talking, Hand mouth talking">
            <a:extLst>
              <a:ext uri="{FF2B5EF4-FFF2-40B4-BE49-F238E27FC236}">
                <a16:creationId xmlns:a16="http://schemas.microsoft.com/office/drawing/2014/main" id="{658A4A28-C5BF-8C5D-8AA5-028EE450131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581" t="10638" r="21469" b="9124"/>
          <a:stretch/>
        </p:blipFill>
        <p:spPr bwMode="auto">
          <a:xfrm>
            <a:off x="5214249" y="287033"/>
            <a:ext cx="576943" cy="86845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Rounded Corners 4">
            <a:extLst>
              <a:ext uri="{FF2B5EF4-FFF2-40B4-BE49-F238E27FC236}">
                <a16:creationId xmlns:a16="http://schemas.microsoft.com/office/drawing/2014/main" id="{0FADC509-8C61-6E74-80F3-FB1B02BE5039}"/>
              </a:ext>
            </a:extLst>
          </p:cNvPr>
          <p:cNvSpPr/>
          <p:nvPr/>
        </p:nvSpPr>
        <p:spPr>
          <a:xfrm>
            <a:off x="283398" y="287033"/>
            <a:ext cx="4758502" cy="638253"/>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7000"/>
              </a:lnSpc>
              <a:spcBef>
                <a:spcPts val="0"/>
              </a:spcBef>
              <a:spcAft>
                <a:spcPts val="800"/>
              </a:spcAft>
              <a:buClrTx/>
              <a:buSzTx/>
              <a:buFontTx/>
              <a:buNone/>
              <a:tabLst/>
              <a:defRPr/>
            </a:pPr>
            <a:r>
              <a:rPr kumimoji="0" lang="cy-GB" sz="36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Ardal</a:t>
            </a:r>
          </a:p>
        </p:txBody>
      </p:sp>
      <p:cxnSp>
        <p:nvCxnSpPr>
          <p:cNvPr id="8" name="Straight Connector 7">
            <a:extLst>
              <a:ext uri="{FF2B5EF4-FFF2-40B4-BE49-F238E27FC236}">
                <a16:creationId xmlns:a16="http://schemas.microsoft.com/office/drawing/2014/main" id="{B5AF6C06-0DB0-027B-A7BD-26394FFFDBE6}"/>
              </a:ext>
            </a:extLst>
          </p:cNvPr>
          <p:cNvCxnSpPr/>
          <p:nvPr/>
        </p:nvCxnSpPr>
        <p:spPr>
          <a:xfrm>
            <a:off x="6226629" y="130629"/>
            <a:ext cx="0" cy="6531428"/>
          </a:xfrm>
          <a:prstGeom prst="line">
            <a:avLst/>
          </a:prstGeom>
        </p:spPr>
        <p:style>
          <a:lnRef idx="2">
            <a:schemeClr val="dk1"/>
          </a:lnRef>
          <a:fillRef idx="0">
            <a:schemeClr val="dk1"/>
          </a:fillRef>
          <a:effectRef idx="1">
            <a:schemeClr val="dk1"/>
          </a:effectRef>
          <a:fontRef idx="minor">
            <a:schemeClr val="tx1"/>
          </a:fontRef>
        </p:style>
      </p:cxnSp>
      <p:sp>
        <p:nvSpPr>
          <p:cNvPr id="11" name="TextBox 10">
            <a:extLst>
              <a:ext uri="{FF2B5EF4-FFF2-40B4-BE49-F238E27FC236}">
                <a16:creationId xmlns:a16="http://schemas.microsoft.com/office/drawing/2014/main" id="{7390D8D3-2CD9-9EC5-FA25-710DA16B1075}"/>
              </a:ext>
            </a:extLst>
          </p:cNvPr>
          <p:cNvSpPr txBox="1"/>
          <p:nvPr/>
        </p:nvSpPr>
        <p:spPr>
          <a:xfrm>
            <a:off x="283398" y="1076635"/>
            <a:ext cx="5213877" cy="369332"/>
          </a:xfrm>
          <a:prstGeom prst="rect">
            <a:avLst/>
          </a:prstGeom>
          <a:noFill/>
        </p:spPr>
        <p:txBody>
          <a:bodyPr wrap="square" rtlCol="0">
            <a:spAutoFit/>
          </a:bodyPr>
          <a:lstStyle/>
          <a:p>
            <a:r>
              <a:rPr lang="cy-GB" dirty="0"/>
              <a:t>Byddwch chi angen eich helfa drysor hefyd. </a:t>
            </a:r>
          </a:p>
        </p:txBody>
      </p:sp>
      <p:graphicFrame>
        <p:nvGraphicFramePr>
          <p:cNvPr id="12" name="Table 11">
            <a:extLst>
              <a:ext uri="{FF2B5EF4-FFF2-40B4-BE49-F238E27FC236}">
                <a16:creationId xmlns:a16="http://schemas.microsoft.com/office/drawing/2014/main" id="{ACE7474F-F0D1-DB82-FE65-B098342F08BA}"/>
              </a:ext>
            </a:extLst>
          </p:cNvPr>
          <p:cNvGraphicFramePr>
            <a:graphicFrameLocks noGrp="1"/>
          </p:cNvGraphicFramePr>
          <p:nvPr>
            <p:extLst>
              <p:ext uri="{D42A27DB-BD31-4B8C-83A1-F6EECF244321}">
                <p14:modId xmlns:p14="http://schemas.microsoft.com/office/powerpoint/2010/main" val="3078053532"/>
              </p:ext>
            </p:extLst>
          </p:nvPr>
        </p:nvGraphicFramePr>
        <p:xfrm>
          <a:off x="399521" y="1531878"/>
          <a:ext cx="5213877" cy="2732508"/>
        </p:xfrm>
        <a:graphic>
          <a:graphicData uri="http://schemas.openxmlformats.org/drawingml/2006/table">
            <a:tbl>
              <a:tblPr firstRow="1" bandRow="1">
                <a:tableStyleId>{5940675A-B579-460E-94D1-54222C63F5DA}</a:tableStyleId>
              </a:tblPr>
              <a:tblGrid>
                <a:gridCol w="1737959">
                  <a:extLst>
                    <a:ext uri="{9D8B030D-6E8A-4147-A177-3AD203B41FA5}">
                      <a16:colId xmlns:a16="http://schemas.microsoft.com/office/drawing/2014/main" val="1422240549"/>
                    </a:ext>
                  </a:extLst>
                </a:gridCol>
                <a:gridCol w="1737959">
                  <a:extLst>
                    <a:ext uri="{9D8B030D-6E8A-4147-A177-3AD203B41FA5}">
                      <a16:colId xmlns:a16="http://schemas.microsoft.com/office/drawing/2014/main" val="1126308195"/>
                    </a:ext>
                  </a:extLst>
                </a:gridCol>
                <a:gridCol w="1737959">
                  <a:extLst>
                    <a:ext uri="{9D8B030D-6E8A-4147-A177-3AD203B41FA5}">
                      <a16:colId xmlns:a16="http://schemas.microsoft.com/office/drawing/2014/main" val="1695357365"/>
                    </a:ext>
                  </a:extLst>
                </a:gridCol>
              </a:tblGrid>
              <a:tr h="683127">
                <a:tc>
                  <a:txBody>
                    <a:bodyPr/>
                    <a:lstStyle/>
                    <a:p>
                      <a:pPr algn="ctr"/>
                      <a:r>
                        <a:rPr lang="cy-GB" sz="1600" b="1" noProof="0" dirty="0">
                          <a:latin typeface="Comic Sans MS" panose="030F0702030302020204" pitchFamily="66" charset="0"/>
                        </a:rPr>
                        <a:t>afon</a:t>
                      </a:r>
                    </a:p>
                  </a:txBody>
                  <a:tcPr/>
                </a:tc>
                <a:tc>
                  <a:txBody>
                    <a:bodyPr/>
                    <a:lstStyle/>
                    <a:p>
                      <a:pPr algn="ctr"/>
                      <a:r>
                        <a:rPr lang="cy-GB" sz="1600" b="1" noProof="0" dirty="0">
                          <a:latin typeface="Comic Sans MS" panose="030F0702030302020204" pitchFamily="66" charset="0"/>
                        </a:rPr>
                        <a:t>llyfrgell</a:t>
                      </a:r>
                    </a:p>
                  </a:txBody>
                  <a:tcPr/>
                </a:tc>
                <a:tc>
                  <a:txBody>
                    <a:bodyPr/>
                    <a:lstStyle/>
                    <a:p>
                      <a:pPr algn="ctr"/>
                      <a:r>
                        <a:rPr lang="cy-GB" sz="1600" b="1" noProof="0" dirty="0">
                          <a:latin typeface="Comic Sans MS" panose="030F0702030302020204" pitchFamily="66" charset="0"/>
                        </a:rPr>
                        <a:t>sinema</a:t>
                      </a:r>
                    </a:p>
                  </a:txBody>
                  <a:tcPr/>
                </a:tc>
                <a:extLst>
                  <a:ext uri="{0D108BD9-81ED-4DB2-BD59-A6C34878D82A}">
                    <a16:rowId xmlns:a16="http://schemas.microsoft.com/office/drawing/2014/main" val="955020155"/>
                  </a:ext>
                </a:extLst>
              </a:tr>
              <a:tr h="683127">
                <a:tc>
                  <a:txBody>
                    <a:bodyPr/>
                    <a:lstStyle/>
                    <a:p>
                      <a:pPr algn="ctr"/>
                      <a:r>
                        <a:rPr lang="cy-GB" sz="1600" b="1" noProof="0" dirty="0">
                          <a:latin typeface="Comic Sans MS" panose="030F0702030302020204" pitchFamily="66" charset="0"/>
                        </a:rPr>
                        <a:t>siop dillad</a:t>
                      </a:r>
                    </a:p>
                  </a:txBody>
                  <a:tcPr/>
                </a:tc>
                <a:tc>
                  <a:txBody>
                    <a:bodyPr/>
                    <a:lstStyle/>
                    <a:p>
                      <a:pPr algn="ctr"/>
                      <a:r>
                        <a:rPr lang="cy-GB" sz="1600" b="1" noProof="0" dirty="0">
                          <a:latin typeface="Comic Sans MS" panose="030F0702030302020204" pitchFamily="66" charset="0"/>
                        </a:rPr>
                        <a:t>siop losin </a:t>
                      </a:r>
                    </a:p>
                  </a:txBody>
                  <a:tcPr/>
                </a:tc>
                <a:tc>
                  <a:txBody>
                    <a:bodyPr/>
                    <a:lstStyle/>
                    <a:p>
                      <a:pPr algn="ctr"/>
                      <a:r>
                        <a:rPr lang="cy-GB" sz="1600" b="1" noProof="0" dirty="0">
                          <a:latin typeface="Comic Sans MS" panose="030F0702030302020204" pitchFamily="66" charset="0"/>
                        </a:rPr>
                        <a:t>banc</a:t>
                      </a:r>
                    </a:p>
                  </a:txBody>
                  <a:tcPr/>
                </a:tc>
                <a:extLst>
                  <a:ext uri="{0D108BD9-81ED-4DB2-BD59-A6C34878D82A}">
                    <a16:rowId xmlns:a16="http://schemas.microsoft.com/office/drawing/2014/main" val="3916101468"/>
                  </a:ext>
                </a:extLst>
              </a:tr>
              <a:tr h="683127">
                <a:tc>
                  <a:txBody>
                    <a:bodyPr/>
                    <a:lstStyle/>
                    <a:p>
                      <a:pPr algn="ctr"/>
                      <a:r>
                        <a:rPr lang="cy-GB" sz="1600" b="1" noProof="0" dirty="0">
                          <a:latin typeface="Comic Sans MS" panose="030F0702030302020204" pitchFamily="66" charset="0"/>
                        </a:rPr>
                        <a:t>canolfan hamdden</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1600" b="1" noProof="0" dirty="0">
                          <a:latin typeface="Comic Sans MS" panose="030F0702030302020204" pitchFamily="66" charset="0"/>
                        </a:rPr>
                        <a:t>ysbyty</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1600" b="1" noProof="0" dirty="0">
                          <a:latin typeface="Comic Sans MS" panose="030F0702030302020204" pitchFamily="66" charset="0"/>
                        </a:rPr>
                        <a:t>eglwys</a:t>
                      </a:r>
                    </a:p>
                  </a:txBody>
                  <a:tcPr/>
                </a:tc>
                <a:extLst>
                  <a:ext uri="{0D108BD9-81ED-4DB2-BD59-A6C34878D82A}">
                    <a16:rowId xmlns:a16="http://schemas.microsoft.com/office/drawing/2014/main" val="4185254446"/>
                  </a:ext>
                </a:extLst>
              </a:tr>
              <a:tr h="683127">
                <a:tc>
                  <a:txBody>
                    <a:bodyPr/>
                    <a:lstStyle/>
                    <a:p>
                      <a:pPr algn="ctr"/>
                      <a:r>
                        <a:rPr lang="cy-GB" sz="1600" b="1" noProof="0" dirty="0">
                          <a:latin typeface="Comic Sans MS" panose="030F0702030302020204" pitchFamily="66" charset="0"/>
                        </a:rPr>
                        <a:t>tafarn</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1600" b="1" noProof="0" dirty="0">
                          <a:latin typeface="Comic Sans MS" panose="030F0702030302020204" pitchFamily="66" charset="0"/>
                        </a:rPr>
                        <a:t>archfarchnad</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cy-GB" sz="1600" b="1" noProof="0" dirty="0">
                        <a:latin typeface="Comic Sans MS" panose="030F0702030302020204" pitchFamily="66"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1600" b="1" noProof="0" dirty="0">
                          <a:latin typeface="Comic Sans MS" panose="030F0702030302020204" pitchFamily="66" charset="0"/>
                        </a:rPr>
                        <a:t>amgueddfa</a:t>
                      </a:r>
                    </a:p>
                  </a:txBody>
                  <a:tcPr/>
                </a:tc>
                <a:extLst>
                  <a:ext uri="{0D108BD9-81ED-4DB2-BD59-A6C34878D82A}">
                    <a16:rowId xmlns:a16="http://schemas.microsoft.com/office/drawing/2014/main" val="2500074401"/>
                  </a:ext>
                </a:extLst>
              </a:tr>
            </a:tbl>
          </a:graphicData>
        </a:graphic>
      </p:graphicFrame>
      <p:sp>
        <p:nvSpPr>
          <p:cNvPr id="13" name="Rectangle: Rounded Corners 12">
            <a:extLst>
              <a:ext uri="{FF2B5EF4-FFF2-40B4-BE49-F238E27FC236}">
                <a16:creationId xmlns:a16="http://schemas.microsoft.com/office/drawing/2014/main" id="{0D061A58-09CC-3CE1-F81B-E415916B1075}"/>
              </a:ext>
            </a:extLst>
          </p:cNvPr>
          <p:cNvSpPr/>
          <p:nvPr/>
        </p:nvSpPr>
        <p:spPr>
          <a:xfrm>
            <a:off x="6400807" y="4554868"/>
            <a:ext cx="5507795" cy="1909432"/>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cy-GB" sz="20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Oes </a:t>
            </a:r>
            <a:r>
              <a:rPr kumimoji="0" lang="cy-GB" sz="2000" b="1" i="0" u="sng"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t>
            </a:r>
            <a:r>
              <a:rPr kumimoji="0" lang="cy-GB" sz="20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t>
            </a:r>
            <a:r>
              <a:rPr lang="cy-GB" sz="2000" b="1"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yn y</a:t>
            </a:r>
            <a:r>
              <a:rPr kumimoji="0" lang="cy-GB" sz="20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dref?</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cy-GB" sz="2000" b="1" i="0" u="none" strike="noStrike" kern="1400" cap="none" spc="0" normalizeH="0" baseline="0" noProof="0" dirty="0">
                <a:ln>
                  <a:noFill/>
                </a:ln>
                <a:solidFill>
                  <a:srgbClr val="00B050"/>
                </a:solidFill>
                <a:effectLst/>
                <a:uLnTx/>
                <a:uFillTx/>
                <a:latin typeface="Segoe UI Symbol" panose="020B0502040204020203" pitchFamily="34" charset="0"/>
                <a:ea typeface="Times New Roman" panose="02020603050405020304" pitchFamily="18" charset="0"/>
                <a:cs typeface="Segoe UI Symbol" panose="020B0502040204020203" pitchFamily="34" charset="0"/>
              </a:rPr>
              <a:t>✓ </a:t>
            </a:r>
            <a:r>
              <a:rPr kumimoji="0" lang="cy-GB" sz="2000" b="0" i="0" u="none" strike="noStrike" kern="1200" cap="none" spc="0" normalizeH="0" baseline="0" noProof="0" dirty="0">
                <a:ln>
                  <a:noFill/>
                </a:ln>
                <a:solidFill>
                  <a:srgbClr val="00B050"/>
                </a:solidFill>
                <a:effectLst/>
                <a:uLnTx/>
                <a:uFillTx/>
                <a:latin typeface="Aptos" panose="020B0004020202020204" pitchFamily="34" charset="0"/>
                <a:ea typeface="Aptos" panose="020B0004020202020204" pitchFamily="34" charset="0"/>
                <a:cs typeface="Times New Roman" panose="02020603050405020304" pitchFamily="18" charset="0"/>
              </a:rPr>
              <a:t>Oes, mae </a:t>
            </a:r>
            <a:r>
              <a:rPr kumimoji="0" lang="cy-GB" sz="2000" b="1" i="0" u="sng" strike="noStrike" kern="1200" cap="none" spc="0" normalizeH="0" baseline="0" noProof="0" dirty="0">
                <a:ln>
                  <a:noFill/>
                </a:ln>
                <a:solidFill>
                  <a:srgbClr val="00B050"/>
                </a:solidFill>
                <a:effectLst/>
                <a:uLnTx/>
                <a:uFillTx/>
                <a:latin typeface="Aptos" panose="020B0004020202020204" pitchFamily="34" charset="0"/>
                <a:ea typeface="Aptos" panose="020B0004020202020204" pitchFamily="34" charset="0"/>
                <a:cs typeface="Times New Roman" panose="02020603050405020304" pitchFamily="18" charset="0"/>
              </a:rPr>
              <a:t>	</a:t>
            </a:r>
            <a:r>
              <a:rPr kumimoji="0" lang="cy-GB" sz="2000" b="1" i="0" u="none" strike="noStrike" kern="1200" cap="none" spc="0" normalizeH="0" baseline="0" noProof="0" dirty="0">
                <a:ln>
                  <a:noFill/>
                </a:ln>
                <a:solidFill>
                  <a:srgbClr val="00B050"/>
                </a:solidFill>
                <a:effectLst/>
                <a:uLnTx/>
                <a:uFillTx/>
                <a:latin typeface="Aptos" panose="020B0004020202020204" pitchFamily="34" charset="0"/>
                <a:ea typeface="Aptos" panose="020B0004020202020204" pitchFamily="34" charset="0"/>
                <a:cs typeface="Times New Roman" panose="02020603050405020304" pitchFamily="18" charset="0"/>
              </a:rPr>
              <a:t> </a:t>
            </a:r>
            <a:r>
              <a:rPr lang="cy-GB" sz="2000" dirty="0">
                <a:solidFill>
                  <a:srgbClr val="00B050"/>
                </a:solidFill>
                <a:latin typeface="Aptos" panose="020B0004020202020204" pitchFamily="34" charset="0"/>
                <a:ea typeface="Aptos" panose="020B0004020202020204" pitchFamily="34" charset="0"/>
                <a:cs typeface="Times New Roman" panose="02020603050405020304" pitchFamily="18" charset="0"/>
              </a:rPr>
              <a:t>yn y dref</a:t>
            </a:r>
            <a:r>
              <a:rPr kumimoji="0" lang="cy-GB" sz="2000" b="0" i="0" u="none" strike="noStrike" kern="1200" cap="none" spc="0" normalizeH="0" baseline="0" noProof="0" dirty="0">
                <a:ln>
                  <a:noFill/>
                </a:ln>
                <a:solidFill>
                  <a:srgbClr val="00B050"/>
                </a:solidFill>
                <a:effectLst/>
                <a:uLnTx/>
                <a:uFillTx/>
                <a:latin typeface="Aptos" panose="020B0004020202020204" pitchFamily="34" charset="0"/>
                <a:ea typeface="Aptos" panose="020B0004020202020204" pitchFamily="34" charset="0"/>
                <a:cs typeface="Times New Roman" panose="02020603050405020304" pitchFamily="18" charset="0"/>
              </a:rPr>
              <a:t>. 	     </a:t>
            </a:r>
            <a:endParaRPr kumimoji="0" lang="cy-GB" sz="2000" b="0" i="1" u="none" strike="noStrike" kern="1200" cap="none" spc="0" normalizeH="0" baseline="0" noProof="0" dirty="0">
              <a:ln>
                <a:noFill/>
              </a:ln>
              <a:solidFill>
                <a:srgbClr val="00B050"/>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cy-GB" sz="2000" b="0" i="1" u="none" strike="noStrike" kern="1200" cap="none" spc="0" normalizeH="0" baseline="0" noProof="0" dirty="0">
                <a:ln>
                  <a:noFill/>
                </a:ln>
                <a:solidFill>
                  <a:srgbClr val="FF0000"/>
                </a:solidFill>
                <a:effectLst/>
                <a:uLnTx/>
                <a:uFillTx/>
                <a:latin typeface="Aptos" panose="020B0004020202020204" pitchFamily="34" charset="0"/>
                <a:ea typeface="Aptos" panose="020B0004020202020204" pitchFamily="34" charset="0"/>
                <a:cs typeface="Times New Roman" panose="02020603050405020304" pitchFamily="18" charset="0"/>
              </a:rPr>
              <a:t>X </a:t>
            </a:r>
            <a:r>
              <a:rPr kumimoji="0" lang="cy-GB" sz="2000" b="0" i="0" u="none" strike="noStrike" kern="1200" cap="none" spc="0" normalizeH="0" baseline="0" noProof="0" dirty="0">
                <a:ln>
                  <a:noFill/>
                </a:ln>
                <a:solidFill>
                  <a:srgbClr val="FF0000"/>
                </a:solidFill>
                <a:effectLst/>
                <a:uLnTx/>
                <a:uFillTx/>
                <a:latin typeface="Aptos" panose="020B0004020202020204" pitchFamily="34" charset="0"/>
                <a:ea typeface="Aptos" panose="020B0004020202020204" pitchFamily="34" charset="0"/>
                <a:cs typeface="Times New Roman" panose="02020603050405020304" pitchFamily="18" charset="0"/>
              </a:rPr>
              <a:t>Nac oes, does dim </a:t>
            </a:r>
            <a:r>
              <a:rPr kumimoji="0" lang="cy-GB" sz="2000" b="0" i="0" u="sng" strike="noStrike" kern="1200" cap="none" spc="0" normalizeH="0" baseline="0" noProof="0" dirty="0">
                <a:ln>
                  <a:noFill/>
                </a:ln>
                <a:solidFill>
                  <a:srgbClr val="FF0000"/>
                </a:solidFill>
                <a:effectLst/>
                <a:uLnTx/>
                <a:uFillTx/>
                <a:latin typeface="Aptos" panose="020B0004020202020204" pitchFamily="34" charset="0"/>
                <a:ea typeface="Aptos" panose="020B0004020202020204" pitchFamily="34" charset="0"/>
                <a:cs typeface="Times New Roman" panose="02020603050405020304" pitchFamily="18" charset="0"/>
              </a:rPr>
              <a:t>	           </a:t>
            </a:r>
            <a:r>
              <a:rPr kumimoji="0" lang="cy-GB" sz="2000" b="0" i="0" u="none" strike="noStrike" kern="1200" cap="none" spc="0" normalizeH="0" baseline="0" noProof="0" dirty="0">
                <a:ln>
                  <a:noFill/>
                </a:ln>
                <a:solidFill>
                  <a:srgbClr val="FF0000"/>
                </a:solidFill>
                <a:effectLst/>
                <a:uLnTx/>
                <a:uFillTx/>
                <a:latin typeface="Aptos" panose="020B0004020202020204" pitchFamily="34" charset="0"/>
                <a:ea typeface="Aptos" panose="020B0004020202020204" pitchFamily="34" charset="0"/>
                <a:cs typeface="Times New Roman" panose="02020603050405020304" pitchFamily="18" charset="0"/>
              </a:rPr>
              <a:t> </a:t>
            </a:r>
            <a:r>
              <a:rPr lang="cy-GB" sz="2000" dirty="0">
                <a:solidFill>
                  <a:srgbClr val="FF0000"/>
                </a:solidFill>
                <a:latin typeface="Aptos" panose="020B0004020202020204" pitchFamily="34" charset="0"/>
                <a:ea typeface="Aptos" panose="020B0004020202020204" pitchFamily="34" charset="0"/>
                <a:cs typeface="Times New Roman" panose="02020603050405020304" pitchFamily="18" charset="0"/>
              </a:rPr>
              <a:t>yn y dref</a:t>
            </a:r>
            <a:r>
              <a:rPr kumimoji="0" lang="cy-GB" sz="2000" b="0" i="0" u="none" strike="noStrike" kern="1200" cap="none" spc="0" normalizeH="0" baseline="0" noProof="0" dirty="0">
                <a:ln>
                  <a:noFill/>
                </a:ln>
                <a:solidFill>
                  <a:srgbClr val="FF0000"/>
                </a:solidFill>
                <a:effectLst/>
                <a:uLnTx/>
                <a:uFillTx/>
                <a:latin typeface="Aptos" panose="020B0004020202020204" pitchFamily="34" charset="0"/>
                <a:ea typeface="Aptos" panose="020B0004020202020204" pitchFamily="34" charset="0"/>
                <a:cs typeface="Times New Roman" panose="02020603050405020304" pitchFamily="18" charset="0"/>
              </a:rPr>
              <a:t>. </a:t>
            </a:r>
            <a:r>
              <a:rPr kumimoji="0" lang="cy-GB" sz="20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t>
            </a:r>
            <a:endParaRPr kumimoji="0" lang="en-GB" sz="20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p:txBody>
      </p:sp>
      <p:pic>
        <p:nvPicPr>
          <p:cNvPr id="14" name="Picture 13" descr="20,300+ Mouth Talking Stock Illustrations, Royalty-Free Vector Graphics &amp; Clip  Art - iStock | Close up mouth talking, Man mouth talking, Hand mouth talking">
            <a:extLst>
              <a:ext uri="{FF2B5EF4-FFF2-40B4-BE49-F238E27FC236}">
                <a16:creationId xmlns:a16="http://schemas.microsoft.com/office/drawing/2014/main" id="{A9EA0BC7-D8D0-625C-0CF2-2A5B7901EDC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581" t="10638" r="21469" b="9124"/>
          <a:stretch/>
        </p:blipFill>
        <p:spPr bwMode="auto">
          <a:xfrm>
            <a:off x="11331659" y="287033"/>
            <a:ext cx="576943" cy="868453"/>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Rounded Corners 14">
            <a:extLst>
              <a:ext uri="{FF2B5EF4-FFF2-40B4-BE49-F238E27FC236}">
                <a16:creationId xmlns:a16="http://schemas.microsoft.com/office/drawing/2014/main" id="{534666DC-80D6-024E-7C6A-BD403EF08302}"/>
              </a:ext>
            </a:extLst>
          </p:cNvPr>
          <p:cNvSpPr/>
          <p:nvPr/>
        </p:nvSpPr>
        <p:spPr>
          <a:xfrm>
            <a:off x="6400808" y="287033"/>
            <a:ext cx="4758502" cy="638253"/>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7000"/>
              </a:lnSpc>
              <a:spcBef>
                <a:spcPts val="0"/>
              </a:spcBef>
              <a:spcAft>
                <a:spcPts val="800"/>
              </a:spcAft>
              <a:buClrTx/>
              <a:buSzTx/>
              <a:buFontTx/>
              <a:buNone/>
              <a:tabLst/>
              <a:defRPr/>
            </a:pPr>
            <a:r>
              <a:rPr kumimoji="0" lang="cy-GB" sz="36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Ardal</a:t>
            </a:r>
          </a:p>
        </p:txBody>
      </p:sp>
      <p:cxnSp>
        <p:nvCxnSpPr>
          <p:cNvPr id="16" name="Straight Connector 15">
            <a:extLst>
              <a:ext uri="{FF2B5EF4-FFF2-40B4-BE49-F238E27FC236}">
                <a16:creationId xmlns:a16="http://schemas.microsoft.com/office/drawing/2014/main" id="{87091161-AA37-4B70-677A-327FCCFEA39D}"/>
              </a:ext>
            </a:extLst>
          </p:cNvPr>
          <p:cNvCxnSpPr/>
          <p:nvPr/>
        </p:nvCxnSpPr>
        <p:spPr>
          <a:xfrm>
            <a:off x="12344039" y="130629"/>
            <a:ext cx="0" cy="6531428"/>
          </a:xfrm>
          <a:prstGeom prst="line">
            <a:avLst/>
          </a:prstGeom>
        </p:spPr>
        <p:style>
          <a:lnRef idx="2">
            <a:schemeClr val="dk1"/>
          </a:lnRef>
          <a:fillRef idx="0">
            <a:schemeClr val="dk1"/>
          </a:fillRef>
          <a:effectRef idx="1">
            <a:schemeClr val="dk1"/>
          </a:effectRef>
          <a:fontRef idx="minor">
            <a:schemeClr val="tx1"/>
          </a:fontRef>
        </p:style>
      </p:cxnSp>
      <p:sp>
        <p:nvSpPr>
          <p:cNvPr id="17" name="TextBox 16">
            <a:extLst>
              <a:ext uri="{FF2B5EF4-FFF2-40B4-BE49-F238E27FC236}">
                <a16:creationId xmlns:a16="http://schemas.microsoft.com/office/drawing/2014/main" id="{78553629-2BB8-2410-98BE-8E51FCC643FD}"/>
              </a:ext>
            </a:extLst>
          </p:cNvPr>
          <p:cNvSpPr txBox="1"/>
          <p:nvPr/>
        </p:nvSpPr>
        <p:spPr>
          <a:xfrm>
            <a:off x="6400808" y="1076635"/>
            <a:ext cx="5213877" cy="369332"/>
          </a:xfrm>
          <a:prstGeom prst="rect">
            <a:avLst/>
          </a:prstGeom>
          <a:noFill/>
        </p:spPr>
        <p:txBody>
          <a:bodyPr wrap="square" rtlCol="0">
            <a:spAutoFit/>
          </a:bodyPr>
          <a:lstStyle/>
          <a:p>
            <a:r>
              <a:rPr lang="cy-GB" dirty="0"/>
              <a:t>Byddwch chi angen eich helfa drysor hefyd. </a:t>
            </a:r>
          </a:p>
        </p:txBody>
      </p:sp>
      <p:graphicFrame>
        <p:nvGraphicFramePr>
          <p:cNvPr id="18" name="Table 17">
            <a:extLst>
              <a:ext uri="{FF2B5EF4-FFF2-40B4-BE49-F238E27FC236}">
                <a16:creationId xmlns:a16="http://schemas.microsoft.com/office/drawing/2014/main" id="{55F2DEA1-40E8-2A8B-7BCC-82F22BD93E9E}"/>
              </a:ext>
            </a:extLst>
          </p:cNvPr>
          <p:cNvGraphicFramePr>
            <a:graphicFrameLocks noGrp="1"/>
          </p:cNvGraphicFramePr>
          <p:nvPr>
            <p:extLst>
              <p:ext uri="{D42A27DB-BD31-4B8C-83A1-F6EECF244321}">
                <p14:modId xmlns:p14="http://schemas.microsoft.com/office/powerpoint/2010/main" val="3087454616"/>
              </p:ext>
            </p:extLst>
          </p:nvPr>
        </p:nvGraphicFramePr>
        <p:xfrm>
          <a:off x="6516931" y="1531878"/>
          <a:ext cx="5213877" cy="2732508"/>
        </p:xfrm>
        <a:graphic>
          <a:graphicData uri="http://schemas.openxmlformats.org/drawingml/2006/table">
            <a:tbl>
              <a:tblPr firstRow="1" bandRow="1">
                <a:tableStyleId>{5940675A-B579-460E-94D1-54222C63F5DA}</a:tableStyleId>
              </a:tblPr>
              <a:tblGrid>
                <a:gridCol w="1737959">
                  <a:extLst>
                    <a:ext uri="{9D8B030D-6E8A-4147-A177-3AD203B41FA5}">
                      <a16:colId xmlns:a16="http://schemas.microsoft.com/office/drawing/2014/main" val="1422240549"/>
                    </a:ext>
                  </a:extLst>
                </a:gridCol>
                <a:gridCol w="1737959">
                  <a:extLst>
                    <a:ext uri="{9D8B030D-6E8A-4147-A177-3AD203B41FA5}">
                      <a16:colId xmlns:a16="http://schemas.microsoft.com/office/drawing/2014/main" val="1126308195"/>
                    </a:ext>
                  </a:extLst>
                </a:gridCol>
                <a:gridCol w="1737959">
                  <a:extLst>
                    <a:ext uri="{9D8B030D-6E8A-4147-A177-3AD203B41FA5}">
                      <a16:colId xmlns:a16="http://schemas.microsoft.com/office/drawing/2014/main" val="1695357365"/>
                    </a:ext>
                  </a:extLst>
                </a:gridCol>
              </a:tblGrid>
              <a:tr h="683127">
                <a:tc>
                  <a:txBody>
                    <a:bodyPr/>
                    <a:lstStyle/>
                    <a:p>
                      <a:pPr algn="ctr"/>
                      <a:r>
                        <a:rPr lang="cy-GB" sz="1600" b="1" noProof="0" dirty="0">
                          <a:latin typeface="Comic Sans MS" panose="030F0702030302020204" pitchFamily="66" charset="0"/>
                        </a:rPr>
                        <a:t>afon</a:t>
                      </a:r>
                    </a:p>
                  </a:txBody>
                  <a:tcPr/>
                </a:tc>
                <a:tc>
                  <a:txBody>
                    <a:bodyPr/>
                    <a:lstStyle/>
                    <a:p>
                      <a:pPr algn="ctr"/>
                      <a:r>
                        <a:rPr lang="cy-GB" sz="1600" b="1" noProof="0" dirty="0">
                          <a:latin typeface="Comic Sans MS" panose="030F0702030302020204" pitchFamily="66" charset="0"/>
                        </a:rPr>
                        <a:t>llyfrgell</a:t>
                      </a:r>
                    </a:p>
                  </a:txBody>
                  <a:tcPr/>
                </a:tc>
                <a:tc>
                  <a:txBody>
                    <a:bodyPr/>
                    <a:lstStyle/>
                    <a:p>
                      <a:pPr algn="ctr"/>
                      <a:r>
                        <a:rPr lang="cy-GB" sz="1600" b="1" noProof="0" dirty="0">
                          <a:latin typeface="Comic Sans MS" panose="030F0702030302020204" pitchFamily="66" charset="0"/>
                        </a:rPr>
                        <a:t>sinema</a:t>
                      </a:r>
                    </a:p>
                  </a:txBody>
                  <a:tcPr/>
                </a:tc>
                <a:extLst>
                  <a:ext uri="{0D108BD9-81ED-4DB2-BD59-A6C34878D82A}">
                    <a16:rowId xmlns:a16="http://schemas.microsoft.com/office/drawing/2014/main" val="955020155"/>
                  </a:ext>
                </a:extLst>
              </a:tr>
              <a:tr h="683127">
                <a:tc>
                  <a:txBody>
                    <a:bodyPr/>
                    <a:lstStyle/>
                    <a:p>
                      <a:pPr algn="ctr"/>
                      <a:r>
                        <a:rPr lang="cy-GB" sz="1600" b="1" noProof="0" dirty="0">
                          <a:latin typeface="Comic Sans MS" panose="030F0702030302020204" pitchFamily="66" charset="0"/>
                        </a:rPr>
                        <a:t>siop dillad</a:t>
                      </a:r>
                    </a:p>
                  </a:txBody>
                  <a:tcPr/>
                </a:tc>
                <a:tc>
                  <a:txBody>
                    <a:bodyPr/>
                    <a:lstStyle/>
                    <a:p>
                      <a:pPr algn="ctr"/>
                      <a:r>
                        <a:rPr lang="cy-GB" sz="1600" b="1" noProof="0" dirty="0">
                          <a:latin typeface="Comic Sans MS" panose="030F0702030302020204" pitchFamily="66" charset="0"/>
                        </a:rPr>
                        <a:t>siop losin </a:t>
                      </a:r>
                    </a:p>
                  </a:txBody>
                  <a:tcPr/>
                </a:tc>
                <a:tc>
                  <a:txBody>
                    <a:bodyPr/>
                    <a:lstStyle/>
                    <a:p>
                      <a:pPr algn="ctr"/>
                      <a:r>
                        <a:rPr lang="cy-GB" sz="1600" b="1" noProof="0" dirty="0">
                          <a:latin typeface="Comic Sans MS" panose="030F0702030302020204" pitchFamily="66" charset="0"/>
                        </a:rPr>
                        <a:t>banc</a:t>
                      </a:r>
                    </a:p>
                  </a:txBody>
                  <a:tcPr/>
                </a:tc>
                <a:extLst>
                  <a:ext uri="{0D108BD9-81ED-4DB2-BD59-A6C34878D82A}">
                    <a16:rowId xmlns:a16="http://schemas.microsoft.com/office/drawing/2014/main" val="3916101468"/>
                  </a:ext>
                </a:extLst>
              </a:tr>
              <a:tr h="683127">
                <a:tc>
                  <a:txBody>
                    <a:bodyPr/>
                    <a:lstStyle/>
                    <a:p>
                      <a:pPr algn="ctr"/>
                      <a:r>
                        <a:rPr lang="cy-GB" sz="1600" b="1" noProof="0" dirty="0">
                          <a:latin typeface="Comic Sans MS" panose="030F0702030302020204" pitchFamily="66" charset="0"/>
                        </a:rPr>
                        <a:t>canolfan hamdden</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1600" b="1" noProof="0" dirty="0">
                          <a:latin typeface="Comic Sans MS" panose="030F0702030302020204" pitchFamily="66" charset="0"/>
                        </a:rPr>
                        <a:t>ysbyty</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1600" b="1" noProof="0" dirty="0">
                          <a:latin typeface="Comic Sans MS" panose="030F0702030302020204" pitchFamily="66" charset="0"/>
                        </a:rPr>
                        <a:t>eglwys</a:t>
                      </a:r>
                    </a:p>
                  </a:txBody>
                  <a:tcPr/>
                </a:tc>
                <a:extLst>
                  <a:ext uri="{0D108BD9-81ED-4DB2-BD59-A6C34878D82A}">
                    <a16:rowId xmlns:a16="http://schemas.microsoft.com/office/drawing/2014/main" val="4185254446"/>
                  </a:ext>
                </a:extLst>
              </a:tr>
              <a:tr h="683127">
                <a:tc>
                  <a:txBody>
                    <a:bodyPr/>
                    <a:lstStyle/>
                    <a:p>
                      <a:pPr algn="ctr"/>
                      <a:r>
                        <a:rPr lang="cy-GB" sz="1600" b="1" noProof="0" dirty="0">
                          <a:latin typeface="Comic Sans MS" panose="030F0702030302020204" pitchFamily="66" charset="0"/>
                        </a:rPr>
                        <a:t>tafarn</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1600" b="1" noProof="0" dirty="0">
                          <a:latin typeface="Comic Sans MS" panose="030F0702030302020204" pitchFamily="66" charset="0"/>
                        </a:rPr>
                        <a:t>archfarchnad</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cy-GB" sz="1600" b="1" noProof="0" dirty="0">
                        <a:latin typeface="Comic Sans MS" panose="030F0702030302020204" pitchFamily="66"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1600" b="1" noProof="0" dirty="0">
                          <a:latin typeface="Comic Sans MS" panose="030F0702030302020204" pitchFamily="66" charset="0"/>
                        </a:rPr>
                        <a:t>amgueddfa</a:t>
                      </a:r>
                    </a:p>
                  </a:txBody>
                  <a:tcPr/>
                </a:tc>
                <a:extLst>
                  <a:ext uri="{0D108BD9-81ED-4DB2-BD59-A6C34878D82A}">
                    <a16:rowId xmlns:a16="http://schemas.microsoft.com/office/drawing/2014/main" val="2500074401"/>
                  </a:ext>
                </a:extLst>
              </a:tr>
            </a:tbl>
          </a:graphicData>
        </a:graphic>
      </p:graphicFrame>
    </p:spTree>
    <p:extLst>
      <p:ext uri="{BB962C8B-B14F-4D97-AF65-F5344CB8AC3E}">
        <p14:creationId xmlns:p14="http://schemas.microsoft.com/office/powerpoint/2010/main" val="2710334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D30BF4-5987-34E2-EFDE-DCBA436FC2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9C2A12-6161-E315-46F0-C133BBFA8F67}"/>
              </a:ext>
            </a:extLst>
          </p:cNvPr>
          <p:cNvSpPr>
            <a:spLocks noGrp="1"/>
          </p:cNvSpPr>
          <p:nvPr>
            <p:ph type="title"/>
          </p:nvPr>
        </p:nvSpPr>
        <p:spPr/>
        <p:txBody>
          <a:bodyPr/>
          <a:lstStyle/>
          <a:p>
            <a:r>
              <a:rPr lang="cy-GB" dirty="0"/>
              <a:t>Tasg llafar, gwrando a ysgrifennu</a:t>
            </a:r>
          </a:p>
        </p:txBody>
      </p:sp>
      <p:sp>
        <p:nvSpPr>
          <p:cNvPr id="3" name="Content Placeholder 2">
            <a:extLst>
              <a:ext uri="{FF2B5EF4-FFF2-40B4-BE49-F238E27FC236}">
                <a16:creationId xmlns:a16="http://schemas.microsoft.com/office/drawing/2014/main" id="{F5F5BB4E-5B7F-2746-4071-A38280DBB98F}"/>
              </a:ext>
            </a:extLst>
          </p:cNvPr>
          <p:cNvSpPr>
            <a:spLocks noGrp="1"/>
          </p:cNvSpPr>
          <p:nvPr>
            <p:ph idx="1"/>
          </p:nvPr>
        </p:nvSpPr>
        <p:spPr/>
        <p:txBody>
          <a:bodyPr/>
          <a:lstStyle/>
          <a:p>
            <a:r>
              <a:rPr lang="cy-GB" dirty="0"/>
              <a:t>Cyfarwyddiadau</a:t>
            </a:r>
          </a:p>
          <a:p>
            <a:r>
              <a:rPr lang="cy-GB" dirty="0"/>
              <a:t>Drilio’r patrwm newydd</a:t>
            </a:r>
          </a:p>
          <a:p>
            <a:r>
              <a:rPr lang="cy-GB" dirty="0"/>
              <a:t>Gweithgareddau 1 (*, **, ***)</a:t>
            </a:r>
          </a:p>
          <a:p>
            <a:r>
              <a:rPr lang="cy-GB" dirty="0"/>
              <a:t>Gweithgareddau 2</a:t>
            </a:r>
          </a:p>
        </p:txBody>
      </p:sp>
      <p:pic>
        <p:nvPicPr>
          <p:cNvPr id="6" name="Picture 2" descr="20,300+ Mouth Talking Stock Illustrations, Royalty-Free Vector Graphics &amp; Clip  Art - iStock | Close up mouth talking, Man mouth talking, Hand mouth talking">
            <a:extLst>
              <a:ext uri="{FF2B5EF4-FFF2-40B4-BE49-F238E27FC236}">
                <a16:creationId xmlns:a16="http://schemas.microsoft.com/office/drawing/2014/main" id="{A59D43B9-E19F-63B8-B19A-C3E9F9A1BB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42121" y="163852"/>
            <a:ext cx="911679" cy="91167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A57EC890-3D13-4991-0478-073A1D9CF78B}"/>
              </a:ext>
            </a:extLst>
          </p:cNvPr>
          <p:cNvPicPr>
            <a:picLocks noChangeAspect="1"/>
          </p:cNvPicPr>
          <p:nvPr/>
        </p:nvPicPr>
        <p:blipFill>
          <a:blip r:embed="rId3"/>
          <a:srcRect l="16190" t="20952" r="16190" b="17936"/>
          <a:stretch/>
        </p:blipFill>
        <p:spPr>
          <a:xfrm>
            <a:off x="9538749" y="163852"/>
            <a:ext cx="903372" cy="816428"/>
          </a:xfrm>
          <a:prstGeom prst="rect">
            <a:avLst/>
          </a:prstGeom>
        </p:spPr>
      </p:pic>
      <p:pic>
        <p:nvPicPr>
          <p:cNvPr id="8" name="Picture 4" descr="77,824 Writing Clip Art Images, Stock Photos, 3D objects, &amp; Vectors |  Shutterstock">
            <a:extLst>
              <a:ext uri="{FF2B5EF4-FFF2-40B4-BE49-F238E27FC236}">
                <a16:creationId xmlns:a16="http://schemas.microsoft.com/office/drawing/2014/main" id="{60BA0C72-4C60-66CC-4DAD-23CEB52448C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810" t="5324" r="5979" b="12063"/>
          <a:stretch/>
        </p:blipFill>
        <p:spPr bwMode="auto">
          <a:xfrm>
            <a:off x="11288628" y="143727"/>
            <a:ext cx="903372" cy="9024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6323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45268B6-8CA8-ABB3-769C-1AC59FD4CF75}"/>
              </a:ext>
            </a:extLst>
          </p:cNvPr>
          <p:cNvSpPr txBox="1"/>
          <p:nvPr/>
        </p:nvSpPr>
        <p:spPr>
          <a:xfrm>
            <a:off x="152400" y="114300"/>
            <a:ext cx="11912600" cy="6555641"/>
          </a:xfrm>
          <a:prstGeom prst="rect">
            <a:avLst/>
          </a:prstGeom>
          <a:noFill/>
        </p:spPr>
        <p:txBody>
          <a:bodyPr wrap="square">
            <a:spAutoFit/>
          </a:bodyPr>
          <a:lstStyle/>
          <a:p>
            <a:r>
              <a:rPr lang="cy-GB" sz="1500" b="1" u="sng" dirty="0"/>
              <a:t>Cyfarwyddiadau am y cynorthwyydd</a:t>
            </a:r>
          </a:p>
          <a:p>
            <a:endParaRPr lang="cy-GB" sz="1500" dirty="0"/>
          </a:p>
          <a:p>
            <a:r>
              <a:rPr lang="cy-GB" sz="1500" dirty="0"/>
              <a:t>Nod y wers ydy dysgu’r patrwm newydd ‘hoffwn i’ a thrafod beth hoffan nhw yn eu hardal.  </a:t>
            </a:r>
          </a:p>
          <a:p>
            <a:endParaRPr lang="cy-GB" sz="1500" dirty="0"/>
          </a:p>
          <a:p>
            <a:r>
              <a:rPr lang="cy-GB" sz="1500" u="sng" dirty="0"/>
              <a:t>Datblygu’r patrwm</a:t>
            </a:r>
          </a:p>
          <a:p>
            <a:r>
              <a:rPr lang="cy-GB" sz="1500" dirty="0"/>
              <a:t>Byddi </a:t>
            </a:r>
            <a:r>
              <a:rPr lang="cy-GB" sz="1500" dirty="0" err="1"/>
              <a:t>di’n</a:t>
            </a:r>
            <a:r>
              <a:rPr lang="cy-GB" sz="1500" dirty="0"/>
              <a:t> dechrau’r patrwm gyda nhw, bydd yn eu tro cyntaf gyda’r patrwm, felly mae’n bwysig iawn i wneud llawer o ddrilio. Rydw i wedi paratoi rhai syniadau i ti defnyddio, ond rydw i’n hapus i ti dewis sut rwyt ti eisiau drilio nhw. Mae rhaid i ti dreulio llawer o amser ar ddrilio, gelli di ddweud “ailadroddwch ar fy ôl i” ac wedyn, dweda’r plant ailadrodd y patrwm. Hefyd, rwyt ti’n gallu defnyddio bwrdd bach gwyn. Pan rwyt ti’n gwneud drilio, dechreua gyda rhywbeth syml – gofynna’r plant i gyfieithu o Gymraeg i Saesneg. Wedyn, gelli di wneud rhywbeth mwy anodd fel cyfieithu o Saesneg i Gymraeg. </a:t>
            </a:r>
          </a:p>
          <a:p>
            <a:r>
              <a:rPr lang="cy-GB" sz="1500" dirty="0"/>
              <a:t>Diolch yn fawr!</a:t>
            </a:r>
          </a:p>
          <a:p>
            <a:br>
              <a:rPr lang="cy-GB" sz="1500" dirty="0"/>
            </a:br>
            <a:r>
              <a:rPr lang="cy-GB" sz="1500" u="sng" dirty="0"/>
              <a:t>Gweithgareddau 1</a:t>
            </a:r>
          </a:p>
          <a:p>
            <a:r>
              <a:rPr lang="cy-GB" sz="1500" dirty="0"/>
              <a:t>Rydw i wedi paratoi tair taflen waith - *, **, ***. Mae dwy seren yn fwy anodd na un seren, ond tair seren ydy’r fwyaf anodd. Rydw i’n hapus i ti ddewis y daflen waith am y plant, mae’n bwysig i ddewis yn ofalus achos hoffwn i’r plant gwneud y gweithgaredd ar eu pen eu hun. Dweda wrth y plant i ddarllen y cyfarwyddiadau, achos bydd yn dweud wrthyn nhw beth maen nhw angen gwneud. </a:t>
            </a:r>
          </a:p>
          <a:p>
            <a:endParaRPr lang="cy-GB" sz="1500" dirty="0"/>
          </a:p>
          <a:p>
            <a:r>
              <a:rPr lang="cy-GB" sz="1500" u="sng" dirty="0"/>
              <a:t>Gweithgareddau 2</a:t>
            </a:r>
          </a:p>
          <a:p>
            <a:r>
              <a:rPr lang="cy-GB" sz="1500" dirty="0"/>
              <a:t>Mae tair taflen waith eto, mae’r plant gallu aros yn eu grwpiau fel gweithgareddau 1 ond os rwyt ti’n meddwl maen nhw’n angen taflen waith mwy anodd neu lai anodd, cyfnewidia eu taflen waith ar ôl gweithgareddau 1. Dangosa’r enghraifft i’r plant felly maen nhw’n gallu defnyddio hyn i helpu nhw, byddan nhw’n teimlo mwy hyderus os maen nhw’n gallu gweld sut maen nhw angen gwneud e. </a:t>
            </a:r>
          </a:p>
          <a:p>
            <a:r>
              <a:rPr lang="cy-GB" sz="1500" dirty="0"/>
              <a:t>Rhaid iddyn nhw ysgrifennu brawddegau am:  </a:t>
            </a:r>
          </a:p>
          <a:p>
            <a:r>
              <a:rPr lang="cy-GB" sz="1500" dirty="0"/>
              <a:t>* - Beth </a:t>
            </a:r>
            <a:r>
              <a:rPr lang="cy-GB" sz="1500" dirty="0" err="1"/>
              <a:t>hoffen</a:t>
            </a:r>
            <a:r>
              <a:rPr lang="cy-GB" sz="1500" dirty="0"/>
              <a:t> nhw yn y dref. </a:t>
            </a:r>
          </a:p>
          <a:p>
            <a:r>
              <a:rPr lang="cy-GB" sz="1500" dirty="0"/>
              <a:t>** - Beth </a:t>
            </a:r>
            <a:r>
              <a:rPr lang="cy-GB" sz="1500" dirty="0" err="1"/>
              <a:t>hoffen</a:t>
            </a:r>
            <a:r>
              <a:rPr lang="cy-GB" sz="1500" dirty="0"/>
              <a:t> nhw yn y dref, a beth </a:t>
            </a:r>
            <a:r>
              <a:rPr lang="cy-GB" sz="1500" dirty="0" err="1"/>
              <a:t>hoffen</a:t>
            </a:r>
            <a:r>
              <a:rPr lang="cy-GB" sz="1500" dirty="0"/>
              <a:t> nhw ddim yn y dref</a:t>
            </a:r>
          </a:p>
          <a:p>
            <a:r>
              <a:rPr lang="cy-GB" sz="1500" dirty="0"/>
              <a:t>*** - Beth </a:t>
            </a:r>
            <a:r>
              <a:rPr lang="cy-GB" sz="1500" dirty="0" err="1"/>
              <a:t>hoffen</a:t>
            </a:r>
            <a:r>
              <a:rPr lang="cy-GB" sz="1500" dirty="0"/>
              <a:t> nhw yn y dref, beth </a:t>
            </a:r>
            <a:r>
              <a:rPr lang="cy-GB" sz="1500" dirty="0" err="1"/>
              <a:t>hoffen</a:t>
            </a:r>
            <a:r>
              <a:rPr lang="cy-GB" sz="1500" dirty="0"/>
              <a:t> nhw ddim yn y dref a chwestiwn.</a:t>
            </a:r>
          </a:p>
          <a:p>
            <a:pPr marL="285750" indent="-285750">
              <a:buFont typeface="Arial" panose="020B0604020202020204" pitchFamily="34" charset="0"/>
              <a:buChar char="•"/>
            </a:pPr>
            <a:endParaRPr lang="cy-GB" sz="1500" dirty="0"/>
          </a:p>
          <a:p>
            <a:r>
              <a:rPr lang="cy-GB" sz="1500" dirty="0"/>
              <a:t>Byddan nhw’n defnyddio’r patrwm newydd a defnyddio’r eirfa o’r wers ddiwethaf. </a:t>
            </a:r>
          </a:p>
          <a:p>
            <a:r>
              <a:rPr lang="cy-GB" sz="1500" dirty="0"/>
              <a:t>Os bosib, hoffwn i ti weithio gyda’r grŵp un seren os gweli </a:t>
            </a:r>
            <a:r>
              <a:rPr lang="cy-GB" sz="1500" dirty="0" err="1"/>
              <a:t>di’n</a:t>
            </a:r>
            <a:r>
              <a:rPr lang="cy-GB" sz="1500" dirty="0"/>
              <a:t> dda – byddan nhw angen mwy help efallai. </a:t>
            </a:r>
          </a:p>
        </p:txBody>
      </p:sp>
    </p:spTree>
    <p:extLst>
      <p:ext uri="{BB962C8B-B14F-4D97-AF65-F5344CB8AC3E}">
        <p14:creationId xmlns:p14="http://schemas.microsoft.com/office/powerpoint/2010/main" val="1222584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8F932-A5FF-7E02-304F-AFDFEC7B627F}"/>
              </a:ext>
            </a:extLst>
          </p:cNvPr>
          <p:cNvSpPr>
            <a:spLocks noGrp="1"/>
          </p:cNvSpPr>
          <p:nvPr>
            <p:ph type="title"/>
          </p:nvPr>
        </p:nvSpPr>
        <p:spPr/>
        <p:txBody>
          <a:bodyPr/>
          <a:lstStyle/>
          <a:p>
            <a:r>
              <a:rPr lang="cy-GB" dirty="0"/>
              <a:t>Patrwm newydd</a:t>
            </a:r>
          </a:p>
        </p:txBody>
      </p:sp>
      <p:sp>
        <p:nvSpPr>
          <p:cNvPr id="3" name="Content Placeholder 2">
            <a:extLst>
              <a:ext uri="{FF2B5EF4-FFF2-40B4-BE49-F238E27FC236}">
                <a16:creationId xmlns:a16="http://schemas.microsoft.com/office/drawing/2014/main" id="{DFC0166A-18A7-6D71-1303-B49E79710ACE}"/>
              </a:ext>
            </a:extLst>
          </p:cNvPr>
          <p:cNvSpPr>
            <a:spLocks noGrp="1"/>
          </p:cNvSpPr>
          <p:nvPr>
            <p:ph idx="1"/>
          </p:nvPr>
        </p:nvSpPr>
        <p:spPr/>
        <p:txBody>
          <a:bodyPr/>
          <a:lstStyle/>
          <a:p>
            <a:r>
              <a:rPr lang="cy-GB" dirty="0"/>
              <a:t>Hoffwn i</a:t>
            </a:r>
          </a:p>
          <a:p>
            <a:r>
              <a:rPr lang="cy-GB" dirty="0"/>
              <a:t>Hoffet ti</a:t>
            </a:r>
          </a:p>
          <a:p>
            <a:r>
              <a:rPr lang="cy-GB" dirty="0"/>
              <a:t>Hoffai fe</a:t>
            </a:r>
          </a:p>
          <a:p>
            <a:r>
              <a:rPr lang="cy-GB" dirty="0"/>
              <a:t>Hoffai hi</a:t>
            </a:r>
          </a:p>
          <a:p>
            <a:r>
              <a:rPr lang="cy-GB" dirty="0" err="1"/>
              <a:t>Hoffen</a:t>
            </a:r>
            <a:r>
              <a:rPr lang="cy-GB" dirty="0"/>
              <a:t> ni</a:t>
            </a:r>
          </a:p>
          <a:p>
            <a:r>
              <a:rPr lang="cy-GB" dirty="0"/>
              <a:t>Hoffech chi</a:t>
            </a:r>
          </a:p>
          <a:p>
            <a:r>
              <a:rPr lang="cy-GB" dirty="0" err="1"/>
              <a:t>Hoffen</a:t>
            </a:r>
            <a:r>
              <a:rPr lang="cy-GB" dirty="0"/>
              <a:t> nhw</a:t>
            </a:r>
          </a:p>
          <a:p>
            <a:r>
              <a:rPr lang="cy-GB" dirty="0"/>
              <a:t>Hoffai </a:t>
            </a:r>
            <a:r>
              <a:rPr lang="cy-GB" u="sng" dirty="0"/>
              <a:t>Macsen</a:t>
            </a:r>
            <a:endParaRPr lang="cy-GB" dirty="0"/>
          </a:p>
        </p:txBody>
      </p:sp>
      <p:sp>
        <p:nvSpPr>
          <p:cNvPr id="4" name="Rectangle: Rounded Corners 3">
            <a:extLst>
              <a:ext uri="{FF2B5EF4-FFF2-40B4-BE49-F238E27FC236}">
                <a16:creationId xmlns:a16="http://schemas.microsoft.com/office/drawing/2014/main" id="{C0E0264B-0679-5A0B-9000-CAB3766C0709}"/>
              </a:ext>
            </a:extLst>
          </p:cNvPr>
          <p:cNvSpPr/>
          <p:nvPr/>
        </p:nvSpPr>
        <p:spPr>
          <a:xfrm>
            <a:off x="6766560" y="240632"/>
            <a:ext cx="5005137" cy="5688530"/>
          </a:xfrm>
          <a:prstGeom prst="roundRect">
            <a:avLst/>
          </a:prstGeom>
        </p:spPr>
        <p:style>
          <a:lnRef idx="2">
            <a:schemeClr val="dk1"/>
          </a:lnRef>
          <a:fillRef idx="1">
            <a:schemeClr val="lt1"/>
          </a:fillRef>
          <a:effectRef idx="0">
            <a:schemeClr val="dk1"/>
          </a:effectRef>
          <a:fontRef idx="minor">
            <a:schemeClr val="dk1"/>
          </a:fontRef>
        </p:style>
        <p:txBody>
          <a:bodyPr rtlCol="0" anchor="t"/>
          <a:lstStyle/>
          <a:p>
            <a:pPr algn="ctr"/>
            <a:r>
              <a:rPr lang="cy-GB" b="1" u="sng" dirty="0"/>
              <a:t>Syniadau am ddrilio</a:t>
            </a:r>
          </a:p>
          <a:p>
            <a:pPr algn="ctr"/>
            <a:endParaRPr lang="cy-GB" b="1" u="sng" dirty="0"/>
          </a:p>
          <a:p>
            <a:pPr marL="285750" indent="-285750">
              <a:buFont typeface="Arial" panose="020B0604020202020204" pitchFamily="34" charset="0"/>
              <a:buChar char="•"/>
            </a:pPr>
            <a:r>
              <a:rPr lang="cy-GB" b="1" dirty="0"/>
              <a:t>Ailadrodd (un ar y tro neu gyda’i gilydd)</a:t>
            </a:r>
          </a:p>
          <a:p>
            <a:r>
              <a:rPr lang="cy-GB" i="1" dirty="0"/>
              <a:t>Mae’r athro’n yn dweud ac wedyn mae’r plant yn ailadrodd</a:t>
            </a:r>
          </a:p>
          <a:p>
            <a:endParaRPr lang="cy-GB" i="1" dirty="0"/>
          </a:p>
          <a:p>
            <a:pPr marL="285750" indent="-285750">
              <a:buFont typeface="Arial" panose="020B0604020202020204" pitchFamily="34" charset="0"/>
              <a:buChar char="•"/>
            </a:pPr>
            <a:r>
              <a:rPr lang="cy-GB" b="1" dirty="0"/>
              <a:t>Chwarae gyda phêl</a:t>
            </a:r>
          </a:p>
          <a:p>
            <a:r>
              <a:rPr lang="cy-GB" i="1" dirty="0"/>
              <a:t>Taflu neu gicio’r bêl i’r plant, gallan nhw ailadrodd ar ôl yr athro neu gyfieithu o Saesneg i Gymraeg.</a:t>
            </a:r>
          </a:p>
          <a:p>
            <a:endParaRPr lang="cy-GB" i="1" dirty="0"/>
          </a:p>
          <a:p>
            <a:pPr marL="285750" indent="-285750">
              <a:buFont typeface="Arial" panose="020B0604020202020204" pitchFamily="34" charset="0"/>
              <a:buChar char="•"/>
            </a:pPr>
            <a:r>
              <a:rPr lang="cy-GB" b="1" dirty="0"/>
              <a:t>Chwarae gyda balŵn</a:t>
            </a:r>
          </a:p>
          <a:p>
            <a:r>
              <a:rPr lang="cy-GB" i="1" dirty="0"/>
              <a:t>Cadw’r balŵn yn yr awyr, gallai’r plant gyfieithu o Saesneg i Gymraeg. </a:t>
            </a:r>
          </a:p>
          <a:p>
            <a:endParaRPr lang="cy-GB" dirty="0"/>
          </a:p>
          <a:p>
            <a:pPr marL="285750" indent="-285750">
              <a:buFont typeface="Arial" panose="020B0604020202020204" pitchFamily="34" charset="0"/>
              <a:buChar char="•"/>
            </a:pPr>
            <a:r>
              <a:rPr lang="cy-GB" b="1" dirty="0"/>
              <a:t>Ymarfer gyda chylchau </a:t>
            </a:r>
          </a:p>
          <a:p>
            <a:r>
              <a:rPr lang="cy-GB" i="1" dirty="0"/>
              <a:t>Rhoi wyth cylchau ar y llawr mewn llinell, gallai’r plant cerdded neu neidio yn y cylchau a dweud y geiriau. </a:t>
            </a:r>
          </a:p>
          <a:p>
            <a:pPr marL="285750" indent="-285750">
              <a:buFont typeface="Arial" panose="020B0604020202020204" pitchFamily="34" charset="0"/>
              <a:buChar char="•"/>
            </a:pPr>
            <a:endParaRPr lang="cy-GB" dirty="0"/>
          </a:p>
        </p:txBody>
      </p:sp>
    </p:spTree>
    <p:extLst>
      <p:ext uri="{BB962C8B-B14F-4D97-AF65-F5344CB8AC3E}">
        <p14:creationId xmlns:p14="http://schemas.microsoft.com/office/powerpoint/2010/main" val="28662069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50F28F85-FF77-DC41-378B-66AAA3840A4D}"/>
              </a:ext>
            </a:extLst>
          </p:cNvPr>
          <p:cNvGraphicFramePr>
            <a:graphicFrameLocks noGrp="1"/>
          </p:cNvGraphicFramePr>
          <p:nvPr>
            <p:extLst>
              <p:ext uri="{D42A27DB-BD31-4B8C-83A1-F6EECF244321}">
                <p14:modId xmlns:p14="http://schemas.microsoft.com/office/powerpoint/2010/main" val="3202198192"/>
              </p:ext>
            </p:extLst>
          </p:nvPr>
        </p:nvGraphicFramePr>
        <p:xfrm>
          <a:off x="127000" y="688218"/>
          <a:ext cx="7874000" cy="6006495"/>
        </p:xfrm>
        <a:graphic>
          <a:graphicData uri="http://schemas.openxmlformats.org/drawingml/2006/table">
            <a:tbl>
              <a:tblPr firstRow="1" bandRow="1">
                <a:tableStyleId>{5940675A-B579-460E-94D1-54222C63F5DA}</a:tableStyleId>
              </a:tblPr>
              <a:tblGrid>
                <a:gridCol w="1968500">
                  <a:extLst>
                    <a:ext uri="{9D8B030D-6E8A-4147-A177-3AD203B41FA5}">
                      <a16:colId xmlns:a16="http://schemas.microsoft.com/office/drawing/2014/main" val="3216374913"/>
                    </a:ext>
                  </a:extLst>
                </a:gridCol>
                <a:gridCol w="1968500">
                  <a:extLst>
                    <a:ext uri="{9D8B030D-6E8A-4147-A177-3AD203B41FA5}">
                      <a16:colId xmlns:a16="http://schemas.microsoft.com/office/drawing/2014/main" val="133810937"/>
                    </a:ext>
                  </a:extLst>
                </a:gridCol>
                <a:gridCol w="1968500">
                  <a:extLst>
                    <a:ext uri="{9D8B030D-6E8A-4147-A177-3AD203B41FA5}">
                      <a16:colId xmlns:a16="http://schemas.microsoft.com/office/drawing/2014/main" val="551355608"/>
                    </a:ext>
                  </a:extLst>
                </a:gridCol>
                <a:gridCol w="1968500">
                  <a:extLst>
                    <a:ext uri="{9D8B030D-6E8A-4147-A177-3AD203B41FA5}">
                      <a16:colId xmlns:a16="http://schemas.microsoft.com/office/drawing/2014/main" val="1708000541"/>
                    </a:ext>
                  </a:extLst>
                </a:gridCol>
              </a:tblGrid>
              <a:tr h="1201299">
                <a:tc>
                  <a:txBody>
                    <a:bodyPr/>
                    <a:lstStyle/>
                    <a:p>
                      <a:pPr algn="ctr"/>
                      <a:r>
                        <a:rPr lang="cy-GB" sz="3200" b="1" noProof="0" dirty="0"/>
                        <a:t>Dechrau!</a:t>
                      </a:r>
                    </a:p>
                  </a:txBody>
                  <a:tcPr anchor="ctr"/>
                </a:tc>
                <a:tc>
                  <a:txBody>
                    <a:bodyPr/>
                    <a:lstStyle/>
                    <a:p>
                      <a:pPr algn="ctr"/>
                      <a:r>
                        <a:rPr lang="cy-GB" noProof="0" dirty="0"/>
                        <a:t>Hoffwn i </a:t>
                      </a:r>
                      <a:r>
                        <a:rPr lang="cy-GB" b="1" noProof="0" dirty="0"/>
                        <a:t>g</a:t>
                      </a:r>
                      <a:r>
                        <a:rPr lang="cy-GB" b="0" noProof="0" dirty="0"/>
                        <a:t>anolfan hamdden yn y dref.</a:t>
                      </a:r>
                      <a:endParaRPr lang="cy-GB" noProof="0" dirty="0"/>
                    </a:p>
                  </a:txBody>
                  <a:tcPr anchor="ctr"/>
                </a:tc>
                <a:tc>
                  <a:txBody>
                    <a:bodyPr/>
                    <a:lstStyle/>
                    <a:p>
                      <a:pPr algn="ctr"/>
                      <a:r>
                        <a:rPr lang="cy-GB" noProof="0" dirty="0"/>
                        <a:t>I </a:t>
                      </a:r>
                      <a:r>
                        <a:rPr lang="cy-GB" noProof="0" dirty="0" err="1"/>
                        <a:t>would</a:t>
                      </a:r>
                      <a:r>
                        <a:rPr lang="cy-GB" noProof="0" dirty="0"/>
                        <a:t> </a:t>
                      </a:r>
                      <a:r>
                        <a:rPr lang="cy-GB" noProof="0" dirty="0" err="1"/>
                        <a:t>like</a:t>
                      </a:r>
                      <a:r>
                        <a:rPr lang="cy-GB" noProof="0" dirty="0"/>
                        <a:t> a </a:t>
                      </a:r>
                      <a:r>
                        <a:rPr lang="cy-GB" noProof="0" dirty="0" err="1"/>
                        <a:t>clothes</a:t>
                      </a:r>
                      <a:r>
                        <a:rPr lang="cy-GB" noProof="0" dirty="0"/>
                        <a:t> </a:t>
                      </a:r>
                      <a:r>
                        <a:rPr lang="cy-GB" noProof="0" dirty="0" err="1"/>
                        <a:t>shop</a:t>
                      </a:r>
                      <a:r>
                        <a:rPr lang="cy-GB" noProof="0" dirty="0"/>
                        <a:t> </a:t>
                      </a:r>
                      <a:r>
                        <a:rPr lang="cy-GB" noProof="0" dirty="0" err="1"/>
                        <a:t>in</a:t>
                      </a:r>
                      <a:r>
                        <a:rPr lang="cy-GB" noProof="0" dirty="0"/>
                        <a:t> the </a:t>
                      </a:r>
                      <a:r>
                        <a:rPr lang="cy-GB" noProof="0" dirty="0" err="1"/>
                        <a:t>town</a:t>
                      </a:r>
                      <a:r>
                        <a:rPr lang="cy-GB" noProof="0" dirty="0"/>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t>He </a:t>
                      </a:r>
                      <a:r>
                        <a:rPr lang="cy-GB" noProof="0" dirty="0" err="1"/>
                        <a:t>would</a:t>
                      </a:r>
                      <a:r>
                        <a:rPr lang="cy-GB" noProof="0" dirty="0"/>
                        <a:t> </a:t>
                      </a:r>
                      <a:r>
                        <a:rPr lang="cy-GB" noProof="0" dirty="0" err="1"/>
                        <a:t>like</a:t>
                      </a:r>
                      <a:r>
                        <a:rPr lang="cy-GB" noProof="0" dirty="0"/>
                        <a:t> a </a:t>
                      </a:r>
                      <a:r>
                        <a:rPr lang="cy-GB" noProof="0" dirty="0" err="1"/>
                        <a:t>library</a:t>
                      </a:r>
                      <a:r>
                        <a:rPr lang="cy-GB" noProof="0" dirty="0"/>
                        <a:t> </a:t>
                      </a:r>
                      <a:r>
                        <a:rPr lang="cy-GB" noProof="0" dirty="0" err="1"/>
                        <a:t>in</a:t>
                      </a:r>
                      <a:r>
                        <a:rPr lang="cy-GB" noProof="0" dirty="0"/>
                        <a:t> the </a:t>
                      </a:r>
                      <a:r>
                        <a:rPr lang="cy-GB" noProof="0" dirty="0" err="1"/>
                        <a:t>town</a:t>
                      </a:r>
                      <a:r>
                        <a:rPr lang="cy-GB" noProof="0" dirty="0"/>
                        <a:t>.</a:t>
                      </a:r>
                    </a:p>
                  </a:txBody>
                  <a:tcPr anchor="ctr"/>
                </a:tc>
                <a:extLst>
                  <a:ext uri="{0D108BD9-81ED-4DB2-BD59-A6C34878D82A}">
                    <a16:rowId xmlns:a16="http://schemas.microsoft.com/office/drawing/2014/main" val="67643307"/>
                  </a:ext>
                </a:extLst>
              </a:tr>
              <a:tr h="120129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t>We </a:t>
                      </a:r>
                      <a:r>
                        <a:rPr lang="cy-GB" noProof="0" dirty="0" err="1"/>
                        <a:t>would</a:t>
                      </a:r>
                      <a:r>
                        <a:rPr lang="cy-GB" noProof="0" dirty="0"/>
                        <a:t> </a:t>
                      </a:r>
                      <a:r>
                        <a:rPr lang="cy-GB" noProof="0" dirty="0" err="1"/>
                        <a:t>like</a:t>
                      </a:r>
                      <a:r>
                        <a:rPr lang="cy-GB" noProof="0" dirty="0"/>
                        <a:t> a </a:t>
                      </a:r>
                      <a:r>
                        <a:rPr lang="cy-GB" noProof="0" dirty="0" err="1"/>
                        <a:t>bank</a:t>
                      </a:r>
                      <a:r>
                        <a:rPr lang="cy-GB" noProof="0" dirty="0"/>
                        <a:t> </a:t>
                      </a:r>
                      <a:r>
                        <a:rPr lang="cy-GB" noProof="0" dirty="0" err="1"/>
                        <a:t>in</a:t>
                      </a:r>
                      <a:r>
                        <a:rPr lang="cy-GB" noProof="0" dirty="0"/>
                        <a:t> the </a:t>
                      </a:r>
                      <a:r>
                        <a:rPr lang="cy-GB" noProof="0" dirty="0" err="1"/>
                        <a:t>town</a:t>
                      </a:r>
                      <a:r>
                        <a:rPr lang="cy-GB" noProof="0" dirty="0"/>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t>You </a:t>
                      </a:r>
                      <a:r>
                        <a:rPr lang="cy-GB" noProof="0" dirty="0" err="1"/>
                        <a:t>would</a:t>
                      </a:r>
                      <a:r>
                        <a:rPr lang="cy-GB" noProof="0" dirty="0"/>
                        <a:t> </a:t>
                      </a:r>
                      <a:r>
                        <a:rPr lang="cy-GB" noProof="0" dirty="0" err="1"/>
                        <a:t>like</a:t>
                      </a:r>
                      <a:r>
                        <a:rPr lang="cy-GB" noProof="0" dirty="0"/>
                        <a:t> a </a:t>
                      </a:r>
                      <a:r>
                        <a:rPr lang="cy-GB" noProof="0" dirty="0" err="1"/>
                        <a:t>museum</a:t>
                      </a:r>
                      <a:r>
                        <a:rPr lang="cy-GB" noProof="0" dirty="0"/>
                        <a:t> </a:t>
                      </a:r>
                      <a:r>
                        <a:rPr lang="cy-GB" noProof="0" dirty="0" err="1"/>
                        <a:t>in</a:t>
                      </a:r>
                      <a:r>
                        <a:rPr lang="cy-GB" noProof="0" dirty="0"/>
                        <a:t> the </a:t>
                      </a:r>
                      <a:r>
                        <a:rPr lang="cy-GB" noProof="0" dirty="0" err="1"/>
                        <a:t>town</a:t>
                      </a:r>
                      <a:r>
                        <a:rPr lang="cy-GB" noProof="0" dirty="0"/>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t>Hoffet ti </a:t>
                      </a:r>
                      <a:r>
                        <a:rPr lang="cy-GB" b="1" noProof="0" dirty="0"/>
                        <a:t>l</a:t>
                      </a:r>
                      <a:r>
                        <a:rPr lang="cy-GB" b="0" noProof="0" dirty="0"/>
                        <a:t>yfrgell</a:t>
                      </a:r>
                      <a:r>
                        <a:rPr lang="cy-GB" b="1" noProof="0" dirty="0"/>
                        <a:t> </a:t>
                      </a:r>
                      <a:r>
                        <a:rPr lang="cy-GB" b="0" noProof="0" dirty="0"/>
                        <a:t>yn y dref.</a:t>
                      </a:r>
                      <a:endParaRPr lang="cy-GB" noProof="0"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t>She</a:t>
                      </a:r>
                      <a:r>
                        <a:rPr lang="cy-GB" noProof="0" dirty="0"/>
                        <a:t> </a:t>
                      </a:r>
                      <a:r>
                        <a:rPr lang="cy-GB" noProof="0" dirty="0" err="1"/>
                        <a:t>would</a:t>
                      </a:r>
                      <a:r>
                        <a:rPr lang="cy-GB" noProof="0" dirty="0"/>
                        <a:t> </a:t>
                      </a:r>
                      <a:r>
                        <a:rPr lang="cy-GB" noProof="0" dirty="0" err="1"/>
                        <a:t>like</a:t>
                      </a:r>
                      <a:r>
                        <a:rPr lang="cy-GB" noProof="0" dirty="0"/>
                        <a:t> a </a:t>
                      </a:r>
                      <a:r>
                        <a:rPr lang="cy-GB" noProof="0" dirty="0" err="1"/>
                        <a:t>sweet</a:t>
                      </a:r>
                      <a:r>
                        <a:rPr lang="cy-GB" noProof="0" dirty="0"/>
                        <a:t> </a:t>
                      </a:r>
                      <a:r>
                        <a:rPr lang="cy-GB" noProof="0" dirty="0" err="1"/>
                        <a:t>shop</a:t>
                      </a:r>
                      <a:r>
                        <a:rPr lang="cy-GB" noProof="0" dirty="0"/>
                        <a:t> </a:t>
                      </a:r>
                      <a:r>
                        <a:rPr lang="cy-GB" noProof="0" dirty="0" err="1"/>
                        <a:t>in</a:t>
                      </a:r>
                      <a:r>
                        <a:rPr lang="cy-GB" noProof="0" dirty="0"/>
                        <a:t> the </a:t>
                      </a:r>
                      <a:r>
                        <a:rPr lang="cy-GB" noProof="0" dirty="0" err="1"/>
                        <a:t>town</a:t>
                      </a:r>
                      <a:r>
                        <a:rPr lang="cy-GB" noProof="0" dirty="0"/>
                        <a:t>.</a:t>
                      </a:r>
                    </a:p>
                  </a:txBody>
                  <a:tcPr anchor="ctr"/>
                </a:tc>
                <a:extLst>
                  <a:ext uri="{0D108BD9-81ED-4DB2-BD59-A6C34878D82A}">
                    <a16:rowId xmlns:a16="http://schemas.microsoft.com/office/drawing/2014/main" val="331151531"/>
                  </a:ext>
                </a:extLst>
              </a:tr>
              <a:tr h="120129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t>You </a:t>
                      </a:r>
                      <a:r>
                        <a:rPr lang="cy-GB" noProof="0" dirty="0" err="1"/>
                        <a:t>would</a:t>
                      </a:r>
                      <a:r>
                        <a:rPr lang="cy-GB" noProof="0" dirty="0"/>
                        <a:t> </a:t>
                      </a:r>
                      <a:r>
                        <a:rPr lang="cy-GB" noProof="0" dirty="0" err="1"/>
                        <a:t>like</a:t>
                      </a:r>
                      <a:r>
                        <a:rPr lang="cy-GB" noProof="0" dirty="0"/>
                        <a:t> a </a:t>
                      </a:r>
                      <a:r>
                        <a:rPr lang="cy-GB" noProof="0" dirty="0" err="1"/>
                        <a:t>cinema</a:t>
                      </a:r>
                      <a:r>
                        <a:rPr lang="cy-GB" noProof="0" dirty="0"/>
                        <a:t> </a:t>
                      </a:r>
                      <a:r>
                        <a:rPr lang="cy-GB" noProof="0" dirty="0" err="1"/>
                        <a:t>in</a:t>
                      </a:r>
                      <a:r>
                        <a:rPr lang="cy-GB" noProof="0" dirty="0"/>
                        <a:t> the </a:t>
                      </a:r>
                      <a:r>
                        <a:rPr lang="cy-GB" noProof="0" dirty="0" err="1"/>
                        <a:t>town</a:t>
                      </a:r>
                      <a:r>
                        <a:rPr lang="cy-GB" noProof="0" dirty="0"/>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t>Hoffai hi archfarchnad </a:t>
                      </a:r>
                      <a:r>
                        <a:rPr lang="cy-GB" b="0" noProof="0" dirty="0"/>
                        <a:t>yn y dref.</a:t>
                      </a:r>
                      <a:endParaRPr lang="cy-GB" noProof="0"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t>They</a:t>
                      </a:r>
                      <a:r>
                        <a:rPr lang="cy-GB" noProof="0" dirty="0"/>
                        <a:t> </a:t>
                      </a:r>
                      <a:r>
                        <a:rPr lang="cy-GB" noProof="0" dirty="0" err="1"/>
                        <a:t>would</a:t>
                      </a:r>
                      <a:r>
                        <a:rPr lang="cy-GB" noProof="0" dirty="0"/>
                        <a:t> </a:t>
                      </a:r>
                      <a:r>
                        <a:rPr lang="cy-GB" noProof="0" dirty="0" err="1"/>
                        <a:t>like</a:t>
                      </a:r>
                      <a:r>
                        <a:rPr lang="cy-GB" noProof="0" dirty="0"/>
                        <a:t> a </a:t>
                      </a:r>
                      <a:r>
                        <a:rPr lang="cy-GB" noProof="0" dirty="0" err="1"/>
                        <a:t>hospital</a:t>
                      </a:r>
                      <a:r>
                        <a:rPr lang="cy-GB" noProof="0" dirty="0"/>
                        <a:t> </a:t>
                      </a:r>
                      <a:r>
                        <a:rPr lang="cy-GB" noProof="0" dirty="0" err="1"/>
                        <a:t>in</a:t>
                      </a:r>
                      <a:r>
                        <a:rPr lang="cy-GB" noProof="0" dirty="0"/>
                        <a:t> the </a:t>
                      </a:r>
                      <a:r>
                        <a:rPr lang="cy-GB" noProof="0" dirty="0" err="1"/>
                        <a:t>town</a:t>
                      </a:r>
                      <a:r>
                        <a:rPr lang="cy-GB" noProof="0" dirty="0"/>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t>We </a:t>
                      </a:r>
                      <a:r>
                        <a:rPr lang="cy-GB" noProof="0" dirty="0" err="1"/>
                        <a:t>would</a:t>
                      </a:r>
                      <a:r>
                        <a:rPr lang="cy-GB" noProof="0" dirty="0"/>
                        <a:t> </a:t>
                      </a:r>
                      <a:r>
                        <a:rPr lang="cy-GB" noProof="0" dirty="0" err="1"/>
                        <a:t>like</a:t>
                      </a:r>
                      <a:r>
                        <a:rPr lang="cy-GB" noProof="0" dirty="0"/>
                        <a:t> a </a:t>
                      </a:r>
                      <a:r>
                        <a:rPr lang="cy-GB" noProof="0" dirty="0" err="1"/>
                        <a:t>church</a:t>
                      </a:r>
                      <a:r>
                        <a:rPr lang="cy-GB" noProof="0" dirty="0"/>
                        <a:t> </a:t>
                      </a:r>
                      <a:r>
                        <a:rPr lang="cy-GB" noProof="0" dirty="0" err="1"/>
                        <a:t>in</a:t>
                      </a:r>
                      <a:r>
                        <a:rPr lang="cy-GB" noProof="0" dirty="0"/>
                        <a:t> the </a:t>
                      </a:r>
                      <a:r>
                        <a:rPr lang="cy-GB" noProof="0" dirty="0" err="1"/>
                        <a:t>town</a:t>
                      </a:r>
                      <a:r>
                        <a:rPr lang="cy-GB" noProof="0" dirty="0"/>
                        <a:t>.</a:t>
                      </a:r>
                    </a:p>
                  </a:txBody>
                  <a:tcPr anchor="ctr"/>
                </a:tc>
                <a:extLst>
                  <a:ext uri="{0D108BD9-81ED-4DB2-BD59-A6C34878D82A}">
                    <a16:rowId xmlns:a16="http://schemas.microsoft.com/office/drawing/2014/main" val="2102301313"/>
                  </a:ext>
                </a:extLst>
              </a:tr>
              <a:tr h="120129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t>Hoffech chi </a:t>
                      </a:r>
                      <a:r>
                        <a:rPr lang="cy-GB" b="0" noProof="0" dirty="0"/>
                        <a:t>ysbyty</a:t>
                      </a:r>
                      <a:r>
                        <a:rPr lang="cy-GB" b="1" noProof="0" dirty="0"/>
                        <a:t> </a:t>
                      </a:r>
                      <a:r>
                        <a:rPr lang="cy-GB" b="0" noProof="0" dirty="0"/>
                        <a:t>yn y dref.</a:t>
                      </a:r>
                      <a:endParaRPr lang="cy-GB" noProof="0"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t>He </a:t>
                      </a:r>
                      <a:r>
                        <a:rPr lang="cy-GB" noProof="0" dirty="0" err="1"/>
                        <a:t>would</a:t>
                      </a:r>
                      <a:r>
                        <a:rPr lang="cy-GB" noProof="0" dirty="0"/>
                        <a:t> </a:t>
                      </a:r>
                      <a:r>
                        <a:rPr lang="cy-GB" noProof="0" dirty="0" err="1"/>
                        <a:t>like</a:t>
                      </a:r>
                      <a:r>
                        <a:rPr lang="cy-GB" noProof="0" dirty="0"/>
                        <a:t> a </a:t>
                      </a:r>
                      <a:r>
                        <a:rPr lang="cy-GB" noProof="0" dirty="0" err="1"/>
                        <a:t>supermarket</a:t>
                      </a:r>
                      <a:r>
                        <a:rPr lang="cy-GB" noProof="0" dirty="0"/>
                        <a:t> </a:t>
                      </a:r>
                      <a:r>
                        <a:rPr lang="cy-GB" noProof="0" dirty="0" err="1"/>
                        <a:t>in</a:t>
                      </a:r>
                      <a:r>
                        <a:rPr lang="cy-GB" noProof="0" dirty="0"/>
                        <a:t> the </a:t>
                      </a:r>
                      <a:r>
                        <a:rPr lang="cy-GB" noProof="0" dirty="0" err="1"/>
                        <a:t>town</a:t>
                      </a:r>
                      <a:r>
                        <a:rPr lang="cy-GB" noProof="0" dirty="0"/>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t>I </a:t>
                      </a:r>
                      <a:r>
                        <a:rPr lang="cy-GB" noProof="0" dirty="0" err="1"/>
                        <a:t>would</a:t>
                      </a:r>
                      <a:r>
                        <a:rPr lang="cy-GB" noProof="0" dirty="0"/>
                        <a:t> </a:t>
                      </a:r>
                      <a:r>
                        <a:rPr lang="cy-GB" noProof="0" dirty="0" err="1"/>
                        <a:t>like</a:t>
                      </a:r>
                      <a:r>
                        <a:rPr lang="cy-GB" noProof="0" dirty="0"/>
                        <a:t> a </a:t>
                      </a:r>
                      <a:r>
                        <a:rPr lang="cy-GB" noProof="0" dirty="0" err="1"/>
                        <a:t>leisure</a:t>
                      </a:r>
                      <a:r>
                        <a:rPr lang="cy-GB" noProof="0" dirty="0"/>
                        <a:t> </a:t>
                      </a:r>
                      <a:r>
                        <a:rPr lang="cy-GB" noProof="0" dirty="0" err="1"/>
                        <a:t>centre</a:t>
                      </a:r>
                      <a:r>
                        <a:rPr lang="cy-GB" noProof="0" dirty="0"/>
                        <a:t> </a:t>
                      </a:r>
                      <a:r>
                        <a:rPr lang="cy-GB" noProof="0" dirty="0" err="1"/>
                        <a:t>in</a:t>
                      </a:r>
                      <a:r>
                        <a:rPr lang="cy-GB" noProof="0" dirty="0"/>
                        <a:t> the </a:t>
                      </a:r>
                      <a:r>
                        <a:rPr lang="cy-GB" noProof="0" dirty="0" err="1"/>
                        <a:t>town</a:t>
                      </a:r>
                      <a:r>
                        <a:rPr lang="cy-GB" noProof="0" dirty="0"/>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t>Hoffen</a:t>
                      </a:r>
                      <a:r>
                        <a:rPr lang="cy-GB" noProof="0" dirty="0"/>
                        <a:t> nhw </a:t>
                      </a:r>
                      <a:r>
                        <a:rPr lang="cy-GB" b="1" noProof="0" dirty="0"/>
                        <a:t>f</a:t>
                      </a:r>
                      <a:r>
                        <a:rPr lang="cy-GB" noProof="0" dirty="0"/>
                        <a:t>anc </a:t>
                      </a:r>
                      <a:r>
                        <a:rPr lang="cy-GB" b="0" noProof="0" dirty="0"/>
                        <a:t>yn y dref.</a:t>
                      </a:r>
                      <a:endParaRPr lang="cy-GB" noProof="0" dirty="0"/>
                    </a:p>
                  </a:txBody>
                  <a:tcPr anchor="ctr"/>
                </a:tc>
                <a:extLst>
                  <a:ext uri="{0D108BD9-81ED-4DB2-BD59-A6C34878D82A}">
                    <a16:rowId xmlns:a16="http://schemas.microsoft.com/office/drawing/2014/main" val="3894105230"/>
                  </a:ext>
                </a:extLst>
              </a:tr>
              <a:tr h="120129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t>We </a:t>
                      </a:r>
                      <a:r>
                        <a:rPr lang="cy-GB" noProof="0" dirty="0" err="1"/>
                        <a:t>would</a:t>
                      </a:r>
                      <a:r>
                        <a:rPr lang="cy-GB" noProof="0" dirty="0"/>
                        <a:t> </a:t>
                      </a:r>
                      <a:r>
                        <a:rPr lang="cy-GB" noProof="0" dirty="0" err="1"/>
                        <a:t>like</a:t>
                      </a:r>
                      <a:r>
                        <a:rPr lang="cy-GB" noProof="0" dirty="0"/>
                        <a:t> a </a:t>
                      </a:r>
                      <a:r>
                        <a:rPr lang="cy-GB" noProof="0" dirty="0" err="1"/>
                        <a:t>river</a:t>
                      </a:r>
                      <a:r>
                        <a:rPr lang="cy-GB" noProof="0" dirty="0"/>
                        <a:t> </a:t>
                      </a:r>
                      <a:r>
                        <a:rPr lang="cy-GB" noProof="0" dirty="0" err="1"/>
                        <a:t>in</a:t>
                      </a:r>
                      <a:r>
                        <a:rPr lang="cy-GB" noProof="0" dirty="0"/>
                        <a:t> the </a:t>
                      </a:r>
                      <a:r>
                        <a:rPr lang="cy-GB" noProof="0" dirty="0" err="1"/>
                        <a:t>town</a:t>
                      </a:r>
                      <a:r>
                        <a:rPr lang="cy-GB" noProof="0" dirty="0"/>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t>You </a:t>
                      </a:r>
                      <a:r>
                        <a:rPr lang="cy-GB" noProof="0" dirty="0" err="1"/>
                        <a:t>would</a:t>
                      </a:r>
                      <a:r>
                        <a:rPr lang="cy-GB" noProof="0" dirty="0"/>
                        <a:t> </a:t>
                      </a:r>
                      <a:r>
                        <a:rPr lang="cy-GB" noProof="0" dirty="0" err="1"/>
                        <a:t>like</a:t>
                      </a:r>
                      <a:r>
                        <a:rPr lang="cy-GB" noProof="0" dirty="0"/>
                        <a:t> a </a:t>
                      </a:r>
                      <a:r>
                        <a:rPr lang="cy-GB" noProof="0" dirty="0" err="1"/>
                        <a:t>sweet</a:t>
                      </a:r>
                      <a:r>
                        <a:rPr lang="cy-GB" noProof="0" dirty="0"/>
                        <a:t> </a:t>
                      </a:r>
                      <a:r>
                        <a:rPr lang="cy-GB" noProof="0" dirty="0" err="1"/>
                        <a:t>shop</a:t>
                      </a:r>
                      <a:r>
                        <a:rPr lang="cy-GB" noProof="0" dirty="0"/>
                        <a:t> </a:t>
                      </a:r>
                      <a:r>
                        <a:rPr lang="cy-GB" noProof="0" dirty="0" err="1"/>
                        <a:t>in</a:t>
                      </a:r>
                      <a:r>
                        <a:rPr lang="cy-GB" noProof="0" dirty="0"/>
                        <a:t> the </a:t>
                      </a:r>
                      <a:r>
                        <a:rPr lang="cy-GB" noProof="0" dirty="0" err="1"/>
                        <a:t>town</a:t>
                      </a:r>
                      <a:r>
                        <a:rPr lang="cy-GB" noProof="0" dirty="0"/>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t>They</a:t>
                      </a:r>
                      <a:r>
                        <a:rPr lang="cy-GB" noProof="0" dirty="0"/>
                        <a:t> </a:t>
                      </a:r>
                      <a:r>
                        <a:rPr lang="cy-GB" noProof="0" dirty="0" err="1"/>
                        <a:t>would</a:t>
                      </a:r>
                      <a:r>
                        <a:rPr lang="cy-GB" noProof="0" dirty="0"/>
                        <a:t> </a:t>
                      </a:r>
                      <a:r>
                        <a:rPr lang="cy-GB" noProof="0" dirty="0" err="1"/>
                        <a:t>like</a:t>
                      </a:r>
                      <a:r>
                        <a:rPr lang="cy-GB" noProof="0" dirty="0"/>
                        <a:t> a </a:t>
                      </a:r>
                      <a:r>
                        <a:rPr lang="cy-GB" noProof="0" dirty="0" err="1"/>
                        <a:t>library</a:t>
                      </a:r>
                      <a:r>
                        <a:rPr lang="cy-GB" noProof="0" dirty="0"/>
                        <a:t> </a:t>
                      </a:r>
                      <a:r>
                        <a:rPr lang="cy-GB" noProof="0" dirty="0" err="1"/>
                        <a:t>in</a:t>
                      </a:r>
                      <a:r>
                        <a:rPr lang="cy-GB" noProof="0" dirty="0"/>
                        <a:t> the </a:t>
                      </a:r>
                      <a:r>
                        <a:rPr lang="cy-GB" noProof="0" dirty="0" err="1"/>
                        <a:t>town</a:t>
                      </a:r>
                      <a:r>
                        <a:rPr lang="cy-GB" noProof="0" dirty="0"/>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3200" b="1" noProof="0" dirty="0"/>
                        <a:t>Diwedd!</a:t>
                      </a:r>
                    </a:p>
                  </a:txBody>
                  <a:tcPr anchor="ctr"/>
                </a:tc>
                <a:extLst>
                  <a:ext uri="{0D108BD9-81ED-4DB2-BD59-A6C34878D82A}">
                    <a16:rowId xmlns:a16="http://schemas.microsoft.com/office/drawing/2014/main" val="3562838628"/>
                  </a:ext>
                </a:extLst>
              </a:tr>
            </a:tbl>
          </a:graphicData>
        </a:graphic>
      </p:graphicFrame>
      <p:sp>
        <p:nvSpPr>
          <p:cNvPr id="7" name="Rectangle: Rounded Corners 6">
            <a:extLst>
              <a:ext uri="{FF2B5EF4-FFF2-40B4-BE49-F238E27FC236}">
                <a16:creationId xmlns:a16="http://schemas.microsoft.com/office/drawing/2014/main" id="{E326D3CD-47A5-501A-1D2C-09291642924C}"/>
              </a:ext>
            </a:extLst>
          </p:cNvPr>
          <p:cNvSpPr/>
          <p:nvPr/>
        </p:nvSpPr>
        <p:spPr>
          <a:xfrm>
            <a:off x="8142514" y="174171"/>
            <a:ext cx="3922486" cy="6520542"/>
          </a:xfrm>
          <a:prstGeom prst="roundRect">
            <a:avLst/>
          </a:prstGeom>
        </p:spPr>
        <p:style>
          <a:lnRef idx="2">
            <a:schemeClr val="dk1"/>
          </a:lnRef>
          <a:fillRef idx="1">
            <a:schemeClr val="lt1"/>
          </a:fillRef>
          <a:effectRef idx="0">
            <a:schemeClr val="dk1"/>
          </a:effectRef>
          <a:fontRef idx="minor">
            <a:schemeClr val="dk1"/>
          </a:fontRef>
        </p:style>
        <p:txBody>
          <a:bodyPr rtlCol="0" anchor="t"/>
          <a:lstStyle/>
          <a:p>
            <a:pPr algn="ctr"/>
            <a:r>
              <a:rPr lang="cy-GB" b="1" u="sng" dirty="0"/>
              <a:t>Cyfarwyddiadau</a:t>
            </a:r>
          </a:p>
          <a:p>
            <a:endParaRPr lang="cy-GB" dirty="0"/>
          </a:p>
          <a:p>
            <a:r>
              <a:rPr lang="cy-GB" dirty="0"/>
              <a:t>Rwyt ti angen gweithio’n grwpiau bach, bydd eich athrawon yn dweud wrthoch chi eich grŵp.</a:t>
            </a:r>
          </a:p>
          <a:p>
            <a:r>
              <a:rPr lang="cy-GB" dirty="0"/>
              <a:t>Rhaid i chi gymryd tro i gyfieithu'r frawddeg i Gymraeg neu Saesneg.</a:t>
            </a:r>
          </a:p>
          <a:p>
            <a:r>
              <a:rPr lang="cy-GB" dirty="0"/>
              <a:t>Gallwch chi ddefnyddio dis i chwarae’r gêm, gallech chi ddewis sut rydych chi eisiau chwarae’r gêm.</a:t>
            </a:r>
          </a:p>
          <a:p>
            <a:r>
              <a:rPr lang="cy-GB" b="1" i="1" dirty="0"/>
              <a:t>Os rydych chi angen helpu, dewch i fi ac wedyn bydda i’n helpu chi.  </a:t>
            </a:r>
          </a:p>
          <a:p>
            <a:endParaRPr lang="cy-GB" dirty="0"/>
          </a:p>
          <a:p>
            <a:r>
              <a:rPr lang="cy-GB" dirty="0"/>
              <a:t>Hoffwn i</a:t>
            </a:r>
          </a:p>
          <a:p>
            <a:r>
              <a:rPr lang="cy-GB" dirty="0"/>
              <a:t>Hoffet ti</a:t>
            </a:r>
          </a:p>
          <a:p>
            <a:r>
              <a:rPr lang="cy-GB" dirty="0"/>
              <a:t>Hoffai fe</a:t>
            </a:r>
          </a:p>
          <a:p>
            <a:r>
              <a:rPr lang="cy-GB" dirty="0"/>
              <a:t>Hoffai hi</a:t>
            </a:r>
          </a:p>
          <a:p>
            <a:r>
              <a:rPr lang="cy-GB" dirty="0" err="1"/>
              <a:t>Hoffen</a:t>
            </a:r>
            <a:r>
              <a:rPr lang="cy-GB" dirty="0"/>
              <a:t> ni</a:t>
            </a:r>
          </a:p>
          <a:p>
            <a:r>
              <a:rPr lang="cy-GB" dirty="0"/>
              <a:t>Hoffech chi</a:t>
            </a:r>
          </a:p>
          <a:p>
            <a:r>
              <a:rPr lang="cy-GB" dirty="0" err="1"/>
              <a:t>Hoffen</a:t>
            </a:r>
            <a:r>
              <a:rPr lang="cy-GB" dirty="0"/>
              <a:t> nhw</a:t>
            </a:r>
          </a:p>
        </p:txBody>
      </p:sp>
      <p:sp>
        <p:nvSpPr>
          <p:cNvPr id="11" name="Right Brace 10">
            <a:extLst>
              <a:ext uri="{FF2B5EF4-FFF2-40B4-BE49-F238E27FC236}">
                <a16:creationId xmlns:a16="http://schemas.microsoft.com/office/drawing/2014/main" id="{7AD5CB59-6326-634A-8DA0-23229B40ABD5}"/>
              </a:ext>
            </a:extLst>
          </p:cNvPr>
          <p:cNvSpPr/>
          <p:nvPr/>
        </p:nvSpPr>
        <p:spPr>
          <a:xfrm>
            <a:off x="9677400" y="4484914"/>
            <a:ext cx="435429" cy="2035629"/>
          </a:xfrm>
          <a:prstGeom prst="righ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3" name="Oval 12">
            <a:extLst>
              <a:ext uri="{FF2B5EF4-FFF2-40B4-BE49-F238E27FC236}">
                <a16:creationId xmlns:a16="http://schemas.microsoft.com/office/drawing/2014/main" id="{8DF37C84-A436-6FA0-7993-797FB8D509CD}"/>
              </a:ext>
            </a:extLst>
          </p:cNvPr>
          <p:cNvSpPr/>
          <p:nvPr/>
        </p:nvSpPr>
        <p:spPr>
          <a:xfrm>
            <a:off x="10134601" y="4071257"/>
            <a:ext cx="1894117" cy="2561142"/>
          </a:xfrm>
          <a:prstGeom prst="ellipse">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ctr"/>
            <a:r>
              <a:rPr lang="cy-GB" b="1" i="1" dirty="0"/>
              <a:t>Cofiwch!</a:t>
            </a:r>
          </a:p>
          <a:p>
            <a:pPr algn="ctr"/>
            <a:r>
              <a:rPr lang="cy-GB" dirty="0"/>
              <a:t>T.M ar ôl rhain.</a:t>
            </a:r>
          </a:p>
          <a:p>
            <a:pPr algn="ctr"/>
            <a:endParaRPr lang="cy-GB" dirty="0"/>
          </a:p>
          <a:p>
            <a:pPr algn="ctr"/>
            <a:r>
              <a:rPr lang="cy-GB" dirty="0"/>
              <a:t>Edrychwch ar y bwrdd i helpu chi!</a:t>
            </a:r>
          </a:p>
        </p:txBody>
      </p:sp>
      <p:cxnSp>
        <p:nvCxnSpPr>
          <p:cNvPr id="15" name="Straight Arrow Connector 14">
            <a:extLst>
              <a:ext uri="{FF2B5EF4-FFF2-40B4-BE49-F238E27FC236}">
                <a16:creationId xmlns:a16="http://schemas.microsoft.com/office/drawing/2014/main" id="{235FB111-8D22-DEE7-DFDA-DAEED6B5B62F}"/>
              </a:ext>
            </a:extLst>
          </p:cNvPr>
          <p:cNvCxnSpPr/>
          <p:nvPr/>
        </p:nvCxnSpPr>
        <p:spPr>
          <a:xfrm>
            <a:off x="7736114" y="1665514"/>
            <a:ext cx="0" cy="402772"/>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7" name="Straight Arrow Connector 16">
            <a:extLst>
              <a:ext uri="{FF2B5EF4-FFF2-40B4-BE49-F238E27FC236}">
                <a16:creationId xmlns:a16="http://schemas.microsoft.com/office/drawing/2014/main" id="{5876C6A6-7C67-790B-65E3-97AA3E60BCA8}"/>
              </a:ext>
            </a:extLst>
          </p:cNvPr>
          <p:cNvCxnSpPr>
            <a:cxnSpLocks/>
          </p:cNvCxnSpPr>
          <p:nvPr/>
        </p:nvCxnSpPr>
        <p:spPr>
          <a:xfrm flipH="1">
            <a:off x="5595257" y="2841171"/>
            <a:ext cx="794657"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D9D1BE06-8F4C-8C08-70E0-4D124FD3DFC5}"/>
              </a:ext>
            </a:extLst>
          </p:cNvPr>
          <p:cNvCxnSpPr/>
          <p:nvPr/>
        </p:nvCxnSpPr>
        <p:spPr>
          <a:xfrm>
            <a:off x="272143" y="2852057"/>
            <a:ext cx="0" cy="674914"/>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22" name="Rectangle: Rounded Corners 21">
            <a:extLst>
              <a:ext uri="{FF2B5EF4-FFF2-40B4-BE49-F238E27FC236}">
                <a16:creationId xmlns:a16="http://schemas.microsoft.com/office/drawing/2014/main" id="{9DC8E988-AD79-3A69-C83B-D2C03464D7B6}"/>
              </a:ext>
            </a:extLst>
          </p:cNvPr>
          <p:cNvSpPr/>
          <p:nvPr/>
        </p:nvSpPr>
        <p:spPr>
          <a:xfrm>
            <a:off x="127000" y="76200"/>
            <a:ext cx="5969000" cy="489857"/>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cy-GB" b="1" u="sng" dirty="0"/>
              <a:t>Dim Neidr, Dim Ysgolion!</a:t>
            </a:r>
          </a:p>
        </p:txBody>
      </p:sp>
      <p:sp>
        <p:nvSpPr>
          <p:cNvPr id="23" name="Star: 5 Points 22">
            <a:extLst>
              <a:ext uri="{FF2B5EF4-FFF2-40B4-BE49-F238E27FC236}">
                <a16:creationId xmlns:a16="http://schemas.microsoft.com/office/drawing/2014/main" id="{9D19F30B-24A6-783A-84B9-F3363579B67B}"/>
              </a:ext>
            </a:extLst>
          </p:cNvPr>
          <p:cNvSpPr/>
          <p:nvPr/>
        </p:nvSpPr>
        <p:spPr>
          <a:xfrm>
            <a:off x="6188528" y="125185"/>
            <a:ext cx="402771" cy="391886"/>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Arrow Connector 24">
            <a:extLst>
              <a:ext uri="{FF2B5EF4-FFF2-40B4-BE49-F238E27FC236}">
                <a16:creationId xmlns:a16="http://schemas.microsoft.com/office/drawing/2014/main" id="{94200C72-41E7-0ABE-BAD5-B2637E81CEE3}"/>
              </a:ext>
            </a:extLst>
          </p:cNvPr>
          <p:cNvCxnSpPr/>
          <p:nvPr/>
        </p:nvCxnSpPr>
        <p:spPr>
          <a:xfrm>
            <a:off x="1643743" y="4147457"/>
            <a:ext cx="1001486"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7" name="Straight Arrow Connector 26">
            <a:extLst>
              <a:ext uri="{FF2B5EF4-FFF2-40B4-BE49-F238E27FC236}">
                <a16:creationId xmlns:a16="http://schemas.microsoft.com/office/drawing/2014/main" id="{9D298059-286D-6C58-04E2-80C45D661453}"/>
              </a:ext>
            </a:extLst>
          </p:cNvPr>
          <p:cNvCxnSpPr/>
          <p:nvPr/>
        </p:nvCxnSpPr>
        <p:spPr>
          <a:xfrm>
            <a:off x="7736114" y="3995057"/>
            <a:ext cx="0" cy="489857"/>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9" name="Straight Arrow Connector 28">
            <a:extLst>
              <a:ext uri="{FF2B5EF4-FFF2-40B4-BE49-F238E27FC236}">
                <a16:creationId xmlns:a16="http://schemas.microsoft.com/office/drawing/2014/main" id="{B13C12B3-9BAC-4D01-C58F-28FCFFA8A8C6}"/>
              </a:ext>
            </a:extLst>
          </p:cNvPr>
          <p:cNvCxnSpPr/>
          <p:nvPr/>
        </p:nvCxnSpPr>
        <p:spPr>
          <a:xfrm>
            <a:off x="1807029" y="1763486"/>
            <a:ext cx="674914"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31" name="Straight Arrow Connector 30">
            <a:extLst>
              <a:ext uri="{FF2B5EF4-FFF2-40B4-BE49-F238E27FC236}">
                <a16:creationId xmlns:a16="http://schemas.microsoft.com/office/drawing/2014/main" id="{8259E3C9-9BFA-1B03-A560-C986308A9776}"/>
              </a:ext>
            </a:extLst>
          </p:cNvPr>
          <p:cNvCxnSpPr/>
          <p:nvPr/>
        </p:nvCxnSpPr>
        <p:spPr>
          <a:xfrm flipH="1">
            <a:off x="5729514" y="5351828"/>
            <a:ext cx="758372"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33" name="Straight Arrow Connector 32">
            <a:extLst>
              <a:ext uri="{FF2B5EF4-FFF2-40B4-BE49-F238E27FC236}">
                <a16:creationId xmlns:a16="http://schemas.microsoft.com/office/drawing/2014/main" id="{05791116-1F38-E368-2760-03D5A139DDC2}"/>
              </a:ext>
            </a:extLst>
          </p:cNvPr>
          <p:cNvCxnSpPr/>
          <p:nvPr/>
        </p:nvCxnSpPr>
        <p:spPr>
          <a:xfrm>
            <a:off x="272143" y="5214257"/>
            <a:ext cx="0" cy="566057"/>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35" name="Straight Arrow Connector 34">
            <a:extLst>
              <a:ext uri="{FF2B5EF4-FFF2-40B4-BE49-F238E27FC236}">
                <a16:creationId xmlns:a16="http://schemas.microsoft.com/office/drawing/2014/main" id="{CA6CEB3F-4FFF-3BF4-D080-5D880D7BEE01}"/>
              </a:ext>
            </a:extLst>
          </p:cNvPr>
          <p:cNvCxnSpPr/>
          <p:nvPr/>
        </p:nvCxnSpPr>
        <p:spPr>
          <a:xfrm>
            <a:off x="1807029" y="6520543"/>
            <a:ext cx="674914"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856190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1681D0-C533-D245-C868-7CA59253ECEC}"/>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96FCD378-89B7-9EC5-0706-47F072A6885A}"/>
              </a:ext>
            </a:extLst>
          </p:cNvPr>
          <p:cNvGraphicFramePr>
            <a:graphicFrameLocks noGrp="1"/>
          </p:cNvGraphicFramePr>
          <p:nvPr>
            <p:extLst>
              <p:ext uri="{D42A27DB-BD31-4B8C-83A1-F6EECF244321}">
                <p14:modId xmlns:p14="http://schemas.microsoft.com/office/powerpoint/2010/main" val="445155077"/>
              </p:ext>
            </p:extLst>
          </p:nvPr>
        </p:nvGraphicFramePr>
        <p:xfrm>
          <a:off x="127000" y="688218"/>
          <a:ext cx="7874000" cy="6006495"/>
        </p:xfrm>
        <a:graphic>
          <a:graphicData uri="http://schemas.openxmlformats.org/drawingml/2006/table">
            <a:tbl>
              <a:tblPr firstRow="1" bandRow="1">
                <a:tableStyleId>{5940675A-B579-460E-94D1-54222C63F5DA}</a:tableStyleId>
              </a:tblPr>
              <a:tblGrid>
                <a:gridCol w="1968500">
                  <a:extLst>
                    <a:ext uri="{9D8B030D-6E8A-4147-A177-3AD203B41FA5}">
                      <a16:colId xmlns:a16="http://schemas.microsoft.com/office/drawing/2014/main" val="3216374913"/>
                    </a:ext>
                  </a:extLst>
                </a:gridCol>
                <a:gridCol w="1968500">
                  <a:extLst>
                    <a:ext uri="{9D8B030D-6E8A-4147-A177-3AD203B41FA5}">
                      <a16:colId xmlns:a16="http://schemas.microsoft.com/office/drawing/2014/main" val="133810937"/>
                    </a:ext>
                  </a:extLst>
                </a:gridCol>
                <a:gridCol w="1968500">
                  <a:extLst>
                    <a:ext uri="{9D8B030D-6E8A-4147-A177-3AD203B41FA5}">
                      <a16:colId xmlns:a16="http://schemas.microsoft.com/office/drawing/2014/main" val="551355608"/>
                    </a:ext>
                  </a:extLst>
                </a:gridCol>
                <a:gridCol w="1968500">
                  <a:extLst>
                    <a:ext uri="{9D8B030D-6E8A-4147-A177-3AD203B41FA5}">
                      <a16:colId xmlns:a16="http://schemas.microsoft.com/office/drawing/2014/main" val="1708000541"/>
                    </a:ext>
                  </a:extLst>
                </a:gridCol>
              </a:tblGrid>
              <a:tr h="1201299">
                <a:tc>
                  <a:txBody>
                    <a:bodyPr/>
                    <a:lstStyle/>
                    <a:p>
                      <a:pPr algn="ctr"/>
                      <a:r>
                        <a:rPr lang="cy-GB" sz="3200" b="1" noProof="0" dirty="0"/>
                        <a:t>Dechrau!</a:t>
                      </a:r>
                    </a:p>
                  </a:txBody>
                  <a:tcPr anchor="ctr"/>
                </a:tc>
                <a:tc>
                  <a:txBody>
                    <a:bodyPr/>
                    <a:lstStyle/>
                    <a:p>
                      <a:pPr algn="ctr"/>
                      <a:r>
                        <a:rPr lang="cy-GB" noProof="0" dirty="0">
                          <a:solidFill>
                            <a:srgbClr val="FF0000"/>
                          </a:solidFill>
                        </a:rPr>
                        <a:t>Hoffwn i </a:t>
                      </a:r>
                      <a:r>
                        <a:rPr lang="cy-GB" b="0" noProof="0" dirty="0">
                          <a:solidFill>
                            <a:srgbClr val="FF0000"/>
                          </a:solidFill>
                        </a:rPr>
                        <a:t>ddim</a:t>
                      </a:r>
                      <a:r>
                        <a:rPr lang="cy-GB" b="1" noProof="0" dirty="0">
                          <a:solidFill>
                            <a:srgbClr val="FF0000"/>
                          </a:solidFill>
                        </a:rPr>
                        <a:t> </a:t>
                      </a:r>
                      <a:r>
                        <a:rPr lang="cy-GB" b="0" u="sng" noProof="0" dirty="0">
                          <a:solidFill>
                            <a:srgbClr val="FF0000"/>
                          </a:solidFill>
                        </a:rPr>
                        <a:t>c</a:t>
                      </a:r>
                      <a:r>
                        <a:rPr lang="cy-GB" b="0" noProof="0" dirty="0">
                          <a:solidFill>
                            <a:srgbClr val="FF0000"/>
                          </a:solidFill>
                        </a:rPr>
                        <a:t>anolfan hamdden yn y dref.</a:t>
                      </a:r>
                      <a:endParaRPr lang="cy-GB" noProof="0" dirty="0">
                        <a:solidFill>
                          <a:srgbClr val="FF0000"/>
                        </a:solidFill>
                      </a:endParaRPr>
                    </a:p>
                  </a:txBody>
                  <a:tcPr anchor="ctr"/>
                </a:tc>
                <a:tc>
                  <a:txBody>
                    <a:bodyPr/>
                    <a:lstStyle/>
                    <a:p>
                      <a:pPr algn="ctr"/>
                      <a:r>
                        <a:rPr lang="cy-GB" noProof="0" dirty="0">
                          <a:solidFill>
                            <a:srgbClr val="00B050"/>
                          </a:solidFill>
                        </a:rPr>
                        <a:t>I </a:t>
                      </a:r>
                      <a:r>
                        <a:rPr lang="cy-GB" noProof="0" dirty="0" err="1">
                          <a:solidFill>
                            <a:srgbClr val="00B050"/>
                          </a:solidFill>
                        </a:rPr>
                        <a:t>would</a:t>
                      </a:r>
                      <a:r>
                        <a:rPr lang="cy-GB" noProof="0" dirty="0">
                          <a:solidFill>
                            <a:srgbClr val="00B050"/>
                          </a:solidFill>
                        </a:rPr>
                        <a:t> </a:t>
                      </a:r>
                      <a:r>
                        <a:rPr lang="cy-GB" noProof="0" dirty="0" err="1">
                          <a:solidFill>
                            <a:srgbClr val="00B050"/>
                          </a:solidFill>
                        </a:rPr>
                        <a:t>like</a:t>
                      </a:r>
                      <a:r>
                        <a:rPr lang="cy-GB" noProof="0" dirty="0">
                          <a:solidFill>
                            <a:srgbClr val="00B050"/>
                          </a:solidFill>
                        </a:rPr>
                        <a:t> a </a:t>
                      </a:r>
                      <a:r>
                        <a:rPr lang="cy-GB" noProof="0" dirty="0" err="1">
                          <a:solidFill>
                            <a:srgbClr val="00B050"/>
                          </a:solidFill>
                        </a:rPr>
                        <a:t>clothes</a:t>
                      </a:r>
                      <a:r>
                        <a:rPr lang="cy-GB" noProof="0" dirty="0">
                          <a:solidFill>
                            <a:srgbClr val="00B050"/>
                          </a:solidFill>
                        </a:rPr>
                        <a:t> </a:t>
                      </a:r>
                      <a:r>
                        <a:rPr lang="cy-GB" noProof="0" dirty="0" err="1">
                          <a:solidFill>
                            <a:srgbClr val="00B050"/>
                          </a:solidFill>
                        </a:rPr>
                        <a:t>shop</a:t>
                      </a:r>
                      <a:r>
                        <a:rPr lang="cy-GB" noProof="0" dirty="0">
                          <a:solidFill>
                            <a:srgbClr val="00B050"/>
                          </a:solidFill>
                        </a:rPr>
                        <a:t> </a:t>
                      </a:r>
                      <a:r>
                        <a:rPr lang="cy-GB" noProof="0" dirty="0" err="1">
                          <a:solidFill>
                            <a:srgbClr val="00B050"/>
                          </a:solidFill>
                        </a:rPr>
                        <a:t>in</a:t>
                      </a:r>
                      <a:r>
                        <a:rPr lang="cy-GB" noProof="0" dirty="0">
                          <a:solidFill>
                            <a:srgbClr val="00B050"/>
                          </a:solidFill>
                        </a:rPr>
                        <a:t> the </a:t>
                      </a:r>
                      <a:r>
                        <a:rPr lang="cy-GB" noProof="0" dirty="0" err="1">
                          <a:solidFill>
                            <a:srgbClr val="00B050"/>
                          </a:solidFill>
                        </a:rPr>
                        <a:t>town</a:t>
                      </a:r>
                      <a:r>
                        <a:rPr lang="cy-GB" noProof="0" dirty="0">
                          <a:solidFill>
                            <a:srgbClr val="00B05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00B050"/>
                          </a:solidFill>
                        </a:rPr>
                        <a:t>He </a:t>
                      </a:r>
                      <a:r>
                        <a:rPr lang="cy-GB" noProof="0" dirty="0" err="1">
                          <a:solidFill>
                            <a:srgbClr val="00B050"/>
                          </a:solidFill>
                        </a:rPr>
                        <a:t>would</a:t>
                      </a:r>
                      <a:r>
                        <a:rPr lang="cy-GB" noProof="0" dirty="0">
                          <a:solidFill>
                            <a:srgbClr val="00B050"/>
                          </a:solidFill>
                        </a:rPr>
                        <a:t> </a:t>
                      </a:r>
                      <a:r>
                        <a:rPr lang="cy-GB" noProof="0" dirty="0" err="1">
                          <a:solidFill>
                            <a:srgbClr val="00B050"/>
                          </a:solidFill>
                        </a:rPr>
                        <a:t>like</a:t>
                      </a:r>
                      <a:r>
                        <a:rPr lang="cy-GB" noProof="0" dirty="0">
                          <a:solidFill>
                            <a:srgbClr val="00B050"/>
                          </a:solidFill>
                        </a:rPr>
                        <a:t> a </a:t>
                      </a:r>
                      <a:r>
                        <a:rPr lang="cy-GB" noProof="0" dirty="0" err="1">
                          <a:solidFill>
                            <a:srgbClr val="00B050"/>
                          </a:solidFill>
                        </a:rPr>
                        <a:t>library</a:t>
                      </a:r>
                      <a:r>
                        <a:rPr lang="cy-GB" noProof="0" dirty="0">
                          <a:solidFill>
                            <a:srgbClr val="00B050"/>
                          </a:solidFill>
                        </a:rPr>
                        <a:t> </a:t>
                      </a:r>
                      <a:r>
                        <a:rPr lang="cy-GB" noProof="0" dirty="0" err="1">
                          <a:solidFill>
                            <a:srgbClr val="00B050"/>
                          </a:solidFill>
                        </a:rPr>
                        <a:t>in</a:t>
                      </a:r>
                      <a:r>
                        <a:rPr lang="cy-GB" noProof="0" dirty="0">
                          <a:solidFill>
                            <a:srgbClr val="00B050"/>
                          </a:solidFill>
                        </a:rPr>
                        <a:t> the </a:t>
                      </a:r>
                      <a:r>
                        <a:rPr lang="cy-GB" noProof="0" dirty="0" err="1">
                          <a:solidFill>
                            <a:srgbClr val="00B050"/>
                          </a:solidFill>
                        </a:rPr>
                        <a:t>town</a:t>
                      </a:r>
                      <a:r>
                        <a:rPr lang="cy-GB" noProof="0" dirty="0">
                          <a:solidFill>
                            <a:srgbClr val="00B050"/>
                          </a:solidFill>
                        </a:rPr>
                        <a:t>.</a:t>
                      </a:r>
                    </a:p>
                  </a:txBody>
                  <a:tcPr anchor="ctr"/>
                </a:tc>
                <a:extLst>
                  <a:ext uri="{0D108BD9-81ED-4DB2-BD59-A6C34878D82A}">
                    <a16:rowId xmlns:a16="http://schemas.microsoft.com/office/drawing/2014/main" val="67643307"/>
                  </a:ext>
                </a:extLst>
              </a:tr>
              <a:tr h="120129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FF0000"/>
                          </a:solidFill>
                        </a:rPr>
                        <a:t>We </a:t>
                      </a:r>
                      <a:r>
                        <a:rPr lang="cy-GB" noProof="0" dirty="0" err="1">
                          <a:solidFill>
                            <a:srgbClr val="FF0000"/>
                          </a:solidFill>
                        </a:rPr>
                        <a:t>would</a:t>
                      </a:r>
                      <a:r>
                        <a:rPr lang="cy-GB" noProof="0" dirty="0">
                          <a:solidFill>
                            <a:srgbClr val="FF0000"/>
                          </a:solidFill>
                        </a:rPr>
                        <a:t> not </a:t>
                      </a:r>
                      <a:r>
                        <a:rPr lang="cy-GB" noProof="0" dirty="0" err="1">
                          <a:solidFill>
                            <a:srgbClr val="FF0000"/>
                          </a:solidFill>
                        </a:rPr>
                        <a:t>like</a:t>
                      </a:r>
                      <a:r>
                        <a:rPr lang="cy-GB" noProof="0" dirty="0">
                          <a:solidFill>
                            <a:srgbClr val="FF0000"/>
                          </a:solidFill>
                        </a:rPr>
                        <a:t> a </a:t>
                      </a:r>
                      <a:r>
                        <a:rPr lang="cy-GB" noProof="0" dirty="0" err="1">
                          <a:solidFill>
                            <a:srgbClr val="FF0000"/>
                          </a:solidFill>
                        </a:rPr>
                        <a:t>bank</a:t>
                      </a:r>
                      <a:r>
                        <a:rPr lang="cy-GB" noProof="0" dirty="0">
                          <a:solidFill>
                            <a:srgbClr val="FF0000"/>
                          </a:solidFill>
                        </a:rPr>
                        <a:t> </a:t>
                      </a:r>
                      <a:r>
                        <a:rPr lang="cy-GB" noProof="0" dirty="0" err="1">
                          <a:solidFill>
                            <a:srgbClr val="FF0000"/>
                          </a:solidFill>
                        </a:rPr>
                        <a:t>in</a:t>
                      </a:r>
                      <a:r>
                        <a:rPr lang="cy-GB" noProof="0" dirty="0">
                          <a:solidFill>
                            <a:srgbClr val="FF0000"/>
                          </a:solidFill>
                        </a:rPr>
                        <a:t> the </a:t>
                      </a:r>
                      <a:r>
                        <a:rPr lang="cy-GB" noProof="0" dirty="0" err="1">
                          <a:solidFill>
                            <a:srgbClr val="FF0000"/>
                          </a:solidFill>
                        </a:rPr>
                        <a:t>town</a:t>
                      </a:r>
                      <a:r>
                        <a:rPr lang="cy-GB" noProof="0" dirty="0">
                          <a:solidFill>
                            <a:srgbClr val="FF000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00B050"/>
                          </a:solidFill>
                        </a:rPr>
                        <a:t>You </a:t>
                      </a:r>
                      <a:r>
                        <a:rPr lang="cy-GB" noProof="0" dirty="0" err="1">
                          <a:solidFill>
                            <a:srgbClr val="00B050"/>
                          </a:solidFill>
                        </a:rPr>
                        <a:t>would</a:t>
                      </a:r>
                      <a:r>
                        <a:rPr lang="cy-GB" noProof="0" dirty="0">
                          <a:solidFill>
                            <a:srgbClr val="00B050"/>
                          </a:solidFill>
                        </a:rPr>
                        <a:t> </a:t>
                      </a:r>
                      <a:r>
                        <a:rPr lang="cy-GB" noProof="0" dirty="0" err="1">
                          <a:solidFill>
                            <a:srgbClr val="00B050"/>
                          </a:solidFill>
                        </a:rPr>
                        <a:t>like</a:t>
                      </a:r>
                      <a:r>
                        <a:rPr lang="cy-GB" noProof="0" dirty="0">
                          <a:solidFill>
                            <a:srgbClr val="00B050"/>
                          </a:solidFill>
                        </a:rPr>
                        <a:t> a </a:t>
                      </a:r>
                      <a:r>
                        <a:rPr lang="cy-GB" noProof="0" dirty="0" err="1">
                          <a:solidFill>
                            <a:srgbClr val="00B050"/>
                          </a:solidFill>
                        </a:rPr>
                        <a:t>museum</a:t>
                      </a:r>
                      <a:r>
                        <a:rPr lang="cy-GB" noProof="0" dirty="0">
                          <a:solidFill>
                            <a:srgbClr val="00B050"/>
                          </a:solidFill>
                        </a:rPr>
                        <a:t> </a:t>
                      </a:r>
                      <a:r>
                        <a:rPr lang="cy-GB" noProof="0" dirty="0" err="1">
                          <a:solidFill>
                            <a:srgbClr val="00B050"/>
                          </a:solidFill>
                        </a:rPr>
                        <a:t>in</a:t>
                      </a:r>
                      <a:r>
                        <a:rPr lang="cy-GB" noProof="0" dirty="0">
                          <a:solidFill>
                            <a:srgbClr val="00B050"/>
                          </a:solidFill>
                        </a:rPr>
                        <a:t> the </a:t>
                      </a:r>
                      <a:r>
                        <a:rPr lang="cy-GB" noProof="0" dirty="0" err="1">
                          <a:solidFill>
                            <a:srgbClr val="00B050"/>
                          </a:solidFill>
                        </a:rPr>
                        <a:t>town</a:t>
                      </a:r>
                      <a:r>
                        <a:rPr lang="cy-GB" noProof="0" dirty="0">
                          <a:solidFill>
                            <a:srgbClr val="00B05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00B050"/>
                          </a:solidFill>
                        </a:rPr>
                        <a:t>Hoffet ti </a:t>
                      </a:r>
                      <a:r>
                        <a:rPr lang="cy-GB" b="1" noProof="0" dirty="0">
                          <a:solidFill>
                            <a:srgbClr val="00B050"/>
                          </a:solidFill>
                        </a:rPr>
                        <a:t>l</a:t>
                      </a:r>
                      <a:r>
                        <a:rPr lang="cy-GB" b="0" noProof="0" dirty="0">
                          <a:solidFill>
                            <a:srgbClr val="00B050"/>
                          </a:solidFill>
                        </a:rPr>
                        <a:t>yfrgell</a:t>
                      </a:r>
                      <a:r>
                        <a:rPr lang="cy-GB" b="1" noProof="0" dirty="0">
                          <a:solidFill>
                            <a:srgbClr val="00B050"/>
                          </a:solidFill>
                        </a:rPr>
                        <a:t> </a:t>
                      </a:r>
                      <a:r>
                        <a:rPr lang="cy-GB" b="0" noProof="0" dirty="0">
                          <a:solidFill>
                            <a:srgbClr val="00B050"/>
                          </a:solidFill>
                        </a:rPr>
                        <a:t>yn y dref.</a:t>
                      </a:r>
                      <a:endParaRPr lang="cy-GB" noProof="0" dirty="0">
                        <a:solidFill>
                          <a:srgbClr val="00B050"/>
                        </a:solidFill>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solidFill>
                            <a:srgbClr val="00B050"/>
                          </a:solidFill>
                        </a:rPr>
                        <a:t>She</a:t>
                      </a:r>
                      <a:r>
                        <a:rPr lang="cy-GB" noProof="0" dirty="0">
                          <a:solidFill>
                            <a:srgbClr val="00B050"/>
                          </a:solidFill>
                        </a:rPr>
                        <a:t> </a:t>
                      </a:r>
                      <a:r>
                        <a:rPr lang="cy-GB" noProof="0" dirty="0" err="1">
                          <a:solidFill>
                            <a:srgbClr val="00B050"/>
                          </a:solidFill>
                        </a:rPr>
                        <a:t>would</a:t>
                      </a:r>
                      <a:r>
                        <a:rPr lang="cy-GB" noProof="0" dirty="0">
                          <a:solidFill>
                            <a:srgbClr val="00B050"/>
                          </a:solidFill>
                        </a:rPr>
                        <a:t> </a:t>
                      </a:r>
                      <a:r>
                        <a:rPr lang="cy-GB" noProof="0" dirty="0" err="1">
                          <a:solidFill>
                            <a:srgbClr val="00B050"/>
                          </a:solidFill>
                        </a:rPr>
                        <a:t>like</a:t>
                      </a:r>
                      <a:r>
                        <a:rPr lang="cy-GB" noProof="0" dirty="0">
                          <a:solidFill>
                            <a:srgbClr val="00B050"/>
                          </a:solidFill>
                        </a:rPr>
                        <a:t> a </a:t>
                      </a:r>
                      <a:r>
                        <a:rPr lang="cy-GB" noProof="0" dirty="0" err="1">
                          <a:solidFill>
                            <a:srgbClr val="00B050"/>
                          </a:solidFill>
                        </a:rPr>
                        <a:t>sweet</a:t>
                      </a:r>
                      <a:r>
                        <a:rPr lang="cy-GB" noProof="0" dirty="0">
                          <a:solidFill>
                            <a:srgbClr val="00B050"/>
                          </a:solidFill>
                        </a:rPr>
                        <a:t> </a:t>
                      </a:r>
                      <a:r>
                        <a:rPr lang="cy-GB" noProof="0" dirty="0" err="1">
                          <a:solidFill>
                            <a:srgbClr val="00B050"/>
                          </a:solidFill>
                        </a:rPr>
                        <a:t>shop</a:t>
                      </a:r>
                      <a:r>
                        <a:rPr lang="cy-GB" noProof="0" dirty="0">
                          <a:solidFill>
                            <a:srgbClr val="00B050"/>
                          </a:solidFill>
                        </a:rPr>
                        <a:t> </a:t>
                      </a:r>
                      <a:r>
                        <a:rPr lang="cy-GB" noProof="0" dirty="0" err="1">
                          <a:solidFill>
                            <a:srgbClr val="00B050"/>
                          </a:solidFill>
                        </a:rPr>
                        <a:t>in</a:t>
                      </a:r>
                      <a:r>
                        <a:rPr lang="cy-GB" noProof="0" dirty="0">
                          <a:solidFill>
                            <a:srgbClr val="00B050"/>
                          </a:solidFill>
                        </a:rPr>
                        <a:t> the </a:t>
                      </a:r>
                      <a:r>
                        <a:rPr lang="cy-GB" noProof="0" dirty="0" err="1">
                          <a:solidFill>
                            <a:srgbClr val="00B050"/>
                          </a:solidFill>
                        </a:rPr>
                        <a:t>town</a:t>
                      </a:r>
                      <a:r>
                        <a:rPr lang="cy-GB" noProof="0" dirty="0">
                          <a:solidFill>
                            <a:srgbClr val="00B050"/>
                          </a:solidFill>
                        </a:rPr>
                        <a:t>.</a:t>
                      </a:r>
                    </a:p>
                  </a:txBody>
                  <a:tcPr anchor="ctr"/>
                </a:tc>
                <a:extLst>
                  <a:ext uri="{0D108BD9-81ED-4DB2-BD59-A6C34878D82A}">
                    <a16:rowId xmlns:a16="http://schemas.microsoft.com/office/drawing/2014/main" val="331151531"/>
                  </a:ext>
                </a:extLst>
              </a:tr>
              <a:tr h="120129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FF0000"/>
                          </a:solidFill>
                        </a:rPr>
                        <a:t>You </a:t>
                      </a:r>
                      <a:r>
                        <a:rPr lang="cy-GB" noProof="0" dirty="0" err="1">
                          <a:solidFill>
                            <a:srgbClr val="FF0000"/>
                          </a:solidFill>
                        </a:rPr>
                        <a:t>would</a:t>
                      </a:r>
                      <a:r>
                        <a:rPr lang="cy-GB" noProof="0" dirty="0">
                          <a:solidFill>
                            <a:srgbClr val="FF0000"/>
                          </a:solidFill>
                        </a:rPr>
                        <a:t> not </a:t>
                      </a:r>
                      <a:r>
                        <a:rPr lang="cy-GB" noProof="0" dirty="0" err="1">
                          <a:solidFill>
                            <a:srgbClr val="FF0000"/>
                          </a:solidFill>
                        </a:rPr>
                        <a:t>like</a:t>
                      </a:r>
                      <a:r>
                        <a:rPr lang="cy-GB" noProof="0" dirty="0">
                          <a:solidFill>
                            <a:srgbClr val="FF0000"/>
                          </a:solidFill>
                        </a:rPr>
                        <a:t> a </a:t>
                      </a:r>
                      <a:r>
                        <a:rPr lang="cy-GB" noProof="0" dirty="0" err="1">
                          <a:solidFill>
                            <a:srgbClr val="FF0000"/>
                          </a:solidFill>
                        </a:rPr>
                        <a:t>cinema</a:t>
                      </a:r>
                      <a:r>
                        <a:rPr lang="cy-GB" noProof="0" dirty="0">
                          <a:solidFill>
                            <a:srgbClr val="FF0000"/>
                          </a:solidFill>
                        </a:rPr>
                        <a:t> </a:t>
                      </a:r>
                      <a:r>
                        <a:rPr lang="cy-GB" noProof="0" dirty="0" err="1">
                          <a:solidFill>
                            <a:srgbClr val="FF0000"/>
                          </a:solidFill>
                        </a:rPr>
                        <a:t>in</a:t>
                      </a:r>
                      <a:r>
                        <a:rPr lang="cy-GB" noProof="0" dirty="0">
                          <a:solidFill>
                            <a:srgbClr val="FF0000"/>
                          </a:solidFill>
                        </a:rPr>
                        <a:t> the </a:t>
                      </a:r>
                      <a:r>
                        <a:rPr lang="cy-GB" noProof="0" dirty="0" err="1">
                          <a:solidFill>
                            <a:srgbClr val="FF0000"/>
                          </a:solidFill>
                        </a:rPr>
                        <a:t>town</a:t>
                      </a:r>
                      <a:r>
                        <a:rPr lang="cy-GB" noProof="0" dirty="0">
                          <a:solidFill>
                            <a:srgbClr val="FF000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FF0000"/>
                          </a:solidFill>
                        </a:rPr>
                        <a:t>Hoffai hi ddim archfarchnad </a:t>
                      </a:r>
                      <a:r>
                        <a:rPr lang="cy-GB" b="0" noProof="0" dirty="0">
                          <a:solidFill>
                            <a:srgbClr val="FF0000"/>
                          </a:solidFill>
                        </a:rPr>
                        <a:t>yn y dref.</a:t>
                      </a:r>
                      <a:endParaRPr lang="cy-GB" noProof="0" dirty="0">
                        <a:solidFill>
                          <a:srgbClr val="FF0000"/>
                        </a:solidFill>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solidFill>
                            <a:srgbClr val="00B050"/>
                          </a:solidFill>
                        </a:rPr>
                        <a:t>They</a:t>
                      </a:r>
                      <a:r>
                        <a:rPr lang="cy-GB" noProof="0" dirty="0">
                          <a:solidFill>
                            <a:srgbClr val="00B050"/>
                          </a:solidFill>
                        </a:rPr>
                        <a:t> </a:t>
                      </a:r>
                      <a:r>
                        <a:rPr lang="cy-GB" noProof="0" dirty="0" err="1">
                          <a:solidFill>
                            <a:srgbClr val="00B050"/>
                          </a:solidFill>
                        </a:rPr>
                        <a:t>would</a:t>
                      </a:r>
                      <a:r>
                        <a:rPr lang="cy-GB" noProof="0" dirty="0">
                          <a:solidFill>
                            <a:srgbClr val="00B050"/>
                          </a:solidFill>
                        </a:rPr>
                        <a:t> </a:t>
                      </a:r>
                      <a:r>
                        <a:rPr lang="cy-GB" noProof="0" dirty="0" err="1">
                          <a:solidFill>
                            <a:srgbClr val="00B050"/>
                          </a:solidFill>
                        </a:rPr>
                        <a:t>like</a:t>
                      </a:r>
                      <a:r>
                        <a:rPr lang="cy-GB" noProof="0" dirty="0">
                          <a:solidFill>
                            <a:srgbClr val="00B050"/>
                          </a:solidFill>
                        </a:rPr>
                        <a:t> a </a:t>
                      </a:r>
                      <a:r>
                        <a:rPr lang="cy-GB" noProof="0" dirty="0" err="1">
                          <a:solidFill>
                            <a:srgbClr val="00B050"/>
                          </a:solidFill>
                        </a:rPr>
                        <a:t>hospital</a:t>
                      </a:r>
                      <a:r>
                        <a:rPr lang="cy-GB" noProof="0" dirty="0">
                          <a:solidFill>
                            <a:srgbClr val="00B050"/>
                          </a:solidFill>
                        </a:rPr>
                        <a:t> </a:t>
                      </a:r>
                      <a:r>
                        <a:rPr lang="cy-GB" noProof="0" dirty="0" err="1">
                          <a:solidFill>
                            <a:srgbClr val="00B050"/>
                          </a:solidFill>
                        </a:rPr>
                        <a:t>in</a:t>
                      </a:r>
                      <a:r>
                        <a:rPr lang="cy-GB" noProof="0" dirty="0">
                          <a:solidFill>
                            <a:srgbClr val="00B050"/>
                          </a:solidFill>
                        </a:rPr>
                        <a:t> the </a:t>
                      </a:r>
                      <a:r>
                        <a:rPr lang="cy-GB" noProof="0" dirty="0" err="1">
                          <a:solidFill>
                            <a:srgbClr val="00B050"/>
                          </a:solidFill>
                        </a:rPr>
                        <a:t>town</a:t>
                      </a:r>
                      <a:r>
                        <a:rPr lang="cy-GB" noProof="0" dirty="0">
                          <a:solidFill>
                            <a:srgbClr val="00B05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FF0000"/>
                          </a:solidFill>
                        </a:rPr>
                        <a:t>We </a:t>
                      </a:r>
                      <a:r>
                        <a:rPr lang="cy-GB" noProof="0" dirty="0" err="1">
                          <a:solidFill>
                            <a:srgbClr val="FF0000"/>
                          </a:solidFill>
                        </a:rPr>
                        <a:t>would</a:t>
                      </a:r>
                      <a:r>
                        <a:rPr lang="cy-GB" noProof="0" dirty="0">
                          <a:solidFill>
                            <a:srgbClr val="FF0000"/>
                          </a:solidFill>
                        </a:rPr>
                        <a:t> not </a:t>
                      </a:r>
                      <a:r>
                        <a:rPr lang="cy-GB" noProof="0" dirty="0" err="1">
                          <a:solidFill>
                            <a:srgbClr val="FF0000"/>
                          </a:solidFill>
                        </a:rPr>
                        <a:t>like</a:t>
                      </a:r>
                      <a:r>
                        <a:rPr lang="cy-GB" noProof="0" dirty="0">
                          <a:solidFill>
                            <a:srgbClr val="FF0000"/>
                          </a:solidFill>
                        </a:rPr>
                        <a:t> a </a:t>
                      </a:r>
                      <a:r>
                        <a:rPr lang="cy-GB" noProof="0" dirty="0" err="1">
                          <a:solidFill>
                            <a:srgbClr val="FF0000"/>
                          </a:solidFill>
                        </a:rPr>
                        <a:t>church</a:t>
                      </a:r>
                      <a:r>
                        <a:rPr lang="cy-GB" noProof="0" dirty="0">
                          <a:solidFill>
                            <a:srgbClr val="FF0000"/>
                          </a:solidFill>
                        </a:rPr>
                        <a:t> </a:t>
                      </a:r>
                      <a:r>
                        <a:rPr lang="cy-GB" noProof="0" dirty="0" err="1">
                          <a:solidFill>
                            <a:srgbClr val="FF0000"/>
                          </a:solidFill>
                        </a:rPr>
                        <a:t>in</a:t>
                      </a:r>
                      <a:r>
                        <a:rPr lang="cy-GB" noProof="0" dirty="0">
                          <a:solidFill>
                            <a:srgbClr val="FF0000"/>
                          </a:solidFill>
                        </a:rPr>
                        <a:t> the </a:t>
                      </a:r>
                      <a:r>
                        <a:rPr lang="cy-GB" noProof="0" dirty="0" err="1">
                          <a:solidFill>
                            <a:srgbClr val="FF0000"/>
                          </a:solidFill>
                        </a:rPr>
                        <a:t>town</a:t>
                      </a:r>
                      <a:r>
                        <a:rPr lang="cy-GB" noProof="0" dirty="0">
                          <a:solidFill>
                            <a:srgbClr val="FF0000"/>
                          </a:solidFill>
                        </a:rPr>
                        <a:t>.</a:t>
                      </a:r>
                    </a:p>
                  </a:txBody>
                  <a:tcPr anchor="ctr"/>
                </a:tc>
                <a:extLst>
                  <a:ext uri="{0D108BD9-81ED-4DB2-BD59-A6C34878D82A}">
                    <a16:rowId xmlns:a16="http://schemas.microsoft.com/office/drawing/2014/main" val="2102301313"/>
                  </a:ext>
                </a:extLst>
              </a:tr>
              <a:tr h="120129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00B050"/>
                          </a:solidFill>
                        </a:rPr>
                        <a:t>Hoffech chi </a:t>
                      </a:r>
                      <a:r>
                        <a:rPr lang="cy-GB" b="0" noProof="0" dirty="0">
                          <a:solidFill>
                            <a:srgbClr val="00B050"/>
                          </a:solidFill>
                        </a:rPr>
                        <a:t>ysbyty</a:t>
                      </a:r>
                      <a:r>
                        <a:rPr lang="cy-GB" b="1" noProof="0" dirty="0">
                          <a:solidFill>
                            <a:srgbClr val="00B050"/>
                          </a:solidFill>
                        </a:rPr>
                        <a:t> </a:t>
                      </a:r>
                      <a:r>
                        <a:rPr lang="cy-GB" b="0" noProof="0" dirty="0">
                          <a:solidFill>
                            <a:srgbClr val="00B050"/>
                          </a:solidFill>
                        </a:rPr>
                        <a:t>yn y dref.</a:t>
                      </a:r>
                      <a:endParaRPr lang="cy-GB" noProof="0" dirty="0">
                        <a:solidFill>
                          <a:srgbClr val="00B050"/>
                        </a:solidFill>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FF0000"/>
                          </a:solidFill>
                        </a:rPr>
                        <a:t>He </a:t>
                      </a:r>
                      <a:r>
                        <a:rPr lang="cy-GB" noProof="0" dirty="0" err="1">
                          <a:solidFill>
                            <a:srgbClr val="FF0000"/>
                          </a:solidFill>
                        </a:rPr>
                        <a:t>would</a:t>
                      </a:r>
                      <a:r>
                        <a:rPr lang="cy-GB" noProof="0" dirty="0">
                          <a:solidFill>
                            <a:srgbClr val="FF0000"/>
                          </a:solidFill>
                        </a:rPr>
                        <a:t> not </a:t>
                      </a:r>
                      <a:r>
                        <a:rPr lang="cy-GB" noProof="0" dirty="0" err="1">
                          <a:solidFill>
                            <a:srgbClr val="FF0000"/>
                          </a:solidFill>
                        </a:rPr>
                        <a:t>like</a:t>
                      </a:r>
                      <a:r>
                        <a:rPr lang="cy-GB" noProof="0" dirty="0">
                          <a:solidFill>
                            <a:srgbClr val="FF0000"/>
                          </a:solidFill>
                        </a:rPr>
                        <a:t> a </a:t>
                      </a:r>
                      <a:r>
                        <a:rPr lang="cy-GB" noProof="0" dirty="0" err="1">
                          <a:solidFill>
                            <a:srgbClr val="FF0000"/>
                          </a:solidFill>
                        </a:rPr>
                        <a:t>supermarket</a:t>
                      </a:r>
                      <a:r>
                        <a:rPr lang="cy-GB" noProof="0" dirty="0">
                          <a:solidFill>
                            <a:srgbClr val="FF0000"/>
                          </a:solidFill>
                        </a:rPr>
                        <a:t> </a:t>
                      </a:r>
                      <a:r>
                        <a:rPr lang="cy-GB" noProof="0" dirty="0" err="1">
                          <a:solidFill>
                            <a:srgbClr val="FF0000"/>
                          </a:solidFill>
                        </a:rPr>
                        <a:t>in</a:t>
                      </a:r>
                      <a:r>
                        <a:rPr lang="cy-GB" noProof="0" dirty="0">
                          <a:solidFill>
                            <a:srgbClr val="FF0000"/>
                          </a:solidFill>
                        </a:rPr>
                        <a:t> the </a:t>
                      </a:r>
                      <a:r>
                        <a:rPr lang="cy-GB" noProof="0" dirty="0" err="1">
                          <a:solidFill>
                            <a:srgbClr val="FF0000"/>
                          </a:solidFill>
                        </a:rPr>
                        <a:t>town</a:t>
                      </a:r>
                      <a:r>
                        <a:rPr lang="cy-GB" noProof="0" dirty="0">
                          <a:solidFill>
                            <a:srgbClr val="FF000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00B050"/>
                          </a:solidFill>
                        </a:rPr>
                        <a:t>I </a:t>
                      </a:r>
                      <a:r>
                        <a:rPr lang="cy-GB" noProof="0" dirty="0" err="1">
                          <a:solidFill>
                            <a:srgbClr val="00B050"/>
                          </a:solidFill>
                        </a:rPr>
                        <a:t>would</a:t>
                      </a:r>
                      <a:r>
                        <a:rPr lang="cy-GB" noProof="0" dirty="0">
                          <a:solidFill>
                            <a:srgbClr val="00B050"/>
                          </a:solidFill>
                        </a:rPr>
                        <a:t> </a:t>
                      </a:r>
                      <a:r>
                        <a:rPr lang="cy-GB" noProof="0" dirty="0" err="1">
                          <a:solidFill>
                            <a:srgbClr val="00B050"/>
                          </a:solidFill>
                        </a:rPr>
                        <a:t>like</a:t>
                      </a:r>
                      <a:r>
                        <a:rPr lang="cy-GB" noProof="0" dirty="0">
                          <a:solidFill>
                            <a:srgbClr val="00B050"/>
                          </a:solidFill>
                        </a:rPr>
                        <a:t> a </a:t>
                      </a:r>
                      <a:r>
                        <a:rPr lang="cy-GB" noProof="0" dirty="0" err="1">
                          <a:solidFill>
                            <a:srgbClr val="00B050"/>
                          </a:solidFill>
                        </a:rPr>
                        <a:t>leisure</a:t>
                      </a:r>
                      <a:r>
                        <a:rPr lang="cy-GB" noProof="0" dirty="0">
                          <a:solidFill>
                            <a:srgbClr val="00B050"/>
                          </a:solidFill>
                        </a:rPr>
                        <a:t> </a:t>
                      </a:r>
                      <a:r>
                        <a:rPr lang="cy-GB" noProof="0" dirty="0" err="1">
                          <a:solidFill>
                            <a:srgbClr val="00B050"/>
                          </a:solidFill>
                        </a:rPr>
                        <a:t>centre</a:t>
                      </a:r>
                      <a:r>
                        <a:rPr lang="cy-GB" noProof="0" dirty="0">
                          <a:solidFill>
                            <a:srgbClr val="00B050"/>
                          </a:solidFill>
                        </a:rPr>
                        <a:t> </a:t>
                      </a:r>
                      <a:r>
                        <a:rPr lang="cy-GB" noProof="0" dirty="0" err="1">
                          <a:solidFill>
                            <a:srgbClr val="00B050"/>
                          </a:solidFill>
                        </a:rPr>
                        <a:t>in</a:t>
                      </a:r>
                      <a:r>
                        <a:rPr lang="cy-GB" noProof="0" dirty="0">
                          <a:solidFill>
                            <a:srgbClr val="00B050"/>
                          </a:solidFill>
                        </a:rPr>
                        <a:t> the </a:t>
                      </a:r>
                      <a:r>
                        <a:rPr lang="cy-GB" noProof="0" dirty="0" err="1">
                          <a:solidFill>
                            <a:srgbClr val="00B050"/>
                          </a:solidFill>
                        </a:rPr>
                        <a:t>town</a:t>
                      </a:r>
                      <a:r>
                        <a:rPr lang="cy-GB" noProof="0" dirty="0">
                          <a:solidFill>
                            <a:srgbClr val="00B05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solidFill>
                            <a:srgbClr val="00B050"/>
                          </a:solidFill>
                        </a:rPr>
                        <a:t>Hoffen</a:t>
                      </a:r>
                      <a:r>
                        <a:rPr lang="cy-GB" noProof="0" dirty="0">
                          <a:solidFill>
                            <a:srgbClr val="00B050"/>
                          </a:solidFill>
                        </a:rPr>
                        <a:t> nhw </a:t>
                      </a:r>
                      <a:r>
                        <a:rPr lang="cy-GB" b="1" noProof="0" dirty="0">
                          <a:solidFill>
                            <a:srgbClr val="00B050"/>
                          </a:solidFill>
                        </a:rPr>
                        <a:t>f</a:t>
                      </a:r>
                      <a:r>
                        <a:rPr lang="cy-GB" noProof="0" dirty="0">
                          <a:solidFill>
                            <a:srgbClr val="00B050"/>
                          </a:solidFill>
                        </a:rPr>
                        <a:t>anc </a:t>
                      </a:r>
                      <a:r>
                        <a:rPr lang="cy-GB" b="0" noProof="0" dirty="0">
                          <a:solidFill>
                            <a:srgbClr val="00B050"/>
                          </a:solidFill>
                        </a:rPr>
                        <a:t>yn y dref.</a:t>
                      </a:r>
                      <a:endParaRPr lang="cy-GB" noProof="0" dirty="0">
                        <a:solidFill>
                          <a:srgbClr val="00B050"/>
                        </a:solidFill>
                      </a:endParaRPr>
                    </a:p>
                  </a:txBody>
                  <a:tcPr anchor="ctr"/>
                </a:tc>
                <a:extLst>
                  <a:ext uri="{0D108BD9-81ED-4DB2-BD59-A6C34878D82A}">
                    <a16:rowId xmlns:a16="http://schemas.microsoft.com/office/drawing/2014/main" val="3894105230"/>
                  </a:ext>
                </a:extLst>
              </a:tr>
              <a:tr h="120129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00B050"/>
                          </a:solidFill>
                        </a:rPr>
                        <a:t>We </a:t>
                      </a:r>
                      <a:r>
                        <a:rPr lang="cy-GB" noProof="0" dirty="0" err="1">
                          <a:solidFill>
                            <a:srgbClr val="00B050"/>
                          </a:solidFill>
                        </a:rPr>
                        <a:t>would</a:t>
                      </a:r>
                      <a:r>
                        <a:rPr lang="cy-GB" noProof="0" dirty="0">
                          <a:solidFill>
                            <a:srgbClr val="00B050"/>
                          </a:solidFill>
                        </a:rPr>
                        <a:t> </a:t>
                      </a:r>
                      <a:r>
                        <a:rPr lang="cy-GB" noProof="0" dirty="0" err="1">
                          <a:solidFill>
                            <a:srgbClr val="00B050"/>
                          </a:solidFill>
                        </a:rPr>
                        <a:t>like</a:t>
                      </a:r>
                      <a:r>
                        <a:rPr lang="cy-GB" noProof="0" dirty="0">
                          <a:solidFill>
                            <a:srgbClr val="00B050"/>
                          </a:solidFill>
                        </a:rPr>
                        <a:t> a </a:t>
                      </a:r>
                      <a:r>
                        <a:rPr lang="cy-GB" noProof="0" dirty="0" err="1">
                          <a:solidFill>
                            <a:srgbClr val="00B050"/>
                          </a:solidFill>
                        </a:rPr>
                        <a:t>river</a:t>
                      </a:r>
                      <a:r>
                        <a:rPr lang="cy-GB" noProof="0" dirty="0">
                          <a:solidFill>
                            <a:srgbClr val="00B050"/>
                          </a:solidFill>
                        </a:rPr>
                        <a:t> </a:t>
                      </a:r>
                      <a:r>
                        <a:rPr lang="cy-GB" noProof="0" dirty="0" err="1">
                          <a:solidFill>
                            <a:srgbClr val="00B050"/>
                          </a:solidFill>
                        </a:rPr>
                        <a:t>in</a:t>
                      </a:r>
                      <a:r>
                        <a:rPr lang="cy-GB" noProof="0" dirty="0">
                          <a:solidFill>
                            <a:srgbClr val="00B050"/>
                          </a:solidFill>
                        </a:rPr>
                        <a:t> the </a:t>
                      </a:r>
                      <a:r>
                        <a:rPr lang="cy-GB" noProof="0" dirty="0" err="1">
                          <a:solidFill>
                            <a:srgbClr val="00B050"/>
                          </a:solidFill>
                        </a:rPr>
                        <a:t>town</a:t>
                      </a:r>
                      <a:r>
                        <a:rPr lang="cy-GB" noProof="0" dirty="0">
                          <a:solidFill>
                            <a:srgbClr val="00B05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FF0000"/>
                          </a:solidFill>
                        </a:rPr>
                        <a:t>You </a:t>
                      </a:r>
                      <a:r>
                        <a:rPr lang="cy-GB" noProof="0" dirty="0" err="1">
                          <a:solidFill>
                            <a:srgbClr val="FF0000"/>
                          </a:solidFill>
                        </a:rPr>
                        <a:t>would</a:t>
                      </a:r>
                      <a:r>
                        <a:rPr lang="cy-GB" noProof="0" dirty="0">
                          <a:solidFill>
                            <a:srgbClr val="FF0000"/>
                          </a:solidFill>
                        </a:rPr>
                        <a:t> not </a:t>
                      </a:r>
                      <a:r>
                        <a:rPr lang="cy-GB" noProof="0" dirty="0" err="1">
                          <a:solidFill>
                            <a:srgbClr val="FF0000"/>
                          </a:solidFill>
                        </a:rPr>
                        <a:t>like</a:t>
                      </a:r>
                      <a:r>
                        <a:rPr lang="cy-GB" noProof="0" dirty="0">
                          <a:solidFill>
                            <a:srgbClr val="FF0000"/>
                          </a:solidFill>
                        </a:rPr>
                        <a:t> a </a:t>
                      </a:r>
                      <a:r>
                        <a:rPr lang="cy-GB" noProof="0" dirty="0" err="1">
                          <a:solidFill>
                            <a:srgbClr val="FF0000"/>
                          </a:solidFill>
                        </a:rPr>
                        <a:t>sweet</a:t>
                      </a:r>
                      <a:r>
                        <a:rPr lang="cy-GB" noProof="0" dirty="0">
                          <a:solidFill>
                            <a:srgbClr val="FF0000"/>
                          </a:solidFill>
                        </a:rPr>
                        <a:t> </a:t>
                      </a:r>
                      <a:r>
                        <a:rPr lang="cy-GB" noProof="0" dirty="0" err="1">
                          <a:solidFill>
                            <a:srgbClr val="FF0000"/>
                          </a:solidFill>
                        </a:rPr>
                        <a:t>shop</a:t>
                      </a:r>
                      <a:r>
                        <a:rPr lang="cy-GB" noProof="0" dirty="0">
                          <a:solidFill>
                            <a:srgbClr val="FF0000"/>
                          </a:solidFill>
                        </a:rPr>
                        <a:t> </a:t>
                      </a:r>
                      <a:r>
                        <a:rPr lang="cy-GB" noProof="0" dirty="0" err="1">
                          <a:solidFill>
                            <a:srgbClr val="FF0000"/>
                          </a:solidFill>
                        </a:rPr>
                        <a:t>in</a:t>
                      </a:r>
                      <a:r>
                        <a:rPr lang="cy-GB" noProof="0" dirty="0">
                          <a:solidFill>
                            <a:srgbClr val="FF0000"/>
                          </a:solidFill>
                        </a:rPr>
                        <a:t> the </a:t>
                      </a:r>
                      <a:r>
                        <a:rPr lang="cy-GB" noProof="0" dirty="0" err="1">
                          <a:solidFill>
                            <a:srgbClr val="FF0000"/>
                          </a:solidFill>
                        </a:rPr>
                        <a:t>town</a:t>
                      </a:r>
                      <a:r>
                        <a:rPr lang="cy-GB" noProof="0" dirty="0">
                          <a:solidFill>
                            <a:srgbClr val="FF000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solidFill>
                            <a:srgbClr val="FF0000"/>
                          </a:solidFill>
                        </a:rPr>
                        <a:t>They</a:t>
                      </a:r>
                      <a:r>
                        <a:rPr lang="cy-GB" noProof="0" dirty="0">
                          <a:solidFill>
                            <a:srgbClr val="FF0000"/>
                          </a:solidFill>
                        </a:rPr>
                        <a:t> </a:t>
                      </a:r>
                      <a:r>
                        <a:rPr lang="cy-GB" noProof="0" dirty="0" err="1">
                          <a:solidFill>
                            <a:srgbClr val="FF0000"/>
                          </a:solidFill>
                        </a:rPr>
                        <a:t>would</a:t>
                      </a:r>
                      <a:r>
                        <a:rPr lang="cy-GB" noProof="0" dirty="0">
                          <a:solidFill>
                            <a:srgbClr val="FF0000"/>
                          </a:solidFill>
                        </a:rPr>
                        <a:t> not </a:t>
                      </a:r>
                      <a:r>
                        <a:rPr lang="cy-GB" noProof="0" dirty="0" err="1">
                          <a:solidFill>
                            <a:srgbClr val="FF0000"/>
                          </a:solidFill>
                        </a:rPr>
                        <a:t>like</a:t>
                      </a:r>
                      <a:r>
                        <a:rPr lang="cy-GB" noProof="0" dirty="0">
                          <a:solidFill>
                            <a:srgbClr val="FF0000"/>
                          </a:solidFill>
                        </a:rPr>
                        <a:t> a </a:t>
                      </a:r>
                      <a:r>
                        <a:rPr lang="cy-GB" noProof="0" dirty="0" err="1">
                          <a:solidFill>
                            <a:srgbClr val="FF0000"/>
                          </a:solidFill>
                        </a:rPr>
                        <a:t>library</a:t>
                      </a:r>
                      <a:r>
                        <a:rPr lang="cy-GB" noProof="0" dirty="0">
                          <a:solidFill>
                            <a:srgbClr val="FF0000"/>
                          </a:solidFill>
                        </a:rPr>
                        <a:t> </a:t>
                      </a:r>
                      <a:r>
                        <a:rPr lang="cy-GB" noProof="0" dirty="0" err="1">
                          <a:solidFill>
                            <a:srgbClr val="FF0000"/>
                          </a:solidFill>
                        </a:rPr>
                        <a:t>in</a:t>
                      </a:r>
                      <a:r>
                        <a:rPr lang="cy-GB" noProof="0" dirty="0">
                          <a:solidFill>
                            <a:srgbClr val="FF0000"/>
                          </a:solidFill>
                        </a:rPr>
                        <a:t> the </a:t>
                      </a:r>
                      <a:r>
                        <a:rPr lang="cy-GB" noProof="0" dirty="0" err="1">
                          <a:solidFill>
                            <a:srgbClr val="FF0000"/>
                          </a:solidFill>
                        </a:rPr>
                        <a:t>town</a:t>
                      </a:r>
                      <a:r>
                        <a:rPr lang="cy-GB" noProof="0" dirty="0">
                          <a:solidFill>
                            <a:srgbClr val="FF000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3200" b="1" noProof="0" dirty="0"/>
                        <a:t>Diwedd!</a:t>
                      </a:r>
                    </a:p>
                  </a:txBody>
                  <a:tcPr anchor="ctr"/>
                </a:tc>
                <a:extLst>
                  <a:ext uri="{0D108BD9-81ED-4DB2-BD59-A6C34878D82A}">
                    <a16:rowId xmlns:a16="http://schemas.microsoft.com/office/drawing/2014/main" val="3562838628"/>
                  </a:ext>
                </a:extLst>
              </a:tr>
            </a:tbl>
          </a:graphicData>
        </a:graphic>
      </p:graphicFrame>
      <p:sp>
        <p:nvSpPr>
          <p:cNvPr id="7" name="Rectangle: Rounded Corners 6">
            <a:extLst>
              <a:ext uri="{FF2B5EF4-FFF2-40B4-BE49-F238E27FC236}">
                <a16:creationId xmlns:a16="http://schemas.microsoft.com/office/drawing/2014/main" id="{52FFAF62-1FE3-6E8D-FC46-C0C6AD43F961}"/>
              </a:ext>
            </a:extLst>
          </p:cNvPr>
          <p:cNvSpPr/>
          <p:nvPr/>
        </p:nvSpPr>
        <p:spPr>
          <a:xfrm>
            <a:off x="8142514" y="174171"/>
            <a:ext cx="3922486" cy="6520542"/>
          </a:xfrm>
          <a:prstGeom prst="roundRect">
            <a:avLst/>
          </a:prstGeom>
        </p:spPr>
        <p:style>
          <a:lnRef idx="2">
            <a:schemeClr val="dk1"/>
          </a:lnRef>
          <a:fillRef idx="1">
            <a:schemeClr val="lt1"/>
          </a:fillRef>
          <a:effectRef idx="0">
            <a:schemeClr val="dk1"/>
          </a:effectRef>
          <a:fontRef idx="minor">
            <a:schemeClr val="dk1"/>
          </a:fontRef>
        </p:style>
        <p:txBody>
          <a:bodyPr rtlCol="0" anchor="t"/>
          <a:lstStyle/>
          <a:p>
            <a:pPr algn="ctr"/>
            <a:r>
              <a:rPr lang="cy-GB" b="1" u="sng" dirty="0"/>
              <a:t>Cyfarwyddiadau</a:t>
            </a:r>
          </a:p>
          <a:p>
            <a:endParaRPr lang="cy-GB" dirty="0"/>
          </a:p>
          <a:p>
            <a:r>
              <a:rPr lang="cy-GB" dirty="0"/>
              <a:t>Rwyt ti angen gweithio’n grwpiau bach, bydd eich athrawon yn dweud wrthoch chi eich grŵp.</a:t>
            </a:r>
          </a:p>
          <a:p>
            <a:r>
              <a:rPr lang="cy-GB" dirty="0"/>
              <a:t>Rhaid i chi gymryd tro i gyfieithu'r frawddeg i Gymraeg neu Saesneg.</a:t>
            </a:r>
          </a:p>
          <a:p>
            <a:r>
              <a:rPr lang="cy-GB" dirty="0"/>
              <a:t>Gallwch chi ddefnyddio dis i chwarae’r gêm, gallech chi ddewis sut rydych chi eisiau chwarae’r gêm.</a:t>
            </a:r>
          </a:p>
          <a:p>
            <a:r>
              <a:rPr lang="cy-GB" b="1" i="1" dirty="0"/>
              <a:t>Os rydych chi angen helpu, dewch i fi ac wedyn bydda i’n helpu chi.  </a:t>
            </a:r>
          </a:p>
          <a:p>
            <a:endParaRPr lang="cy-GB" dirty="0"/>
          </a:p>
          <a:p>
            <a:r>
              <a:rPr lang="cy-GB" dirty="0"/>
              <a:t>Hoffwn i</a:t>
            </a:r>
          </a:p>
          <a:p>
            <a:r>
              <a:rPr lang="cy-GB" dirty="0"/>
              <a:t>Hoffet ti</a:t>
            </a:r>
          </a:p>
          <a:p>
            <a:r>
              <a:rPr lang="cy-GB" dirty="0"/>
              <a:t>Hoffai fe</a:t>
            </a:r>
          </a:p>
          <a:p>
            <a:r>
              <a:rPr lang="cy-GB" dirty="0"/>
              <a:t>Hoffai hi</a:t>
            </a:r>
          </a:p>
          <a:p>
            <a:r>
              <a:rPr lang="cy-GB" dirty="0" err="1"/>
              <a:t>Hoffen</a:t>
            </a:r>
            <a:r>
              <a:rPr lang="cy-GB" dirty="0"/>
              <a:t> ni</a:t>
            </a:r>
          </a:p>
          <a:p>
            <a:r>
              <a:rPr lang="cy-GB" dirty="0"/>
              <a:t>Hoffech chi</a:t>
            </a:r>
          </a:p>
          <a:p>
            <a:r>
              <a:rPr lang="cy-GB" dirty="0" err="1"/>
              <a:t>Hoffen</a:t>
            </a:r>
            <a:r>
              <a:rPr lang="cy-GB" dirty="0"/>
              <a:t> nhw</a:t>
            </a:r>
          </a:p>
        </p:txBody>
      </p:sp>
      <p:sp>
        <p:nvSpPr>
          <p:cNvPr id="11" name="Right Brace 10">
            <a:extLst>
              <a:ext uri="{FF2B5EF4-FFF2-40B4-BE49-F238E27FC236}">
                <a16:creationId xmlns:a16="http://schemas.microsoft.com/office/drawing/2014/main" id="{AECF8ACD-DD98-E827-CF1C-52C0E03F601B}"/>
              </a:ext>
            </a:extLst>
          </p:cNvPr>
          <p:cNvSpPr/>
          <p:nvPr/>
        </p:nvSpPr>
        <p:spPr>
          <a:xfrm>
            <a:off x="9677400" y="4484914"/>
            <a:ext cx="435429" cy="2035629"/>
          </a:xfrm>
          <a:prstGeom prst="righ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3" name="Oval 12">
            <a:extLst>
              <a:ext uri="{FF2B5EF4-FFF2-40B4-BE49-F238E27FC236}">
                <a16:creationId xmlns:a16="http://schemas.microsoft.com/office/drawing/2014/main" id="{D3A68051-98FE-19CB-1CB9-9C22E8173026}"/>
              </a:ext>
            </a:extLst>
          </p:cNvPr>
          <p:cNvSpPr/>
          <p:nvPr/>
        </p:nvSpPr>
        <p:spPr>
          <a:xfrm>
            <a:off x="10134601" y="4071257"/>
            <a:ext cx="1894117" cy="2561142"/>
          </a:xfrm>
          <a:prstGeom prst="ellipse">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ctr"/>
            <a:r>
              <a:rPr lang="cy-GB" b="1" i="1" dirty="0"/>
              <a:t>Cofiwch!</a:t>
            </a:r>
          </a:p>
          <a:p>
            <a:pPr algn="ctr"/>
            <a:r>
              <a:rPr lang="cy-GB" dirty="0"/>
              <a:t>T.M ar ôl rhain.</a:t>
            </a:r>
          </a:p>
          <a:p>
            <a:pPr algn="ctr"/>
            <a:endParaRPr lang="cy-GB" dirty="0"/>
          </a:p>
          <a:p>
            <a:pPr algn="ctr"/>
            <a:r>
              <a:rPr lang="cy-GB" dirty="0"/>
              <a:t>Edrychwch ar y bwrdd i helpu chi!</a:t>
            </a:r>
          </a:p>
        </p:txBody>
      </p:sp>
      <p:cxnSp>
        <p:nvCxnSpPr>
          <p:cNvPr id="15" name="Straight Arrow Connector 14">
            <a:extLst>
              <a:ext uri="{FF2B5EF4-FFF2-40B4-BE49-F238E27FC236}">
                <a16:creationId xmlns:a16="http://schemas.microsoft.com/office/drawing/2014/main" id="{7BAB7FEC-A7EC-B432-AF18-F555E7206809}"/>
              </a:ext>
            </a:extLst>
          </p:cNvPr>
          <p:cNvCxnSpPr/>
          <p:nvPr/>
        </p:nvCxnSpPr>
        <p:spPr>
          <a:xfrm>
            <a:off x="7736114" y="1665514"/>
            <a:ext cx="0" cy="402772"/>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7" name="Straight Arrow Connector 16">
            <a:extLst>
              <a:ext uri="{FF2B5EF4-FFF2-40B4-BE49-F238E27FC236}">
                <a16:creationId xmlns:a16="http://schemas.microsoft.com/office/drawing/2014/main" id="{75736E7D-E736-093A-9174-447345856235}"/>
              </a:ext>
            </a:extLst>
          </p:cNvPr>
          <p:cNvCxnSpPr>
            <a:cxnSpLocks/>
          </p:cNvCxnSpPr>
          <p:nvPr/>
        </p:nvCxnSpPr>
        <p:spPr>
          <a:xfrm flipH="1">
            <a:off x="5595257" y="2841171"/>
            <a:ext cx="794657"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F6714089-7107-16D6-F8D0-023D585DA0B5}"/>
              </a:ext>
            </a:extLst>
          </p:cNvPr>
          <p:cNvCxnSpPr/>
          <p:nvPr/>
        </p:nvCxnSpPr>
        <p:spPr>
          <a:xfrm>
            <a:off x="272143" y="2852057"/>
            <a:ext cx="0" cy="674914"/>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22" name="Rectangle: Rounded Corners 21">
            <a:extLst>
              <a:ext uri="{FF2B5EF4-FFF2-40B4-BE49-F238E27FC236}">
                <a16:creationId xmlns:a16="http://schemas.microsoft.com/office/drawing/2014/main" id="{72DA3141-817D-2A74-A612-5B023D7FAD1B}"/>
              </a:ext>
            </a:extLst>
          </p:cNvPr>
          <p:cNvSpPr/>
          <p:nvPr/>
        </p:nvSpPr>
        <p:spPr>
          <a:xfrm>
            <a:off x="127000" y="76200"/>
            <a:ext cx="5969000" cy="489857"/>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cy-GB" b="1" u="sng" dirty="0"/>
              <a:t>Dim Neidr, Dim Ysgolion!</a:t>
            </a:r>
          </a:p>
        </p:txBody>
      </p:sp>
      <p:sp>
        <p:nvSpPr>
          <p:cNvPr id="23" name="Star: 5 Points 22">
            <a:extLst>
              <a:ext uri="{FF2B5EF4-FFF2-40B4-BE49-F238E27FC236}">
                <a16:creationId xmlns:a16="http://schemas.microsoft.com/office/drawing/2014/main" id="{C95DC2FB-43B7-F595-3EFD-7098CB685B20}"/>
              </a:ext>
            </a:extLst>
          </p:cNvPr>
          <p:cNvSpPr/>
          <p:nvPr/>
        </p:nvSpPr>
        <p:spPr>
          <a:xfrm>
            <a:off x="6188528" y="125185"/>
            <a:ext cx="402771" cy="391886"/>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Arrow Connector 24">
            <a:extLst>
              <a:ext uri="{FF2B5EF4-FFF2-40B4-BE49-F238E27FC236}">
                <a16:creationId xmlns:a16="http://schemas.microsoft.com/office/drawing/2014/main" id="{3ACB072E-4909-26A4-7EA0-9ADE65889C25}"/>
              </a:ext>
            </a:extLst>
          </p:cNvPr>
          <p:cNvCxnSpPr/>
          <p:nvPr/>
        </p:nvCxnSpPr>
        <p:spPr>
          <a:xfrm>
            <a:off x="1643743" y="4147457"/>
            <a:ext cx="1001486"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7" name="Straight Arrow Connector 26">
            <a:extLst>
              <a:ext uri="{FF2B5EF4-FFF2-40B4-BE49-F238E27FC236}">
                <a16:creationId xmlns:a16="http://schemas.microsoft.com/office/drawing/2014/main" id="{7D5700DA-DA72-6843-2AEF-A57E5D248402}"/>
              </a:ext>
            </a:extLst>
          </p:cNvPr>
          <p:cNvCxnSpPr/>
          <p:nvPr/>
        </p:nvCxnSpPr>
        <p:spPr>
          <a:xfrm>
            <a:off x="7736114" y="3995057"/>
            <a:ext cx="0" cy="489857"/>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9" name="Straight Arrow Connector 28">
            <a:extLst>
              <a:ext uri="{FF2B5EF4-FFF2-40B4-BE49-F238E27FC236}">
                <a16:creationId xmlns:a16="http://schemas.microsoft.com/office/drawing/2014/main" id="{CD5FA8A9-3165-F7D7-6620-C51D0813BD9A}"/>
              </a:ext>
            </a:extLst>
          </p:cNvPr>
          <p:cNvCxnSpPr/>
          <p:nvPr/>
        </p:nvCxnSpPr>
        <p:spPr>
          <a:xfrm>
            <a:off x="1807029" y="1763486"/>
            <a:ext cx="674914"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31" name="Straight Arrow Connector 30">
            <a:extLst>
              <a:ext uri="{FF2B5EF4-FFF2-40B4-BE49-F238E27FC236}">
                <a16:creationId xmlns:a16="http://schemas.microsoft.com/office/drawing/2014/main" id="{FC10D504-930F-D0CE-7C4A-8234610A9682}"/>
              </a:ext>
            </a:extLst>
          </p:cNvPr>
          <p:cNvCxnSpPr/>
          <p:nvPr/>
        </p:nvCxnSpPr>
        <p:spPr>
          <a:xfrm flipH="1">
            <a:off x="5729514" y="5351828"/>
            <a:ext cx="758372"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33" name="Straight Arrow Connector 32">
            <a:extLst>
              <a:ext uri="{FF2B5EF4-FFF2-40B4-BE49-F238E27FC236}">
                <a16:creationId xmlns:a16="http://schemas.microsoft.com/office/drawing/2014/main" id="{D4142465-0E79-943E-8A0F-EBEFE744384D}"/>
              </a:ext>
            </a:extLst>
          </p:cNvPr>
          <p:cNvCxnSpPr/>
          <p:nvPr/>
        </p:nvCxnSpPr>
        <p:spPr>
          <a:xfrm>
            <a:off x="272143" y="5214257"/>
            <a:ext cx="0" cy="566057"/>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35" name="Straight Arrow Connector 34">
            <a:extLst>
              <a:ext uri="{FF2B5EF4-FFF2-40B4-BE49-F238E27FC236}">
                <a16:creationId xmlns:a16="http://schemas.microsoft.com/office/drawing/2014/main" id="{41BD850E-B10C-EB3D-A06A-4C12D12BAF0C}"/>
              </a:ext>
            </a:extLst>
          </p:cNvPr>
          <p:cNvCxnSpPr/>
          <p:nvPr/>
        </p:nvCxnSpPr>
        <p:spPr>
          <a:xfrm>
            <a:off x="1807029" y="6520543"/>
            <a:ext cx="674914"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2" name="Star: 5 Points 1">
            <a:extLst>
              <a:ext uri="{FF2B5EF4-FFF2-40B4-BE49-F238E27FC236}">
                <a16:creationId xmlns:a16="http://schemas.microsoft.com/office/drawing/2014/main" id="{7BF9DCA9-EDAE-DBE6-3FE9-9171129FCBEE}"/>
              </a:ext>
            </a:extLst>
          </p:cNvPr>
          <p:cNvSpPr/>
          <p:nvPr/>
        </p:nvSpPr>
        <p:spPr>
          <a:xfrm>
            <a:off x="6716485" y="125185"/>
            <a:ext cx="402771" cy="391886"/>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361816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971C54-977A-E217-C9D4-76C858A35709}"/>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5767897A-8B6C-2BA8-8DB9-39D5227356BC}"/>
              </a:ext>
            </a:extLst>
          </p:cNvPr>
          <p:cNvGraphicFramePr>
            <a:graphicFrameLocks noGrp="1"/>
          </p:cNvGraphicFramePr>
          <p:nvPr>
            <p:extLst>
              <p:ext uri="{D42A27DB-BD31-4B8C-83A1-F6EECF244321}">
                <p14:modId xmlns:p14="http://schemas.microsoft.com/office/powerpoint/2010/main" val="3538962376"/>
              </p:ext>
            </p:extLst>
          </p:nvPr>
        </p:nvGraphicFramePr>
        <p:xfrm>
          <a:off x="127000" y="688218"/>
          <a:ext cx="7874000" cy="6006495"/>
        </p:xfrm>
        <a:graphic>
          <a:graphicData uri="http://schemas.openxmlformats.org/drawingml/2006/table">
            <a:tbl>
              <a:tblPr firstRow="1" bandRow="1">
                <a:tableStyleId>{5940675A-B579-460E-94D1-54222C63F5DA}</a:tableStyleId>
              </a:tblPr>
              <a:tblGrid>
                <a:gridCol w="1968500">
                  <a:extLst>
                    <a:ext uri="{9D8B030D-6E8A-4147-A177-3AD203B41FA5}">
                      <a16:colId xmlns:a16="http://schemas.microsoft.com/office/drawing/2014/main" val="3216374913"/>
                    </a:ext>
                  </a:extLst>
                </a:gridCol>
                <a:gridCol w="1968500">
                  <a:extLst>
                    <a:ext uri="{9D8B030D-6E8A-4147-A177-3AD203B41FA5}">
                      <a16:colId xmlns:a16="http://schemas.microsoft.com/office/drawing/2014/main" val="133810937"/>
                    </a:ext>
                  </a:extLst>
                </a:gridCol>
                <a:gridCol w="1968500">
                  <a:extLst>
                    <a:ext uri="{9D8B030D-6E8A-4147-A177-3AD203B41FA5}">
                      <a16:colId xmlns:a16="http://schemas.microsoft.com/office/drawing/2014/main" val="551355608"/>
                    </a:ext>
                  </a:extLst>
                </a:gridCol>
                <a:gridCol w="1968500">
                  <a:extLst>
                    <a:ext uri="{9D8B030D-6E8A-4147-A177-3AD203B41FA5}">
                      <a16:colId xmlns:a16="http://schemas.microsoft.com/office/drawing/2014/main" val="1708000541"/>
                    </a:ext>
                  </a:extLst>
                </a:gridCol>
              </a:tblGrid>
              <a:tr h="1201299">
                <a:tc>
                  <a:txBody>
                    <a:bodyPr/>
                    <a:lstStyle/>
                    <a:p>
                      <a:pPr algn="ctr"/>
                      <a:r>
                        <a:rPr lang="cy-GB" sz="3200" b="1" noProof="0" dirty="0"/>
                        <a:t>Dechrau!</a:t>
                      </a:r>
                    </a:p>
                  </a:txBody>
                  <a:tcPr anchor="ctr"/>
                </a:tc>
                <a:tc>
                  <a:txBody>
                    <a:bodyPr/>
                    <a:lstStyle/>
                    <a:p>
                      <a:pPr algn="ctr"/>
                      <a:r>
                        <a:rPr lang="cy-GB" noProof="0" dirty="0">
                          <a:solidFill>
                            <a:srgbClr val="FF0000"/>
                          </a:solidFill>
                        </a:rPr>
                        <a:t>Hoffwn i </a:t>
                      </a:r>
                      <a:r>
                        <a:rPr lang="cy-GB" b="0" noProof="0" dirty="0">
                          <a:solidFill>
                            <a:srgbClr val="FF0000"/>
                          </a:solidFill>
                        </a:rPr>
                        <a:t>ddim</a:t>
                      </a:r>
                      <a:r>
                        <a:rPr lang="cy-GB" b="1" noProof="0" dirty="0">
                          <a:solidFill>
                            <a:srgbClr val="FF0000"/>
                          </a:solidFill>
                        </a:rPr>
                        <a:t> </a:t>
                      </a:r>
                      <a:r>
                        <a:rPr lang="cy-GB" b="0" u="sng" noProof="0" dirty="0">
                          <a:solidFill>
                            <a:srgbClr val="FF0000"/>
                          </a:solidFill>
                        </a:rPr>
                        <a:t>c</a:t>
                      </a:r>
                      <a:r>
                        <a:rPr lang="cy-GB" b="0" noProof="0" dirty="0">
                          <a:solidFill>
                            <a:srgbClr val="FF0000"/>
                          </a:solidFill>
                        </a:rPr>
                        <a:t>anolfan hamdden yn y dref.</a:t>
                      </a:r>
                      <a:endParaRPr lang="cy-GB" noProof="0" dirty="0">
                        <a:solidFill>
                          <a:srgbClr val="FF0000"/>
                        </a:solidFill>
                      </a:endParaRPr>
                    </a:p>
                  </a:txBody>
                  <a:tcPr anchor="ctr"/>
                </a:tc>
                <a:tc>
                  <a:txBody>
                    <a:bodyPr/>
                    <a:lstStyle/>
                    <a:p>
                      <a:pPr algn="ctr"/>
                      <a:r>
                        <a:rPr lang="cy-GB" noProof="0" dirty="0">
                          <a:solidFill>
                            <a:srgbClr val="7030A0"/>
                          </a:solidFill>
                        </a:rPr>
                        <a:t>Hoffet ti siop dillad yn y dref? </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00B050"/>
                          </a:solidFill>
                        </a:rPr>
                        <a:t>He </a:t>
                      </a:r>
                      <a:r>
                        <a:rPr lang="cy-GB" noProof="0" dirty="0" err="1">
                          <a:solidFill>
                            <a:srgbClr val="00B050"/>
                          </a:solidFill>
                        </a:rPr>
                        <a:t>would</a:t>
                      </a:r>
                      <a:r>
                        <a:rPr lang="cy-GB" noProof="0" dirty="0">
                          <a:solidFill>
                            <a:srgbClr val="00B050"/>
                          </a:solidFill>
                        </a:rPr>
                        <a:t> </a:t>
                      </a:r>
                      <a:r>
                        <a:rPr lang="cy-GB" noProof="0" dirty="0" err="1">
                          <a:solidFill>
                            <a:srgbClr val="00B050"/>
                          </a:solidFill>
                        </a:rPr>
                        <a:t>like</a:t>
                      </a:r>
                      <a:r>
                        <a:rPr lang="cy-GB" noProof="0" dirty="0">
                          <a:solidFill>
                            <a:srgbClr val="00B050"/>
                          </a:solidFill>
                        </a:rPr>
                        <a:t> a </a:t>
                      </a:r>
                      <a:r>
                        <a:rPr lang="cy-GB" noProof="0" dirty="0" err="1">
                          <a:solidFill>
                            <a:srgbClr val="00B050"/>
                          </a:solidFill>
                        </a:rPr>
                        <a:t>library</a:t>
                      </a:r>
                      <a:r>
                        <a:rPr lang="cy-GB" noProof="0" dirty="0">
                          <a:solidFill>
                            <a:srgbClr val="00B050"/>
                          </a:solidFill>
                        </a:rPr>
                        <a:t> </a:t>
                      </a:r>
                      <a:r>
                        <a:rPr lang="cy-GB" noProof="0" dirty="0" err="1">
                          <a:solidFill>
                            <a:srgbClr val="00B050"/>
                          </a:solidFill>
                        </a:rPr>
                        <a:t>in</a:t>
                      </a:r>
                      <a:r>
                        <a:rPr lang="cy-GB" noProof="0" dirty="0">
                          <a:solidFill>
                            <a:srgbClr val="00B050"/>
                          </a:solidFill>
                        </a:rPr>
                        <a:t> the </a:t>
                      </a:r>
                      <a:r>
                        <a:rPr lang="cy-GB" noProof="0" dirty="0" err="1">
                          <a:solidFill>
                            <a:srgbClr val="00B050"/>
                          </a:solidFill>
                        </a:rPr>
                        <a:t>town</a:t>
                      </a:r>
                      <a:r>
                        <a:rPr lang="cy-GB" noProof="0" dirty="0">
                          <a:solidFill>
                            <a:srgbClr val="00B050"/>
                          </a:solidFill>
                        </a:rPr>
                        <a:t>.</a:t>
                      </a:r>
                    </a:p>
                  </a:txBody>
                  <a:tcPr anchor="ctr"/>
                </a:tc>
                <a:extLst>
                  <a:ext uri="{0D108BD9-81ED-4DB2-BD59-A6C34878D82A}">
                    <a16:rowId xmlns:a16="http://schemas.microsoft.com/office/drawing/2014/main" val="67643307"/>
                  </a:ext>
                </a:extLst>
              </a:tr>
              <a:tr h="120129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FF0000"/>
                          </a:solidFill>
                        </a:rPr>
                        <a:t>We </a:t>
                      </a:r>
                      <a:r>
                        <a:rPr lang="cy-GB" noProof="0" dirty="0" err="1">
                          <a:solidFill>
                            <a:srgbClr val="FF0000"/>
                          </a:solidFill>
                        </a:rPr>
                        <a:t>would</a:t>
                      </a:r>
                      <a:r>
                        <a:rPr lang="cy-GB" noProof="0" dirty="0">
                          <a:solidFill>
                            <a:srgbClr val="FF0000"/>
                          </a:solidFill>
                        </a:rPr>
                        <a:t> not </a:t>
                      </a:r>
                      <a:r>
                        <a:rPr lang="cy-GB" noProof="0" dirty="0" err="1">
                          <a:solidFill>
                            <a:srgbClr val="FF0000"/>
                          </a:solidFill>
                        </a:rPr>
                        <a:t>like</a:t>
                      </a:r>
                      <a:r>
                        <a:rPr lang="cy-GB" noProof="0" dirty="0">
                          <a:solidFill>
                            <a:srgbClr val="FF0000"/>
                          </a:solidFill>
                        </a:rPr>
                        <a:t> a </a:t>
                      </a:r>
                      <a:r>
                        <a:rPr lang="cy-GB" noProof="0" dirty="0" err="1">
                          <a:solidFill>
                            <a:srgbClr val="FF0000"/>
                          </a:solidFill>
                        </a:rPr>
                        <a:t>bank</a:t>
                      </a:r>
                      <a:r>
                        <a:rPr lang="cy-GB" noProof="0" dirty="0">
                          <a:solidFill>
                            <a:srgbClr val="FF0000"/>
                          </a:solidFill>
                        </a:rPr>
                        <a:t> </a:t>
                      </a:r>
                      <a:r>
                        <a:rPr lang="cy-GB" noProof="0" dirty="0" err="1">
                          <a:solidFill>
                            <a:srgbClr val="FF0000"/>
                          </a:solidFill>
                        </a:rPr>
                        <a:t>in</a:t>
                      </a:r>
                      <a:r>
                        <a:rPr lang="cy-GB" noProof="0" dirty="0">
                          <a:solidFill>
                            <a:srgbClr val="FF0000"/>
                          </a:solidFill>
                        </a:rPr>
                        <a:t> the </a:t>
                      </a:r>
                      <a:r>
                        <a:rPr lang="cy-GB" noProof="0" dirty="0" err="1">
                          <a:solidFill>
                            <a:srgbClr val="FF0000"/>
                          </a:solidFill>
                        </a:rPr>
                        <a:t>town</a:t>
                      </a:r>
                      <a:r>
                        <a:rPr lang="cy-GB" noProof="0" dirty="0">
                          <a:solidFill>
                            <a:srgbClr val="FF000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00B050"/>
                          </a:solidFill>
                        </a:rPr>
                        <a:t>You </a:t>
                      </a:r>
                      <a:r>
                        <a:rPr lang="cy-GB" noProof="0" dirty="0" err="1">
                          <a:solidFill>
                            <a:srgbClr val="00B050"/>
                          </a:solidFill>
                        </a:rPr>
                        <a:t>would</a:t>
                      </a:r>
                      <a:r>
                        <a:rPr lang="cy-GB" noProof="0" dirty="0">
                          <a:solidFill>
                            <a:srgbClr val="00B050"/>
                          </a:solidFill>
                        </a:rPr>
                        <a:t> </a:t>
                      </a:r>
                      <a:r>
                        <a:rPr lang="cy-GB" noProof="0" dirty="0" err="1">
                          <a:solidFill>
                            <a:srgbClr val="00B050"/>
                          </a:solidFill>
                        </a:rPr>
                        <a:t>like</a:t>
                      </a:r>
                      <a:r>
                        <a:rPr lang="cy-GB" noProof="0" dirty="0">
                          <a:solidFill>
                            <a:srgbClr val="00B050"/>
                          </a:solidFill>
                        </a:rPr>
                        <a:t> a </a:t>
                      </a:r>
                      <a:r>
                        <a:rPr lang="cy-GB" noProof="0" dirty="0" err="1">
                          <a:solidFill>
                            <a:srgbClr val="00B050"/>
                          </a:solidFill>
                        </a:rPr>
                        <a:t>museum</a:t>
                      </a:r>
                      <a:r>
                        <a:rPr lang="cy-GB" noProof="0" dirty="0">
                          <a:solidFill>
                            <a:srgbClr val="00B050"/>
                          </a:solidFill>
                        </a:rPr>
                        <a:t> </a:t>
                      </a:r>
                      <a:r>
                        <a:rPr lang="cy-GB" noProof="0" dirty="0" err="1">
                          <a:solidFill>
                            <a:srgbClr val="00B050"/>
                          </a:solidFill>
                        </a:rPr>
                        <a:t>in</a:t>
                      </a:r>
                      <a:r>
                        <a:rPr lang="cy-GB" noProof="0" dirty="0">
                          <a:solidFill>
                            <a:srgbClr val="00B050"/>
                          </a:solidFill>
                        </a:rPr>
                        <a:t> the </a:t>
                      </a:r>
                      <a:r>
                        <a:rPr lang="cy-GB" noProof="0" dirty="0" err="1">
                          <a:solidFill>
                            <a:srgbClr val="00B050"/>
                          </a:solidFill>
                        </a:rPr>
                        <a:t>town</a:t>
                      </a:r>
                      <a:r>
                        <a:rPr lang="cy-GB" noProof="0" dirty="0">
                          <a:solidFill>
                            <a:srgbClr val="00B05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00B050"/>
                          </a:solidFill>
                        </a:rPr>
                        <a:t>Hoffet ti </a:t>
                      </a:r>
                      <a:r>
                        <a:rPr lang="cy-GB" b="1" noProof="0" dirty="0">
                          <a:solidFill>
                            <a:srgbClr val="00B050"/>
                          </a:solidFill>
                        </a:rPr>
                        <a:t>l</a:t>
                      </a:r>
                      <a:r>
                        <a:rPr lang="cy-GB" b="0" noProof="0" dirty="0">
                          <a:solidFill>
                            <a:srgbClr val="00B050"/>
                          </a:solidFill>
                        </a:rPr>
                        <a:t>yfrgell</a:t>
                      </a:r>
                      <a:r>
                        <a:rPr lang="cy-GB" b="1" noProof="0" dirty="0">
                          <a:solidFill>
                            <a:srgbClr val="00B050"/>
                          </a:solidFill>
                        </a:rPr>
                        <a:t> </a:t>
                      </a:r>
                      <a:r>
                        <a:rPr lang="cy-GB" b="0" noProof="0" dirty="0">
                          <a:solidFill>
                            <a:srgbClr val="00B050"/>
                          </a:solidFill>
                        </a:rPr>
                        <a:t>yn y dref.</a:t>
                      </a:r>
                      <a:endParaRPr lang="cy-GB" noProof="0" dirty="0">
                        <a:solidFill>
                          <a:srgbClr val="00B050"/>
                        </a:solidFill>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solidFill>
                            <a:srgbClr val="7030A0"/>
                          </a:solidFill>
                        </a:rPr>
                        <a:t>Would</a:t>
                      </a:r>
                      <a:r>
                        <a:rPr lang="cy-GB" noProof="0" dirty="0">
                          <a:solidFill>
                            <a:srgbClr val="7030A0"/>
                          </a:solidFill>
                        </a:rPr>
                        <a:t> </a:t>
                      </a:r>
                      <a:r>
                        <a:rPr lang="cy-GB" noProof="0" dirty="0" err="1">
                          <a:solidFill>
                            <a:srgbClr val="7030A0"/>
                          </a:solidFill>
                        </a:rPr>
                        <a:t>she</a:t>
                      </a:r>
                      <a:r>
                        <a:rPr lang="cy-GB" noProof="0" dirty="0">
                          <a:solidFill>
                            <a:srgbClr val="7030A0"/>
                          </a:solidFill>
                        </a:rPr>
                        <a:t> </a:t>
                      </a:r>
                      <a:r>
                        <a:rPr lang="cy-GB" noProof="0" dirty="0" err="1">
                          <a:solidFill>
                            <a:srgbClr val="7030A0"/>
                          </a:solidFill>
                        </a:rPr>
                        <a:t>like</a:t>
                      </a:r>
                      <a:r>
                        <a:rPr lang="cy-GB" noProof="0" dirty="0">
                          <a:solidFill>
                            <a:srgbClr val="7030A0"/>
                          </a:solidFill>
                        </a:rPr>
                        <a:t> a </a:t>
                      </a:r>
                      <a:r>
                        <a:rPr lang="cy-GB" noProof="0" dirty="0" err="1">
                          <a:solidFill>
                            <a:srgbClr val="7030A0"/>
                          </a:solidFill>
                        </a:rPr>
                        <a:t>sweet</a:t>
                      </a:r>
                      <a:r>
                        <a:rPr lang="cy-GB" noProof="0" dirty="0">
                          <a:solidFill>
                            <a:srgbClr val="7030A0"/>
                          </a:solidFill>
                        </a:rPr>
                        <a:t> </a:t>
                      </a:r>
                      <a:r>
                        <a:rPr lang="cy-GB" noProof="0" dirty="0" err="1">
                          <a:solidFill>
                            <a:srgbClr val="7030A0"/>
                          </a:solidFill>
                        </a:rPr>
                        <a:t>shop</a:t>
                      </a:r>
                      <a:r>
                        <a:rPr lang="cy-GB" noProof="0" dirty="0">
                          <a:solidFill>
                            <a:srgbClr val="7030A0"/>
                          </a:solidFill>
                        </a:rPr>
                        <a:t> </a:t>
                      </a:r>
                      <a:r>
                        <a:rPr lang="cy-GB" noProof="0" dirty="0" err="1">
                          <a:solidFill>
                            <a:srgbClr val="7030A0"/>
                          </a:solidFill>
                        </a:rPr>
                        <a:t>in</a:t>
                      </a:r>
                      <a:r>
                        <a:rPr lang="cy-GB" noProof="0" dirty="0">
                          <a:solidFill>
                            <a:srgbClr val="7030A0"/>
                          </a:solidFill>
                        </a:rPr>
                        <a:t> the </a:t>
                      </a:r>
                      <a:r>
                        <a:rPr lang="cy-GB" noProof="0" dirty="0" err="1">
                          <a:solidFill>
                            <a:srgbClr val="7030A0"/>
                          </a:solidFill>
                        </a:rPr>
                        <a:t>town</a:t>
                      </a:r>
                      <a:r>
                        <a:rPr lang="cy-GB" noProof="0" dirty="0">
                          <a:solidFill>
                            <a:srgbClr val="7030A0"/>
                          </a:solidFill>
                        </a:rPr>
                        <a:t>?</a:t>
                      </a:r>
                    </a:p>
                  </a:txBody>
                  <a:tcPr anchor="ctr"/>
                </a:tc>
                <a:extLst>
                  <a:ext uri="{0D108BD9-81ED-4DB2-BD59-A6C34878D82A}">
                    <a16:rowId xmlns:a16="http://schemas.microsoft.com/office/drawing/2014/main" val="331151531"/>
                  </a:ext>
                </a:extLst>
              </a:tr>
              <a:tr h="120129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solidFill>
                            <a:srgbClr val="7030A0"/>
                          </a:solidFill>
                        </a:rPr>
                        <a:t>Would</a:t>
                      </a:r>
                      <a:r>
                        <a:rPr lang="cy-GB" noProof="0" dirty="0">
                          <a:solidFill>
                            <a:srgbClr val="7030A0"/>
                          </a:solidFill>
                        </a:rPr>
                        <a:t> </a:t>
                      </a:r>
                      <a:r>
                        <a:rPr lang="cy-GB" noProof="0" dirty="0" err="1">
                          <a:solidFill>
                            <a:srgbClr val="7030A0"/>
                          </a:solidFill>
                        </a:rPr>
                        <a:t>you</a:t>
                      </a:r>
                      <a:r>
                        <a:rPr lang="cy-GB" noProof="0" dirty="0">
                          <a:solidFill>
                            <a:srgbClr val="7030A0"/>
                          </a:solidFill>
                        </a:rPr>
                        <a:t> </a:t>
                      </a:r>
                      <a:r>
                        <a:rPr lang="cy-GB" noProof="0" dirty="0" err="1">
                          <a:solidFill>
                            <a:srgbClr val="7030A0"/>
                          </a:solidFill>
                        </a:rPr>
                        <a:t>like</a:t>
                      </a:r>
                      <a:r>
                        <a:rPr lang="cy-GB" noProof="0" dirty="0">
                          <a:solidFill>
                            <a:srgbClr val="7030A0"/>
                          </a:solidFill>
                        </a:rPr>
                        <a:t> a </a:t>
                      </a:r>
                      <a:r>
                        <a:rPr lang="cy-GB" noProof="0" dirty="0" err="1">
                          <a:solidFill>
                            <a:srgbClr val="7030A0"/>
                          </a:solidFill>
                        </a:rPr>
                        <a:t>cinema</a:t>
                      </a:r>
                      <a:r>
                        <a:rPr lang="cy-GB" noProof="0" dirty="0">
                          <a:solidFill>
                            <a:srgbClr val="7030A0"/>
                          </a:solidFill>
                        </a:rPr>
                        <a:t> </a:t>
                      </a:r>
                      <a:r>
                        <a:rPr lang="cy-GB" noProof="0" dirty="0" err="1">
                          <a:solidFill>
                            <a:srgbClr val="7030A0"/>
                          </a:solidFill>
                        </a:rPr>
                        <a:t>in</a:t>
                      </a:r>
                      <a:r>
                        <a:rPr lang="cy-GB" noProof="0" dirty="0">
                          <a:solidFill>
                            <a:srgbClr val="7030A0"/>
                          </a:solidFill>
                        </a:rPr>
                        <a:t> the </a:t>
                      </a:r>
                      <a:r>
                        <a:rPr lang="cy-GB" noProof="0" dirty="0" err="1">
                          <a:solidFill>
                            <a:srgbClr val="7030A0"/>
                          </a:solidFill>
                        </a:rPr>
                        <a:t>town</a:t>
                      </a:r>
                      <a:r>
                        <a:rPr lang="cy-GB" noProof="0" dirty="0">
                          <a:solidFill>
                            <a:srgbClr val="7030A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FF0000"/>
                          </a:solidFill>
                        </a:rPr>
                        <a:t>Hoffai hi ddim archfarchnad </a:t>
                      </a:r>
                      <a:r>
                        <a:rPr lang="cy-GB" b="0" noProof="0" dirty="0">
                          <a:solidFill>
                            <a:srgbClr val="FF0000"/>
                          </a:solidFill>
                        </a:rPr>
                        <a:t>yn y dref.</a:t>
                      </a:r>
                      <a:endParaRPr lang="cy-GB" noProof="0" dirty="0">
                        <a:solidFill>
                          <a:srgbClr val="FF0000"/>
                        </a:solidFill>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solidFill>
                            <a:srgbClr val="00B050"/>
                          </a:solidFill>
                        </a:rPr>
                        <a:t>They</a:t>
                      </a:r>
                      <a:r>
                        <a:rPr lang="cy-GB" noProof="0" dirty="0">
                          <a:solidFill>
                            <a:srgbClr val="00B050"/>
                          </a:solidFill>
                        </a:rPr>
                        <a:t> </a:t>
                      </a:r>
                      <a:r>
                        <a:rPr lang="cy-GB" noProof="0" dirty="0" err="1">
                          <a:solidFill>
                            <a:srgbClr val="00B050"/>
                          </a:solidFill>
                        </a:rPr>
                        <a:t>would</a:t>
                      </a:r>
                      <a:r>
                        <a:rPr lang="cy-GB" noProof="0" dirty="0">
                          <a:solidFill>
                            <a:srgbClr val="00B050"/>
                          </a:solidFill>
                        </a:rPr>
                        <a:t> </a:t>
                      </a:r>
                      <a:r>
                        <a:rPr lang="cy-GB" noProof="0" dirty="0" err="1">
                          <a:solidFill>
                            <a:srgbClr val="00B050"/>
                          </a:solidFill>
                        </a:rPr>
                        <a:t>like</a:t>
                      </a:r>
                      <a:r>
                        <a:rPr lang="cy-GB" noProof="0" dirty="0">
                          <a:solidFill>
                            <a:srgbClr val="00B050"/>
                          </a:solidFill>
                        </a:rPr>
                        <a:t> a </a:t>
                      </a:r>
                      <a:r>
                        <a:rPr lang="cy-GB" noProof="0" dirty="0" err="1">
                          <a:solidFill>
                            <a:srgbClr val="00B050"/>
                          </a:solidFill>
                        </a:rPr>
                        <a:t>hospital</a:t>
                      </a:r>
                      <a:r>
                        <a:rPr lang="cy-GB" noProof="0" dirty="0">
                          <a:solidFill>
                            <a:srgbClr val="00B050"/>
                          </a:solidFill>
                        </a:rPr>
                        <a:t> </a:t>
                      </a:r>
                      <a:r>
                        <a:rPr lang="cy-GB" noProof="0" dirty="0" err="1">
                          <a:solidFill>
                            <a:srgbClr val="00B050"/>
                          </a:solidFill>
                        </a:rPr>
                        <a:t>in</a:t>
                      </a:r>
                      <a:r>
                        <a:rPr lang="cy-GB" noProof="0" dirty="0">
                          <a:solidFill>
                            <a:srgbClr val="00B050"/>
                          </a:solidFill>
                        </a:rPr>
                        <a:t> the </a:t>
                      </a:r>
                      <a:r>
                        <a:rPr lang="cy-GB" noProof="0" dirty="0" err="1">
                          <a:solidFill>
                            <a:srgbClr val="00B050"/>
                          </a:solidFill>
                        </a:rPr>
                        <a:t>town</a:t>
                      </a:r>
                      <a:r>
                        <a:rPr lang="cy-GB" noProof="0" dirty="0">
                          <a:solidFill>
                            <a:srgbClr val="00B05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FF0000"/>
                          </a:solidFill>
                        </a:rPr>
                        <a:t>We </a:t>
                      </a:r>
                      <a:r>
                        <a:rPr lang="cy-GB" noProof="0" dirty="0" err="1">
                          <a:solidFill>
                            <a:srgbClr val="FF0000"/>
                          </a:solidFill>
                        </a:rPr>
                        <a:t>would</a:t>
                      </a:r>
                      <a:r>
                        <a:rPr lang="cy-GB" noProof="0" dirty="0">
                          <a:solidFill>
                            <a:srgbClr val="FF0000"/>
                          </a:solidFill>
                        </a:rPr>
                        <a:t> not </a:t>
                      </a:r>
                      <a:r>
                        <a:rPr lang="cy-GB" noProof="0" dirty="0" err="1">
                          <a:solidFill>
                            <a:srgbClr val="FF0000"/>
                          </a:solidFill>
                        </a:rPr>
                        <a:t>like</a:t>
                      </a:r>
                      <a:r>
                        <a:rPr lang="cy-GB" noProof="0" dirty="0">
                          <a:solidFill>
                            <a:srgbClr val="FF0000"/>
                          </a:solidFill>
                        </a:rPr>
                        <a:t> a </a:t>
                      </a:r>
                      <a:r>
                        <a:rPr lang="cy-GB" noProof="0" dirty="0" err="1">
                          <a:solidFill>
                            <a:srgbClr val="FF0000"/>
                          </a:solidFill>
                        </a:rPr>
                        <a:t>church</a:t>
                      </a:r>
                      <a:r>
                        <a:rPr lang="cy-GB" noProof="0" dirty="0">
                          <a:solidFill>
                            <a:srgbClr val="FF0000"/>
                          </a:solidFill>
                        </a:rPr>
                        <a:t> </a:t>
                      </a:r>
                      <a:r>
                        <a:rPr lang="cy-GB" noProof="0" dirty="0" err="1">
                          <a:solidFill>
                            <a:srgbClr val="FF0000"/>
                          </a:solidFill>
                        </a:rPr>
                        <a:t>in</a:t>
                      </a:r>
                      <a:r>
                        <a:rPr lang="cy-GB" noProof="0" dirty="0">
                          <a:solidFill>
                            <a:srgbClr val="FF0000"/>
                          </a:solidFill>
                        </a:rPr>
                        <a:t> the </a:t>
                      </a:r>
                      <a:r>
                        <a:rPr lang="cy-GB" noProof="0" dirty="0" err="1">
                          <a:solidFill>
                            <a:srgbClr val="FF0000"/>
                          </a:solidFill>
                        </a:rPr>
                        <a:t>town</a:t>
                      </a:r>
                      <a:r>
                        <a:rPr lang="cy-GB" noProof="0" dirty="0">
                          <a:solidFill>
                            <a:srgbClr val="FF0000"/>
                          </a:solidFill>
                        </a:rPr>
                        <a:t>.</a:t>
                      </a:r>
                    </a:p>
                  </a:txBody>
                  <a:tcPr anchor="ctr"/>
                </a:tc>
                <a:extLst>
                  <a:ext uri="{0D108BD9-81ED-4DB2-BD59-A6C34878D82A}">
                    <a16:rowId xmlns:a16="http://schemas.microsoft.com/office/drawing/2014/main" val="2102301313"/>
                  </a:ext>
                </a:extLst>
              </a:tr>
              <a:tr h="120129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00B050"/>
                          </a:solidFill>
                        </a:rPr>
                        <a:t>Hoffech chi </a:t>
                      </a:r>
                      <a:r>
                        <a:rPr lang="cy-GB" b="0" noProof="0" dirty="0">
                          <a:solidFill>
                            <a:srgbClr val="00B050"/>
                          </a:solidFill>
                        </a:rPr>
                        <a:t>ysbyty</a:t>
                      </a:r>
                      <a:r>
                        <a:rPr lang="cy-GB" b="1" noProof="0" dirty="0">
                          <a:solidFill>
                            <a:srgbClr val="00B050"/>
                          </a:solidFill>
                        </a:rPr>
                        <a:t> </a:t>
                      </a:r>
                      <a:r>
                        <a:rPr lang="cy-GB" b="0" noProof="0" dirty="0">
                          <a:solidFill>
                            <a:srgbClr val="00B050"/>
                          </a:solidFill>
                        </a:rPr>
                        <a:t>yn y dref.</a:t>
                      </a:r>
                      <a:endParaRPr lang="cy-GB" noProof="0" dirty="0">
                        <a:solidFill>
                          <a:srgbClr val="00B050"/>
                        </a:solidFill>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FF0000"/>
                          </a:solidFill>
                        </a:rPr>
                        <a:t>He </a:t>
                      </a:r>
                      <a:r>
                        <a:rPr lang="cy-GB" noProof="0" dirty="0" err="1">
                          <a:solidFill>
                            <a:srgbClr val="FF0000"/>
                          </a:solidFill>
                        </a:rPr>
                        <a:t>would</a:t>
                      </a:r>
                      <a:r>
                        <a:rPr lang="cy-GB" noProof="0" dirty="0">
                          <a:solidFill>
                            <a:srgbClr val="FF0000"/>
                          </a:solidFill>
                        </a:rPr>
                        <a:t> not </a:t>
                      </a:r>
                      <a:r>
                        <a:rPr lang="cy-GB" noProof="0" dirty="0" err="1">
                          <a:solidFill>
                            <a:srgbClr val="FF0000"/>
                          </a:solidFill>
                        </a:rPr>
                        <a:t>like</a:t>
                      </a:r>
                      <a:r>
                        <a:rPr lang="cy-GB" noProof="0" dirty="0">
                          <a:solidFill>
                            <a:srgbClr val="FF0000"/>
                          </a:solidFill>
                        </a:rPr>
                        <a:t> a </a:t>
                      </a:r>
                      <a:r>
                        <a:rPr lang="cy-GB" noProof="0" dirty="0" err="1">
                          <a:solidFill>
                            <a:srgbClr val="FF0000"/>
                          </a:solidFill>
                        </a:rPr>
                        <a:t>supermarket</a:t>
                      </a:r>
                      <a:r>
                        <a:rPr lang="cy-GB" noProof="0" dirty="0">
                          <a:solidFill>
                            <a:srgbClr val="FF0000"/>
                          </a:solidFill>
                        </a:rPr>
                        <a:t> </a:t>
                      </a:r>
                      <a:r>
                        <a:rPr lang="cy-GB" noProof="0" dirty="0" err="1">
                          <a:solidFill>
                            <a:srgbClr val="FF0000"/>
                          </a:solidFill>
                        </a:rPr>
                        <a:t>in</a:t>
                      </a:r>
                      <a:r>
                        <a:rPr lang="cy-GB" noProof="0" dirty="0">
                          <a:solidFill>
                            <a:srgbClr val="FF0000"/>
                          </a:solidFill>
                        </a:rPr>
                        <a:t> the </a:t>
                      </a:r>
                      <a:r>
                        <a:rPr lang="cy-GB" noProof="0" dirty="0" err="1">
                          <a:solidFill>
                            <a:srgbClr val="FF0000"/>
                          </a:solidFill>
                        </a:rPr>
                        <a:t>town</a:t>
                      </a:r>
                      <a:r>
                        <a:rPr lang="cy-GB" noProof="0" dirty="0">
                          <a:solidFill>
                            <a:srgbClr val="FF000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00B050"/>
                          </a:solidFill>
                        </a:rPr>
                        <a:t>I </a:t>
                      </a:r>
                      <a:r>
                        <a:rPr lang="cy-GB" noProof="0" dirty="0" err="1">
                          <a:solidFill>
                            <a:srgbClr val="00B050"/>
                          </a:solidFill>
                        </a:rPr>
                        <a:t>would</a:t>
                      </a:r>
                      <a:r>
                        <a:rPr lang="cy-GB" noProof="0" dirty="0">
                          <a:solidFill>
                            <a:srgbClr val="00B050"/>
                          </a:solidFill>
                        </a:rPr>
                        <a:t> </a:t>
                      </a:r>
                      <a:r>
                        <a:rPr lang="cy-GB" noProof="0" dirty="0" err="1">
                          <a:solidFill>
                            <a:srgbClr val="00B050"/>
                          </a:solidFill>
                        </a:rPr>
                        <a:t>like</a:t>
                      </a:r>
                      <a:r>
                        <a:rPr lang="cy-GB" noProof="0" dirty="0">
                          <a:solidFill>
                            <a:srgbClr val="00B050"/>
                          </a:solidFill>
                        </a:rPr>
                        <a:t> a </a:t>
                      </a:r>
                      <a:r>
                        <a:rPr lang="cy-GB" noProof="0" dirty="0" err="1">
                          <a:solidFill>
                            <a:srgbClr val="00B050"/>
                          </a:solidFill>
                        </a:rPr>
                        <a:t>leisure</a:t>
                      </a:r>
                      <a:r>
                        <a:rPr lang="cy-GB" noProof="0" dirty="0">
                          <a:solidFill>
                            <a:srgbClr val="00B050"/>
                          </a:solidFill>
                        </a:rPr>
                        <a:t> </a:t>
                      </a:r>
                      <a:r>
                        <a:rPr lang="cy-GB" noProof="0" dirty="0" err="1">
                          <a:solidFill>
                            <a:srgbClr val="00B050"/>
                          </a:solidFill>
                        </a:rPr>
                        <a:t>centre</a:t>
                      </a:r>
                      <a:r>
                        <a:rPr lang="cy-GB" noProof="0" dirty="0">
                          <a:solidFill>
                            <a:srgbClr val="00B050"/>
                          </a:solidFill>
                        </a:rPr>
                        <a:t> </a:t>
                      </a:r>
                      <a:r>
                        <a:rPr lang="cy-GB" noProof="0" dirty="0" err="1">
                          <a:solidFill>
                            <a:srgbClr val="00B050"/>
                          </a:solidFill>
                        </a:rPr>
                        <a:t>in</a:t>
                      </a:r>
                      <a:r>
                        <a:rPr lang="cy-GB" noProof="0" dirty="0">
                          <a:solidFill>
                            <a:srgbClr val="00B050"/>
                          </a:solidFill>
                        </a:rPr>
                        <a:t> the </a:t>
                      </a:r>
                      <a:r>
                        <a:rPr lang="cy-GB" noProof="0" dirty="0" err="1">
                          <a:solidFill>
                            <a:srgbClr val="00B050"/>
                          </a:solidFill>
                        </a:rPr>
                        <a:t>town</a:t>
                      </a:r>
                      <a:r>
                        <a:rPr lang="cy-GB" noProof="0" dirty="0">
                          <a:solidFill>
                            <a:srgbClr val="00B05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solidFill>
                            <a:srgbClr val="7030A0"/>
                          </a:solidFill>
                        </a:rPr>
                        <a:t>Hoffen</a:t>
                      </a:r>
                      <a:r>
                        <a:rPr lang="cy-GB" noProof="0" dirty="0">
                          <a:solidFill>
                            <a:srgbClr val="7030A0"/>
                          </a:solidFill>
                        </a:rPr>
                        <a:t> nhw </a:t>
                      </a:r>
                      <a:r>
                        <a:rPr lang="cy-GB" b="1" noProof="0" dirty="0">
                          <a:solidFill>
                            <a:srgbClr val="7030A0"/>
                          </a:solidFill>
                        </a:rPr>
                        <a:t>f</a:t>
                      </a:r>
                      <a:r>
                        <a:rPr lang="cy-GB" noProof="0" dirty="0">
                          <a:solidFill>
                            <a:srgbClr val="7030A0"/>
                          </a:solidFill>
                        </a:rPr>
                        <a:t>anc </a:t>
                      </a:r>
                      <a:r>
                        <a:rPr lang="cy-GB" b="0" noProof="0" dirty="0">
                          <a:solidFill>
                            <a:srgbClr val="7030A0"/>
                          </a:solidFill>
                        </a:rPr>
                        <a:t>yn y dref?</a:t>
                      </a:r>
                      <a:endParaRPr lang="cy-GB" noProof="0" dirty="0">
                        <a:solidFill>
                          <a:srgbClr val="7030A0"/>
                        </a:solidFill>
                      </a:endParaRPr>
                    </a:p>
                  </a:txBody>
                  <a:tcPr anchor="ctr"/>
                </a:tc>
                <a:extLst>
                  <a:ext uri="{0D108BD9-81ED-4DB2-BD59-A6C34878D82A}">
                    <a16:rowId xmlns:a16="http://schemas.microsoft.com/office/drawing/2014/main" val="3894105230"/>
                  </a:ext>
                </a:extLst>
              </a:tr>
              <a:tr h="120129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solidFill>
                            <a:srgbClr val="7030A0"/>
                          </a:solidFill>
                        </a:rPr>
                        <a:t>Would</a:t>
                      </a:r>
                      <a:r>
                        <a:rPr lang="cy-GB" noProof="0" dirty="0">
                          <a:solidFill>
                            <a:srgbClr val="7030A0"/>
                          </a:solidFill>
                        </a:rPr>
                        <a:t> we </a:t>
                      </a:r>
                      <a:r>
                        <a:rPr lang="cy-GB" noProof="0" dirty="0" err="1">
                          <a:solidFill>
                            <a:srgbClr val="7030A0"/>
                          </a:solidFill>
                        </a:rPr>
                        <a:t>like</a:t>
                      </a:r>
                      <a:r>
                        <a:rPr lang="cy-GB" noProof="0" dirty="0">
                          <a:solidFill>
                            <a:srgbClr val="7030A0"/>
                          </a:solidFill>
                        </a:rPr>
                        <a:t> a </a:t>
                      </a:r>
                      <a:r>
                        <a:rPr lang="cy-GB" noProof="0" dirty="0" err="1">
                          <a:solidFill>
                            <a:srgbClr val="7030A0"/>
                          </a:solidFill>
                        </a:rPr>
                        <a:t>river</a:t>
                      </a:r>
                      <a:r>
                        <a:rPr lang="cy-GB" noProof="0" dirty="0">
                          <a:solidFill>
                            <a:srgbClr val="7030A0"/>
                          </a:solidFill>
                        </a:rPr>
                        <a:t> </a:t>
                      </a:r>
                      <a:r>
                        <a:rPr lang="cy-GB" noProof="0" dirty="0" err="1">
                          <a:solidFill>
                            <a:srgbClr val="7030A0"/>
                          </a:solidFill>
                        </a:rPr>
                        <a:t>in</a:t>
                      </a:r>
                      <a:r>
                        <a:rPr lang="cy-GB" noProof="0" dirty="0">
                          <a:solidFill>
                            <a:srgbClr val="7030A0"/>
                          </a:solidFill>
                        </a:rPr>
                        <a:t> the </a:t>
                      </a:r>
                      <a:r>
                        <a:rPr lang="cy-GB" noProof="0" dirty="0" err="1">
                          <a:solidFill>
                            <a:srgbClr val="7030A0"/>
                          </a:solidFill>
                        </a:rPr>
                        <a:t>town</a:t>
                      </a:r>
                      <a:r>
                        <a:rPr lang="cy-GB" noProof="0" dirty="0">
                          <a:solidFill>
                            <a:srgbClr val="7030A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FF0000"/>
                          </a:solidFill>
                        </a:rPr>
                        <a:t>You </a:t>
                      </a:r>
                      <a:r>
                        <a:rPr lang="cy-GB" noProof="0" dirty="0" err="1">
                          <a:solidFill>
                            <a:srgbClr val="FF0000"/>
                          </a:solidFill>
                        </a:rPr>
                        <a:t>would</a:t>
                      </a:r>
                      <a:r>
                        <a:rPr lang="cy-GB" noProof="0" dirty="0">
                          <a:solidFill>
                            <a:srgbClr val="FF0000"/>
                          </a:solidFill>
                        </a:rPr>
                        <a:t> not </a:t>
                      </a:r>
                      <a:r>
                        <a:rPr lang="cy-GB" noProof="0" dirty="0" err="1">
                          <a:solidFill>
                            <a:srgbClr val="FF0000"/>
                          </a:solidFill>
                        </a:rPr>
                        <a:t>like</a:t>
                      </a:r>
                      <a:r>
                        <a:rPr lang="cy-GB" noProof="0" dirty="0">
                          <a:solidFill>
                            <a:srgbClr val="FF0000"/>
                          </a:solidFill>
                        </a:rPr>
                        <a:t> a </a:t>
                      </a:r>
                      <a:r>
                        <a:rPr lang="cy-GB" noProof="0" dirty="0" err="1">
                          <a:solidFill>
                            <a:srgbClr val="FF0000"/>
                          </a:solidFill>
                        </a:rPr>
                        <a:t>sweet</a:t>
                      </a:r>
                      <a:r>
                        <a:rPr lang="cy-GB" noProof="0" dirty="0">
                          <a:solidFill>
                            <a:srgbClr val="FF0000"/>
                          </a:solidFill>
                        </a:rPr>
                        <a:t> </a:t>
                      </a:r>
                      <a:r>
                        <a:rPr lang="cy-GB" noProof="0" dirty="0" err="1">
                          <a:solidFill>
                            <a:srgbClr val="FF0000"/>
                          </a:solidFill>
                        </a:rPr>
                        <a:t>shop</a:t>
                      </a:r>
                      <a:r>
                        <a:rPr lang="cy-GB" noProof="0" dirty="0">
                          <a:solidFill>
                            <a:srgbClr val="FF0000"/>
                          </a:solidFill>
                        </a:rPr>
                        <a:t> </a:t>
                      </a:r>
                      <a:r>
                        <a:rPr lang="cy-GB" noProof="0" dirty="0" err="1">
                          <a:solidFill>
                            <a:srgbClr val="FF0000"/>
                          </a:solidFill>
                        </a:rPr>
                        <a:t>in</a:t>
                      </a:r>
                      <a:r>
                        <a:rPr lang="cy-GB" noProof="0" dirty="0">
                          <a:solidFill>
                            <a:srgbClr val="FF0000"/>
                          </a:solidFill>
                        </a:rPr>
                        <a:t> the </a:t>
                      </a:r>
                      <a:r>
                        <a:rPr lang="cy-GB" noProof="0" dirty="0" err="1">
                          <a:solidFill>
                            <a:srgbClr val="FF0000"/>
                          </a:solidFill>
                        </a:rPr>
                        <a:t>town</a:t>
                      </a:r>
                      <a:r>
                        <a:rPr lang="cy-GB" noProof="0" dirty="0">
                          <a:solidFill>
                            <a:srgbClr val="FF000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solidFill>
                            <a:srgbClr val="00B050"/>
                          </a:solidFill>
                        </a:rPr>
                        <a:t>They</a:t>
                      </a:r>
                      <a:r>
                        <a:rPr lang="cy-GB" noProof="0" dirty="0">
                          <a:solidFill>
                            <a:srgbClr val="00B050"/>
                          </a:solidFill>
                        </a:rPr>
                        <a:t> </a:t>
                      </a:r>
                      <a:r>
                        <a:rPr lang="cy-GB" noProof="0" dirty="0" err="1">
                          <a:solidFill>
                            <a:srgbClr val="00B050"/>
                          </a:solidFill>
                        </a:rPr>
                        <a:t>would</a:t>
                      </a:r>
                      <a:r>
                        <a:rPr lang="cy-GB" noProof="0" dirty="0">
                          <a:solidFill>
                            <a:srgbClr val="00B050"/>
                          </a:solidFill>
                        </a:rPr>
                        <a:t> </a:t>
                      </a:r>
                      <a:r>
                        <a:rPr lang="cy-GB" noProof="0" dirty="0" err="1">
                          <a:solidFill>
                            <a:srgbClr val="00B050"/>
                          </a:solidFill>
                        </a:rPr>
                        <a:t>like</a:t>
                      </a:r>
                      <a:r>
                        <a:rPr lang="cy-GB" noProof="0" dirty="0">
                          <a:solidFill>
                            <a:srgbClr val="00B050"/>
                          </a:solidFill>
                        </a:rPr>
                        <a:t> a </a:t>
                      </a:r>
                      <a:r>
                        <a:rPr lang="cy-GB" noProof="0" dirty="0" err="1">
                          <a:solidFill>
                            <a:srgbClr val="00B050"/>
                          </a:solidFill>
                        </a:rPr>
                        <a:t>library</a:t>
                      </a:r>
                      <a:r>
                        <a:rPr lang="cy-GB" noProof="0" dirty="0">
                          <a:solidFill>
                            <a:srgbClr val="00B050"/>
                          </a:solidFill>
                        </a:rPr>
                        <a:t> </a:t>
                      </a:r>
                      <a:r>
                        <a:rPr lang="cy-GB" noProof="0" dirty="0" err="1">
                          <a:solidFill>
                            <a:srgbClr val="00B050"/>
                          </a:solidFill>
                        </a:rPr>
                        <a:t>in</a:t>
                      </a:r>
                      <a:r>
                        <a:rPr lang="cy-GB" noProof="0" dirty="0">
                          <a:solidFill>
                            <a:srgbClr val="00B050"/>
                          </a:solidFill>
                        </a:rPr>
                        <a:t> the </a:t>
                      </a:r>
                      <a:r>
                        <a:rPr lang="cy-GB" noProof="0" dirty="0" err="1">
                          <a:solidFill>
                            <a:srgbClr val="00B050"/>
                          </a:solidFill>
                        </a:rPr>
                        <a:t>town</a:t>
                      </a:r>
                      <a:r>
                        <a:rPr lang="cy-GB" noProof="0" dirty="0">
                          <a:solidFill>
                            <a:srgbClr val="00B05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3200" b="1" noProof="0" dirty="0"/>
                        <a:t>Diwedd!</a:t>
                      </a:r>
                    </a:p>
                  </a:txBody>
                  <a:tcPr anchor="ctr"/>
                </a:tc>
                <a:extLst>
                  <a:ext uri="{0D108BD9-81ED-4DB2-BD59-A6C34878D82A}">
                    <a16:rowId xmlns:a16="http://schemas.microsoft.com/office/drawing/2014/main" val="3562838628"/>
                  </a:ext>
                </a:extLst>
              </a:tr>
            </a:tbl>
          </a:graphicData>
        </a:graphic>
      </p:graphicFrame>
      <p:sp>
        <p:nvSpPr>
          <p:cNvPr id="7" name="Rectangle: Rounded Corners 6">
            <a:extLst>
              <a:ext uri="{FF2B5EF4-FFF2-40B4-BE49-F238E27FC236}">
                <a16:creationId xmlns:a16="http://schemas.microsoft.com/office/drawing/2014/main" id="{EBF9C1B6-BA3A-EF51-6CE3-78403E84CE1E}"/>
              </a:ext>
            </a:extLst>
          </p:cNvPr>
          <p:cNvSpPr/>
          <p:nvPr/>
        </p:nvSpPr>
        <p:spPr>
          <a:xfrm>
            <a:off x="8142514" y="174171"/>
            <a:ext cx="3922486" cy="6520542"/>
          </a:xfrm>
          <a:prstGeom prst="roundRect">
            <a:avLst/>
          </a:prstGeom>
        </p:spPr>
        <p:style>
          <a:lnRef idx="2">
            <a:schemeClr val="dk1"/>
          </a:lnRef>
          <a:fillRef idx="1">
            <a:schemeClr val="lt1"/>
          </a:fillRef>
          <a:effectRef idx="0">
            <a:schemeClr val="dk1"/>
          </a:effectRef>
          <a:fontRef idx="minor">
            <a:schemeClr val="dk1"/>
          </a:fontRef>
        </p:style>
        <p:txBody>
          <a:bodyPr rtlCol="0" anchor="t"/>
          <a:lstStyle/>
          <a:p>
            <a:pPr algn="ctr"/>
            <a:r>
              <a:rPr lang="cy-GB" b="1" u="sng" dirty="0"/>
              <a:t>Cyfarwyddiadau</a:t>
            </a:r>
          </a:p>
          <a:p>
            <a:endParaRPr lang="cy-GB" dirty="0"/>
          </a:p>
          <a:p>
            <a:r>
              <a:rPr lang="cy-GB" dirty="0"/>
              <a:t>Rwyt ti angen gweithio’n grwpiau bach, bydd eich athrawon yn dweud wrthoch chi eich grŵp.</a:t>
            </a:r>
          </a:p>
          <a:p>
            <a:r>
              <a:rPr lang="cy-GB" dirty="0"/>
              <a:t>Rhaid i chi gymryd tro i gyfieithu'r frawddeg i Gymraeg neu Saesneg.</a:t>
            </a:r>
          </a:p>
          <a:p>
            <a:r>
              <a:rPr lang="cy-GB" dirty="0"/>
              <a:t>Gallwch chi ddefnyddio dis i chwarae’r gêm, gallech chi ddewis sut rydych chi eisiau chwarae’r gêm.</a:t>
            </a:r>
          </a:p>
          <a:p>
            <a:r>
              <a:rPr lang="cy-GB" b="1" i="1" dirty="0"/>
              <a:t>Os rydych chi angen helpu, dewch i fi ac wedyn bydda i’n helpu chi.  </a:t>
            </a:r>
          </a:p>
          <a:p>
            <a:endParaRPr lang="cy-GB" dirty="0"/>
          </a:p>
          <a:p>
            <a:r>
              <a:rPr lang="cy-GB" dirty="0"/>
              <a:t>Hoffwn i</a:t>
            </a:r>
          </a:p>
          <a:p>
            <a:r>
              <a:rPr lang="cy-GB" dirty="0"/>
              <a:t>Hoffet ti</a:t>
            </a:r>
          </a:p>
          <a:p>
            <a:r>
              <a:rPr lang="cy-GB" dirty="0"/>
              <a:t>Hoffai fe</a:t>
            </a:r>
          </a:p>
          <a:p>
            <a:r>
              <a:rPr lang="cy-GB" dirty="0"/>
              <a:t>Hoffai hi</a:t>
            </a:r>
          </a:p>
          <a:p>
            <a:r>
              <a:rPr lang="cy-GB" dirty="0" err="1"/>
              <a:t>Hoffen</a:t>
            </a:r>
            <a:r>
              <a:rPr lang="cy-GB" dirty="0"/>
              <a:t> ni</a:t>
            </a:r>
          </a:p>
          <a:p>
            <a:r>
              <a:rPr lang="cy-GB" dirty="0"/>
              <a:t>Hoffech chi</a:t>
            </a:r>
          </a:p>
          <a:p>
            <a:r>
              <a:rPr lang="cy-GB" dirty="0" err="1"/>
              <a:t>Hoffen</a:t>
            </a:r>
            <a:r>
              <a:rPr lang="cy-GB" dirty="0"/>
              <a:t> nhw</a:t>
            </a:r>
          </a:p>
        </p:txBody>
      </p:sp>
      <p:sp>
        <p:nvSpPr>
          <p:cNvPr id="11" name="Right Brace 10">
            <a:extLst>
              <a:ext uri="{FF2B5EF4-FFF2-40B4-BE49-F238E27FC236}">
                <a16:creationId xmlns:a16="http://schemas.microsoft.com/office/drawing/2014/main" id="{3AA80381-6111-1E8A-E1AA-8D7C87BB5CEF}"/>
              </a:ext>
            </a:extLst>
          </p:cNvPr>
          <p:cNvSpPr/>
          <p:nvPr/>
        </p:nvSpPr>
        <p:spPr>
          <a:xfrm>
            <a:off x="9677400" y="4484914"/>
            <a:ext cx="435429" cy="2035629"/>
          </a:xfrm>
          <a:prstGeom prst="righ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3" name="Oval 12">
            <a:extLst>
              <a:ext uri="{FF2B5EF4-FFF2-40B4-BE49-F238E27FC236}">
                <a16:creationId xmlns:a16="http://schemas.microsoft.com/office/drawing/2014/main" id="{5D039CCB-88A5-9E7E-BC65-5C729D651CCB}"/>
              </a:ext>
            </a:extLst>
          </p:cNvPr>
          <p:cNvSpPr/>
          <p:nvPr/>
        </p:nvSpPr>
        <p:spPr>
          <a:xfrm>
            <a:off x="10134601" y="4071257"/>
            <a:ext cx="1894117" cy="2561142"/>
          </a:xfrm>
          <a:prstGeom prst="ellipse">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ctr"/>
            <a:r>
              <a:rPr lang="cy-GB" b="1" i="1" dirty="0"/>
              <a:t>Cofiwch!</a:t>
            </a:r>
          </a:p>
          <a:p>
            <a:pPr algn="ctr"/>
            <a:r>
              <a:rPr lang="cy-GB" dirty="0"/>
              <a:t>T.M ar ôl rhain.</a:t>
            </a:r>
          </a:p>
          <a:p>
            <a:pPr algn="ctr"/>
            <a:endParaRPr lang="cy-GB" dirty="0"/>
          </a:p>
          <a:p>
            <a:pPr algn="ctr"/>
            <a:r>
              <a:rPr lang="cy-GB" dirty="0"/>
              <a:t>Edrychwch ar y bwrdd i helpu chi!</a:t>
            </a:r>
          </a:p>
        </p:txBody>
      </p:sp>
      <p:cxnSp>
        <p:nvCxnSpPr>
          <p:cNvPr id="15" name="Straight Arrow Connector 14">
            <a:extLst>
              <a:ext uri="{FF2B5EF4-FFF2-40B4-BE49-F238E27FC236}">
                <a16:creationId xmlns:a16="http://schemas.microsoft.com/office/drawing/2014/main" id="{5D6E8883-449D-AD51-14AA-D79E5C27B83D}"/>
              </a:ext>
            </a:extLst>
          </p:cNvPr>
          <p:cNvCxnSpPr/>
          <p:nvPr/>
        </p:nvCxnSpPr>
        <p:spPr>
          <a:xfrm>
            <a:off x="7736114" y="1665514"/>
            <a:ext cx="0" cy="402772"/>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7" name="Straight Arrow Connector 16">
            <a:extLst>
              <a:ext uri="{FF2B5EF4-FFF2-40B4-BE49-F238E27FC236}">
                <a16:creationId xmlns:a16="http://schemas.microsoft.com/office/drawing/2014/main" id="{38AAE450-5C12-C39B-9715-0C4E91B0550C}"/>
              </a:ext>
            </a:extLst>
          </p:cNvPr>
          <p:cNvCxnSpPr>
            <a:cxnSpLocks/>
          </p:cNvCxnSpPr>
          <p:nvPr/>
        </p:nvCxnSpPr>
        <p:spPr>
          <a:xfrm flipH="1">
            <a:off x="5595257" y="2841171"/>
            <a:ext cx="794657"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658B322A-F909-5220-B621-B60636403DCD}"/>
              </a:ext>
            </a:extLst>
          </p:cNvPr>
          <p:cNvCxnSpPr/>
          <p:nvPr/>
        </p:nvCxnSpPr>
        <p:spPr>
          <a:xfrm>
            <a:off x="272143" y="2852057"/>
            <a:ext cx="0" cy="674914"/>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22" name="Rectangle: Rounded Corners 21">
            <a:extLst>
              <a:ext uri="{FF2B5EF4-FFF2-40B4-BE49-F238E27FC236}">
                <a16:creationId xmlns:a16="http://schemas.microsoft.com/office/drawing/2014/main" id="{65F30D8A-AA40-03DC-3DEE-178F1C3A5965}"/>
              </a:ext>
            </a:extLst>
          </p:cNvPr>
          <p:cNvSpPr/>
          <p:nvPr/>
        </p:nvSpPr>
        <p:spPr>
          <a:xfrm>
            <a:off x="127000" y="76200"/>
            <a:ext cx="5969000" cy="489857"/>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cy-GB" b="1" u="sng" dirty="0"/>
              <a:t>Dim Neidr, Dim Ysgolion!</a:t>
            </a:r>
          </a:p>
        </p:txBody>
      </p:sp>
      <p:sp>
        <p:nvSpPr>
          <p:cNvPr id="23" name="Star: 5 Points 22">
            <a:extLst>
              <a:ext uri="{FF2B5EF4-FFF2-40B4-BE49-F238E27FC236}">
                <a16:creationId xmlns:a16="http://schemas.microsoft.com/office/drawing/2014/main" id="{567F7B3A-E353-F04A-2E75-984C0FE66E1E}"/>
              </a:ext>
            </a:extLst>
          </p:cNvPr>
          <p:cNvSpPr/>
          <p:nvPr/>
        </p:nvSpPr>
        <p:spPr>
          <a:xfrm>
            <a:off x="6188528" y="125185"/>
            <a:ext cx="402771" cy="391886"/>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Arrow Connector 24">
            <a:extLst>
              <a:ext uri="{FF2B5EF4-FFF2-40B4-BE49-F238E27FC236}">
                <a16:creationId xmlns:a16="http://schemas.microsoft.com/office/drawing/2014/main" id="{A5119FC7-7A10-FFE3-EC92-80406EE2B352}"/>
              </a:ext>
            </a:extLst>
          </p:cNvPr>
          <p:cNvCxnSpPr/>
          <p:nvPr/>
        </p:nvCxnSpPr>
        <p:spPr>
          <a:xfrm>
            <a:off x="1643743" y="4147457"/>
            <a:ext cx="1001486"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7" name="Straight Arrow Connector 26">
            <a:extLst>
              <a:ext uri="{FF2B5EF4-FFF2-40B4-BE49-F238E27FC236}">
                <a16:creationId xmlns:a16="http://schemas.microsoft.com/office/drawing/2014/main" id="{B3D3961C-A76B-B5BC-4E88-865537B3377F}"/>
              </a:ext>
            </a:extLst>
          </p:cNvPr>
          <p:cNvCxnSpPr/>
          <p:nvPr/>
        </p:nvCxnSpPr>
        <p:spPr>
          <a:xfrm>
            <a:off x="7736114" y="3995057"/>
            <a:ext cx="0" cy="489857"/>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9" name="Straight Arrow Connector 28">
            <a:extLst>
              <a:ext uri="{FF2B5EF4-FFF2-40B4-BE49-F238E27FC236}">
                <a16:creationId xmlns:a16="http://schemas.microsoft.com/office/drawing/2014/main" id="{1051B11C-8976-AA92-697F-631E88535069}"/>
              </a:ext>
            </a:extLst>
          </p:cNvPr>
          <p:cNvCxnSpPr/>
          <p:nvPr/>
        </p:nvCxnSpPr>
        <p:spPr>
          <a:xfrm>
            <a:off x="1807029" y="1763486"/>
            <a:ext cx="674914"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31" name="Straight Arrow Connector 30">
            <a:extLst>
              <a:ext uri="{FF2B5EF4-FFF2-40B4-BE49-F238E27FC236}">
                <a16:creationId xmlns:a16="http://schemas.microsoft.com/office/drawing/2014/main" id="{FBEC7E95-7F02-D2FA-3D38-4B547066D95E}"/>
              </a:ext>
            </a:extLst>
          </p:cNvPr>
          <p:cNvCxnSpPr/>
          <p:nvPr/>
        </p:nvCxnSpPr>
        <p:spPr>
          <a:xfrm flipH="1">
            <a:off x="5729514" y="5351828"/>
            <a:ext cx="758372"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33" name="Straight Arrow Connector 32">
            <a:extLst>
              <a:ext uri="{FF2B5EF4-FFF2-40B4-BE49-F238E27FC236}">
                <a16:creationId xmlns:a16="http://schemas.microsoft.com/office/drawing/2014/main" id="{6B899DC2-C43F-AB24-E94D-A71232BD0363}"/>
              </a:ext>
            </a:extLst>
          </p:cNvPr>
          <p:cNvCxnSpPr/>
          <p:nvPr/>
        </p:nvCxnSpPr>
        <p:spPr>
          <a:xfrm>
            <a:off x="272143" y="5214257"/>
            <a:ext cx="0" cy="566057"/>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35" name="Straight Arrow Connector 34">
            <a:extLst>
              <a:ext uri="{FF2B5EF4-FFF2-40B4-BE49-F238E27FC236}">
                <a16:creationId xmlns:a16="http://schemas.microsoft.com/office/drawing/2014/main" id="{D21ED855-0581-CF80-70C3-9D7854C9F931}"/>
              </a:ext>
            </a:extLst>
          </p:cNvPr>
          <p:cNvCxnSpPr/>
          <p:nvPr/>
        </p:nvCxnSpPr>
        <p:spPr>
          <a:xfrm>
            <a:off x="1807029" y="6520543"/>
            <a:ext cx="674914"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2" name="Star: 5 Points 1">
            <a:extLst>
              <a:ext uri="{FF2B5EF4-FFF2-40B4-BE49-F238E27FC236}">
                <a16:creationId xmlns:a16="http://schemas.microsoft.com/office/drawing/2014/main" id="{24343D2E-4699-F010-9EE3-B1840DBBE9A3}"/>
              </a:ext>
            </a:extLst>
          </p:cNvPr>
          <p:cNvSpPr/>
          <p:nvPr/>
        </p:nvSpPr>
        <p:spPr>
          <a:xfrm>
            <a:off x="6716485" y="125185"/>
            <a:ext cx="402771" cy="391886"/>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tar: 5 Points 2">
            <a:extLst>
              <a:ext uri="{FF2B5EF4-FFF2-40B4-BE49-F238E27FC236}">
                <a16:creationId xmlns:a16="http://schemas.microsoft.com/office/drawing/2014/main" id="{7FB6DD73-B16F-D71C-B62A-512690416172}"/>
              </a:ext>
            </a:extLst>
          </p:cNvPr>
          <p:cNvSpPr/>
          <p:nvPr/>
        </p:nvSpPr>
        <p:spPr>
          <a:xfrm>
            <a:off x="7244442" y="125185"/>
            <a:ext cx="402771" cy="391886"/>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039925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ED100A6-1D8B-43C2-1A65-EDA4C0DD966F}"/>
              </a:ext>
            </a:extLst>
          </p:cNvPr>
          <p:cNvSpPr txBox="1"/>
          <p:nvPr/>
        </p:nvSpPr>
        <p:spPr>
          <a:xfrm>
            <a:off x="97971" y="87086"/>
            <a:ext cx="11898086" cy="5847755"/>
          </a:xfrm>
          <a:prstGeom prst="rect">
            <a:avLst/>
          </a:prstGeom>
          <a:noFill/>
        </p:spPr>
        <p:txBody>
          <a:bodyPr wrap="square" rtlCol="0">
            <a:spAutoFit/>
          </a:bodyPr>
          <a:lstStyle/>
          <a:p>
            <a:pPr algn="r"/>
            <a:r>
              <a:rPr lang="cy-GB" dirty="0"/>
              <a:t>Y Drenewydd a </a:t>
            </a:r>
            <a:r>
              <a:rPr lang="cy-GB" dirty="0" err="1"/>
              <a:t>Llanllwchaiarn</a:t>
            </a:r>
            <a:r>
              <a:rPr lang="cy-GB" dirty="0"/>
              <a:t> cyngor tref</a:t>
            </a:r>
          </a:p>
          <a:p>
            <a:pPr algn="r"/>
            <a:r>
              <a:rPr lang="cy-GB" dirty="0"/>
              <a:t>Y Drenewydd</a:t>
            </a:r>
          </a:p>
          <a:p>
            <a:pPr algn="r"/>
            <a:r>
              <a:rPr lang="cy-GB" dirty="0"/>
              <a:t>Powys</a:t>
            </a:r>
          </a:p>
          <a:p>
            <a:pPr algn="r"/>
            <a:r>
              <a:rPr lang="cy-GB" dirty="0"/>
              <a:t>SY16 2BB</a:t>
            </a:r>
          </a:p>
          <a:p>
            <a:endParaRPr lang="cy-GB" dirty="0"/>
          </a:p>
          <a:p>
            <a:r>
              <a:rPr lang="cy-GB" dirty="0"/>
              <a:t>Annwyl </a:t>
            </a:r>
            <a:r>
              <a:rPr lang="cy-GB" u="sng" dirty="0"/>
              <a:t>				</a:t>
            </a:r>
          </a:p>
          <a:p>
            <a:endParaRPr lang="cy-GB" u="sng" dirty="0"/>
          </a:p>
          <a:p>
            <a:r>
              <a:rPr lang="cy-GB" sz="4400" u="sng" dirty="0">
                <a:solidFill>
                  <a:srgbClr val="00B050"/>
                </a:solidFill>
              </a:rPr>
              <a:t>												</a:t>
            </a:r>
          </a:p>
          <a:p>
            <a:r>
              <a:rPr lang="cy-GB" sz="4400" u="sng" dirty="0">
                <a:solidFill>
                  <a:srgbClr val="00B050"/>
                </a:solidFill>
              </a:rPr>
              <a:t>												</a:t>
            </a:r>
          </a:p>
          <a:p>
            <a:r>
              <a:rPr lang="cy-GB" sz="4400" u="sng" dirty="0">
                <a:solidFill>
                  <a:srgbClr val="00B050"/>
                </a:solidFill>
              </a:rPr>
              <a:t>												</a:t>
            </a:r>
          </a:p>
          <a:p>
            <a:endParaRPr lang="cy-GB" sz="4400" u="sng" dirty="0">
              <a:solidFill>
                <a:srgbClr val="00B050"/>
              </a:solidFill>
            </a:endParaRPr>
          </a:p>
          <a:p>
            <a:r>
              <a:rPr lang="cy-GB" dirty="0"/>
              <a:t>Oddi wrth</a:t>
            </a:r>
          </a:p>
          <a:p>
            <a:endParaRPr lang="cy-GB" dirty="0"/>
          </a:p>
          <a:p>
            <a:r>
              <a:rPr lang="cy-GB" u="sng" dirty="0"/>
              <a:t>				</a:t>
            </a:r>
          </a:p>
          <a:p>
            <a:pPr algn="r"/>
            <a:endParaRPr lang="cy-GB" dirty="0"/>
          </a:p>
        </p:txBody>
      </p:sp>
      <p:sp>
        <p:nvSpPr>
          <p:cNvPr id="5" name="Star: 5 Points 4">
            <a:extLst>
              <a:ext uri="{FF2B5EF4-FFF2-40B4-BE49-F238E27FC236}">
                <a16:creationId xmlns:a16="http://schemas.microsoft.com/office/drawing/2014/main" id="{3DD4C319-980D-7658-B64C-7FD9D7F1AB1D}"/>
              </a:ext>
            </a:extLst>
          </p:cNvPr>
          <p:cNvSpPr/>
          <p:nvPr/>
        </p:nvSpPr>
        <p:spPr>
          <a:xfrm>
            <a:off x="97971" y="87086"/>
            <a:ext cx="402771" cy="391886"/>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804711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3D8676-82D2-B733-7905-DF44B2F6A91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7B033DB-BA5B-E363-A09E-5509BFED731E}"/>
              </a:ext>
            </a:extLst>
          </p:cNvPr>
          <p:cNvSpPr txBox="1"/>
          <p:nvPr/>
        </p:nvSpPr>
        <p:spPr>
          <a:xfrm>
            <a:off x="97971" y="87086"/>
            <a:ext cx="11898086" cy="5970865"/>
          </a:xfrm>
          <a:prstGeom prst="rect">
            <a:avLst/>
          </a:prstGeom>
          <a:noFill/>
        </p:spPr>
        <p:txBody>
          <a:bodyPr wrap="square" rtlCol="0">
            <a:spAutoFit/>
          </a:bodyPr>
          <a:lstStyle/>
          <a:p>
            <a:pPr algn="r"/>
            <a:r>
              <a:rPr lang="cy-GB" dirty="0"/>
              <a:t>Y Drenewydd a </a:t>
            </a:r>
            <a:r>
              <a:rPr lang="cy-GB" dirty="0" err="1"/>
              <a:t>Llanllwchaiarn</a:t>
            </a:r>
            <a:r>
              <a:rPr lang="cy-GB" dirty="0"/>
              <a:t> cyngor tref</a:t>
            </a:r>
          </a:p>
          <a:p>
            <a:pPr algn="r"/>
            <a:r>
              <a:rPr lang="cy-GB" dirty="0"/>
              <a:t>Y Drenewydd</a:t>
            </a:r>
          </a:p>
          <a:p>
            <a:pPr algn="r"/>
            <a:r>
              <a:rPr lang="cy-GB" dirty="0"/>
              <a:t>Powys</a:t>
            </a:r>
          </a:p>
          <a:p>
            <a:pPr algn="r"/>
            <a:r>
              <a:rPr lang="cy-GB" dirty="0"/>
              <a:t>SY16 2BB</a:t>
            </a:r>
          </a:p>
          <a:p>
            <a:endParaRPr lang="cy-GB" dirty="0"/>
          </a:p>
          <a:p>
            <a:r>
              <a:rPr lang="cy-GB" dirty="0"/>
              <a:t>Annwyl </a:t>
            </a:r>
            <a:r>
              <a:rPr lang="cy-GB" u="sng" dirty="0"/>
              <a:t>				</a:t>
            </a:r>
          </a:p>
          <a:p>
            <a:endParaRPr lang="cy-GB" u="sng" dirty="0"/>
          </a:p>
          <a:p>
            <a:r>
              <a:rPr lang="cy-GB" sz="2800" u="sng" dirty="0">
                <a:solidFill>
                  <a:srgbClr val="00B050"/>
                </a:solidFill>
              </a:rPr>
              <a:t>												</a:t>
            </a:r>
          </a:p>
          <a:p>
            <a:r>
              <a:rPr lang="cy-GB" sz="2800" u="sng" dirty="0">
                <a:solidFill>
                  <a:srgbClr val="00B050"/>
                </a:solidFill>
              </a:rPr>
              <a:t>												</a:t>
            </a:r>
          </a:p>
          <a:p>
            <a:r>
              <a:rPr lang="cy-GB" sz="2800" u="sng" dirty="0">
                <a:solidFill>
                  <a:srgbClr val="00B050"/>
                </a:solidFill>
              </a:rPr>
              <a:t>												</a:t>
            </a:r>
          </a:p>
          <a:p>
            <a:r>
              <a:rPr lang="cy-GB" sz="2800" u="sng" dirty="0">
                <a:solidFill>
                  <a:srgbClr val="FF0000"/>
                </a:solidFill>
              </a:rPr>
              <a:t>												</a:t>
            </a:r>
          </a:p>
          <a:p>
            <a:r>
              <a:rPr lang="cy-GB" sz="2800" u="sng" dirty="0">
                <a:solidFill>
                  <a:srgbClr val="FF0000"/>
                </a:solidFill>
              </a:rPr>
              <a:t>												</a:t>
            </a:r>
          </a:p>
          <a:p>
            <a:endParaRPr lang="cy-GB" sz="4400" u="sng" dirty="0">
              <a:solidFill>
                <a:srgbClr val="00B050"/>
              </a:solidFill>
            </a:endParaRPr>
          </a:p>
          <a:p>
            <a:r>
              <a:rPr lang="cy-GB" dirty="0"/>
              <a:t>Oddi wrth</a:t>
            </a:r>
          </a:p>
          <a:p>
            <a:endParaRPr lang="cy-GB" dirty="0"/>
          </a:p>
          <a:p>
            <a:r>
              <a:rPr lang="cy-GB" u="sng" dirty="0"/>
              <a:t>				</a:t>
            </a:r>
          </a:p>
          <a:p>
            <a:pPr algn="r"/>
            <a:endParaRPr lang="cy-GB" dirty="0"/>
          </a:p>
        </p:txBody>
      </p:sp>
      <p:sp>
        <p:nvSpPr>
          <p:cNvPr id="5" name="Star: 5 Points 4">
            <a:extLst>
              <a:ext uri="{FF2B5EF4-FFF2-40B4-BE49-F238E27FC236}">
                <a16:creationId xmlns:a16="http://schemas.microsoft.com/office/drawing/2014/main" id="{A26DA654-A175-476D-0265-3363F96B5078}"/>
              </a:ext>
            </a:extLst>
          </p:cNvPr>
          <p:cNvSpPr/>
          <p:nvPr/>
        </p:nvSpPr>
        <p:spPr>
          <a:xfrm>
            <a:off x="97971" y="87086"/>
            <a:ext cx="402771" cy="391886"/>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tar: 5 Points 1">
            <a:extLst>
              <a:ext uri="{FF2B5EF4-FFF2-40B4-BE49-F238E27FC236}">
                <a16:creationId xmlns:a16="http://schemas.microsoft.com/office/drawing/2014/main" id="{DC027DB4-9ABD-0000-4677-019AC66A36CE}"/>
              </a:ext>
            </a:extLst>
          </p:cNvPr>
          <p:cNvSpPr/>
          <p:nvPr/>
        </p:nvSpPr>
        <p:spPr>
          <a:xfrm>
            <a:off x="653142" y="87086"/>
            <a:ext cx="402771" cy="391886"/>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838355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F65B21-B680-8FB1-788E-57FC54019D2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D562F40-BA0E-8F46-FE17-2D765DBCAEE7}"/>
              </a:ext>
            </a:extLst>
          </p:cNvPr>
          <p:cNvSpPr txBox="1"/>
          <p:nvPr/>
        </p:nvSpPr>
        <p:spPr>
          <a:xfrm>
            <a:off x="97971" y="87086"/>
            <a:ext cx="11898086" cy="6401753"/>
          </a:xfrm>
          <a:prstGeom prst="rect">
            <a:avLst/>
          </a:prstGeom>
          <a:noFill/>
        </p:spPr>
        <p:txBody>
          <a:bodyPr wrap="square" rtlCol="0">
            <a:spAutoFit/>
          </a:bodyPr>
          <a:lstStyle/>
          <a:p>
            <a:pPr algn="r"/>
            <a:r>
              <a:rPr lang="cy-GB" dirty="0"/>
              <a:t>Y Drenewydd a </a:t>
            </a:r>
            <a:r>
              <a:rPr lang="cy-GB" dirty="0" err="1"/>
              <a:t>Llanllwchaiarn</a:t>
            </a:r>
            <a:r>
              <a:rPr lang="cy-GB" dirty="0"/>
              <a:t> cyngor tref</a:t>
            </a:r>
          </a:p>
          <a:p>
            <a:pPr algn="r"/>
            <a:r>
              <a:rPr lang="cy-GB" dirty="0"/>
              <a:t>Y Drenewydd</a:t>
            </a:r>
          </a:p>
          <a:p>
            <a:pPr algn="r"/>
            <a:r>
              <a:rPr lang="cy-GB" dirty="0"/>
              <a:t>Powys</a:t>
            </a:r>
          </a:p>
          <a:p>
            <a:pPr algn="r"/>
            <a:r>
              <a:rPr lang="cy-GB" dirty="0"/>
              <a:t>SY16 2BB</a:t>
            </a:r>
          </a:p>
          <a:p>
            <a:endParaRPr lang="cy-GB" dirty="0"/>
          </a:p>
          <a:p>
            <a:r>
              <a:rPr lang="cy-GB" dirty="0"/>
              <a:t>Annwyl </a:t>
            </a:r>
            <a:r>
              <a:rPr lang="cy-GB" u="sng" dirty="0"/>
              <a:t>				</a:t>
            </a:r>
          </a:p>
          <a:p>
            <a:endParaRPr lang="cy-GB" u="sng" dirty="0"/>
          </a:p>
          <a:p>
            <a:r>
              <a:rPr lang="cy-GB" sz="2800" u="sng" dirty="0">
                <a:solidFill>
                  <a:srgbClr val="00B050"/>
                </a:solidFill>
              </a:rPr>
              <a:t>												</a:t>
            </a:r>
          </a:p>
          <a:p>
            <a:r>
              <a:rPr lang="cy-GB" sz="2800" u="sng" dirty="0">
                <a:solidFill>
                  <a:srgbClr val="00B050"/>
                </a:solidFill>
              </a:rPr>
              <a:t>												</a:t>
            </a:r>
          </a:p>
          <a:p>
            <a:r>
              <a:rPr lang="cy-GB" sz="2800" u="sng" dirty="0">
                <a:solidFill>
                  <a:srgbClr val="00B050"/>
                </a:solidFill>
              </a:rPr>
              <a:t>												</a:t>
            </a:r>
          </a:p>
          <a:p>
            <a:r>
              <a:rPr lang="cy-GB" sz="2800" u="sng" dirty="0">
                <a:solidFill>
                  <a:srgbClr val="FF0000"/>
                </a:solidFill>
              </a:rPr>
              <a:t>												</a:t>
            </a:r>
          </a:p>
          <a:p>
            <a:r>
              <a:rPr lang="cy-GB" sz="2800" u="sng" dirty="0">
                <a:solidFill>
                  <a:srgbClr val="FF0000"/>
                </a:solidFill>
              </a:rPr>
              <a:t>												</a:t>
            </a:r>
          </a:p>
          <a:p>
            <a:r>
              <a:rPr lang="cy-GB" sz="2800" u="sng" dirty="0">
                <a:solidFill>
                  <a:srgbClr val="7030A0"/>
                </a:solidFill>
              </a:rPr>
              <a:t>												</a:t>
            </a:r>
          </a:p>
          <a:p>
            <a:endParaRPr lang="cy-GB" sz="4400" u="sng" dirty="0">
              <a:solidFill>
                <a:srgbClr val="00B050"/>
              </a:solidFill>
            </a:endParaRPr>
          </a:p>
          <a:p>
            <a:r>
              <a:rPr lang="cy-GB" dirty="0"/>
              <a:t>Oddi wrth</a:t>
            </a:r>
          </a:p>
          <a:p>
            <a:endParaRPr lang="cy-GB" dirty="0"/>
          </a:p>
          <a:p>
            <a:r>
              <a:rPr lang="cy-GB" u="sng" dirty="0"/>
              <a:t>				</a:t>
            </a:r>
          </a:p>
          <a:p>
            <a:pPr algn="r"/>
            <a:endParaRPr lang="cy-GB" dirty="0"/>
          </a:p>
        </p:txBody>
      </p:sp>
      <p:sp>
        <p:nvSpPr>
          <p:cNvPr id="5" name="Star: 5 Points 4">
            <a:extLst>
              <a:ext uri="{FF2B5EF4-FFF2-40B4-BE49-F238E27FC236}">
                <a16:creationId xmlns:a16="http://schemas.microsoft.com/office/drawing/2014/main" id="{9574A73F-C5C3-7F37-ABDF-C1D833582286}"/>
              </a:ext>
            </a:extLst>
          </p:cNvPr>
          <p:cNvSpPr/>
          <p:nvPr/>
        </p:nvSpPr>
        <p:spPr>
          <a:xfrm>
            <a:off x="97971" y="87086"/>
            <a:ext cx="402771" cy="391886"/>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tar: 5 Points 1">
            <a:extLst>
              <a:ext uri="{FF2B5EF4-FFF2-40B4-BE49-F238E27FC236}">
                <a16:creationId xmlns:a16="http://schemas.microsoft.com/office/drawing/2014/main" id="{B3496E41-4C32-3B0B-B90D-A9E24318C375}"/>
              </a:ext>
            </a:extLst>
          </p:cNvPr>
          <p:cNvSpPr/>
          <p:nvPr/>
        </p:nvSpPr>
        <p:spPr>
          <a:xfrm>
            <a:off x="653142" y="87086"/>
            <a:ext cx="402771" cy="391886"/>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tar: 5 Points 2">
            <a:extLst>
              <a:ext uri="{FF2B5EF4-FFF2-40B4-BE49-F238E27FC236}">
                <a16:creationId xmlns:a16="http://schemas.microsoft.com/office/drawing/2014/main" id="{5FFD8D2B-201A-41C8-B227-FC1B44F61381}"/>
              </a:ext>
            </a:extLst>
          </p:cNvPr>
          <p:cNvSpPr/>
          <p:nvPr/>
        </p:nvSpPr>
        <p:spPr>
          <a:xfrm>
            <a:off x="1208313" y="87086"/>
            <a:ext cx="402771" cy="391886"/>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318772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7908F3-0FEA-6A96-6435-B2954AE0C88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286AF7C-ED61-3EAF-B49F-101B797627A7}"/>
              </a:ext>
            </a:extLst>
          </p:cNvPr>
          <p:cNvSpPr txBox="1"/>
          <p:nvPr/>
        </p:nvSpPr>
        <p:spPr>
          <a:xfrm>
            <a:off x="97971" y="87086"/>
            <a:ext cx="11898086" cy="6401753"/>
          </a:xfrm>
          <a:prstGeom prst="rect">
            <a:avLst/>
          </a:prstGeom>
          <a:noFill/>
        </p:spPr>
        <p:txBody>
          <a:bodyPr wrap="square" rtlCol="0">
            <a:spAutoFit/>
          </a:bodyPr>
          <a:lstStyle/>
          <a:p>
            <a:pPr algn="r"/>
            <a:r>
              <a:rPr lang="cy-GB" dirty="0"/>
              <a:t>Y Drenewydd a </a:t>
            </a:r>
            <a:r>
              <a:rPr lang="cy-GB" dirty="0" err="1"/>
              <a:t>Llanllwchaiarn</a:t>
            </a:r>
            <a:r>
              <a:rPr lang="cy-GB" dirty="0"/>
              <a:t> cyngor tref</a:t>
            </a:r>
          </a:p>
          <a:p>
            <a:pPr algn="r"/>
            <a:r>
              <a:rPr lang="cy-GB" dirty="0"/>
              <a:t>Y Drenewydd</a:t>
            </a:r>
          </a:p>
          <a:p>
            <a:pPr algn="r"/>
            <a:r>
              <a:rPr lang="cy-GB" dirty="0"/>
              <a:t>Powys</a:t>
            </a:r>
          </a:p>
          <a:p>
            <a:pPr algn="r"/>
            <a:r>
              <a:rPr lang="cy-GB" dirty="0"/>
              <a:t>SY16 2BB</a:t>
            </a:r>
          </a:p>
          <a:p>
            <a:endParaRPr lang="cy-GB" dirty="0"/>
          </a:p>
          <a:p>
            <a:r>
              <a:rPr lang="cy-GB" dirty="0"/>
              <a:t>Annwyl </a:t>
            </a:r>
            <a:r>
              <a:rPr lang="cy-GB" u="sng" dirty="0"/>
              <a:t>Mr Jones</a:t>
            </a:r>
          </a:p>
          <a:p>
            <a:endParaRPr lang="cy-GB" u="sng" dirty="0"/>
          </a:p>
          <a:p>
            <a:r>
              <a:rPr lang="cy-GB" sz="2800" u="sng" dirty="0">
                <a:solidFill>
                  <a:srgbClr val="00B050"/>
                </a:solidFill>
              </a:rPr>
              <a:t>Hoffwn i ganolfan hamdden yn y dref.</a:t>
            </a:r>
          </a:p>
          <a:p>
            <a:r>
              <a:rPr lang="cy-GB" sz="2800" u="sng" dirty="0" err="1">
                <a:solidFill>
                  <a:srgbClr val="00B050"/>
                </a:solidFill>
              </a:rPr>
              <a:t>Hoffen</a:t>
            </a:r>
            <a:r>
              <a:rPr lang="cy-GB" sz="2800" u="sng" dirty="0">
                <a:solidFill>
                  <a:srgbClr val="00B050"/>
                </a:solidFill>
              </a:rPr>
              <a:t> ni amgueddfa yn y dref.</a:t>
            </a:r>
          </a:p>
          <a:p>
            <a:r>
              <a:rPr lang="cy-GB" sz="2800" u="sng" dirty="0">
                <a:solidFill>
                  <a:srgbClr val="00B050"/>
                </a:solidFill>
              </a:rPr>
              <a:t>Hoffai Macsen lyfrgell yn dref.</a:t>
            </a:r>
          </a:p>
          <a:p>
            <a:r>
              <a:rPr lang="cy-GB" sz="2800" u="sng" dirty="0">
                <a:solidFill>
                  <a:srgbClr val="FF0000"/>
                </a:solidFill>
              </a:rPr>
              <a:t>Hoffwn i ddim tafarn yn y dref.</a:t>
            </a:r>
          </a:p>
          <a:p>
            <a:r>
              <a:rPr lang="cy-GB" sz="2800" u="sng" dirty="0" err="1">
                <a:solidFill>
                  <a:srgbClr val="FF0000"/>
                </a:solidFill>
              </a:rPr>
              <a:t>Hoffen</a:t>
            </a:r>
            <a:r>
              <a:rPr lang="cy-GB" sz="2800" u="sng" dirty="0">
                <a:solidFill>
                  <a:srgbClr val="FF0000"/>
                </a:solidFill>
              </a:rPr>
              <a:t> ni ddim siop dillad yn y dref.</a:t>
            </a:r>
          </a:p>
          <a:p>
            <a:r>
              <a:rPr lang="cy-GB" sz="2800" u="sng" dirty="0">
                <a:solidFill>
                  <a:srgbClr val="7030A0"/>
                </a:solidFill>
              </a:rPr>
              <a:t>Hoffet ti dafarn yn y dref?</a:t>
            </a:r>
          </a:p>
          <a:p>
            <a:endParaRPr lang="cy-GB" sz="4400" u="sng" dirty="0">
              <a:solidFill>
                <a:srgbClr val="00B050"/>
              </a:solidFill>
            </a:endParaRPr>
          </a:p>
          <a:p>
            <a:r>
              <a:rPr lang="cy-GB" dirty="0"/>
              <a:t>Oddi wrth</a:t>
            </a:r>
          </a:p>
          <a:p>
            <a:endParaRPr lang="cy-GB" dirty="0"/>
          </a:p>
          <a:p>
            <a:r>
              <a:rPr lang="cy-GB" u="sng" dirty="0"/>
              <a:t>Jac Williams</a:t>
            </a:r>
          </a:p>
          <a:p>
            <a:pPr algn="r"/>
            <a:endParaRPr lang="cy-GB" dirty="0"/>
          </a:p>
        </p:txBody>
      </p:sp>
    </p:spTree>
    <p:extLst>
      <p:ext uri="{BB962C8B-B14F-4D97-AF65-F5344CB8AC3E}">
        <p14:creationId xmlns:p14="http://schemas.microsoft.com/office/powerpoint/2010/main" val="20930863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28BA5-63AD-5FB4-938D-5ED1155C175F}"/>
              </a:ext>
            </a:extLst>
          </p:cNvPr>
          <p:cNvSpPr>
            <a:spLocks noGrp="1"/>
          </p:cNvSpPr>
          <p:nvPr>
            <p:ph type="title"/>
          </p:nvPr>
        </p:nvSpPr>
        <p:spPr/>
        <p:txBody>
          <a:bodyPr/>
          <a:lstStyle/>
          <a:p>
            <a:r>
              <a:rPr lang="en-GB" dirty="0" err="1"/>
              <a:t>Tasg</a:t>
            </a:r>
            <a:r>
              <a:rPr lang="en-GB" dirty="0"/>
              <a:t> </a:t>
            </a:r>
            <a:r>
              <a:rPr lang="en-GB" dirty="0" err="1"/>
              <a:t>Ysgrifennu</a:t>
            </a:r>
            <a:endParaRPr lang="en-GB" dirty="0"/>
          </a:p>
        </p:txBody>
      </p:sp>
      <p:sp>
        <p:nvSpPr>
          <p:cNvPr id="3" name="Content Placeholder 2">
            <a:extLst>
              <a:ext uri="{FF2B5EF4-FFF2-40B4-BE49-F238E27FC236}">
                <a16:creationId xmlns:a16="http://schemas.microsoft.com/office/drawing/2014/main" id="{08F6AF74-A256-5D99-06E9-735CB3643170}"/>
              </a:ext>
            </a:extLst>
          </p:cNvPr>
          <p:cNvSpPr>
            <a:spLocks noGrp="1"/>
          </p:cNvSpPr>
          <p:nvPr>
            <p:ph idx="1"/>
          </p:nvPr>
        </p:nvSpPr>
        <p:spPr/>
        <p:txBody>
          <a:bodyPr/>
          <a:lstStyle/>
          <a:p>
            <a:r>
              <a:rPr lang="cy-GB" dirty="0"/>
              <a:t>Cyfarwyddiadau</a:t>
            </a:r>
          </a:p>
          <a:p>
            <a:r>
              <a:rPr lang="cy-GB" dirty="0"/>
              <a:t>Gweithgareddau 1 </a:t>
            </a:r>
          </a:p>
          <a:p>
            <a:r>
              <a:rPr lang="cy-GB" dirty="0"/>
              <a:t>Gweithgareddau 2</a:t>
            </a:r>
          </a:p>
        </p:txBody>
      </p:sp>
      <p:pic>
        <p:nvPicPr>
          <p:cNvPr id="4" name="Picture 4" descr="77,824 Writing Clip Art Images, Stock Photos, 3D objects, &amp; Vectors |  Shutterstock">
            <a:extLst>
              <a:ext uri="{FF2B5EF4-FFF2-40B4-BE49-F238E27FC236}">
                <a16:creationId xmlns:a16="http://schemas.microsoft.com/office/drawing/2014/main" id="{716DCEB9-51A4-7BB3-4F32-25022860AB2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810" t="5324" r="5979" b="12063"/>
          <a:stretch/>
        </p:blipFill>
        <p:spPr bwMode="auto">
          <a:xfrm>
            <a:off x="11288628" y="125473"/>
            <a:ext cx="903372" cy="9024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27713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D70627-4F65-A8B0-6ECF-7EF9782B42F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D185E66-8790-46A6-3C4E-3A6EE4ABD9D9}"/>
              </a:ext>
            </a:extLst>
          </p:cNvPr>
          <p:cNvSpPr txBox="1"/>
          <p:nvPr/>
        </p:nvSpPr>
        <p:spPr>
          <a:xfrm>
            <a:off x="152400" y="114300"/>
            <a:ext cx="11912600" cy="5693866"/>
          </a:xfrm>
          <a:prstGeom prst="rect">
            <a:avLst/>
          </a:prstGeom>
          <a:noFill/>
        </p:spPr>
        <p:txBody>
          <a:bodyPr wrap="square">
            <a:spAutoFit/>
          </a:bodyPr>
          <a:lstStyle/>
          <a:p>
            <a:r>
              <a:rPr lang="cy-GB" sz="1300" b="1" u="sng" dirty="0"/>
              <a:t>Cyfarwyddiadau am y cynorthwyydd</a:t>
            </a:r>
          </a:p>
          <a:p>
            <a:endParaRPr lang="cy-GB" sz="1300" dirty="0"/>
          </a:p>
          <a:p>
            <a:r>
              <a:rPr lang="cy-GB" sz="1300" dirty="0"/>
              <a:t>Nod y wers ydy cymharu’r coed yn ein hiard. </a:t>
            </a:r>
          </a:p>
          <a:p>
            <a:endParaRPr lang="cy-GB" sz="1300" dirty="0"/>
          </a:p>
          <a:p>
            <a:r>
              <a:rPr lang="cy-GB" sz="1300" u="sng" dirty="0"/>
              <a:t>Ymarfer y patrwm</a:t>
            </a:r>
          </a:p>
          <a:p>
            <a:r>
              <a:rPr lang="cy-GB" sz="1300" dirty="0"/>
              <a:t>Yn gyntaf, rydw i eisiau i ti ddrilio’r patrwm gyda’r plant. Rwyt ti angen i ddrilio dim ond pum munud achos roedd y plant yn wneud hyn yn y wers ddiwethaf. Rwyt ti’n gallu dweud – “ailadroddwch ar fy ôl i”  ac wedyn rydw i eisiau i ti i chwarae gemau gyda’r plant tipyn bach. Maen nhw’n gallu defnyddio eu bwrdd bach gwyn, neu rydych chi'n gallu chwarae ‘chwap’ neu ddefnyddio balwn i ymarfer i wneud y gemau’n hwyl a sbri. Mae rhaid i ti ddweud wrthyn nhw am y treiglad llaes ar ôl ‘na’ hefyd. Byddan nhw’n cael eu mat iaith i helpu nhw ond mae’n bwysig i atgoffa nhw, os gweli </a:t>
            </a:r>
            <a:r>
              <a:rPr lang="cy-GB" sz="1300" dirty="0" err="1"/>
              <a:t>di’n</a:t>
            </a:r>
            <a:r>
              <a:rPr lang="cy-GB" sz="1300" dirty="0"/>
              <a:t> dda. </a:t>
            </a:r>
          </a:p>
          <a:p>
            <a:endParaRPr lang="cy-GB" sz="1300" dirty="0"/>
          </a:p>
          <a:p>
            <a:r>
              <a:rPr lang="cy-GB" sz="1300" u="sng" dirty="0"/>
              <a:t>Dysgu blaenorol </a:t>
            </a:r>
          </a:p>
          <a:p>
            <a:r>
              <a:rPr lang="cy-GB" sz="1300" dirty="0"/>
              <a:t>Mesuron </a:t>
            </a:r>
            <a:r>
              <a:rPr lang="cy-GB" sz="1300" dirty="0" err="1"/>
              <a:t>nhw’r</a:t>
            </a:r>
            <a:r>
              <a:rPr lang="cy-GB" sz="1300" dirty="0"/>
              <a:t>  coed yn ein iard yn gwers wahanol, yn mathemateg. Defnyddian </a:t>
            </a:r>
            <a:r>
              <a:rPr lang="cy-GB" sz="1300" dirty="0" err="1"/>
              <a:t>nhw’r</a:t>
            </a:r>
            <a:r>
              <a:rPr lang="cy-GB" sz="1300" dirty="0"/>
              <a:t> gwybodaeth i gymharu’r coed yng Nghymraeg. </a:t>
            </a:r>
          </a:p>
          <a:p>
            <a:br>
              <a:rPr lang="cy-GB" sz="1300" dirty="0"/>
            </a:br>
            <a:r>
              <a:rPr lang="cy-GB" sz="1300" u="sng" dirty="0"/>
              <a:t>Gweithgareddau 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300" b="0" i="0" u="none" strike="noStrike" kern="1200" cap="none" spc="0" normalizeH="0" baseline="0" noProof="0" dirty="0">
                <a:ln>
                  <a:noFill/>
                </a:ln>
                <a:solidFill>
                  <a:prstClr val="black"/>
                </a:solidFill>
                <a:effectLst/>
                <a:uLnTx/>
                <a:uFillTx/>
                <a:latin typeface="Aptos" panose="02110004020202020204"/>
                <a:ea typeface="+mn-ea"/>
                <a:cs typeface="+mn-cs"/>
              </a:rPr>
              <a:t>Pan rwyt ti wedi gorffen </a:t>
            </a:r>
            <a:r>
              <a:rPr lang="cy-GB" sz="1300" dirty="0">
                <a:solidFill>
                  <a:prstClr val="black"/>
                </a:solidFill>
                <a:latin typeface="Aptos" panose="02110004020202020204"/>
              </a:rPr>
              <a:t>ymarfer y patrwm </a:t>
            </a:r>
            <a:r>
              <a:rPr kumimoji="0" lang="cy-GB" sz="1300" b="0" i="0" u="none" strike="noStrike" kern="1200" cap="none" spc="0" normalizeH="0" baseline="0" noProof="0" dirty="0">
                <a:ln>
                  <a:noFill/>
                </a:ln>
                <a:solidFill>
                  <a:prstClr val="black"/>
                </a:solidFill>
                <a:effectLst/>
                <a:uLnTx/>
                <a:uFillTx/>
                <a:latin typeface="Aptos" panose="02110004020202020204"/>
                <a:ea typeface="+mn-ea"/>
                <a:cs typeface="+mn-cs"/>
              </a:rPr>
              <a:t>gyda’r plant, gei di wneud y dasg ‘</a:t>
            </a:r>
            <a:r>
              <a:rPr kumimoji="0" lang="cy-GB" sz="1300" b="0" i="0" u="none" strike="noStrike" kern="1200" cap="none" spc="0" normalizeH="0" baseline="0" noProof="0" dirty="0" err="1">
                <a:ln>
                  <a:noFill/>
                </a:ln>
                <a:solidFill>
                  <a:prstClr val="black"/>
                </a:solidFill>
                <a:effectLst/>
                <a:uLnTx/>
                <a:uFillTx/>
                <a:latin typeface="Aptos" panose="02110004020202020204"/>
                <a:ea typeface="+mn-ea"/>
                <a:cs typeface="+mn-cs"/>
              </a:rPr>
              <a:t>Trapddor</a:t>
            </a:r>
            <a:r>
              <a:rPr kumimoji="0" lang="cy-GB" sz="1300" b="0" i="0" u="none" strike="noStrike" kern="1200" cap="none" spc="0" normalizeH="0" baseline="0" noProof="0" dirty="0">
                <a:ln>
                  <a:noFill/>
                </a:ln>
                <a:solidFill>
                  <a:prstClr val="black"/>
                </a:solidFill>
                <a:effectLst/>
                <a:uLnTx/>
                <a:uFillTx/>
                <a:latin typeface="Aptos" panose="02110004020202020204"/>
                <a:ea typeface="+mn-ea"/>
                <a:cs typeface="+mn-cs"/>
              </a:rPr>
              <a:t>’ gyda’r dosbarth os gweli di dda?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300" b="0" i="0" u="none" strike="noStrike" kern="1200" cap="none" spc="0" normalizeH="0" baseline="0" noProof="0" dirty="0">
                <a:ln>
                  <a:noFill/>
                </a:ln>
                <a:solidFill>
                  <a:prstClr val="black"/>
                </a:solidFill>
                <a:effectLst/>
                <a:uLnTx/>
                <a:uFillTx/>
                <a:latin typeface="Aptos" panose="02110004020202020204"/>
                <a:ea typeface="+mn-ea"/>
                <a:cs typeface="+mn-cs"/>
              </a:rPr>
              <a:t>Cyn y dasg, byddi di angen i ymarfer y patrymau gyda’r plant, mae rhaid i ti  ailadrodd y brawddegau gyda’ch gilydd. Defnyddia’r frawddeg o dan yn gyntaf, wedyn cei di newid yr eirfa i ddrilio'r patrwm. Dw eisiau i ti ymarfer y presennol, y negyddol a'r dyfodol gyda’r plant yn gyflym, edrychon nhw ar y patrymau yn y wers ddiwethaf.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300" b="1" i="1" u="none" strike="noStrike" kern="1200" cap="none" spc="0" normalizeH="0" baseline="0" noProof="0" dirty="0">
                <a:ln>
                  <a:noFill/>
                </a:ln>
                <a:solidFill>
                  <a:prstClr val="black"/>
                </a:solidFill>
                <a:effectLst/>
                <a:uLnTx/>
                <a:uFillTx/>
                <a:latin typeface="Aptos" panose="02110004020202020204"/>
                <a:ea typeface="+mn-ea"/>
                <a:cs typeface="+mn-cs"/>
              </a:rPr>
              <a:t>‘Mae coeden 6 yn fwy na </a:t>
            </a:r>
            <a:r>
              <a:rPr lang="cy-GB" sz="1300" b="1" i="1" u="sng" dirty="0">
                <a:solidFill>
                  <a:prstClr val="black"/>
                </a:solidFill>
                <a:latin typeface="Aptos" panose="02110004020202020204"/>
              </a:rPr>
              <a:t>choeden 9</a:t>
            </a:r>
            <a:r>
              <a:rPr kumimoji="0" lang="cy-GB" sz="1300" b="1" i="1" u="none" strike="noStrike" kern="1200" cap="none" spc="0" normalizeH="0" baseline="0" noProof="0" dirty="0">
                <a:ln>
                  <a:noFill/>
                </a:ln>
                <a:solidFill>
                  <a:prstClr val="black"/>
                </a:solidFill>
                <a:effectLst/>
                <a:uLnTx/>
                <a:uFillTx/>
                <a:latin typeface="Aptos" panose="02110004020202020204"/>
                <a:ea typeface="+mn-ea"/>
                <a:cs typeface="+mn-cs"/>
              </a:rPr>
              <a:t>.’</a:t>
            </a:r>
            <a:endParaRPr kumimoji="0" lang="cy-GB" sz="13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300" b="0" i="0" u="none" strike="noStrike" kern="1200" cap="none" spc="0" normalizeH="0" baseline="0" noProof="0" dirty="0">
                <a:ln>
                  <a:noFill/>
                </a:ln>
                <a:solidFill>
                  <a:prstClr val="black"/>
                </a:solidFill>
                <a:effectLst/>
                <a:uLnTx/>
                <a:uFillTx/>
                <a:latin typeface="Aptos" panose="02110004020202020204"/>
                <a:ea typeface="+mn-ea"/>
                <a:cs typeface="+mn-cs"/>
              </a:rPr>
              <a:t>Rydw i eisiau’r plant i weithio gyda phartner, plîs. Bydd y plant yn dechrau gyda’r frawddeg goch, bydd partner un angen i ddewis yr eirfa i wneud brawddeg. Wedyn, bydd partner dau ddweud y brawddegau tua maen nhw’n dweud y frawddeg yn gywir. Cân nhw gymryd tro i ddewis a dweud y brawddegau. </a:t>
            </a:r>
          </a:p>
          <a:p>
            <a:r>
              <a:rPr lang="cy-GB" sz="1300" dirty="0"/>
              <a:t>Bydd gweithgaredd hwn helpu i’r plant gwneud y gweithgaredd nesa.</a:t>
            </a:r>
          </a:p>
          <a:p>
            <a:endParaRPr lang="cy-GB" sz="1300" dirty="0"/>
          </a:p>
          <a:p>
            <a:r>
              <a:rPr lang="cy-GB" sz="1300" u="sng" dirty="0"/>
              <a:t>Gweithgareddau 2</a:t>
            </a:r>
          </a:p>
          <a:p>
            <a:r>
              <a:rPr lang="cy-GB" sz="1300" dirty="0" err="1"/>
              <a:t>Rhoa’r</a:t>
            </a:r>
            <a:r>
              <a:rPr lang="cy-GB" sz="1300" dirty="0"/>
              <a:t> mat iaith i’r plant i ddefnyddio, hoffwn i ti siarad am y mat iaith. Edrycha ar yr enghraifft gyda’ch gilydd ac efallai rydych chi’n gwneud brawddegau newydd gyda’ch gilydd hefyd. Rydw i eisiau i blant ysgrifennu brawddegau i gymharu’r coed yn ein hiard. Maen nhw’n gallu defnyddio eu gwaith o fathemateg neu’r wybodaeth ar y mat iaith i gymharu. </a:t>
            </a:r>
          </a:p>
          <a:p>
            <a:r>
              <a:rPr lang="cy-GB" sz="1300" dirty="0"/>
              <a:t>Hoffwn i’r plant gweithio gyda’i gilydd, efallai </a:t>
            </a:r>
            <a:r>
              <a:rPr lang="cy-GB" sz="1300" dirty="0" err="1"/>
              <a:t>gallen</a:t>
            </a:r>
            <a:r>
              <a:rPr lang="cy-GB" sz="1300" dirty="0"/>
              <a:t> nhw weithio gallu cymysg i helpu’i gilydd ond rydw i’n meddwl dy fod ti’n bwysig i ti gael grŵp bach hefyd. Bydd </a:t>
            </a:r>
            <a:r>
              <a:rPr lang="cy-GB" sz="1300" dirty="0" err="1"/>
              <a:t>rhai’r</a:t>
            </a:r>
            <a:r>
              <a:rPr lang="cy-GB" sz="1300" dirty="0"/>
              <a:t> plant angen mwy helpu gyda’r dasg. </a:t>
            </a:r>
            <a:endParaRPr lang="cy-GB" sz="1600" u="sng" dirty="0"/>
          </a:p>
        </p:txBody>
      </p:sp>
    </p:spTree>
    <p:extLst>
      <p:ext uri="{BB962C8B-B14F-4D97-AF65-F5344CB8AC3E}">
        <p14:creationId xmlns:p14="http://schemas.microsoft.com/office/powerpoint/2010/main" val="37768069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CC3979C-3297-15BC-2F44-E8EE93627E09}"/>
              </a:ext>
            </a:extLst>
          </p:cNvPr>
          <p:cNvSpPr txBox="1"/>
          <p:nvPr/>
        </p:nvSpPr>
        <p:spPr>
          <a:xfrm>
            <a:off x="29168" y="74198"/>
            <a:ext cx="11139714"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Ymarfer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cy-GB" sz="1800" i="0" strike="noStrike" kern="1200" cap="none" spc="0" normalizeH="0" baseline="0" noProof="0" dirty="0">
              <a:ln>
                <a:noFill/>
              </a:ln>
              <a:solidFill>
                <a:prstClr val="black"/>
              </a:solidFill>
              <a:effectLst/>
              <a:uLnTx/>
              <a:uFillTx/>
              <a:latin typeface="Comic Sans MS" panose="030F0702030302020204" pitchFamily="66" charset="0"/>
              <a:ea typeface="+mn-ea"/>
              <a:cs typeface="+mn-cs"/>
            </a:endParaRPr>
          </a:p>
        </p:txBody>
      </p:sp>
      <p:sp>
        <p:nvSpPr>
          <p:cNvPr id="7" name="Rectangle: Rounded Corners 6">
            <a:extLst>
              <a:ext uri="{FF2B5EF4-FFF2-40B4-BE49-F238E27FC236}">
                <a16:creationId xmlns:a16="http://schemas.microsoft.com/office/drawing/2014/main" id="{2AAFC947-7697-32BA-0D3F-1295FB2ED233}"/>
              </a:ext>
            </a:extLst>
          </p:cNvPr>
          <p:cNvSpPr/>
          <p:nvPr/>
        </p:nvSpPr>
        <p:spPr>
          <a:xfrm>
            <a:off x="435427" y="1364984"/>
            <a:ext cx="11321143" cy="903514"/>
          </a:xfrm>
          <a:prstGeom prst="roundRect">
            <a:avLst/>
          </a:prstGeom>
          <a:ln w="57150">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3600" b="0" i="0" u="none" strike="noStrike" kern="1200" cap="none" spc="0" normalizeH="0" baseline="0" noProof="0" dirty="0">
                <a:ln>
                  <a:noFill/>
                </a:ln>
                <a:solidFill>
                  <a:prstClr val="black"/>
                </a:solidFill>
                <a:effectLst/>
                <a:uLnTx/>
                <a:uFillTx/>
                <a:latin typeface="Aptos" panose="02110004020202020204"/>
                <a:ea typeface="+mn-ea"/>
                <a:cs typeface="+mn-cs"/>
              </a:rPr>
              <a:t>Mae				     yn </a:t>
            </a:r>
            <a:r>
              <a:rPr lang="cy-GB" sz="3600" dirty="0">
                <a:solidFill>
                  <a:prstClr val="black"/>
                </a:solidFill>
                <a:latin typeface="Aptos" panose="02110004020202020204"/>
              </a:rPr>
              <a:t>llai</a:t>
            </a:r>
            <a:r>
              <a:rPr kumimoji="0" lang="cy-GB" sz="3600" b="0" i="0" u="none" strike="noStrike" kern="1200" cap="none" spc="0" normalizeH="0" baseline="0" noProof="0" dirty="0">
                <a:ln>
                  <a:noFill/>
                </a:ln>
                <a:solidFill>
                  <a:prstClr val="black"/>
                </a:solidFill>
                <a:effectLst/>
                <a:uLnTx/>
                <a:uFillTx/>
                <a:latin typeface="Aptos" panose="02110004020202020204"/>
                <a:ea typeface="+mn-ea"/>
                <a:cs typeface="+mn-cs"/>
              </a:rPr>
              <a:t> na				. </a:t>
            </a:r>
          </a:p>
        </p:txBody>
      </p:sp>
      <p:sp>
        <p:nvSpPr>
          <p:cNvPr id="8" name="Rectangle: Rounded Corners 7">
            <a:extLst>
              <a:ext uri="{FF2B5EF4-FFF2-40B4-BE49-F238E27FC236}">
                <a16:creationId xmlns:a16="http://schemas.microsoft.com/office/drawing/2014/main" id="{C1576495-AB46-01AB-2335-4224B861CDCE}"/>
              </a:ext>
            </a:extLst>
          </p:cNvPr>
          <p:cNvSpPr/>
          <p:nvPr/>
        </p:nvSpPr>
        <p:spPr>
          <a:xfrm>
            <a:off x="435426" y="3197522"/>
            <a:ext cx="11321143" cy="903514"/>
          </a:xfrm>
          <a:prstGeom prst="roundRect">
            <a:avLst/>
          </a:prstGeom>
          <a:ln w="57150">
            <a:solidFill>
              <a:srgbClr val="FFC000"/>
            </a:solid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3600" b="0" i="0" u="none" strike="noStrike" kern="1200" cap="none" spc="0" normalizeH="0" baseline="0" noProof="0" dirty="0">
                <a:ln>
                  <a:noFill/>
                </a:ln>
                <a:solidFill>
                  <a:prstClr val="black"/>
                </a:solidFill>
                <a:effectLst/>
                <a:uLnTx/>
                <a:uFillTx/>
                <a:latin typeface="Aptos" panose="02110004020202020204"/>
                <a:ea typeface="+mn-ea"/>
                <a:cs typeface="+mn-cs"/>
              </a:rPr>
              <a:t>Roedd    			     yn </a:t>
            </a:r>
            <a:r>
              <a:rPr lang="cy-GB" sz="3600" dirty="0">
                <a:solidFill>
                  <a:prstClr val="black"/>
                </a:solidFill>
                <a:latin typeface="Aptos" panose="02110004020202020204"/>
              </a:rPr>
              <a:t>fwy na</a:t>
            </a:r>
            <a:r>
              <a:rPr kumimoji="0" lang="cy-GB" sz="3600" b="0" i="0" u="none" strike="noStrike" kern="1200" cap="none" spc="0" normalizeH="0" baseline="0" noProof="0" dirty="0">
                <a:ln>
                  <a:noFill/>
                </a:ln>
                <a:solidFill>
                  <a:prstClr val="black"/>
                </a:solidFill>
                <a:effectLst/>
                <a:uLnTx/>
                <a:uFillTx/>
                <a:latin typeface="Aptos" panose="02110004020202020204"/>
                <a:ea typeface="+mn-ea"/>
                <a:cs typeface="+mn-cs"/>
              </a:rPr>
              <a:t>				. </a:t>
            </a:r>
          </a:p>
        </p:txBody>
      </p:sp>
      <p:sp>
        <p:nvSpPr>
          <p:cNvPr id="9" name="Rectangle: Rounded Corners 8">
            <a:extLst>
              <a:ext uri="{FF2B5EF4-FFF2-40B4-BE49-F238E27FC236}">
                <a16:creationId xmlns:a16="http://schemas.microsoft.com/office/drawing/2014/main" id="{31DD00E7-178C-C561-DA10-306E4DD8D35F}"/>
              </a:ext>
            </a:extLst>
          </p:cNvPr>
          <p:cNvSpPr/>
          <p:nvPr/>
        </p:nvSpPr>
        <p:spPr>
          <a:xfrm>
            <a:off x="435426" y="4920342"/>
            <a:ext cx="11321143" cy="903514"/>
          </a:xfrm>
          <a:prstGeom prst="roundRect">
            <a:avLst/>
          </a:prstGeom>
          <a:ln w="57150">
            <a:solidFill>
              <a:srgbClr val="00B050"/>
            </a:solid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3600" b="0" i="0" u="none" strike="noStrike" kern="1200" cap="none" spc="0" normalizeH="0" baseline="0" noProof="0" dirty="0">
                <a:ln>
                  <a:noFill/>
                </a:ln>
                <a:solidFill>
                  <a:prstClr val="black"/>
                </a:solidFill>
                <a:effectLst/>
                <a:uLnTx/>
                <a:uFillTx/>
                <a:latin typeface="Aptos" panose="02110004020202020204"/>
                <a:ea typeface="+mn-ea"/>
                <a:cs typeface="+mn-cs"/>
              </a:rPr>
              <a:t>Bydd			      yn </a:t>
            </a:r>
            <a:r>
              <a:rPr lang="cy-GB" sz="3600" dirty="0" err="1">
                <a:solidFill>
                  <a:prstClr val="black"/>
                </a:solidFill>
                <a:latin typeface="Aptos" panose="02110004020202020204"/>
              </a:rPr>
              <a:t>dalach</a:t>
            </a:r>
            <a:r>
              <a:rPr lang="cy-GB" sz="3600" dirty="0">
                <a:solidFill>
                  <a:prstClr val="black"/>
                </a:solidFill>
                <a:latin typeface="Aptos" panose="02110004020202020204"/>
              </a:rPr>
              <a:t> na </a:t>
            </a:r>
            <a:r>
              <a:rPr kumimoji="0" lang="cy-GB" sz="3600" b="0" i="0" u="none" strike="noStrike" kern="1200" cap="none" spc="0" normalizeH="0" baseline="0" noProof="0" dirty="0">
                <a:ln>
                  <a:noFill/>
                </a:ln>
                <a:solidFill>
                  <a:prstClr val="black"/>
                </a:solidFill>
                <a:effectLst/>
                <a:uLnTx/>
                <a:uFillTx/>
                <a:latin typeface="Aptos" panose="02110004020202020204"/>
                <a:ea typeface="+mn-ea"/>
                <a:cs typeface="+mn-cs"/>
              </a:rPr>
              <a:t>			. </a:t>
            </a:r>
          </a:p>
        </p:txBody>
      </p:sp>
      <p:sp>
        <p:nvSpPr>
          <p:cNvPr id="10" name="AutoShape 4" descr="Trapdoor with Stairs">
            <a:extLst>
              <a:ext uri="{FF2B5EF4-FFF2-40B4-BE49-F238E27FC236}">
                <a16:creationId xmlns:a16="http://schemas.microsoft.com/office/drawing/2014/main" id="{C070F59D-924A-C329-8461-5FB65ED63BA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pic>
        <p:nvPicPr>
          <p:cNvPr id="13" name="Picture 12">
            <a:extLst>
              <a:ext uri="{FF2B5EF4-FFF2-40B4-BE49-F238E27FC236}">
                <a16:creationId xmlns:a16="http://schemas.microsoft.com/office/drawing/2014/main" id="{452651CB-5D6F-4E50-60C0-8D89EB152278}"/>
              </a:ext>
            </a:extLst>
          </p:cNvPr>
          <p:cNvPicPr>
            <a:picLocks noChangeAspect="1"/>
          </p:cNvPicPr>
          <p:nvPr/>
        </p:nvPicPr>
        <p:blipFill>
          <a:blip r:embed="rId2"/>
          <a:stretch>
            <a:fillRect/>
          </a:stretch>
        </p:blipFill>
        <p:spPr>
          <a:xfrm>
            <a:off x="3044456" y="1150791"/>
            <a:ext cx="2385743" cy="1637078"/>
          </a:xfrm>
          <a:prstGeom prst="rect">
            <a:avLst/>
          </a:prstGeom>
        </p:spPr>
      </p:pic>
      <p:pic>
        <p:nvPicPr>
          <p:cNvPr id="14" name="Picture 13">
            <a:extLst>
              <a:ext uri="{FF2B5EF4-FFF2-40B4-BE49-F238E27FC236}">
                <a16:creationId xmlns:a16="http://schemas.microsoft.com/office/drawing/2014/main" id="{340743BD-5372-12E7-C094-97A81AB13798}"/>
              </a:ext>
            </a:extLst>
          </p:cNvPr>
          <p:cNvPicPr>
            <a:picLocks noChangeAspect="1"/>
          </p:cNvPicPr>
          <p:nvPr/>
        </p:nvPicPr>
        <p:blipFill>
          <a:blip r:embed="rId2"/>
          <a:stretch>
            <a:fillRect/>
          </a:stretch>
        </p:blipFill>
        <p:spPr>
          <a:xfrm>
            <a:off x="8672371" y="1150791"/>
            <a:ext cx="2385743" cy="1637078"/>
          </a:xfrm>
          <a:prstGeom prst="rect">
            <a:avLst/>
          </a:prstGeom>
        </p:spPr>
      </p:pic>
      <p:pic>
        <p:nvPicPr>
          <p:cNvPr id="15" name="Picture 14">
            <a:extLst>
              <a:ext uri="{FF2B5EF4-FFF2-40B4-BE49-F238E27FC236}">
                <a16:creationId xmlns:a16="http://schemas.microsoft.com/office/drawing/2014/main" id="{81FB736A-F794-2B5E-0446-BAA59324CF89}"/>
              </a:ext>
            </a:extLst>
          </p:cNvPr>
          <p:cNvPicPr>
            <a:picLocks noChangeAspect="1"/>
          </p:cNvPicPr>
          <p:nvPr/>
        </p:nvPicPr>
        <p:blipFill>
          <a:blip r:embed="rId2"/>
          <a:stretch>
            <a:fillRect/>
          </a:stretch>
        </p:blipFill>
        <p:spPr>
          <a:xfrm>
            <a:off x="3044455" y="2873611"/>
            <a:ext cx="2385743" cy="1637078"/>
          </a:xfrm>
          <a:prstGeom prst="rect">
            <a:avLst/>
          </a:prstGeom>
        </p:spPr>
      </p:pic>
      <p:pic>
        <p:nvPicPr>
          <p:cNvPr id="16" name="Picture 15">
            <a:extLst>
              <a:ext uri="{FF2B5EF4-FFF2-40B4-BE49-F238E27FC236}">
                <a16:creationId xmlns:a16="http://schemas.microsoft.com/office/drawing/2014/main" id="{3BA7EEFF-347E-A5F3-7501-B8516E98ED27}"/>
              </a:ext>
            </a:extLst>
          </p:cNvPr>
          <p:cNvPicPr>
            <a:picLocks noChangeAspect="1"/>
          </p:cNvPicPr>
          <p:nvPr/>
        </p:nvPicPr>
        <p:blipFill>
          <a:blip r:embed="rId2"/>
          <a:stretch>
            <a:fillRect/>
          </a:stretch>
        </p:blipFill>
        <p:spPr>
          <a:xfrm>
            <a:off x="8672370" y="2873611"/>
            <a:ext cx="2385743" cy="1637078"/>
          </a:xfrm>
          <a:prstGeom prst="rect">
            <a:avLst/>
          </a:prstGeom>
        </p:spPr>
      </p:pic>
      <p:pic>
        <p:nvPicPr>
          <p:cNvPr id="17" name="Picture 16">
            <a:extLst>
              <a:ext uri="{FF2B5EF4-FFF2-40B4-BE49-F238E27FC236}">
                <a16:creationId xmlns:a16="http://schemas.microsoft.com/office/drawing/2014/main" id="{67611D21-7F86-8191-B62A-9E874FF1D6EB}"/>
              </a:ext>
            </a:extLst>
          </p:cNvPr>
          <p:cNvPicPr>
            <a:picLocks noChangeAspect="1"/>
          </p:cNvPicPr>
          <p:nvPr/>
        </p:nvPicPr>
        <p:blipFill>
          <a:blip r:embed="rId2"/>
          <a:stretch>
            <a:fillRect/>
          </a:stretch>
        </p:blipFill>
        <p:spPr>
          <a:xfrm>
            <a:off x="3044454" y="4674477"/>
            <a:ext cx="2385743" cy="1637078"/>
          </a:xfrm>
          <a:prstGeom prst="rect">
            <a:avLst/>
          </a:prstGeom>
        </p:spPr>
      </p:pic>
      <p:pic>
        <p:nvPicPr>
          <p:cNvPr id="18" name="Picture 17">
            <a:extLst>
              <a:ext uri="{FF2B5EF4-FFF2-40B4-BE49-F238E27FC236}">
                <a16:creationId xmlns:a16="http://schemas.microsoft.com/office/drawing/2014/main" id="{DB83A59D-EFF5-6D5E-3974-A8E684B1EE00}"/>
              </a:ext>
            </a:extLst>
          </p:cNvPr>
          <p:cNvPicPr>
            <a:picLocks noChangeAspect="1"/>
          </p:cNvPicPr>
          <p:nvPr/>
        </p:nvPicPr>
        <p:blipFill>
          <a:blip r:embed="rId2"/>
          <a:stretch>
            <a:fillRect/>
          </a:stretch>
        </p:blipFill>
        <p:spPr>
          <a:xfrm>
            <a:off x="9020714" y="4674477"/>
            <a:ext cx="2385743" cy="1637078"/>
          </a:xfrm>
          <a:prstGeom prst="rect">
            <a:avLst/>
          </a:prstGeom>
        </p:spPr>
      </p:pic>
      <p:sp>
        <p:nvSpPr>
          <p:cNvPr id="19" name="TextBox 18">
            <a:extLst>
              <a:ext uri="{FF2B5EF4-FFF2-40B4-BE49-F238E27FC236}">
                <a16:creationId xmlns:a16="http://schemas.microsoft.com/office/drawing/2014/main" id="{AFA020FF-230F-F784-9FF2-3F00A0CED759}"/>
              </a:ext>
            </a:extLst>
          </p:cNvPr>
          <p:cNvSpPr txBox="1"/>
          <p:nvPr/>
        </p:nvSpPr>
        <p:spPr>
          <a:xfrm>
            <a:off x="3167743" y="1159028"/>
            <a:ext cx="1371600"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rPr>
              <a:t>coeden 8</a:t>
            </a:r>
          </a:p>
          <a:p>
            <a:pPr>
              <a:defRPr/>
            </a:pPr>
            <a:r>
              <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rPr>
              <a:t>coeden 3</a:t>
            </a:r>
          </a:p>
          <a:p>
            <a:pPr>
              <a:defRPr/>
            </a:pPr>
            <a:r>
              <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rPr>
              <a:t>coeden 6</a:t>
            </a:r>
          </a:p>
        </p:txBody>
      </p:sp>
      <p:sp>
        <p:nvSpPr>
          <p:cNvPr id="20" name="TextBox 19">
            <a:extLst>
              <a:ext uri="{FF2B5EF4-FFF2-40B4-BE49-F238E27FC236}">
                <a16:creationId xmlns:a16="http://schemas.microsoft.com/office/drawing/2014/main" id="{626AFFBA-F2D6-226F-E751-7D6B934A037B}"/>
              </a:ext>
            </a:extLst>
          </p:cNvPr>
          <p:cNvSpPr txBox="1"/>
          <p:nvPr/>
        </p:nvSpPr>
        <p:spPr>
          <a:xfrm>
            <a:off x="3167743" y="2868307"/>
            <a:ext cx="1371600"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rPr>
              <a:t>coeden 5</a:t>
            </a:r>
          </a:p>
          <a:p>
            <a:pPr>
              <a:defRPr/>
            </a:pPr>
            <a:r>
              <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rPr>
              <a:t>coeden 10</a:t>
            </a:r>
          </a:p>
          <a:p>
            <a:pPr>
              <a:defRPr/>
            </a:pPr>
            <a:r>
              <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rPr>
              <a:t>coeden 13</a:t>
            </a:r>
          </a:p>
        </p:txBody>
      </p:sp>
      <p:sp>
        <p:nvSpPr>
          <p:cNvPr id="21" name="TextBox 20">
            <a:extLst>
              <a:ext uri="{FF2B5EF4-FFF2-40B4-BE49-F238E27FC236}">
                <a16:creationId xmlns:a16="http://schemas.microsoft.com/office/drawing/2014/main" id="{54C15DAD-C200-B3DE-BB33-E7BC576DC275}"/>
              </a:ext>
            </a:extLst>
          </p:cNvPr>
          <p:cNvSpPr txBox="1"/>
          <p:nvPr/>
        </p:nvSpPr>
        <p:spPr>
          <a:xfrm>
            <a:off x="3167743" y="4674477"/>
            <a:ext cx="1371600"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rPr>
              <a:t>coeden 24</a:t>
            </a:r>
          </a:p>
          <a:p>
            <a:pPr>
              <a:defRPr/>
            </a:pPr>
            <a:r>
              <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rPr>
              <a:t>coeden 5</a:t>
            </a:r>
            <a:endParaRPr lang="cy-GB" sz="2000" b="1" dirty="0">
              <a:solidFill>
                <a:prstClr val="white"/>
              </a:solidFill>
              <a:latin typeface="Aptos" panose="02110004020202020204"/>
            </a:endParaRPr>
          </a:p>
          <a:p>
            <a:pPr>
              <a:defRPr/>
            </a:pPr>
            <a:r>
              <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rPr>
              <a:t>coeden 27</a:t>
            </a:r>
          </a:p>
        </p:txBody>
      </p:sp>
      <p:sp>
        <p:nvSpPr>
          <p:cNvPr id="22" name="TextBox 21">
            <a:extLst>
              <a:ext uri="{FF2B5EF4-FFF2-40B4-BE49-F238E27FC236}">
                <a16:creationId xmlns:a16="http://schemas.microsoft.com/office/drawing/2014/main" id="{141D06DE-9DEC-5203-01F1-C35CC598AC61}"/>
              </a:ext>
            </a:extLst>
          </p:cNvPr>
          <p:cNvSpPr txBox="1"/>
          <p:nvPr/>
        </p:nvSpPr>
        <p:spPr>
          <a:xfrm>
            <a:off x="8841985" y="1135591"/>
            <a:ext cx="1499444"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000" b="1" dirty="0">
                <a:solidFill>
                  <a:prstClr val="white"/>
                </a:solidFill>
                <a:latin typeface="Aptos" panose="02110004020202020204"/>
              </a:rPr>
              <a:t>choeden 1</a:t>
            </a:r>
          </a:p>
          <a:p>
            <a:pPr>
              <a:defRPr/>
            </a:pPr>
            <a:r>
              <a:rPr lang="cy-GB" sz="2000" b="1" dirty="0">
                <a:solidFill>
                  <a:prstClr val="white"/>
                </a:solidFill>
                <a:latin typeface="Aptos" panose="02110004020202020204"/>
              </a:rPr>
              <a:t>choeden 5</a:t>
            </a:r>
            <a:endPar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endParaRPr>
          </a:p>
          <a:p>
            <a:pPr>
              <a:defRPr/>
            </a:pPr>
            <a:r>
              <a:rPr lang="cy-GB" sz="2000" b="1" dirty="0">
                <a:solidFill>
                  <a:prstClr val="white"/>
                </a:solidFill>
                <a:latin typeface="Aptos" panose="02110004020202020204"/>
              </a:rPr>
              <a:t>choeden 2</a:t>
            </a:r>
            <a:endPar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3" name="TextBox 22">
            <a:extLst>
              <a:ext uri="{FF2B5EF4-FFF2-40B4-BE49-F238E27FC236}">
                <a16:creationId xmlns:a16="http://schemas.microsoft.com/office/drawing/2014/main" id="{26519ECA-F121-43CA-EB9C-2CD0FD3E1268}"/>
              </a:ext>
            </a:extLst>
          </p:cNvPr>
          <p:cNvSpPr txBox="1"/>
          <p:nvPr/>
        </p:nvSpPr>
        <p:spPr>
          <a:xfrm>
            <a:off x="9135897" y="4708138"/>
            <a:ext cx="1542988"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000" b="1" dirty="0">
                <a:solidFill>
                  <a:prstClr val="white"/>
                </a:solidFill>
                <a:latin typeface="Aptos" panose="02110004020202020204"/>
              </a:rPr>
              <a:t>choeden 18</a:t>
            </a:r>
          </a:p>
          <a:p>
            <a:pPr>
              <a:defRPr/>
            </a:pPr>
            <a:r>
              <a:rPr lang="cy-GB" sz="2000" b="1" dirty="0">
                <a:solidFill>
                  <a:prstClr val="white"/>
                </a:solidFill>
                <a:latin typeface="Aptos" panose="02110004020202020204"/>
              </a:rPr>
              <a:t>choeden 15</a:t>
            </a:r>
            <a:endPar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endParaRPr>
          </a:p>
          <a:p>
            <a:pPr>
              <a:defRPr/>
            </a:pPr>
            <a:r>
              <a:rPr lang="cy-GB" sz="2000" b="1" dirty="0">
                <a:solidFill>
                  <a:prstClr val="white"/>
                </a:solidFill>
                <a:latin typeface="Aptos" panose="02110004020202020204"/>
              </a:rPr>
              <a:t>choeden 29</a:t>
            </a:r>
            <a:endPar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4" name="TextBox 23">
            <a:extLst>
              <a:ext uri="{FF2B5EF4-FFF2-40B4-BE49-F238E27FC236}">
                <a16:creationId xmlns:a16="http://schemas.microsoft.com/office/drawing/2014/main" id="{00C38D61-FAE1-BC6F-89F7-4AAFE11AC68D}"/>
              </a:ext>
            </a:extLst>
          </p:cNvPr>
          <p:cNvSpPr txBox="1"/>
          <p:nvPr/>
        </p:nvSpPr>
        <p:spPr>
          <a:xfrm>
            <a:off x="8820721" y="2868306"/>
            <a:ext cx="1520708"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000" b="1" dirty="0">
                <a:solidFill>
                  <a:prstClr val="white"/>
                </a:solidFill>
                <a:latin typeface="Aptos" panose="02110004020202020204"/>
              </a:rPr>
              <a:t>choeden 18</a:t>
            </a:r>
          </a:p>
          <a:p>
            <a:pPr>
              <a:defRPr/>
            </a:pPr>
            <a:r>
              <a:rPr lang="cy-GB" sz="2000" b="1" dirty="0">
                <a:solidFill>
                  <a:prstClr val="white"/>
                </a:solidFill>
                <a:latin typeface="Aptos" panose="02110004020202020204"/>
              </a:rPr>
              <a:t>choeden 3</a:t>
            </a:r>
            <a:endPar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endParaRPr>
          </a:p>
          <a:p>
            <a:pPr>
              <a:defRPr/>
            </a:pPr>
            <a:r>
              <a:rPr lang="cy-GB" sz="2000" b="1" dirty="0">
                <a:solidFill>
                  <a:prstClr val="white"/>
                </a:solidFill>
                <a:latin typeface="Aptos" panose="02110004020202020204"/>
              </a:rPr>
              <a:t>choeden 4 </a:t>
            </a:r>
            <a:endPar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25" name="Picture 24">
            <a:extLst>
              <a:ext uri="{FF2B5EF4-FFF2-40B4-BE49-F238E27FC236}">
                <a16:creationId xmlns:a16="http://schemas.microsoft.com/office/drawing/2014/main" id="{DA0A8BBB-2C8E-DAD7-46AC-4DD65F9DFC9E}"/>
              </a:ext>
            </a:extLst>
          </p:cNvPr>
          <p:cNvPicPr>
            <a:picLocks noChangeAspect="1"/>
          </p:cNvPicPr>
          <p:nvPr/>
        </p:nvPicPr>
        <p:blipFill>
          <a:blip r:embed="rId3"/>
          <a:srcRect l="16190" t="20952" r="16190" b="17936"/>
          <a:stretch/>
        </p:blipFill>
        <p:spPr>
          <a:xfrm>
            <a:off x="11168882" y="73158"/>
            <a:ext cx="903372" cy="816428"/>
          </a:xfrm>
          <a:prstGeom prst="rect">
            <a:avLst/>
          </a:prstGeom>
        </p:spPr>
      </p:pic>
    </p:spTree>
    <p:extLst>
      <p:ext uri="{BB962C8B-B14F-4D97-AF65-F5344CB8AC3E}">
        <p14:creationId xmlns:p14="http://schemas.microsoft.com/office/powerpoint/2010/main" val="19747620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AF0C665F-3BD5-B0C4-CD0A-D29F958F2EFB}"/>
              </a:ext>
            </a:extLst>
          </p:cNvPr>
          <p:cNvSpPr/>
          <p:nvPr/>
        </p:nvSpPr>
        <p:spPr>
          <a:xfrm>
            <a:off x="163286" y="1360714"/>
            <a:ext cx="6896734" cy="1328057"/>
          </a:xfrm>
          <a:prstGeom prst="roundRect">
            <a:avLst/>
          </a:prstGeom>
          <a:solidFill>
            <a:schemeClr val="accent2">
              <a:lumMod val="20000"/>
              <a:lumOff val="8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GB" sz="2000" dirty="0"/>
              <a:t>Mae </a:t>
            </a:r>
            <a:r>
              <a:rPr lang="en-GB" sz="2000" u="sng" dirty="0"/>
              <a:t>		</a:t>
            </a:r>
            <a:r>
              <a:rPr lang="en-GB" sz="2000" dirty="0"/>
              <a:t> </a:t>
            </a:r>
            <a:r>
              <a:rPr lang="en-GB" sz="2000" dirty="0" err="1"/>
              <a:t>yn</a:t>
            </a:r>
            <a:r>
              <a:rPr lang="en-GB" sz="2000" dirty="0"/>
              <a:t> </a:t>
            </a:r>
            <a:r>
              <a:rPr lang="en-GB" sz="2000" u="sng" dirty="0"/>
              <a:t>		</a:t>
            </a:r>
            <a:r>
              <a:rPr lang="en-GB" sz="2000" dirty="0"/>
              <a:t>  </a:t>
            </a:r>
            <a:r>
              <a:rPr lang="en-GB" sz="2000" dirty="0" err="1"/>
              <a:t>na</a:t>
            </a:r>
            <a:r>
              <a:rPr lang="en-GB" sz="2000" dirty="0"/>
              <a:t>  </a:t>
            </a:r>
            <a:r>
              <a:rPr lang="en-GB" sz="2000" u="sng" dirty="0"/>
              <a:t>		</a:t>
            </a:r>
            <a:r>
              <a:rPr lang="en-GB" sz="2000" dirty="0"/>
              <a:t>.</a:t>
            </a:r>
          </a:p>
          <a:p>
            <a:pPr algn="ctr"/>
            <a:r>
              <a:rPr lang="en-GB" sz="2000" dirty="0"/>
              <a:t>Mae </a:t>
            </a:r>
            <a:r>
              <a:rPr lang="en-GB" sz="2000" u="sng" dirty="0" err="1">
                <a:highlight>
                  <a:srgbClr val="FFFF00"/>
                </a:highlight>
              </a:rPr>
              <a:t>coeden</a:t>
            </a:r>
            <a:r>
              <a:rPr lang="en-GB" sz="2000" u="sng" dirty="0"/>
              <a:t> </a:t>
            </a:r>
            <a:r>
              <a:rPr lang="en-GB" sz="2000" u="sng" dirty="0">
                <a:highlight>
                  <a:srgbClr val="FFFF00"/>
                </a:highlight>
              </a:rPr>
              <a:t>8</a:t>
            </a:r>
            <a:r>
              <a:rPr lang="en-GB" sz="2000" u="sng" dirty="0"/>
              <a:t>   </a:t>
            </a:r>
            <a:r>
              <a:rPr lang="en-GB" sz="2000" dirty="0"/>
              <a:t> </a:t>
            </a:r>
            <a:r>
              <a:rPr lang="en-GB" sz="2000" dirty="0" err="1"/>
              <a:t>yn</a:t>
            </a:r>
            <a:r>
              <a:rPr lang="en-GB" sz="2000" dirty="0"/>
              <a:t>  </a:t>
            </a:r>
            <a:r>
              <a:rPr lang="en-GB" sz="2000" u="sng" dirty="0"/>
              <a:t>	</a:t>
            </a:r>
            <a:r>
              <a:rPr lang="en-GB" sz="2000" u="sng" dirty="0" err="1">
                <a:highlight>
                  <a:srgbClr val="FFFF00"/>
                </a:highlight>
              </a:rPr>
              <a:t>fwy</a:t>
            </a:r>
            <a:r>
              <a:rPr lang="en-GB" sz="2000" u="sng" dirty="0"/>
              <a:t>	</a:t>
            </a:r>
            <a:r>
              <a:rPr lang="en-GB" sz="2000" dirty="0"/>
              <a:t>  </a:t>
            </a:r>
            <a:r>
              <a:rPr lang="en-GB" sz="2000" dirty="0" err="1"/>
              <a:t>na</a:t>
            </a:r>
            <a:r>
              <a:rPr lang="en-GB" sz="2000" dirty="0"/>
              <a:t>  </a:t>
            </a:r>
            <a:r>
              <a:rPr lang="en-GB" sz="2000" u="sng" dirty="0" err="1">
                <a:highlight>
                  <a:srgbClr val="FFFF00"/>
                </a:highlight>
              </a:rPr>
              <a:t>choeden</a:t>
            </a:r>
            <a:r>
              <a:rPr lang="en-GB" sz="2000" u="sng" dirty="0"/>
              <a:t> </a:t>
            </a:r>
            <a:r>
              <a:rPr lang="en-GB" sz="2000" u="sng" dirty="0">
                <a:highlight>
                  <a:srgbClr val="FFFF00"/>
                </a:highlight>
              </a:rPr>
              <a:t>9</a:t>
            </a:r>
            <a:r>
              <a:rPr lang="en-GB" sz="2000" u="sng" dirty="0"/>
              <a:t>    </a:t>
            </a:r>
            <a:r>
              <a:rPr lang="en-GB" sz="2000" dirty="0"/>
              <a:t>.</a:t>
            </a:r>
          </a:p>
        </p:txBody>
      </p:sp>
      <p:sp>
        <p:nvSpPr>
          <p:cNvPr id="6" name="Rectangle: Rounded Corners 5">
            <a:extLst>
              <a:ext uri="{FF2B5EF4-FFF2-40B4-BE49-F238E27FC236}">
                <a16:creationId xmlns:a16="http://schemas.microsoft.com/office/drawing/2014/main" id="{A93EDD42-2CAB-4AE5-8C45-371D184659F6}"/>
              </a:ext>
            </a:extLst>
          </p:cNvPr>
          <p:cNvSpPr/>
          <p:nvPr/>
        </p:nvSpPr>
        <p:spPr>
          <a:xfrm>
            <a:off x="315686" y="3069770"/>
            <a:ext cx="5780313" cy="3537857"/>
          </a:xfrm>
          <a:prstGeom prst="roundRect">
            <a:avLst/>
          </a:prstGeom>
          <a:solidFill>
            <a:schemeClr val="accent5">
              <a:lumMod val="20000"/>
              <a:lumOff val="80000"/>
            </a:schemeClr>
          </a:solidFill>
        </p:spPr>
        <p:style>
          <a:lnRef idx="2">
            <a:schemeClr val="dk1"/>
          </a:lnRef>
          <a:fillRef idx="1">
            <a:schemeClr val="lt1"/>
          </a:fillRef>
          <a:effectRef idx="0">
            <a:schemeClr val="dk1"/>
          </a:effectRef>
          <a:fontRef idx="minor">
            <a:schemeClr val="dk1"/>
          </a:fontRef>
        </p:style>
        <p:txBody>
          <a:bodyPr rtlCol="0" anchor="t"/>
          <a:lstStyle/>
          <a:p>
            <a:r>
              <a:rPr lang="en-GB" sz="2800" dirty="0" err="1"/>
              <a:t>yn</a:t>
            </a:r>
            <a:r>
              <a:rPr lang="en-GB" sz="2800" dirty="0"/>
              <a:t> </a:t>
            </a:r>
            <a:r>
              <a:rPr lang="en-GB" sz="2800" dirty="0" err="1"/>
              <a:t>fwy</a:t>
            </a:r>
            <a:r>
              <a:rPr lang="en-GB" sz="2800" dirty="0"/>
              <a:t> </a:t>
            </a:r>
            <a:r>
              <a:rPr lang="en-GB" sz="2800" dirty="0" err="1"/>
              <a:t>na</a:t>
            </a:r>
            <a:r>
              <a:rPr lang="en-GB" sz="2800" dirty="0"/>
              <a:t>			</a:t>
            </a:r>
          </a:p>
          <a:p>
            <a:r>
              <a:rPr lang="en-GB" sz="2800" dirty="0" err="1"/>
              <a:t>yn</a:t>
            </a:r>
            <a:r>
              <a:rPr lang="en-GB" sz="2800" dirty="0"/>
              <a:t> </a:t>
            </a:r>
            <a:r>
              <a:rPr lang="en-GB" sz="2800" dirty="0" err="1"/>
              <a:t>llai</a:t>
            </a:r>
            <a:r>
              <a:rPr lang="en-GB" sz="2800" dirty="0"/>
              <a:t> </a:t>
            </a:r>
            <a:r>
              <a:rPr lang="en-GB" sz="2800" dirty="0" err="1"/>
              <a:t>na</a:t>
            </a:r>
            <a:r>
              <a:rPr lang="en-GB" sz="2800" dirty="0"/>
              <a:t>			</a:t>
            </a:r>
          </a:p>
          <a:p>
            <a:endParaRPr lang="en-GB" sz="2800" dirty="0"/>
          </a:p>
          <a:p>
            <a:r>
              <a:rPr lang="en-GB" sz="2800" dirty="0" err="1"/>
              <a:t>yn</a:t>
            </a:r>
            <a:r>
              <a:rPr lang="en-GB" sz="2800" dirty="0"/>
              <a:t> </a:t>
            </a:r>
            <a:r>
              <a:rPr lang="en-GB" sz="2800" dirty="0" err="1"/>
              <a:t>dalach</a:t>
            </a:r>
            <a:r>
              <a:rPr lang="en-GB" sz="2800" dirty="0"/>
              <a:t> </a:t>
            </a:r>
            <a:r>
              <a:rPr lang="en-GB" sz="2800" dirty="0" err="1"/>
              <a:t>na</a:t>
            </a:r>
            <a:endParaRPr lang="en-GB" sz="2800" dirty="0"/>
          </a:p>
          <a:p>
            <a:endParaRPr lang="en-GB" sz="2800" dirty="0"/>
          </a:p>
          <a:p>
            <a:endParaRPr lang="en-GB" sz="2800" dirty="0"/>
          </a:p>
          <a:p>
            <a:r>
              <a:rPr lang="en-GB" sz="2800" dirty="0" err="1"/>
              <a:t>yn</a:t>
            </a:r>
            <a:r>
              <a:rPr lang="en-GB" sz="2800" dirty="0"/>
              <a:t> </a:t>
            </a:r>
            <a:r>
              <a:rPr lang="en-GB" sz="2800" dirty="0" err="1"/>
              <a:t>fyrrach</a:t>
            </a:r>
            <a:r>
              <a:rPr lang="en-GB" sz="2800" dirty="0"/>
              <a:t> </a:t>
            </a:r>
            <a:r>
              <a:rPr lang="en-GB" sz="2800" dirty="0" err="1"/>
              <a:t>na</a:t>
            </a:r>
            <a:endParaRPr lang="en-GB" sz="2800" dirty="0"/>
          </a:p>
        </p:txBody>
      </p:sp>
      <p:sp>
        <p:nvSpPr>
          <p:cNvPr id="7" name="Rectangle: Rounded Corners 6">
            <a:extLst>
              <a:ext uri="{FF2B5EF4-FFF2-40B4-BE49-F238E27FC236}">
                <a16:creationId xmlns:a16="http://schemas.microsoft.com/office/drawing/2014/main" id="{C1474FDB-816B-D537-D041-9CBEB5CC4FF0}"/>
              </a:ext>
            </a:extLst>
          </p:cNvPr>
          <p:cNvSpPr/>
          <p:nvPr/>
        </p:nvSpPr>
        <p:spPr>
          <a:xfrm>
            <a:off x="6622473" y="3069770"/>
            <a:ext cx="5049545" cy="3537857"/>
          </a:xfrm>
          <a:prstGeom prst="roundRect">
            <a:avLst/>
          </a:prstGeom>
          <a:solidFill>
            <a:schemeClr val="accent3">
              <a:lumMod val="20000"/>
              <a:lumOff val="80000"/>
            </a:schemeClr>
          </a:solidFill>
        </p:spPr>
        <p:style>
          <a:lnRef idx="2">
            <a:schemeClr val="dk1"/>
          </a:lnRef>
          <a:fillRef idx="1">
            <a:schemeClr val="lt1"/>
          </a:fillRef>
          <a:effectRef idx="0">
            <a:schemeClr val="dk1"/>
          </a:effectRef>
          <a:fontRef idx="minor">
            <a:schemeClr val="dk1"/>
          </a:fontRef>
        </p:style>
        <p:txBody>
          <a:bodyPr rtlCol="0" anchor="t"/>
          <a:lstStyle/>
          <a:p>
            <a:r>
              <a:rPr lang="en-GB" dirty="0" err="1"/>
              <a:t>Coeden</a:t>
            </a:r>
            <a:r>
              <a:rPr lang="en-GB" dirty="0"/>
              <a:t> 1 – 102m		</a:t>
            </a:r>
            <a:r>
              <a:rPr lang="en-GB" dirty="0" err="1"/>
              <a:t>Coeden</a:t>
            </a:r>
            <a:r>
              <a:rPr lang="en-GB" dirty="0"/>
              <a:t> 2 – 97m</a:t>
            </a:r>
          </a:p>
          <a:p>
            <a:endParaRPr lang="en-GB" dirty="0"/>
          </a:p>
          <a:p>
            <a:r>
              <a:rPr lang="en-GB" dirty="0" err="1"/>
              <a:t>Coeden</a:t>
            </a:r>
            <a:r>
              <a:rPr lang="en-GB" dirty="0"/>
              <a:t> 3 – 128m		</a:t>
            </a:r>
            <a:r>
              <a:rPr lang="en-GB" dirty="0" err="1"/>
              <a:t>Coeden</a:t>
            </a:r>
            <a:r>
              <a:rPr lang="en-GB" dirty="0"/>
              <a:t> 4 – 88m</a:t>
            </a:r>
          </a:p>
          <a:p>
            <a:endParaRPr lang="en-GB" dirty="0"/>
          </a:p>
          <a:p>
            <a:r>
              <a:rPr lang="en-GB" dirty="0" err="1"/>
              <a:t>Coeden</a:t>
            </a:r>
            <a:r>
              <a:rPr lang="en-GB" dirty="0"/>
              <a:t> 5 – 109m		</a:t>
            </a:r>
            <a:r>
              <a:rPr lang="en-GB" dirty="0" err="1"/>
              <a:t>Coeden</a:t>
            </a:r>
            <a:r>
              <a:rPr lang="en-GB" dirty="0"/>
              <a:t> 6 – 96m</a:t>
            </a:r>
          </a:p>
          <a:p>
            <a:endParaRPr lang="en-GB" dirty="0"/>
          </a:p>
          <a:p>
            <a:r>
              <a:rPr lang="en-GB" dirty="0" err="1"/>
              <a:t>Coeden</a:t>
            </a:r>
            <a:r>
              <a:rPr lang="en-GB" dirty="0"/>
              <a:t> 7 – 89m		</a:t>
            </a:r>
            <a:r>
              <a:rPr lang="en-GB" dirty="0" err="1"/>
              <a:t>Coeden</a:t>
            </a:r>
            <a:r>
              <a:rPr lang="en-GB" dirty="0"/>
              <a:t> 8 – 92m</a:t>
            </a:r>
          </a:p>
          <a:p>
            <a:endParaRPr lang="en-GB" dirty="0"/>
          </a:p>
          <a:p>
            <a:r>
              <a:rPr lang="en-GB" dirty="0" err="1"/>
              <a:t>Coeden</a:t>
            </a:r>
            <a:r>
              <a:rPr lang="en-GB" dirty="0"/>
              <a:t> 9 – 113m		</a:t>
            </a:r>
            <a:r>
              <a:rPr lang="en-GB" dirty="0" err="1"/>
              <a:t>Coeden</a:t>
            </a:r>
            <a:r>
              <a:rPr lang="en-GB" dirty="0"/>
              <a:t> 10 – 99m</a:t>
            </a:r>
          </a:p>
          <a:p>
            <a:endParaRPr lang="en-GB" dirty="0"/>
          </a:p>
          <a:p>
            <a:r>
              <a:rPr lang="en-GB" dirty="0" err="1"/>
              <a:t>Coeden</a:t>
            </a:r>
            <a:r>
              <a:rPr lang="en-GB" dirty="0"/>
              <a:t> 11 – 103m	</a:t>
            </a:r>
            <a:r>
              <a:rPr lang="en-GB" dirty="0" err="1"/>
              <a:t>Coeden</a:t>
            </a:r>
            <a:r>
              <a:rPr lang="en-GB" dirty="0"/>
              <a:t> 12 – 95m</a:t>
            </a:r>
          </a:p>
        </p:txBody>
      </p:sp>
      <p:sp>
        <p:nvSpPr>
          <p:cNvPr id="8" name="Rectangle: Rounded Corners 7">
            <a:extLst>
              <a:ext uri="{FF2B5EF4-FFF2-40B4-BE49-F238E27FC236}">
                <a16:creationId xmlns:a16="http://schemas.microsoft.com/office/drawing/2014/main" id="{29737032-3A70-5EC5-7C56-241AB08D350B}"/>
              </a:ext>
            </a:extLst>
          </p:cNvPr>
          <p:cNvSpPr/>
          <p:nvPr/>
        </p:nvSpPr>
        <p:spPr>
          <a:xfrm>
            <a:off x="315687" y="185057"/>
            <a:ext cx="5464628" cy="947057"/>
          </a:xfrm>
          <a:prstGeom prst="roundRect">
            <a:avLst/>
          </a:prstGeom>
          <a:solidFill>
            <a:srgbClr val="FFFF99"/>
          </a:solidFill>
        </p:spPr>
        <p:style>
          <a:lnRef idx="2">
            <a:schemeClr val="dk1"/>
          </a:lnRef>
          <a:fillRef idx="1">
            <a:schemeClr val="lt1"/>
          </a:fillRef>
          <a:effectRef idx="0">
            <a:schemeClr val="dk1"/>
          </a:effectRef>
          <a:fontRef idx="minor">
            <a:schemeClr val="dk1"/>
          </a:fontRef>
        </p:style>
        <p:txBody>
          <a:bodyPr rtlCol="0" anchor="ctr"/>
          <a:lstStyle/>
          <a:p>
            <a:pPr algn="ctr"/>
            <a:r>
              <a:rPr lang="cy-GB" sz="4000" b="1" u="sng" dirty="0"/>
              <a:t>Cymharu</a:t>
            </a:r>
          </a:p>
        </p:txBody>
      </p:sp>
      <p:sp>
        <p:nvSpPr>
          <p:cNvPr id="9" name="Oval 8">
            <a:extLst>
              <a:ext uri="{FF2B5EF4-FFF2-40B4-BE49-F238E27FC236}">
                <a16:creationId xmlns:a16="http://schemas.microsoft.com/office/drawing/2014/main" id="{95613407-6CE4-9069-C73C-045C59B1D2C9}"/>
              </a:ext>
            </a:extLst>
          </p:cNvPr>
          <p:cNvSpPr/>
          <p:nvPr/>
        </p:nvSpPr>
        <p:spPr>
          <a:xfrm>
            <a:off x="7527852" y="250373"/>
            <a:ext cx="3593804" cy="2503715"/>
          </a:xfrm>
          <a:prstGeom prst="ellipse">
            <a:avLst/>
          </a:prstGeom>
          <a:solidFill>
            <a:schemeClr val="accent1">
              <a:lumMod val="20000"/>
              <a:lumOff val="8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cy-GB" b="1" u="sng" dirty="0"/>
              <a:t>COFIWCH!</a:t>
            </a:r>
          </a:p>
          <a:p>
            <a:pPr algn="ctr"/>
            <a:r>
              <a:rPr lang="cy-GB" i="1" dirty="0"/>
              <a:t>Treiglad llaes ar ôl ‘na’</a:t>
            </a:r>
          </a:p>
          <a:p>
            <a:pPr algn="ctr"/>
            <a:endParaRPr lang="cy-GB" b="1" u="sng" dirty="0"/>
          </a:p>
          <a:p>
            <a:pPr algn="ctr"/>
            <a:r>
              <a:rPr lang="cy-GB" b="1" dirty="0"/>
              <a:t>p &gt; </a:t>
            </a:r>
            <a:r>
              <a:rPr lang="cy-GB" b="1" dirty="0" err="1"/>
              <a:t>ph</a:t>
            </a:r>
            <a:endParaRPr lang="cy-GB" b="1" dirty="0"/>
          </a:p>
          <a:p>
            <a:pPr algn="ctr"/>
            <a:r>
              <a:rPr lang="cy-GB" b="1" dirty="0"/>
              <a:t>t &gt; </a:t>
            </a:r>
            <a:r>
              <a:rPr lang="cy-GB" b="1" dirty="0" err="1"/>
              <a:t>th</a:t>
            </a:r>
            <a:endParaRPr lang="cy-GB" b="1" dirty="0"/>
          </a:p>
          <a:p>
            <a:pPr algn="ctr"/>
            <a:r>
              <a:rPr lang="cy-GB" b="1" dirty="0"/>
              <a:t>c &gt; ch</a:t>
            </a:r>
          </a:p>
        </p:txBody>
      </p:sp>
      <p:sp>
        <p:nvSpPr>
          <p:cNvPr id="10" name="TextBox 9">
            <a:extLst>
              <a:ext uri="{FF2B5EF4-FFF2-40B4-BE49-F238E27FC236}">
                <a16:creationId xmlns:a16="http://schemas.microsoft.com/office/drawing/2014/main" id="{3D4324A0-C386-3354-0D5B-BD049D08175F}"/>
              </a:ext>
            </a:extLst>
          </p:cNvPr>
          <p:cNvSpPr txBox="1"/>
          <p:nvPr/>
        </p:nvSpPr>
        <p:spPr>
          <a:xfrm>
            <a:off x="173919" y="1998917"/>
            <a:ext cx="580993" cy="369332"/>
          </a:xfrm>
          <a:prstGeom prst="rect">
            <a:avLst/>
          </a:prstGeom>
          <a:noFill/>
        </p:spPr>
        <p:txBody>
          <a:bodyPr wrap="square" rtlCol="0">
            <a:spAutoFit/>
          </a:bodyPr>
          <a:lstStyle/>
          <a:p>
            <a:r>
              <a:rPr lang="en-GB" b="1" dirty="0" err="1">
                <a:solidFill>
                  <a:srgbClr val="FF0000"/>
                </a:solidFill>
              </a:rPr>
              <a:t>e.e.</a:t>
            </a:r>
            <a:endParaRPr lang="en-GB" b="1" dirty="0">
              <a:solidFill>
                <a:srgbClr val="FF0000"/>
              </a:solidFill>
            </a:endParaRPr>
          </a:p>
        </p:txBody>
      </p:sp>
      <p:sp>
        <p:nvSpPr>
          <p:cNvPr id="11" name="TextBox 10">
            <a:extLst>
              <a:ext uri="{FF2B5EF4-FFF2-40B4-BE49-F238E27FC236}">
                <a16:creationId xmlns:a16="http://schemas.microsoft.com/office/drawing/2014/main" id="{1A95A34A-87A3-B5E6-B3BD-AABF0D9CE16C}"/>
              </a:ext>
            </a:extLst>
          </p:cNvPr>
          <p:cNvSpPr txBox="1"/>
          <p:nvPr/>
        </p:nvSpPr>
        <p:spPr>
          <a:xfrm>
            <a:off x="2126674" y="2902410"/>
            <a:ext cx="789709" cy="1015663"/>
          </a:xfrm>
          <a:prstGeom prst="rect">
            <a:avLst/>
          </a:prstGeom>
          <a:noFill/>
        </p:spPr>
        <p:txBody>
          <a:bodyPr wrap="square" rtlCol="0">
            <a:spAutoFit/>
          </a:bodyPr>
          <a:lstStyle/>
          <a:p>
            <a:r>
              <a:rPr lang="en-GB" sz="6000" b="1" dirty="0"/>
              <a:t>&gt;</a:t>
            </a:r>
            <a:endParaRPr lang="en-GB" sz="1400" b="1" dirty="0"/>
          </a:p>
        </p:txBody>
      </p:sp>
      <p:sp>
        <p:nvSpPr>
          <p:cNvPr id="12" name="TextBox 11">
            <a:extLst>
              <a:ext uri="{FF2B5EF4-FFF2-40B4-BE49-F238E27FC236}">
                <a16:creationId xmlns:a16="http://schemas.microsoft.com/office/drawing/2014/main" id="{91334A6F-081A-8210-A2FF-2D6034375155}"/>
              </a:ext>
            </a:extLst>
          </p:cNvPr>
          <p:cNvSpPr txBox="1"/>
          <p:nvPr/>
        </p:nvSpPr>
        <p:spPr>
          <a:xfrm>
            <a:off x="2089440" y="3456408"/>
            <a:ext cx="789709" cy="923330"/>
          </a:xfrm>
          <a:prstGeom prst="rect">
            <a:avLst/>
          </a:prstGeom>
          <a:noFill/>
        </p:spPr>
        <p:txBody>
          <a:bodyPr wrap="square" rtlCol="0">
            <a:spAutoFit/>
          </a:bodyPr>
          <a:lstStyle/>
          <a:p>
            <a:r>
              <a:rPr lang="en-GB" sz="5400" b="1" dirty="0"/>
              <a:t>&lt;</a:t>
            </a:r>
            <a:endParaRPr lang="en-GB" sz="1200" b="1" dirty="0"/>
          </a:p>
        </p:txBody>
      </p:sp>
      <p:pic>
        <p:nvPicPr>
          <p:cNvPr id="13" name="Picture 12">
            <a:extLst>
              <a:ext uri="{FF2B5EF4-FFF2-40B4-BE49-F238E27FC236}">
                <a16:creationId xmlns:a16="http://schemas.microsoft.com/office/drawing/2014/main" id="{23CE2727-F288-65DA-B75B-D73F318A1AB2}"/>
              </a:ext>
            </a:extLst>
          </p:cNvPr>
          <p:cNvPicPr>
            <a:picLocks noChangeAspect="1"/>
          </p:cNvPicPr>
          <p:nvPr/>
        </p:nvPicPr>
        <p:blipFill>
          <a:blip r:embed="rId2"/>
          <a:stretch>
            <a:fillRect/>
          </a:stretch>
        </p:blipFill>
        <p:spPr>
          <a:xfrm>
            <a:off x="2324522" y="3835681"/>
            <a:ext cx="1451271" cy="1778099"/>
          </a:xfrm>
          <a:prstGeom prst="rect">
            <a:avLst/>
          </a:prstGeom>
        </p:spPr>
      </p:pic>
      <p:pic>
        <p:nvPicPr>
          <p:cNvPr id="14" name="Picture 13">
            <a:extLst>
              <a:ext uri="{FF2B5EF4-FFF2-40B4-BE49-F238E27FC236}">
                <a16:creationId xmlns:a16="http://schemas.microsoft.com/office/drawing/2014/main" id="{2E7D408F-AC18-60CF-8082-34DFABFFFF2E}"/>
              </a:ext>
            </a:extLst>
          </p:cNvPr>
          <p:cNvPicPr>
            <a:picLocks noChangeAspect="1"/>
          </p:cNvPicPr>
          <p:nvPr/>
        </p:nvPicPr>
        <p:blipFill>
          <a:blip r:embed="rId2"/>
          <a:stretch>
            <a:fillRect/>
          </a:stretch>
        </p:blipFill>
        <p:spPr>
          <a:xfrm>
            <a:off x="2632368" y="5674427"/>
            <a:ext cx="818302" cy="860229"/>
          </a:xfrm>
          <a:prstGeom prst="rect">
            <a:avLst/>
          </a:prstGeom>
        </p:spPr>
      </p:pic>
    </p:spTree>
    <p:extLst>
      <p:ext uri="{BB962C8B-B14F-4D97-AF65-F5344CB8AC3E}">
        <p14:creationId xmlns:p14="http://schemas.microsoft.com/office/powerpoint/2010/main" val="13030631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B9017-D7F7-8E8D-4383-5998CC34CF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2AA075-7FA1-AF12-ACB9-C87F3DBE124F}"/>
              </a:ext>
            </a:extLst>
          </p:cNvPr>
          <p:cNvSpPr>
            <a:spLocks noGrp="1"/>
          </p:cNvSpPr>
          <p:nvPr>
            <p:ph type="title"/>
          </p:nvPr>
        </p:nvSpPr>
        <p:spPr>
          <a:xfrm>
            <a:off x="379506" y="258473"/>
            <a:ext cx="10515600" cy="1325563"/>
          </a:xfrm>
        </p:spPr>
        <p:txBody>
          <a:bodyPr/>
          <a:lstStyle/>
          <a:p>
            <a:r>
              <a:rPr lang="en-GB" dirty="0" err="1"/>
              <a:t>Tasg</a:t>
            </a:r>
            <a:r>
              <a:rPr lang="en-GB" dirty="0"/>
              <a:t> </a:t>
            </a:r>
            <a:r>
              <a:rPr lang="en-GB" dirty="0" err="1"/>
              <a:t>Darllen</a:t>
            </a:r>
            <a:endParaRPr lang="en-GB" dirty="0"/>
          </a:p>
        </p:txBody>
      </p:sp>
      <p:sp>
        <p:nvSpPr>
          <p:cNvPr id="3" name="Content Placeholder 2">
            <a:extLst>
              <a:ext uri="{FF2B5EF4-FFF2-40B4-BE49-F238E27FC236}">
                <a16:creationId xmlns:a16="http://schemas.microsoft.com/office/drawing/2014/main" id="{4D67B688-D664-4AE3-19A6-F3D54316D20E}"/>
              </a:ext>
            </a:extLst>
          </p:cNvPr>
          <p:cNvSpPr>
            <a:spLocks noGrp="1"/>
          </p:cNvSpPr>
          <p:nvPr>
            <p:ph idx="1"/>
          </p:nvPr>
        </p:nvSpPr>
        <p:spPr>
          <a:xfrm>
            <a:off x="235527" y="1825625"/>
            <a:ext cx="11576967" cy="4351338"/>
          </a:xfrm>
        </p:spPr>
        <p:txBody>
          <a:bodyPr/>
          <a:lstStyle/>
          <a:p>
            <a:r>
              <a:rPr lang="cy-GB" dirty="0"/>
              <a:t>Ffocws iaith - d</a:t>
            </a:r>
            <a:r>
              <a:rPr lang="cy-GB" sz="2800" dirty="0"/>
              <a:t>efnyddia’r syniadau i ddrilio’r plant yn gyntaf. </a:t>
            </a:r>
          </a:p>
          <a:p>
            <a:pPr marL="0" indent="0">
              <a:buNone/>
            </a:pPr>
            <a:endParaRPr lang="cy-GB" dirty="0"/>
          </a:p>
          <a:p>
            <a:r>
              <a:rPr lang="cy-GB" dirty="0"/>
              <a:t>Gweithgareddau 1 – gwrandewch, darllenwch a llenwch y geiriau coll. </a:t>
            </a:r>
          </a:p>
          <a:p>
            <a:pPr marL="0" indent="0">
              <a:buNone/>
            </a:pPr>
            <a:endParaRPr lang="cy-GB" dirty="0"/>
          </a:p>
          <a:p>
            <a:r>
              <a:rPr lang="cy-GB" dirty="0"/>
              <a:t>Gweithgareddau 2  – </a:t>
            </a:r>
            <a:r>
              <a:rPr lang="cy-GB" dirty="0" err="1"/>
              <a:t>Atebiff</a:t>
            </a:r>
            <a:r>
              <a:rPr lang="cy-GB" dirty="0"/>
              <a:t> y plant cwestiynau am Robert Owen</a:t>
            </a:r>
          </a:p>
        </p:txBody>
      </p:sp>
      <p:pic>
        <p:nvPicPr>
          <p:cNvPr id="5" name="Picture 4">
            <a:extLst>
              <a:ext uri="{FF2B5EF4-FFF2-40B4-BE49-F238E27FC236}">
                <a16:creationId xmlns:a16="http://schemas.microsoft.com/office/drawing/2014/main" id="{00544658-F837-E98D-0EA7-B63AEC17E50A}"/>
              </a:ext>
            </a:extLst>
          </p:cNvPr>
          <p:cNvPicPr>
            <a:picLocks noChangeAspect="1"/>
          </p:cNvPicPr>
          <p:nvPr/>
        </p:nvPicPr>
        <p:blipFill>
          <a:blip r:embed="rId2"/>
          <a:srcRect l="17408" t="3241" r="14983" b="3333"/>
          <a:stretch/>
        </p:blipFill>
        <p:spPr>
          <a:xfrm>
            <a:off x="10895105" y="258473"/>
            <a:ext cx="917389" cy="845128"/>
          </a:xfrm>
          <a:prstGeom prst="rect">
            <a:avLst/>
          </a:prstGeom>
        </p:spPr>
      </p:pic>
    </p:spTree>
    <p:extLst>
      <p:ext uri="{BB962C8B-B14F-4D97-AF65-F5344CB8AC3E}">
        <p14:creationId xmlns:p14="http://schemas.microsoft.com/office/powerpoint/2010/main" val="35767268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924A0B-6562-B8EE-C2A0-1844D0485B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C64FEE-9551-2291-B0EA-12EB86471FBD}"/>
              </a:ext>
            </a:extLst>
          </p:cNvPr>
          <p:cNvSpPr>
            <a:spLocks noGrp="1"/>
          </p:cNvSpPr>
          <p:nvPr>
            <p:ph type="title"/>
          </p:nvPr>
        </p:nvSpPr>
        <p:spPr/>
        <p:txBody>
          <a:bodyPr/>
          <a:lstStyle/>
          <a:p>
            <a:r>
              <a:rPr lang="cy-GB" dirty="0"/>
              <a:t>Ffocws iaith</a:t>
            </a:r>
          </a:p>
        </p:txBody>
      </p:sp>
      <p:sp>
        <p:nvSpPr>
          <p:cNvPr id="3" name="Content Placeholder 2">
            <a:extLst>
              <a:ext uri="{FF2B5EF4-FFF2-40B4-BE49-F238E27FC236}">
                <a16:creationId xmlns:a16="http://schemas.microsoft.com/office/drawing/2014/main" id="{25DFCD57-188C-F513-6866-33C28FEA2215}"/>
              </a:ext>
            </a:extLst>
          </p:cNvPr>
          <p:cNvSpPr>
            <a:spLocks noGrp="1"/>
          </p:cNvSpPr>
          <p:nvPr>
            <p:ph idx="1"/>
          </p:nvPr>
        </p:nvSpPr>
        <p:spPr>
          <a:xfrm>
            <a:off x="838200" y="1825625"/>
            <a:ext cx="4412673" cy="4351338"/>
          </a:xfrm>
        </p:spPr>
        <p:txBody>
          <a:bodyPr>
            <a:normAutofit/>
          </a:bodyPr>
          <a:lstStyle/>
          <a:p>
            <a:r>
              <a:rPr lang="cy-GB" dirty="0"/>
              <a:t>Roeddwn i’n</a:t>
            </a:r>
          </a:p>
          <a:p>
            <a:r>
              <a:rPr lang="cy-GB" dirty="0"/>
              <a:t>Roeddet ti’n</a:t>
            </a:r>
          </a:p>
          <a:p>
            <a:r>
              <a:rPr lang="cy-GB" b="1" dirty="0"/>
              <a:t>Roedd </a:t>
            </a:r>
            <a:r>
              <a:rPr lang="cy-GB" b="1" dirty="0" err="1"/>
              <a:t>e’n</a:t>
            </a:r>
            <a:endParaRPr lang="cy-GB" b="1" dirty="0"/>
          </a:p>
          <a:p>
            <a:r>
              <a:rPr lang="cy-GB" b="1" dirty="0"/>
              <a:t>Roedd hi’n</a:t>
            </a:r>
          </a:p>
          <a:p>
            <a:r>
              <a:rPr lang="cy-GB" dirty="0"/>
              <a:t>Roedden ni’n</a:t>
            </a:r>
          </a:p>
          <a:p>
            <a:r>
              <a:rPr lang="cy-GB" dirty="0"/>
              <a:t>Roeddech chi’n</a:t>
            </a:r>
          </a:p>
          <a:p>
            <a:r>
              <a:rPr lang="cy-GB" b="1" dirty="0"/>
              <a:t>Roedden nhw’n</a:t>
            </a:r>
          </a:p>
          <a:p>
            <a:r>
              <a:rPr lang="cy-GB" b="1" dirty="0"/>
              <a:t>Roedd </a:t>
            </a:r>
            <a:r>
              <a:rPr lang="cy-GB" b="1" u="sng" dirty="0"/>
              <a:t>Robert Owen </a:t>
            </a:r>
            <a:r>
              <a:rPr lang="cy-GB" b="1" dirty="0"/>
              <a:t>yn</a:t>
            </a:r>
          </a:p>
        </p:txBody>
      </p:sp>
      <p:sp>
        <p:nvSpPr>
          <p:cNvPr id="4" name="Rectangle: Rounded Corners 3">
            <a:extLst>
              <a:ext uri="{FF2B5EF4-FFF2-40B4-BE49-F238E27FC236}">
                <a16:creationId xmlns:a16="http://schemas.microsoft.com/office/drawing/2014/main" id="{9C6246FA-A8F8-D66B-8B6B-2A19BAA7008A}"/>
              </a:ext>
            </a:extLst>
          </p:cNvPr>
          <p:cNvSpPr/>
          <p:nvPr/>
        </p:nvSpPr>
        <p:spPr>
          <a:xfrm>
            <a:off x="6766560" y="240632"/>
            <a:ext cx="5005137" cy="5688530"/>
          </a:xfrm>
          <a:prstGeom prst="roundRect">
            <a:avLst/>
          </a:prstGeom>
        </p:spPr>
        <p:style>
          <a:lnRef idx="2">
            <a:schemeClr val="dk1"/>
          </a:lnRef>
          <a:fillRef idx="1">
            <a:schemeClr val="lt1"/>
          </a:fillRef>
          <a:effectRef idx="0">
            <a:schemeClr val="dk1"/>
          </a:effectRef>
          <a:fontRef idx="minor">
            <a:schemeClr val="dk1"/>
          </a:fontRef>
        </p:style>
        <p:txBody>
          <a:bodyPr rtlCol="0" anchor="t"/>
          <a:lstStyle/>
          <a:p>
            <a:pPr algn="ctr"/>
            <a:r>
              <a:rPr lang="cy-GB" b="1" u="sng" dirty="0"/>
              <a:t>Syniadau am ddrilio</a:t>
            </a:r>
          </a:p>
          <a:p>
            <a:pPr algn="ctr"/>
            <a:endParaRPr lang="cy-GB" b="1" u="sng" dirty="0"/>
          </a:p>
          <a:p>
            <a:pPr marL="285750" indent="-285750">
              <a:buFont typeface="Arial" panose="020B0604020202020204" pitchFamily="34" charset="0"/>
              <a:buChar char="•"/>
            </a:pPr>
            <a:r>
              <a:rPr lang="cy-GB" b="1" dirty="0"/>
              <a:t>Ailadrodd (un ar y tro neu gyda’i gilydd)</a:t>
            </a:r>
          </a:p>
          <a:p>
            <a:r>
              <a:rPr lang="cy-GB" i="1" dirty="0"/>
              <a:t>Mae’r athro’n yn dweud ac wedyn mae’r plant yn ailadrodd</a:t>
            </a:r>
          </a:p>
          <a:p>
            <a:endParaRPr lang="cy-GB" i="1" dirty="0"/>
          </a:p>
          <a:p>
            <a:pPr marL="285750" indent="-285750">
              <a:buFont typeface="Arial" panose="020B0604020202020204" pitchFamily="34" charset="0"/>
              <a:buChar char="•"/>
            </a:pPr>
            <a:r>
              <a:rPr lang="cy-GB" b="1" dirty="0"/>
              <a:t>Chwarae ‘chwap’</a:t>
            </a:r>
          </a:p>
          <a:p>
            <a:r>
              <a:rPr lang="cy-GB" i="1" dirty="0"/>
              <a:t>Rhowch y geiriau ar fyrddau bach gwyn, wedyn mae’r plant yn taro’r geiriau cywir. Rydych chi’n dweud yn Saesneg ac maen nhw’n taro’r geiriau yng Nghymraeg wedyn cyfnewid – Gymraeg i Saesneg.</a:t>
            </a:r>
          </a:p>
          <a:p>
            <a:endParaRPr lang="cy-GB" i="1" dirty="0"/>
          </a:p>
          <a:p>
            <a:pPr marL="285750" indent="-285750">
              <a:buFont typeface="Arial" panose="020B0604020202020204" pitchFamily="34" charset="0"/>
              <a:buChar char="•"/>
            </a:pPr>
            <a:r>
              <a:rPr lang="cy-GB" b="1" dirty="0"/>
              <a:t>Byrddau bach gwyn</a:t>
            </a:r>
          </a:p>
          <a:p>
            <a:r>
              <a:rPr lang="cy-GB" dirty="0"/>
              <a:t>Mae’r plant yn cyfieithu ar eu bwrdd bach gwyn. Gallan nhw’n cyfieithu Cymraeg i Saesneg, wedyn – Saesneg i Gymraeg.</a:t>
            </a:r>
          </a:p>
          <a:p>
            <a:endParaRPr lang="cy-GB" dirty="0"/>
          </a:p>
          <a:p>
            <a:pPr marL="285750" indent="-285750">
              <a:buFont typeface="Arial" panose="020B0604020202020204" pitchFamily="34" charset="0"/>
              <a:buChar char="•"/>
            </a:pPr>
            <a:endParaRPr lang="cy-GB" dirty="0"/>
          </a:p>
        </p:txBody>
      </p:sp>
    </p:spTree>
    <p:extLst>
      <p:ext uri="{BB962C8B-B14F-4D97-AF65-F5344CB8AC3E}">
        <p14:creationId xmlns:p14="http://schemas.microsoft.com/office/powerpoint/2010/main" val="2555160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A8FDA-751C-32B1-37A1-4C716AAE5E32}"/>
              </a:ext>
            </a:extLst>
          </p:cNvPr>
          <p:cNvSpPr>
            <a:spLocks noGrp="1"/>
          </p:cNvSpPr>
          <p:nvPr>
            <p:ph type="title"/>
          </p:nvPr>
        </p:nvSpPr>
        <p:spPr/>
        <p:txBody>
          <a:bodyPr/>
          <a:lstStyle/>
          <a:p>
            <a:r>
              <a:rPr lang="en-GB" b="1" u="sng" dirty="0"/>
              <a:t>Robert Owen</a:t>
            </a:r>
          </a:p>
        </p:txBody>
      </p:sp>
      <p:sp>
        <p:nvSpPr>
          <p:cNvPr id="3" name="Content Placeholder 2">
            <a:extLst>
              <a:ext uri="{FF2B5EF4-FFF2-40B4-BE49-F238E27FC236}">
                <a16:creationId xmlns:a16="http://schemas.microsoft.com/office/drawing/2014/main" id="{F2CC9F10-1099-EDCB-710D-8F0508BA0655}"/>
              </a:ext>
            </a:extLst>
          </p:cNvPr>
          <p:cNvSpPr>
            <a:spLocks noGrp="1"/>
          </p:cNvSpPr>
          <p:nvPr>
            <p:ph idx="1"/>
          </p:nvPr>
        </p:nvSpPr>
        <p:spPr>
          <a:xfrm>
            <a:off x="450273" y="1451553"/>
            <a:ext cx="7626927" cy="5170920"/>
          </a:xfrm>
        </p:spPr>
        <p:txBody>
          <a:bodyPr>
            <a:normAutofit fontScale="92500" lnSpcReduction="10000"/>
          </a:bodyPr>
          <a:lstStyle/>
          <a:p>
            <a:pPr marL="0" indent="0">
              <a:lnSpc>
                <a:spcPct val="110000"/>
              </a:lnSpc>
              <a:buNone/>
            </a:pPr>
            <a:r>
              <a:rPr lang="cy-GB" sz="2400" dirty="0"/>
              <a:t>Roedd Robert Owen yn byw yn Y Drenewydd. </a:t>
            </a:r>
          </a:p>
          <a:p>
            <a:pPr marL="0" indent="0">
              <a:lnSpc>
                <a:spcPct val="110000"/>
              </a:lnSpc>
              <a:buNone/>
            </a:pPr>
            <a:r>
              <a:rPr lang="cy-GB" sz="2400" dirty="0"/>
              <a:t>Roedd tad gyda Robert o’r enw Robert ac roedd mam gyda fe o’r enw Anne. </a:t>
            </a:r>
          </a:p>
          <a:p>
            <a:pPr marL="0" indent="0">
              <a:lnSpc>
                <a:spcPct val="110000"/>
              </a:lnSpc>
              <a:buNone/>
            </a:pPr>
            <a:r>
              <a:rPr lang="cy-GB" sz="2400" dirty="0"/>
              <a:t>Roedd tri brawd ac un chwaer gyda Robert Owen.</a:t>
            </a:r>
          </a:p>
          <a:p>
            <a:pPr marL="0" indent="0">
              <a:lnSpc>
                <a:spcPct val="110000"/>
              </a:lnSpc>
              <a:buNone/>
            </a:pPr>
            <a:r>
              <a:rPr lang="cy-GB" sz="2400" dirty="0"/>
              <a:t>Roedd Robert yn mynd i’r ysgol yn y Drenewydd. Roedd Robert wrth ei fodd yn darllen.</a:t>
            </a:r>
          </a:p>
          <a:p>
            <a:pPr marL="0" indent="0">
              <a:lnSpc>
                <a:spcPct val="110000"/>
              </a:lnSpc>
              <a:buNone/>
            </a:pPr>
            <a:r>
              <a:rPr lang="cy-GB" sz="2400" dirty="0"/>
              <a:t>Roedd </a:t>
            </a:r>
            <a:r>
              <a:rPr lang="cy-GB" sz="2400" dirty="0" err="1"/>
              <a:t>e’n</a:t>
            </a:r>
            <a:r>
              <a:rPr lang="cy-GB" sz="2400" dirty="0"/>
              <a:t> gweithio mewn melin cotwm.</a:t>
            </a:r>
          </a:p>
          <a:p>
            <a:pPr marL="0" indent="0">
              <a:lnSpc>
                <a:spcPct val="110000"/>
              </a:lnSpc>
              <a:buNone/>
            </a:pPr>
            <a:r>
              <a:rPr lang="cy-GB" sz="2400" dirty="0"/>
              <a:t>Roedd yn rhaid i blant weithio mewn melinau cotwm. Roedden nhw’n </a:t>
            </a:r>
            <a:r>
              <a:rPr kumimoji="0" lang="cy-GB" sz="2400" b="0" i="0" u="none" strike="noStrike" kern="0" cap="none" spc="0" normalizeH="0" baseline="0" noProof="0" dirty="0">
                <a:ln>
                  <a:noFill/>
                </a:ln>
                <a:solidFill>
                  <a:prstClr val="black"/>
                </a:solidFill>
                <a:effectLst/>
                <a:uLnTx/>
                <a:uFillTx/>
              </a:rPr>
              <a:t>yn garedig iawn wrth eu gweithwyr yn </a:t>
            </a:r>
            <a:r>
              <a:rPr lang="cy-GB" sz="2400" kern="0" dirty="0">
                <a:solidFill>
                  <a:prstClr val="black"/>
                </a:solidFill>
              </a:rPr>
              <a:t>y</a:t>
            </a:r>
            <a:r>
              <a:rPr kumimoji="0" lang="cy-GB" sz="2400" b="0" i="0" u="none" strike="noStrike" kern="0" cap="none" spc="0" normalizeH="0" baseline="0" noProof="0" dirty="0">
                <a:ln>
                  <a:noFill/>
                </a:ln>
                <a:solidFill>
                  <a:prstClr val="black"/>
                </a:solidFill>
                <a:effectLst/>
                <a:uLnTx/>
                <a:uFillTx/>
              </a:rPr>
              <a:t> </a:t>
            </a:r>
            <a:r>
              <a:rPr lang="cy-GB" sz="2400" kern="0" dirty="0">
                <a:solidFill>
                  <a:prstClr val="black"/>
                </a:solidFill>
              </a:rPr>
              <a:t>f</a:t>
            </a:r>
            <a:r>
              <a:rPr kumimoji="0" lang="cy-GB" sz="2400" b="0" i="0" u="none" strike="noStrike" kern="0" cap="none" spc="0" normalizeH="0" baseline="0" noProof="0" dirty="0">
                <a:ln>
                  <a:noFill/>
                </a:ln>
                <a:solidFill>
                  <a:prstClr val="black"/>
                </a:solidFill>
                <a:effectLst/>
                <a:uLnTx/>
                <a:uFillTx/>
              </a:rPr>
              <a:t>elin gotwm. </a:t>
            </a:r>
            <a:endParaRPr lang="cy-GB" sz="2400" dirty="0"/>
          </a:p>
          <a:p>
            <a:pPr marL="0" indent="0">
              <a:lnSpc>
                <a:spcPct val="110000"/>
              </a:lnSpc>
              <a:buNone/>
            </a:pPr>
            <a:r>
              <a:rPr lang="cy-GB" sz="2400" dirty="0"/>
              <a:t>Mae Robert Owen yn enwog am helpu pobl. </a:t>
            </a:r>
          </a:p>
          <a:p>
            <a:pPr marL="0" indent="0">
              <a:lnSpc>
                <a:spcPct val="110000"/>
              </a:lnSpc>
              <a:buNone/>
            </a:pPr>
            <a:r>
              <a:rPr lang="cy-GB" sz="2400" dirty="0"/>
              <a:t>Roedd </a:t>
            </a:r>
            <a:r>
              <a:rPr lang="cy-GB" sz="2400" dirty="0" err="1"/>
              <a:t>e’n</a:t>
            </a:r>
            <a:r>
              <a:rPr lang="cy-GB" sz="2400" dirty="0"/>
              <a:t> credu dylai pawb cael eu trin yn deg. </a:t>
            </a:r>
          </a:p>
        </p:txBody>
      </p:sp>
      <p:pic>
        <p:nvPicPr>
          <p:cNvPr id="5" name="Picture 4">
            <a:extLst>
              <a:ext uri="{FF2B5EF4-FFF2-40B4-BE49-F238E27FC236}">
                <a16:creationId xmlns:a16="http://schemas.microsoft.com/office/drawing/2014/main" id="{DE5EA96D-D6DB-8A45-0AA4-D222FA98D5F0}"/>
              </a:ext>
            </a:extLst>
          </p:cNvPr>
          <p:cNvPicPr>
            <a:picLocks noChangeAspect="1"/>
          </p:cNvPicPr>
          <p:nvPr/>
        </p:nvPicPr>
        <p:blipFill>
          <a:blip r:embed="rId4"/>
          <a:srcRect b="15337"/>
          <a:stretch/>
        </p:blipFill>
        <p:spPr>
          <a:xfrm>
            <a:off x="8077200" y="235528"/>
            <a:ext cx="2240510" cy="3048000"/>
          </a:xfrm>
          <a:prstGeom prst="rect">
            <a:avLst/>
          </a:prstGeom>
          <a:ln>
            <a:solidFill>
              <a:schemeClr val="tx1"/>
            </a:solidFill>
          </a:ln>
        </p:spPr>
      </p:pic>
      <p:pic>
        <p:nvPicPr>
          <p:cNvPr id="4" name="Picture 3">
            <a:extLst>
              <a:ext uri="{FF2B5EF4-FFF2-40B4-BE49-F238E27FC236}">
                <a16:creationId xmlns:a16="http://schemas.microsoft.com/office/drawing/2014/main" id="{16606862-A0D4-C1C5-0763-DB190D1FA177}"/>
              </a:ext>
            </a:extLst>
          </p:cNvPr>
          <p:cNvPicPr>
            <a:picLocks noChangeAspect="1"/>
          </p:cNvPicPr>
          <p:nvPr/>
        </p:nvPicPr>
        <p:blipFill>
          <a:blip r:embed="rId5"/>
          <a:stretch>
            <a:fillRect/>
          </a:stretch>
        </p:blipFill>
        <p:spPr>
          <a:xfrm>
            <a:off x="9944102" y="2842819"/>
            <a:ext cx="1904996" cy="1937734"/>
          </a:xfrm>
          <a:prstGeom prst="rect">
            <a:avLst/>
          </a:prstGeom>
        </p:spPr>
      </p:pic>
      <p:pic>
        <p:nvPicPr>
          <p:cNvPr id="6" name="Recorded Sound">
            <a:hlinkClick r:id="" action="ppaction://media"/>
            <a:extLst>
              <a:ext uri="{FF2B5EF4-FFF2-40B4-BE49-F238E27FC236}">
                <a16:creationId xmlns:a16="http://schemas.microsoft.com/office/drawing/2014/main" id="{52D4B6D3-63B2-28C1-A581-BA7A4811301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350000" y="542378"/>
            <a:ext cx="1148310" cy="1148310"/>
          </a:xfrm>
          <a:prstGeom prst="rect">
            <a:avLst/>
          </a:prstGeom>
        </p:spPr>
      </p:pic>
      <p:sp>
        <p:nvSpPr>
          <p:cNvPr id="7" name="Rectangle: Rounded Corners 6">
            <a:extLst>
              <a:ext uri="{FF2B5EF4-FFF2-40B4-BE49-F238E27FC236}">
                <a16:creationId xmlns:a16="http://schemas.microsoft.com/office/drawing/2014/main" id="{875E78B6-5536-9276-3C2C-041B9FDE6CA9}"/>
              </a:ext>
            </a:extLst>
          </p:cNvPr>
          <p:cNvSpPr/>
          <p:nvPr/>
        </p:nvSpPr>
        <p:spPr>
          <a:xfrm>
            <a:off x="8991600" y="5241923"/>
            <a:ext cx="3023753" cy="1380549"/>
          </a:xfrm>
          <a:prstGeom prst="roundRect">
            <a:avLst/>
          </a:prstGeom>
          <a:solidFill>
            <a:srgbClr val="FFFF99"/>
          </a:solidFill>
        </p:spPr>
        <p:style>
          <a:lnRef idx="2">
            <a:schemeClr val="dk1"/>
          </a:lnRef>
          <a:fillRef idx="1">
            <a:schemeClr val="lt1"/>
          </a:fillRef>
          <a:effectRef idx="0">
            <a:schemeClr val="dk1"/>
          </a:effectRef>
          <a:fontRef idx="minor">
            <a:schemeClr val="dk1"/>
          </a:fontRef>
        </p:style>
        <p:txBody>
          <a:bodyPr rtlCol="0" anchor="ctr"/>
          <a:lstStyle/>
          <a:p>
            <a:pPr marL="342900" indent="-342900">
              <a:buAutoNum type="arabicPeriod"/>
            </a:pPr>
            <a:r>
              <a:rPr lang="cy-GB" sz="2400" dirty="0"/>
              <a:t>Gwrandewch</a:t>
            </a:r>
          </a:p>
          <a:p>
            <a:pPr marL="342900" indent="-342900">
              <a:buAutoNum type="arabicPeriod"/>
            </a:pPr>
            <a:r>
              <a:rPr lang="cy-GB" sz="2400" dirty="0"/>
              <a:t>Darllenwch gyda’ch partner.</a:t>
            </a:r>
          </a:p>
        </p:txBody>
      </p:sp>
    </p:spTree>
    <p:extLst>
      <p:ext uri="{BB962C8B-B14F-4D97-AF65-F5344CB8AC3E}">
        <p14:creationId xmlns:p14="http://schemas.microsoft.com/office/powerpoint/2010/main" val="874442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61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A8FDA-751C-32B1-37A1-4C716AAE5E32}"/>
              </a:ext>
            </a:extLst>
          </p:cNvPr>
          <p:cNvSpPr>
            <a:spLocks noGrp="1"/>
          </p:cNvSpPr>
          <p:nvPr>
            <p:ph type="title"/>
          </p:nvPr>
        </p:nvSpPr>
        <p:spPr/>
        <p:txBody>
          <a:bodyPr/>
          <a:lstStyle/>
          <a:p>
            <a:r>
              <a:rPr lang="en-GB" b="1" u="sng" dirty="0"/>
              <a:t>Robert Owen</a:t>
            </a:r>
          </a:p>
        </p:txBody>
      </p:sp>
      <p:sp>
        <p:nvSpPr>
          <p:cNvPr id="3" name="Content Placeholder 2">
            <a:extLst>
              <a:ext uri="{FF2B5EF4-FFF2-40B4-BE49-F238E27FC236}">
                <a16:creationId xmlns:a16="http://schemas.microsoft.com/office/drawing/2014/main" id="{F2CC9F10-1099-EDCB-710D-8F0508BA0655}"/>
              </a:ext>
            </a:extLst>
          </p:cNvPr>
          <p:cNvSpPr>
            <a:spLocks noGrp="1"/>
          </p:cNvSpPr>
          <p:nvPr>
            <p:ph idx="1"/>
          </p:nvPr>
        </p:nvSpPr>
        <p:spPr>
          <a:xfrm>
            <a:off x="450273" y="1451553"/>
            <a:ext cx="7626927" cy="5170920"/>
          </a:xfrm>
        </p:spPr>
        <p:txBody>
          <a:bodyPr>
            <a:normAutofit fontScale="92500" lnSpcReduction="10000"/>
          </a:bodyPr>
          <a:lstStyle/>
          <a:p>
            <a:pPr marL="0" indent="0">
              <a:lnSpc>
                <a:spcPct val="110000"/>
              </a:lnSpc>
              <a:buNone/>
            </a:pPr>
            <a:r>
              <a:rPr lang="cy-GB" sz="2400" dirty="0"/>
              <a:t>Roedd Robert Owen yn byw yn Y Drenewydd. </a:t>
            </a:r>
          </a:p>
          <a:p>
            <a:pPr marL="0" indent="0">
              <a:lnSpc>
                <a:spcPct val="110000"/>
              </a:lnSpc>
              <a:buNone/>
            </a:pPr>
            <a:r>
              <a:rPr lang="cy-GB" sz="2400" dirty="0"/>
              <a:t>Roedd tad gyda Robert o’r enw Robert ac roedd mam gyda fe o’r enw Anne. </a:t>
            </a:r>
          </a:p>
          <a:p>
            <a:pPr marL="0" indent="0">
              <a:lnSpc>
                <a:spcPct val="110000"/>
              </a:lnSpc>
              <a:buNone/>
            </a:pPr>
            <a:r>
              <a:rPr lang="cy-GB" sz="2400" dirty="0"/>
              <a:t>Roedd tri brawd ac un chwaer gyda Robert Owen.</a:t>
            </a:r>
          </a:p>
          <a:p>
            <a:pPr marL="0" indent="0">
              <a:lnSpc>
                <a:spcPct val="110000"/>
              </a:lnSpc>
              <a:buNone/>
            </a:pPr>
            <a:r>
              <a:rPr lang="cy-GB" sz="2400" dirty="0"/>
              <a:t>Roedd Robert yn mynd i’r ysgol yn y Drenewydd. Roedd Robert wrth ei fodd yn darllen.</a:t>
            </a:r>
          </a:p>
          <a:p>
            <a:pPr marL="0" indent="0">
              <a:lnSpc>
                <a:spcPct val="110000"/>
              </a:lnSpc>
              <a:buNone/>
            </a:pPr>
            <a:r>
              <a:rPr lang="cy-GB" sz="2400" dirty="0"/>
              <a:t>Roedd </a:t>
            </a:r>
            <a:r>
              <a:rPr lang="cy-GB" sz="2400" dirty="0" err="1"/>
              <a:t>e’n</a:t>
            </a:r>
            <a:r>
              <a:rPr lang="cy-GB" sz="2400" dirty="0"/>
              <a:t> gweithio mewn melin cotwm.</a:t>
            </a:r>
          </a:p>
          <a:p>
            <a:pPr marL="0" indent="0">
              <a:lnSpc>
                <a:spcPct val="110000"/>
              </a:lnSpc>
              <a:buNone/>
            </a:pPr>
            <a:r>
              <a:rPr lang="cy-GB" sz="2400" dirty="0"/>
              <a:t>Roedd yn rhaid i blant weithio mewn melinau cotwm. Roedden nhw’n </a:t>
            </a:r>
            <a:r>
              <a:rPr kumimoji="0" lang="cy-GB" sz="2400" b="0" i="0" u="none" strike="noStrike" kern="0" cap="none" spc="0" normalizeH="0" baseline="0" noProof="0" dirty="0">
                <a:ln>
                  <a:noFill/>
                </a:ln>
                <a:solidFill>
                  <a:prstClr val="black"/>
                </a:solidFill>
                <a:effectLst/>
                <a:uLnTx/>
                <a:uFillTx/>
              </a:rPr>
              <a:t>yn garedig iawn wrth eu gweithwyr yn </a:t>
            </a:r>
            <a:r>
              <a:rPr lang="cy-GB" sz="2400" kern="0" dirty="0">
                <a:solidFill>
                  <a:prstClr val="black"/>
                </a:solidFill>
              </a:rPr>
              <a:t>y</a:t>
            </a:r>
            <a:r>
              <a:rPr kumimoji="0" lang="cy-GB" sz="2400" b="0" i="0" u="none" strike="noStrike" kern="0" cap="none" spc="0" normalizeH="0" baseline="0" noProof="0" dirty="0">
                <a:ln>
                  <a:noFill/>
                </a:ln>
                <a:solidFill>
                  <a:prstClr val="black"/>
                </a:solidFill>
                <a:effectLst/>
                <a:uLnTx/>
                <a:uFillTx/>
              </a:rPr>
              <a:t> </a:t>
            </a:r>
            <a:r>
              <a:rPr lang="cy-GB" sz="2400" kern="0" dirty="0">
                <a:solidFill>
                  <a:prstClr val="black"/>
                </a:solidFill>
              </a:rPr>
              <a:t>f</a:t>
            </a:r>
            <a:r>
              <a:rPr kumimoji="0" lang="cy-GB" sz="2400" b="0" i="0" u="none" strike="noStrike" kern="0" cap="none" spc="0" normalizeH="0" baseline="0" noProof="0" dirty="0">
                <a:ln>
                  <a:noFill/>
                </a:ln>
                <a:solidFill>
                  <a:prstClr val="black"/>
                </a:solidFill>
                <a:effectLst/>
                <a:uLnTx/>
                <a:uFillTx/>
              </a:rPr>
              <a:t>elin gotwm. </a:t>
            </a:r>
            <a:endParaRPr lang="cy-GB" sz="2400" dirty="0"/>
          </a:p>
          <a:p>
            <a:pPr marL="0" indent="0">
              <a:lnSpc>
                <a:spcPct val="110000"/>
              </a:lnSpc>
              <a:buNone/>
            </a:pPr>
            <a:r>
              <a:rPr lang="cy-GB" sz="2400" dirty="0"/>
              <a:t>Mae Robert Owen yn enwog am helpu pobl. </a:t>
            </a:r>
          </a:p>
          <a:p>
            <a:pPr marL="0" indent="0">
              <a:lnSpc>
                <a:spcPct val="110000"/>
              </a:lnSpc>
              <a:buNone/>
            </a:pPr>
            <a:r>
              <a:rPr lang="cy-GB" sz="2400" dirty="0"/>
              <a:t>Roedd </a:t>
            </a:r>
            <a:r>
              <a:rPr lang="cy-GB" sz="2400" dirty="0" err="1"/>
              <a:t>e’n</a:t>
            </a:r>
            <a:r>
              <a:rPr lang="cy-GB" sz="2400" dirty="0"/>
              <a:t> credu dylai pawb cael eu trin yn deg. </a:t>
            </a:r>
          </a:p>
        </p:txBody>
      </p:sp>
      <p:pic>
        <p:nvPicPr>
          <p:cNvPr id="5" name="Picture 4">
            <a:extLst>
              <a:ext uri="{FF2B5EF4-FFF2-40B4-BE49-F238E27FC236}">
                <a16:creationId xmlns:a16="http://schemas.microsoft.com/office/drawing/2014/main" id="{DE5EA96D-D6DB-8A45-0AA4-D222FA98D5F0}"/>
              </a:ext>
            </a:extLst>
          </p:cNvPr>
          <p:cNvPicPr>
            <a:picLocks noChangeAspect="1"/>
          </p:cNvPicPr>
          <p:nvPr/>
        </p:nvPicPr>
        <p:blipFill>
          <a:blip r:embed="rId4"/>
          <a:srcRect b="15337"/>
          <a:stretch/>
        </p:blipFill>
        <p:spPr>
          <a:xfrm>
            <a:off x="8077200" y="235528"/>
            <a:ext cx="2240510" cy="3048000"/>
          </a:xfrm>
          <a:prstGeom prst="rect">
            <a:avLst/>
          </a:prstGeom>
          <a:ln>
            <a:solidFill>
              <a:schemeClr val="tx1"/>
            </a:solidFill>
          </a:ln>
        </p:spPr>
      </p:pic>
      <p:pic>
        <p:nvPicPr>
          <p:cNvPr id="4" name="Picture 3">
            <a:extLst>
              <a:ext uri="{FF2B5EF4-FFF2-40B4-BE49-F238E27FC236}">
                <a16:creationId xmlns:a16="http://schemas.microsoft.com/office/drawing/2014/main" id="{16606862-A0D4-C1C5-0763-DB190D1FA177}"/>
              </a:ext>
            </a:extLst>
          </p:cNvPr>
          <p:cNvPicPr>
            <a:picLocks noChangeAspect="1"/>
          </p:cNvPicPr>
          <p:nvPr/>
        </p:nvPicPr>
        <p:blipFill>
          <a:blip r:embed="rId5"/>
          <a:stretch>
            <a:fillRect/>
          </a:stretch>
        </p:blipFill>
        <p:spPr>
          <a:xfrm>
            <a:off x="9944102" y="2842819"/>
            <a:ext cx="1904996" cy="1937734"/>
          </a:xfrm>
          <a:prstGeom prst="rect">
            <a:avLst/>
          </a:prstGeom>
        </p:spPr>
      </p:pic>
      <p:pic>
        <p:nvPicPr>
          <p:cNvPr id="6" name="Recorded Sound">
            <a:hlinkClick r:id="" action="ppaction://media"/>
            <a:extLst>
              <a:ext uri="{FF2B5EF4-FFF2-40B4-BE49-F238E27FC236}">
                <a16:creationId xmlns:a16="http://schemas.microsoft.com/office/drawing/2014/main" id="{52D4B6D3-63B2-28C1-A581-BA7A4811301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350000" y="542378"/>
            <a:ext cx="1148310" cy="1148310"/>
          </a:xfrm>
          <a:prstGeom prst="rect">
            <a:avLst/>
          </a:prstGeom>
        </p:spPr>
      </p:pic>
      <p:sp>
        <p:nvSpPr>
          <p:cNvPr id="7" name="Rectangle: Rounded Corners 6">
            <a:extLst>
              <a:ext uri="{FF2B5EF4-FFF2-40B4-BE49-F238E27FC236}">
                <a16:creationId xmlns:a16="http://schemas.microsoft.com/office/drawing/2014/main" id="{875E78B6-5536-9276-3C2C-041B9FDE6CA9}"/>
              </a:ext>
            </a:extLst>
          </p:cNvPr>
          <p:cNvSpPr/>
          <p:nvPr/>
        </p:nvSpPr>
        <p:spPr>
          <a:xfrm>
            <a:off x="8991600" y="5241923"/>
            <a:ext cx="3023753" cy="1380549"/>
          </a:xfrm>
          <a:prstGeom prst="roundRect">
            <a:avLst/>
          </a:prstGeom>
          <a:solidFill>
            <a:srgbClr val="FFFF99"/>
          </a:solidFill>
        </p:spPr>
        <p:style>
          <a:lnRef idx="2">
            <a:schemeClr val="dk1"/>
          </a:lnRef>
          <a:fillRef idx="1">
            <a:schemeClr val="lt1"/>
          </a:fillRef>
          <a:effectRef idx="0">
            <a:schemeClr val="dk1"/>
          </a:effectRef>
          <a:fontRef idx="minor">
            <a:schemeClr val="dk1"/>
          </a:fontRef>
        </p:style>
        <p:txBody>
          <a:bodyPr rtlCol="0" anchor="ctr"/>
          <a:lstStyle/>
          <a:p>
            <a:pPr marL="342900" indent="-342900">
              <a:buAutoNum type="arabicPeriod"/>
            </a:pPr>
            <a:r>
              <a:rPr lang="cy-GB" sz="2400" dirty="0"/>
              <a:t>Gwrandewch</a:t>
            </a:r>
          </a:p>
          <a:p>
            <a:pPr marL="342900" indent="-342900">
              <a:buAutoNum type="arabicPeriod"/>
            </a:pPr>
            <a:r>
              <a:rPr lang="cy-GB" sz="2400" dirty="0"/>
              <a:t>Darllenwch gyda’ch partner.</a:t>
            </a:r>
          </a:p>
        </p:txBody>
      </p:sp>
      <p:sp>
        <p:nvSpPr>
          <p:cNvPr id="8" name="Rectangle 7">
            <a:extLst>
              <a:ext uri="{FF2B5EF4-FFF2-40B4-BE49-F238E27FC236}">
                <a16:creationId xmlns:a16="http://schemas.microsoft.com/office/drawing/2014/main" id="{20B1C881-7E91-A669-5F67-13A3594F81E7}"/>
              </a:ext>
            </a:extLst>
          </p:cNvPr>
          <p:cNvSpPr/>
          <p:nvPr/>
        </p:nvSpPr>
        <p:spPr>
          <a:xfrm>
            <a:off x="450273" y="1451553"/>
            <a:ext cx="879763" cy="368732"/>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2A55596A-BB66-44EC-B33F-42A6EC1FE56E}"/>
              </a:ext>
            </a:extLst>
          </p:cNvPr>
          <p:cNvSpPr/>
          <p:nvPr/>
        </p:nvSpPr>
        <p:spPr>
          <a:xfrm>
            <a:off x="450273" y="3244634"/>
            <a:ext cx="879763" cy="368732"/>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7589F7F3-7845-F8EC-AE37-A76EE067EB4E}"/>
              </a:ext>
            </a:extLst>
          </p:cNvPr>
          <p:cNvSpPr/>
          <p:nvPr/>
        </p:nvSpPr>
        <p:spPr>
          <a:xfrm>
            <a:off x="1357742" y="4005659"/>
            <a:ext cx="415638" cy="368731"/>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0FA26892-EE82-1D28-5FE0-9A923348A008}"/>
              </a:ext>
            </a:extLst>
          </p:cNvPr>
          <p:cNvSpPr/>
          <p:nvPr/>
        </p:nvSpPr>
        <p:spPr>
          <a:xfrm>
            <a:off x="1731821" y="2768601"/>
            <a:ext cx="679335" cy="368731"/>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93A2626D-79A5-293D-9995-F473A2D664E9}"/>
              </a:ext>
            </a:extLst>
          </p:cNvPr>
          <p:cNvSpPr/>
          <p:nvPr/>
        </p:nvSpPr>
        <p:spPr>
          <a:xfrm>
            <a:off x="5500251" y="1972685"/>
            <a:ext cx="711200" cy="30480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C0B54D2C-9E87-6C6C-199A-4BD9B8256DC2}"/>
              </a:ext>
            </a:extLst>
          </p:cNvPr>
          <p:cNvSpPr/>
          <p:nvPr/>
        </p:nvSpPr>
        <p:spPr>
          <a:xfrm>
            <a:off x="477979" y="4780553"/>
            <a:ext cx="1156857" cy="368731"/>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474BBFB4-F8D6-0E1D-2C77-6A224B83DFC9}"/>
              </a:ext>
            </a:extLst>
          </p:cNvPr>
          <p:cNvSpPr/>
          <p:nvPr/>
        </p:nvSpPr>
        <p:spPr>
          <a:xfrm>
            <a:off x="1097969" y="5557872"/>
            <a:ext cx="1617522" cy="368731"/>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088C7AF8-CFD6-15F0-C779-2B5515D2B1D1}"/>
              </a:ext>
            </a:extLst>
          </p:cNvPr>
          <p:cNvSpPr/>
          <p:nvPr/>
        </p:nvSpPr>
        <p:spPr>
          <a:xfrm>
            <a:off x="1357742" y="6079139"/>
            <a:ext cx="415638" cy="368731"/>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09321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61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9C4DA-6FDF-7664-99AE-AC38EE99A01A}"/>
              </a:ext>
            </a:extLst>
          </p:cNvPr>
          <p:cNvSpPr>
            <a:spLocks noGrp="1"/>
          </p:cNvSpPr>
          <p:nvPr>
            <p:ph type="title"/>
          </p:nvPr>
        </p:nvSpPr>
        <p:spPr/>
        <p:txBody>
          <a:bodyPr/>
          <a:lstStyle/>
          <a:p>
            <a:r>
              <a:rPr lang="en-GB" dirty="0"/>
              <a:t>Robert Owen</a:t>
            </a:r>
          </a:p>
        </p:txBody>
      </p:sp>
      <p:sp>
        <p:nvSpPr>
          <p:cNvPr id="3" name="Content Placeholder 2">
            <a:extLst>
              <a:ext uri="{FF2B5EF4-FFF2-40B4-BE49-F238E27FC236}">
                <a16:creationId xmlns:a16="http://schemas.microsoft.com/office/drawing/2014/main" id="{0D898114-20AA-6DDF-B00D-F17CDE139F8F}"/>
              </a:ext>
            </a:extLst>
          </p:cNvPr>
          <p:cNvSpPr>
            <a:spLocks noGrp="1"/>
          </p:cNvSpPr>
          <p:nvPr>
            <p:ph idx="1"/>
          </p:nvPr>
        </p:nvSpPr>
        <p:spPr>
          <a:xfrm>
            <a:off x="0" y="1825625"/>
            <a:ext cx="12191999" cy="2649393"/>
          </a:xfrm>
        </p:spPr>
        <p:txBody>
          <a:bodyPr/>
          <a:lstStyle/>
          <a:p>
            <a:pPr marL="514350" indent="-514350">
              <a:buAutoNum type="arabicPeriod"/>
            </a:pPr>
            <a:r>
              <a:rPr lang="en-GB" dirty="0" err="1"/>
              <a:t>Oedd</a:t>
            </a:r>
            <a:r>
              <a:rPr lang="en-GB" dirty="0"/>
              <a:t> Robert Owen </a:t>
            </a:r>
            <a:r>
              <a:rPr lang="en-GB" dirty="0" err="1"/>
              <a:t>yn</a:t>
            </a:r>
            <a:r>
              <a:rPr lang="en-GB" dirty="0"/>
              <a:t> </a:t>
            </a:r>
            <a:r>
              <a:rPr lang="en-GB" dirty="0" err="1"/>
              <a:t>byw</a:t>
            </a:r>
            <a:r>
              <a:rPr lang="en-GB" dirty="0"/>
              <a:t> </a:t>
            </a:r>
            <a:r>
              <a:rPr lang="en-GB" dirty="0" err="1"/>
              <a:t>yn</a:t>
            </a:r>
            <a:r>
              <a:rPr lang="en-GB" dirty="0"/>
              <a:t> Y </a:t>
            </a:r>
            <a:r>
              <a:rPr lang="en-GB" dirty="0" err="1"/>
              <a:t>Trallwng</a:t>
            </a:r>
            <a:r>
              <a:rPr lang="en-GB" dirty="0"/>
              <a:t>?			</a:t>
            </a:r>
            <a:r>
              <a:rPr lang="en-GB" dirty="0" err="1"/>
              <a:t>Roedd</a:t>
            </a:r>
            <a:r>
              <a:rPr lang="en-GB" dirty="0"/>
              <a:t> / </a:t>
            </a:r>
            <a:r>
              <a:rPr lang="en-GB" dirty="0" err="1"/>
              <a:t>Nac</a:t>
            </a:r>
            <a:r>
              <a:rPr lang="en-GB" dirty="0"/>
              <a:t> </a:t>
            </a:r>
            <a:r>
              <a:rPr lang="en-GB" dirty="0" err="1"/>
              <a:t>oedd</a:t>
            </a:r>
            <a:endParaRPr lang="en-GB" dirty="0"/>
          </a:p>
          <a:p>
            <a:pPr marL="514350" indent="-514350">
              <a:buAutoNum type="arabicPeriod"/>
            </a:pPr>
            <a:r>
              <a:rPr lang="en-GB" dirty="0" err="1"/>
              <a:t>Oedd</a:t>
            </a:r>
            <a:r>
              <a:rPr lang="en-GB" dirty="0"/>
              <a:t> mam </a:t>
            </a:r>
            <a:r>
              <a:rPr lang="en-GB" dirty="0" err="1"/>
              <a:t>gyda</a:t>
            </a:r>
            <a:r>
              <a:rPr lang="en-GB" dirty="0"/>
              <a:t> </a:t>
            </a:r>
            <a:r>
              <a:rPr lang="en-GB" dirty="0" err="1"/>
              <a:t>fe</a:t>
            </a:r>
            <a:r>
              <a:rPr lang="en-GB" dirty="0"/>
              <a:t> </a:t>
            </a:r>
            <a:r>
              <a:rPr lang="en-GB" dirty="0" err="1"/>
              <a:t>o’r</a:t>
            </a:r>
            <a:r>
              <a:rPr lang="en-GB" dirty="0"/>
              <a:t> </a:t>
            </a:r>
            <a:r>
              <a:rPr lang="en-GB" dirty="0" err="1"/>
              <a:t>enw</a:t>
            </a:r>
            <a:r>
              <a:rPr lang="en-GB" dirty="0"/>
              <a:t> Anne?				</a:t>
            </a:r>
            <a:r>
              <a:rPr lang="en-GB" dirty="0" err="1"/>
              <a:t>Roedd</a:t>
            </a:r>
            <a:r>
              <a:rPr lang="en-GB" dirty="0"/>
              <a:t> / </a:t>
            </a:r>
            <a:r>
              <a:rPr lang="en-GB" dirty="0" err="1"/>
              <a:t>Nac</a:t>
            </a:r>
            <a:r>
              <a:rPr lang="en-GB" dirty="0"/>
              <a:t> </a:t>
            </a:r>
            <a:r>
              <a:rPr lang="en-GB" dirty="0" err="1"/>
              <a:t>oedd</a:t>
            </a:r>
            <a:endParaRPr lang="en-GB" dirty="0"/>
          </a:p>
          <a:p>
            <a:pPr marL="514350" indent="-514350">
              <a:buAutoNum type="arabicPeriod"/>
            </a:pPr>
            <a:r>
              <a:rPr lang="en-GB" dirty="0" err="1"/>
              <a:t>Oedd</a:t>
            </a:r>
            <a:r>
              <a:rPr lang="en-GB" dirty="0"/>
              <a:t> tri </a:t>
            </a:r>
            <a:r>
              <a:rPr lang="en-GB" dirty="0" err="1"/>
              <a:t>brawd</a:t>
            </a:r>
            <a:r>
              <a:rPr lang="en-GB" dirty="0"/>
              <a:t> </a:t>
            </a:r>
            <a:r>
              <a:rPr lang="en-GB" dirty="0" err="1"/>
              <a:t>gyda</a:t>
            </a:r>
            <a:r>
              <a:rPr lang="en-GB" dirty="0"/>
              <a:t> </a:t>
            </a:r>
            <a:r>
              <a:rPr lang="en-GB" dirty="0" err="1"/>
              <a:t>fe</a:t>
            </a:r>
            <a:r>
              <a:rPr lang="en-GB" dirty="0"/>
              <a:t>?						</a:t>
            </a:r>
            <a:r>
              <a:rPr lang="en-GB" dirty="0" err="1"/>
              <a:t>Roedd</a:t>
            </a:r>
            <a:r>
              <a:rPr lang="en-GB" dirty="0"/>
              <a:t> / </a:t>
            </a:r>
            <a:r>
              <a:rPr lang="en-GB" dirty="0" err="1"/>
              <a:t>Nac</a:t>
            </a:r>
            <a:r>
              <a:rPr lang="en-GB" dirty="0"/>
              <a:t> </a:t>
            </a:r>
            <a:r>
              <a:rPr lang="en-GB" dirty="0" err="1"/>
              <a:t>oedd</a:t>
            </a:r>
            <a:endParaRPr lang="en-GB" dirty="0"/>
          </a:p>
          <a:p>
            <a:pPr marL="514350" indent="-514350">
              <a:buAutoNum type="arabicPeriod"/>
            </a:pPr>
            <a:r>
              <a:rPr lang="en-GB" dirty="0" err="1"/>
              <a:t>Oedd</a:t>
            </a:r>
            <a:r>
              <a:rPr lang="en-GB" dirty="0"/>
              <a:t> </a:t>
            </a:r>
            <a:r>
              <a:rPr lang="en-GB" dirty="0" err="1"/>
              <a:t>e’n</a:t>
            </a:r>
            <a:r>
              <a:rPr lang="en-GB" dirty="0"/>
              <a:t> </a:t>
            </a:r>
            <a:r>
              <a:rPr lang="en-GB" dirty="0" err="1"/>
              <a:t>mynd</a:t>
            </a:r>
            <a:r>
              <a:rPr lang="en-GB" dirty="0"/>
              <a:t> </a:t>
            </a:r>
            <a:r>
              <a:rPr lang="en-GB" dirty="0" err="1"/>
              <a:t>i’r</a:t>
            </a:r>
            <a:r>
              <a:rPr lang="en-GB" dirty="0"/>
              <a:t> </a:t>
            </a:r>
            <a:r>
              <a:rPr lang="en-GB" dirty="0" err="1"/>
              <a:t>ysgol</a:t>
            </a:r>
            <a:r>
              <a:rPr lang="en-GB" dirty="0"/>
              <a:t> </a:t>
            </a:r>
            <a:r>
              <a:rPr lang="en-GB" dirty="0" err="1"/>
              <a:t>yn</a:t>
            </a:r>
            <a:r>
              <a:rPr lang="en-GB" dirty="0"/>
              <a:t> Y </a:t>
            </a:r>
            <a:r>
              <a:rPr lang="en-GB" dirty="0" err="1"/>
              <a:t>Drenewydd</a:t>
            </a:r>
            <a:r>
              <a:rPr lang="en-GB" dirty="0"/>
              <a:t>?			</a:t>
            </a:r>
            <a:r>
              <a:rPr lang="en-GB" dirty="0" err="1"/>
              <a:t>Roedd</a:t>
            </a:r>
            <a:r>
              <a:rPr lang="en-GB" dirty="0"/>
              <a:t> / </a:t>
            </a:r>
            <a:r>
              <a:rPr lang="en-GB" dirty="0" err="1"/>
              <a:t>Nac</a:t>
            </a:r>
            <a:r>
              <a:rPr lang="en-GB" dirty="0"/>
              <a:t> </a:t>
            </a:r>
            <a:r>
              <a:rPr lang="en-GB" dirty="0" err="1"/>
              <a:t>oedd</a:t>
            </a:r>
            <a:endParaRPr lang="en-GB" dirty="0"/>
          </a:p>
          <a:p>
            <a:pPr marL="514350" indent="-514350">
              <a:buAutoNum type="arabicPeriod"/>
            </a:pPr>
            <a:r>
              <a:rPr lang="en-GB" dirty="0" err="1"/>
              <a:t>Oedd</a:t>
            </a:r>
            <a:r>
              <a:rPr lang="en-GB" dirty="0"/>
              <a:t> </a:t>
            </a:r>
            <a:r>
              <a:rPr lang="en-GB" dirty="0" err="1"/>
              <a:t>e’n</a:t>
            </a:r>
            <a:r>
              <a:rPr lang="en-GB" dirty="0"/>
              <a:t> </a:t>
            </a:r>
            <a:r>
              <a:rPr lang="en-GB" dirty="0" err="1"/>
              <a:t>gweithio</a:t>
            </a:r>
            <a:r>
              <a:rPr lang="en-GB" dirty="0"/>
              <a:t> </a:t>
            </a:r>
            <a:r>
              <a:rPr lang="en-GB" dirty="0" err="1"/>
              <a:t>mewn</a:t>
            </a:r>
            <a:r>
              <a:rPr lang="en-GB" dirty="0"/>
              <a:t> </a:t>
            </a:r>
            <a:r>
              <a:rPr lang="en-GB" dirty="0" err="1"/>
              <a:t>caffi</a:t>
            </a:r>
            <a:r>
              <a:rPr lang="en-GB" dirty="0"/>
              <a:t>?					</a:t>
            </a:r>
            <a:r>
              <a:rPr lang="en-GB" dirty="0" err="1"/>
              <a:t>Roedd</a:t>
            </a:r>
            <a:r>
              <a:rPr lang="en-GB" dirty="0"/>
              <a:t> / </a:t>
            </a:r>
            <a:r>
              <a:rPr lang="en-GB" dirty="0" err="1"/>
              <a:t>Nac</a:t>
            </a:r>
            <a:r>
              <a:rPr lang="en-GB" dirty="0"/>
              <a:t> </a:t>
            </a:r>
            <a:r>
              <a:rPr lang="en-GB" dirty="0" err="1"/>
              <a:t>oedd</a:t>
            </a:r>
            <a:endParaRPr lang="en-GB" dirty="0"/>
          </a:p>
        </p:txBody>
      </p:sp>
      <p:sp>
        <p:nvSpPr>
          <p:cNvPr id="4" name="Rectangle: Rounded Corners 3">
            <a:extLst>
              <a:ext uri="{FF2B5EF4-FFF2-40B4-BE49-F238E27FC236}">
                <a16:creationId xmlns:a16="http://schemas.microsoft.com/office/drawing/2014/main" id="{312686D4-198E-2377-A6CA-C703E57DBD2B}"/>
              </a:ext>
            </a:extLst>
          </p:cNvPr>
          <p:cNvSpPr/>
          <p:nvPr/>
        </p:nvSpPr>
        <p:spPr>
          <a:xfrm>
            <a:off x="124691" y="4932218"/>
            <a:ext cx="11901054" cy="1560657"/>
          </a:xfrm>
          <a:prstGeom prst="roundRect">
            <a:avLst/>
          </a:prstGeom>
          <a:solidFill>
            <a:srgbClr val="FFFF99"/>
          </a:solidFill>
        </p:spPr>
        <p:style>
          <a:lnRef idx="2">
            <a:schemeClr val="dk1"/>
          </a:lnRef>
          <a:fillRef idx="1">
            <a:schemeClr val="lt1"/>
          </a:fillRef>
          <a:effectRef idx="0">
            <a:schemeClr val="dk1"/>
          </a:effectRef>
          <a:fontRef idx="minor">
            <a:schemeClr val="dk1"/>
          </a:fontRef>
        </p:style>
        <p:txBody>
          <a:bodyPr rtlCol="0" anchor="t"/>
          <a:lstStyle/>
          <a:p>
            <a:r>
              <a:rPr lang="cy-GB" b="1" u="sng" dirty="0"/>
              <a:t>Ychwanegol</a:t>
            </a:r>
          </a:p>
          <a:p>
            <a:endParaRPr lang="cy-GB" b="1" u="sng" dirty="0"/>
          </a:p>
          <a:p>
            <a:r>
              <a:rPr lang="cy-GB" dirty="0"/>
              <a:t>Gallech chi gyfnewid y brawddegau o’r person trydydd i’r person cyntaf os rydych chi’n cael digon o amser. </a:t>
            </a:r>
          </a:p>
          <a:p>
            <a:r>
              <a:rPr lang="cy-GB" dirty="0"/>
              <a:t>e.e. ‘</a:t>
            </a:r>
            <a:r>
              <a:rPr lang="cy-GB" i="1" dirty="0"/>
              <a:t>Robert Owen ydw i, roeddwn i’n byw yn y Drenewydd.’</a:t>
            </a:r>
            <a:endParaRPr lang="cy-GB" dirty="0"/>
          </a:p>
          <a:p>
            <a:endParaRPr lang="en-GB" dirty="0"/>
          </a:p>
        </p:txBody>
      </p:sp>
    </p:spTree>
    <p:extLst>
      <p:ext uri="{BB962C8B-B14F-4D97-AF65-F5344CB8AC3E}">
        <p14:creationId xmlns:p14="http://schemas.microsoft.com/office/powerpoint/2010/main" val="10898580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57E8C9-DCC6-0787-96DD-F8A6E377FC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9B4101-F58F-5E41-1600-492DD0C16A74}"/>
              </a:ext>
            </a:extLst>
          </p:cNvPr>
          <p:cNvSpPr>
            <a:spLocks noGrp="1"/>
          </p:cNvSpPr>
          <p:nvPr>
            <p:ph type="title"/>
          </p:nvPr>
        </p:nvSpPr>
        <p:spPr/>
        <p:txBody>
          <a:bodyPr/>
          <a:lstStyle/>
          <a:p>
            <a:r>
              <a:rPr lang="en-GB" dirty="0"/>
              <a:t>Robert Owen - ATEBION</a:t>
            </a:r>
          </a:p>
        </p:txBody>
      </p:sp>
      <p:sp>
        <p:nvSpPr>
          <p:cNvPr id="3" name="Content Placeholder 2">
            <a:extLst>
              <a:ext uri="{FF2B5EF4-FFF2-40B4-BE49-F238E27FC236}">
                <a16:creationId xmlns:a16="http://schemas.microsoft.com/office/drawing/2014/main" id="{07AA7CD1-BF16-E11D-3BE5-4128AFDEA130}"/>
              </a:ext>
            </a:extLst>
          </p:cNvPr>
          <p:cNvSpPr>
            <a:spLocks noGrp="1"/>
          </p:cNvSpPr>
          <p:nvPr>
            <p:ph idx="1"/>
          </p:nvPr>
        </p:nvSpPr>
        <p:spPr>
          <a:xfrm>
            <a:off x="0" y="1825625"/>
            <a:ext cx="12191999" cy="2649393"/>
          </a:xfrm>
        </p:spPr>
        <p:txBody>
          <a:bodyPr/>
          <a:lstStyle/>
          <a:p>
            <a:pPr marL="514350" indent="-514350">
              <a:buAutoNum type="arabicPeriod"/>
            </a:pPr>
            <a:r>
              <a:rPr lang="en-GB" dirty="0" err="1"/>
              <a:t>Roedd</a:t>
            </a:r>
            <a:r>
              <a:rPr lang="en-GB" dirty="0"/>
              <a:t> / </a:t>
            </a:r>
            <a:r>
              <a:rPr lang="en-GB" dirty="0" err="1">
                <a:highlight>
                  <a:srgbClr val="00FFFF"/>
                </a:highlight>
              </a:rPr>
              <a:t>Nac</a:t>
            </a:r>
            <a:r>
              <a:rPr lang="en-GB" dirty="0">
                <a:highlight>
                  <a:srgbClr val="00FFFF"/>
                </a:highlight>
              </a:rPr>
              <a:t> </a:t>
            </a:r>
            <a:r>
              <a:rPr lang="en-GB" dirty="0" err="1">
                <a:highlight>
                  <a:srgbClr val="00FFFF"/>
                </a:highlight>
              </a:rPr>
              <a:t>oedd</a:t>
            </a:r>
            <a:endParaRPr lang="en-GB" dirty="0">
              <a:highlight>
                <a:srgbClr val="00FFFF"/>
              </a:highlight>
            </a:endParaRPr>
          </a:p>
          <a:p>
            <a:pPr marL="514350" indent="-514350">
              <a:buAutoNum type="arabicPeriod"/>
            </a:pPr>
            <a:r>
              <a:rPr lang="en-GB" dirty="0" err="1">
                <a:highlight>
                  <a:srgbClr val="00FFFF"/>
                </a:highlight>
              </a:rPr>
              <a:t>Roedd</a:t>
            </a:r>
            <a:r>
              <a:rPr lang="en-GB" dirty="0"/>
              <a:t> / </a:t>
            </a:r>
            <a:r>
              <a:rPr lang="en-GB" dirty="0" err="1"/>
              <a:t>Nac</a:t>
            </a:r>
            <a:r>
              <a:rPr lang="en-GB" dirty="0"/>
              <a:t> </a:t>
            </a:r>
            <a:r>
              <a:rPr lang="en-GB" dirty="0" err="1"/>
              <a:t>oedd</a:t>
            </a:r>
            <a:endParaRPr lang="en-GB" dirty="0"/>
          </a:p>
          <a:p>
            <a:pPr marL="514350" indent="-514350">
              <a:buAutoNum type="arabicPeriod"/>
            </a:pPr>
            <a:r>
              <a:rPr lang="en-GB" dirty="0" err="1">
                <a:highlight>
                  <a:srgbClr val="00FFFF"/>
                </a:highlight>
              </a:rPr>
              <a:t>Roedd</a:t>
            </a:r>
            <a:r>
              <a:rPr lang="en-GB" dirty="0"/>
              <a:t> / </a:t>
            </a:r>
            <a:r>
              <a:rPr lang="en-GB" dirty="0" err="1"/>
              <a:t>Nac</a:t>
            </a:r>
            <a:r>
              <a:rPr lang="en-GB" dirty="0"/>
              <a:t> </a:t>
            </a:r>
            <a:r>
              <a:rPr lang="en-GB" dirty="0" err="1"/>
              <a:t>oedd</a:t>
            </a:r>
            <a:endParaRPr lang="en-GB" dirty="0"/>
          </a:p>
          <a:p>
            <a:pPr marL="514350" indent="-514350">
              <a:buAutoNum type="arabicPeriod"/>
            </a:pPr>
            <a:r>
              <a:rPr lang="en-GB" dirty="0" err="1">
                <a:highlight>
                  <a:srgbClr val="00FFFF"/>
                </a:highlight>
              </a:rPr>
              <a:t>Roedd</a:t>
            </a:r>
            <a:r>
              <a:rPr lang="en-GB" dirty="0"/>
              <a:t> / </a:t>
            </a:r>
            <a:r>
              <a:rPr lang="en-GB" dirty="0" err="1"/>
              <a:t>Nac</a:t>
            </a:r>
            <a:r>
              <a:rPr lang="en-GB" dirty="0"/>
              <a:t> </a:t>
            </a:r>
            <a:r>
              <a:rPr lang="en-GB" dirty="0" err="1"/>
              <a:t>oedd</a:t>
            </a:r>
            <a:endParaRPr lang="en-GB" dirty="0"/>
          </a:p>
          <a:p>
            <a:pPr marL="514350" indent="-514350">
              <a:buAutoNum type="arabicPeriod"/>
            </a:pPr>
            <a:r>
              <a:rPr lang="en-GB" dirty="0" err="1"/>
              <a:t>Roedd</a:t>
            </a:r>
            <a:r>
              <a:rPr lang="en-GB" dirty="0"/>
              <a:t> / </a:t>
            </a:r>
            <a:r>
              <a:rPr lang="en-GB" dirty="0" err="1">
                <a:highlight>
                  <a:srgbClr val="00FFFF"/>
                </a:highlight>
              </a:rPr>
              <a:t>Nac</a:t>
            </a:r>
            <a:r>
              <a:rPr lang="en-GB" dirty="0">
                <a:highlight>
                  <a:srgbClr val="00FFFF"/>
                </a:highlight>
              </a:rPr>
              <a:t> </a:t>
            </a:r>
            <a:r>
              <a:rPr lang="en-GB" dirty="0" err="1">
                <a:highlight>
                  <a:srgbClr val="00FFFF"/>
                </a:highlight>
              </a:rPr>
              <a:t>oedd</a:t>
            </a:r>
            <a:endParaRPr lang="en-GB" dirty="0">
              <a:highlight>
                <a:srgbClr val="00FFFF"/>
              </a:highlight>
            </a:endParaRPr>
          </a:p>
        </p:txBody>
      </p:sp>
    </p:spTree>
    <p:extLst>
      <p:ext uri="{BB962C8B-B14F-4D97-AF65-F5344CB8AC3E}">
        <p14:creationId xmlns:p14="http://schemas.microsoft.com/office/powerpoint/2010/main" val="21907296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23119</TotalTime>
  <Words>4628</Words>
  <Application>Microsoft Office PowerPoint</Application>
  <PresentationFormat>Widescreen</PresentationFormat>
  <Paragraphs>552</Paragraphs>
  <Slides>29</Slides>
  <Notes>1</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Aptos</vt:lpstr>
      <vt:lpstr>Aptos Display</vt:lpstr>
      <vt:lpstr>Arial</vt:lpstr>
      <vt:lpstr>Comic Sans MS</vt:lpstr>
      <vt:lpstr>Segoe UI Symbol</vt:lpstr>
      <vt:lpstr>Office Theme</vt:lpstr>
      <vt:lpstr>Pecyn Ardal – Y Drenewydd</vt:lpstr>
      <vt:lpstr>PowerPoint Presentation</vt:lpstr>
      <vt:lpstr>PowerPoint Presentation</vt:lpstr>
      <vt:lpstr>Cyflwyniad</vt:lpstr>
      <vt:lpstr>Tasg llafar a gwrando</vt:lpstr>
      <vt:lpstr>PowerPoint Presentation</vt:lpstr>
      <vt:lpstr>PowerPoint Presentation</vt:lpstr>
      <vt:lpstr>PowerPoint Presentation</vt:lpstr>
      <vt:lpstr>PowerPoint Presentation</vt:lpstr>
      <vt:lpstr>Tasg llafar, gwrando a ysgrifennu</vt:lpstr>
      <vt:lpstr>PowerPoint Presentation</vt:lpstr>
      <vt:lpstr>Patrwm newydd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Tasg Ysgrifennu</vt:lpstr>
      <vt:lpstr>PowerPoint Presentation</vt:lpstr>
      <vt:lpstr>PowerPoint Presentation</vt:lpstr>
      <vt:lpstr>PowerPoint Presentation</vt:lpstr>
      <vt:lpstr>Tasg Darllen</vt:lpstr>
      <vt:lpstr>Ffocws iaith</vt:lpstr>
      <vt:lpstr>Robert Owen</vt:lpstr>
      <vt:lpstr>Robert Owen</vt:lpstr>
      <vt:lpstr>Robert Owen</vt:lpstr>
      <vt:lpstr>Robert Owen - ATEBION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 Jones (St Mary`s RC (A) School)</dc:creator>
  <cp:lastModifiedBy>G Jones (St Mary`s RC (A) School)</cp:lastModifiedBy>
  <cp:revision>1</cp:revision>
  <dcterms:created xsi:type="dcterms:W3CDTF">2025-02-11T14:00:35Z</dcterms:created>
  <dcterms:modified xsi:type="dcterms:W3CDTF">2025-03-07T13:02:17Z</dcterms:modified>
</cp:coreProperties>
</file>