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4"/>
  </p:sldMasterIdLst>
  <p:notesMasterIdLst>
    <p:notesMasterId r:id="rId11"/>
  </p:notesMasterIdLst>
  <p:handoutMasterIdLst>
    <p:handoutMasterId r:id="rId12"/>
  </p:handoutMasterIdLst>
  <p:sldIdLst>
    <p:sldId id="257" r:id="rId5"/>
    <p:sldId id="261" r:id="rId6"/>
    <p:sldId id="293" r:id="rId7"/>
    <p:sldId id="295" r:id="rId8"/>
    <p:sldId id="256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C93B4F-E848-4149-9367-1E62DCD0859C}" v="6" dt="2022-07-01T16:37:06.988"/>
    <p1510:client id="{99BA9877-D691-45F2-95EC-11F98DBC5C51}" v="2" dt="2022-07-01T17:32:43.9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7892" autoAdjust="0"/>
  </p:normalViewPr>
  <p:slideViewPr>
    <p:cSldViewPr snapToGrid="0">
      <p:cViewPr varScale="1">
        <p:scale>
          <a:sx n="55" d="100"/>
          <a:sy n="55" d="100"/>
        </p:scale>
        <p:origin x="1096" y="48"/>
      </p:cViewPr>
      <p:guideLst/>
    </p:cSldViewPr>
  </p:slideViewPr>
  <p:notesTextViewPr>
    <p:cViewPr>
      <p:scale>
        <a:sx n="1" d="1"/>
        <a:sy n="1" d="1"/>
      </p:scale>
      <p:origin x="0" y="-1196"/>
    </p:cViewPr>
  </p:notesTextViewPr>
  <p:notesViewPr>
    <p:cSldViewPr snapToGrid="0">
      <p:cViewPr varScale="1">
        <p:scale>
          <a:sx n="60" d="100"/>
          <a:sy n="60" d="100"/>
        </p:scale>
        <p:origin x="1670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urang Zeb" userId="128fca10-dc5c-46e1-80a4-1689fb28986f" providerId="ADAL" clId="{99BA9877-D691-45F2-95EC-11F98DBC5C51}"/>
    <pc:docChg chg="modSld">
      <pc:chgData name="Aurang Zeb" userId="128fca10-dc5c-46e1-80a4-1689fb28986f" providerId="ADAL" clId="{99BA9877-D691-45F2-95EC-11F98DBC5C51}" dt="2022-07-01T17:40:06.450" v="487"/>
      <pc:docMkLst>
        <pc:docMk/>
      </pc:docMkLst>
      <pc:sldChg chg="modNotesTx">
        <pc:chgData name="Aurang Zeb" userId="128fca10-dc5c-46e1-80a4-1689fb28986f" providerId="ADAL" clId="{99BA9877-D691-45F2-95EC-11F98DBC5C51}" dt="2022-07-01T17:40:06.450" v="487"/>
        <pc:sldMkLst>
          <pc:docMk/>
          <pc:sldMk cId="1902613301" sldId="26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269538-BFC5-48BB-BEA1-D7AF1F385FD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51337A-31FA-4717-B2BF-9243F96D2B9B}">
      <dgm:prSet phldrT="[Text]"/>
      <dgm:spPr/>
      <dgm:t>
        <a:bodyPr/>
        <a:lstStyle/>
        <a:p>
          <a:r>
            <a:rPr lang="en-US" dirty="0" err="1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Organisation</a:t>
          </a:r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Current Practice?</a:t>
          </a:r>
        </a:p>
      </dgm:t>
    </dgm:pt>
    <dgm:pt modelId="{A9294D65-F371-46C8-A624-E557E9DF1A30}" type="parTrans" cxnId="{9E6BB655-7FE4-4F8D-B1D2-F885E60B8754}">
      <dgm:prSet/>
      <dgm:spPr/>
      <dgm:t>
        <a:bodyPr/>
        <a:lstStyle/>
        <a:p>
          <a:endParaRPr lang="en-US"/>
        </a:p>
      </dgm:t>
    </dgm:pt>
    <dgm:pt modelId="{6799645E-F42F-43D8-B2EA-A1377D84D0B3}" type="sibTrans" cxnId="{9E6BB655-7FE4-4F8D-B1D2-F885E60B8754}">
      <dgm:prSet/>
      <dgm:spPr/>
      <dgm:t>
        <a:bodyPr/>
        <a:lstStyle/>
        <a:p>
          <a:endParaRPr lang="en-US"/>
        </a:p>
      </dgm:t>
    </dgm:pt>
    <dgm:pt modelId="{E40970FA-9468-4353-8343-FE5E2BEBB8B0}">
      <dgm:prSet phldrT="[Text]" custT="1"/>
      <dgm:spPr/>
      <dgm:t>
        <a:bodyPr/>
        <a:lstStyle/>
        <a:p>
          <a:r>
            <a:rPr lang="en-US" sz="16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Office based staff, Face to face meetings</a:t>
          </a:r>
        </a:p>
      </dgm:t>
    </dgm:pt>
    <dgm:pt modelId="{85FA6A33-9FA9-4134-A6A3-A5D4748A1779}" type="parTrans" cxnId="{A316347C-9D1A-43C6-BE2B-DC184440E1C9}">
      <dgm:prSet/>
      <dgm:spPr/>
      <dgm:t>
        <a:bodyPr/>
        <a:lstStyle/>
        <a:p>
          <a:endParaRPr lang="en-US"/>
        </a:p>
      </dgm:t>
    </dgm:pt>
    <dgm:pt modelId="{04FF68DF-CF36-4D12-9ECE-A3519B0AC88A}" type="sibTrans" cxnId="{A316347C-9D1A-43C6-BE2B-DC184440E1C9}">
      <dgm:prSet/>
      <dgm:spPr/>
      <dgm:t>
        <a:bodyPr/>
        <a:lstStyle/>
        <a:p>
          <a:endParaRPr lang="en-US"/>
        </a:p>
      </dgm:t>
    </dgm:pt>
    <dgm:pt modelId="{51A6936C-668E-4912-B1B4-BA2D45D3F624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Why is the change needed?</a:t>
          </a:r>
        </a:p>
      </dgm:t>
    </dgm:pt>
    <dgm:pt modelId="{8F7D40F1-9723-47F5-BFD2-340696378D49}" type="parTrans" cxnId="{000FE2BB-9FE6-4965-ADF5-E3E85B644286}">
      <dgm:prSet/>
      <dgm:spPr/>
      <dgm:t>
        <a:bodyPr/>
        <a:lstStyle/>
        <a:p>
          <a:endParaRPr lang="en-US"/>
        </a:p>
      </dgm:t>
    </dgm:pt>
    <dgm:pt modelId="{E68031D9-E3F9-439E-86FC-2A0A3A3988D0}" type="sibTrans" cxnId="{000FE2BB-9FE6-4965-ADF5-E3E85B644286}">
      <dgm:prSet/>
      <dgm:spPr/>
      <dgm:t>
        <a:bodyPr/>
        <a:lstStyle/>
        <a:p>
          <a:endParaRPr lang="en-US"/>
        </a:p>
      </dgm:t>
    </dgm:pt>
    <dgm:pt modelId="{2A9B6C90-9B70-4ED8-9084-8651413BB905}">
      <dgm:prSet phldrT="[Text]" custT="1"/>
      <dgm:spPr/>
      <dgm:t>
        <a:bodyPr/>
        <a:lstStyle/>
        <a:p>
          <a:r>
            <a:rPr lang="en-US" sz="16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Covid-19. Employee health, improve productivity</a:t>
          </a:r>
        </a:p>
      </dgm:t>
    </dgm:pt>
    <dgm:pt modelId="{47C005B7-F5AA-4111-A87D-782B117A0259}" type="parTrans" cxnId="{1D59D94A-4BF7-417E-B49B-225C005839A9}">
      <dgm:prSet/>
      <dgm:spPr/>
      <dgm:t>
        <a:bodyPr/>
        <a:lstStyle/>
        <a:p>
          <a:endParaRPr lang="en-US"/>
        </a:p>
      </dgm:t>
    </dgm:pt>
    <dgm:pt modelId="{54109FB3-0563-4B2C-BFF0-181E047427F8}" type="sibTrans" cxnId="{1D59D94A-4BF7-417E-B49B-225C005839A9}">
      <dgm:prSet/>
      <dgm:spPr/>
      <dgm:t>
        <a:bodyPr/>
        <a:lstStyle/>
        <a:p>
          <a:endParaRPr lang="en-US"/>
        </a:p>
      </dgm:t>
    </dgm:pt>
    <dgm:pt modelId="{928B5CB8-3545-4EE5-8BED-981D3C6157A5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What needs changing?</a:t>
          </a:r>
        </a:p>
      </dgm:t>
    </dgm:pt>
    <dgm:pt modelId="{8452F8D0-82FD-4609-B6BD-446E31563D8A}" type="parTrans" cxnId="{085D3777-7996-4375-B5FB-BFD96D1BF9E4}">
      <dgm:prSet/>
      <dgm:spPr/>
      <dgm:t>
        <a:bodyPr/>
        <a:lstStyle/>
        <a:p>
          <a:endParaRPr lang="en-US"/>
        </a:p>
      </dgm:t>
    </dgm:pt>
    <dgm:pt modelId="{8EF545BA-8D8A-4813-A428-2F18D76E61FA}" type="sibTrans" cxnId="{085D3777-7996-4375-B5FB-BFD96D1BF9E4}">
      <dgm:prSet/>
      <dgm:spPr/>
      <dgm:t>
        <a:bodyPr/>
        <a:lstStyle/>
        <a:p>
          <a:endParaRPr lang="en-US"/>
        </a:p>
      </dgm:t>
    </dgm:pt>
    <dgm:pt modelId="{95A524E6-8A71-49A1-AF74-29696A02028A}">
      <dgm:prSet phldrT="[Text]" custT="1"/>
      <dgm:spPr/>
      <dgm:t>
        <a:bodyPr/>
        <a:lstStyle/>
        <a:p>
          <a:r>
            <a:rPr lang="en-US" sz="16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IT systems, infrastructure &amp; reduce office space</a:t>
          </a:r>
        </a:p>
      </dgm:t>
    </dgm:pt>
    <dgm:pt modelId="{52C86CAF-440B-4BB7-BD46-805908EC2D17}" type="parTrans" cxnId="{764A7F40-FC93-4B5E-82E4-B29F920B2D30}">
      <dgm:prSet/>
      <dgm:spPr/>
      <dgm:t>
        <a:bodyPr/>
        <a:lstStyle/>
        <a:p>
          <a:endParaRPr lang="en-US"/>
        </a:p>
      </dgm:t>
    </dgm:pt>
    <dgm:pt modelId="{EE0C23C2-8A0C-497A-A914-ED60FDCA930F}" type="sibTrans" cxnId="{764A7F40-FC93-4B5E-82E4-B29F920B2D30}">
      <dgm:prSet/>
      <dgm:spPr/>
      <dgm:t>
        <a:bodyPr/>
        <a:lstStyle/>
        <a:p>
          <a:endParaRPr lang="en-US"/>
        </a:p>
      </dgm:t>
    </dgm:pt>
    <dgm:pt modelId="{A7F7584C-6CC5-40A2-9566-2842A5DEA97A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Desired Change?</a:t>
          </a:r>
        </a:p>
      </dgm:t>
    </dgm:pt>
    <dgm:pt modelId="{C41ED6A4-512C-48AB-901D-671B73446005}" type="sibTrans" cxnId="{F68422C1-CD34-4DED-AA4B-85EFFF4FE933}">
      <dgm:prSet/>
      <dgm:spPr/>
      <dgm:t>
        <a:bodyPr/>
        <a:lstStyle/>
        <a:p>
          <a:endParaRPr lang="en-US"/>
        </a:p>
      </dgm:t>
    </dgm:pt>
    <dgm:pt modelId="{581272CD-5908-4C17-8E9B-8BF6DCE43C3E}" type="parTrans" cxnId="{F68422C1-CD34-4DED-AA4B-85EFFF4FE933}">
      <dgm:prSet/>
      <dgm:spPr/>
      <dgm:t>
        <a:bodyPr/>
        <a:lstStyle/>
        <a:p>
          <a:endParaRPr lang="en-US"/>
        </a:p>
      </dgm:t>
    </dgm:pt>
    <dgm:pt modelId="{9D8DAFB6-C744-4BD6-B757-393BF647EBB6}">
      <dgm:prSet phldrT="[Text]" custT="1"/>
      <dgm:spPr/>
      <dgm:t>
        <a:bodyPr/>
        <a:lstStyle/>
        <a:p>
          <a:r>
            <a:rPr lang="en-US" sz="16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Remote working, virtual services</a:t>
          </a:r>
        </a:p>
      </dgm:t>
    </dgm:pt>
    <dgm:pt modelId="{C9B44773-68B1-427B-B9CA-0AEA186B621E}" type="sibTrans" cxnId="{56052809-46E4-4445-B520-94004C28BB9D}">
      <dgm:prSet/>
      <dgm:spPr/>
      <dgm:t>
        <a:bodyPr/>
        <a:lstStyle/>
        <a:p>
          <a:endParaRPr lang="en-US"/>
        </a:p>
      </dgm:t>
    </dgm:pt>
    <dgm:pt modelId="{17C1C47E-8D1A-404A-B227-B017391CB5F6}" type="parTrans" cxnId="{56052809-46E4-4445-B520-94004C28BB9D}">
      <dgm:prSet/>
      <dgm:spPr/>
      <dgm:t>
        <a:bodyPr/>
        <a:lstStyle/>
        <a:p>
          <a:endParaRPr lang="en-US"/>
        </a:p>
      </dgm:t>
    </dgm:pt>
    <dgm:pt modelId="{99FD7F24-5BB9-46E8-BB7C-4B477B73B815}" type="pres">
      <dgm:prSet presAssocID="{81269538-BFC5-48BB-BEA1-D7AF1F385FD5}" presName="Name0" presStyleCnt="0">
        <dgm:presLayoutVars>
          <dgm:dir/>
          <dgm:animLvl val="lvl"/>
          <dgm:resizeHandles val="exact"/>
        </dgm:presLayoutVars>
      </dgm:prSet>
      <dgm:spPr/>
    </dgm:pt>
    <dgm:pt modelId="{BBAB8945-0B00-4547-92CF-AE59FDD0EF39}" type="pres">
      <dgm:prSet presAssocID="{0D51337A-31FA-4717-B2BF-9243F96D2B9B}" presName="linNode" presStyleCnt="0"/>
      <dgm:spPr/>
    </dgm:pt>
    <dgm:pt modelId="{3230722F-B757-4673-BD2F-9D4BAB5CEE8D}" type="pres">
      <dgm:prSet presAssocID="{0D51337A-31FA-4717-B2BF-9243F96D2B9B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6FB9694A-6C63-4B23-90F6-4F208C00D399}" type="pres">
      <dgm:prSet presAssocID="{0D51337A-31FA-4717-B2BF-9243F96D2B9B}" presName="descendantText" presStyleLbl="alignAccFollowNode1" presStyleIdx="0" presStyleCnt="4">
        <dgm:presLayoutVars>
          <dgm:bulletEnabled val="1"/>
        </dgm:presLayoutVars>
      </dgm:prSet>
      <dgm:spPr/>
    </dgm:pt>
    <dgm:pt modelId="{3E4AEBB9-D07D-412D-A9F3-5F50CE85FF20}" type="pres">
      <dgm:prSet presAssocID="{6799645E-F42F-43D8-B2EA-A1377D84D0B3}" presName="sp" presStyleCnt="0"/>
      <dgm:spPr/>
    </dgm:pt>
    <dgm:pt modelId="{C60E4332-AB2E-4201-AF29-E3D9D2CE99DD}" type="pres">
      <dgm:prSet presAssocID="{A7F7584C-6CC5-40A2-9566-2842A5DEA97A}" presName="linNode" presStyleCnt="0"/>
      <dgm:spPr/>
    </dgm:pt>
    <dgm:pt modelId="{8A3FE5E4-2689-4041-B2C5-C63BC276A3EF}" type="pres">
      <dgm:prSet presAssocID="{A7F7584C-6CC5-40A2-9566-2842A5DEA97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329ECF1A-78BE-41CB-B252-8011825B67CD}" type="pres">
      <dgm:prSet presAssocID="{A7F7584C-6CC5-40A2-9566-2842A5DEA97A}" presName="descendantText" presStyleLbl="alignAccFollowNode1" presStyleIdx="1" presStyleCnt="4">
        <dgm:presLayoutVars>
          <dgm:bulletEnabled val="1"/>
        </dgm:presLayoutVars>
      </dgm:prSet>
      <dgm:spPr/>
    </dgm:pt>
    <dgm:pt modelId="{CF97419B-1653-4404-8A25-A4EB2811914A}" type="pres">
      <dgm:prSet presAssocID="{C41ED6A4-512C-48AB-901D-671B73446005}" presName="sp" presStyleCnt="0"/>
      <dgm:spPr/>
    </dgm:pt>
    <dgm:pt modelId="{74B4E996-D144-43FA-9C7B-5183D295C315}" type="pres">
      <dgm:prSet presAssocID="{51A6936C-668E-4912-B1B4-BA2D45D3F624}" presName="linNode" presStyleCnt="0"/>
      <dgm:spPr/>
    </dgm:pt>
    <dgm:pt modelId="{1C763A21-352A-41D1-A2E2-E305DABA275D}" type="pres">
      <dgm:prSet presAssocID="{51A6936C-668E-4912-B1B4-BA2D45D3F624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66EBD3D-E7C5-421C-B8B5-728648057DDC}" type="pres">
      <dgm:prSet presAssocID="{51A6936C-668E-4912-B1B4-BA2D45D3F624}" presName="descendantText" presStyleLbl="alignAccFollowNode1" presStyleIdx="2" presStyleCnt="4">
        <dgm:presLayoutVars>
          <dgm:bulletEnabled val="1"/>
        </dgm:presLayoutVars>
      </dgm:prSet>
      <dgm:spPr/>
    </dgm:pt>
    <dgm:pt modelId="{4D3735EA-64D5-44A4-9D60-787BDDA83D1A}" type="pres">
      <dgm:prSet presAssocID="{E68031D9-E3F9-439E-86FC-2A0A3A3988D0}" presName="sp" presStyleCnt="0"/>
      <dgm:spPr/>
    </dgm:pt>
    <dgm:pt modelId="{120DCED0-01FF-429D-8B4B-923E0875F75E}" type="pres">
      <dgm:prSet presAssocID="{928B5CB8-3545-4EE5-8BED-981D3C6157A5}" presName="linNode" presStyleCnt="0"/>
      <dgm:spPr/>
    </dgm:pt>
    <dgm:pt modelId="{B9324B26-5FF5-4FF7-9073-66103CBE8481}" type="pres">
      <dgm:prSet presAssocID="{928B5CB8-3545-4EE5-8BED-981D3C6157A5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95E0557D-F0A1-4F38-8083-55DE7503164F}" type="pres">
      <dgm:prSet presAssocID="{928B5CB8-3545-4EE5-8BED-981D3C6157A5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56052809-46E4-4445-B520-94004C28BB9D}" srcId="{A7F7584C-6CC5-40A2-9566-2842A5DEA97A}" destId="{9D8DAFB6-C744-4BD6-B757-393BF647EBB6}" srcOrd="0" destOrd="0" parTransId="{17C1C47E-8D1A-404A-B227-B017391CB5F6}" sibTransId="{C9B44773-68B1-427B-B9CA-0AEA186B621E}"/>
    <dgm:cxn modelId="{A38C1039-CB78-4EBF-844F-7A838983E228}" type="presOf" srcId="{A7F7584C-6CC5-40A2-9566-2842A5DEA97A}" destId="{8A3FE5E4-2689-4041-B2C5-C63BC276A3EF}" srcOrd="0" destOrd="0" presId="urn:microsoft.com/office/officeart/2005/8/layout/vList5"/>
    <dgm:cxn modelId="{764A7F40-FC93-4B5E-82E4-B29F920B2D30}" srcId="{928B5CB8-3545-4EE5-8BED-981D3C6157A5}" destId="{95A524E6-8A71-49A1-AF74-29696A02028A}" srcOrd="0" destOrd="0" parTransId="{52C86CAF-440B-4BB7-BD46-805908EC2D17}" sibTransId="{EE0C23C2-8A0C-497A-A914-ED60FDCA930F}"/>
    <dgm:cxn modelId="{1D59D94A-4BF7-417E-B49B-225C005839A9}" srcId="{51A6936C-668E-4912-B1B4-BA2D45D3F624}" destId="{2A9B6C90-9B70-4ED8-9084-8651413BB905}" srcOrd="0" destOrd="0" parTransId="{47C005B7-F5AA-4111-A87D-782B117A0259}" sibTransId="{54109FB3-0563-4B2C-BFF0-181E047427F8}"/>
    <dgm:cxn modelId="{6DF17F4D-4120-4DE8-8738-503F2519CD40}" type="presOf" srcId="{9D8DAFB6-C744-4BD6-B757-393BF647EBB6}" destId="{329ECF1A-78BE-41CB-B252-8011825B67CD}" srcOrd="0" destOrd="0" presId="urn:microsoft.com/office/officeart/2005/8/layout/vList5"/>
    <dgm:cxn modelId="{D51B6075-27E4-4292-9F89-0CC50DF21ED9}" type="presOf" srcId="{51A6936C-668E-4912-B1B4-BA2D45D3F624}" destId="{1C763A21-352A-41D1-A2E2-E305DABA275D}" srcOrd="0" destOrd="0" presId="urn:microsoft.com/office/officeart/2005/8/layout/vList5"/>
    <dgm:cxn modelId="{9E6BB655-7FE4-4F8D-B1D2-F885E60B8754}" srcId="{81269538-BFC5-48BB-BEA1-D7AF1F385FD5}" destId="{0D51337A-31FA-4717-B2BF-9243F96D2B9B}" srcOrd="0" destOrd="0" parTransId="{A9294D65-F371-46C8-A624-E557E9DF1A30}" sibTransId="{6799645E-F42F-43D8-B2EA-A1377D84D0B3}"/>
    <dgm:cxn modelId="{085D3777-7996-4375-B5FB-BFD96D1BF9E4}" srcId="{81269538-BFC5-48BB-BEA1-D7AF1F385FD5}" destId="{928B5CB8-3545-4EE5-8BED-981D3C6157A5}" srcOrd="3" destOrd="0" parTransId="{8452F8D0-82FD-4609-B6BD-446E31563D8A}" sibTransId="{8EF545BA-8D8A-4813-A428-2F18D76E61FA}"/>
    <dgm:cxn modelId="{C65EFE7A-5430-4917-89D2-D70BAF0289E3}" type="presOf" srcId="{2A9B6C90-9B70-4ED8-9084-8651413BB905}" destId="{A66EBD3D-E7C5-421C-B8B5-728648057DDC}" srcOrd="0" destOrd="0" presId="urn:microsoft.com/office/officeart/2005/8/layout/vList5"/>
    <dgm:cxn modelId="{A316347C-9D1A-43C6-BE2B-DC184440E1C9}" srcId="{0D51337A-31FA-4717-B2BF-9243F96D2B9B}" destId="{E40970FA-9468-4353-8343-FE5E2BEBB8B0}" srcOrd="0" destOrd="0" parTransId="{85FA6A33-9FA9-4134-A6A3-A5D4748A1779}" sibTransId="{04FF68DF-CF36-4D12-9ECE-A3519B0AC88A}"/>
    <dgm:cxn modelId="{53988784-A0E1-4D82-B36B-740DE83EB0C9}" type="presOf" srcId="{81269538-BFC5-48BB-BEA1-D7AF1F385FD5}" destId="{99FD7F24-5BB9-46E8-BB7C-4B477B73B815}" srcOrd="0" destOrd="0" presId="urn:microsoft.com/office/officeart/2005/8/layout/vList5"/>
    <dgm:cxn modelId="{993E0796-DCBD-4EB2-9BAB-4437E125DA45}" type="presOf" srcId="{E40970FA-9468-4353-8343-FE5E2BEBB8B0}" destId="{6FB9694A-6C63-4B23-90F6-4F208C00D399}" srcOrd="0" destOrd="0" presId="urn:microsoft.com/office/officeart/2005/8/layout/vList5"/>
    <dgm:cxn modelId="{000FE2BB-9FE6-4965-ADF5-E3E85B644286}" srcId="{81269538-BFC5-48BB-BEA1-D7AF1F385FD5}" destId="{51A6936C-668E-4912-B1B4-BA2D45D3F624}" srcOrd="2" destOrd="0" parTransId="{8F7D40F1-9723-47F5-BFD2-340696378D49}" sibTransId="{E68031D9-E3F9-439E-86FC-2A0A3A3988D0}"/>
    <dgm:cxn modelId="{F68422C1-CD34-4DED-AA4B-85EFFF4FE933}" srcId="{81269538-BFC5-48BB-BEA1-D7AF1F385FD5}" destId="{A7F7584C-6CC5-40A2-9566-2842A5DEA97A}" srcOrd="1" destOrd="0" parTransId="{581272CD-5908-4C17-8E9B-8BF6DCE43C3E}" sibTransId="{C41ED6A4-512C-48AB-901D-671B73446005}"/>
    <dgm:cxn modelId="{02B1C3C3-F2D2-4C80-8962-E0C9B39A6EF4}" type="presOf" srcId="{0D51337A-31FA-4717-B2BF-9243F96D2B9B}" destId="{3230722F-B757-4673-BD2F-9D4BAB5CEE8D}" srcOrd="0" destOrd="0" presId="urn:microsoft.com/office/officeart/2005/8/layout/vList5"/>
    <dgm:cxn modelId="{A44DF6E5-2150-478D-AAB9-24BC6742BCEE}" type="presOf" srcId="{928B5CB8-3545-4EE5-8BED-981D3C6157A5}" destId="{B9324B26-5FF5-4FF7-9073-66103CBE8481}" srcOrd="0" destOrd="0" presId="urn:microsoft.com/office/officeart/2005/8/layout/vList5"/>
    <dgm:cxn modelId="{66EBA0EC-F77C-4ABE-8815-8C8F4F6ACAB5}" type="presOf" srcId="{95A524E6-8A71-49A1-AF74-29696A02028A}" destId="{95E0557D-F0A1-4F38-8083-55DE7503164F}" srcOrd="0" destOrd="0" presId="urn:microsoft.com/office/officeart/2005/8/layout/vList5"/>
    <dgm:cxn modelId="{45435F90-22A5-4C03-B101-FD4577E8A794}" type="presParOf" srcId="{99FD7F24-5BB9-46E8-BB7C-4B477B73B815}" destId="{BBAB8945-0B00-4547-92CF-AE59FDD0EF39}" srcOrd="0" destOrd="0" presId="urn:microsoft.com/office/officeart/2005/8/layout/vList5"/>
    <dgm:cxn modelId="{B399DCC2-FF40-4D75-A2A7-A495D4AF2387}" type="presParOf" srcId="{BBAB8945-0B00-4547-92CF-AE59FDD0EF39}" destId="{3230722F-B757-4673-BD2F-9D4BAB5CEE8D}" srcOrd="0" destOrd="0" presId="urn:microsoft.com/office/officeart/2005/8/layout/vList5"/>
    <dgm:cxn modelId="{4A0749A4-83B7-4DF9-BA0E-5506B76F10A1}" type="presParOf" srcId="{BBAB8945-0B00-4547-92CF-AE59FDD0EF39}" destId="{6FB9694A-6C63-4B23-90F6-4F208C00D399}" srcOrd="1" destOrd="0" presId="urn:microsoft.com/office/officeart/2005/8/layout/vList5"/>
    <dgm:cxn modelId="{26C2F444-58E5-4B3C-A169-EBC64ABE0EE9}" type="presParOf" srcId="{99FD7F24-5BB9-46E8-BB7C-4B477B73B815}" destId="{3E4AEBB9-D07D-412D-A9F3-5F50CE85FF20}" srcOrd="1" destOrd="0" presId="urn:microsoft.com/office/officeart/2005/8/layout/vList5"/>
    <dgm:cxn modelId="{FB2D3183-70C6-44DD-875A-CC09A2C89FEB}" type="presParOf" srcId="{99FD7F24-5BB9-46E8-BB7C-4B477B73B815}" destId="{C60E4332-AB2E-4201-AF29-E3D9D2CE99DD}" srcOrd="2" destOrd="0" presId="urn:microsoft.com/office/officeart/2005/8/layout/vList5"/>
    <dgm:cxn modelId="{B9D84324-BE5B-4514-8201-6B25BE814C19}" type="presParOf" srcId="{C60E4332-AB2E-4201-AF29-E3D9D2CE99DD}" destId="{8A3FE5E4-2689-4041-B2C5-C63BC276A3EF}" srcOrd="0" destOrd="0" presId="urn:microsoft.com/office/officeart/2005/8/layout/vList5"/>
    <dgm:cxn modelId="{62F196CC-DD4E-41F1-95F6-0E80E18CA40A}" type="presParOf" srcId="{C60E4332-AB2E-4201-AF29-E3D9D2CE99DD}" destId="{329ECF1A-78BE-41CB-B252-8011825B67CD}" srcOrd="1" destOrd="0" presId="urn:microsoft.com/office/officeart/2005/8/layout/vList5"/>
    <dgm:cxn modelId="{902C8576-A8E1-4C1E-B647-4F0EFC878EDE}" type="presParOf" srcId="{99FD7F24-5BB9-46E8-BB7C-4B477B73B815}" destId="{CF97419B-1653-4404-8A25-A4EB2811914A}" srcOrd="3" destOrd="0" presId="urn:microsoft.com/office/officeart/2005/8/layout/vList5"/>
    <dgm:cxn modelId="{C0AE58B2-3BCF-4A17-9962-82AF5DB00A66}" type="presParOf" srcId="{99FD7F24-5BB9-46E8-BB7C-4B477B73B815}" destId="{74B4E996-D144-43FA-9C7B-5183D295C315}" srcOrd="4" destOrd="0" presId="urn:microsoft.com/office/officeart/2005/8/layout/vList5"/>
    <dgm:cxn modelId="{CC23B1CA-2592-479D-988C-BB870D7E9EC9}" type="presParOf" srcId="{74B4E996-D144-43FA-9C7B-5183D295C315}" destId="{1C763A21-352A-41D1-A2E2-E305DABA275D}" srcOrd="0" destOrd="0" presId="urn:microsoft.com/office/officeart/2005/8/layout/vList5"/>
    <dgm:cxn modelId="{477107E6-023C-4B3F-96EF-D2D5DA516C5C}" type="presParOf" srcId="{74B4E996-D144-43FA-9C7B-5183D295C315}" destId="{A66EBD3D-E7C5-421C-B8B5-728648057DDC}" srcOrd="1" destOrd="0" presId="urn:microsoft.com/office/officeart/2005/8/layout/vList5"/>
    <dgm:cxn modelId="{933347A6-BCAF-495A-96A7-208A97A1751A}" type="presParOf" srcId="{99FD7F24-5BB9-46E8-BB7C-4B477B73B815}" destId="{4D3735EA-64D5-44A4-9D60-787BDDA83D1A}" srcOrd="5" destOrd="0" presId="urn:microsoft.com/office/officeart/2005/8/layout/vList5"/>
    <dgm:cxn modelId="{677D4939-AE22-4645-A75D-BD07DA38E78F}" type="presParOf" srcId="{99FD7F24-5BB9-46E8-BB7C-4B477B73B815}" destId="{120DCED0-01FF-429D-8B4B-923E0875F75E}" srcOrd="6" destOrd="0" presId="urn:microsoft.com/office/officeart/2005/8/layout/vList5"/>
    <dgm:cxn modelId="{AF6385C2-1319-4602-9D19-9A89E6EBF57F}" type="presParOf" srcId="{120DCED0-01FF-429D-8B4B-923E0875F75E}" destId="{B9324B26-5FF5-4FF7-9073-66103CBE8481}" srcOrd="0" destOrd="0" presId="urn:microsoft.com/office/officeart/2005/8/layout/vList5"/>
    <dgm:cxn modelId="{16466152-551A-417E-9EB3-4C0FC3867902}" type="presParOf" srcId="{120DCED0-01FF-429D-8B4B-923E0875F75E}" destId="{95E0557D-F0A1-4F38-8083-55DE7503164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269538-BFC5-48BB-BEA1-D7AF1F385FD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51337A-31FA-4717-B2BF-9243F96D2B9B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High Power &amp; High Interest</a:t>
          </a:r>
        </a:p>
      </dgm:t>
    </dgm:pt>
    <dgm:pt modelId="{A9294D65-F371-46C8-A624-E557E9DF1A30}" type="parTrans" cxnId="{9E6BB655-7FE4-4F8D-B1D2-F885E60B8754}">
      <dgm:prSet/>
      <dgm:spPr/>
      <dgm:t>
        <a:bodyPr/>
        <a:lstStyle/>
        <a:p>
          <a:endParaRPr lang="en-US"/>
        </a:p>
      </dgm:t>
    </dgm:pt>
    <dgm:pt modelId="{6799645E-F42F-43D8-B2EA-A1377D84D0B3}" type="sibTrans" cxnId="{9E6BB655-7FE4-4F8D-B1D2-F885E60B8754}">
      <dgm:prSet/>
      <dgm:spPr/>
      <dgm:t>
        <a:bodyPr/>
        <a:lstStyle/>
        <a:p>
          <a:endParaRPr lang="en-US"/>
        </a:p>
      </dgm:t>
    </dgm:pt>
    <dgm:pt modelId="{E40970FA-9468-4353-8343-FE5E2BEBB8B0}">
      <dgm:prSet phldrT="[Text]" custT="1"/>
      <dgm:spPr/>
      <dgm:t>
        <a:bodyPr/>
        <a:lstStyle/>
        <a:p>
          <a:r>
            <a:rPr lang="en-US" sz="16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Directors, Department heads, compliance manager</a:t>
          </a:r>
        </a:p>
      </dgm:t>
    </dgm:pt>
    <dgm:pt modelId="{85FA6A33-9FA9-4134-A6A3-A5D4748A1779}" type="parTrans" cxnId="{A316347C-9D1A-43C6-BE2B-DC184440E1C9}">
      <dgm:prSet/>
      <dgm:spPr/>
      <dgm:t>
        <a:bodyPr/>
        <a:lstStyle/>
        <a:p>
          <a:endParaRPr lang="en-US"/>
        </a:p>
      </dgm:t>
    </dgm:pt>
    <dgm:pt modelId="{04FF68DF-CF36-4D12-9ECE-A3519B0AC88A}" type="sibTrans" cxnId="{A316347C-9D1A-43C6-BE2B-DC184440E1C9}">
      <dgm:prSet/>
      <dgm:spPr/>
      <dgm:t>
        <a:bodyPr/>
        <a:lstStyle/>
        <a:p>
          <a:endParaRPr lang="en-US"/>
        </a:p>
      </dgm:t>
    </dgm:pt>
    <dgm:pt modelId="{928B5CB8-3545-4EE5-8BED-981D3C6157A5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Low Power &amp; Low Interest</a:t>
          </a:r>
        </a:p>
      </dgm:t>
    </dgm:pt>
    <dgm:pt modelId="{8452F8D0-82FD-4609-B6BD-446E31563D8A}" type="parTrans" cxnId="{085D3777-7996-4375-B5FB-BFD96D1BF9E4}">
      <dgm:prSet/>
      <dgm:spPr/>
      <dgm:t>
        <a:bodyPr/>
        <a:lstStyle/>
        <a:p>
          <a:endParaRPr lang="en-US"/>
        </a:p>
      </dgm:t>
    </dgm:pt>
    <dgm:pt modelId="{8EF545BA-8D8A-4813-A428-2F18D76E61FA}" type="sibTrans" cxnId="{085D3777-7996-4375-B5FB-BFD96D1BF9E4}">
      <dgm:prSet/>
      <dgm:spPr/>
      <dgm:t>
        <a:bodyPr/>
        <a:lstStyle/>
        <a:p>
          <a:endParaRPr lang="en-US"/>
        </a:p>
      </dgm:t>
    </dgm:pt>
    <dgm:pt modelId="{95A524E6-8A71-49A1-AF74-29696A02028A}">
      <dgm:prSet phldrT="[Text]" custT="1"/>
      <dgm:spPr/>
      <dgm:t>
        <a:bodyPr/>
        <a:lstStyle/>
        <a:p>
          <a:r>
            <a:rPr lang="en-US" sz="16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Junior employees, clients, suppliers </a:t>
          </a:r>
        </a:p>
      </dgm:t>
    </dgm:pt>
    <dgm:pt modelId="{52C86CAF-440B-4BB7-BD46-805908EC2D17}" type="parTrans" cxnId="{764A7F40-FC93-4B5E-82E4-B29F920B2D30}">
      <dgm:prSet/>
      <dgm:spPr/>
      <dgm:t>
        <a:bodyPr/>
        <a:lstStyle/>
        <a:p>
          <a:endParaRPr lang="en-US"/>
        </a:p>
      </dgm:t>
    </dgm:pt>
    <dgm:pt modelId="{EE0C23C2-8A0C-497A-A914-ED60FDCA930F}" type="sibTrans" cxnId="{764A7F40-FC93-4B5E-82E4-B29F920B2D30}">
      <dgm:prSet/>
      <dgm:spPr/>
      <dgm:t>
        <a:bodyPr/>
        <a:lstStyle/>
        <a:p>
          <a:endParaRPr lang="en-US"/>
        </a:p>
      </dgm:t>
    </dgm:pt>
    <dgm:pt modelId="{A7F7584C-6CC5-40A2-9566-2842A5DEA97A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High Power &amp; Low Interest</a:t>
          </a:r>
        </a:p>
      </dgm:t>
    </dgm:pt>
    <dgm:pt modelId="{C41ED6A4-512C-48AB-901D-671B73446005}" type="sibTrans" cxnId="{F68422C1-CD34-4DED-AA4B-85EFFF4FE933}">
      <dgm:prSet/>
      <dgm:spPr/>
      <dgm:t>
        <a:bodyPr/>
        <a:lstStyle/>
        <a:p>
          <a:endParaRPr lang="en-US"/>
        </a:p>
      </dgm:t>
    </dgm:pt>
    <dgm:pt modelId="{581272CD-5908-4C17-8E9B-8BF6DCE43C3E}" type="parTrans" cxnId="{F68422C1-CD34-4DED-AA4B-85EFFF4FE933}">
      <dgm:prSet/>
      <dgm:spPr/>
      <dgm:t>
        <a:bodyPr/>
        <a:lstStyle/>
        <a:p>
          <a:endParaRPr lang="en-US"/>
        </a:p>
      </dgm:t>
    </dgm:pt>
    <dgm:pt modelId="{9D8DAFB6-C744-4BD6-B757-393BF647EBB6}">
      <dgm:prSet phldrT="[Text]" custT="1"/>
      <dgm:spPr/>
      <dgm:t>
        <a:bodyPr/>
        <a:lstStyle/>
        <a:p>
          <a:r>
            <a:rPr lang="en-US" sz="16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Shareholders, Lawyers</a:t>
          </a:r>
        </a:p>
      </dgm:t>
    </dgm:pt>
    <dgm:pt modelId="{C9B44773-68B1-427B-B9CA-0AEA186B621E}" type="sibTrans" cxnId="{56052809-46E4-4445-B520-94004C28BB9D}">
      <dgm:prSet/>
      <dgm:spPr/>
      <dgm:t>
        <a:bodyPr/>
        <a:lstStyle/>
        <a:p>
          <a:endParaRPr lang="en-US"/>
        </a:p>
      </dgm:t>
    </dgm:pt>
    <dgm:pt modelId="{17C1C47E-8D1A-404A-B227-B017391CB5F6}" type="parTrans" cxnId="{56052809-46E4-4445-B520-94004C28BB9D}">
      <dgm:prSet/>
      <dgm:spPr/>
      <dgm:t>
        <a:bodyPr/>
        <a:lstStyle/>
        <a:p>
          <a:endParaRPr lang="en-US"/>
        </a:p>
      </dgm:t>
    </dgm:pt>
    <dgm:pt modelId="{51A6936C-668E-4912-B1B4-BA2D45D3F624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Low Power &amp; High Interest</a:t>
          </a:r>
        </a:p>
      </dgm:t>
    </dgm:pt>
    <dgm:pt modelId="{E68031D9-E3F9-439E-86FC-2A0A3A3988D0}" type="sibTrans" cxnId="{000FE2BB-9FE6-4965-ADF5-E3E85B644286}">
      <dgm:prSet/>
      <dgm:spPr/>
      <dgm:t>
        <a:bodyPr/>
        <a:lstStyle/>
        <a:p>
          <a:endParaRPr lang="en-US"/>
        </a:p>
      </dgm:t>
    </dgm:pt>
    <dgm:pt modelId="{8F7D40F1-9723-47F5-BFD2-340696378D49}" type="parTrans" cxnId="{000FE2BB-9FE6-4965-ADF5-E3E85B644286}">
      <dgm:prSet/>
      <dgm:spPr/>
      <dgm:t>
        <a:bodyPr/>
        <a:lstStyle/>
        <a:p>
          <a:endParaRPr lang="en-US"/>
        </a:p>
      </dgm:t>
    </dgm:pt>
    <dgm:pt modelId="{2A9B6C90-9B70-4ED8-9084-8651413BB905}">
      <dgm:prSet phldrT="[Text]" custT="1"/>
      <dgm:spPr/>
      <dgm:t>
        <a:bodyPr/>
        <a:lstStyle/>
        <a:p>
          <a:r>
            <a:rPr lang="en-US" sz="16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Government Regulator, Bank Manager </a:t>
          </a:r>
        </a:p>
      </dgm:t>
    </dgm:pt>
    <dgm:pt modelId="{54109FB3-0563-4B2C-BFF0-181E047427F8}" type="sibTrans" cxnId="{1D59D94A-4BF7-417E-B49B-225C005839A9}">
      <dgm:prSet/>
      <dgm:spPr/>
      <dgm:t>
        <a:bodyPr/>
        <a:lstStyle/>
        <a:p>
          <a:endParaRPr lang="en-US"/>
        </a:p>
      </dgm:t>
    </dgm:pt>
    <dgm:pt modelId="{47C005B7-F5AA-4111-A87D-782B117A0259}" type="parTrans" cxnId="{1D59D94A-4BF7-417E-B49B-225C005839A9}">
      <dgm:prSet/>
      <dgm:spPr/>
      <dgm:t>
        <a:bodyPr/>
        <a:lstStyle/>
        <a:p>
          <a:endParaRPr lang="en-US"/>
        </a:p>
      </dgm:t>
    </dgm:pt>
    <dgm:pt modelId="{99FD7F24-5BB9-46E8-BB7C-4B477B73B815}" type="pres">
      <dgm:prSet presAssocID="{81269538-BFC5-48BB-BEA1-D7AF1F385FD5}" presName="Name0" presStyleCnt="0">
        <dgm:presLayoutVars>
          <dgm:dir/>
          <dgm:animLvl val="lvl"/>
          <dgm:resizeHandles val="exact"/>
        </dgm:presLayoutVars>
      </dgm:prSet>
      <dgm:spPr/>
    </dgm:pt>
    <dgm:pt modelId="{BBAB8945-0B00-4547-92CF-AE59FDD0EF39}" type="pres">
      <dgm:prSet presAssocID="{0D51337A-31FA-4717-B2BF-9243F96D2B9B}" presName="linNode" presStyleCnt="0"/>
      <dgm:spPr/>
    </dgm:pt>
    <dgm:pt modelId="{3230722F-B757-4673-BD2F-9D4BAB5CEE8D}" type="pres">
      <dgm:prSet presAssocID="{0D51337A-31FA-4717-B2BF-9243F96D2B9B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6FB9694A-6C63-4B23-90F6-4F208C00D399}" type="pres">
      <dgm:prSet presAssocID="{0D51337A-31FA-4717-B2BF-9243F96D2B9B}" presName="descendantText" presStyleLbl="alignAccFollowNode1" presStyleIdx="0" presStyleCnt="4" custLinFactNeighborY="0">
        <dgm:presLayoutVars>
          <dgm:bulletEnabled val="1"/>
        </dgm:presLayoutVars>
      </dgm:prSet>
      <dgm:spPr/>
    </dgm:pt>
    <dgm:pt modelId="{3E4AEBB9-D07D-412D-A9F3-5F50CE85FF20}" type="pres">
      <dgm:prSet presAssocID="{6799645E-F42F-43D8-B2EA-A1377D84D0B3}" presName="sp" presStyleCnt="0"/>
      <dgm:spPr/>
    </dgm:pt>
    <dgm:pt modelId="{C60E4332-AB2E-4201-AF29-E3D9D2CE99DD}" type="pres">
      <dgm:prSet presAssocID="{A7F7584C-6CC5-40A2-9566-2842A5DEA97A}" presName="linNode" presStyleCnt="0"/>
      <dgm:spPr/>
    </dgm:pt>
    <dgm:pt modelId="{8A3FE5E4-2689-4041-B2C5-C63BC276A3EF}" type="pres">
      <dgm:prSet presAssocID="{A7F7584C-6CC5-40A2-9566-2842A5DEA97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329ECF1A-78BE-41CB-B252-8011825B67CD}" type="pres">
      <dgm:prSet presAssocID="{A7F7584C-6CC5-40A2-9566-2842A5DEA97A}" presName="descendantText" presStyleLbl="alignAccFollowNode1" presStyleIdx="1" presStyleCnt="4">
        <dgm:presLayoutVars>
          <dgm:bulletEnabled val="1"/>
        </dgm:presLayoutVars>
      </dgm:prSet>
      <dgm:spPr/>
    </dgm:pt>
    <dgm:pt modelId="{CF97419B-1653-4404-8A25-A4EB2811914A}" type="pres">
      <dgm:prSet presAssocID="{C41ED6A4-512C-48AB-901D-671B73446005}" presName="sp" presStyleCnt="0"/>
      <dgm:spPr/>
    </dgm:pt>
    <dgm:pt modelId="{74B4E996-D144-43FA-9C7B-5183D295C315}" type="pres">
      <dgm:prSet presAssocID="{51A6936C-668E-4912-B1B4-BA2D45D3F624}" presName="linNode" presStyleCnt="0"/>
      <dgm:spPr/>
    </dgm:pt>
    <dgm:pt modelId="{1C763A21-352A-41D1-A2E2-E305DABA275D}" type="pres">
      <dgm:prSet presAssocID="{51A6936C-668E-4912-B1B4-BA2D45D3F624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66EBD3D-E7C5-421C-B8B5-728648057DDC}" type="pres">
      <dgm:prSet presAssocID="{51A6936C-668E-4912-B1B4-BA2D45D3F624}" presName="descendantText" presStyleLbl="alignAccFollowNode1" presStyleIdx="2" presStyleCnt="4">
        <dgm:presLayoutVars>
          <dgm:bulletEnabled val="1"/>
        </dgm:presLayoutVars>
      </dgm:prSet>
      <dgm:spPr/>
    </dgm:pt>
    <dgm:pt modelId="{4D3735EA-64D5-44A4-9D60-787BDDA83D1A}" type="pres">
      <dgm:prSet presAssocID="{E68031D9-E3F9-439E-86FC-2A0A3A3988D0}" presName="sp" presStyleCnt="0"/>
      <dgm:spPr/>
    </dgm:pt>
    <dgm:pt modelId="{120DCED0-01FF-429D-8B4B-923E0875F75E}" type="pres">
      <dgm:prSet presAssocID="{928B5CB8-3545-4EE5-8BED-981D3C6157A5}" presName="linNode" presStyleCnt="0"/>
      <dgm:spPr/>
    </dgm:pt>
    <dgm:pt modelId="{B9324B26-5FF5-4FF7-9073-66103CBE8481}" type="pres">
      <dgm:prSet presAssocID="{928B5CB8-3545-4EE5-8BED-981D3C6157A5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95E0557D-F0A1-4F38-8083-55DE7503164F}" type="pres">
      <dgm:prSet presAssocID="{928B5CB8-3545-4EE5-8BED-981D3C6157A5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56052809-46E4-4445-B520-94004C28BB9D}" srcId="{A7F7584C-6CC5-40A2-9566-2842A5DEA97A}" destId="{9D8DAFB6-C744-4BD6-B757-393BF647EBB6}" srcOrd="0" destOrd="0" parTransId="{17C1C47E-8D1A-404A-B227-B017391CB5F6}" sibTransId="{C9B44773-68B1-427B-B9CA-0AEA186B621E}"/>
    <dgm:cxn modelId="{A38C1039-CB78-4EBF-844F-7A838983E228}" type="presOf" srcId="{A7F7584C-6CC5-40A2-9566-2842A5DEA97A}" destId="{8A3FE5E4-2689-4041-B2C5-C63BC276A3EF}" srcOrd="0" destOrd="0" presId="urn:microsoft.com/office/officeart/2005/8/layout/vList5"/>
    <dgm:cxn modelId="{764A7F40-FC93-4B5E-82E4-B29F920B2D30}" srcId="{928B5CB8-3545-4EE5-8BED-981D3C6157A5}" destId="{95A524E6-8A71-49A1-AF74-29696A02028A}" srcOrd="0" destOrd="0" parTransId="{52C86CAF-440B-4BB7-BD46-805908EC2D17}" sibTransId="{EE0C23C2-8A0C-497A-A914-ED60FDCA930F}"/>
    <dgm:cxn modelId="{1D59D94A-4BF7-417E-B49B-225C005839A9}" srcId="{51A6936C-668E-4912-B1B4-BA2D45D3F624}" destId="{2A9B6C90-9B70-4ED8-9084-8651413BB905}" srcOrd="0" destOrd="0" parTransId="{47C005B7-F5AA-4111-A87D-782B117A0259}" sibTransId="{54109FB3-0563-4B2C-BFF0-181E047427F8}"/>
    <dgm:cxn modelId="{6DF17F4D-4120-4DE8-8738-503F2519CD40}" type="presOf" srcId="{9D8DAFB6-C744-4BD6-B757-393BF647EBB6}" destId="{329ECF1A-78BE-41CB-B252-8011825B67CD}" srcOrd="0" destOrd="0" presId="urn:microsoft.com/office/officeart/2005/8/layout/vList5"/>
    <dgm:cxn modelId="{D51B6075-27E4-4292-9F89-0CC50DF21ED9}" type="presOf" srcId="{51A6936C-668E-4912-B1B4-BA2D45D3F624}" destId="{1C763A21-352A-41D1-A2E2-E305DABA275D}" srcOrd="0" destOrd="0" presId="urn:microsoft.com/office/officeart/2005/8/layout/vList5"/>
    <dgm:cxn modelId="{9E6BB655-7FE4-4F8D-B1D2-F885E60B8754}" srcId="{81269538-BFC5-48BB-BEA1-D7AF1F385FD5}" destId="{0D51337A-31FA-4717-B2BF-9243F96D2B9B}" srcOrd="0" destOrd="0" parTransId="{A9294D65-F371-46C8-A624-E557E9DF1A30}" sibTransId="{6799645E-F42F-43D8-B2EA-A1377D84D0B3}"/>
    <dgm:cxn modelId="{085D3777-7996-4375-B5FB-BFD96D1BF9E4}" srcId="{81269538-BFC5-48BB-BEA1-D7AF1F385FD5}" destId="{928B5CB8-3545-4EE5-8BED-981D3C6157A5}" srcOrd="3" destOrd="0" parTransId="{8452F8D0-82FD-4609-B6BD-446E31563D8A}" sibTransId="{8EF545BA-8D8A-4813-A428-2F18D76E61FA}"/>
    <dgm:cxn modelId="{C65EFE7A-5430-4917-89D2-D70BAF0289E3}" type="presOf" srcId="{2A9B6C90-9B70-4ED8-9084-8651413BB905}" destId="{A66EBD3D-E7C5-421C-B8B5-728648057DDC}" srcOrd="0" destOrd="0" presId="urn:microsoft.com/office/officeart/2005/8/layout/vList5"/>
    <dgm:cxn modelId="{A316347C-9D1A-43C6-BE2B-DC184440E1C9}" srcId="{0D51337A-31FA-4717-B2BF-9243F96D2B9B}" destId="{E40970FA-9468-4353-8343-FE5E2BEBB8B0}" srcOrd="0" destOrd="0" parTransId="{85FA6A33-9FA9-4134-A6A3-A5D4748A1779}" sibTransId="{04FF68DF-CF36-4D12-9ECE-A3519B0AC88A}"/>
    <dgm:cxn modelId="{53988784-A0E1-4D82-B36B-740DE83EB0C9}" type="presOf" srcId="{81269538-BFC5-48BB-BEA1-D7AF1F385FD5}" destId="{99FD7F24-5BB9-46E8-BB7C-4B477B73B815}" srcOrd="0" destOrd="0" presId="urn:microsoft.com/office/officeart/2005/8/layout/vList5"/>
    <dgm:cxn modelId="{993E0796-DCBD-4EB2-9BAB-4437E125DA45}" type="presOf" srcId="{E40970FA-9468-4353-8343-FE5E2BEBB8B0}" destId="{6FB9694A-6C63-4B23-90F6-4F208C00D399}" srcOrd="0" destOrd="0" presId="urn:microsoft.com/office/officeart/2005/8/layout/vList5"/>
    <dgm:cxn modelId="{000FE2BB-9FE6-4965-ADF5-E3E85B644286}" srcId="{81269538-BFC5-48BB-BEA1-D7AF1F385FD5}" destId="{51A6936C-668E-4912-B1B4-BA2D45D3F624}" srcOrd="2" destOrd="0" parTransId="{8F7D40F1-9723-47F5-BFD2-340696378D49}" sibTransId="{E68031D9-E3F9-439E-86FC-2A0A3A3988D0}"/>
    <dgm:cxn modelId="{F68422C1-CD34-4DED-AA4B-85EFFF4FE933}" srcId="{81269538-BFC5-48BB-BEA1-D7AF1F385FD5}" destId="{A7F7584C-6CC5-40A2-9566-2842A5DEA97A}" srcOrd="1" destOrd="0" parTransId="{581272CD-5908-4C17-8E9B-8BF6DCE43C3E}" sibTransId="{C41ED6A4-512C-48AB-901D-671B73446005}"/>
    <dgm:cxn modelId="{02B1C3C3-F2D2-4C80-8962-E0C9B39A6EF4}" type="presOf" srcId="{0D51337A-31FA-4717-B2BF-9243F96D2B9B}" destId="{3230722F-B757-4673-BD2F-9D4BAB5CEE8D}" srcOrd="0" destOrd="0" presId="urn:microsoft.com/office/officeart/2005/8/layout/vList5"/>
    <dgm:cxn modelId="{A44DF6E5-2150-478D-AAB9-24BC6742BCEE}" type="presOf" srcId="{928B5CB8-3545-4EE5-8BED-981D3C6157A5}" destId="{B9324B26-5FF5-4FF7-9073-66103CBE8481}" srcOrd="0" destOrd="0" presId="urn:microsoft.com/office/officeart/2005/8/layout/vList5"/>
    <dgm:cxn modelId="{66EBA0EC-F77C-4ABE-8815-8C8F4F6ACAB5}" type="presOf" srcId="{95A524E6-8A71-49A1-AF74-29696A02028A}" destId="{95E0557D-F0A1-4F38-8083-55DE7503164F}" srcOrd="0" destOrd="0" presId="urn:microsoft.com/office/officeart/2005/8/layout/vList5"/>
    <dgm:cxn modelId="{45435F90-22A5-4C03-B101-FD4577E8A794}" type="presParOf" srcId="{99FD7F24-5BB9-46E8-BB7C-4B477B73B815}" destId="{BBAB8945-0B00-4547-92CF-AE59FDD0EF39}" srcOrd="0" destOrd="0" presId="urn:microsoft.com/office/officeart/2005/8/layout/vList5"/>
    <dgm:cxn modelId="{B399DCC2-FF40-4D75-A2A7-A495D4AF2387}" type="presParOf" srcId="{BBAB8945-0B00-4547-92CF-AE59FDD0EF39}" destId="{3230722F-B757-4673-BD2F-9D4BAB5CEE8D}" srcOrd="0" destOrd="0" presId="urn:microsoft.com/office/officeart/2005/8/layout/vList5"/>
    <dgm:cxn modelId="{4A0749A4-83B7-4DF9-BA0E-5506B76F10A1}" type="presParOf" srcId="{BBAB8945-0B00-4547-92CF-AE59FDD0EF39}" destId="{6FB9694A-6C63-4B23-90F6-4F208C00D399}" srcOrd="1" destOrd="0" presId="urn:microsoft.com/office/officeart/2005/8/layout/vList5"/>
    <dgm:cxn modelId="{26C2F444-58E5-4B3C-A169-EBC64ABE0EE9}" type="presParOf" srcId="{99FD7F24-5BB9-46E8-BB7C-4B477B73B815}" destId="{3E4AEBB9-D07D-412D-A9F3-5F50CE85FF20}" srcOrd="1" destOrd="0" presId="urn:microsoft.com/office/officeart/2005/8/layout/vList5"/>
    <dgm:cxn modelId="{FB2D3183-70C6-44DD-875A-CC09A2C89FEB}" type="presParOf" srcId="{99FD7F24-5BB9-46E8-BB7C-4B477B73B815}" destId="{C60E4332-AB2E-4201-AF29-E3D9D2CE99DD}" srcOrd="2" destOrd="0" presId="urn:microsoft.com/office/officeart/2005/8/layout/vList5"/>
    <dgm:cxn modelId="{B9D84324-BE5B-4514-8201-6B25BE814C19}" type="presParOf" srcId="{C60E4332-AB2E-4201-AF29-E3D9D2CE99DD}" destId="{8A3FE5E4-2689-4041-B2C5-C63BC276A3EF}" srcOrd="0" destOrd="0" presId="urn:microsoft.com/office/officeart/2005/8/layout/vList5"/>
    <dgm:cxn modelId="{62F196CC-DD4E-41F1-95F6-0E80E18CA40A}" type="presParOf" srcId="{C60E4332-AB2E-4201-AF29-E3D9D2CE99DD}" destId="{329ECF1A-78BE-41CB-B252-8011825B67CD}" srcOrd="1" destOrd="0" presId="urn:microsoft.com/office/officeart/2005/8/layout/vList5"/>
    <dgm:cxn modelId="{902C8576-A8E1-4C1E-B647-4F0EFC878EDE}" type="presParOf" srcId="{99FD7F24-5BB9-46E8-BB7C-4B477B73B815}" destId="{CF97419B-1653-4404-8A25-A4EB2811914A}" srcOrd="3" destOrd="0" presId="urn:microsoft.com/office/officeart/2005/8/layout/vList5"/>
    <dgm:cxn modelId="{C0AE58B2-3BCF-4A17-9962-82AF5DB00A66}" type="presParOf" srcId="{99FD7F24-5BB9-46E8-BB7C-4B477B73B815}" destId="{74B4E996-D144-43FA-9C7B-5183D295C315}" srcOrd="4" destOrd="0" presId="urn:microsoft.com/office/officeart/2005/8/layout/vList5"/>
    <dgm:cxn modelId="{CC23B1CA-2592-479D-988C-BB870D7E9EC9}" type="presParOf" srcId="{74B4E996-D144-43FA-9C7B-5183D295C315}" destId="{1C763A21-352A-41D1-A2E2-E305DABA275D}" srcOrd="0" destOrd="0" presId="urn:microsoft.com/office/officeart/2005/8/layout/vList5"/>
    <dgm:cxn modelId="{477107E6-023C-4B3F-96EF-D2D5DA516C5C}" type="presParOf" srcId="{74B4E996-D144-43FA-9C7B-5183D295C315}" destId="{A66EBD3D-E7C5-421C-B8B5-728648057DDC}" srcOrd="1" destOrd="0" presId="urn:microsoft.com/office/officeart/2005/8/layout/vList5"/>
    <dgm:cxn modelId="{933347A6-BCAF-495A-96A7-208A97A1751A}" type="presParOf" srcId="{99FD7F24-5BB9-46E8-BB7C-4B477B73B815}" destId="{4D3735EA-64D5-44A4-9D60-787BDDA83D1A}" srcOrd="5" destOrd="0" presId="urn:microsoft.com/office/officeart/2005/8/layout/vList5"/>
    <dgm:cxn modelId="{677D4939-AE22-4645-A75D-BD07DA38E78F}" type="presParOf" srcId="{99FD7F24-5BB9-46E8-BB7C-4B477B73B815}" destId="{120DCED0-01FF-429D-8B4B-923E0875F75E}" srcOrd="6" destOrd="0" presId="urn:microsoft.com/office/officeart/2005/8/layout/vList5"/>
    <dgm:cxn modelId="{AF6385C2-1319-4602-9D19-9A89E6EBF57F}" type="presParOf" srcId="{120DCED0-01FF-429D-8B4B-923E0875F75E}" destId="{B9324B26-5FF5-4FF7-9073-66103CBE8481}" srcOrd="0" destOrd="0" presId="urn:microsoft.com/office/officeart/2005/8/layout/vList5"/>
    <dgm:cxn modelId="{16466152-551A-417E-9EB3-4C0FC3867902}" type="presParOf" srcId="{120DCED0-01FF-429D-8B4B-923E0875F75E}" destId="{95E0557D-F0A1-4F38-8083-55DE7503164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B9694A-6C63-4B23-90F6-4F208C00D399}">
      <dsp:nvSpPr>
        <dsp:cNvPr id="0" name=""/>
        <dsp:cNvSpPr/>
      </dsp:nvSpPr>
      <dsp:spPr>
        <a:xfrm rot="5400000">
          <a:off x="5404718" y="-2275822"/>
          <a:ext cx="682056" cy="540776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Office based staff, Face to face meetings</a:t>
          </a:r>
        </a:p>
      </dsp:txBody>
      <dsp:txXfrm rot="-5400000">
        <a:off x="3041866" y="120325"/>
        <a:ext cx="5374466" cy="615466"/>
      </dsp:txXfrm>
    </dsp:sp>
    <dsp:sp modelId="{3230722F-B757-4673-BD2F-9D4BAB5CEE8D}">
      <dsp:nvSpPr>
        <dsp:cNvPr id="0" name=""/>
        <dsp:cNvSpPr/>
      </dsp:nvSpPr>
      <dsp:spPr>
        <a:xfrm>
          <a:off x="0" y="1772"/>
          <a:ext cx="3041865" cy="852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Organisation</a:t>
          </a:r>
          <a:r>
            <a:rPr lang="en-US" sz="24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 Current Practice?</a:t>
          </a:r>
        </a:p>
      </dsp:txBody>
      <dsp:txXfrm>
        <a:off x="41619" y="43391"/>
        <a:ext cx="2958627" cy="769332"/>
      </dsp:txXfrm>
    </dsp:sp>
    <dsp:sp modelId="{329ECF1A-78BE-41CB-B252-8011825B67CD}">
      <dsp:nvSpPr>
        <dsp:cNvPr id="0" name=""/>
        <dsp:cNvSpPr/>
      </dsp:nvSpPr>
      <dsp:spPr>
        <a:xfrm rot="5400000">
          <a:off x="5404718" y="-1380624"/>
          <a:ext cx="682056" cy="540776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Remote working, virtual services</a:t>
          </a:r>
        </a:p>
      </dsp:txBody>
      <dsp:txXfrm rot="-5400000">
        <a:off x="3041866" y="1015523"/>
        <a:ext cx="5374466" cy="615466"/>
      </dsp:txXfrm>
    </dsp:sp>
    <dsp:sp modelId="{8A3FE5E4-2689-4041-B2C5-C63BC276A3EF}">
      <dsp:nvSpPr>
        <dsp:cNvPr id="0" name=""/>
        <dsp:cNvSpPr/>
      </dsp:nvSpPr>
      <dsp:spPr>
        <a:xfrm>
          <a:off x="0" y="896971"/>
          <a:ext cx="3041865" cy="852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Desired Change?</a:t>
          </a:r>
        </a:p>
      </dsp:txBody>
      <dsp:txXfrm>
        <a:off x="41619" y="938590"/>
        <a:ext cx="2958627" cy="769332"/>
      </dsp:txXfrm>
    </dsp:sp>
    <dsp:sp modelId="{A66EBD3D-E7C5-421C-B8B5-728648057DDC}">
      <dsp:nvSpPr>
        <dsp:cNvPr id="0" name=""/>
        <dsp:cNvSpPr/>
      </dsp:nvSpPr>
      <dsp:spPr>
        <a:xfrm rot="5400000">
          <a:off x="5404718" y="-485425"/>
          <a:ext cx="682056" cy="540776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Covid-19. Employee health, improve productivity</a:t>
          </a:r>
        </a:p>
      </dsp:txBody>
      <dsp:txXfrm rot="-5400000">
        <a:off x="3041866" y="1910722"/>
        <a:ext cx="5374466" cy="615466"/>
      </dsp:txXfrm>
    </dsp:sp>
    <dsp:sp modelId="{1C763A21-352A-41D1-A2E2-E305DABA275D}">
      <dsp:nvSpPr>
        <dsp:cNvPr id="0" name=""/>
        <dsp:cNvSpPr/>
      </dsp:nvSpPr>
      <dsp:spPr>
        <a:xfrm>
          <a:off x="0" y="1792170"/>
          <a:ext cx="3041865" cy="852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Why is the change needed?</a:t>
          </a:r>
        </a:p>
      </dsp:txBody>
      <dsp:txXfrm>
        <a:off x="41619" y="1833789"/>
        <a:ext cx="2958627" cy="769332"/>
      </dsp:txXfrm>
    </dsp:sp>
    <dsp:sp modelId="{95E0557D-F0A1-4F38-8083-55DE7503164F}">
      <dsp:nvSpPr>
        <dsp:cNvPr id="0" name=""/>
        <dsp:cNvSpPr/>
      </dsp:nvSpPr>
      <dsp:spPr>
        <a:xfrm rot="5400000">
          <a:off x="5404718" y="409773"/>
          <a:ext cx="682056" cy="540776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IT systems, infrastructure &amp; reduce office space</a:t>
          </a:r>
        </a:p>
      </dsp:txBody>
      <dsp:txXfrm rot="-5400000">
        <a:off x="3041866" y="2805921"/>
        <a:ext cx="5374466" cy="615466"/>
      </dsp:txXfrm>
    </dsp:sp>
    <dsp:sp modelId="{B9324B26-5FF5-4FF7-9073-66103CBE8481}">
      <dsp:nvSpPr>
        <dsp:cNvPr id="0" name=""/>
        <dsp:cNvSpPr/>
      </dsp:nvSpPr>
      <dsp:spPr>
        <a:xfrm>
          <a:off x="0" y="2687369"/>
          <a:ext cx="3041865" cy="852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What needs changing?</a:t>
          </a:r>
        </a:p>
      </dsp:txBody>
      <dsp:txXfrm>
        <a:off x="41619" y="2728988"/>
        <a:ext cx="2958627" cy="7693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B9694A-6C63-4B23-90F6-4F208C00D399}">
      <dsp:nvSpPr>
        <dsp:cNvPr id="0" name=""/>
        <dsp:cNvSpPr/>
      </dsp:nvSpPr>
      <dsp:spPr>
        <a:xfrm rot="5400000">
          <a:off x="5404718" y="-2275822"/>
          <a:ext cx="682056" cy="540776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Directors, Department heads, compliance manager</a:t>
          </a:r>
        </a:p>
      </dsp:txBody>
      <dsp:txXfrm rot="-5400000">
        <a:off x="3041866" y="120325"/>
        <a:ext cx="5374466" cy="615466"/>
      </dsp:txXfrm>
    </dsp:sp>
    <dsp:sp modelId="{3230722F-B757-4673-BD2F-9D4BAB5CEE8D}">
      <dsp:nvSpPr>
        <dsp:cNvPr id="0" name=""/>
        <dsp:cNvSpPr/>
      </dsp:nvSpPr>
      <dsp:spPr>
        <a:xfrm>
          <a:off x="0" y="1772"/>
          <a:ext cx="3041865" cy="852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High Power &amp; High Interest</a:t>
          </a:r>
        </a:p>
      </dsp:txBody>
      <dsp:txXfrm>
        <a:off x="41619" y="43391"/>
        <a:ext cx="2958627" cy="769332"/>
      </dsp:txXfrm>
    </dsp:sp>
    <dsp:sp modelId="{329ECF1A-78BE-41CB-B252-8011825B67CD}">
      <dsp:nvSpPr>
        <dsp:cNvPr id="0" name=""/>
        <dsp:cNvSpPr/>
      </dsp:nvSpPr>
      <dsp:spPr>
        <a:xfrm rot="5400000">
          <a:off x="5404718" y="-1380624"/>
          <a:ext cx="682056" cy="540776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Shareholders, Lawyers</a:t>
          </a:r>
        </a:p>
      </dsp:txBody>
      <dsp:txXfrm rot="-5400000">
        <a:off x="3041866" y="1015523"/>
        <a:ext cx="5374466" cy="615466"/>
      </dsp:txXfrm>
    </dsp:sp>
    <dsp:sp modelId="{8A3FE5E4-2689-4041-B2C5-C63BC276A3EF}">
      <dsp:nvSpPr>
        <dsp:cNvPr id="0" name=""/>
        <dsp:cNvSpPr/>
      </dsp:nvSpPr>
      <dsp:spPr>
        <a:xfrm>
          <a:off x="0" y="896971"/>
          <a:ext cx="3041865" cy="852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High Power &amp; Low Interest</a:t>
          </a:r>
        </a:p>
      </dsp:txBody>
      <dsp:txXfrm>
        <a:off x="41619" y="938590"/>
        <a:ext cx="2958627" cy="769332"/>
      </dsp:txXfrm>
    </dsp:sp>
    <dsp:sp modelId="{A66EBD3D-E7C5-421C-B8B5-728648057DDC}">
      <dsp:nvSpPr>
        <dsp:cNvPr id="0" name=""/>
        <dsp:cNvSpPr/>
      </dsp:nvSpPr>
      <dsp:spPr>
        <a:xfrm rot="5400000">
          <a:off x="5404718" y="-485425"/>
          <a:ext cx="682056" cy="540776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Government Regulator, Bank Manager </a:t>
          </a:r>
        </a:p>
      </dsp:txBody>
      <dsp:txXfrm rot="-5400000">
        <a:off x="3041866" y="1910722"/>
        <a:ext cx="5374466" cy="615466"/>
      </dsp:txXfrm>
    </dsp:sp>
    <dsp:sp modelId="{1C763A21-352A-41D1-A2E2-E305DABA275D}">
      <dsp:nvSpPr>
        <dsp:cNvPr id="0" name=""/>
        <dsp:cNvSpPr/>
      </dsp:nvSpPr>
      <dsp:spPr>
        <a:xfrm>
          <a:off x="0" y="1792170"/>
          <a:ext cx="3041865" cy="852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Low Power &amp; High Interest</a:t>
          </a:r>
        </a:p>
      </dsp:txBody>
      <dsp:txXfrm>
        <a:off x="41619" y="1833789"/>
        <a:ext cx="2958627" cy="769332"/>
      </dsp:txXfrm>
    </dsp:sp>
    <dsp:sp modelId="{95E0557D-F0A1-4F38-8083-55DE7503164F}">
      <dsp:nvSpPr>
        <dsp:cNvPr id="0" name=""/>
        <dsp:cNvSpPr/>
      </dsp:nvSpPr>
      <dsp:spPr>
        <a:xfrm rot="5400000">
          <a:off x="5404718" y="409773"/>
          <a:ext cx="682056" cy="540776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Junior employees, clients, suppliers </a:t>
          </a:r>
        </a:p>
      </dsp:txBody>
      <dsp:txXfrm rot="-5400000">
        <a:off x="3041866" y="2805921"/>
        <a:ext cx="5374466" cy="615466"/>
      </dsp:txXfrm>
    </dsp:sp>
    <dsp:sp modelId="{B9324B26-5FF5-4FF7-9073-66103CBE8481}">
      <dsp:nvSpPr>
        <dsp:cNvPr id="0" name=""/>
        <dsp:cNvSpPr/>
      </dsp:nvSpPr>
      <dsp:spPr>
        <a:xfrm>
          <a:off x="0" y="2687369"/>
          <a:ext cx="3041865" cy="852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Low Power &amp; Low Interest</a:t>
          </a:r>
        </a:p>
      </dsp:txBody>
      <dsp:txXfrm>
        <a:off x="41619" y="2728988"/>
        <a:ext cx="2958627" cy="7693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9B3372-74CF-4E21-A4D4-286B22AA5A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3762BE-D43C-49F5-99A5-BF49C695927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85766F-5EC0-4797-B4D1-777FCB005B11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89E452-9BCA-4AF5-9A9C-233BF410EAA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BF9F63-CE4F-44E2-A07D-7E654DE9F57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0AC76B-F5B1-4D6E-BACD-2A80744AC9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1452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4B5EC-152C-4627-80C0-63B10D5574EF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EE60E-651F-40CC-AD73-C00F10CE42B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41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gazette.co.uk/news/expanded-remote-hearing-powers-come-into-force/5112935.article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info.mycase.com/rs/196-INY-394/images/MyCase_2021-Industry-Report.pdf" TargetMode="External"/><Relationship Id="rId5" Type="http://schemas.openxmlformats.org/officeDocument/2006/relationships/hyperlink" Target="https://changemanagementinsight.com/lewins-force-field-analysis-change-management/" TargetMode="External"/><Relationship Id="rId4" Type="http://schemas.openxmlformats.org/officeDocument/2006/relationships/hyperlink" Target="https://www.lawgazette.co.uk/practice/slater-and-gordon-to-close-london-office-as-remote-working-becomes-norm/5104404.article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9C204CC3-7942-4A54-92A3-EA57E0CA11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DDF10548-6DC2-473A-BB6E-1249914BB59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5124" name="Header Placeholder 4">
            <a:extLst>
              <a:ext uri="{FF2B5EF4-FFF2-40B4-BE49-F238E27FC236}">
                <a16:creationId xmlns:a16="http://schemas.microsoft.com/office/drawing/2014/main" id="{CCE0B9E0-1E78-449A-8D96-88E2931666ED}"/>
              </a:ext>
            </a:extLst>
          </p:cNvPr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/>
              <a:t>Stakeholder quadrant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BIBLOGRAPHY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BOOKS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Hayes, J. (2022): The Theory and Practice of Change Management, 6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Edition, Bloomsbury Publishing Plc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Cameron, E. &amp; Green, M. (2020): Making Sense of Change Management: A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Complet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Guide to the Models, Tools and Techniques of Organizational Change, 5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Edition, Kogan Page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Buchanan, D. A. &amp;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Badham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R.J. (2008), Power, Politics and Organisational Change, 2nd edition, London: Sage Publications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Financial Management (CIMA)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Websites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https://www.lawgazette.co.uk/news/expanded-remote-hearing-powers-come-into-force/5112935.article</a:t>
            </a:r>
            <a:endParaRPr lang="en-GB" sz="18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4"/>
              </a:rPr>
              <a:t>https://www.lawgazette.co.uk/practice/slater-and-gordon-to-close-london-office-as-remote-working-becomes-norm/5104404.article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4"/>
              </a:rPr>
              <a:t>https://www.lawgazette.co.uk/practice/slater-and-gordon-to-close-london-office-as-remote-working-becomes-norm/5104404.article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5"/>
              </a:rPr>
              <a:t>Lewin’s Force Field Analysis (Change Management) | CMI (changemanagementinsight.com)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6"/>
              </a:rPr>
              <a:t>https://info.mycase.com/rs/196-INY-394/images/MyCase_2021-Industry-Report.pdf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EE60E-651F-40CC-AD73-C00F10CE42B6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516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254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808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279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15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05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622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141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401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255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284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454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052723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53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6050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160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60534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062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9873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7.svg"/><Relationship Id="rId12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6CE4-2B13-4715-B5B2-615A55922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2419322"/>
          </a:xfrm>
        </p:spPr>
        <p:txBody>
          <a:bodyPr>
            <a:normAutofit/>
          </a:bodyPr>
          <a:lstStyle/>
          <a:p>
            <a:pPr marL="0" indent="0"/>
            <a:r>
              <a:rPr lang="en-US" sz="2800" b="1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Management &amp; Stability Presentation</a:t>
            </a:r>
            <a:br>
              <a:rPr lang="en-US" sz="2800" b="1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800" b="1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By Aurang Zeb </a:t>
            </a:r>
            <a:r>
              <a:rPr lang="en-US" sz="2800" b="1" dirty="0" err="1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Saddiq</a:t>
            </a:r>
            <a:r>
              <a:rPr lang="en-US" sz="2800" b="1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1906993</a:t>
            </a:r>
            <a:br>
              <a:rPr lang="en-US" sz="20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US" sz="20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000" dirty="0" err="1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Organisation</a:t>
            </a:r>
            <a:r>
              <a:rPr lang="en-US" sz="20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Charles Morgan Lawyers, Legal Sector</a:t>
            </a:r>
            <a:br>
              <a:rPr lang="en-US" sz="20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US" sz="20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0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Law firm - 3 Offices in Birmingham &amp; Nottingham (JULY 2020)</a:t>
            </a:r>
            <a:b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800" dirty="0">
              <a:latin typeface="Rockwell" panose="02060603020205020403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D4F1745-A55E-4835-88EB-BC637121B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2335522"/>
              </p:ext>
            </p:extLst>
          </p:nvPr>
        </p:nvGraphicFramePr>
        <p:xfrm>
          <a:off x="1639253" y="3163888"/>
          <a:ext cx="8449627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1">
            <a:hlinkClick r:id="" action="ppaction://media"/>
            <a:extLst>
              <a:ext uri="{FF2B5EF4-FFF2-40B4-BE49-F238E27FC236}">
                <a16:creationId xmlns:a16="http://schemas.microsoft.com/office/drawing/2014/main" id="{A3D74789-69CD-E8C9-7209-D0948B5F29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689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482"/>
    </mc:Choice>
    <mc:Fallback xmlns="">
      <p:transition spd="slow" advTm="85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4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6CE4-2B13-4715-B5B2-615A55922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Rockwell" panose="02060603020205020403" pitchFamily="18" charset="0"/>
              </a:rPr>
              <a:t>initiating the change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F5361-68C0-4BF5-80C8-F1E7BF92B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097088"/>
            <a:ext cx="9905999" cy="3989995"/>
          </a:xfrm>
        </p:spPr>
        <p:txBody>
          <a:bodyPr>
            <a:normAutofit/>
          </a:bodyPr>
          <a:lstStyle/>
          <a:p>
            <a:pPr lvl="1">
              <a:buFontTx/>
              <a:buChar char="-"/>
            </a:pPr>
            <a:r>
              <a:rPr lang="en-US" sz="2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Organisation</a:t>
            </a: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conducted review of changes needed  -July 2020</a:t>
            </a:r>
          </a:p>
          <a:p>
            <a:pPr lvl="1">
              <a:buFontTx/>
              <a:buChar char="-"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plan was made and commenced</a:t>
            </a:r>
          </a:p>
          <a:p>
            <a:pPr lvl="2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upgrade &amp; replace IT software</a:t>
            </a:r>
          </a:p>
          <a:p>
            <a:pPr lvl="2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Become fully cloud-based</a:t>
            </a:r>
          </a:p>
          <a:p>
            <a:pPr lvl="2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retrain staff</a:t>
            </a:r>
          </a:p>
          <a:p>
            <a:pPr marL="457200" lvl="1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Did the </a:t>
            </a:r>
            <a:r>
              <a:rPr lang="en-US" sz="2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organisation</a:t>
            </a: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utilise</a:t>
            </a: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established change frameworks? </a:t>
            </a:r>
          </a:p>
          <a:p>
            <a:pPr marL="457200" lvl="1" indent="0">
              <a:buNone/>
            </a:pP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en-US" sz="2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Mckinsey</a:t>
            </a: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7s, Lewin Three Step (1951) or Kotter (2012)? </a:t>
            </a:r>
          </a:p>
          <a:p>
            <a:pPr lvl="2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Partial adherence to change frameworks</a:t>
            </a:r>
          </a:p>
          <a:p>
            <a:pPr lvl="2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Mixture of </a:t>
            </a:r>
            <a:r>
              <a:rPr lang="en-US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Mckinsey</a:t>
            </a: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7s and Lewin Three step models</a:t>
            </a:r>
          </a:p>
        </p:txBody>
      </p:sp>
      <p:pic>
        <p:nvPicPr>
          <p:cNvPr id="4" name="S2">
            <a:hlinkClick r:id="" action="ppaction://media"/>
            <a:extLst>
              <a:ext uri="{FF2B5EF4-FFF2-40B4-BE49-F238E27FC236}">
                <a16:creationId xmlns:a16="http://schemas.microsoft.com/office/drawing/2014/main" id="{150333D8-D28D-554E-BC63-64BC9FD412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318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600"/>
    </mc:Choice>
    <mc:Fallback xmlns="">
      <p:transition spd="slow" advTm="69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00FE591-C285-1FD2-63F4-94A2B92FD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14215"/>
            <a:ext cx="9905998" cy="147857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Force Field Analysis</a:t>
            </a:r>
          </a:p>
        </p:txBody>
      </p:sp>
      <p:sp>
        <p:nvSpPr>
          <p:cNvPr id="76" name="Rounded Rectangle 75">
            <a:extLst>
              <a:ext uri="{FF2B5EF4-FFF2-40B4-BE49-F238E27FC236}">
                <a16:creationId xmlns:a16="http://schemas.microsoft.com/office/drawing/2014/main" id="{FB907951-FB70-2146-9A54-B4F0E86E0AD4}"/>
              </a:ext>
            </a:extLst>
          </p:cNvPr>
          <p:cNvSpPr/>
          <p:nvPr/>
        </p:nvSpPr>
        <p:spPr>
          <a:xfrm>
            <a:off x="1440549" y="1423069"/>
            <a:ext cx="1968634" cy="4949155"/>
          </a:xfrm>
          <a:prstGeom prst="roundRect">
            <a:avLst>
              <a:gd name="adj" fmla="val 10241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8" name="Graphic 147">
            <a:extLst>
              <a:ext uri="{FF2B5EF4-FFF2-40B4-BE49-F238E27FC236}">
                <a16:creationId xmlns:a16="http://schemas.microsoft.com/office/drawing/2014/main" id="{DE852307-0FC4-8641-88EE-361E5A0181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49173" y="1704270"/>
            <a:ext cx="3362379" cy="1026406"/>
          </a:xfrm>
          <a:prstGeom prst="rect">
            <a:avLst/>
          </a:prstGeom>
        </p:spPr>
      </p:pic>
      <p:pic>
        <p:nvPicPr>
          <p:cNvPr id="151" name="Graphic 150">
            <a:extLst>
              <a:ext uri="{FF2B5EF4-FFF2-40B4-BE49-F238E27FC236}">
                <a16:creationId xmlns:a16="http://schemas.microsoft.com/office/drawing/2014/main" id="{5BC6ADCA-C4AF-C849-8573-07C2F7D665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28882" y="2880273"/>
            <a:ext cx="3362379" cy="988954"/>
          </a:xfrm>
          <a:prstGeom prst="rect">
            <a:avLst/>
          </a:prstGeom>
        </p:spPr>
      </p:pic>
      <p:pic>
        <p:nvPicPr>
          <p:cNvPr id="152" name="Graphic 151">
            <a:extLst>
              <a:ext uri="{FF2B5EF4-FFF2-40B4-BE49-F238E27FC236}">
                <a16:creationId xmlns:a16="http://schemas.microsoft.com/office/drawing/2014/main" id="{EA646699-3DD1-C943-8115-5844C277A9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27294" y="4033643"/>
            <a:ext cx="3362379" cy="924700"/>
          </a:xfrm>
          <a:prstGeom prst="rect">
            <a:avLst/>
          </a:prstGeom>
        </p:spPr>
      </p:pic>
      <p:sp>
        <p:nvSpPr>
          <p:cNvPr id="153" name="TextBox 152">
            <a:extLst>
              <a:ext uri="{FF2B5EF4-FFF2-40B4-BE49-F238E27FC236}">
                <a16:creationId xmlns:a16="http://schemas.microsoft.com/office/drawing/2014/main" id="{B81E4B9E-5A26-F34B-A88F-FBAC9E9805C5}"/>
              </a:ext>
            </a:extLst>
          </p:cNvPr>
          <p:cNvSpPr txBox="1"/>
          <p:nvPr/>
        </p:nvSpPr>
        <p:spPr>
          <a:xfrm>
            <a:off x="1427294" y="3174695"/>
            <a:ext cx="2575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Covid-19 risks (5)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088C5CCA-2C89-2F47-BA19-E2AF55CEA76B}"/>
              </a:ext>
            </a:extLst>
          </p:cNvPr>
          <p:cNvSpPr txBox="1"/>
          <p:nvPr/>
        </p:nvSpPr>
        <p:spPr>
          <a:xfrm>
            <a:off x="1474311" y="2020119"/>
            <a:ext cx="2575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Health &amp; Safety (5)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3B89B84-86D2-AC24-EE7B-F59D63719CB0}"/>
              </a:ext>
            </a:extLst>
          </p:cNvPr>
          <p:cNvSpPr txBox="1"/>
          <p:nvPr/>
        </p:nvSpPr>
        <p:spPr>
          <a:xfrm>
            <a:off x="1475548" y="1556792"/>
            <a:ext cx="1967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DRIVING FORCE</a:t>
            </a:r>
          </a:p>
        </p:txBody>
      </p:sp>
      <p:sp>
        <p:nvSpPr>
          <p:cNvPr id="43" name="Rounded Rectangle 76">
            <a:extLst>
              <a:ext uri="{FF2B5EF4-FFF2-40B4-BE49-F238E27FC236}">
                <a16:creationId xmlns:a16="http://schemas.microsoft.com/office/drawing/2014/main" id="{437791A0-8ABD-D53F-D96D-071D7175FC36}"/>
              </a:ext>
            </a:extLst>
          </p:cNvPr>
          <p:cNvSpPr/>
          <p:nvPr/>
        </p:nvSpPr>
        <p:spPr>
          <a:xfrm>
            <a:off x="4940482" y="1538805"/>
            <a:ext cx="2429680" cy="4730620"/>
          </a:xfrm>
          <a:prstGeom prst="roundRect">
            <a:avLst>
              <a:gd name="adj" fmla="val 10241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ounded Rectangle 77">
            <a:extLst>
              <a:ext uri="{FF2B5EF4-FFF2-40B4-BE49-F238E27FC236}">
                <a16:creationId xmlns:a16="http://schemas.microsoft.com/office/drawing/2014/main" id="{96FF6AF5-DE99-C78B-5FAE-767EE184E258}"/>
              </a:ext>
            </a:extLst>
          </p:cNvPr>
          <p:cNvSpPr/>
          <p:nvPr/>
        </p:nvSpPr>
        <p:spPr>
          <a:xfrm>
            <a:off x="5013769" y="1631454"/>
            <a:ext cx="2283107" cy="4545320"/>
          </a:xfrm>
          <a:prstGeom prst="roundRect">
            <a:avLst>
              <a:gd name="adj" fmla="val 8692"/>
            </a:avLst>
          </a:prstGeom>
          <a:solidFill>
            <a:schemeClr val="accent1"/>
          </a:solidFill>
          <a:ln>
            <a:noFill/>
          </a:ln>
          <a:effectLst>
            <a:outerShdw blurRad="152400" dist="50800" dir="5400000" algn="ctr" rotWithShape="0">
              <a:schemeClr val="accent1">
                <a:lumMod val="50000"/>
                <a:alpha val="43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A0468E7-8C1D-0F7A-752A-E5C68F6C3987}"/>
              </a:ext>
            </a:extLst>
          </p:cNvPr>
          <p:cNvSpPr txBox="1"/>
          <p:nvPr/>
        </p:nvSpPr>
        <p:spPr>
          <a:xfrm>
            <a:off x="5142014" y="3473226"/>
            <a:ext cx="2026614" cy="86177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25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REMOTE WORKING</a:t>
            </a:r>
          </a:p>
        </p:txBody>
      </p:sp>
      <p:sp>
        <p:nvSpPr>
          <p:cNvPr id="46" name="Rounded Rectangle 16">
            <a:extLst>
              <a:ext uri="{FF2B5EF4-FFF2-40B4-BE49-F238E27FC236}">
                <a16:creationId xmlns:a16="http://schemas.microsoft.com/office/drawing/2014/main" id="{29EEC46F-8063-42F0-8A37-CE506AD22C9F}"/>
              </a:ext>
            </a:extLst>
          </p:cNvPr>
          <p:cNvSpPr/>
          <p:nvPr/>
        </p:nvSpPr>
        <p:spPr>
          <a:xfrm flipH="1">
            <a:off x="8856269" y="1350502"/>
            <a:ext cx="1968634" cy="4949155"/>
          </a:xfrm>
          <a:prstGeom prst="roundRect">
            <a:avLst>
              <a:gd name="adj" fmla="val 10241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7" name="Graphic 46">
            <a:extLst>
              <a:ext uri="{FF2B5EF4-FFF2-40B4-BE49-F238E27FC236}">
                <a16:creationId xmlns:a16="http://schemas.microsoft.com/office/drawing/2014/main" id="{D0B53166-A873-BDD7-9EC7-F817829688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7436142" y="1741458"/>
            <a:ext cx="3362379" cy="1046734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DE116DA8-6686-4273-624D-0128AF7B5E15}"/>
              </a:ext>
            </a:extLst>
          </p:cNvPr>
          <p:cNvSpPr txBox="1"/>
          <p:nvPr/>
        </p:nvSpPr>
        <p:spPr>
          <a:xfrm flipH="1">
            <a:off x="8728736" y="1373788"/>
            <a:ext cx="1922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RESTRAINING FORCE</a:t>
            </a:r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FFA82F9C-A1A2-4CB7-FEBD-5DA3A1A487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7443445" y="2947711"/>
            <a:ext cx="3362379" cy="909640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438DB4DE-3BFF-2D0A-C987-C7922BA0E53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7436142" y="4038355"/>
            <a:ext cx="3362379" cy="970042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E3BE3F38-CF00-F1B0-B686-9397B43360C4}"/>
              </a:ext>
            </a:extLst>
          </p:cNvPr>
          <p:cNvSpPr txBox="1"/>
          <p:nvPr/>
        </p:nvSpPr>
        <p:spPr>
          <a:xfrm flipH="1">
            <a:off x="8109775" y="3202476"/>
            <a:ext cx="2575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Staff Supervision (4)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5DA85C3-A6E2-AAD7-91E6-9B0185AC2D7F}"/>
              </a:ext>
            </a:extLst>
          </p:cNvPr>
          <p:cNvSpPr txBox="1"/>
          <p:nvPr/>
        </p:nvSpPr>
        <p:spPr>
          <a:xfrm flipH="1">
            <a:off x="8075484" y="2045035"/>
            <a:ext cx="2575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Costs - replace IT (5) </a:t>
            </a:r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51E599F8-40AF-71E8-A85D-6DD39E8312C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427294" y="5182709"/>
            <a:ext cx="3399296" cy="913757"/>
          </a:xfrm>
          <a:prstGeom prst="rect">
            <a:avLst/>
          </a:prstGeom>
        </p:spPr>
      </p:pic>
      <p:pic>
        <p:nvPicPr>
          <p:cNvPr id="31" name="Graphic 30">
            <a:extLst>
              <a:ext uri="{FF2B5EF4-FFF2-40B4-BE49-F238E27FC236}">
                <a16:creationId xmlns:a16="http://schemas.microsoft.com/office/drawing/2014/main" id="{C16DFFD7-C44F-922F-5743-41365DD0872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H="1">
            <a:off x="7436142" y="5217774"/>
            <a:ext cx="3362379" cy="87869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3A8863D3-3DCE-2BAB-B0BB-D6BBFE299931}"/>
              </a:ext>
            </a:extLst>
          </p:cNvPr>
          <p:cNvSpPr txBox="1"/>
          <p:nvPr/>
        </p:nvSpPr>
        <p:spPr>
          <a:xfrm flipH="1">
            <a:off x="8150947" y="4309255"/>
            <a:ext cx="2575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Staff </a:t>
            </a:r>
            <a:r>
              <a:rPr lang="en-US" sz="200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habits (3)</a:t>
            </a:r>
            <a:endParaRPr lang="en-US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A6C5111-950A-E522-1FC5-032307D44BF1}"/>
              </a:ext>
            </a:extLst>
          </p:cNvPr>
          <p:cNvSpPr txBox="1"/>
          <p:nvPr/>
        </p:nvSpPr>
        <p:spPr>
          <a:xfrm flipH="1">
            <a:off x="8141741" y="5445542"/>
            <a:ext cx="2575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Redundancy fears (3)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28978D2-B947-18D2-95C1-0CC21A92E3E5}"/>
              </a:ext>
            </a:extLst>
          </p:cNvPr>
          <p:cNvSpPr txBox="1"/>
          <p:nvPr/>
        </p:nvSpPr>
        <p:spPr>
          <a:xfrm>
            <a:off x="1440549" y="4309255"/>
            <a:ext cx="2575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Fewer office costs (4)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36AF974-AF34-7A7A-AB61-4A8F799D19FB}"/>
              </a:ext>
            </a:extLst>
          </p:cNvPr>
          <p:cNvSpPr txBox="1"/>
          <p:nvPr/>
        </p:nvSpPr>
        <p:spPr>
          <a:xfrm>
            <a:off x="1474311" y="5457065"/>
            <a:ext cx="27174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Higher productivity (4)</a:t>
            </a:r>
          </a:p>
        </p:txBody>
      </p:sp>
      <p:pic>
        <p:nvPicPr>
          <p:cNvPr id="2" name="S3">
            <a:hlinkClick r:id="" action="ppaction://media"/>
            <a:extLst>
              <a:ext uri="{FF2B5EF4-FFF2-40B4-BE49-F238E27FC236}">
                <a16:creationId xmlns:a16="http://schemas.microsoft.com/office/drawing/2014/main" id="{5DD51832-0287-CB59-8F11-3914C4C9C0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59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219"/>
    </mc:Choice>
    <mc:Fallback xmlns="">
      <p:transition spd="slow" advTm="90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21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6CE4-2B13-4715-B5B2-615A55922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0040" y="598197"/>
            <a:ext cx="7980520" cy="1840619"/>
          </a:xfrm>
        </p:spPr>
        <p:txBody>
          <a:bodyPr>
            <a:normAutofit/>
          </a:bodyPr>
          <a:lstStyle/>
          <a:p>
            <a:pPr marL="0" indent="0"/>
            <a:r>
              <a:rPr lang="en-US" sz="2800" b="1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Interpretation of force field analysis</a:t>
            </a:r>
            <a:br>
              <a:rPr lang="en-US" sz="20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US" sz="20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40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en-US" sz="220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total </a:t>
            </a:r>
            <a:r>
              <a:rPr lang="en-US" sz="22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driving forces (18) vs restraining forces (15) </a:t>
            </a:r>
            <a:br>
              <a:rPr lang="en-US" sz="22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- Covid 19 with health &amp; safety were strong factors</a:t>
            </a:r>
            <a:br>
              <a:rPr lang="en-US" sz="22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2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- result </a:t>
            </a:r>
            <a:r>
              <a:rPr lang="en-US" sz="2200" dirty="0" err="1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favour</a:t>
            </a:r>
            <a:r>
              <a:rPr lang="en-US" sz="2200" dirty="0">
                <a:latin typeface="Tw Cen MT" panose="020B0602020104020603" pitchFamily="34" charset="0"/>
                <a:ea typeface="Tahoma" panose="020B0604030504040204" pitchFamily="34" charset="0"/>
                <a:cs typeface="Tahoma" panose="020B0604030504040204" pitchFamily="34" charset="0"/>
              </a:rPr>
              <a:t> change</a:t>
            </a:r>
            <a:b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800" dirty="0">
              <a:latin typeface="Rockwell" panose="02060603020205020403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D4F1745-A55E-4835-88EB-BC637121B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916053"/>
              </p:ext>
            </p:extLst>
          </p:nvPr>
        </p:nvGraphicFramePr>
        <p:xfrm>
          <a:off x="1639253" y="3163888"/>
          <a:ext cx="8449627" cy="3541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EE984C36-29C3-1415-AFB6-E174A8036687}"/>
              </a:ext>
            </a:extLst>
          </p:cNvPr>
          <p:cNvSpPr txBox="1"/>
          <p:nvPr/>
        </p:nvSpPr>
        <p:spPr>
          <a:xfrm>
            <a:off x="1580040" y="2438817"/>
            <a:ext cx="4284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STAKEHOLDER MAPPING</a:t>
            </a:r>
          </a:p>
        </p:txBody>
      </p:sp>
      <p:pic>
        <p:nvPicPr>
          <p:cNvPr id="3" name="S4">
            <a:hlinkClick r:id="" action="ppaction://media"/>
            <a:extLst>
              <a:ext uri="{FF2B5EF4-FFF2-40B4-BE49-F238E27FC236}">
                <a16:creationId xmlns:a16="http://schemas.microsoft.com/office/drawing/2014/main" id="{5D607AC7-FADC-B408-24A6-E8A5589348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26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143"/>
    </mc:Choice>
    <mc:Fallback xmlns="">
      <p:transition spd="slow" advTm="109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1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C2365A2-AFA9-403B-A4C1-4A333BFA31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516466"/>
              </p:ext>
            </p:extLst>
          </p:nvPr>
        </p:nvGraphicFramePr>
        <p:xfrm>
          <a:off x="3234725" y="1376680"/>
          <a:ext cx="5929313" cy="3657600"/>
        </p:xfrm>
        <a:graphic>
          <a:graphicData uri="http://schemas.openxmlformats.org/drawingml/2006/table">
            <a:tbl>
              <a:tblPr/>
              <a:tblGrid>
                <a:gridCol w="29488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805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0821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Meet their needs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endParaRPr lang="en-GB" sz="16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Shareholders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Lawyers</a:t>
                      </a:r>
                    </a:p>
                  </a:txBody>
                  <a:tcPr marL="42563" marR="425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A4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Key player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endParaRPr lang="en-GB" sz="16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Directors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Department Heads</a:t>
                      </a:r>
                    </a:p>
                    <a:p>
                      <a:pPr marL="0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Compliance manager</a:t>
                      </a:r>
                    </a:p>
                  </a:txBody>
                  <a:tcPr marL="42563" marR="425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7D7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493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Least important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Junior employees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Suppliers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Clients</a:t>
                      </a:r>
                    </a:p>
                  </a:txBody>
                  <a:tcPr marL="42563" marR="425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4F98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Show consideration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6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Government Regulator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Bank Manger</a:t>
                      </a:r>
                    </a:p>
                  </a:txBody>
                  <a:tcPr marL="42563" marR="425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B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050" name="AutoShape 2">
            <a:extLst>
              <a:ext uri="{FF2B5EF4-FFF2-40B4-BE49-F238E27FC236}">
                <a16:creationId xmlns:a16="http://schemas.microsoft.com/office/drawing/2014/main" id="{1803F45E-D9F0-4FB4-8BC7-E7E74CC797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3360" y="1551533"/>
            <a:ext cx="274602" cy="3412976"/>
          </a:xfrm>
          <a:prstGeom prst="upArrow">
            <a:avLst>
              <a:gd name="adj1" fmla="val 46149"/>
              <a:gd name="adj2" fmla="val 122857"/>
            </a:avLst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vert" anchor="ctr" anchorCtr="1"/>
          <a:lstStyle/>
          <a:p>
            <a:pPr algn="ctr">
              <a:defRPr/>
            </a:pPr>
            <a:endParaRPr lang="en-US" sz="1200" dirty="0"/>
          </a:p>
        </p:txBody>
      </p:sp>
      <p:sp>
        <p:nvSpPr>
          <p:cNvPr id="2063" name="Rectangle 3">
            <a:extLst>
              <a:ext uri="{FF2B5EF4-FFF2-40B4-BE49-F238E27FC236}">
                <a16:creationId xmlns:a16="http://schemas.microsoft.com/office/drawing/2014/main" id="{8AED932F-0574-41B4-B8BB-A3E500D002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207843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2064" name="Rectangle 5">
            <a:extLst>
              <a:ext uri="{FF2B5EF4-FFF2-40B4-BE49-F238E27FC236}">
                <a16:creationId xmlns:a16="http://schemas.microsoft.com/office/drawing/2014/main" id="{A6B0121E-B99F-456F-835B-A1E6DCA339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74807"/>
            <a:ext cx="184731" cy="109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endParaRPr lang="en-GB" altLang="en-US" sz="1100">
              <a:latin typeface="Arial" panose="020B0604020202020204" pitchFamily="34" charset="0"/>
            </a:endParaRPr>
          </a:p>
          <a:p>
            <a:pPr eaLnBrk="0" hangingPunct="0"/>
            <a:br>
              <a:rPr lang="en-GB" altLang="en-US">
                <a:latin typeface="Arial" panose="020B0604020202020204" pitchFamily="34" charset="0"/>
              </a:rPr>
            </a:br>
            <a:endParaRPr lang="en-GB" altLang="en-US">
              <a:latin typeface="Arial" panose="020B0604020202020204" pitchFamily="34" charset="0"/>
            </a:endParaRPr>
          </a:p>
          <a:p>
            <a:pPr eaLnBrk="0" hangingPunct="0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067" name="TextBox 11">
            <a:extLst>
              <a:ext uri="{FF2B5EF4-FFF2-40B4-BE49-F238E27FC236}">
                <a16:creationId xmlns:a16="http://schemas.microsoft.com/office/drawing/2014/main" id="{CB36FEAD-9F5B-4923-BC9B-00BE858031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85162" y="510144"/>
            <a:ext cx="385540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/>
            <a:r>
              <a:rPr lang="en-GB" altLang="en-US" sz="2800" dirty="0">
                <a:latin typeface="+mj-lt"/>
              </a:rPr>
              <a:t>STAKEHOLDER MAP</a:t>
            </a:r>
            <a:r>
              <a:rPr lang="en-GB" altLang="en-US" sz="1600" dirty="0">
                <a:latin typeface="+mj-lt"/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0F0352-B078-4030-BDED-6A473B1347DC}"/>
              </a:ext>
            </a:extLst>
          </p:cNvPr>
          <p:cNvSpPr txBox="1"/>
          <p:nvPr/>
        </p:nvSpPr>
        <p:spPr>
          <a:xfrm>
            <a:off x="2270256" y="1551533"/>
            <a:ext cx="461665" cy="316835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en-US" dirty="0">
                <a:latin typeface="Calibri" pitchFamily="34" charset="0"/>
                <a:ea typeface="Calibri" pitchFamily="34" charset="0"/>
                <a:cs typeface="Arial" pitchFamily="34" charset="0"/>
              </a:rPr>
              <a:t>Power/influence of stakeholders</a:t>
            </a:r>
            <a:endParaRPr lang="en-US" dirty="0"/>
          </a:p>
        </p:txBody>
      </p:sp>
      <p:sp>
        <p:nvSpPr>
          <p:cNvPr id="12" name="AutoShape 2">
            <a:extLst>
              <a:ext uri="{FF2B5EF4-FFF2-40B4-BE49-F238E27FC236}">
                <a16:creationId xmlns:a16="http://schemas.microsoft.com/office/drawing/2014/main" id="{E11570F9-8F9B-4563-B6A8-9F903F547F54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5819068" y="2719208"/>
            <a:ext cx="369331" cy="5406211"/>
          </a:xfrm>
          <a:prstGeom prst="upArrow">
            <a:avLst>
              <a:gd name="adj1" fmla="val 39648"/>
              <a:gd name="adj2" fmla="val 122857"/>
            </a:avLst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vert" anchor="ctr" anchorCtr="1"/>
          <a:lstStyle/>
          <a:p>
            <a:pPr algn="ctr">
              <a:defRPr/>
            </a:pPr>
            <a:endParaRPr lang="en-US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AB4CB8-F125-45C8-8772-2460716B9A3A}"/>
              </a:ext>
            </a:extLst>
          </p:cNvPr>
          <p:cNvSpPr txBox="1"/>
          <p:nvPr/>
        </p:nvSpPr>
        <p:spPr>
          <a:xfrm rot="16200000">
            <a:off x="5031646" y="4595586"/>
            <a:ext cx="461665" cy="2297525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en-US" dirty="0">
                <a:latin typeface="Calibri" pitchFamily="34" charset="0"/>
                <a:ea typeface="Calibri" pitchFamily="34" charset="0"/>
                <a:cs typeface="Arial" pitchFamily="34" charset="0"/>
              </a:rPr>
              <a:t>Interest of stakeholders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3DDC6E-F546-5A2D-5A45-4DD6C6F17246}"/>
              </a:ext>
            </a:extLst>
          </p:cNvPr>
          <p:cNvSpPr txBox="1"/>
          <p:nvPr/>
        </p:nvSpPr>
        <p:spPr>
          <a:xfrm>
            <a:off x="2570762" y="5171963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36433A-7E06-F4C4-C7AE-2249D389A387}"/>
              </a:ext>
            </a:extLst>
          </p:cNvPr>
          <p:cNvSpPr txBox="1"/>
          <p:nvPr/>
        </p:nvSpPr>
        <p:spPr>
          <a:xfrm>
            <a:off x="9337322" y="5082939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715D0D-29B9-A352-D795-12FD614D6F7F}"/>
              </a:ext>
            </a:extLst>
          </p:cNvPr>
          <p:cNvSpPr txBox="1"/>
          <p:nvPr/>
        </p:nvSpPr>
        <p:spPr>
          <a:xfrm>
            <a:off x="2501088" y="965975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</a:t>
            </a:r>
          </a:p>
        </p:txBody>
      </p:sp>
      <p:pic>
        <p:nvPicPr>
          <p:cNvPr id="3" name="S4">
            <a:hlinkClick r:id="" action="ppaction://media"/>
            <a:extLst>
              <a:ext uri="{FF2B5EF4-FFF2-40B4-BE49-F238E27FC236}">
                <a16:creationId xmlns:a16="http://schemas.microsoft.com/office/drawing/2014/main" id="{665822E1-1500-206A-32BA-8F9E60FF8F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328"/>
    </mc:Choice>
    <mc:Fallback xmlns="">
      <p:transition spd="slow" advTm="140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32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6CE4-2B13-4715-B5B2-615A55922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Rockwell" panose="02060603020205020403" pitchFamily="18" charset="0"/>
              </a:rPr>
              <a:t>Review &amp; future changes?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F5361-68C0-4BF5-80C8-F1E7BF92B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934526"/>
            <a:ext cx="9905999" cy="411067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lvl="0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Changes initiated in July 2020</a:t>
            </a:r>
          </a:p>
          <a:p>
            <a:pPr lvl="1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Smooth transition, no resistance/complaints from staff or clients</a:t>
            </a:r>
          </a:p>
          <a:p>
            <a:pPr lvl="2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IT systems &amp; fewer offices – fully cloud based &amp; no commute</a:t>
            </a:r>
          </a:p>
          <a:p>
            <a:pPr lvl="2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After 1 year, staff feeling bored (routine) &amp; disconnected from </a:t>
            </a:r>
            <a:r>
              <a:rPr lang="en-US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organisation</a:t>
            </a: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&amp; colleagues</a:t>
            </a:r>
          </a:p>
          <a:p>
            <a:pPr lvl="2"/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Remote working successfully  – update to hybrid working system for flexible working and improve staff moral &amp; </a:t>
            </a:r>
            <a:r>
              <a:rPr lang="en-US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 building</a:t>
            </a: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Legal Sector has implemented remote/hybrid working to allow flexible working – mixture of days in office and remote working</a:t>
            </a:r>
          </a:p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Further changes in September 2022 – fully hybrid office working </a:t>
            </a:r>
          </a:p>
        </p:txBody>
      </p:sp>
      <p:pic>
        <p:nvPicPr>
          <p:cNvPr id="4" name="S6">
            <a:hlinkClick r:id="" action="ppaction://media"/>
            <a:extLst>
              <a:ext uri="{FF2B5EF4-FFF2-40B4-BE49-F238E27FC236}">
                <a16:creationId xmlns:a16="http://schemas.microsoft.com/office/drawing/2014/main" id="{1570930B-9F71-9A7D-C2CB-7FD62E0463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613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436"/>
    </mc:Choice>
    <mc:Fallback xmlns="">
      <p:transition spd="slow" advTm="130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4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77815013_Problem-solution cycle_RVA_v3" id="{20834410-FC37-46AC-ACB7-FB202F8C4BA9}" vid="{1ED24379-BFF7-4E2F-B7EC-A47C906E21A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7C0B241-13E5-418D-8920-D23491E2D2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7866CFD-F94E-4AE5-ACEA-86FEC0F48A1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B579702B-25C7-40D7-9E29-7686B11A966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Problemsolution cycle </Template>
  <TotalTime>742</TotalTime>
  <Words>606</Words>
  <Application>Microsoft Office PowerPoint</Application>
  <PresentationFormat>Widescreen</PresentationFormat>
  <Paragraphs>90</Paragraphs>
  <Slides>6</Slides>
  <Notes>2</Notes>
  <HiddenSlides>0</HiddenSlides>
  <MMClips>6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Rockwell</vt:lpstr>
      <vt:lpstr>Segoe UI</vt:lpstr>
      <vt:lpstr>Tahoma</vt:lpstr>
      <vt:lpstr>Tw Cen MT</vt:lpstr>
      <vt:lpstr>Circuit</vt:lpstr>
      <vt:lpstr>Change Management &amp; Stability Presentation By Aurang Zeb Saddiq – 1906993  Organisation – Charles Morgan Lawyers, Legal Sector  Law firm - 3 Offices in Birmingham &amp; Nottingham (JULY 2020) </vt:lpstr>
      <vt:lpstr>initiating the change process</vt:lpstr>
      <vt:lpstr>Force Field Analysis</vt:lpstr>
      <vt:lpstr>Interpretation of force field analysis  - total driving forces (18) vs restraining forces (15)  - Covid 19 with health &amp; safety were strong factors - result favour change </vt:lpstr>
      <vt:lpstr>PowerPoint Presentation</vt:lpstr>
      <vt:lpstr>Review &amp; future changes?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&lt;insert problem Title&gt;</dc:title>
  <dc:creator>Aurang Zeb</dc:creator>
  <cp:lastModifiedBy>Aurang Zeb</cp:lastModifiedBy>
  <cp:revision>11</cp:revision>
  <dcterms:created xsi:type="dcterms:W3CDTF">2022-06-29T12:14:06Z</dcterms:created>
  <dcterms:modified xsi:type="dcterms:W3CDTF">2022-07-01T17:40:11Z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