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4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5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1" r:id="rId1"/>
  </p:sldMasterIdLst>
  <p:notesMasterIdLst>
    <p:notesMasterId r:id="rId43"/>
  </p:notesMasterIdLst>
  <p:sldIdLst>
    <p:sldId id="256" r:id="rId2"/>
    <p:sldId id="260" r:id="rId3"/>
    <p:sldId id="280" r:id="rId4"/>
    <p:sldId id="281" r:id="rId5"/>
    <p:sldId id="269" r:id="rId6"/>
    <p:sldId id="273" r:id="rId7"/>
    <p:sldId id="265" r:id="rId8"/>
    <p:sldId id="279" r:id="rId9"/>
    <p:sldId id="268" r:id="rId10"/>
    <p:sldId id="261" r:id="rId11"/>
    <p:sldId id="270" r:id="rId12"/>
    <p:sldId id="298" r:id="rId13"/>
    <p:sldId id="299" r:id="rId14"/>
    <p:sldId id="300" r:id="rId15"/>
    <p:sldId id="295" r:id="rId16"/>
    <p:sldId id="296" r:id="rId17"/>
    <p:sldId id="297" r:id="rId18"/>
    <p:sldId id="294" r:id="rId19"/>
    <p:sldId id="267" r:id="rId20"/>
    <p:sldId id="264" r:id="rId21"/>
    <p:sldId id="301" r:id="rId22"/>
    <p:sldId id="284" r:id="rId23"/>
    <p:sldId id="266" r:id="rId24"/>
    <p:sldId id="274" r:id="rId25"/>
    <p:sldId id="282" r:id="rId26"/>
    <p:sldId id="277" r:id="rId27"/>
    <p:sldId id="290" r:id="rId28"/>
    <p:sldId id="278" r:id="rId29"/>
    <p:sldId id="291" r:id="rId30"/>
    <p:sldId id="292" r:id="rId31"/>
    <p:sldId id="293" r:id="rId32"/>
    <p:sldId id="286" r:id="rId33"/>
    <p:sldId id="287" r:id="rId34"/>
    <p:sldId id="272" r:id="rId35"/>
    <p:sldId id="285" r:id="rId36"/>
    <p:sldId id="288" r:id="rId37"/>
    <p:sldId id="275" r:id="rId38"/>
    <p:sldId id="289" r:id="rId39"/>
    <p:sldId id="262" r:id="rId40"/>
    <p:sldId id="271" r:id="rId41"/>
    <p:sldId id="283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73316" autoAdjust="0"/>
  </p:normalViewPr>
  <p:slideViewPr>
    <p:cSldViewPr snapToGrid="0" snapToObjects="1">
      <p:cViewPr varScale="1">
        <p:scale>
          <a:sx n="76" d="100"/>
          <a:sy n="76" d="100"/>
        </p:scale>
        <p:origin x="106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7FCE47-0D50-46F1-803F-24B302ECF78D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3E36D89C-B193-4849-B5A5-C630AEA9AAD8}">
      <dgm:prSet phldrT="[Text]"/>
      <dgm:spPr/>
      <dgm:t>
        <a:bodyPr/>
        <a:lstStyle/>
        <a:p>
          <a:r>
            <a:rPr lang="en-GB" dirty="0"/>
            <a:t>What?</a:t>
          </a:r>
        </a:p>
      </dgm:t>
    </dgm:pt>
    <dgm:pt modelId="{586AD9FF-9D8A-4918-8D6A-06CE5A385C2B}" type="parTrans" cxnId="{F97BAE1B-5C45-4AE8-A4FD-DAFEF1E13D03}">
      <dgm:prSet/>
      <dgm:spPr/>
      <dgm:t>
        <a:bodyPr/>
        <a:lstStyle/>
        <a:p>
          <a:endParaRPr lang="en-GB"/>
        </a:p>
      </dgm:t>
    </dgm:pt>
    <dgm:pt modelId="{CEC06368-28CA-4714-B3F5-EA83505F1F5C}" type="sibTrans" cxnId="{F97BAE1B-5C45-4AE8-A4FD-DAFEF1E13D03}">
      <dgm:prSet/>
      <dgm:spPr/>
      <dgm:t>
        <a:bodyPr/>
        <a:lstStyle/>
        <a:p>
          <a:endParaRPr lang="en-GB"/>
        </a:p>
      </dgm:t>
    </dgm:pt>
    <dgm:pt modelId="{23B498D1-91E3-4DE2-A790-D8E41586F7C4}">
      <dgm:prSet phldrT="[Text]"/>
      <dgm:spPr/>
      <dgm:t>
        <a:bodyPr/>
        <a:lstStyle/>
        <a:p>
          <a:r>
            <a:rPr lang="en-GB" dirty="0"/>
            <a:t>What are the barriers to using social media as a research tool?</a:t>
          </a:r>
        </a:p>
      </dgm:t>
    </dgm:pt>
    <dgm:pt modelId="{891A9B48-F069-48B8-A123-DAB5CC37D1C8}" type="parTrans" cxnId="{57652139-16DC-402B-807D-22BB17DE02A1}">
      <dgm:prSet/>
      <dgm:spPr/>
      <dgm:t>
        <a:bodyPr/>
        <a:lstStyle/>
        <a:p>
          <a:endParaRPr lang="en-GB"/>
        </a:p>
      </dgm:t>
    </dgm:pt>
    <dgm:pt modelId="{8132AEEB-DCCA-4EB4-8FEC-1B392AA6061B}" type="sibTrans" cxnId="{57652139-16DC-402B-807D-22BB17DE02A1}">
      <dgm:prSet/>
      <dgm:spPr/>
      <dgm:t>
        <a:bodyPr/>
        <a:lstStyle/>
        <a:p>
          <a:endParaRPr lang="en-GB"/>
        </a:p>
      </dgm:t>
    </dgm:pt>
    <dgm:pt modelId="{13DA6055-2CA6-40A7-BFC1-26D9B158746A}">
      <dgm:prSet phldrT="[Text]"/>
      <dgm:spPr/>
      <dgm:t>
        <a:bodyPr/>
        <a:lstStyle/>
        <a:p>
          <a:r>
            <a:rPr lang="en-GB" dirty="0"/>
            <a:t>How?</a:t>
          </a:r>
        </a:p>
      </dgm:t>
    </dgm:pt>
    <dgm:pt modelId="{01E24229-CB18-46D8-9047-76BA0358703F}" type="parTrans" cxnId="{DD3F9CC0-6A8E-4B4B-899B-D94E303BCB36}">
      <dgm:prSet/>
      <dgm:spPr/>
      <dgm:t>
        <a:bodyPr/>
        <a:lstStyle/>
        <a:p>
          <a:endParaRPr lang="en-GB"/>
        </a:p>
      </dgm:t>
    </dgm:pt>
    <dgm:pt modelId="{3AA30E2B-1789-4F10-96AF-92F6E9EBACAF}" type="sibTrans" cxnId="{DD3F9CC0-6A8E-4B4B-899B-D94E303BCB36}">
      <dgm:prSet/>
      <dgm:spPr/>
      <dgm:t>
        <a:bodyPr/>
        <a:lstStyle/>
        <a:p>
          <a:endParaRPr lang="en-GB"/>
        </a:p>
      </dgm:t>
    </dgm:pt>
    <dgm:pt modelId="{604325D5-B459-411A-B988-7055DA48D0BD}">
      <dgm:prSet phldrT="[Text]"/>
      <dgm:spPr/>
      <dgm:t>
        <a:bodyPr/>
        <a:lstStyle/>
        <a:p>
          <a:r>
            <a:rPr lang="en-GB" dirty="0"/>
            <a:t>How are researchers using social media to gather data?</a:t>
          </a:r>
        </a:p>
      </dgm:t>
    </dgm:pt>
    <dgm:pt modelId="{1E156A87-F3B6-4D36-9B5F-BB603FE2F88E}" type="parTrans" cxnId="{3BC458CE-3D08-4966-8AA8-2D41EDF0CA94}">
      <dgm:prSet/>
      <dgm:spPr/>
      <dgm:t>
        <a:bodyPr/>
        <a:lstStyle/>
        <a:p>
          <a:endParaRPr lang="en-GB"/>
        </a:p>
      </dgm:t>
    </dgm:pt>
    <dgm:pt modelId="{4BA9D3E6-45D8-4877-8781-D7EB61C7385D}" type="sibTrans" cxnId="{3BC458CE-3D08-4966-8AA8-2D41EDF0CA94}">
      <dgm:prSet/>
      <dgm:spPr/>
      <dgm:t>
        <a:bodyPr/>
        <a:lstStyle/>
        <a:p>
          <a:endParaRPr lang="en-GB"/>
        </a:p>
      </dgm:t>
    </dgm:pt>
    <dgm:pt modelId="{2EF2C803-DF3D-4C58-A771-D89B15082B24}">
      <dgm:prSet phldrT="[Text]"/>
      <dgm:spPr/>
      <dgm:t>
        <a:bodyPr/>
        <a:lstStyle/>
        <a:p>
          <a:r>
            <a:rPr lang="en-GB" dirty="0"/>
            <a:t>Why?</a:t>
          </a:r>
        </a:p>
      </dgm:t>
    </dgm:pt>
    <dgm:pt modelId="{A114A139-A76D-4E17-9ACF-0CA832CA183C}" type="parTrans" cxnId="{6DA4A360-F086-42ED-B467-5BF0ECCB275E}">
      <dgm:prSet/>
      <dgm:spPr/>
      <dgm:t>
        <a:bodyPr/>
        <a:lstStyle/>
        <a:p>
          <a:endParaRPr lang="en-GB"/>
        </a:p>
      </dgm:t>
    </dgm:pt>
    <dgm:pt modelId="{D3DE3191-ADF6-446B-AEB0-B8DDA4700ED3}" type="sibTrans" cxnId="{6DA4A360-F086-42ED-B467-5BF0ECCB275E}">
      <dgm:prSet/>
      <dgm:spPr/>
      <dgm:t>
        <a:bodyPr/>
        <a:lstStyle/>
        <a:p>
          <a:endParaRPr lang="en-GB"/>
        </a:p>
      </dgm:t>
    </dgm:pt>
    <dgm:pt modelId="{6A541A59-9E98-4B9C-A4E7-A8C8A0D9F79D}">
      <dgm:prSet phldrT="[Text]"/>
      <dgm:spPr/>
      <dgm:t>
        <a:bodyPr/>
        <a:lstStyle/>
        <a:p>
          <a:r>
            <a:rPr lang="en-GB" dirty="0"/>
            <a:t>Why are some people reluctant to take part in social media research?</a:t>
          </a:r>
        </a:p>
      </dgm:t>
    </dgm:pt>
    <dgm:pt modelId="{1A5C9D2B-5B1D-427E-BF7E-8A41219051DC}" type="parTrans" cxnId="{E0BCC6AA-0E22-45F1-8D0B-6090E4569B58}">
      <dgm:prSet/>
      <dgm:spPr/>
      <dgm:t>
        <a:bodyPr/>
        <a:lstStyle/>
        <a:p>
          <a:endParaRPr lang="en-GB"/>
        </a:p>
      </dgm:t>
    </dgm:pt>
    <dgm:pt modelId="{8795ED52-B1E3-432F-903C-9CA66D8E1669}" type="sibTrans" cxnId="{E0BCC6AA-0E22-45F1-8D0B-6090E4569B58}">
      <dgm:prSet/>
      <dgm:spPr/>
      <dgm:t>
        <a:bodyPr/>
        <a:lstStyle/>
        <a:p>
          <a:endParaRPr lang="en-GB"/>
        </a:p>
      </dgm:t>
    </dgm:pt>
    <dgm:pt modelId="{09C2B2C0-C15B-41E4-83BE-A775091225D2}" type="pres">
      <dgm:prSet presAssocID="{5A7FCE47-0D50-46F1-803F-24B302ECF7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7248EEA-FD5A-411A-8CF1-CCDEF19643F6}" type="pres">
      <dgm:prSet presAssocID="{3E36D89C-B193-4849-B5A5-C630AEA9AAD8}" presName="linNode" presStyleCnt="0"/>
      <dgm:spPr/>
    </dgm:pt>
    <dgm:pt modelId="{9D2E29C6-A2BB-4E4E-8461-844D04491B30}" type="pres">
      <dgm:prSet presAssocID="{3E36D89C-B193-4849-B5A5-C630AEA9AAD8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743AD5C-90C0-4072-BA0A-85D4981803E7}" type="pres">
      <dgm:prSet presAssocID="{3E36D89C-B193-4849-B5A5-C630AEA9AAD8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18C069B-AC65-4A5F-A759-8E001C99FBCA}" type="pres">
      <dgm:prSet presAssocID="{CEC06368-28CA-4714-B3F5-EA83505F1F5C}" presName="sp" presStyleCnt="0"/>
      <dgm:spPr/>
    </dgm:pt>
    <dgm:pt modelId="{2BB9873A-DA7A-4AF9-884A-A3442FDC0092}" type="pres">
      <dgm:prSet presAssocID="{13DA6055-2CA6-40A7-BFC1-26D9B158746A}" presName="linNode" presStyleCnt="0"/>
      <dgm:spPr/>
    </dgm:pt>
    <dgm:pt modelId="{7F0FB7C3-70FC-4C97-BA9B-CB685AD5E425}" type="pres">
      <dgm:prSet presAssocID="{13DA6055-2CA6-40A7-BFC1-26D9B158746A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2BC12F1-4AA1-4CEF-BD07-00B094D33466}" type="pres">
      <dgm:prSet presAssocID="{13DA6055-2CA6-40A7-BFC1-26D9B158746A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FDA2FE-0275-4FB5-A354-A6B52F01C604}" type="pres">
      <dgm:prSet presAssocID="{3AA30E2B-1789-4F10-96AF-92F6E9EBACAF}" presName="sp" presStyleCnt="0"/>
      <dgm:spPr/>
    </dgm:pt>
    <dgm:pt modelId="{C862B024-D62A-4E39-88F3-A37820227F58}" type="pres">
      <dgm:prSet presAssocID="{2EF2C803-DF3D-4C58-A771-D89B15082B24}" presName="linNode" presStyleCnt="0"/>
      <dgm:spPr/>
    </dgm:pt>
    <dgm:pt modelId="{512E92D6-C35E-416E-8556-DC32579D96E1}" type="pres">
      <dgm:prSet presAssocID="{2EF2C803-DF3D-4C58-A771-D89B15082B24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C19E5C3-D2DE-4861-8034-575D965C2BA7}" type="pres">
      <dgm:prSet presAssocID="{2EF2C803-DF3D-4C58-A771-D89B15082B24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7652139-16DC-402B-807D-22BB17DE02A1}" srcId="{3E36D89C-B193-4849-B5A5-C630AEA9AAD8}" destId="{23B498D1-91E3-4DE2-A790-D8E41586F7C4}" srcOrd="0" destOrd="0" parTransId="{891A9B48-F069-48B8-A123-DAB5CC37D1C8}" sibTransId="{8132AEEB-DCCA-4EB4-8FEC-1B392AA6061B}"/>
    <dgm:cxn modelId="{A2ECEA38-DDC6-456D-9B95-B0E3B7250D90}" type="presOf" srcId="{604325D5-B459-411A-B988-7055DA48D0BD}" destId="{02BC12F1-4AA1-4CEF-BD07-00B094D33466}" srcOrd="0" destOrd="0" presId="urn:microsoft.com/office/officeart/2005/8/layout/vList5"/>
    <dgm:cxn modelId="{E4323AFA-8CF2-45E5-987E-125E8ED0E5C7}" type="presOf" srcId="{23B498D1-91E3-4DE2-A790-D8E41586F7C4}" destId="{6743AD5C-90C0-4072-BA0A-85D4981803E7}" srcOrd="0" destOrd="0" presId="urn:microsoft.com/office/officeart/2005/8/layout/vList5"/>
    <dgm:cxn modelId="{2903F2B0-62A3-4A18-B618-9376F9F501D4}" type="presOf" srcId="{5A7FCE47-0D50-46F1-803F-24B302ECF78D}" destId="{09C2B2C0-C15B-41E4-83BE-A775091225D2}" srcOrd="0" destOrd="0" presId="urn:microsoft.com/office/officeart/2005/8/layout/vList5"/>
    <dgm:cxn modelId="{941A3860-0F35-461B-85AD-4099129B1A84}" type="presOf" srcId="{13DA6055-2CA6-40A7-BFC1-26D9B158746A}" destId="{7F0FB7C3-70FC-4C97-BA9B-CB685AD5E425}" srcOrd="0" destOrd="0" presId="urn:microsoft.com/office/officeart/2005/8/layout/vList5"/>
    <dgm:cxn modelId="{D0D5CCD3-D5D8-45B3-B2CE-BB1B5462678A}" type="presOf" srcId="{2EF2C803-DF3D-4C58-A771-D89B15082B24}" destId="{512E92D6-C35E-416E-8556-DC32579D96E1}" srcOrd="0" destOrd="0" presId="urn:microsoft.com/office/officeart/2005/8/layout/vList5"/>
    <dgm:cxn modelId="{E0BCC6AA-0E22-45F1-8D0B-6090E4569B58}" srcId="{2EF2C803-DF3D-4C58-A771-D89B15082B24}" destId="{6A541A59-9E98-4B9C-A4E7-A8C8A0D9F79D}" srcOrd="0" destOrd="0" parTransId="{1A5C9D2B-5B1D-427E-BF7E-8A41219051DC}" sibTransId="{8795ED52-B1E3-432F-903C-9CA66D8E1669}"/>
    <dgm:cxn modelId="{6DA4A360-F086-42ED-B467-5BF0ECCB275E}" srcId="{5A7FCE47-0D50-46F1-803F-24B302ECF78D}" destId="{2EF2C803-DF3D-4C58-A771-D89B15082B24}" srcOrd="2" destOrd="0" parTransId="{A114A139-A76D-4E17-9ACF-0CA832CA183C}" sibTransId="{D3DE3191-ADF6-446B-AEB0-B8DDA4700ED3}"/>
    <dgm:cxn modelId="{F97BAE1B-5C45-4AE8-A4FD-DAFEF1E13D03}" srcId="{5A7FCE47-0D50-46F1-803F-24B302ECF78D}" destId="{3E36D89C-B193-4849-B5A5-C630AEA9AAD8}" srcOrd="0" destOrd="0" parTransId="{586AD9FF-9D8A-4918-8D6A-06CE5A385C2B}" sibTransId="{CEC06368-28CA-4714-B3F5-EA83505F1F5C}"/>
    <dgm:cxn modelId="{77847F19-D8A2-4CF8-B074-8460C6EAAFEC}" type="presOf" srcId="{6A541A59-9E98-4B9C-A4E7-A8C8A0D9F79D}" destId="{AC19E5C3-D2DE-4861-8034-575D965C2BA7}" srcOrd="0" destOrd="0" presId="urn:microsoft.com/office/officeart/2005/8/layout/vList5"/>
    <dgm:cxn modelId="{DB1081B1-4F11-4B5D-9B72-6429E5E4F67A}" type="presOf" srcId="{3E36D89C-B193-4849-B5A5-C630AEA9AAD8}" destId="{9D2E29C6-A2BB-4E4E-8461-844D04491B30}" srcOrd="0" destOrd="0" presId="urn:microsoft.com/office/officeart/2005/8/layout/vList5"/>
    <dgm:cxn modelId="{DD3F9CC0-6A8E-4B4B-899B-D94E303BCB36}" srcId="{5A7FCE47-0D50-46F1-803F-24B302ECF78D}" destId="{13DA6055-2CA6-40A7-BFC1-26D9B158746A}" srcOrd="1" destOrd="0" parTransId="{01E24229-CB18-46D8-9047-76BA0358703F}" sibTransId="{3AA30E2B-1789-4F10-96AF-92F6E9EBACAF}"/>
    <dgm:cxn modelId="{3BC458CE-3D08-4966-8AA8-2D41EDF0CA94}" srcId="{13DA6055-2CA6-40A7-BFC1-26D9B158746A}" destId="{604325D5-B459-411A-B988-7055DA48D0BD}" srcOrd="0" destOrd="0" parTransId="{1E156A87-F3B6-4D36-9B5F-BB603FE2F88E}" sibTransId="{4BA9D3E6-45D8-4877-8781-D7EB61C7385D}"/>
    <dgm:cxn modelId="{46647383-B7CF-4970-8F6F-6FAA9283AFC2}" type="presParOf" srcId="{09C2B2C0-C15B-41E4-83BE-A775091225D2}" destId="{87248EEA-FD5A-411A-8CF1-CCDEF19643F6}" srcOrd="0" destOrd="0" presId="urn:microsoft.com/office/officeart/2005/8/layout/vList5"/>
    <dgm:cxn modelId="{09CC65D2-4191-4E9E-A18C-18CFFA9FB443}" type="presParOf" srcId="{87248EEA-FD5A-411A-8CF1-CCDEF19643F6}" destId="{9D2E29C6-A2BB-4E4E-8461-844D04491B30}" srcOrd="0" destOrd="0" presId="urn:microsoft.com/office/officeart/2005/8/layout/vList5"/>
    <dgm:cxn modelId="{D463542A-2CA8-4D73-B307-906E1775DE1A}" type="presParOf" srcId="{87248EEA-FD5A-411A-8CF1-CCDEF19643F6}" destId="{6743AD5C-90C0-4072-BA0A-85D4981803E7}" srcOrd="1" destOrd="0" presId="urn:microsoft.com/office/officeart/2005/8/layout/vList5"/>
    <dgm:cxn modelId="{0D4DA0BB-CC7F-4C2A-A52E-E61DD9C9DE1A}" type="presParOf" srcId="{09C2B2C0-C15B-41E4-83BE-A775091225D2}" destId="{B18C069B-AC65-4A5F-A759-8E001C99FBCA}" srcOrd="1" destOrd="0" presId="urn:microsoft.com/office/officeart/2005/8/layout/vList5"/>
    <dgm:cxn modelId="{FA790539-539F-486E-AE6A-B1781CFAFCAD}" type="presParOf" srcId="{09C2B2C0-C15B-41E4-83BE-A775091225D2}" destId="{2BB9873A-DA7A-4AF9-884A-A3442FDC0092}" srcOrd="2" destOrd="0" presId="urn:microsoft.com/office/officeart/2005/8/layout/vList5"/>
    <dgm:cxn modelId="{6AA26277-7FC8-4EC3-96F0-32A9D5BD4767}" type="presParOf" srcId="{2BB9873A-DA7A-4AF9-884A-A3442FDC0092}" destId="{7F0FB7C3-70FC-4C97-BA9B-CB685AD5E425}" srcOrd="0" destOrd="0" presId="urn:microsoft.com/office/officeart/2005/8/layout/vList5"/>
    <dgm:cxn modelId="{978E06DE-F5BE-4A7D-90CD-8C0C37AF3CF4}" type="presParOf" srcId="{2BB9873A-DA7A-4AF9-884A-A3442FDC0092}" destId="{02BC12F1-4AA1-4CEF-BD07-00B094D33466}" srcOrd="1" destOrd="0" presId="urn:microsoft.com/office/officeart/2005/8/layout/vList5"/>
    <dgm:cxn modelId="{EF57B7F4-5D98-4947-A9EC-5BFCF28B96B9}" type="presParOf" srcId="{09C2B2C0-C15B-41E4-83BE-A775091225D2}" destId="{48FDA2FE-0275-4FB5-A354-A6B52F01C604}" srcOrd="3" destOrd="0" presId="urn:microsoft.com/office/officeart/2005/8/layout/vList5"/>
    <dgm:cxn modelId="{FC0897D4-EDCD-4DCD-A740-A6C83EA2F06E}" type="presParOf" srcId="{09C2B2C0-C15B-41E4-83BE-A775091225D2}" destId="{C862B024-D62A-4E39-88F3-A37820227F58}" srcOrd="4" destOrd="0" presId="urn:microsoft.com/office/officeart/2005/8/layout/vList5"/>
    <dgm:cxn modelId="{AC484C83-8BCC-4080-8BF1-02FCC1BF169D}" type="presParOf" srcId="{C862B024-D62A-4E39-88F3-A37820227F58}" destId="{512E92D6-C35E-416E-8556-DC32579D96E1}" srcOrd="0" destOrd="0" presId="urn:microsoft.com/office/officeart/2005/8/layout/vList5"/>
    <dgm:cxn modelId="{82516471-A8AD-4D44-965F-0A5595D00C14}" type="presParOf" srcId="{C862B024-D62A-4E39-88F3-A37820227F58}" destId="{AC19E5C3-D2DE-4861-8034-575D965C2BA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88EBEC-E8A7-4DB1-8BC3-55A5D40DEBD0}" type="doc">
      <dgm:prSet loTypeId="urn:microsoft.com/office/officeart/2005/8/layout/cycle3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AAA3709C-71ED-41BE-93C5-84001C7CD910}">
      <dgm:prSet phldrT="[Text]"/>
      <dgm:spPr/>
      <dgm:t>
        <a:bodyPr/>
        <a:lstStyle/>
        <a:p>
          <a:r>
            <a:rPr lang="en-GB" dirty="0"/>
            <a:t>Identify similarities</a:t>
          </a:r>
        </a:p>
      </dgm:t>
    </dgm:pt>
    <dgm:pt modelId="{780B0831-0006-4EF5-A5C1-6EB715DD674E}" type="parTrans" cxnId="{BD7902AB-6974-4FED-8B93-8F8C5A03B846}">
      <dgm:prSet/>
      <dgm:spPr/>
      <dgm:t>
        <a:bodyPr/>
        <a:lstStyle/>
        <a:p>
          <a:endParaRPr lang="en-GB"/>
        </a:p>
      </dgm:t>
    </dgm:pt>
    <dgm:pt modelId="{B07D0CD6-6CCC-4844-8491-622625BB7291}" type="sibTrans" cxnId="{BD7902AB-6974-4FED-8B93-8F8C5A03B846}">
      <dgm:prSet/>
      <dgm:spPr/>
      <dgm:t>
        <a:bodyPr/>
        <a:lstStyle/>
        <a:p>
          <a:endParaRPr lang="en-GB"/>
        </a:p>
      </dgm:t>
    </dgm:pt>
    <dgm:pt modelId="{22C6CFD4-9624-4A7C-A287-B96D2C5E2868}">
      <dgm:prSet phldrT="[Text]"/>
      <dgm:spPr/>
      <dgm:t>
        <a:bodyPr/>
        <a:lstStyle/>
        <a:p>
          <a:r>
            <a:rPr lang="en-GB" dirty="0"/>
            <a:t>Extract themes</a:t>
          </a:r>
        </a:p>
      </dgm:t>
    </dgm:pt>
    <dgm:pt modelId="{F56BC304-7460-42E0-9226-7435F27209BD}" type="parTrans" cxnId="{BFEADBEA-13C6-4747-859B-3CF97E47A8DA}">
      <dgm:prSet/>
      <dgm:spPr/>
      <dgm:t>
        <a:bodyPr/>
        <a:lstStyle/>
        <a:p>
          <a:endParaRPr lang="en-GB"/>
        </a:p>
      </dgm:t>
    </dgm:pt>
    <dgm:pt modelId="{33C61179-98B7-435D-8923-C86CEC37B2A3}" type="sibTrans" cxnId="{BFEADBEA-13C6-4747-859B-3CF97E47A8DA}">
      <dgm:prSet/>
      <dgm:spPr/>
      <dgm:t>
        <a:bodyPr/>
        <a:lstStyle/>
        <a:p>
          <a:endParaRPr lang="en-GB"/>
        </a:p>
      </dgm:t>
    </dgm:pt>
    <dgm:pt modelId="{603D94EF-B634-484C-BBF1-F59AD9759E80}">
      <dgm:prSet phldrT="[Text]"/>
      <dgm:spPr/>
      <dgm:t>
        <a:bodyPr/>
        <a:lstStyle/>
        <a:p>
          <a:r>
            <a:rPr lang="en-GB" dirty="0"/>
            <a:t>Identify relationships</a:t>
          </a:r>
        </a:p>
      </dgm:t>
    </dgm:pt>
    <dgm:pt modelId="{B55C8A2F-F9B8-4A5D-84AA-9BE5804F7BD5}" type="parTrans" cxnId="{0E54EC76-FA6F-4E42-8F64-4743AE9925F1}">
      <dgm:prSet/>
      <dgm:spPr/>
      <dgm:t>
        <a:bodyPr/>
        <a:lstStyle/>
        <a:p>
          <a:endParaRPr lang="en-GB"/>
        </a:p>
      </dgm:t>
    </dgm:pt>
    <dgm:pt modelId="{F96124F2-F7F4-46A2-A143-13205F36E9A4}" type="sibTrans" cxnId="{0E54EC76-FA6F-4E42-8F64-4743AE9925F1}">
      <dgm:prSet/>
      <dgm:spPr/>
      <dgm:t>
        <a:bodyPr/>
        <a:lstStyle/>
        <a:p>
          <a:endParaRPr lang="en-GB"/>
        </a:p>
      </dgm:t>
    </dgm:pt>
    <dgm:pt modelId="{BF454131-43A3-433C-8FCC-21DF851B6A2D}">
      <dgm:prSet phldrT="[Text]"/>
      <dgm:spPr/>
      <dgm:t>
        <a:bodyPr/>
        <a:lstStyle/>
        <a:p>
          <a:r>
            <a:rPr lang="en-GB" dirty="0"/>
            <a:t>Highlight differences</a:t>
          </a:r>
        </a:p>
      </dgm:t>
    </dgm:pt>
    <dgm:pt modelId="{AC11E3D7-F000-43C2-903B-3983EA90C7D6}" type="parTrans" cxnId="{23A312EA-526A-4063-AD3F-A9A907E76F80}">
      <dgm:prSet/>
      <dgm:spPr/>
      <dgm:t>
        <a:bodyPr/>
        <a:lstStyle/>
        <a:p>
          <a:endParaRPr lang="en-GB"/>
        </a:p>
      </dgm:t>
    </dgm:pt>
    <dgm:pt modelId="{BAB2400A-BC7C-4A68-899A-70B2A7F32438}" type="sibTrans" cxnId="{23A312EA-526A-4063-AD3F-A9A907E76F80}">
      <dgm:prSet/>
      <dgm:spPr/>
      <dgm:t>
        <a:bodyPr/>
        <a:lstStyle/>
        <a:p>
          <a:endParaRPr lang="en-GB"/>
        </a:p>
      </dgm:t>
    </dgm:pt>
    <dgm:pt modelId="{6CADFB84-310A-48CB-8B36-0CD8C8C736DB}">
      <dgm:prSet phldrT="[Text]"/>
      <dgm:spPr/>
      <dgm:t>
        <a:bodyPr/>
        <a:lstStyle/>
        <a:p>
          <a:r>
            <a:rPr lang="en-GB" dirty="0"/>
            <a:t>Create generalisations</a:t>
          </a:r>
        </a:p>
      </dgm:t>
    </dgm:pt>
    <dgm:pt modelId="{E9F5814B-B026-4FF2-AF42-192F744BAB43}" type="parTrans" cxnId="{6901D377-963E-46D5-8A6A-78404BD7DB91}">
      <dgm:prSet/>
      <dgm:spPr/>
      <dgm:t>
        <a:bodyPr/>
        <a:lstStyle/>
        <a:p>
          <a:endParaRPr lang="en-GB"/>
        </a:p>
      </dgm:t>
    </dgm:pt>
    <dgm:pt modelId="{788DFCD2-B570-486A-A230-7FEC2B37D4B2}" type="sibTrans" cxnId="{6901D377-963E-46D5-8A6A-78404BD7DB91}">
      <dgm:prSet/>
      <dgm:spPr/>
      <dgm:t>
        <a:bodyPr/>
        <a:lstStyle/>
        <a:p>
          <a:endParaRPr lang="en-GB"/>
        </a:p>
      </dgm:t>
    </dgm:pt>
    <dgm:pt modelId="{2E082B84-5848-4547-A27B-59B13C229D97}" type="pres">
      <dgm:prSet presAssocID="{F788EBEC-E8A7-4DB1-8BC3-55A5D40DEBD0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5F20D4C-9A73-4BDB-9093-1009C98FF57C}" type="pres">
      <dgm:prSet presAssocID="{F788EBEC-E8A7-4DB1-8BC3-55A5D40DEBD0}" presName="cycle" presStyleCnt="0"/>
      <dgm:spPr/>
    </dgm:pt>
    <dgm:pt modelId="{1B8A6ACE-4722-4A32-8022-1205430401D7}" type="pres">
      <dgm:prSet presAssocID="{AAA3709C-71ED-41BE-93C5-84001C7CD910}" presName="nodeFirs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C659ED3-5766-486D-B21E-68E6A34902D9}" type="pres">
      <dgm:prSet presAssocID="{B07D0CD6-6CCC-4844-8491-622625BB7291}" presName="sibTransFirstNode" presStyleLbl="bgShp" presStyleIdx="0" presStyleCnt="1"/>
      <dgm:spPr/>
      <dgm:t>
        <a:bodyPr/>
        <a:lstStyle/>
        <a:p>
          <a:endParaRPr lang="en-GB"/>
        </a:p>
      </dgm:t>
    </dgm:pt>
    <dgm:pt modelId="{5D2E1863-C395-4C6E-9423-279CB8699E11}" type="pres">
      <dgm:prSet presAssocID="{22C6CFD4-9624-4A7C-A287-B96D2C5E2868}" presName="nodeFollowingNodes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1AE366-86AE-4CDE-A075-B1CE1B0E0CC2}" type="pres">
      <dgm:prSet presAssocID="{603D94EF-B634-484C-BBF1-F59AD9759E80}" presName="nodeFollowingNodes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0DB5B0-9AA8-4070-A307-F05990DE14BE}" type="pres">
      <dgm:prSet presAssocID="{BF454131-43A3-433C-8FCC-21DF851B6A2D}" presName="nodeFollowingNodes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5362A85-364A-4B1D-A230-89F76F8E2FF8}" type="pres">
      <dgm:prSet presAssocID="{6CADFB84-310A-48CB-8B36-0CD8C8C736DB}" presName="nodeFollowingNodes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460F360-859D-4A16-A502-3EC6F2F9C25B}" type="presOf" srcId="{603D94EF-B634-484C-BBF1-F59AD9759E80}" destId="{921AE366-86AE-4CDE-A075-B1CE1B0E0CC2}" srcOrd="0" destOrd="0" presId="urn:microsoft.com/office/officeart/2005/8/layout/cycle3"/>
    <dgm:cxn modelId="{3534FCD5-3312-4DDA-B540-4F71442C5E95}" type="presOf" srcId="{BF454131-43A3-433C-8FCC-21DF851B6A2D}" destId="{B40DB5B0-9AA8-4070-A307-F05990DE14BE}" srcOrd="0" destOrd="0" presId="urn:microsoft.com/office/officeart/2005/8/layout/cycle3"/>
    <dgm:cxn modelId="{D9D0AE10-0F06-49CC-A174-DFBF6DFABA4A}" type="presOf" srcId="{F788EBEC-E8A7-4DB1-8BC3-55A5D40DEBD0}" destId="{2E082B84-5848-4547-A27B-59B13C229D97}" srcOrd="0" destOrd="0" presId="urn:microsoft.com/office/officeart/2005/8/layout/cycle3"/>
    <dgm:cxn modelId="{23A312EA-526A-4063-AD3F-A9A907E76F80}" srcId="{F788EBEC-E8A7-4DB1-8BC3-55A5D40DEBD0}" destId="{BF454131-43A3-433C-8FCC-21DF851B6A2D}" srcOrd="3" destOrd="0" parTransId="{AC11E3D7-F000-43C2-903B-3983EA90C7D6}" sibTransId="{BAB2400A-BC7C-4A68-899A-70B2A7F32438}"/>
    <dgm:cxn modelId="{C3DBD709-FCBB-495E-A2B8-35AA26A9FFB9}" type="presOf" srcId="{AAA3709C-71ED-41BE-93C5-84001C7CD910}" destId="{1B8A6ACE-4722-4A32-8022-1205430401D7}" srcOrd="0" destOrd="0" presId="urn:microsoft.com/office/officeart/2005/8/layout/cycle3"/>
    <dgm:cxn modelId="{BFEADBEA-13C6-4747-859B-3CF97E47A8DA}" srcId="{F788EBEC-E8A7-4DB1-8BC3-55A5D40DEBD0}" destId="{22C6CFD4-9624-4A7C-A287-B96D2C5E2868}" srcOrd="1" destOrd="0" parTransId="{F56BC304-7460-42E0-9226-7435F27209BD}" sibTransId="{33C61179-98B7-435D-8923-C86CEC37B2A3}"/>
    <dgm:cxn modelId="{6901D377-963E-46D5-8A6A-78404BD7DB91}" srcId="{F788EBEC-E8A7-4DB1-8BC3-55A5D40DEBD0}" destId="{6CADFB84-310A-48CB-8B36-0CD8C8C736DB}" srcOrd="4" destOrd="0" parTransId="{E9F5814B-B026-4FF2-AF42-192F744BAB43}" sibTransId="{788DFCD2-B570-486A-A230-7FEC2B37D4B2}"/>
    <dgm:cxn modelId="{9C183B58-01A2-44BC-BD00-AD2E21711269}" type="presOf" srcId="{B07D0CD6-6CCC-4844-8491-622625BB7291}" destId="{0C659ED3-5766-486D-B21E-68E6A34902D9}" srcOrd="0" destOrd="0" presId="urn:microsoft.com/office/officeart/2005/8/layout/cycle3"/>
    <dgm:cxn modelId="{5C4ACCC7-7634-4276-828A-BBCB1970FB68}" type="presOf" srcId="{6CADFB84-310A-48CB-8B36-0CD8C8C736DB}" destId="{45362A85-364A-4B1D-A230-89F76F8E2FF8}" srcOrd="0" destOrd="0" presId="urn:microsoft.com/office/officeart/2005/8/layout/cycle3"/>
    <dgm:cxn modelId="{A44E532E-0690-42C6-91E5-EAC4313F70A5}" type="presOf" srcId="{22C6CFD4-9624-4A7C-A287-B96D2C5E2868}" destId="{5D2E1863-C395-4C6E-9423-279CB8699E11}" srcOrd="0" destOrd="0" presId="urn:microsoft.com/office/officeart/2005/8/layout/cycle3"/>
    <dgm:cxn modelId="{BD7902AB-6974-4FED-8B93-8F8C5A03B846}" srcId="{F788EBEC-E8A7-4DB1-8BC3-55A5D40DEBD0}" destId="{AAA3709C-71ED-41BE-93C5-84001C7CD910}" srcOrd="0" destOrd="0" parTransId="{780B0831-0006-4EF5-A5C1-6EB715DD674E}" sibTransId="{B07D0CD6-6CCC-4844-8491-622625BB7291}"/>
    <dgm:cxn modelId="{0E54EC76-FA6F-4E42-8F64-4743AE9925F1}" srcId="{F788EBEC-E8A7-4DB1-8BC3-55A5D40DEBD0}" destId="{603D94EF-B634-484C-BBF1-F59AD9759E80}" srcOrd="2" destOrd="0" parTransId="{B55C8A2F-F9B8-4A5D-84AA-9BE5804F7BD5}" sibTransId="{F96124F2-F7F4-46A2-A143-13205F36E9A4}"/>
    <dgm:cxn modelId="{CEB1364A-CC36-465C-BF27-06A99C1879AA}" type="presParOf" srcId="{2E082B84-5848-4547-A27B-59B13C229D97}" destId="{E5F20D4C-9A73-4BDB-9093-1009C98FF57C}" srcOrd="0" destOrd="0" presId="urn:microsoft.com/office/officeart/2005/8/layout/cycle3"/>
    <dgm:cxn modelId="{CE865DEB-42AE-4AA9-9EF9-E4FA042296CC}" type="presParOf" srcId="{E5F20D4C-9A73-4BDB-9093-1009C98FF57C}" destId="{1B8A6ACE-4722-4A32-8022-1205430401D7}" srcOrd="0" destOrd="0" presId="urn:microsoft.com/office/officeart/2005/8/layout/cycle3"/>
    <dgm:cxn modelId="{B48F4E63-340F-4440-8F34-78B2E1ECC336}" type="presParOf" srcId="{E5F20D4C-9A73-4BDB-9093-1009C98FF57C}" destId="{0C659ED3-5766-486D-B21E-68E6A34902D9}" srcOrd="1" destOrd="0" presId="urn:microsoft.com/office/officeart/2005/8/layout/cycle3"/>
    <dgm:cxn modelId="{262267E1-9432-442E-9EFF-3757B19E744C}" type="presParOf" srcId="{E5F20D4C-9A73-4BDB-9093-1009C98FF57C}" destId="{5D2E1863-C395-4C6E-9423-279CB8699E11}" srcOrd="2" destOrd="0" presId="urn:microsoft.com/office/officeart/2005/8/layout/cycle3"/>
    <dgm:cxn modelId="{FE59006C-5C01-4D0F-B435-61A946564E5D}" type="presParOf" srcId="{E5F20D4C-9A73-4BDB-9093-1009C98FF57C}" destId="{921AE366-86AE-4CDE-A075-B1CE1B0E0CC2}" srcOrd="3" destOrd="0" presId="urn:microsoft.com/office/officeart/2005/8/layout/cycle3"/>
    <dgm:cxn modelId="{43AD9F94-1AB7-4593-B01E-5FD41AFF8B42}" type="presParOf" srcId="{E5F20D4C-9A73-4BDB-9093-1009C98FF57C}" destId="{B40DB5B0-9AA8-4070-A307-F05990DE14BE}" srcOrd="4" destOrd="0" presId="urn:microsoft.com/office/officeart/2005/8/layout/cycle3"/>
    <dgm:cxn modelId="{1FD6EE04-55F0-4DBC-A1D0-403B07A9913C}" type="presParOf" srcId="{E5F20D4C-9A73-4BDB-9093-1009C98FF57C}" destId="{45362A85-364A-4B1D-A230-89F76F8E2FF8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396FA3-0294-4196-8671-FAC231179A75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F47B88C7-14BC-423C-B752-0A460AAAED7F}">
      <dgm:prSet phldrT="[Text]"/>
      <dgm:spPr/>
      <dgm:t>
        <a:bodyPr/>
        <a:lstStyle/>
        <a:p>
          <a:r>
            <a:rPr lang="en-GB" dirty="0"/>
            <a:t>To draw conclusions</a:t>
          </a:r>
        </a:p>
      </dgm:t>
    </dgm:pt>
    <dgm:pt modelId="{7874E2BD-7414-4804-8199-73A95A3E80A3}" type="parTrans" cxnId="{9B22FCD7-9A67-49CE-92CD-1B425C6FFE36}">
      <dgm:prSet/>
      <dgm:spPr/>
      <dgm:t>
        <a:bodyPr/>
        <a:lstStyle/>
        <a:p>
          <a:endParaRPr lang="en-GB"/>
        </a:p>
      </dgm:t>
    </dgm:pt>
    <dgm:pt modelId="{49E8BB68-AC63-42EC-B849-2973DC000C3A}" type="sibTrans" cxnId="{9B22FCD7-9A67-49CE-92CD-1B425C6FFE36}">
      <dgm:prSet/>
      <dgm:spPr/>
      <dgm:t>
        <a:bodyPr/>
        <a:lstStyle/>
        <a:p>
          <a:endParaRPr lang="en-GB"/>
        </a:p>
      </dgm:t>
    </dgm:pt>
    <dgm:pt modelId="{A9B3C5DD-2523-491A-991A-209208662D01}">
      <dgm:prSet phldrT="[Text]"/>
      <dgm:spPr/>
      <dgm:t>
        <a:bodyPr/>
        <a:lstStyle/>
        <a:p>
          <a:r>
            <a:rPr lang="en-GB" dirty="0"/>
            <a:t>To develop theories</a:t>
          </a:r>
        </a:p>
      </dgm:t>
    </dgm:pt>
    <dgm:pt modelId="{B6C06A94-F406-4748-A8E6-97C2C4F7B6B9}" type="parTrans" cxnId="{C6DC450C-6BA7-4DDC-BED4-7723ACA01EAD}">
      <dgm:prSet/>
      <dgm:spPr/>
      <dgm:t>
        <a:bodyPr/>
        <a:lstStyle/>
        <a:p>
          <a:endParaRPr lang="en-GB"/>
        </a:p>
      </dgm:t>
    </dgm:pt>
    <dgm:pt modelId="{A6A0DDB0-5F85-476E-B324-A4F390FEF6F6}" type="sibTrans" cxnId="{C6DC450C-6BA7-4DDC-BED4-7723ACA01EAD}">
      <dgm:prSet/>
      <dgm:spPr/>
      <dgm:t>
        <a:bodyPr/>
        <a:lstStyle/>
        <a:p>
          <a:endParaRPr lang="en-GB"/>
        </a:p>
      </dgm:t>
    </dgm:pt>
    <dgm:pt modelId="{780A4F57-3D5B-4B5F-ADDF-3E0630130483}">
      <dgm:prSet phldrT="[Text]"/>
      <dgm:spPr/>
      <dgm:t>
        <a:bodyPr/>
        <a:lstStyle/>
        <a:p>
          <a:r>
            <a:rPr lang="en-GB" dirty="0"/>
            <a:t>To test hypotheses</a:t>
          </a:r>
        </a:p>
      </dgm:t>
    </dgm:pt>
    <dgm:pt modelId="{AEEDD564-8FD8-4777-BB03-839A58C3F38C}" type="parTrans" cxnId="{B7CC2BDC-8C4F-4B73-8FFA-FDA5F2DEDD58}">
      <dgm:prSet/>
      <dgm:spPr/>
      <dgm:t>
        <a:bodyPr/>
        <a:lstStyle/>
        <a:p>
          <a:endParaRPr lang="en-GB"/>
        </a:p>
      </dgm:t>
    </dgm:pt>
    <dgm:pt modelId="{AECFB36B-208F-4F45-8ED3-BB2FDE1C945F}" type="sibTrans" cxnId="{B7CC2BDC-8C4F-4B73-8FFA-FDA5F2DEDD58}">
      <dgm:prSet/>
      <dgm:spPr/>
      <dgm:t>
        <a:bodyPr/>
        <a:lstStyle/>
        <a:p>
          <a:endParaRPr lang="en-GB"/>
        </a:p>
      </dgm:t>
    </dgm:pt>
    <dgm:pt modelId="{83E951B9-516C-AD4D-B68E-CE6BB7E17099}" type="pres">
      <dgm:prSet presAssocID="{6A396FA3-0294-4196-8671-FAC231179A75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GB"/>
        </a:p>
      </dgm:t>
    </dgm:pt>
    <dgm:pt modelId="{4BB8B52B-FE01-3E4C-BF23-7EA9EDDA7CE6}" type="pres">
      <dgm:prSet presAssocID="{6A396FA3-0294-4196-8671-FAC231179A75}" presName="Name1" presStyleCnt="0"/>
      <dgm:spPr/>
    </dgm:pt>
    <dgm:pt modelId="{A6E19AA1-0E3B-2849-B100-F5B848D2F46A}" type="pres">
      <dgm:prSet presAssocID="{6A396FA3-0294-4196-8671-FAC231179A75}" presName="cycle" presStyleCnt="0"/>
      <dgm:spPr/>
    </dgm:pt>
    <dgm:pt modelId="{9A14A8E6-E22A-3B41-A809-E82B36ED862E}" type="pres">
      <dgm:prSet presAssocID="{6A396FA3-0294-4196-8671-FAC231179A75}" presName="srcNode" presStyleLbl="node1" presStyleIdx="0" presStyleCnt="3"/>
      <dgm:spPr/>
    </dgm:pt>
    <dgm:pt modelId="{15B4385F-0BED-E74E-9292-2E5315E7A6E4}" type="pres">
      <dgm:prSet presAssocID="{6A396FA3-0294-4196-8671-FAC231179A75}" presName="conn" presStyleLbl="parChTrans1D2" presStyleIdx="0" presStyleCnt="1"/>
      <dgm:spPr/>
      <dgm:t>
        <a:bodyPr/>
        <a:lstStyle/>
        <a:p>
          <a:endParaRPr lang="en-GB"/>
        </a:p>
      </dgm:t>
    </dgm:pt>
    <dgm:pt modelId="{A3C1648C-46CC-0947-9013-A2517A678279}" type="pres">
      <dgm:prSet presAssocID="{6A396FA3-0294-4196-8671-FAC231179A75}" presName="extraNode" presStyleLbl="node1" presStyleIdx="0" presStyleCnt="3"/>
      <dgm:spPr/>
    </dgm:pt>
    <dgm:pt modelId="{D9D8E5F1-A035-B04C-9D4F-6CEBFB60B247}" type="pres">
      <dgm:prSet presAssocID="{6A396FA3-0294-4196-8671-FAC231179A75}" presName="dstNode" presStyleLbl="node1" presStyleIdx="0" presStyleCnt="3"/>
      <dgm:spPr/>
    </dgm:pt>
    <dgm:pt modelId="{4DBE2D28-0B1F-B64B-A545-38F08E673A05}" type="pres">
      <dgm:prSet presAssocID="{F47B88C7-14BC-423C-B752-0A460AAAED7F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249CAAF-F1A5-E641-B628-E2759E7F5150}" type="pres">
      <dgm:prSet presAssocID="{F47B88C7-14BC-423C-B752-0A460AAAED7F}" presName="accent_1" presStyleCnt="0"/>
      <dgm:spPr/>
    </dgm:pt>
    <dgm:pt modelId="{96961BDB-8359-6E46-BAEA-837BC762DC8C}" type="pres">
      <dgm:prSet presAssocID="{F47B88C7-14BC-423C-B752-0A460AAAED7F}" presName="accentRepeatNode" presStyleLbl="solidFgAcc1" presStyleIdx="0" presStyleCnt="3"/>
      <dgm:spPr/>
    </dgm:pt>
    <dgm:pt modelId="{2FFC6DC5-DA94-EF46-A724-31CEEEB5C5FA}" type="pres">
      <dgm:prSet presAssocID="{A9B3C5DD-2523-491A-991A-209208662D01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7EBCB1-6738-D341-9F35-57BC71578273}" type="pres">
      <dgm:prSet presAssocID="{A9B3C5DD-2523-491A-991A-209208662D01}" presName="accent_2" presStyleCnt="0"/>
      <dgm:spPr/>
    </dgm:pt>
    <dgm:pt modelId="{8E5F4C44-5213-144F-8B6C-30FF32666F29}" type="pres">
      <dgm:prSet presAssocID="{A9B3C5DD-2523-491A-991A-209208662D01}" presName="accentRepeatNode" presStyleLbl="solidFgAcc1" presStyleIdx="1" presStyleCnt="3"/>
      <dgm:spPr/>
    </dgm:pt>
    <dgm:pt modelId="{C83AB80E-AC93-7A46-9AFC-283E71169E77}" type="pres">
      <dgm:prSet presAssocID="{780A4F57-3D5B-4B5F-ADDF-3E0630130483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78BDB2-4EA4-CE4F-9456-DE4F8BE03392}" type="pres">
      <dgm:prSet presAssocID="{780A4F57-3D5B-4B5F-ADDF-3E0630130483}" presName="accent_3" presStyleCnt="0"/>
      <dgm:spPr/>
    </dgm:pt>
    <dgm:pt modelId="{567ECAD5-25A9-5E4A-99F3-C03397BD0B44}" type="pres">
      <dgm:prSet presAssocID="{780A4F57-3D5B-4B5F-ADDF-3E0630130483}" presName="accentRepeatNode" presStyleLbl="solidFgAcc1" presStyleIdx="2" presStyleCnt="3"/>
      <dgm:spPr/>
    </dgm:pt>
  </dgm:ptLst>
  <dgm:cxnLst>
    <dgm:cxn modelId="{B7CC2BDC-8C4F-4B73-8FFA-FDA5F2DEDD58}" srcId="{6A396FA3-0294-4196-8671-FAC231179A75}" destId="{780A4F57-3D5B-4B5F-ADDF-3E0630130483}" srcOrd="2" destOrd="0" parTransId="{AEEDD564-8FD8-4777-BB03-839A58C3F38C}" sibTransId="{AECFB36B-208F-4F45-8ED3-BB2FDE1C945F}"/>
    <dgm:cxn modelId="{C6B3E6B1-A450-514B-A026-32D6FEAAEB12}" type="presOf" srcId="{F47B88C7-14BC-423C-B752-0A460AAAED7F}" destId="{4DBE2D28-0B1F-B64B-A545-38F08E673A05}" srcOrd="0" destOrd="0" presId="urn:microsoft.com/office/officeart/2008/layout/VerticalCurvedList"/>
    <dgm:cxn modelId="{81614BA6-8378-514D-A07E-F32ECBF5DBCC}" type="presOf" srcId="{A9B3C5DD-2523-491A-991A-209208662D01}" destId="{2FFC6DC5-DA94-EF46-A724-31CEEEB5C5FA}" srcOrd="0" destOrd="0" presId="urn:microsoft.com/office/officeart/2008/layout/VerticalCurvedList"/>
    <dgm:cxn modelId="{9B22FCD7-9A67-49CE-92CD-1B425C6FFE36}" srcId="{6A396FA3-0294-4196-8671-FAC231179A75}" destId="{F47B88C7-14BC-423C-B752-0A460AAAED7F}" srcOrd="0" destOrd="0" parTransId="{7874E2BD-7414-4804-8199-73A95A3E80A3}" sibTransId="{49E8BB68-AC63-42EC-B849-2973DC000C3A}"/>
    <dgm:cxn modelId="{14BAFE24-72BD-A941-AAAD-7B04D5D14E38}" type="presOf" srcId="{780A4F57-3D5B-4B5F-ADDF-3E0630130483}" destId="{C83AB80E-AC93-7A46-9AFC-283E71169E77}" srcOrd="0" destOrd="0" presId="urn:microsoft.com/office/officeart/2008/layout/VerticalCurvedList"/>
    <dgm:cxn modelId="{C6DC450C-6BA7-4DDC-BED4-7723ACA01EAD}" srcId="{6A396FA3-0294-4196-8671-FAC231179A75}" destId="{A9B3C5DD-2523-491A-991A-209208662D01}" srcOrd="1" destOrd="0" parTransId="{B6C06A94-F406-4748-A8E6-97C2C4F7B6B9}" sibTransId="{A6A0DDB0-5F85-476E-B324-A4F390FEF6F6}"/>
    <dgm:cxn modelId="{E7A9C2B0-3834-BA44-ADEC-CE648850E8EE}" type="presOf" srcId="{49E8BB68-AC63-42EC-B849-2973DC000C3A}" destId="{15B4385F-0BED-E74E-9292-2E5315E7A6E4}" srcOrd="0" destOrd="0" presId="urn:microsoft.com/office/officeart/2008/layout/VerticalCurvedList"/>
    <dgm:cxn modelId="{C3CECF1E-E1F9-2444-A50D-15B76A6337D6}" type="presOf" srcId="{6A396FA3-0294-4196-8671-FAC231179A75}" destId="{83E951B9-516C-AD4D-B68E-CE6BB7E17099}" srcOrd="0" destOrd="0" presId="urn:microsoft.com/office/officeart/2008/layout/VerticalCurvedList"/>
    <dgm:cxn modelId="{6DE9C4EF-6196-9D44-9538-A147EC4DB4B7}" type="presParOf" srcId="{83E951B9-516C-AD4D-B68E-CE6BB7E17099}" destId="{4BB8B52B-FE01-3E4C-BF23-7EA9EDDA7CE6}" srcOrd="0" destOrd="0" presId="urn:microsoft.com/office/officeart/2008/layout/VerticalCurvedList"/>
    <dgm:cxn modelId="{C2FF01D2-1B91-504B-BB66-A91C3AAADB01}" type="presParOf" srcId="{4BB8B52B-FE01-3E4C-BF23-7EA9EDDA7CE6}" destId="{A6E19AA1-0E3B-2849-B100-F5B848D2F46A}" srcOrd="0" destOrd="0" presId="urn:microsoft.com/office/officeart/2008/layout/VerticalCurvedList"/>
    <dgm:cxn modelId="{3B2491FF-FD09-7F40-91AC-6AFF59C6DC23}" type="presParOf" srcId="{A6E19AA1-0E3B-2849-B100-F5B848D2F46A}" destId="{9A14A8E6-E22A-3B41-A809-E82B36ED862E}" srcOrd="0" destOrd="0" presId="urn:microsoft.com/office/officeart/2008/layout/VerticalCurvedList"/>
    <dgm:cxn modelId="{10CEB258-ACAB-154F-9B52-02936BD9748D}" type="presParOf" srcId="{A6E19AA1-0E3B-2849-B100-F5B848D2F46A}" destId="{15B4385F-0BED-E74E-9292-2E5315E7A6E4}" srcOrd="1" destOrd="0" presId="urn:microsoft.com/office/officeart/2008/layout/VerticalCurvedList"/>
    <dgm:cxn modelId="{378F569E-0580-DE45-AC38-82B65E479E7F}" type="presParOf" srcId="{A6E19AA1-0E3B-2849-B100-F5B848D2F46A}" destId="{A3C1648C-46CC-0947-9013-A2517A678279}" srcOrd="2" destOrd="0" presId="urn:microsoft.com/office/officeart/2008/layout/VerticalCurvedList"/>
    <dgm:cxn modelId="{03E29398-80DD-ED45-9BDB-3BE016C34841}" type="presParOf" srcId="{A6E19AA1-0E3B-2849-B100-F5B848D2F46A}" destId="{D9D8E5F1-A035-B04C-9D4F-6CEBFB60B247}" srcOrd="3" destOrd="0" presId="urn:microsoft.com/office/officeart/2008/layout/VerticalCurvedList"/>
    <dgm:cxn modelId="{6483F9B2-BDE8-2840-8CE1-552C11C119BB}" type="presParOf" srcId="{4BB8B52B-FE01-3E4C-BF23-7EA9EDDA7CE6}" destId="{4DBE2D28-0B1F-B64B-A545-38F08E673A05}" srcOrd="1" destOrd="0" presId="urn:microsoft.com/office/officeart/2008/layout/VerticalCurvedList"/>
    <dgm:cxn modelId="{7E98A4C0-7A1E-1F4F-81BC-ED51D2026115}" type="presParOf" srcId="{4BB8B52B-FE01-3E4C-BF23-7EA9EDDA7CE6}" destId="{3249CAAF-F1A5-E641-B628-E2759E7F5150}" srcOrd="2" destOrd="0" presId="urn:microsoft.com/office/officeart/2008/layout/VerticalCurvedList"/>
    <dgm:cxn modelId="{09EDEB17-CC3B-E141-AADC-045CAE9E227B}" type="presParOf" srcId="{3249CAAF-F1A5-E641-B628-E2759E7F5150}" destId="{96961BDB-8359-6E46-BAEA-837BC762DC8C}" srcOrd="0" destOrd="0" presId="urn:microsoft.com/office/officeart/2008/layout/VerticalCurvedList"/>
    <dgm:cxn modelId="{CC408F8E-48AB-2C40-B67B-E43E2C376B2A}" type="presParOf" srcId="{4BB8B52B-FE01-3E4C-BF23-7EA9EDDA7CE6}" destId="{2FFC6DC5-DA94-EF46-A724-31CEEEB5C5FA}" srcOrd="3" destOrd="0" presId="urn:microsoft.com/office/officeart/2008/layout/VerticalCurvedList"/>
    <dgm:cxn modelId="{4E0BEF16-98B8-FE4B-BF0A-B273D92B02D5}" type="presParOf" srcId="{4BB8B52B-FE01-3E4C-BF23-7EA9EDDA7CE6}" destId="{747EBCB1-6738-D341-9F35-57BC71578273}" srcOrd="4" destOrd="0" presId="urn:microsoft.com/office/officeart/2008/layout/VerticalCurvedList"/>
    <dgm:cxn modelId="{750E9350-DEDD-334C-84C8-2890882C43A7}" type="presParOf" srcId="{747EBCB1-6738-D341-9F35-57BC71578273}" destId="{8E5F4C44-5213-144F-8B6C-30FF32666F29}" srcOrd="0" destOrd="0" presId="urn:microsoft.com/office/officeart/2008/layout/VerticalCurvedList"/>
    <dgm:cxn modelId="{C888B0B0-F932-EF4E-BFB6-9139C6F57F5F}" type="presParOf" srcId="{4BB8B52B-FE01-3E4C-BF23-7EA9EDDA7CE6}" destId="{C83AB80E-AC93-7A46-9AFC-283E71169E77}" srcOrd="5" destOrd="0" presId="urn:microsoft.com/office/officeart/2008/layout/VerticalCurvedList"/>
    <dgm:cxn modelId="{63A38FDF-73D1-0444-BF89-EEF0D6709C93}" type="presParOf" srcId="{4BB8B52B-FE01-3E4C-BF23-7EA9EDDA7CE6}" destId="{BC78BDB2-4EA4-CE4F-9456-DE4F8BE03392}" srcOrd="6" destOrd="0" presId="urn:microsoft.com/office/officeart/2008/layout/VerticalCurvedList"/>
    <dgm:cxn modelId="{BD1C1743-1850-1845-B9F8-BAB4807F8D10}" type="presParOf" srcId="{BC78BDB2-4EA4-CE4F-9456-DE4F8BE03392}" destId="{567ECAD5-25A9-5E4A-99F3-C03397BD0B44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23BBD41-AE7B-4687-A33F-73DEAC88FBF7}" type="doc">
      <dgm:prSet loTypeId="urn:microsoft.com/office/officeart/2005/8/layout/hProcess4" loCatId="process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3C880E37-9DF8-43E7-9B70-A50118F1FB30}">
      <dgm:prSet phldrT="[Text]"/>
      <dgm:spPr/>
      <dgm:t>
        <a:bodyPr/>
        <a:lstStyle/>
        <a:p>
          <a:r>
            <a:rPr lang="en-GB" dirty="0"/>
            <a:t>Descriptive</a:t>
          </a:r>
        </a:p>
      </dgm:t>
    </dgm:pt>
    <dgm:pt modelId="{30F8DBFF-AD03-4B4D-8342-71A3843FA5B2}" type="parTrans" cxnId="{FCA16D10-6BEC-4FB1-9423-5AC273F26D1F}">
      <dgm:prSet/>
      <dgm:spPr/>
      <dgm:t>
        <a:bodyPr/>
        <a:lstStyle/>
        <a:p>
          <a:endParaRPr lang="en-GB"/>
        </a:p>
      </dgm:t>
    </dgm:pt>
    <dgm:pt modelId="{A80D7A16-7EF6-43B1-AA33-B0EFDA9FA3F5}" type="sibTrans" cxnId="{FCA16D10-6BEC-4FB1-9423-5AC273F26D1F}">
      <dgm:prSet/>
      <dgm:spPr/>
      <dgm:t>
        <a:bodyPr/>
        <a:lstStyle/>
        <a:p>
          <a:endParaRPr lang="en-GB"/>
        </a:p>
      </dgm:t>
    </dgm:pt>
    <dgm:pt modelId="{CFB8F6AD-E0BA-4444-B20C-D965B77DF6C8}">
      <dgm:prSet phldrT="[Text]"/>
      <dgm:spPr/>
      <dgm:t>
        <a:bodyPr/>
        <a:lstStyle/>
        <a:p>
          <a:endParaRPr lang="en-GB" dirty="0"/>
        </a:p>
      </dgm:t>
    </dgm:pt>
    <dgm:pt modelId="{727BF41A-9FF7-4321-B5DA-DDA5F6FD3F96}" type="parTrans" cxnId="{9589A6B8-6EAF-42D9-A5CF-2C793E2260D2}">
      <dgm:prSet/>
      <dgm:spPr/>
      <dgm:t>
        <a:bodyPr/>
        <a:lstStyle/>
        <a:p>
          <a:endParaRPr lang="en-GB"/>
        </a:p>
      </dgm:t>
    </dgm:pt>
    <dgm:pt modelId="{E25FDF2D-B38B-469E-9733-712EFF1F5A36}" type="sibTrans" cxnId="{9589A6B8-6EAF-42D9-A5CF-2C793E2260D2}">
      <dgm:prSet/>
      <dgm:spPr/>
      <dgm:t>
        <a:bodyPr/>
        <a:lstStyle/>
        <a:p>
          <a:endParaRPr lang="en-GB"/>
        </a:p>
      </dgm:t>
    </dgm:pt>
    <dgm:pt modelId="{80F23AE5-BE30-4A78-97BC-9539CFCCB4E4}">
      <dgm:prSet phldrT="[Text]"/>
      <dgm:spPr/>
      <dgm:t>
        <a:bodyPr/>
        <a:lstStyle/>
        <a:p>
          <a:r>
            <a:rPr lang="en-GB" dirty="0"/>
            <a:t>What are the attributes of the source?</a:t>
          </a:r>
        </a:p>
      </dgm:t>
    </dgm:pt>
    <dgm:pt modelId="{8A434318-F4E6-46DB-B553-6040CC248776}" type="parTrans" cxnId="{D4273956-8A58-4633-962E-8BC53F0CCEC6}">
      <dgm:prSet/>
      <dgm:spPr/>
      <dgm:t>
        <a:bodyPr/>
        <a:lstStyle/>
        <a:p>
          <a:endParaRPr lang="en-GB"/>
        </a:p>
      </dgm:t>
    </dgm:pt>
    <dgm:pt modelId="{D85D3B56-05AB-4ECD-8F46-287255412657}" type="sibTrans" cxnId="{D4273956-8A58-4633-962E-8BC53F0CCEC6}">
      <dgm:prSet/>
      <dgm:spPr/>
      <dgm:t>
        <a:bodyPr/>
        <a:lstStyle/>
        <a:p>
          <a:endParaRPr lang="en-GB"/>
        </a:p>
      </dgm:t>
    </dgm:pt>
    <dgm:pt modelId="{647711BF-F3B1-452B-8CA0-F85BA7F48E9F}">
      <dgm:prSet phldrT="[Text]"/>
      <dgm:spPr/>
      <dgm:t>
        <a:bodyPr/>
        <a:lstStyle/>
        <a:p>
          <a:r>
            <a:rPr lang="en-GB" dirty="0"/>
            <a:t>Thematic</a:t>
          </a:r>
        </a:p>
      </dgm:t>
    </dgm:pt>
    <dgm:pt modelId="{FC74BDA2-6F08-48F4-A9D5-87ABAB14CBB9}" type="parTrans" cxnId="{DACC4404-299B-426C-817C-EEC4896FA3F7}">
      <dgm:prSet/>
      <dgm:spPr/>
      <dgm:t>
        <a:bodyPr/>
        <a:lstStyle/>
        <a:p>
          <a:endParaRPr lang="en-GB"/>
        </a:p>
      </dgm:t>
    </dgm:pt>
    <dgm:pt modelId="{EF09E876-4E91-475A-BFBC-6EDB72B638A4}" type="sibTrans" cxnId="{DACC4404-299B-426C-817C-EEC4896FA3F7}">
      <dgm:prSet/>
      <dgm:spPr/>
      <dgm:t>
        <a:bodyPr/>
        <a:lstStyle/>
        <a:p>
          <a:endParaRPr lang="en-GB"/>
        </a:p>
      </dgm:t>
    </dgm:pt>
    <dgm:pt modelId="{A1918D86-FC45-4C58-B0C2-2410F10106DD}">
      <dgm:prSet phldrT="[Text]"/>
      <dgm:spPr/>
      <dgm:t>
        <a:bodyPr/>
        <a:lstStyle/>
        <a:p>
          <a:r>
            <a:rPr lang="en-GB" dirty="0"/>
            <a:t>What are the topics being discussed?</a:t>
          </a:r>
        </a:p>
      </dgm:t>
    </dgm:pt>
    <dgm:pt modelId="{A312CF37-5363-42FC-88C2-F56899DF4BE3}" type="parTrans" cxnId="{38B50FBE-8547-4F97-813E-519FC355610D}">
      <dgm:prSet/>
      <dgm:spPr/>
      <dgm:t>
        <a:bodyPr/>
        <a:lstStyle/>
        <a:p>
          <a:endParaRPr lang="en-GB"/>
        </a:p>
      </dgm:t>
    </dgm:pt>
    <dgm:pt modelId="{D6028AF0-B509-4D15-9A07-3566C05EC13E}" type="sibTrans" cxnId="{38B50FBE-8547-4F97-813E-519FC355610D}">
      <dgm:prSet/>
      <dgm:spPr/>
      <dgm:t>
        <a:bodyPr/>
        <a:lstStyle/>
        <a:p>
          <a:endParaRPr lang="en-GB"/>
        </a:p>
      </dgm:t>
    </dgm:pt>
    <dgm:pt modelId="{B19FC7F1-B097-427B-BBF2-8BC341B78A5F}">
      <dgm:prSet phldrT="[Text]"/>
      <dgm:spPr/>
      <dgm:t>
        <a:bodyPr/>
        <a:lstStyle/>
        <a:p>
          <a:r>
            <a:rPr lang="en-GB" dirty="0"/>
            <a:t>Analytic</a:t>
          </a:r>
        </a:p>
      </dgm:t>
    </dgm:pt>
    <dgm:pt modelId="{505F1F07-3AF5-4B81-B23C-C8CDC75115A8}" type="parTrans" cxnId="{D3258B93-9AF5-4950-877E-68E80D7A1166}">
      <dgm:prSet/>
      <dgm:spPr/>
      <dgm:t>
        <a:bodyPr/>
        <a:lstStyle/>
        <a:p>
          <a:endParaRPr lang="en-GB"/>
        </a:p>
      </dgm:t>
    </dgm:pt>
    <dgm:pt modelId="{26566A71-4E91-4E5E-8317-D20433993E37}" type="sibTrans" cxnId="{D3258B93-9AF5-4950-877E-68E80D7A1166}">
      <dgm:prSet/>
      <dgm:spPr/>
      <dgm:t>
        <a:bodyPr/>
        <a:lstStyle/>
        <a:p>
          <a:endParaRPr lang="en-GB"/>
        </a:p>
      </dgm:t>
    </dgm:pt>
    <dgm:pt modelId="{80951080-D3D1-4EAC-BCE4-4D50BF2A62F0}">
      <dgm:prSet phldrT="[Text]"/>
      <dgm:spPr/>
      <dgm:t>
        <a:bodyPr/>
        <a:lstStyle/>
        <a:p>
          <a:r>
            <a:rPr lang="en-GB" dirty="0"/>
            <a:t>How can this be interpreted?</a:t>
          </a:r>
        </a:p>
      </dgm:t>
    </dgm:pt>
    <dgm:pt modelId="{C1254ED6-CCE9-4BB6-BD46-4EF4FF88D08D}" type="parTrans" cxnId="{EFF0FDAA-E7FE-4961-AE4D-6A73BB71EF1B}">
      <dgm:prSet/>
      <dgm:spPr/>
      <dgm:t>
        <a:bodyPr/>
        <a:lstStyle/>
        <a:p>
          <a:endParaRPr lang="en-GB"/>
        </a:p>
      </dgm:t>
    </dgm:pt>
    <dgm:pt modelId="{718BEDFB-0621-4731-B19A-7A8B25C73AAD}" type="sibTrans" cxnId="{EFF0FDAA-E7FE-4961-AE4D-6A73BB71EF1B}">
      <dgm:prSet/>
      <dgm:spPr/>
      <dgm:t>
        <a:bodyPr/>
        <a:lstStyle/>
        <a:p>
          <a:endParaRPr lang="en-GB"/>
        </a:p>
      </dgm:t>
    </dgm:pt>
    <dgm:pt modelId="{828BAB4A-44BE-4863-A606-A9312DE2FFC3}">
      <dgm:prSet phldrT="[Text]"/>
      <dgm:spPr/>
      <dgm:t>
        <a:bodyPr/>
        <a:lstStyle/>
        <a:p>
          <a:endParaRPr lang="en-GB" dirty="0"/>
        </a:p>
      </dgm:t>
    </dgm:pt>
    <dgm:pt modelId="{78FABC7F-1F1E-437E-9856-FA63C9BC2084}" type="parTrans" cxnId="{02F29CE0-EC86-45C3-AEFD-08E6FE86D944}">
      <dgm:prSet/>
      <dgm:spPr/>
      <dgm:t>
        <a:bodyPr/>
        <a:lstStyle/>
        <a:p>
          <a:endParaRPr lang="en-GB"/>
        </a:p>
      </dgm:t>
    </dgm:pt>
    <dgm:pt modelId="{58ED38D9-085D-4667-932B-127184305E88}" type="sibTrans" cxnId="{02F29CE0-EC86-45C3-AEFD-08E6FE86D944}">
      <dgm:prSet/>
      <dgm:spPr/>
      <dgm:t>
        <a:bodyPr/>
        <a:lstStyle/>
        <a:p>
          <a:endParaRPr lang="en-GB"/>
        </a:p>
      </dgm:t>
    </dgm:pt>
    <dgm:pt modelId="{4947D981-1FDB-4F90-982F-13F1006E06E7}">
      <dgm:prSet phldrT="[Text]"/>
      <dgm:spPr/>
      <dgm:t>
        <a:bodyPr/>
        <a:lstStyle/>
        <a:p>
          <a:r>
            <a:rPr lang="en-GB" dirty="0"/>
            <a:t>What is going on?</a:t>
          </a:r>
        </a:p>
      </dgm:t>
    </dgm:pt>
    <dgm:pt modelId="{AC4DDD8D-1EDF-4AA4-AC94-EEC3D0776C35}" type="parTrans" cxnId="{5C112A41-13D6-4A50-B082-16F710A2D722}">
      <dgm:prSet/>
      <dgm:spPr/>
      <dgm:t>
        <a:bodyPr/>
        <a:lstStyle/>
        <a:p>
          <a:endParaRPr lang="en-GB"/>
        </a:p>
      </dgm:t>
    </dgm:pt>
    <dgm:pt modelId="{B3D353C4-2D2A-4118-A94E-59D6A822FBC1}" type="sibTrans" cxnId="{5C112A41-13D6-4A50-B082-16F710A2D722}">
      <dgm:prSet/>
      <dgm:spPr/>
      <dgm:t>
        <a:bodyPr/>
        <a:lstStyle/>
        <a:p>
          <a:endParaRPr lang="en-GB"/>
        </a:p>
      </dgm:t>
    </dgm:pt>
    <dgm:pt modelId="{59BE6B01-9714-F44E-8D1A-F345014E74AB}" type="pres">
      <dgm:prSet presAssocID="{C23BBD41-AE7B-4687-A33F-73DEAC88FBF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8F134E9-0609-8049-9E4F-528A332718DE}" type="pres">
      <dgm:prSet presAssocID="{C23BBD41-AE7B-4687-A33F-73DEAC88FBF7}" presName="tSp" presStyleCnt="0"/>
      <dgm:spPr/>
    </dgm:pt>
    <dgm:pt modelId="{3E3926C8-CE81-3749-96B6-2A2A3D6C3EAF}" type="pres">
      <dgm:prSet presAssocID="{C23BBD41-AE7B-4687-A33F-73DEAC88FBF7}" presName="bSp" presStyleCnt="0"/>
      <dgm:spPr/>
    </dgm:pt>
    <dgm:pt modelId="{6B6C57AA-7E40-5E4D-9D70-5EB8DE4C73C4}" type="pres">
      <dgm:prSet presAssocID="{C23BBD41-AE7B-4687-A33F-73DEAC88FBF7}" presName="process" presStyleCnt="0"/>
      <dgm:spPr/>
    </dgm:pt>
    <dgm:pt modelId="{C3323C26-554A-3647-BC97-D76A6CFD194F}" type="pres">
      <dgm:prSet presAssocID="{3C880E37-9DF8-43E7-9B70-A50118F1FB30}" presName="composite1" presStyleCnt="0"/>
      <dgm:spPr/>
    </dgm:pt>
    <dgm:pt modelId="{132A2D3E-C8E1-F741-8E23-6092B793D88F}" type="pres">
      <dgm:prSet presAssocID="{3C880E37-9DF8-43E7-9B70-A50118F1FB30}" presName="dummyNode1" presStyleLbl="node1" presStyleIdx="0" presStyleCnt="3"/>
      <dgm:spPr/>
    </dgm:pt>
    <dgm:pt modelId="{E5E7D832-2920-E54B-86D4-BD8F15C7A8D8}" type="pres">
      <dgm:prSet presAssocID="{3C880E37-9DF8-43E7-9B70-A50118F1FB30}" presName="childNode1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0C34D53-6C18-8949-A72A-9581145473D2}" type="pres">
      <dgm:prSet presAssocID="{3C880E37-9DF8-43E7-9B70-A50118F1FB30}" presName="childNode1tx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4D15CD-9F7D-D647-9715-0F5655401BF4}" type="pres">
      <dgm:prSet presAssocID="{3C880E37-9DF8-43E7-9B70-A50118F1FB30}" presName="parentNode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AD8E8F-03A2-8643-B0AA-301359E4D2A7}" type="pres">
      <dgm:prSet presAssocID="{3C880E37-9DF8-43E7-9B70-A50118F1FB30}" presName="connSite1" presStyleCnt="0"/>
      <dgm:spPr/>
    </dgm:pt>
    <dgm:pt modelId="{B0EA2168-318D-6E49-B35B-7F981C4C96AD}" type="pres">
      <dgm:prSet presAssocID="{A80D7A16-7EF6-43B1-AA33-B0EFDA9FA3F5}" presName="Name9" presStyleLbl="sibTrans2D1" presStyleIdx="0" presStyleCnt="2"/>
      <dgm:spPr/>
      <dgm:t>
        <a:bodyPr/>
        <a:lstStyle/>
        <a:p>
          <a:endParaRPr lang="en-GB"/>
        </a:p>
      </dgm:t>
    </dgm:pt>
    <dgm:pt modelId="{56F8DDE8-72F4-2C4B-8841-2B3489C8BEC6}" type="pres">
      <dgm:prSet presAssocID="{647711BF-F3B1-452B-8CA0-F85BA7F48E9F}" presName="composite2" presStyleCnt="0"/>
      <dgm:spPr/>
    </dgm:pt>
    <dgm:pt modelId="{AA85E5C0-8607-4B46-9199-73331DBB648D}" type="pres">
      <dgm:prSet presAssocID="{647711BF-F3B1-452B-8CA0-F85BA7F48E9F}" presName="dummyNode2" presStyleLbl="node1" presStyleIdx="0" presStyleCnt="3"/>
      <dgm:spPr/>
    </dgm:pt>
    <dgm:pt modelId="{3A3B2C1A-FE9E-8D46-AA53-9C87CD3212C9}" type="pres">
      <dgm:prSet presAssocID="{647711BF-F3B1-452B-8CA0-F85BA7F48E9F}" presName="childNode2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D0CFA6A-B5FF-D648-AFBA-1FA991F46A85}" type="pres">
      <dgm:prSet presAssocID="{647711BF-F3B1-452B-8CA0-F85BA7F48E9F}" presName="childNode2tx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3BAB4A-7F44-2A4F-9BD2-5142A05E0524}" type="pres">
      <dgm:prSet presAssocID="{647711BF-F3B1-452B-8CA0-F85BA7F48E9F}" presName="parentNode2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19FB44-8C3F-8445-8787-B9E8B791FDAD}" type="pres">
      <dgm:prSet presAssocID="{647711BF-F3B1-452B-8CA0-F85BA7F48E9F}" presName="connSite2" presStyleCnt="0"/>
      <dgm:spPr/>
    </dgm:pt>
    <dgm:pt modelId="{589FBA17-C8C5-FB4F-906A-E5C080EC5F04}" type="pres">
      <dgm:prSet presAssocID="{EF09E876-4E91-475A-BFBC-6EDB72B638A4}" presName="Name18" presStyleLbl="sibTrans2D1" presStyleIdx="1" presStyleCnt="2"/>
      <dgm:spPr/>
      <dgm:t>
        <a:bodyPr/>
        <a:lstStyle/>
        <a:p>
          <a:endParaRPr lang="en-GB"/>
        </a:p>
      </dgm:t>
    </dgm:pt>
    <dgm:pt modelId="{0DC4FBEB-BC04-A745-9EFE-BEC0F28F4746}" type="pres">
      <dgm:prSet presAssocID="{B19FC7F1-B097-427B-BBF2-8BC341B78A5F}" presName="composite1" presStyleCnt="0"/>
      <dgm:spPr/>
    </dgm:pt>
    <dgm:pt modelId="{21538D94-87BF-8746-B65B-5E03C9B11C04}" type="pres">
      <dgm:prSet presAssocID="{B19FC7F1-B097-427B-BBF2-8BC341B78A5F}" presName="dummyNode1" presStyleLbl="node1" presStyleIdx="1" presStyleCnt="3"/>
      <dgm:spPr/>
    </dgm:pt>
    <dgm:pt modelId="{E30B720A-E20B-6945-B634-C4BCB9212DCE}" type="pres">
      <dgm:prSet presAssocID="{B19FC7F1-B097-427B-BBF2-8BC341B78A5F}" presName="childNode1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681E0DE-0581-2841-9DAE-D334C92B5412}" type="pres">
      <dgm:prSet presAssocID="{B19FC7F1-B097-427B-BBF2-8BC341B78A5F}" presName="childNode1tx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1CCCA00-2AB0-E94D-854C-AF6E20F075D7}" type="pres">
      <dgm:prSet presAssocID="{B19FC7F1-B097-427B-BBF2-8BC341B78A5F}" presName="parentNode1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885816-D4ED-5B42-A454-272B763867F3}" type="pres">
      <dgm:prSet presAssocID="{B19FC7F1-B097-427B-BBF2-8BC341B78A5F}" presName="connSite1" presStyleCnt="0"/>
      <dgm:spPr/>
    </dgm:pt>
  </dgm:ptLst>
  <dgm:cxnLst>
    <dgm:cxn modelId="{EFF0FDAA-E7FE-4961-AE4D-6A73BB71EF1B}" srcId="{B19FC7F1-B097-427B-BBF2-8BC341B78A5F}" destId="{80951080-D3D1-4EAC-BCE4-4D50BF2A62F0}" srcOrd="1" destOrd="0" parTransId="{C1254ED6-CCE9-4BB6-BD46-4EF4FF88D08D}" sibTransId="{718BEDFB-0621-4731-B19A-7A8B25C73AAD}"/>
    <dgm:cxn modelId="{D49433BF-4809-1745-9673-AA0CBF7CDA8F}" type="presOf" srcId="{80F23AE5-BE30-4A78-97BC-9539CFCCB4E4}" destId="{E5E7D832-2920-E54B-86D4-BD8F15C7A8D8}" srcOrd="0" destOrd="1" presId="urn:microsoft.com/office/officeart/2005/8/layout/hProcess4"/>
    <dgm:cxn modelId="{D3C9300C-3597-0C4B-AEEB-CD8097569C8F}" type="presOf" srcId="{CFB8F6AD-E0BA-4444-B20C-D965B77DF6C8}" destId="{F0C34D53-6C18-8949-A72A-9581145473D2}" srcOrd="1" destOrd="0" presId="urn:microsoft.com/office/officeart/2005/8/layout/hProcess4"/>
    <dgm:cxn modelId="{BB7CAA0B-0BC5-D94C-8F8B-8F7269A4C6BD}" type="presOf" srcId="{A80D7A16-7EF6-43B1-AA33-B0EFDA9FA3F5}" destId="{B0EA2168-318D-6E49-B35B-7F981C4C96AD}" srcOrd="0" destOrd="0" presId="urn:microsoft.com/office/officeart/2005/8/layout/hProcess4"/>
    <dgm:cxn modelId="{38B50FBE-8547-4F97-813E-519FC355610D}" srcId="{647711BF-F3B1-452B-8CA0-F85BA7F48E9F}" destId="{A1918D86-FC45-4C58-B0C2-2410F10106DD}" srcOrd="0" destOrd="0" parTransId="{A312CF37-5363-42FC-88C2-F56899DF4BE3}" sibTransId="{D6028AF0-B509-4D15-9A07-3566C05EC13E}"/>
    <dgm:cxn modelId="{D3258B93-9AF5-4950-877E-68E80D7A1166}" srcId="{C23BBD41-AE7B-4687-A33F-73DEAC88FBF7}" destId="{B19FC7F1-B097-427B-BBF2-8BC341B78A5F}" srcOrd="2" destOrd="0" parTransId="{505F1F07-3AF5-4B81-B23C-C8CDC75115A8}" sibTransId="{26566A71-4E91-4E5E-8317-D20433993E37}"/>
    <dgm:cxn modelId="{5C112A41-13D6-4A50-B082-16F710A2D722}" srcId="{B19FC7F1-B097-427B-BBF2-8BC341B78A5F}" destId="{4947D981-1FDB-4F90-982F-13F1006E06E7}" srcOrd="0" destOrd="0" parTransId="{AC4DDD8D-1EDF-4AA4-AC94-EEC3D0776C35}" sibTransId="{B3D353C4-2D2A-4118-A94E-59D6A822FBC1}"/>
    <dgm:cxn modelId="{0A063D3F-C01D-BE47-B7A5-DB5C491F7F61}" type="presOf" srcId="{A1918D86-FC45-4C58-B0C2-2410F10106DD}" destId="{3A3B2C1A-FE9E-8D46-AA53-9C87CD3212C9}" srcOrd="0" destOrd="0" presId="urn:microsoft.com/office/officeart/2005/8/layout/hProcess4"/>
    <dgm:cxn modelId="{7B16124B-B747-184B-B9CF-C1088B95BE92}" type="presOf" srcId="{80951080-D3D1-4EAC-BCE4-4D50BF2A62F0}" destId="{D681E0DE-0581-2841-9DAE-D334C92B5412}" srcOrd="1" destOrd="1" presId="urn:microsoft.com/office/officeart/2005/8/layout/hProcess4"/>
    <dgm:cxn modelId="{F3F04119-1494-6B4B-AEF9-9AE0EF7607C1}" type="presOf" srcId="{828BAB4A-44BE-4863-A606-A9312DE2FFC3}" destId="{D681E0DE-0581-2841-9DAE-D334C92B5412}" srcOrd="1" destOrd="2" presId="urn:microsoft.com/office/officeart/2005/8/layout/hProcess4"/>
    <dgm:cxn modelId="{E655BCD7-2E60-7541-947C-87BFBE73AAC4}" type="presOf" srcId="{80951080-D3D1-4EAC-BCE4-4D50BF2A62F0}" destId="{E30B720A-E20B-6945-B634-C4BCB9212DCE}" srcOrd="0" destOrd="1" presId="urn:microsoft.com/office/officeart/2005/8/layout/hProcess4"/>
    <dgm:cxn modelId="{02F29CE0-EC86-45C3-AEFD-08E6FE86D944}" srcId="{B19FC7F1-B097-427B-BBF2-8BC341B78A5F}" destId="{828BAB4A-44BE-4863-A606-A9312DE2FFC3}" srcOrd="2" destOrd="0" parTransId="{78FABC7F-1F1E-437E-9856-FA63C9BC2084}" sibTransId="{58ED38D9-085D-4667-932B-127184305E88}"/>
    <dgm:cxn modelId="{214DE0BC-5D9F-3D40-A2CE-645CA557F903}" type="presOf" srcId="{3C880E37-9DF8-43E7-9B70-A50118F1FB30}" destId="{6B4D15CD-9F7D-D647-9715-0F5655401BF4}" srcOrd="0" destOrd="0" presId="urn:microsoft.com/office/officeart/2005/8/layout/hProcess4"/>
    <dgm:cxn modelId="{D4273956-8A58-4633-962E-8BC53F0CCEC6}" srcId="{3C880E37-9DF8-43E7-9B70-A50118F1FB30}" destId="{80F23AE5-BE30-4A78-97BC-9539CFCCB4E4}" srcOrd="1" destOrd="0" parTransId="{8A434318-F4E6-46DB-B553-6040CC248776}" sibTransId="{D85D3B56-05AB-4ECD-8F46-287255412657}"/>
    <dgm:cxn modelId="{F0AAFEB2-BBC9-DB48-8188-747D6B29B19A}" type="presOf" srcId="{CFB8F6AD-E0BA-4444-B20C-D965B77DF6C8}" destId="{E5E7D832-2920-E54B-86D4-BD8F15C7A8D8}" srcOrd="0" destOrd="0" presId="urn:microsoft.com/office/officeart/2005/8/layout/hProcess4"/>
    <dgm:cxn modelId="{16F14CF1-38B6-B549-84C1-9E79491EBA4E}" type="presOf" srcId="{EF09E876-4E91-475A-BFBC-6EDB72B638A4}" destId="{589FBA17-C8C5-FB4F-906A-E5C080EC5F04}" srcOrd="0" destOrd="0" presId="urn:microsoft.com/office/officeart/2005/8/layout/hProcess4"/>
    <dgm:cxn modelId="{647F64D5-8F7D-FF4D-8948-66C3032F164F}" type="presOf" srcId="{B19FC7F1-B097-427B-BBF2-8BC341B78A5F}" destId="{C1CCCA00-2AB0-E94D-854C-AF6E20F075D7}" srcOrd="0" destOrd="0" presId="urn:microsoft.com/office/officeart/2005/8/layout/hProcess4"/>
    <dgm:cxn modelId="{9589A6B8-6EAF-42D9-A5CF-2C793E2260D2}" srcId="{3C880E37-9DF8-43E7-9B70-A50118F1FB30}" destId="{CFB8F6AD-E0BA-4444-B20C-D965B77DF6C8}" srcOrd="0" destOrd="0" parTransId="{727BF41A-9FF7-4321-B5DA-DDA5F6FD3F96}" sibTransId="{E25FDF2D-B38B-469E-9733-712EFF1F5A36}"/>
    <dgm:cxn modelId="{6E09DFF0-5B22-D644-8DDA-8B8DE1ADB5C0}" type="presOf" srcId="{A1918D86-FC45-4C58-B0C2-2410F10106DD}" destId="{FD0CFA6A-B5FF-D648-AFBA-1FA991F46A85}" srcOrd="1" destOrd="0" presId="urn:microsoft.com/office/officeart/2005/8/layout/hProcess4"/>
    <dgm:cxn modelId="{4FB6962C-0FC4-9547-84DB-78DAFAE5E11C}" type="presOf" srcId="{828BAB4A-44BE-4863-A606-A9312DE2FFC3}" destId="{E30B720A-E20B-6945-B634-C4BCB9212DCE}" srcOrd="0" destOrd="2" presId="urn:microsoft.com/office/officeart/2005/8/layout/hProcess4"/>
    <dgm:cxn modelId="{A9A83CE3-9E85-CA46-9048-4F6B899CA454}" type="presOf" srcId="{80F23AE5-BE30-4A78-97BC-9539CFCCB4E4}" destId="{F0C34D53-6C18-8949-A72A-9581145473D2}" srcOrd="1" destOrd="1" presId="urn:microsoft.com/office/officeart/2005/8/layout/hProcess4"/>
    <dgm:cxn modelId="{E98D2095-55D0-8A4E-AB3A-4BA1A30E660E}" type="presOf" srcId="{C23BBD41-AE7B-4687-A33F-73DEAC88FBF7}" destId="{59BE6B01-9714-F44E-8D1A-F345014E74AB}" srcOrd="0" destOrd="0" presId="urn:microsoft.com/office/officeart/2005/8/layout/hProcess4"/>
    <dgm:cxn modelId="{666C9767-DCFC-0546-9C31-186FAFCE5107}" type="presOf" srcId="{4947D981-1FDB-4F90-982F-13F1006E06E7}" destId="{D681E0DE-0581-2841-9DAE-D334C92B5412}" srcOrd="1" destOrd="0" presId="urn:microsoft.com/office/officeart/2005/8/layout/hProcess4"/>
    <dgm:cxn modelId="{B5828E68-6451-FE44-B337-7A487382A12F}" type="presOf" srcId="{647711BF-F3B1-452B-8CA0-F85BA7F48E9F}" destId="{CF3BAB4A-7F44-2A4F-9BD2-5142A05E0524}" srcOrd="0" destOrd="0" presId="urn:microsoft.com/office/officeart/2005/8/layout/hProcess4"/>
    <dgm:cxn modelId="{FCA16D10-6BEC-4FB1-9423-5AC273F26D1F}" srcId="{C23BBD41-AE7B-4687-A33F-73DEAC88FBF7}" destId="{3C880E37-9DF8-43E7-9B70-A50118F1FB30}" srcOrd="0" destOrd="0" parTransId="{30F8DBFF-AD03-4B4D-8342-71A3843FA5B2}" sibTransId="{A80D7A16-7EF6-43B1-AA33-B0EFDA9FA3F5}"/>
    <dgm:cxn modelId="{DACC4404-299B-426C-817C-EEC4896FA3F7}" srcId="{C23BBD41-AE7B-4687-A33F-73DEAC88FBF7}" destId="{647711BF-F3B1-452B-8CA0-F85BA7F48E9F}" srcOrd="1" destOrd="0" parTransId="{FC74BDA2-6F08-48F4-A9D5-87ABAB14CBB9}" sibTransId="{EF09E876-4E91-475A-BFBC-6EDB72B638A4}"/>
    <dgm:cxn modelId="{7F8E14DC-FBFF-5243-9695-DD3CA264FD8A}" type="presOf" srcId="{4947D981-1FDB-4F90-982F-13F1006E06E7}" destId="{E30B720A-E20B-6945-B634-C4BCB9212DCE}" srcOrd="0" destOrd="0" presId="urn:microsoft.com/office/officeart/2005/8/layout/hProcess4"/>
    <dgm:cxn modelId="{D26702F6-47E4-F04D-93CA-6AF659DAE37A}" type="presParOf" srcId="{59BE6B01-9714-F44E-8D1A-F345014E74AB}" destId="{A8F134E9-0609-8049-9E4F-528A332718DE}" srcOrd="0" destOrd="0" presId="urn:microsoft.com/office/officeart/2005/8/layout/hProcess4"/>
    <dgm:cxn modelId="{320D258A-F169-274D-85C6-457CDF8917FD}" type="presParOf" srcId="{59BE6B01-9714-F44E-8D1A-F345014E74AB}" destId="{3E3926C8-CE81-3749-96B6-2A2A3D6C3EAF}" srcOrd="1" destOrd="0" presId="urn:microsoft.com/office/officeart/2005/8/layout/hProcess4"/>
    <dgm:cxn modelId="{3F767BD4-C426-114C-9B39-DFF9B19D2768}" type="presParOf" srcId="{59BE6B01-9714-F44E-8D1A-F345014E74AB}" destId="{6B6C57AA-7E40-5E4D-9D70-5EB8DE4C73C4}" srcOrd="2" destOrd="0" presId="urn:microsoft.com/office/officeart/2005/8/layout/hProcess4"/>
    <dgm:cxn modelId="{A2EFFBCE-6535-7B4F-B630-46BC6FA080D1}" type="presParOf" srcId="{6B6C57AA-7E40-5E4D-9D70-5EB8DE4C73C4}" destId="{C3323C26-554A-3647-BC97-D76A6CFD194F}" srcOrd="0" destOrd="0" presId="urn:microsoft.com/office/officeart/2005/8/layout/hProcess4"/>
    <dgm:cxn modelId="{E98C6DEE-DD31-F140-B9AD-7974C9EAFE7E}" type="presParOf" srcId="{C3323C26-554A-3647-BC97-D76A6CFD194F}" destId="{132A2D3E-C8E1-F741-8E23-6092B793D88F}" srcOrd="0" destOrd="0" presId="urn:microsoft.com/office/officeart/2005/8/layout/hProcess4"/>
    <dgm:cxn modelId="{AC9A356C-A44E-7E42-ABEE-A4F8E99F317E}" type="presParOf" srcId="{C3323C26-554A-3647-BC97-D76A6CFD194F}" destId="{E5E7D832-2920-E54B-86D4-BD8F15C7A8D8}" srcOrd="1" destOrd="0" presId="urn:microsoft.com/office/officeart/2005/8/layout/hProcess4"/>
    <dgm:cxn modelId="{97FA8184-F36A-6542-8CCC-A1E8CA8E69E8}" type="presParOf" srcId="{C3323C26-554A-3647-BC97-D76A6CFD194F}" destId="{F0C34D53-6C18-8949-A72A-9581145473D2}" srcOrd="2" destOrd="0" presId="urn:microsoft.com/office/officeart/2005/8/layout/hProcess4"/>
    <dgm:cxn modelId="{F75B4358-0851-0646-AD30-62008C1C467E}" type="presParOf" srcId="{C3323C26-554A-3647-BC97-D76A6CFD194F}" destId="{6B4D15CD-9F7D-D647-9715-0F5655401BF4}" srcOrd="3" destOrd="0" presId="urn:microsoft.com/office/officeart/2005/8/layout/hProcess4"/>
    <dgm:cxn modelId="{E880A6C1-43F3-C249-8EC1-EFDDA17912A8}" type="presParOf" srcId="{C3323C26-554A-3647-BC97-D76A6CFD194F}" destId="{81AD8E8F-03A2-8643-B0AA-301359E4D2A7}" srcOrd="4" destOrd="0" presId="urn:microsoft.com/office/officeart/2005/8/layout/hProcess4"/>
    <dgm:cxn modelId="{A9A3834E-E789-AB42-9561-CC4C83E9CBC4}" type="presParOf" srcId="{6B6C57AA-7E40-5E4D-9D70-5EB8DE4C73C4}" destId="{B0EA2168-318D-6E49-B35B-7F981C4C96AD}" srcOrd="1" destOrd="0" presId="urn:microsoft.com/office/officeart/2005/8/layout/hProcess4"/>
    <dgm:cxn modelId="{79BB8A46-7222-8544-9845-1D059B3F4DA0}" type="presParOf" srcId="{6B6C57AA-7E40-5E4D-9D70-5EB8DE4C73C4}" destId="{56F8DDE8-72F4-2C4B-8841-2B3489C8BEC6}" srcOrd="2" destOrd="0" presId="urn:microsoft.com/office/officeart/2005/8/layout/hProcess4"/>
    <dgm:cxn modelId="{86874230-B1F5-AE48-9920-83B31FD5241F}" type="presParOf" srcId="{56F8DDE8-72F4-2C4B-8841-2B3489C8BEC6}" destId="{AA85E5C0-8607-4B46-9199-73331DBB648D}" srcOrd="0" destOrd="0" presId="urn:microsoft.com/office/officeart/2005/8/layout/hProcess4"/>
    <dgm:cxn modelId="{F8913980-8101-CF48-BBE2-92EC35161C08}" type="presParOf" srcId="{56F8DDE8-72F4-2C4B-8841-2B3489C8BEC6}" destId="{3A3B2C1A-FE9E-8D46-AA53-9C87CD3212C9}" srcOrd="1" destOrd="0" presId="urn:microsoft.com/office/officeart/2005/8/layout/hProcess4"/>
    <dgm:cxn modelId="{2072FFEA-9AD1-B141-AF2C-5D38336CF6EC}" type="presParOf" srcId="{56F8DDE8-72F4-2C4B-8841-2B3489C8BEC6}" destId="{FD0CFA6A-B5FF-D648-AFBA-1FA991F46A85}" srcOrd="2" destOrd="0" presId="urn:microsoft.com/office/officeart/2005/8/layout/hProcess4"/>
    <dgm:cxn modelId="{C0A9F5FC-D846-4841-9C60-8BFF4D69A74F}" type="presParOf" srcId="{56F8DDE8-72F4-2C4B-8841-2B3489C8BEC6}" destId="{CF3BAB4A-7F44-2A4F-9BD2-5142A05E0524}" srcOrd="3" destOrd="0" presId="urn:microsoft.com/office/officeart/2005/8/layout/hProcess4"/>
    <dgm:cxn modelId="{34B6BE04-AC64-0244-AFF9-9B731E3252B6}" type="presParOf" srcId="{56F8DDE8-72F4-2C4B-8841-2B3489C8BEC6}" destId="{1E19FB44-8C3F-8445-8787-B9E8B791FDAD}" srcOrd="4" destOrd="0" presId="urn:microsoft.com/office/officeart/2005/8/layout/hProcess4"/>
    <dgm:cxn modelId="{1A850D5B-A257-8340-8922-45293B0297F3}" type="presParOf" srcId="{6B6C57AA-7E40-5E4D-9D70-5EB8DE4C73C4}" destId="{589FBA17-C8C5-FB4F-906A-E5C080EC5F04}" srcOrd="3" destOrd="0" presId="urn:microsoft.com/office/officeart/2005/8/layout/hProcess4"/>
    <dgm:cxn modelId="{058AB4B9-FB25-1F46-90AC-486A4F353E8C}" type="presParOf" srcId="{6B6C57AA-7E40-5E4D-9D70-5EB8DE4C73C4}" destId="{0DC4FBEB-BC04-A745-9EFE-BEC0F28F4746}" srcOrd="4" destOrd="0" presId="urn:microsoft.com/office/officeart/2005/8/layout/hProcess4"/>
    <dgm:cxn modelId="{0AE21BE3-5D5C-1F4D-B74D-296834BE2F58}" type="presParOf" srcId="{0DC4FBEB-BC04-A745-9EFE-BEC0F28F4746}" destId="{21538D94-87BF-8746-B65B-5E03C9B11C04}" srcOrd="0" destOrd="0" presId="urn:microsoft.com/office/officeart/2005/8/layout/hProcess4"/>
    <dgm:cxn modelId="{FC0D2000-1E95-5C41-974B-F252F486FCE8}" type="presParOf" srcId="{0DC4FBEB-BC04-A745-9EFE-BEC0F28F4746}" destId="{E30B720A-E20B-6945-B634-C4BCB9212DCE}" srcOrd="1" destOrd="0" presId="urn:microsoft.com/office/officeart/2005/8/layout/hProcess4"/>
    <dgm:cxn modelId="{CC759EBF-9E33-4D4B-8A04-2248F30E1133}" type="presParOf" srcId="{0DC4FBEB-BC04-A745-9EFE-BEC0F28F4746}" destId="{D681E0DE-0581-2841-9DAE-D334C92B5412}" srcOrd="2" destOrd="0" presId="urn:microsoft.com/office/officeart/2005/8/layout/hProcess4"/>
    <dgm:cxn modelId="{D0D84A12-68FC-A344-B0C0-9CB01A05A2D1}" type="presParOf" srcId="{0DC4FBEB-BC04-A745-9EFE-BEC0F28F4746}" destId="{C1CCCA00-2AB0-E94D-854C-AF6E20F075D7}" srcOrd="3" destOrd="0" presId="urn:microsoft.com/office/officeart/2005/8/layout/hProcess4"/>
    <dgm:cxn modelId="{C7480C4C-4152-6F44-A04F-13BD08E5266B}" type="presParOf" srcId="{0DC4FBEB-BC04-A745-9EFE-BEC0F28F4746}" destId="{DA885816-D4ED-5B42-A454-272B763867F3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3047DA9-3AA3-4A65-A311-3790F9D0A988}" type="doc">
      <dgm:prSet loTypeId="urn:microsoft.com/office/officeart/2005/8/layout/hierarchy2" loCatId="hierarchy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FD2DD9F2-AD57-461D-B51D-EEE23A8BEA80}">
      <dgm:prSet phldrT="[Text]"/>
      <dgm:spPr/>
      <dgm:t>
        <a:bodyPr/>
        <a:lstStyle/>
        <a:p>
          <a:r>
            <a:rPr lang="en-GB" dirty="0"/>
            <a:t>Interpersonal relationships</a:t>
          </a:r>
        </a:p>
      </dgm:t>
    </dgm:pt>
    <dgm:pt modelId="{0ABAAE47-8880-4A0B-BEE4-5D2504CEFFFC}" type="parTrans" cxnId="{519B44E3-A596-4FEC-94F0-F80B3B73D417}">
      <dgm:prSet/>
      <dgm:spPr/>
      <dgm:t>
        <a:bodyPr/>
        <a:lstStyle/>
        <a:p>
          <a:endParaRPr lang="en-GB"/>
        </a:p>
      </dgm:t>
    </dgm:pt>
    <dgm:pt modelId="{CE672BBD-E630-4619-B1C2-672ADB543B6A}" type="sibTrans" cxnId="{519B44E3-A596-4FEC-94F0-F80B3B73D417}">
      <dgm:prSet/>
      <dgm:spPr/>
      <dgm:t>
        <a:bodyPr/>
        <a:lstStyle/>
        <a:p>
          <a:endParaRPr lang="en-GB"/>
        </a:p>
      </dgm:t>
    </dgm:pt>
    <dgm:pt modelId="{9DF583DD-9BB8-467E-AF78-3CE34A45FF1A}">
      <dgm:prSet phldrT="[Text]"/>
      <dgm:spPr/>
      <dgm:t>
        <a:bodyPr/>
        <a:lstStyle/>
        <a:p>
          <a:r>
            <a:rPr lang="en-GB" dirty="0"/>
            <a:t>Family</a:t>
          </a:r>
        </a:p>
      </dgm:t>
    </dgm:pt>
    <dgm:pt modelId="{178DEB47-ECC5-4CF5-965F-41495CBD7E2E}" type="parTrans" cxnId="{15A9D172-547D-4659-BF94-FC2939C44EB3}">
      <dgm:prSet/>
      <dgm:spPr/>
      <dgm:t>
        <a:bodyPr/>
        <a:lstStyle/>
        <a:p>
          <a:endParaRPr lang="en-GB"/>
        </a:p>
      </dgm:t>
    </dgm:pt>
    <dgm:pt modelId="{CA66C6C6-1F61-4B15-A679-24E0D084ED8C}" type="sibTrans" cxnId="{15A9D172-547D-4659-BF94-FC2939C44EB3}">
      <dgm:prSet/>
      <dgm:spPr/>
      <dgm:t>
        <a:bodyPr/>
        <a:lstStyle/>
        <a:p>
          <a:endParaRPr lang="en-GB"/>
        </a:p>
      </dgm:t>
    </dgm:pt>
    <dgm:pt modelId="{A3F3B1B8-0EFF-4958-9E81-3D0A77E67006}">
      <dgm:prSet phldrT="[Text]"/>
      <dgm:spPr/>
      <dgm:t>
        <a:bodyPr/>
        <a:lstStyle/>
        <a:p>
          <a:r>
            <a:rPr lang="en-GB" dirty="0"/>
            <a:t>Parent-child</a:t>
          </a:r>
        </a:p>
      </dgm:t>
    </dgm:pt>
    <dgm:pt modelId="{13361696-C35A-4CD2-8F00-F538963E7877}" type="parTrans" cxnId="{F1D8269D-9EB8-4B95-8096-73E1A2CBDF21}">
      <dgm:prSet/>
      <dgm:spPr/>
      <dgm:t>
        <a:bodyPr/>
        <a:lstStyle/>
        <a:p>
          <a:endParaRPr lang="en-GB"/>
        </a:p>
      </dgm:t>
    </dgm:pt>
    <dgm:pt modelId="{570769E0-ABA7-4F87-8332-A9ED14C98745}" type="sibTrans" cxnId="{F1D8269D-9EB8-4B95-8096-73E1A2CBDF21}">
      <dgm:prSet/>
      <dgm:spPr/>
      <dgm:t>
        <a:bodyPr/>
        <a:lstStyle/>
        <a:p>
          <a:endParaRPr lang="en-GB"/>
        </a:p>
      </dgm:t>
    </dgm:pt>
    <dgm:pt modelId="{B174A8A2-EDF1-4FDE-B5CC-26C33DF462BB}">
      <dgm:prSet phldrT="[Text]"/>
      <dgm:spPr/>
      <dgm:t>
        <a:bodyPr/>
        <a:lstStyle/>
        <a:p>
          <a:r>
            <a:rPr lang="en-GB" dirty="0"/>
            <a:t>Sibling</a:t>
          </a:r>
        </a:p>
      </dgm:t>
    </dgm:pt>
    <dgm:pt modelId="{7117E1A2-F4E0-4B72-A4BA-C9EABAF18679}" type="parTrans" cxnId="{9442799F-EF1C-41E9-A065-D4053E7866AC}">
      <dgm:prSet/>
      <dgm:spPr/>
      <dgm:t>
        <a:bodyPr/>
        <a:lstStyle/>
        <a:p>
          <a:endParaRPr lang="en-GB"/>
        </a:p>
      </dgm:t>
    </dgm:pt>
    <dgm:pt modelId="{6C3D8DE4-B33F-48E1-A045-F82FB079BECA}" type="sibTrans" cxnId="{9442799F-EF1C-41E9-A065-D4053E7866AC}">
      <dgm:prSet/>
      <dgm:spPr/>
      <dgm:t>
        <a:bodyPr/>
        <a:lstStyle/>
        <a:p>
          <a:endParaRPr lang="en-GB"/>
        </a:p>
      </dgm:t>
    </dgm:pt>
    <dgm:pt modelId="{4A26AE7B-8C14-48B5-8FAA-F8DBD04DFB3E}">
      <dgm:prSet phldrT="[Text]"/>
      <dgm:spPr/>
      <dgm:t>
        <a:bodyPr/>
        <a:lstStyle/>
        <a:p>
          <a:r>
            <a:rPr lang="en-GB" dirty="0"/>
            <a:t>Non-family</a:t>
          </a:r>
        </a:p>
      </dgm:t>
    </dgm:pt>
    <dgm:pt modelId="{52D493FA-D7C1-4560-A39B-75C707A66A91}" type="parTrans" cxnId="{F2638DA9-AE2C-40CA-88DB-330809D72347}">
      <dgm:prSet/>
      <dgm:spPr/>
      <dgm:t>
        <a:bodyPr/>
        <a:lstStyle/>
        <a:p>
          <a:endParaRPr lang="en-GB"/>
        </a:p>
      </dgm:t>
    </dgm:pt>
    <dgm:pt modelId="{5BB5CEE5-5DC2-43FD-8E73-14C13AC83559}" type="sibTrans" cxnId="{F2638DA9-AE2C-40CA-88DB-330809D72347}">
      <dgm:prSet/>
      <dgm:spPr/>
      <dgm:t>
        <a:bodyPr/>
        <a:lstStyle/>
        <a:p>
          <a:endParaRPr lang="en-GB"/>
        </a:p>
      </dgm:t>
    </dgm:pt>
    <dgm:pt modelId="{768666D3-E86E-45F7-BAC5-C87E71EEA1FB}">
      <dgm:prSet phldrT="[Text]"/>
      <dgm:spPr/>
      <dgm:t>
        <a:bodyPr/>
        <a:lstStyle/>
        <a:p>
          <a:r>
            <a:rPr lang="en-GB" dirty="0"/>
            <a:t>Friends</a:t>
          </a:r>
        </a:p>
      </dgm:t>
    </dgm:pt>
    <dgm:pt modelId="{F7F48A61-E477-49CD-ADC7-86B767FD0B8C}" type="parTrans" cxnId="{C6C0EDFB-F172-47DF-8391-0ECC3D5AD957}">
      <dgm:prSet/>
      <dgm:spPr/>
      <dgm:t>
        <a:bodyPr/>
        <a:lstStyle/>
        <a:p>
          <a:endParaRPr lang="en-GB"/>
        </a:p>
      </dgm:t>
    </dgm:pt>
    <dgm:pt modelId="{A038F07A-E1D9-46F8-853D-C17374C26794}" type="sibTrans" cxnId="{C6C0EDFB-F172-47DF-8391-0ECC3D5AD957}">
      <dgm:prSet/>
      <dgm:spPr/>
      <dgm:t>
        <a:bodyPr/>
        <a:lstStyle/>
        <a:p>
          <a:endParaRPr lang="en-GB"/>
        </a:p>
      </dgm:t>
    </dgm:pt>
    <dgm:pt modelId="{F63A882C-57C0-4919-80AA-797C7658AF78}">
      <dgm:prSet/>
      <dgm:spPr/>
      <dgm:t>
        <a:bodyPr/>
        <a:lstStyle/>
        <a:p>
          <a:r>
            <a:rPr lang="en-GB" dirty="0"/>
            <a:t>Work colleagues</a:t>
          </a:r>
        </a:p>
      </dgm:t>
    </dgm:pt>
    <dgm:pt modelId="{B216A76E-BCEA-4E7A-B647-65171A85CB45}" type="parTrans" cxnId="{2F543C47-AA6D-4811-A73A-D621D0C9C455}">
      <dgm:prSet/>
      <dgm:spPr/>
      <dgm:t>
        <a:bodyPr/>
        <a:lstStyle/>
        <a:p>
          <a:endParaRPr lang="en-GB"/>
        </a:p>
      </dgm:t>
    </dgm:pt>
    <dgm:pt modelId="{D26E5EDF-087B-49BA-8522-F9A36BB5C9F0}" type="sibTrans" cxnId="{2F543C47-AA6D-4811-A73A-D621D0C9C455}">
      <dgm:prSet/>
      <dgm:spPr/>
      <dgm:t>
        <a:bodyPr/>
        <a:lstStyle/>
        <a:p>
          <a:endParaRPr lang="en-GB"/>
        </a:p>
      </dgm:t>
    </dgm:pt>
    <dgm:pt modelId="{2AE98B93-3DA4-4EEE-AE43-1018FCB0BF21}">
      <dgm:prSet/>
      <dgm:spPr/>
      <dgm:t>
        <a:bodyPr/>
        <a:lstStyle/>
        <a:p>
          <a:r>
            <a:rPr lang="en-GB" dirty="0"/>
            <a:t>Spouse/ partner</a:t>
          </a:r>
        </a:p>
      </dgm:t>
    </dgm:pt>
    <dgm:pt modelId="{CB42E04C-D6AB-46FB-AACF-A2D4A3868E40}" type="parTrans" cxnId="{A007545B-BA35-40DD-AA3D-2CAEA7F13613}">
      <dgm:prSet/>
      <dgm:spPr/>
      <dgm:t>
        <a:bodyPr/>
        <a:lstStyle/>
        <a:p>
          <a:endParaRPr lang="en-GB"/>
        </a:p>
      </dgm:t>
    </dgm:pt>
    <dgm:pt modelId="{D1D7658A-A211-44E6-BF37-668FDDB01D45}" type="sibTrans" cxnId="{A007545B-BA35-40DD-AA3D-2CAEA7F13613}">
      <dgm:prSet/>
      <dgm:spPr/>
      <dgm:t>
        <a:bodyPr/>
        <a:lstStyle/>
        <a:p>
          <a:endParaRPr lang="en-GB"/>
        </a:p>
      </dgm:t>
    </dgm:pt>
    <dgm:pt modelId="{355B72FE-68DF-3843-AE9C-AFB9B8BF1B34}" type="pres">
      <dgm:prSet presAssocID="{D3047DA9-3AA3-4A65-A311-3790F9D0A98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0B623EC-5CFB-684F-9706-AAD11FEE0A64}" type="pres">
      <dgm:prSet presAssocID="{FD2DD9F2-AD57-461D-B51D-EEE23A8BEA80}" presName="root1" presStyleCnt="0"/>
      <dgm:spPr/>
    </dgm:pt>
    <dgm:pt modelId="{1036C9AC-A03B-0646-B6D1-1D10CA3D1C00}" type="pres">
      <dgm:prSet presAssocID="{FD2DD9F2-AD57-461D-B51D-EEE23A8BEA80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A552A201-E28F-ED4B-8AE7-8B50D2A1F5A1}" type="pres">
      <dgm:prSet presAssocID="{FD2DD9F2-AD57-461D-B51D-EEE23A8BEA80}" presName="level2hierChild" presStyleCnt="0"/>
      <dgm:spPr/>
    </dgm:pt>
    <dgm:pt modelId="{10E9FF86-1961-DD48-A8F9-51B7133F4D36}" type="pres">
      <dgm:prSet presAssocID="{178DEB47-ECC5-4CF5-965F-41495CBD7E2E}" presName="conn2-1" presStyleLbl="parChTrans1D2" presStyleIdx="0" presStyleCnt="2"/>
      <dgm:spPr/>
      <dgm:t>
        <a:bodyPr/>
        <a:lstStyle/>
        <a:p>
          <a:endParaRPr lang="en-GB"/>
        </a:p>
      </dgm:t>
    </dgm:pt>
    <dgm:pt modelId="{5223BF99-1D85-344D-8355-680B0E3B0B76}" type="pres">
      <dgm:prSet presAssocID="{178DEB47-ECC5-4CF5-965F-41495CBD7E2E}" presName="connTx" presStyleLbl="parChTrans1D2" presStyleIdx="0" presStyleCnt="2"/>
      <dgm:spPr/>
      <dgm:t>
        <a:bodyPr/>
        <a:lstStyle/>
        <a:p>
          <a:endParaRPr lang="en-GB"/>
        </a:p>
      </dgm:t>
    </dgm:pt>
    <dgm:pt modelId="{EC31EB8F-B76D-C844-83DF-A0D7AA28FC5E}" type="pres">
      <dgm:prSet presAssocID="{9DF583DD-9BB8-467E-AF78-3CE34A45FF1A}" presName="root2" presStyleCnt="0"/>
      <dgm:spPr/>
    </dgm:pt>
    <dgm:pt modelId="{6E66EAE5-D1F1-8343-A4C6-04195AE26890}" type="pres">
      <dgm:prSet presAssocID="{9DF583DD-9BB8-467E-AF78-3CE34A45FF1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53616B9-ADA3-1D48-A0B6-419C4327980C}" type="pres">
      <dgm:prSet presAssocID="{9DF583DD-9BB8-467E-AF78-3CE34A45FF1A}" presName="level3hierChild" presStyleCnt="0"/>
      <dgm:spPr/>
    </dgm:pt>
    <dgm:pt modelId="{CD2FD903-1FAF-C54D-A237-0FD953CB08DD}" type="pres">
      <dgm:prSet presAssocID="{13361696-C35A-4CD2-8F00-F538963E7877}" presName="conn2-1" presStyleLbl="parChTrans1D3" presStyleIdx="0" presStyleCnt="5"/>
      <dgm:spPr/>
      <dgm:t>
        <a:bodyPr/>
        <a:lstStyle/>
        <a:p>
          <a:endParaRPr lang="en-GB"/>
        </a:p>
      </dgm:t>
    </dgm:pt>
    <dgm:pt modelId="{016CC5CA-36C1-5740-A8E7-6E384DC98963}" type="pres">
      <dgm:prSet presAssocID="{13361696-C35A-4CD2-8F00-F538963E7877}" presName="connTx" presStyleLbl="parChTrans1D3" presStyleIdx="0" presStyleCnt="5"/>
      <dgm:spPr/>
      <dgm:t>
        <a:bodyPr/>
        <a:lstStyle/>
        <a:p>
          <a:endParaRPr lang="en-GB"/>
        </a:p>
      </dgm:t>
    </dgm:pt>
    <dgm:pt modelId="{525066E4-8241-B24F-9D1A-3A6FE70B3A7E}" type="pres">
      <dgm:prSet presAssocID="{A3F3B1B8-0EFF-4958-9E81-3D0A77E67006}" presName="root2" presStyleCnt="0"/>
      <dgm:spPr/>
    </dgm:pt>
    <dgm:pt modelId="{2048043A-B626-6243-A479-EF69976B739E}" type="pres">
      <dgm:prSet presAssocID="{A3F3B1B8-0EFF-4958-9E81-3D0A77E67006}" presName="LevelTwoTextNode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B1EDF873-FB1B-EB4A-AA63-07D1F7FB1461}" type="pres">
      <dgm:prSet presAssocID="{A3F3B1B8-0EFF-4958-9E81-3D0A77E67006}" presName="level3hierChild" presStyleCnt="0"/>
      <dgm:spPr/>
    </dgm:pt>
    <dgm:pt modelId="{BDCB7CB3-914E-BF44-9862-2E678FD392B0}" type="pres">
      <dgm:prSet presAssocID="{CB42E04C-D6AB-46FB-AACF-A2D4A3868E40}" presName="conn2-1" presStyleLbl="parChTrans1D3" presStyleIdx="1" presStyleCnt="5"/>
      <dgm:spPr/>
      <dgm:t>
        <a:bodyPr/>
        <a:lstStyle/>
        <a:p>
          <a:endParaRPr lang="en-GB"/>
        </a:p>
      </dgm:t>
    </dgm:pt>
    <dgm:pt modelId="{3884BC28-4B91-FB4F-9CA9-8E3AB8758ED6}" type="pres">
      <dgm:prSet presAssocID="{CB42E04C-D6AB-46FB-AACF-A2D4A3868E40}" presName="connTx" presStyleLbl="parChTrans1D3" presStyleIdx="1" presStyleCnt="5"/>
      <dgm:spPr/>
      <dgm:t>
        <a:bodyPr/>
        <a:lstStyle/>
        <a:p>
          <a:endParaRPr lang="en-GB"/>
        </a:p>
      </dgm:t>
    </dgm:pt>
    <dgm:pt modelId="{D98E17EE-B776-5C4B-962C-AC22EB98A079}" type="pres">
      <dgm:prSet presAssocID="{2AE98B93-3DA4-4EEE-AE43-1018FCB0BF21}" presName="root2" presStyleCnt="0"/>
      <dgm:spPr/>
    </dgm:pt>
    <dgm:pt modelId="{30CA8701-C57B-7345-A873-D47365FF24DE}" type="pres">
      <dgm:prSet presAssocID="{2AE98B93-3DA4-4EEE-AE43-1018FCB0BF21}" presName="LevelTwoTextNode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56983930-8895-A040-BBF6-91B8C3D5DCC5}" type="pres">
      <dgm:prSet presAssocID="{2AE98B93-3DA4-4EEE-AE43-1018FCB0BF21}" presName="level3hierChild" presStyleCnt="0"/>
      <dgm:spPr/>
    </dgm:pt>
    <dgm:pt modelId="{41BA908C-CC9D-7F43-9822-78D42F675802}" type="pres">
      <dgm:prSet presAssocID="{7117E1A2-F4E0-4B72-A4BA-C9EABAF18679}" presName="conn2-1" presStyleLbl="parChTrans1D3" presStyleIdx="2" presStyleCnt="5"/>
      <dgm:spPr/>
      <dgm:t>
        <a:bodyPr/>
        <a:lstStyle/>
        <a:p>
          <a:endParaRPr lang="en-GB"/>
        </a:p>
      </dgm:t>
    </dgm:pt>
    <dgm:pt modelId="{F0C28737-C101-E94D-AFAE-C493F1A808E6}" type="pres">
      <dgm:prSet presAssocID="{7117E1A2-F4E0-4B72-A4BA-C9EABAF18679}" presName="connTx" presStyleLbl="parChTrans1D3" presStyleIdx="2" presStyleCnt="5"/>
      <dgm:spPr/>
      <dgm:t>
        <a:bodyPr/>
        <a:lstStyle/>
        <a:p>
          <a:endParaRPr lang="en-GB"/>
        </a:p>
      </dgm:t>
    </dgm:pt>
    <dgm:pt modelId="{01D6EAD0-2A0C-4C4C-8C85-E9AC668E0B6F}" type="pres">
      <dgm:prSet presAssocID="{B174A8A2-EDF1-4FDE-B5CC-26C33DF462BB}" presName="root2" presStyleCnt="0"/>
      <dgm:spPr/>
    </dgm:pt>
    <dgm:pt modelId="{6C973ABC-502B-5E47-993C-EC92786D0EEA}" type="pres">
      <dgm:prSet presAssocID="{B174A8A2-EDF1-4FDE-B5CC-26C33DF462BB}" presName="LevelTwoTextNod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B8792FF-2153-774C-9212-DED228BD41F0}" type="pres">
      <dgm:prSet presAssocID="{B174A8A2-EDF1-4FDE-B5CC-26C33DF462BB}" presName="level3hierChild" presStyleCnt="0"/>
      <dgm:spPr/>
    </dgm:pt>
    <dgm:pt modelId="{6752177F-B6A8-9945-98B8-EB8AB0FD1FD4}" type="pres">
      <dgm:prSet presAssocID="{52D493FA-D7C1-4560-A39B-75C707A66A91}" presName="conn2-1" presStyleLbl="parChTrans1D2" presStyleIdx="1" presStyleCnt="2"/>
      <dgm:spPr/>
      <dgm:t>
        <a:bodyPr/>
        <a:lstStyle/>
        <a:p>
          <a:endParaRPr lang="en-GB"/>
        </a:p>
      </dgm:t>
    </dgm:pt>
    <dgm:pt modelId="{1BF4B286-0C6C-B441-96C4-3BDA5B61992B}" type="pres">
      <dgm:prSet presAssocID="{52D493FA-D7C1-4560-A39B-75C707A66A91}" presName="connTx" presStyleLbl="parChTrans1D2" presStyleIdx="1" presStyleCnt="2"/>
      <dgm:spPr/>
      <dgm:t>
        <a:bodyPr/>
        <a:lstStyle/>
        <a:p>
          <a:endParaRPr lang="en-GB"/>
        </a:p>
      </dgm:t>
    </dgm:pt>
    <dgm:pt modelId="{A717C757-1C6E-1E45-B925-A0B2392A29BA}" type="pres">
      <dgm:prSet presAssocID="{4A26AE7B-8C14-48B5-8FAA-F8DBD04DFB3E}" presName="root2" presStyleCnt="0"/>
      <dgm:spPr/>
    </dgm:pt>
    <dgm:pt modelId="{4E763611-EFFD-FE45-9042-4C67254E4A51}" type="pres">
      <dgm:prSet presAssocID="{4A26AE7B-8C14-48B5-8FAA-F8DBD04DFB3E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5F77BA9-CDB7-7243-B9FA-1E0B342951F8}" type="pres">
      <dgm:prSet presAssocID="{4A26AE7B-8C14-48B5-8FAA-F8DBD04DFB3E}" presName="level3hierChild" presStyleCnt="0"/>
      <dgm:spPr/>
    </dgm:pt>
    <dgm:pt modelId="{F7A7AE6F-DD6B-7B49-A67A-CCFCE8EDD8F0}" type="pres">
      <dgm:prSet presAssocID="{F7F48A61-E477-49CD-ADC7-86B767FD0B8C}" presName="conn2-1" presStyleLbl="parChTrans1D3" presStyleIdx="3" presStyleCnt="5"/>
      <dgm:spPr/>
      <dgm:t>
        <a:bodyPr/>
        <a:lstStyle/>
        <a:p>
          <a:endParaRPr lang="en-GB"/>
        </a:p>
      </dgm:t>
    </dgm:pt>
    <dgm:pt modelId="{C4DD1E27-F249-8E41-8E51-5860E7F11BAE}" type="pres">
      <dgm:prSet presAssocID="{F7F48A61-E477-49CD-ADC7-86B767FD0B8C}" presName="connTx" presStyleLbl="parChTrans1D3" presStyleIdx="3" presStyleCnt="5"/>
      <dgm:spPr/>
      <dgm:t>
        <a:bodyPr/>
        <a:lstStyle/>
        <a:p>
          <a:endParaRPr lang="en-GB"/>
        </a:p>
      </dgm:t>
    </dgm:pt>
    <dgm:pt modelId="{6EF9501D-DD28-0F43-A8B6-4CA4D0039C57}" type="pres">
      <dgm:prSet presAssocID="{768666D3-E86E-45F7-BAC5-C87E71EEA1FB}" presName="root2" presStyleCnt="0"/>
      <dgm:spPr/>
    </dgm:pt>
    <dgm:pt modelId="{F3E1CFBA-B6C5-7249-A64E-073A3982A618}" type="pres">
      <dgm:prSet presAssocID="{768666D3-E86E-45F7-BAC5-C87E71EEA1FB}" presName="LevelTwoTextNod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70CD2D3-04AC-1E4E-8346-65B145634541}" type="pres">
      <dgm:prSet presAssocID="{768666D3-E86E-45F7-BAC5-C87E71EEA1FB}" presName="level3hierChild" presStyleCnt="0"/>
      <dgm:spPr/>
    </dgm:pt>
    <dgm:pt modelId="{2F1C9353-79EA-7F44-8967-26FB440EB3CB}" type="pres">
      <dgm:prSet presAssocID="{B216A76E-BCEA-4E7A-B647-65171A85CB45}" presName="conn2-1" presStyleLbl="parChTrans1D3" presStyleIdx="4" presStyleCnt="5"/>
      <dgm:spPr/>
      <dgm:t>
        <a:bodyPr/>
        <a:lstStyle/>
        <a:p>
          <a:endParaRPr lang="en-GB"/>
        </a:p>
      </dgm:t>
    </dgm:pt>
    <dgm:pt modelId="{DD8A1955-BBF8-CA4D-9711-A6D7F50601B5}" type="pres">
      <dgm:prSet presAssocID="{B216A76E-BCEA-4E7A-B647-65171A85CB45}" presName="connTx" presStyleLbl="parChTrans1D3" presStyleIdx="4" presStyleCnt="5"/>
      <dgm:spPr/>
      <dgm:t>
        <a:bodyPr/>
        <a:lstStyle/>
        <a:p>
          <a:endParaRPr lang="en-GB"/>
        </a:p>
      </dgm:t>
    </dgm:pt>
    <dgm:pt modelId="{4CE82685-4B41-D84A-B7EE-07905D541681}" type="pres">
      <dgm:prSet presAssocID="{F63A882C-57C0-4919-80AA-797C7658AF78}" presName="root2" presStyleCnt="0"/>
      <dgm:spPr/>
    </dgm:pt>
    <dgm:pt modelId="{1D63E807-4E21-8046-9DBE-E4B6B0C98EE5}" type="pres">
      <dgm:prSet presAssocID="{F63A882C-57C0-4919-80AA-797C7658AF78}" presName="LevelTwoTextNod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FC9059F-2DF9-0643-ADC7-CC3117EC11CB}" type="pres">
      <dgm:prSet presAssocID="{F63A882C-57C0-4919-80AA-797C7658AF78}" presName="level3hierChild" presStyleCnt="0"/>
      <dgm:spPr/>
    </dgm:pt>
  </dgm:ptLst>
  <dgm:cxnLst>
    <dgm:cxn modelId="{9442799F-EF1C-41E9-A065-D4053E7866AC}" srcId="{9DF583DD-9BB8-467E-AF78-3CE34A45FF1A}" destId="{B174A8A2-EDF1-4FDE-B5CC-26C33DF462BB}" srcOrd="2" destOrd="0" parTransId="{7117E1A2-F4E0-4B72-A4BA-C9EABAF18679}" sibTransId="{6C3D8DE4-B33F-48E1-A045-F82FB079BECA}"/>
    <dgm:cxn modelId="{C6C0EDFB-F172-47DF-8391-0ECC3D5AD957}" srcId="{4A26AE7B-8C14-48B5-8FAA-F8DBD04DFB3E}" destId="{768666D3-E86E-45F7-BAC5-C87E71EEA1FB}" srcOrd="0" destOrd="0" parTransId="{F7F48A61-E477-49CD-ADC7-86B767FD0B8C}" sibTransId="{A038F07A-E1D9-46F8-853D-C17374C26794}"/>
    <dgm:cxn modelId="{1E03EDF2-EC38-2346-9232-4EB1BC10EB23}" type="presOf" srcId="{FD2DD9F2-AD57-461D-B51D-EEE23A8BEA80}" destId="{1036C9AC-A03B-0646-B6D1-1D10CA3D1C00}" srcOrd="0" destOrd="0" presId="urn:microsoft.com/office/officeart/2005/8/layout/hierarchy2"/>
    <dgm:cxn modelId="{E281D2E0-5756-024D-A5D4-3403A79EB012}" type="presOf" srcId="{CB42E04C-D6AB-46FB-AACF-A2D4A3868E40}" destId="{3884BC28-4B91-FB4F-9CA9-8E3AB8758ED6}" srcOrd="1" destOrd="0" presId="urn:microsoft.com/office/officeart/2005/8/layout/hierarchy2"/>
    <dgm:cxn modelId="{15A9D172-547D-4659-BF94-FC2939C44EB3}" srcId="{FD2DD9F2-AD57-461D-B51D-EEE23A8BEA80}" destId="{9DF583DD-9BB8-467E-AF78-3CE34A45FF1A}" srcOrd="0" destOrd="0" parTransId="{178DEB47-ECC5-4CF5-965F-41495CBD7E2E}" sibTransId="{CA66C6C6-1F61-4B15-A679-24E0D084ED8C}"/>
    <dgm:cxn modelId="{8853AAA4-ED55-4C46-957E-C0FCBE3A8177}" type="presOf" srcId="{13361696-C35A-4CD2-8F00-F538963E7877}" destId="{016CC5CA-36C1-5740-A8E7-6E384DC98963}" srcOrd="1" destOrd="0" presId="urn:microsoft.com/office/officeart/2005/8/layout/hierarchy2"/>
    <dgm:cxn modelId="{801D86B9-7D97-254B-B9F5-3285ED6DBD7C}" type="presOf" srcId="{D3047DA9-3AA3-4A65-A311-3790F9D0A988}" destId="{355B72FE-68DF-3843-AE9C-AFB9B8BF1B34}" srcOrd="0" destOrd="0" presId="urn:microsoft.com/office/officeart/2005/8/layout/hierarchy2"/>
    <dgm:cxn modelId="{CDD343BD-EDE3-4C43-A5C6-E5F542426B2B}" type="presOf" srcId="{52D493FA-D7C1-4560-A39B-75C707A66A91}" destId="{1BF4B286-0C6C-B441-96C4-3BDA5B61992B}" srcOrd="1" destOrd="0" presId="urn:microsoft.com/office/officeart/2005/8/layout/hierarchy2"/>
    <dgm:cxn modelId="{73DCE3DE-EE6A-DD4F-89C9-09155FE9B8C1}" type="presOf" srcId="{B216A76E-BCEA-4E7A-B647-65171A85CB45}" destId="{DD8A1955-BBF8-CA4D-9711-A6D7F50601B5}" srcOrd="1" destOrd="0" presId="urn:microsoft.com/office/officeart/2005/8/layout/hierarchy2"/>
    <dgm:cxn modelId="{B35D1ACD-C5EC-424E-AA8F-30455586F5F7}" type="presOf" srcId="{F7F48A61-E477-49CD-ADC7-86B767FD0B8C}" destId="{F7A7AE6F-DD6B-7B49-A67A-CCFCE8EDD8F0}" srcOrd="0" destOrd="0" presId="urn:microsoft.com/office/officeart/2005/8/layout/hierarchy2"/>
    <dgm:cxn modelId="{8D020D4F-0C63-B844-8731-6AEB164BA410}" type="presOf" srcId="{178DEB47-ECC5-4CF5-965F-41495CBD7E2E}" destId="{10E9FF86-1961-DD48-A8F9-51B7133F4D36}" srcOrd="0" destOrd="0" presId="urn:microsoft.com/office/officeart/2005/8/layout/hierarchy2"/>
    <dgm:cxn modelId="{6079F143-9B32-7F44-9251-71C57C5FB26C}" type="presOf" srcId="{4A26AE7B-8C14-48B5-8FAA-F8DBD04DFB3E}" destId="{4E763611-EFFD-FE45-9042-4C67254E4A51}" srcOrd="0" destOrd="0" presId="urn:microsoft.com/office/officeart/2005/8/layout/hierarchy2"/>
    <dgm:cxn modelId="{44D07CE4-E646-D44C-A4E5-42658D099390}" type="presOf" srcId="{CB42E04C-D6AB-46FB-AACF-A2D4A3868E40}" destId="{BDCB7CB3-914E-BF44-9862-2E678FD392B0}" srcOrd="0" destOrd="0" presId="urn:microsoft.com/office/officeart/2005/8/layout/hierarchy2"/>
    <dgm:cxn modelId="{F2638DA9-AE2C-40CA-88DB-330809D72347}" srcId="{FD2DD9F2-AD57-461D-B51D-EEE23A8BEA80}" destId="{4A26AE7B-8C14-48B5-8FAA-F8DBD04DFB3E}" srcOrd="1" destOrd="0" parTransId="{52D493FA-D7C1-4560-A39B-75C707A66A91}" sibTransId="{5BB5CEE5-5DC2-43FD-8E73-14C13AC83559}"/>
    <dgm:cxn modelId="{DC6CC460-9A98-C343-87AE-33BBB2139E7D}" type="presOf" srcId="{52D493FA-D7C1-4560-A39B-75C707A66A91}" destId="{6752177F-B6A8-9945-98B8-EB8AB0FD1FD4}" srcOrd="0" destOrd="0" presId="urn:microsoft.com/office/officeart/2005/8/layout/hierarchy2"/>
    <dgm:cxn modelId="{46AEF568-729A-4C44-BD05-BE0BADFABC6E}" type="presOf" srcId="{768666D3-E86E-45F7-BAC5-C87E71EEA1FB}" destId="{F3E1CFBA-B6C5-7249-A64E-073A3982A618}" srcOrd="0" destOrd="0" presId="urn:microsoft.com/office/officeart/2005/8/layout/hierarchy2"/>
    <dgm:cxn modelId="{519B44E3-A596-4FEC-94F0-F80B3B73D417}" srcId="{D3047DA9-3AA3-4A65-A311-3790F9D0A988}" destId="{FD2DD9F2-AD57-461D-B51D-EEE23A8BEA80}" srcOrd="0" destOrd="0" parTransId="{0ABAAE47-8880-4A0B-BEE4-5D2504CEFFFC}" sibTransId="{CE672BBD-E630-4619-B1C2-672ADB543B6A}"/>
    <dgm:cxn modelId="{ED819ADA-CB89-3040-8344-EAC1B0FF4EDE}" type="presOf" srcId="{9DF583DD-9BB8-467E-AF78-3CE34A45FF1A}" destId="{6E66EAE5-D1F1-8343-A4C6-04195AE26890}" srcOrd="0" destOrd="0" presId="urn:microsoft.com/office/officeart/2005/8/layout/hierarchy2"/>
    <dgm:cxn modelId="{0DA4E67F-8BF0-654A-AB0E-ABB01FAF206E}" type="presOf" srcId="{B216A76E-BCEA-4E7A-B647-65171A85CB45}" destId="{2F1C9353-79EA-7F44-8967-26FB440EB3CB}" srcOrd="0" destOrd="0" presId="urn:microsoft.com/office/officeart/2005/8/layout/hierarchy2"/>
    <dgm:cxn modelId="{C1618317-99CE-F64A-A563-407C01984176}" type="presOf" srcId="{7117E1A2-F4E0-4B72-A4BA-C9EABAF18679}" destId="{41BA908C-CC9D-7F43-9822-78D42F675802}" srcOrd="0" destOrd="0" presId="urn:microsoft.com/office/officeart/2005/8/layout/hierarchy2"/>
    <dgm:cxn modelId="{EA0C31AD-C108-0845-922B-42AF31ADB7AC}" type="presOf" srcId="{F63A882C-57C0-4919-80AA-797C7658AF78}" destId="{1D63E807-4E21-8046-9DBE-E4B6B0C98EE5}" srcOrd="0" destOrd="0" presId="urn:microsoft.com/office/officeart/2005/8/layout/hierarchy2"/>
    <dgm:cxn modelId="{A44E6E97-BA09-534D-B917-3B6D75AAC0AE}" type="presOf" srcId="{178DEB47-ECC5-4CF5-965F-41495CBD7E2E}" destId="{5223BF99-1D85-344D-8355-680B0E3B0B76}" srcOrd="1" destOrd="0" presId="urn:microsoft.com/office/officeart/2005/8/layout/hierarchy2"/>
    <dgm:cxn modelId="{B88AE907-66F1-E241-9662-996F6B390A2B}" type="presOf" srcId="{B174A8A2-EDF1-4FDE-B5CC-26C33DF462BB}" destId="{6C973ABC-502B-5E47-993C-EC92786D0EEA}" srcOrd="0" destOrd="0" presId="urn:microsoft.com/office/officeart/2005/8/layout/hierarchy2"/>
    <dgm:cxn modelId="{2F543C47-AA6D-4811-A73A-D621D0C9C455}" srcId="{4A26AE7B-8C14-48B5-8FAA-F8DBD04DFB3E}" destId="{F63A882C-57C0-4919-80AA-797C7658AF78}" srcOrd="1" destOrd="0" parTransId="{B216A76E-BCEA-4E7A-B647-65171A85CB45}" sibTransId="{D26E5EDF-087B-49BA-8522-F9A36BB5C9F0}"/>
    <dgm:cxn modelId="{C2AE2505-B899-C243-B749-685CB5E02846}" type="presOf" srcId="{F7F48A61-E477-49CD-ADC7-86B767FD0B8C}" destId="{C4DD1E27-F249-8E41-8E51-5860E7F11BAE}" srcOrd="1" destOrd="0" presId="urn:microsoft.com/office/officeart/2005/8/layout/hierarchy2"/>
    <dgm:cxn modelId="{DC95083B-6F7D-684E-B8E5-BD0E430582C8}" type="presOf" srcId="{2AE98B93-3DA4-4EEE-AE43-1018FCB0BF21}" destId="{30CA8701-C57B-7345-A873-D47365FF24DE}" srcOrd="0" destOrd="0" presId="urn:microsoft.com/office/officeart/2005/8/layout/hierarchy2"/>
    <dgm:cxn modelId="{7EA74B48-75D4-FE41-B1AE-8085E5EFE37D}" type="presOf" srcId="{13361696-C35A-4CD2-8F00-F538963E7877}" destId="{CD2FD903-1FAF-C54D-A237-0FD953CB08DD}" srcOrd="0" destOrd="0" presId="urn:microsoft.com/office/officeart/2005/8/layout/hierarchy2"/>
    <dgm:cxn modelId="{1627F14B-C4D0-2047-825E-8A547EECE87D}" type="presOf" srcId="{A3F3B1B8-0EFF-4958-9E81-3D0A77E67006}" destId="{2048043A-B626-6243-A479-EF69976B739E}" srcOrd="0" destOrd="0" presId="urn:microsoft.com/office/officeart/2005/8/layout/hierarchy2"/>
    <dgm:cxn modelId="{F1D8269D-9EB8-4B95-8096-73E1A2CBDF21}" srcId="{9DF583DD-9BB8-467E-AF78-3CE34A45FF1A}" destId="{A3F3B1B8-0EFF-4958-9E81-3D0A77E67006}" srcOrd="0" destOrd="0" parTransId="{13361696-C35A-4CD2-8F00-F538963E7877}" sibTransId="{570769E0-ABA7-4F87-8332-A9ED14C98745}"/>
    <dgm:cxn modelId="{A007545B-BA35-40DD-AA3D-2CAEA7F13613}" srcId="{9DF583DD-9BB8-467E-AF78-3CE34A45FF1A}" destId="{2AE98B93-3DA4-4EEE-AE43-1018FCB0BF21}" srcOrd="1" destOrd="0" parTransId="{CB42E04C-D6AB-46FB-AACF-A2D4A3868E40}" sibTransId="{D1D7658A-A211-44E6-BF37-668FDDB01D45}"/>
    <dgm:cxn modelId="{211F4A37-FB57-A449-8D30-4AA49BD29BFD}" type="presOf" srcId="{7117E1A2-F4E0-4B72-A4BA-C9EABAF18679}" destId="{F0C28737-C101-E94D-AFAE-C493F1A808E6}" srcOrd="1" destOrd="0" presId="urn:microsoft.com/office/officeart/2005/8/layout/hierarchy2"/>
    <dgm:cxn modelId="{6A0BEB69-7E77-4A4B-8F81-42947C32150E}" type="presParOf" srcId="{355B72FE-68DF-3843-AE9C-AFB9B8BF1B34}" destId="{E0B623EC-5CFB-684F-9706-AAD11FEE0A64}" srcOrd="0" destOrd="0" presId="urn:microsoft.com/office/officeart/2005/8/layout/hierarchy2"/>
    <dgm:cxn modelId="{B20BB22D-234F-714A-9101-329856664F86}" type="presParOf" srcId="{E0B623EC-5CFB-684F-9706-AAD11FEE0A64}" destId="{1036C9AC-A03B-0646-B6D1-1D10CA3D1C00}" srcOrd="0" destOrd="0" presId="urn:microsoft.com/office/officeart/2005/8/layout/hierarchy2"/>
    <dgm:cxn modelId="{DE692433-D0E8-8344-9048-95A8AA0C0E4C}" type="presParOf" srcId="{E0B623EC-5CFB-684F-9706-AAD11FEE0A64}" destId="{A552A201-E28F-ED4B-8AE7-8B50D2A1F5A1}" srcOrd="1" destOrd="0" presId="urn:microsoft.com/office/officeart/2005/8/layout/hierarchy2"/>
    <dgm:cxn modelId="{321DC827-9615-F54F-BD2A-221404896953}" type="presParOf" srcId="{A552A201-E28F-ED4B-8AE7-8B50D2A1F5A1}" destId="{10E9FF86-1961-DD48-A8F9-51B7133F4D36}" srcOrd="0" destOrd="0" presId="urn:microsoft.com/office/officeart/2005/8/layout/hierarchy2"/>
    <dgm:cxn modelId="{0C7EF56A-7C6D-2D42-9B64-225A31264A6F}" type="presParOf" srcId="{10E9FF86-1961-DD48-A8F9-51B7133F4D36}" destId="{5223BF99-1D85-344D-8355-680B0E3B0B76}" srcOrd="0" destOrd="0" presId="urn:microsoft.com/office/officeart/2005/8/layout/hierarchy2"/>
    <dgm:cxn modelId="{05BF5AC6-37B2-C54F-88BB-85ACE08B39B5}" type="presParOf" srcId="{A552A201-E28F-ED4B-8AE7-8B50D2A1F5A1}" destId="{EC31EB8F-B76D-C844-83DF-A0D7AA28FC5E}" srcOrd="1" destOrd="0" presId="urn:microsoft.com/office/officeart/2005/8/layout/hierarchy2"/>
    <dgm:cxn modelId="{102C0B85-69D9-954F-BB92-BD6DDD91C1E0}" type="presParOf" srcId="{EC31EB8F-B76D-C844-83DF-A0D7AA28FC5E}" destId="{6E66EAE5-D1F1-8343-A4C6-04195AE26890}" srcOrd="0" destOrd="0" presId="urn:microsoft.com/office/officeart/2005/8/layout/hierarchy2"/>
    <dgm:cxn modelId="{D4DBCAA3-D7EB-1343-8C62-578EDA9332EE}" type="presParOf" srcId="{EC31EB8F-B76D-C844-83DF-A0D7AA28FC5E}" destId="{C53616B9-ADA3-1D48-A0B6-419C4327980C}" srcOrd="1" destOrd="0" presId="urn:microsoft.com/office/officeart/2005/8/layout/hierarchy2"/>
    <dgm:cxn modelId="{9C624074-8685-1D42-8A9D-819AB632798B}" type="presParOf" srcId="{C53616B9-ADA3-1D48-A0B6-419C4327980C}" destId="{CD2FD903-1FAF-C54D-A237-0FD953CB08DD}" srcOrd="0" destOrd="0" presId="urn:microsoft.com/office/officeart/2005/8/layout/hierarchy2"/>
    <dgm:cxn modelId="{9C11B542-6349-7F4E-B272-9B8767BB83B3}" type="presParOf" srcId="{CD2FD903-1FAF-C54D-A237-0FD953CB08DD}" destId="{016CC5CA-36C1-5740-A8E7-6E384DC98963}" srcOrd="0" destOrd="0" presId="urn:microsoft.com/office/officeart/2005/8/layout/hierarchy2"/>
    <dgm:cxn modelId="{0D2B407F-0887-ED43-A347-A23E2D4B9079}" type="presParOf" srcId="{C53616B9-ADA3-1D48-A0B6-419C4327980C}" destId="{525066E4-8241-B24F-9D1A-3A6FE70B3A7E}" srcOrd="1" destOrd="0" presId="urn:microsoft.com/office/officeart/2005/8/layout/hierarchy2"/>
    <dgm:cxn modelId="{3A0AF355-BBBA-2344-9F18-1D38FEDE4C32}" type="presParOf" srcId="{525066E4-8241-B24F-9D1A-3A6FE70B3A7E}" destId="{2048043A-B626-6243-A479-EF69976B739E}" srcOrd="0" destOrd="0" presId="urn:microsoft.com/office/officeart/2005/8/layout/hierarchy2"/>
    <dgm:cxn modelId="{8ABA6E9D-7572-3B4B-952B-4877E00F4371}" type="presParOf" srcId="{525066E4-8241-B24F-9D1A-3A6FE70B3A7E}" destId="{B1EDF873-FB1B-EB4A-AA63-07D1F7FB1461}" srcOrd="1" destOrd="0" presId="urn:microsoft.com/office/officeart/2005/8/layout/hierarchy2"/>
    <dgm:cxn modelId="{77449A41-CEF9-734B-AFAA-1461506A7AEB}" type="presParOf" srcId="{C53616B9-ADA3-1D48-A0B6-419C4327980C}" destId="{BDCB7CB3-914E-BF44-9862-2E678FD392B0}" srcOrd="2" destOrd="0" presId="urn:microsoft.com/office/officeart/2005/8/layout/hierarchy2"/>
    <dgm:cxn modelId="{C36B3190-C263-B344-9489-D311A93F8939}" type="presParOf" srcId="{BDCB7CB3-914E-BF44-9862-2E678FD392B0}" destId="{3884BC28-4B91-FB4F-9CA9-8E3AB8758ED6}" srcOrd="0" destOrd="0" presId="urn:microsoft.com/office/officeart/2005/8/layout/hierarchy2"/>
    <dgm:cxn modelId="{0E3A609D-3F29-474A-B89F-A362079C2118}" type="presParOf" srcId="{C53616B9-ADA3-1D48-A0B6-419C4327980C}" destId="{D98E17EE-B776-5C4B-962C-AC22EB98A079}" srcOrd="3" destOrd="0" presId="urn:microsoft.com/office/officeart/2005/8/layout/hierarchy2"/>
    <dgm:cxn modelId="{8A8110C3-7CF4-5042-9144-245EF638FC46}" type="presParOf" srcId="{D98E17EE-B776-5C4B-962C-AC22EB98A079}" destId="{30CA8701-C57B-7345-A873-D47365FF24DE}" srcOrd="0" destOrd="0" presId="urn:microsoft.com/office/officeart/2005/8/layout/hierarchy2"/>
    <dgm:cxn modelId="{134E44F8-E6F0-7D45-A0B1-3DF81DEDEFB2}" type="presParOf" srcId="{D98E17EE-B776-5C4B-962C-AC22EB98A079}" destId="{56983930-8895-A040-BBF6-91B8C3D5DCC5}" srcOrd="1" destOrd="0" presId="urn:microsoft.com/office/officeart/2005/8/layout/hierarchy2"/>
    <dgm:cxn modelId="{45D45FCA-8F46-544F-B34F-D6CB01E5308E}" type="presParOf" srcId="{C53616B9-ADA3-1D48-A0B6-419C4327980C}" destId="{41BA908C-CC9D-7F43-9822-78D42F675802}" srcOrd="4" destOrd="0" presId="urn:microsoft.com/office/officeart/2005/8/layout/hierarchy2"/>
    <dgm:cxn modelId="{818F2403-08E8-3D44-8D27-A5C10C41908F}" type="presParOf" srcId="{41BA908C-CC9D-7F43-9822-78D42F675802}" destId="{F0C28737-C101-E94D-AFAE-C493F1A808E6}" srcOrd="0" destOrd="0" presId="urn:microsoft.com/office/officeart/2005/8/layout/hierarchy2"/>
    <dgm:cxn modelId="{6EB3EA73-83F7-C845-8C5C-954A06C05F23}" type="presParOf" srcId="{C53616B9-ADA3-1D48-A0B6-419C4327980C}" destId="{01D6EAD0-2A0C-4C4C-8C85-E9AC668E0B6F}" srcOrd="5" destOrd="0" presId="urn:microsoft.com/office/officeart/2005/8/layout/hierarchy2"/>
    <dgm:cxn modelId="{ECE3FA27-F6A8-0E47-8BBF-D953B256A2DB}" type="presParOf" srcId="{01D6EAD0-2A0C-4C4C-8C85-E9AC668E0B6F}" destId="{6C973ABC-502B-5E47-993C-EC92786D0EEA}" srcOrd="0" destOrd="0" presId="urn:microsoft.com/office/officeart/2005/8/layout/hierarchy2"/>
    <dgm:cxn modelId="{291C12CC-8519-C544-B5F8-CDA6B7F3BC57}" type="presParOf" srcId="{01D6EAD0-2A0C-4C4C-8C85-E9AC668E0B6F}" destId="{2B8792FF-2153-774C-9212-DED228BD41F0}" srcOrd="1" destOrd="0" presId="urn:microsoft.com/office/officeart/2005/8/layout/hierarchy2"/>
    <dgm:cxn modelId="{B546705E-DCD7-A942-BB05-A11193E8DBD1}" type="presParOf" srcId="{A552A201-E28F-ED4B-8AE7-8B50D2A1F5A1}" destId="{6752177F-B6A8-9945-98B8-EB8AB0FD1FD4}" srcOrd="2" destOrd="0" presId="urn:microsoft.com/office/officeart/2005/8/layout/hierarchy2"/>
    <dgm:cxn modelId="{1EC85A03-66C5-8247-B223-55ACE158E9AA}" type="presParOf" srcId="{6752177F-B6A8-9945-98B8-EB8AB0FD1FD4}" destId="{1BF4B286-0C6C-B441-96C4-3BDA5B61992B}" srcOrd="0" destOrd="0" presId="urn:microsoft.com/office/officeart/2005/8/layout/hierarchy2"/>
    <dgm:cxn modelId="{D505D168-A248-F74B-BAB3-E3FE981A4DB0}" type="presParOf" srcId="{A552A201-E28F-ED4B-8AE7-8B50D2A1F5A1}" destId="{A717C757-1C6E-1E45-B925-A0B2392A29BA}" srcOrd="3" destOrd="0" presId="urn:microsoft.com/office/officeart/2005/8/layout/hierarchy2"/>
    <dgm:cxn modelId="{3E38A808-5D2F-364C-9A56-E2DA0A73F539}" type="presParOf" srcId="{A717C757-1C6E-1E45-B925-A0B2392A29BA}" destId="{4E763611-EFFD-FE45-9042-4C67254E4A51}" srcOrd="0" destOrd="0" presId="urn:microsoft.com/office/officeart/2005/8/layout/hierarchy2"/>
    <dgm:cxn modelId="{0EAF7C77-AFAA-D848-9285-01AA0F46EA87}" type="presParOf" srcId="{A717C757-1C6E-1E45-B925-A0B2392A29BA}" destId="{15F77BA9-CDB7-7243-B9FA-1E0B342951F8}" srcOrd="1" destOrd="0" presId="urn:microsoft.com/office/officeart/2005/8/layout/hierarchy2"/>
    <dgm:cxn modelId="{034EFE00-8462-8B4F-AA6D-AE36EC6FAE34}" type="presParOf" srcId="{15F77BA9-CDB7-7243-B9FA-1E0B342951F8}" destId="{F7A7AE6F-DD6B-7B49-A67A-CCFCE8EDD8F0}" srcOrd="0" destOrd="0" presId="urn:microsoft.com/office/officeart/2005/8/layout/hierarchy2"/>
    <dgm:cxn modelId="{67B3A5FE-1A18-A74B-B848-E252F6625B0F}" type="presParOf" srcId="{F7A7AE6F-DD6B-7B49-A67A-CCFCE8EDD8F0}" destId="{C4DD1E27-F249-8E41-8E51-5860E7F11BAE}" srcOrd="0" destOrd="0" presId="urn:microsoft.com/office/officeart/2005/8/layout/hierarchy2"/>
    <dgm:cxn modelId="{575B71FF-A967-F04E-8DBC-4A3BD87D9B32}" type="presParOf" srcId="{15F77BA9-CDB7-7243-B9FA-1E0B342951F8}" destId="{6EF9501D-DD28-0F43-A8B6-4CA4D0039C57}" srcOrd="1" destOrd="0" presId="urn:microsoft.com/office/officeart/2005/8/layout/hierarchy2"/>
    <dgm:cxn modelId="{10A163BE-A593-F04E-8DCF-EC12C7E3E16D}" type="presParOf" srcId="{6EF9501D-DD28-0F43-A8B6-4CA4D0039C57}" destId="{F3E1CFBA-B6C5-7249-A64E-073A3982A618}" srcOrd="0" destOrd="0" presId="urn:microsoft.com/office/officeart/2005/8/layout/hierarchy2"/>
    <dgm:cxn modelId="{97FEBF5C-C67B-3247-893A-67EDAB199856}" type="presParOf" srcId="{6EF9501D-DD28-0F43-A8B6-4CA4D0039C57}" destId="{670CD2D3-04AC-1E4E-8346-65B145634541}" srcOrd="1" destOrd="0" presId="urn:microsoft.com/office/officeart/2005/8/layout/hierarchy2"/>
    <dgm:cxn modelId="{6523E02B-D600-F44D-8DC5-EE824439A244}" type="presParOf" srcId="{15F77BA9-CDB7-7243-B9FA-1E0B342951F8}" destId="{2F1C9353-79EA-7F44-8967-26FB440EB3CB}" srcOrd="2" destOrd="0" presId="urn:microsoft.com/office/officeart/2005/8/layout/hierarchy2"/>
    <dgm:cxn modelId="{49D56351-5559-394C-8AB3-7C05345C4790}" type="presParOf" srcId="{2F1C9353-79EA-7F44-8967-26FB440EB3CB}" destId="{DD8A1955-BBF8-CA4D-9711-A6D7F50601B5}" srcOrd="0" destOrd="0" presId="urn:microsoft.com/office/officeart/2005/8/layout/hierarchy2"/>
    <dgm:cxn modelId="{1780A63A-7B35-3E41-957B-F566FFAA1B7A}" type="presParOf" srcId="{15F77BA9-CDB7-7243-B9FA-1E0B342951F8}" destId="{4CE82685-4B41-D84A-B7EE-07905D541681}" srcOrd="3" destOrd="0" presId="urn:microsoft.com/office/officeart/2005/8/layout/hierarchy2"/>
    <dgm:cxn modelId="{CC4F5E5A-6BC4-484D-9046-66B3B9B3ADB0}" type="presParOf" srcId="{4CE82685-4B41-D84A-B7EE-07905D541681}" destId="{1D63E807-4E21-8046-9DBE-E4B6B0C98EE5}" srcOrd="0" destOrd="0" presId="urn:microsoft.com/office/officeart/2005/8/layout/hierarchy2"/>
    <dgm:cxn modelId="{7B784685-7F4B-F547-A5AA-30E4EDC8AF0F}" type="presParOf" srcId="{4CE82685-4B41-D84A-B7EE-07905D541681}" destId="{FFC9059F-2DF9-0643-ADC7-CC3117EC11C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D6A6870-7A38-4F64-9C3F-046D39E292FD}" type="doc">
      <dgm:prSet loTypeId="urn:microsoft.com/office/officeart/2005/8/layout/vList6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9ECD60E-498D-4CD5-A5B4-3222401C65ED}">
      <dgm:prSet phldrT="[Text]"/>
      <dgm:spPr/>
      <dgm:t>
        <a:bodyPr/>
        <a:lstStyle/>
        <a:p>
          <a:r>
            <a:rPr lang="en-GB" dirty="0"/>
            <a:t>Manage data</a:t>
          </a:r>
        </a:p>
      </dgm:t>
    </dgm:pt>
    <dgm:pt modelId="{F3CDF588-D8E0-4599-8039-4E6F004345D3}" type="parTrans" cxnId="{C87B0B0C-9C6A-481D-8BB7-A0EF7D077BEE}">
      <dgm:prSet/>
      <dgm:spPr/>
      <dgm:t>
        <a:bodyPr/>
        <a:lstStyle/>
        <a:p>
          <a:endParaRPr lang="en-GB"/>
        </a:p>
      </dgm:t>
    </dgm:pt>
    <dgm:pt modelId="{307EE1B2-2B4C-494B-956D-322FAE0EBF41}" type="sibTrans" cxnId="{C87B0B0C-9C6A-481D-8BB7-A0EF7D077BEE}">
      <dgm:prSet/>
      <dgm:spPr/>
      <dgm:t>
        <a:bodyPr/>
        <a:lstStyle/>
        <a:p>
          <a:endParaRPr lang="en-GB"/>
        </a:p>
      </dgm:t>
    </dgm:pt>
    <dgm:pt modelId="{34F466A7-CDCC-4538-845D-138F0B1A7CE4}">
      <dgm:prSet phldrT="[Text]"/>
      <dgm:spPr/>
      <dgm:t>
        <a:bodyPr/>
        <a:lstStyle/>
        <a:p>
          <a:r>
            <a:rPr lang="en-GB" dirty="0"/>
            <a:t>Manage ideas</a:t>
          </a:r>
        </a:p>
      </dgm:t>
    </dgm:pt>
    <dgm:pt modelId="{EB141F31-54AA-4768-85EC-62FA83374F39}" type="parTrans" cxnId="{E7EFD618-225B-4F4B-9150-ACDBEE5FB837}">
      <dgm:prSet/>
      <dgm:spPr/>
      <dgm:t>
        <a:bodyPr/>
        <a:lstStyle/>
        <a:p>
          <a:endParaRPr lang="en-GB"/>
        </a:p>
      </dgm:t>
    </dgm:pt>
    <dgm:pt modelId="{1810D7D1-B7BC-4403-85C9-67CDB55501F6}" type="sibTrans" cxnId="{E7EFD618-225B-4F4B-9150-ACDBEE5FB837}">
      <dgm:prSet/>
      <dgm:spPr/>
      <dgm:t>
        <a:bodyPr/>
        <a:lstStyle/>
        <a:p>
          <a:endParaRPr lang="en-GB"/>
        </a:p>
      </dgm:t>
    </dgm:pt>
    <dgm:pt modelId="{F5B40AE9-934C-4FF8-8483-1F6E94150C46}">
      <dgm:prSet phldrT="[Text]"/>
      <dgm:spPr/>
      <dgm:t>
        <a:bodyPr/>
        <a:lstStyle/>
        <a:p>
          <a:r>
            <a:rPr lang="en-GB" dirty="0"/>
            <a:t>Query data</a:t>
          </a:r>
        </a:p>
      </dgm:t>
    </dgm:pt>
    <dgm:pt modelId="{A7035CF0-BEB9-4BB1-94C8-8BD37F80AF8A}" type="parTrans" cxnId="{E4C898AC-0D34-4499-83CA-368C2CCBE0F8}">
      <dgm:prSet/>
      <dgm:spPr/>
      <dgm:t>
        <a:bodyPr/>
        <a:lstStyle/>
        <a:p>
          <a:endParaRPr lang="en-GB"/>
        </a:p>
      </dgm:t>
    </dgm:pt>
    <dgm:pt modelId="{92DE7A61-8753-4D48-B90C-F761114F4A8C}" type="sibTrans" cxnId="{E4C898AC-0D34-4499-83CA-368C2CCBE0F8}">
      <dgm:prSet/>
      <dgm:spPr/>
      <dgm:t>
        <a:bodyPr/>
        <a:lstStyle/>
        <a:p>
          <a:endParaRPr lang="en-GB"/>
        </a:p>
      </dgm:t>
    </dgm:pt>
    <dgm:pt modelId="{F644F23D-8E8F-4C93-8ACD-AC7CE88CA4F4}">
      <dgm:prSet/>
      <dgm:spPr/>
      <dgm:t>
        <a:bodyPr/>
        <a:lstStyle/>
        <a:p>
          <a:r>
            <a:rPr lang="en-GB" dirty="0"/>
            <a:t>Model &amp; report</a:t>
          </a:r>
        </a:p>
      </dgm:t>
    </dgm:pt>
    <dgm:pt modelId="{8AE7D372-DC2F-4153-9DF6-09377C72FC16}" type="parTrans" cxnId="{1E2E894C-64B0-47C2-9FC7-3D51FE096F58}">
      <dgm:prSet/>
      <dgm:spPr/>
      <dgm:t>
        <a:bodyPr/>
        <a:lstStyle/>
        <a:p>
          <a:endParaRPr lang="en-GB"/>
        </a:p>
      </dgm:t>
    </dgm:pt>
    <dgm:pt modelId="{48736DB0-913B-49CC-AF5D-7FDE1A43A431}" type="sibTrans" cxnId="{1E2E894C-64B0-47C2-9FC7-3D51FE096F58}">
      <dgm:prSet/>
      <dgm:spPr/>
      <dgm:t>
        <a:bodyPr/>
        <a:lstStyle/>
        <a:p>
          <a:endParaRPr lang="en-GB"/>
        </a:p>
      </dgm:t>
    </dgm:pt>
    <dgm:pt modelId="{5D0A3F67-AE8E-4F28-82DF-8F2AA0ED757F}">
      <dgm:prSet custT="1"/>
      <dgm:spPr/>
      <dgm:t>
        <a:bodyPr/>
        <a:lstStyle/>
        <a:p>
          <a:r>
            <a:rPr lang="en-GB" sz="1600" dirty="0"/>
            <a:t>Create database for storing different sources (text, audio, video, web resources, etc.)</a:t>
          </a:r>
        </a:p>
      </dgm:t>
    </dgm:pt>
    <dgm:pt modelId="{AE75E9DB-04B0-454F-A623-86454714992F}" type="parTrans" cxnId="{2D7D16A4-2326-41E7-8CB9-C5B4351B8CA0}">
      <dgm:prSet/>
      <dgm:spPr/>
      <dgm:t>
        <a:bodyPr/>
        <a:lstStyle/>
        <a:p>
          <a:endParaRPr lang="en-GB"/>
        </a:p>
      </dgm:t>
    </dgm:pt>
    <dgm:pt modelId="{FFB1F0CE-CFFD-43A2-BE4C-F058C96E6169}" type="sibTrans" cxnId="{2D7D16A4-2326-41E7-8CB9-C5B4351B8CA0}">
      <dgm:prSet/>
      <dgm:spPr/>
      <dgm:t>
        <a:bodyPr/>
        <a:lstStyle/>
        <a:p>
          <a:endParaRPr lang="en-GB"/>
        </a:p>
      </dgm:t>
    </dgm:pt>
    <dgm:pt modelId="{A8EA4188-F34D-4B30-BAC1-9A5BB9C258AA}">
      <dgm:prSet custT="1"/>
      <dgm:spPr/>
      <dgm:t>
        <a:bodyPr/>
        <a:lstStyle/>
        <a:p>
          <a:r>
            <a:rPr lang="en-GB" sz="1600" dirty="0"/>
            <a:t>Attach memos to files</a:t>
          </a:r>
        </a:p>
      </dgm:t>
    </dgm:pt>
    <dgm:pt modelId="{230067A4-DCAD-4359-8C01-118EF5CC1A62}" type="parTrans" cxnId="{6E1BB850-5D93-488D-B163-8ECCE5894D63}">
      <dgm:prSet/>
      <dgm:spPr/>
      <dgm:t>
        <a:bodyPr/>
        <a:lstStyle/>
        <a:p>
          <a:endParaRPr lang="en-GB"/>
        </a:p>
      </dgm:t>
    </dgm:pt>
    <dgm:pt modelId="{4E6927BB-169F-48C0-90AC-CECAFAF7CA4B}" type="sibTrans" cxnId="{6E1BB850-5D93-488D-B163-8ECCE5894D63}">
      <dgm:prSet/>
      <dgm:spPr/>
      <dgm:t>
        <a:bodyPr/>
        <a:lstStyle/>
        <a:p>
          <a:endParaRPr lang="en-GB"/>
        </a:p>
      </dgm:t>
    </dgm:pt>
    <dgm:pt modelId="{DAF74FCF-0741-4838-BD14-5922D5A4EEDC}">
      <dgm:prSet custT="1"/>
      <dgm:spPr/>
      <dgm:t>
        <a:bodyPr/>
        <a:lstStyle/>
        <a:p>
          <a:r>
            <a:rPr lang="en-GB" sz="1600" dirty="0"/>
            <a:t>Identify commonly occurring words </a:t>
          </a:r>
        </a:p>
      </dgm:t>
    </dgm:pt>
    <dgm:pt modelId="{CFA51A0C-7EEA-4F5D-BDE6-B7948FD42C90}" type="parTrans" cxnId="{817C5E9E-F372-42F5-9149-9E76C50B4C34}">
      <dgm:prSet/>
      <dgm:spPr/>
      <dgm:t>
        <a:bodyPr/>
        <a:lstStyle/>
        <a:p>
          <a:endParaRPr lang="en-GB"/>
        </a:p>
      </dgm:t>
    </dgm:pt>
    <dgm:pt modelId="{ED0974FD-5C68-4D7A-B7A4-00C335F58156}" type="sibTrans" cxnId="{817C5E9E-F372-42F5-9149-9E76C50B4C34}">
      <dgm:prSet/>
      <dgm:spPr/>
      <dgm:t>
        <a:bodyPr/>
        <a:lstStyle/>
        <a:p>
          <a:endParaRPr lang="en-GB"/>
        </a:p>
      </dgm:t>
    </dgm:pt>
    <dgm:pt modelId="{1FDCDB33-0DAD-4509-89AC-F5FB1BC184BB}">
      <dgm:prSet custT="1"/>
      <dgm:spPr/>
      <dgm:t>
        <a:bodyPr/>
        <a:lstStyle/>
        <a:p>
          <a:r>
            <a:rPr lang="en-GB" sz="1600" dirty="0"/>
            <a:t>Illustrate relationships using models</a:t>
          </a:r>
        </a:p>
      </dgm:t>
    </dgm:pt>
    <dgm:pt modelId="{A4FA2660-269C-4B08-98C5-39D7DFC50039}" type="parTrans" cxnId="{77F6D0DD-D545-40FB-8C1F-78779588C2A9}">
      <dgm:prSet/>
      <dgm:spPr/>
      <dgm:t>
        <a:bodyPr/>
        <a:lstStyle/>
        <a:p>
          <a:endParaRPr lang="en-GB"/>
        </a:p>
      </dgm:t>
    </dgm:pt>
    <dgm:pt modelId="{318584FE-AB51-44AA-997A-3E67168010B0}" type="sibTrans" cxnId="{77F6D0DD-D545-40FB-8C1F-78779588C2A9}">
      <dgm:prSet/>
      <dgm:spPr/>
      <dgm:t>
        <a:bodyPr/>
        <a:lstStyle/>
        <a:p>
          <a:endParaRPr lang="en-GB"/>
        </a:p>
      </dgm:t>
    </dgm:pt>
    <dgm:pt modelId="{1B29CE61-8C99-4F06-B699-89D1840D7493}">
      <dgm:prSet custT="1"/>
      <dgm:spPr/>
      <dgm:t>
        <a:bodyPr/>
        <a:lstStyle/>
        <a:p>
          <a:r>
            <a:rPr lang="en-GB" sz="1600" dirty="0"/>
            <a:t>Annotate data</a:t>
          </a:r>
        </a:p>
      </dgm:t>
    </dgm:pt>
    <dgm:pt modelId="{23D7E666-1CA5-44D6-A445-8261953954F1}" type="parTrans" cxnId="{ABC3463A-7556-4C52-BA8A-7F8B98EAD64F}">
      <dgm:prSet/>
      <dgm:spPr/>
      <dgm:t>
        <a:bodyPr/>
        <a:lstStyle/>
        <a:p>
          <a:endParaRPr lang="en-GB"/>
        </a:p>
      </dgm:t>
    </dgm:pt>
    <dgm:pt modelId="{6EEBE934-786E-4AE6-BD21-641F32E67355}" type="sibTrans" cxnId="{ABC3463A-7556-4C52-BA8A-7F8B98EAD64F}">
      <dgm:prSet/>
      <dgm:spPr/>
      <dgm:t>
        <a:bodyPr/>
        <a:lstStyle/>
        <a:p>
          <a:endParaRPr lang="en-GB"/>
        </a:p>
      </dgm:t>
    </dgm:pt>
    <dgm:pt modelId="{18FAB718-BECE-47A8-88B1-C3D4F28ECEE4}">
      <dgm:prSet custT="1"/>
      <dgm:spPr/>
      <dgm:t>
        <a:bodyPr/>
        <a:lstStyle/>
        <a:p>
          <a:r>
            <a:rPr lang="en-GB" sz="1600" dirty="0"/>
            <a:t>Collate data relating to a theme or concept</a:t>
          </a:r>
        </a:p>
      </dgm:t>
    </dgm:pt>
    <dgm:pt modelId="{AA6A1226-86CA-4563-BB3F-339AC114712E}" type="parTrans" cxnId="{B7F78602-468C-4EA4-961C-B2D655DD5B86}">
      <dgm:prSet/>
      <dgm:spPr/>
      <dgm:t>
        <a:bodyPr/>
        <a:lstStyle/>
        <a:p>
          <a:endParaRPr lang="en-GB"/>
        </a:p>
      </dgm:t>
    </dgm:pt>
    <dgm:pt modelId="{3D034A0F-94A8-44BA-9DE1-04AF5EC35915}" type="sibTrans" cxnId="{B7F78602-468C-4EA4-961C-B2D655DD5B86}">
      <dgm:prSet/>
      <dgm:spPr/>
      <dgm:t>
        <a:bodyPr/>
        <a:lstStyle/>
        <a:p>
          <a:endParaRPr lang="en-GB"/>
        </a:p>
      </dgm:t>
    </dgm:pt>
    <dgm:pt modelId="{939EFD36-C50C-4096-A1F0-9C200D9D0F1D}">
      <dgm:prSet custT="1"/>
      <dgm:spPr/>
      <dgm:t>
        <a:bodyPr/>
        <a:lstStyle/>
        <a:p>
          <a:r>
            <a:rPr lang="en-GB" sz="1600" dirty="0"/>
            <a:t>Report knowledge developed from data</a:t>
          </a:r>
        </a:p>
      </dgm:t>
    </dgm:pt>
    <dgm:pt modelId="{5201F600-BD98-4460-A397-01C58367AB5E}" type="parTrans" cxnId="{088D27D0-833B-4F9C-975C-515AE7CADD9B}">
      <dgm:prSet/>
      <dgm:spPr/>
      <dgm:t>
        <a:bodyPr/>
        <a:lstStyle/>
        <a:p>
          <a:endParaRPr lang="en-GB"/>
        </a:p>
      </dgm:t>
    </dgm:pt>
    <dgm:pt modelId="{ED69E436-D588-4A6F-AE00-8E2698E552F4}" type="sibTrans" cxnId="{088D27D0-833B-4F9C-975C-515AE7CADD9B}">
      <dgm:prSet/>
      <dgm:spPr/>
      <dgm:t>
        <a:bodyPr/>
        <a:lstStyle/>
        <a:p>
          <a:endParaRPr lang="en-GB"/>
        </a:p>
      </dgm:t>
    </dgm:pt>
    <dgm:pt modelId="{86308087-D9B8-4B6D-8FFA-2DB6A95EC313}" type="pres">
      <dgm:prSet presAssocID="{AD6A6870-7A38-4F64-9C3F-046D39E292FD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6EB65463-69B7-4B59-8BC8-DCEE2E36B0A4}" type="pres">
      <dgm:prSet presAssocID="{A9ECD60E-498D-4CD5-A5B4-3222401C65ED}" presName="linNode" presStyleCnt="0"/>
      <dgm:spPr/>
    </dgm:pt>
    <dgm:pt modelId="{0F70B9D7-3D84-4463-8E52-A48319060206}" type="pres">
      <dgm:prSet presAssocID="{A9ECD60E-498D-4CD5-A5B4-3222401C65ED}" presName="parent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A2050ED-1FCC-447B-8AA2-DBBF632F01B9}" type="pres">
      <dgm:prSet presAssocID="{A9ECD60E-498D-4CD5-A5B4-3222401C65ED}" presName="childShp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FD7F276-ADBB-4CF9-92D5-A2D3B3E908CD}" type="pres">
      <dgm:prSet presAssocID="{307EE1B2-2B4C-494B-956D-322FAE0EBF41}" presName="spacing" presStyleCnt="0"/>
      <dgm:spPr/>
    </dgm:pt>
    <dgm:pt modelId="{A21EB579-BA8F-4B36-B098-6A8FCE60943F}" type="pres">
      <dgm:prSet presAssocID="{34F466A7-CDCC-4538-845D-138F0B1A7CE4}" presName="linNode" presStyleCnt="0"/>
      <dgm:spPr/>
    </dgm:pt>
    <dgm:pt modelId="{00986037-6BE3-4179-BA90-B79EBB833728}" type="pres">
      <dgm:prSet presAssocID="{34F466A7-CDCC-4538-845D-138F0B1A7CE4}" presName="parent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9B11A45-48CA-4E88-BC55-39FDC1BDCDA1}" type="pres">
      <dgm:prSet presAssocID="{34F466A7-CDCC-4538-845D-138F0B1A7CE4}" presName="childShp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1724359-5B24-41D2-902D-8E5D11F6BCAA}" type="pres">
      <dgm:prSet presAssocID="{1810D7D1-B7BC-4403-85C9-67CDB55501F6}" presName="spacing" presStyleCnt="0"/>
      <dgm:spPr/>
    </dgm:pt>
    <dgm:pt modelId="{7ACBEA52-8AC2-49D2-8A19-59B01CDCAB49}" type="pres">
      <dgm:prSet presAssocID="{F5B40AE9-934C-4FF8-8483-1F6E94150C46}" presName="linNode" presStyleCnt="0"/>
      <dgm:spPr/>
    </dgm:pt>
    <dgm:pt modelId="{EBD32861-5F2C-44A1-8B46-32EB9E037732}" type="pres">
      <dgm:prSet presAssocID="{F5B40AE9-934C-4FF8-8483-1F6E94150C46}" presName="parent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683E89-96CF-44EA-80B2-540312EEFDB2}" type="pres">
      <dgm:prSet presAssocID="{F5B40AE9-934C-4FF8-8483-1F6E94150C46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008BF52-CABE-4D09-8F40-A70D47F4A47E}" type="pres">
      <dgm:prSet presAssocID="{92DE7A61-8753-4D48-B90C-F761114F4A8C}" presName="spacing" presStyleCnt="0"/>
      <dgm:spPr/>
    </dgm:pt>
    <dgm:pt modelId="{19248CC2-716F-44B7-83BA-4F1C4B6325F0}" type="pres">
      <dgm:prSet presAssocID="{F644F23D-8E8F-4C93-8ACD-AC7CE88CA4F4}" presName="linNode" presStyleCnt="0"/>
      <dgm:spPr/>
    </dgm:pt>
    <dgm:pt modelId="{8990F901-D688-4839-B27B-F0305EDC5F0A}" type="pres">
      <dgm:prSet presAssocID="{F644F23D-8E8F-4C93-8ACD-AC7CE88CA4F4}" presName="parent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D58E8AB-F492-4D58-8D66-03F02CC3F0A1}" type="pres">
      <dgm:prSet presAssocID="{F644F23D-8E8F-4C93-8ACD-AC7CE88CA4F4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7F6D0DD-D545-40FB-8C1F-78779588C2A9}" srcId="{F644F23D-8E8F-4C93-8ACD-AC7CE88CA4F4}" destId="{1FDCDB33-0DAD-4509-89AC-F5FB1BC184BB}" srcOrd="0" destOrd="0" parTransId="{A4FA2660-269C-4B08-98C5-39D7DFC50039}" sibTransId="{318584FE-AB51-44AA-997A-3E67168010B0}"/>
    <dgm:cxn modelId="{E4C898AC-0D34-4499-83CA-368C2CCBE0F8}" srcId="{AD6A6870-7A38-4F64-9C3F-046D39E292FD}" destId="{F5B40AE9-934C-4FF8-8483-1F6E94150C46}" srcOrd="2" destOrd="0" parTransId="{A7035CF0-BEB9-4BB1-94C8-8BD37F80AF8A}" sibTransId="{92DE7A61-8753-4D48-B90C-F761114F4A8C}"/>
    <dgm:cxn modelId="{FA642961-6505-4B4A-9C31-A14A3B54F9F2}" type="presOf" srcId="{F5B40AE9-934C-4FF8-8483-1F6E94150C46}" destId="{EBD32861-5F2C-44A1-8B46-32EB9E037732}" srcOrd="0" destOrd="0" presId="urn:microsoft.com/office/officeart/2005/8/layout/vList6"/>
    <dgm:cxn modelId="{E7EFD618-225B-4F4B-9150-ACDBEE5FB837}" srcId="{AD6A6870-7A38-4F64-9C3F-046D39E292FD}" destId="{34F466A7-CDCC-4538-845D-138F0B1A7CE4}" srcOrd="1" destOrd="0" parTransId="{EB141F31-54AA-4768-85EC-62FA83374F39}" sibTransId="{1810D7D1-B7BC-4403-85C9-67CDB55501F6}"/>
    <dgm:cxn modelId="{3E6D700E-8DE7-4D5C-982C-CCB9C10376B3}" type="presOf" srcId="{18FAB718-BECE-47A8-88B1-C3D4F28ECEE4}" destId="{CF683E89-96CF-44EA-80B2-540312EEFDB2}" srcOrd="0" destOrd="1" presId="urn:microsoft.com/office/officeart/2005/8/layout/vList6"/>
    <dgm:cxn modelId="{A270622E-AD11-4E01-8A1D-4B7B2A4BCD20}" type="presOf" srcId="{1FDCDB33-0DAD-4509-89AC-F5FB1BC184BB}" destId="{DD58E8AB-F492-4D58-8D66-03F02CC3F0A1}" srcOrd="0" destOrd="0" presId="urn:microsoft.com/office/officeart/2005/8/layout/vList6"/>
    <dgm:cxn modelId="{BBE14783-E527-4855-94BE-CA314C550688}" type="presOf" srcId="{DAF74FCF-0741-4838-BD14-5922D5A4EEDC}" destId="{CF683E89-96CF-44EA-80B2-540312EEFDB2}" srcOrd="0" destOrd="0" presId="urn:microsoft.com/office/officeart/2005/8/layout/vList6"/>
    <dgm:cxn modelId="{817C5E9E-F372-42F5-9149-9E76C50B4C34}" srcId="{F5B40AE9-934C-4FF8-8483-1F6E94150C46}" destId="{DAF74FCF-0741-4838-BD14-5922D5A4EEDC}" srcOrd="0" destOrd="0" parTransId="{CFA51A0C-7EEA-4F5D-BDE6-B7948FD42C90}" sibTransId="{ED0974FD-5C68-4D7A-B7A4-00C335F58156}"/>
    <dgm:cxn modelId="{ABC3463A-7556-4C52-BA8A-7F8B98EAD64F}" srcId="{34F466A7-CDCC-4538-845D-138F0B1A7CE4}" destId="{1B29CE61-8C99-4F06-B699-89D1840D7493}" srcOrd="0" destOrd="0" parTransId="{23D7E666-1CA5-44D6-A445-8261953954F1}" sibTransId="{6EEBE934-786E-4AE6-BD21-641F32E67355}"/>
    <dgm:cxn modelId="{BBCDC909-A971-4C7F-A28D-8AFD822EAAE6}" type="presOf" srcId="{34F466A7-CDCC-4538-845D-138F0B1A7CE4}" destId="{00986037-6BE3-4179-BA90-B79EBB833728}" srcOrd="0" destOrd="0" presId="urn:microsoft.com/office/officeart/2005/8/layout/vList6"/>
    <dgm:cxn modelId="{C87B0B0C-9C6A-481D-8BB7-A0EF7D077BEE}" srcId="{AD6A6870-7A38-4F64-9C3F-046D39E292FD}" destId="{A9ECD60E-498D-4CD5-A5B4-3222401C65ED}" srcOrd="0" destOrd="0" parTransId="{F3CDF588-D8E0-4599-8039-4E6F004345D3}" sibTransId="{307EE1B2-2B4C-494B-956D-322FAE0EBF41}"/>
    <dgm:cxn modelId="{3DCC1014-6FAB-4D3C-A4D9-DE3A609401FB}" type="presOf" srcId="{A8EA4188-F34D-4B30-BAC1-9A5BB9C258AA}" destId="{59B11A45-48CA-4E88-BC55-39FDC1BDCDA1}" srcOrd="0" destOrd="1" presId="urn:microsoft.com/office/officeart/2005/8/layout/vList6"/>
    <dgm:cxn modelId="{285D7AA9-2AEC-40D4-B135-23BC1CB44634}" type="presOf" srcId="{A9ECD60E-498D-4CD5-A5B4-3222401C65ED}" destId="{0F70B9D7-3D84-4463-8E52-A48319060206}" srcOrd="0" destOrd="0" presId="urn:microsoft.com/office/officeart/2005/8/layout/vList6"/>
    <dgm:cxn modelId="{2D7D16A4-2326-41E7-8CB9-C5B4351B8CA0}" srcId="{A9ECD60E-498D-4CD5-A5B4-3222401C65ED}" destId="{5D0A3F67-AE8E-4F28-82DF-8F2AA0ED757F}" srcOrd="0" destOrd="0" parTransId="{AE75E9DB-04B0-454F-A623-86454714992F}" sibTransId="{FFB1F0CE-CFFD-43A2-BE4C-F058C96E6169}"/>
    <dgm:cxn modelId="{6E1BB850-5D93-488D-B163-8ECCE5894D63}" srcId="{34F466A7-CDCC-4538-845D-138F0B1A7CE4}" destId="{A8EA4188-F34D-4B30-BAC1-9A5BB9C258AA}" srcOrd="1" destOrd="0" parTransId="{230067A4-DCAD-4359-8C01-118EF5CC1A62}" sibTransId="{4E6927BB-169F-48C0-90AC-CECAFAF7CA4B}"/>
    <dgm:cxn modelId="{04BC9BF2-F82A-48D1-AB64-4BC2C1065C92}" type="presOf" srcId="{1B29CE61-8C99-4F06-B699-89D1840D7493}" destId="{59B11A45-48CA-4E88-BC55-39FDC1BDCDA1}" srcOrd="0" destOrd="0" presId="urn:microsoft.com/office/officeart/2005/8/layout/vList6"/>
    <dgm:cxn modelId="{67422B90-1392-4CD9-BF4A-BF02C359104B}" type="presOf" srcId="{AD6A6870-7A38-4F64-9C3F-046D39E292FD}" destId="{86308087-D9B8-4B6D-8FFA-2DB6A95EC313}" srcOrd="0" destOrd="0" presId="urn:microsoft.com/office/officeart/2005/8/layout/vList6"/>
    <dgm:cxn modelId="{B7F78602-468C-4EA4-961C-B2D655DD5B86}" srcId="{F5B40AE9-934C-4FF8-8483-1F6E94150C46}" destId="{18FAB718-BECE-47A8-88B1-C3D4F28ECEE4}" srcOrd="1" destOrd="0" parTransId="{AA6A1226-86CA-4563-BB3F-339AC114712E}" sibTransId="{3D034A0F-94A8-44BA-9DE1-04AF5EC35915}"/>
    <dgm:cxn modelId="{088D27D0-833B-4F9C-975C-515AE7CADD9B}" srcId="{F644F23D-8E8F-4C93-8ACD-AC7CE88CA4F4}" destId="{939EFD36-C50C-4096-A1F0-9C200D9D0F1D}" srcOrd="1" destOrd="0" parTransId="{5201F600-BD98-4460-A397-01C58367AB5E}" sibTransId="{ED69E436-D588-4A6F-AE00-8E2698E552F4}"/>
    <dgm:cxn modelId="{82824E4C-225C-4E6A-8A13-31BDA069913F}" type="presOf" srcId="{5D0A3F67-AE8E-4F28-82DF-8F2AA0ED757F}" destId="{4A2050ED-1FCC-447B-8AA2-DBBF632F01B9}" srcOrd="0" destOrd="0" presId="urn:microsoft.com/office/officeart/2005/8/layout/vList6"/>
    <dgm:cxn modelId="{789F04A2-4AB7-4812-BDC7-67B1FCBFB236}" type="presOf" srcId="{939EFD36-C50C-4096-A1F0-9C200D9D0F1D}" destId="{DD58E8AB-F492-4D58-8D66-03F02CC3F0A1}" srcOrd="0" destOrd="1" presId="urn:microsoft.com/office/officeart/2005/8/layout/vList6"/>
    <dgm:cxn modelId="{1E2E894C-64B0-47C2-9FC7-3D51FE096F58}" srcId="{AD6A6870-7A38-4F64-9C3F-046D39E292FD}" destId="{F644F23D-8E8F-4C93-8ACD-AC7CE88CA4F4}" srcOrd="3" destOrd="0" parTransId="{8AE7D372-DC2F-4153-9DF6-09377C72FC16}" sibTransId="{48736DB0-913B-49CC-AF5D-7FDE1A43A431}"/>
    <dgm:cxn modelId="{BFDF325D-4DFB-4356-BE00-C6CDA83C3931}" type="presOf" srcId="{F644F23D-8E8F-4C93-8ACD-AC7CE88CA4F4}" destId="{8990F901-D688-4839-B27B-F0305EDC5F0A}" srcOrd="0" destOrd="0" presId="urn:microsoft.com/office/officeart/2005/8/layout/vList6"/>
    <dgm:cxn modelId="{DDD9F1EC-8BA8-4B6A-A4E9-43C013A7F910}" type="presParOf" srcId="{86308087-D9B8-4B6D-8FFA-2DB6A95EC313}" destId="{6EB65463-69B7-4B59-8BC8-DCEE2E36B0A4}" srcOrd="0" destOrd="0" presId="urn:microsoft.com/office/officeart/2005/8/layout/vList6"/>
    <dgm:cxn modelId="{444929E6-14AE-4ABF-AD03-0ADDCD225954}" type="presParOf" srcId="{6EB65463-69B7-4B59-8BC8-DCEE2E36B0A4}" destId="{0F70B9D7-3D84-4463-8E52-A48319060206}" srcOrd="0" destOrd="0" presId="urn:microsoft.com/office/officeart/2005/8/layout/vList6"/>
    <dgm:cxn modelId="{5650FD9F-07AE-4123-A46F-0755C6CCC290}" type="presParOf" srcId="{6EB65463-69B7-4B59-8BC8-DCEE2E36B0A4}" destId="{4A2050ED-1FCC-447B-8AA2-DBBF632F01B9}" srcOrd="1" destOrd="0" presId="urn:microsoft.com/office/officeart/2005/8/layout/vList6"/>
    <dgm:cxn modelId="{1271F02C-F0A1-4654-B506-5703B16DCA45}" type="presParOf" srcId="{86308087-D9B8-4B6D-8FFA-2DB6A95EC313}" destId="{7FD7F276-ADBB-4CF9-92D5-A2D3B3E908CD}" srcOrd="1" destOrd="0" presId="urn:microsoft.com/office/officeart/2005/8/layout/vList6"/>
    <dgm:cxn modelId="{88F510E2-44F8-4233-921D-01B7B7E0A859}" type="presParOf" srcId="{86308087-D9B8-4B6D-8FFA-2DB6A95EC313}" destId="{A21EB579-BA8F-4B36-B098-6A8FCE60943F}" srcOrd="2" destOrd="0" presId="urn:microsoft.com/office/officeart/2005/8/layout/vList6"/>
    <dgm:cxn modelId="{DDC8E3B0-74FA-4BCE-859C-401D6CE981E2}" type="presParOf" srcId="{A21EB579-BA8F-4B36-B098-6A8FCE60943F}" destId="{00986037-6BE3-4179-BA90-B79EBB833728}" srcOrd="0" destOrd="0" presId="urn:microsoft.com/office/officeart/2005/8/layout/vList6"/>
    <dgm:cxn modelId="{42DE4D84-D116-4425-9A91-C9326AF922D7}" type="presParOf" srcId="{A21EB579-BA8F-4B36-B098-6A8FCE60943F}" destId="{59B11A45-48CA-4E88-BC55-39FDC1BDCDA1}" srcOrd="1" destOrd="0" presId="urn:microsoft.com/office/officeart/2005/8/layout/vList6"/>
    <dgm:cxn modelId="{56AC18D3-1505-4B15-9ECF-287F9B3BC087}" type="presParOf" srcId="{86308087-D9B8-4B6D-8FFA-2DB6A95EC313}" destId="{01724359-5B24-41D2-902D-8E5D11F6BCAA}" srcOrd="3" destOrd="0" presId="urn:microsoft.com/office/officeart/2005/8/layout/vList6"/>
    <dgm:cxn modelId="{90D97DFE-6FC7-41A5-855E-4ACF4D1D7170}" type="presParOf" srcId="{86308087-D9B8-4B6D-8FFA-2DB6A95EC313}" destId="{7ACBEA52-8AC2-49D2-8A19-59B01CDCAB49}" srcOrd="4" destOrd="0" presId="urn:microsoft.com/office/officeart/2005/8/layout/vList6"/>
    <dgm:cxn modelId="{6F8726B0-26A8-46BA-89BC-2B275898F1BB}" type="presParOf" srcId="{7ACBEA52-8AC2-49D2-8A19-59B01CDCAB49}" destId="{EBD32861-5F2C-44A1-8B46-32EB9E037732}" srcOrd="0" destOrd="0" presId="urn:microsoft.com/office/officeart/2005/8/layout/vList6"/>
    <dgm:cxn modelId="{F1854743-A1B3-4CE5-B652-67C802AAF03F}" type="presParOf" srcId="{7ACBEA52-8AC2-49D2-8A19-59B01CDCAB49}" destId="{CF683E89-96CF-44EA-80B2-540312EEFDB2}" srcOrd="1" destOrd="0" presId="urn:microsoft.com/office/officeart/2005/8/layout/vList6"/>
    <dgm:cxn modelId="{DBA1C5F1-092B-403A-984A-F4504940D251}" type="presParOf" srcId="{86308087-D9B8-4B6D-8FFA-2DB6A95EC313}" destId="{0008BF52-CABE-4D09-8F40-A70D47F4A47E}" srcOrd="5" destOrd="0" presId="urn:microsoft.com/office/officeart/2005/8/layout/vList6"/>
    <dgm:cxn modelId="{C117F1F9-DF94-4A2F-A22D-9A8607D60994}" type="presParOf" srcId="{86308087-D9B8-4B6D-8FFA-2DB6A95EC313}" destId="{19248CC2-716F-44B7-83BA-4F1C4B6325F0}" srcOrd="6" destOrd="0" presId="urn:microsoft.com/office/officeart/2005/8/layout/vList6"/>
    <dgm:cxn modelId="{202C820B-035B-4807-8274-48F2224BFA43}" type="presParOf" srcId="{19248CC2-716F-44B7-83BA-4F1C4B6325F0}" destId="{8990F901-D688-4839-B27B-F0305EDC5F0A}" srcOrd="0" destOrd="0" presId="urn:microsoft.com/office/officeart/2005/8/layout/vList6"/>
    <dgm:cxn modelId="{5F94672E-3C47-423A-BC20-39DBA78229F7}" type="presParOf" srcId="{19248CC2-716F-44B7-83BA-4F1C4B6325F0}" destId="{DD58E8AB-F492-4D58-8D66-03F02CC3F0A1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C0B212C-CA62-4ABB-BDFA-DB8393F7ACB2}" type="doc">
      <dgm:prSet loTypeId="urn:microsoft.com/office/officeart/2005/8/layout/vList6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3250DEEE-89FD-456B-BD22-A38350261CE1}">
      <dgm:prSet phldrT="[Text]"/>
      <dgm:spPr/>
      <dgm:t>
        <a:bodyPr/>
        <a:lstStyle/>
        <a:p>
          <a:r>
            <a:rPr lang="en-GB" dirty="0"/>
            <a:t>Why is this interesting?</a:t>
          </a:r>
        </a:p>
      </dgm:t>
    </dgm:pt>
    <dgm:pt modelId="{B3D59149-35EF-4C37-A9F5-2EF8593396AF}" type="parTrans" cxnId="{81357DE7-4B3B-4456-89ED-75541B0A6344}">
      <dgm:prSet/>
      <dgm:spPr/>
      <dgm:t>
        <a:bodyPr/>
        <a:lstStyle/>
        <a:p>
          <a:endParaRPr lang="en-GB"/>
        </a:p>
      </dgm:t>
    </dgm:pt>
    <dgm:pt modelId="{F323B8AB-A6BE-4F4E-B3D8-A7D1F44A22D6}" type="sibTrans" cxnId="{81357DE7-4B3B-4456-89ED-75541B0A6344}">
      <dgm:prSet/>
      <dgm:spPr/>
      <dgm:t>
        <a:bodyPr/>
        <a:lstStyle/>
        <a:p>
          <a:endParaRPr lang="en-GB"/>
        </a:p>
      </dgm:t>
    </dgm:pt>
    <dgm:pt modelId="{D0BEB4F7-F81A-4F9F-805A-217E194B04A4}">
      <dgm:prSet phldrT="[Text]"/>
      <dgm:spPr/>
      <dgm:t>
        <a:bodyPr/>
        <a:lstStyle/>
        <a:p>
          <a:r>
            <a:rPr lang="en-GB" dirty="0"/>
            <a:t>Thematic code</a:t>
          </a:r>
        </a:p>
      </dgm:t>
    </dgm:pt>
    <dgm:pt modelId="{2F44CEA5-2DE2-46CF-A758-DCEE99575191}" type="parTrans" cxnId="{B1EA8E30-6CAD-4011-911E-2469EAB3A81E}">
      <dgm:prSet/>
      <dgm:spPr/>
      <dgm:t>
        <a:bodyPr/>
        <a:lstStyle/>
        <a:p>
          <a:endParaRPr lang="en-GB"/>
        </a:p>
      </dgm:t>
    </dgm:pt>
    <dgm:pt modelId="{CAFBCA56-C192-40E8-A3C9-9296629E36E5}" type="sibTrans" cxnId="{B1EA8E30-6CAD-4011-911E-2469EAB3A81E}">
      <dgm:prSet/>
      <dgm:spPr/>
      <dgm:t>
        <a:bodyPr/>
        <a:lstStyle/>
        <a:p>
          <a:endParaRPr lang="en-GB"/>
        </a:p>
      </dgm:t>
    </dgm:pt>
    <dgm:pt modelId="{ECF36A32-B929-4380-8C0F-1884A0429BAE}">
      <dgm:prSet phldrT="[Text]"/>
      <dgm:spPr/>
      <dgm:t>
        <a:bodyPr/>
        <a:lstStyle/>
        <a:p>
          <a:r>
            <a:rPr lang="en-GB" dirty="0"/>
            <a:t>Why is this relevant to my research question?</a:t>
          </a:r>
        </a:p>
      </dgm:t>
    </dgm:pt>
    <dgm:pt modelId="{D6AFEE04-0C8F-44B5-A69E-C443D0361582}" type="parTrans" cxnId="{18011A63-27D8-4677-A0A1-9521B6D73AB2}">
      <dgm:prSet/>
      <dgm:spPr/>
      <dgm:t>
        <a:bodyPr/>
        <a:lstStyle/>
        <a:p>
          <a:endParaRPr lang="en-GB"/>
        </a:p>
      </dgm:t>
    </dgm:pt>
    <dgm:pt modelId="{A4CEFBDE-CAEC-4659-B664-3CA965003FEA}" type="sibTrans" cxnId="{18011A63-27D8-4677-A0A1-9521B6D73AB2}">
      <dgm:prSet/>
      <dgm:spPr/>
      <dgm:t>
        <a:bodyPr/>
        <a:lstStyle/>
        <a:p>
          <a:endParaRPr lang="en-GB"/>
        </a:p>
      </dgm:t>
    </dgm:pt>
    <dgm:pt modelId="{AA6277E3-6F03-4509-878C-F8541B06CD20}">
      <dgm:prSet phldrT="[Text]"/>
      <dgm:spPr/>
      <dgm:t>
        <a:bodyPr/>
        <a:lstStyle/>
        <a:p>
          <a:r>
            <a:rPr lang="en-GB" dirty="0"/>
            <a:t>Analytic code</a:t>
          </a:r>
        </a:p>
      </dgm:t>
    </dgm:pt>
    <dgm:pt modelId="{6D5433DC-DF8B-4826-9774-E2D14E439F58}" type="parTrans" cxnId="{9BB1A3F0-A400-4651-9C79-2EC8A88EB49B}">
      <dgm:prSet/>
      <dgm:spPr/>
      <dgm:t>
        <a:bodyPr/>
        <a:lstStyle/>
        <a:p>
          <a:endParaRPr lang="en-GB"/>
        </a:p>
      </dgm:t>
    </dgm:pt>
    <dgm:pt modelId="{AA582919-B9F6-4460-87AD-E8EF20E5493B}" type="sibTrans" cxnId="{9BB1A3F0-A400-4651-9C79-2EC8A88EB49B}">
      <dgm:prSet/>
      <dgm:spPr/>
      <dgm:t>
        <a:bodyPr/>
        <a:lstStyle/>
        <a:p>
          <a:endParaRPr lang="en-GB"/>
        </a:p>
      </dgm:t>
    </dgm:pt>
    <dgm:pt modelId="{C0DCE132-313A-4B1B-816D-263A81D51CA9}">
      <dgm:prSet phldrT="[Text]"/>
      <dgm:spPr/>
      <dgm:t>
        <a:bodyPr/>
        <a:lstStyle/>
        <a:p>
          <a:r>
            <a:rPr lang="en-GB" dirty="0"/>
            <a:t>Memo</a:t>
          </a:r>
        </a:p>
      </dgm:t>
    </dgm:pt>
    <dgm:pt modelId="{B3DD4EE1-B72C-42C0-8465-1541B766DC64}" type="parTrans" cxnId="{7ABE73AD-36AF-4A07-8E5F-4D9013F183A9}">
      <dgm:prSet/>
      <dgm:spPr/>
      <dgm:t>
        <a:bodyPr/>
        <a:lstStyle/>
        <a:p>
          <a:endParaRPr lang="en-GB"/>
        </a:p>
      </dgm:t>
    </dgm:pt>
    <dgm:pt modelId="{CE79928B-2662-4E04-A1D7-5096F0DD4520}" type="sibTrans" cxnId="{7ABE73AD-36AF-4A07-8E5F-4D9013F183A9}">
      <dgm:prSet/>
      <dgm:spPr/>
      <dgm:t>
        <a:bodyPr/>
        <a:lstStyle/>
        <a:p>
          <a:endParaRPr lang="en-GB"/>
        </a:p>
      </dgm:t>
    </dgm:pt>
    <dgm:pt modelId="{D2897375-6EC8-46F7-AF86-D3376F3CFD77}">
      <dgm:prSet phldrT="[Text]"/>
      <dgm:spPr/>
      <dgm:t>
        <a:bodyPr/>
        <a:lstStyle/>
        <a:p>
          <a:r>
            <a:rPr lang="en-GB" dirty="0"/>
            <a:t>Annotation/memo</a:t>
          </a:r>
        </a:p>
      </dgm:t>
    </dgm:pt>
    <dgm:pt modelId="{5DC284A7-EED9-4080-8C56-74109F89D5AD}" type="parTrans" cxnId="{6F9885C4-2D91-4D33-BC69-F0F577B23ADD}">
      <dgm:prSet/>
      <dgm:spPr/>
      <dgm:t>
        <a:bodyPr/>
        <a:lstStyle/>
        <a:p>
          <a:endParaRPr lang="en-GB"/>
        </a:p>
      </dgm:t>
    </dgm:pt>
    <dgm:pt modelId="{7D419969-708C-4D7E-ABF2-FFA98DE228DD}" type="sibTrans" cxnId="{6F9885C4-2D91-4D33-BC69-F0F577B23ADD}">
      <dgm:prSet/>
      <dgm:spPr/>
      <dgm:t>
        <a:bodyPr/>
        <a:lstStyle/>
        <a:p>
          <a:endParaRPr lang="en-GB"/>
        </a:p>
      </dgm:t>
    </dgm:pt>
    <dgm:pt modelId="{1E778079-F4D6-47D8-8804-25FB44571BD5}">
      <dgm:prSet/>
      <dgm:spPr/>
      <dgm:t>
        <a:bodyPr/>
        <a:lstStyle/>
        <a:p>
          <a:r>
            <a:rPr lang="en-GB" dirty="0"/>
            <a:t>What is this?</a:t>
          </a:r>
        </a:p>
      </dgm:t>
    </dgm:pt>
    <dgm:pt modelId="{657A5DD5-E6DC-4726-82AC-3A8F5DEF9B9F}" type="parTrans" cxnId="{259FBF15-FBC9-4DA8-850B-0385B124B996}">
      <dgm:prSet/>
      <dgm:spPr/>
      <dgm:t>
        <a:bodyPr/>
        <a:lstStyle/>
        <a:p>
          <a:endParaRPr lang="en-GB"/>
        </a:p>
      </dgm:t>
    </dgm:pt>
    <dgm:pt modelId="{D20C09E8-F52C-494B-8F08-417E772D890E}" type="sibTrans" cxnId="{259FBF15-FBC9-4DA8-850B-0385B124B996}">
      <dgm:prSet/>
      <dgm:spPr/>
      <dgm:t>
        <a:bodyPr/>
        <a:lstStyle/>
        <a:p>
          <a:endParaRPr lang="en-GB"/>
        </a:p>
      </dgm:t>
    </dgm:pt>
    <dgm:pt modelId="{B0251AAE-9BC2-4ADE-B788-483DC220CD0E}">
      <dgm:prSet/>
      <dgm:spPr/>
      <dgm:t>
        <a:bodyPr/>
        <a:lstStyle/>
        <a:p>
          <a:r>
            <a:rPr lang="en-GB" dirty="0"/>
            <a:t>Descriptive code</a:t>
          </a:r>
        </a:p>
      </dgm:t>
    </dgm:pt>
    <dgm:pt modelId="{61D5E848-A981-4816-8F5D-82C6D1FC1A77}" type="parTrans" cxnId="{59085AA7-F6A5-4122-9439-CAF3C56A4893}">
      <dgm:prSet/>
      <dgm:spPr/>
      <dgm:t>
        <a:bodyPr/>
        <a:lstStyle/>
        <a:p>
          <a:endParaRPr lang="en-GB"/>
        </a:p>
      </dgm:t>
    </dgm:pt>
    <dgm:pt modelId="{2A95A8F6-F80E-4C7D-9B6E-E54136D55885}" type="sibTrans" cxnId="{59085AA7-F6A5-4122-9439-CAF3C56A4893}">
      <dgm:prSet/>
      <dgm:spPr/>
      <dgm:t>
        <a:bodyPr/>
        <a:lstStyle/>
        <a:p>
          <a:endParaRPr lang="en-GB"/>
        </a:p>
      </dgm:t>
    </dgm:pt>
    <dgm:pt modelId="{F0FF8DD5-C068-44B6-A853-7B2A4838A4F1}">
      <dgm:prSet/>
      <dgm:spPr/>
      <dgm:t>
        <a:bodyPr/>
        <a:lstStyle/>
        <a:p>
          <a:r>
            <a:rPr lang="en-GB" dirty="0"/>
            <a:t>Classification/attribute</a:t>
          </a:r>
        </a:p>
      </dgm:t>
    </dgm:pt>
    <dgm:pt modelId="{6D18B345-B3B1-408C-8E18-258D3C20BD90}" type="parTrans" cxnId="{1F0FA49D-9FB6-417B-96CA-5498B0008064}">
      <dgm:prSet/>
      <dgm:spPr/>
      <dgm:t>
        <a:bodyPr/>
        <a:lstStyle/>
        <a:p>
          <a:endParaRPr lang="en-GB"/>
        </a:p>
      </dgm:t>
    </dgm:pt>
    <dgm:pt modelId="{A43A6BDB-D1A7-4B21-AD1D-0AFDD4D01B27}" type="sibTrans" cxnId="{1F0FA49D-9FB6-417B-96CA-5498B0008064}">
      <dgm:prSet/>
      <dgm:spPr/>
      <dgm:t>
        <a:bodyPr/>
        <a:lstStyle/>
        <a:p>
          <a:endParaRPr lang="en-GB"/>
        </a:p>
      </dgm:t>
    </dgm:pt>
    <dgm:pt modelId="{B8B75BF4-3882-482B-8031-DF9B13FB9381}" type="pres">
      <dgm:prSet presAssocID="{DC0B212C-CA62-4ABB-BDFA-DB8393F7ACB2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FA7E9BBC-CD47-4DEC-A5ED-A6BE4C156195}" type="pres">
      <dgm:prSet presAssocID="{1E778079-F4D6-47D8-8804-25FB44571BD5}" presName="linNode" presStyleCnt="0"/>
      <dgm:spPr/>
    </dgm:pt>
    <dgm:pt modelId="{72950F13-C229-4A28-B1EF-15B4679B5C8D}" type="pres">
      <dgm:prSet presAssocID="{1E778079-F4D6-47D8-8804-25FB44571BD5}" presName="parent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39F867-2FD2-4E99-B99F-CD168BFAAA3D}" type="pres">
      <dgm:prSet presAssocID="{1E778079-F4D6-47D8-8804-25FB44571BD5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A01022-EA42-4E14-8ACB-C5BAFA27BFAE}" type="pres">
      <dgm:prSet presAssocID="{D20C09E8-F52C-494B-8F08-417E772D890E}" presName="spacing" presStyleCnt="0"/>
      <dgm:spPr/>
    </dgm:pt>
    <dgm:pt modelId="{A41880C5-F2CD-4E87-90A2-2CBD1CFE34A8}" type="pres">
      <dgm:prSet presAssocID="{3250DEEE-89FD-456B-BD22-A38350261CE1}" presName="linNode" presStyleCnt="0"/>
      <dgm:spPr/>
    </dgm:pt>
    <dgm:pt modelId="{2A96E88F-A94F-4920-8CD2-79F5BE1A7F59}" type="pres">
      <dgm:prSet presAssocID="{3250DEEE-89FD-456B-BD22-A38350261CE1}" presName="parent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ECF5249-4979-4B14-9747-E14D5B32782D}" type="pres">
      <dgm:prSet presAssocID="{3250DEEE-89FD-456B-BD22-A38350261CE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1DCD61-6365-484C-B5E8-C621E6B0AFFF}" type="pres">
      <dgm:prSet presAssocID="{F323B8AB-A6BE-4F4E-B3D8-A7D1F44A22D6}" presName="spacing" presStyleCnt="0"/>
      <dgm:spPr/>
    </dgm:pt>
    <dgm:pt modelId="{5DB8DA48-FD1F-4D19-9101-64F5383CDBF2}" type="pres">
      <dgm:prSet presAssocID="{ECF36A32-B929-4380-8C0F-1884A0429BAE}" presName="linNode" presStyleCnt="0"/>
      <dgm:spPr/>
    </dgm:pt>
    <dgm:pt modelId="{2998BE4A-0C3A-4A2C-A8F0-44D599C0955F}" type="pres">
      <dgm:prSet presAssocID="{ECF36A32-B929-4380-8C0F-1884A0429BAE}" presName="parent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65DFC6C-BDFB-47B9-B93F-9D0538981BEC}" type="pres">
      <dgm:prSet presAssocID="{ECF36A32-B929-4380-8C0F-1884A0429BAE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BF84930-A9AA-41A6-8942-793335E3991E}" type="presOf" srcId="{C0DCE132-313A-4B1B-816D-263A81D51CA9}" destId="{865DFC6C-BDFB-47B9-B93F-9D0538981BEC}" srcOrd="0" destOrd="1" presId="urn:microsoft.com/office/officeart/2005/8/layout/vList6"/>
    <dgm:cxn modelId="{0FB24B77-B3D5-45FC-9C45-9B09FD161450}" type="presOf" srcId="{D0BEB4F7-F81A-4F9F-805A-217E194B04A4}" destId="{7ECF5249-4979-4B14-9747-E14D5B32782D}" srcOrd="0" destOrd="0" presId="urn:microsoft.com/office/officeart/2005/8/layout/vList6"/>
    <dgm:cxn modelId="{511C6D46-4BE2-4B94-AC42-F6EDA8FFD67C}" type="presOf" srcId="{B0251AAE-9BC2-4ADE-B788-483DC220CD0E}" destId="{1639F867-2FD2-4E99-B99F-CD168BFAAA3D}" srcOrd="0" destOrd="0" presId="urn:microsoft.com/office/officeart/2005/8/layout/vList6"/>
    <dgm:cxn modelId="{F0968FF1-2AFA-4A92-BB0C-1E270AD4FD0E}" type="presOf" srcId="{ECF36A32-B929-4380-8C0F-1884A0429BAE}" destId="{2998BE4A-0C3A-4A2C-A8F0-44D599C0955F}" srcOrd="0" destOrd="0" presId="urn:microsoft.com/office/officeart/2005/8/layout/vList6"/>
    <dgm:cxn modelId="{B1EA8E30-6CAD-4011-911E-2469EAB3A81E}" srcId="{3250DEEE-89FD-456B-BD22-A38350261CE1}" destId="{D0BEB4F7-F81A-4F9F-805A-217E194B04A4}" srcOrd="0" destOrd="0" parTransId="{2F44CEA5-2DE2-46CF-A758-DCEE99575191}" sibTransId="{CAFBCA56-C192-40E8-A3C9-9296629E36E5}"/>
    <dgm:cxn modelId="{81357DE7-4B3B-4456-89ED-75541B0A6344}" srcId="{DC0B212C-CA62-4ABB-BDFA-DB8393F7ACB2}" destId="{3250DEEE-89FD-456B-BD22-A38350261CE1}" srcOrd="1" destOrd="0" parTransId="{B3D59149-35EF-4C37-A9F5-2EF8593396AF}" sibTransId="{F323B8AB-A6BE-4F4E-B3D8-A7D1F44A22D6}"/>
    <dgm:cxn modelId="{259FBF15-FBC9-4DA8-850B-0385B124B996}" srcId="{DC0B212C-CA62-4ABB-BDFA-DB8393F7ACB2}" destId="{1E778079-F4D6-47D8-8804-25FB44571BD5}" srcOrd="0" destOrd="0" parTransId="{657A5DD5-E6DC-4726-82AC-3A8F5DEF9B9F}" sibTransId="{D20C09E8-F52C-494B-8F08-417E772D890E}"/>
    <dgm:cxn modelId="{9BB1A3F0-A400-4651-9C79-2EC8A88EB49B}" srcId="{ECF36A32-B929-4380-8C0F-1884A0429BAE}" destId="{AA6277E3-6F03-4509-878C-F8541B06CD20}" srcOrd="0" destOrd="0" parTransId="{6D5433DC-DF8B-4826-9774-E2D14E439F58}" sibTransId="{AA582919-B9F6-4460-87AD-E8EF20E5493B}"/>
    <dgm:cxn modelId="{7ABE73AD-36AF-4A07-8E5F-4D9013F183A9}" srcId="{ECF36A32-B929-4380-8C0F-1884A0429BAE}" destId="{C0DCE132-313A-4B1B-816D-263A81D51CA9}" srcOrd="1" destOrd="0" parTransId="{B3DD4EE1-B72C-42C0-8465-1541B766DC64}" sibTransId="{CE79928B-2662-4E04-A1D7-5096F0DD4520}"/>
    <dgm:cxn modelId="{50BFE66A-16C4-413D-A5EC-8E0AE7C4A868}" type="presOf" srcId="{F0FF8DD5-C068-44B6-A853-7B2A4838A4F1}" destId="{1639F867-2FD2-4E99-B99F-CD168BFAAA3D}" srcOrd="0" destOrd="1" presId="urn:microsoft.com/office/officeart/2005/8/layout/vList6"/>
    <dgm:cxn modelId="{1F0FA49D-9FB6-417B-96CA-5498B0008064}" srcId="{1E778079-F4D6-47D8-8804-25FB44571BD5}" destId="{F0FF8DD5-C068-44B6-A853-7B2A4838A4F1}" srcOrd="1" destOrd="0" parTransId="{6D18B345-B3B1-408C-8E18-258D3C20BD90}" sibTransId="{A43A6BDB-D1A7-4B21-AD1D-0AFDD4D01B27}"/>
    <dgm:cxn modelId="{18011A63-27D8-4677-A0A1-9521B6D73AB2}" srcId="{DC0B212C-CA62-4ABB-BDFA-DB8393F7ACB2}" destId="{ECF36A32-B929-4380-8C0F-1884A0429BAE}" srcOrd="2" destOrd="0" parTransId="{D6AFEE04-0C8F-44B5-A69E-C443D0361582}" sibTransId="{A4CEFBDE-CAEC-4659-B664-3CA965003FEA}"/>
    <dgm:cxn modelId="{33C2A82C-4B13-4170-9504-57BE17121EFB}" type="presOf" srcId="{1E778079-F4D6-47D8-8804-25FB44571BD5}" destId="{72950F13-C229-4A28-B1EF-15B4679B5C8D}" srcOrd="0" destOrd="0" presId="urn:microsoft.com/office/officeart/2005/8/layout/vList6"/>
    <dgm:cxn modelId="{4EFEA133-4C52-4C8B-9DB1-D88BDAFB547A}" type="presOf" srcId="{3250DEEE-89FD-456B-BD22-A38350261CE1}" destId="{2A96E88F-A94F-4920-8CD2-79F5BE1A7F59}" srcOrd="0" destOrd="0" presId="urn:microsoft.com/office/officeart/2005/8/layout/vList6"/>
    <dgm:cxn modelId="{89B9B0B9-57C2-4F4E-8048-481CEF633A8C}" type="presOf" srcId="{DC0B212C-CA62-4ABB-BDFA-DB8393F7ACB2}" destId="{B8B75BF4-3882-482B-8031-DF9B13FB9381}" srcOrd="0" destOrd="0" presId="urn:microsoft.com/office/officeart/2005/8/layout/vList6"/>
    <dgm:cxn modelId="{6F9885C4-2D91-4D33-BC69-F0F577B23ADD}" srcId="{3250DEEE-89FD-456B-BD22-A38350261CE1}" destId="{D2897375-6EC8-46F7-AF86-D3376F3CFD77}" srcOrd="1" destOrd="0" parTransId="{5DC284A7-EED9-4080-8C56-74109F89D5AD}" sibTransId="{7D419969-708C-4D7E-ABF2-FFA98DE228DD}"/>
    <dgm:cxn modelId="{59085AA7-F6A5-4122-9439-CAF3C56A4893}" srcId="{1E778079-F4D6-47D8-8804-25FB44571BD5}" destId="{B0251AAE-9BC2-4ADE-B788-483DC220CD0E}" srcOrd="0" destOrd="0" parTransId="{61D5E848-A981-4816-8F5D-82C6D1FC1A77}" sibTransId="{2A95A8F6-F80E-4C7D-9B6E-E54136D55885}"/>
    <dgm:cxn modelId="{EC60A7F3-7D6C-4416-A8F1-7A52C4BEC106}" type="presOf" srcId="{AA6277E3-6F03-4509-878C-F8541B06CD20}" destId="{865DFC6C-BDFB-47B9-B93F-9D0538981BEC}" srcOrd="0" destOrd="0" presId="urn:microsoft.com/office/officeart/2005/8/layout/vList6"/>
    <dgm:cxn modelId="{D32C73EC-D1EB-4A31-B818-E2D974425452}" type="presOf" srcId="{D2897375-6EC8-46F7-AF86-D3376F3CFD77}" destId="{7ECF5249-4979-4B14-9747-E14D5B32782D}" srcOrd="0" destOrd="1" presId="urn:microsoft.com/office/officeart/2005/8/layout/vList6"/>
    <dgm:cxn modelId="{066CECB6-E8AF-45DB-95D3-33EB9C0A04B6}" type="presParOf" srcId="{B8B75BF4-3882-482B-8031-DF9B13FB9381}" destId="{FA7E9BBC-CD47-4DEC-A5ED-A6BE4C156195}" srcOrd="0" destOrd="0" presId="urn:microsoft.com/office/officeart/2005/8/layout/vList6"/>
    <dgm:cxn modelId="{3173AC23-732A-4AE6-A511-925E0EE4F270}" type="presParOf" srcId="{FA7E9BBC-CD47-4DEC-A5ED-A6BE4C156195}" destId="{72950F13-C229-4A28-B1EF-15B4679B5C8D}" srcOrd="0" destOrd="0" presId="urn:microsoft.com/office/officeart/2005/8/layout/vList6"/>
    <dgm:cxn modelId="{FA9A0CED-67EB-4C57-9931-96DF72AAA95D}" type="presParOf" srcId="{FA7E9BBC-CD47-4DEC-A5ED-A6BE4C156195}" destId="{1639F867-2FD2-4E99-B99F-CD168BFAAA3D}" srcOrd="1" destOrd="0" presId="urn:microsoft.com/office/officeart/2005/8/layout/vList6"/>
    <dgm:cxn modelId="{B8C7271D-F9A8-4564-8304-E5701F7FB1C1}" type="presParOf" srcId="{B8B75BF4-3882-482B-8031-DF9B13FB9381}" destId="{88A01022-EA42-4E14-8ACB-C5BAFA27BFAE}" srcOrd="1" destOrd="0" presId="urn:microsoft.com/office/officeart/2005/8/layout/vList6"/>
    <dgm:cxn modelId="{4C99CA19-99D8-488C-9E71-741BF8C635C4}" type="presParOf" srcId="{B8B75BF4-3882-482B-8031-DF9B13FB9381}" destId="{A41880C5-F2CD-4E87-90A2-2CBD1CFE34A8}" srcOrd="2" destOrd="0" presId="urn:microsoft.com/office/officeart/2005/8/layout/vList6"/>
    <dgm:cxn modelId="{49D81039-5BC0-4EF3-A966-05010164B395}" type="presParOf" srcId="{A41880C5-F2CD-4E87-90A2-2CBD1CFE34A8}" destId="{2A96E88F-A94F-4920-8CD2-79F5BE1A7F59}" srcOrd="0" destOrd="0" presId="urn:microsoft.com/office/officeart/2005/8/layout/vList6"/>
    <dgm:cxn modelId="{9789756B-B1DB-481C-83CC-123F3F471EC2}" type="presParOf" srcId="{A41880C5-F2CD-4E87-90A2-2CBD1CFE34A8}" destId="{7ECF5249-4979-4B14-9747-E14D5B32782D}" srcOrd="1" destOrd="0" presId="urn:microsoft.com/office/officeart/2005/8/layout/vList6"/>
    <dgm:cxn modelId="{A638770B-E04B-42F1-8A47-ED02A71B6DE6}" type="presParOf" srcId="{B8B75BF4-3882-482B-8031-DF9B13FB9381}" destId="{081DCD61-6365-484C-B5E8-C621E6B0AFFF}" srcOrd="3" destOrd="0" presId="urn:microsoft.com/office/officeart/2005/8/layout/vList6"/>
    <dgm:cxn modelId="{A2999A90-C650-4E7B-8A0E-65217F1C8251}" type="presParOf" srcId="{B8B75BF4-3882-482B-8031-DF9B13FB9381}" destId="{5DB8DA48-FD1F-4D19-9101-64F5383CDBF2}" srcOrd="4" destOrd="0" presId="urn:microsoft.com/office/officeart/2005/8/layout/vList6"/>
    <dgm:cxn modelId="{65A10E41-51A5-4524-8169-F9EF5A25A171}" type="presParOf" srcId="{5DB8DA48-FD1F-4D19-9101-64F5383CDBF2}" destId="{2998BE4A-0C3A-4A2C-A8F0-44D599C0955F}" srcOrd="0" destOrd="0" presId="urn:microsoft.com/office/officeart/2005/8/layout/vList6"/>
    <dgm:cxn modelId="{6CBF2981-5705-4F5A-817A-999D03C0F919}" type="presParOf" srcId="{5DB8DA48-FD1F-4D19-9101-64F5383CDBF2}" destId="{865DFC6C-BDFB-47B9-B93F-9D0538981BEC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BD26FA3-69CF-4B32-9B03-CB031A8E829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61DBB81-FDEC-4392-85CD-0530CB867DFD}">
      <dgm:prSet phldrT="[Text]"/>
      <dgm:spPr/>
      <dgm:t>
        <a:bodyPr/>
        <a:lstStyle/>
        <a:p>
          <a:r>
            <a:rPr lang="en-GB" dirty="0"/>
            <a:t>Auto-coding based on structure or patterns</a:t>
          </a:r>
        </a:p>
      </dgm:t>
    </dgm:pt>
    <dgm:pt modelId="{34298F7D-1B81-4A24-95F3-E8F3FD1A91FD}" type="parTrans" cxnId="{C6C6B267-B3A3-4C78-A9E1-669DCFD3DF22}">
      <dgm:prSet/>
      <dgm:spPr/>
      <dgm:t>
        <a:bodyPr/>
        <a:lstStyle/>
        <a:p>
          <a:endParaRPr lang="en-GB"/>
        </a:p>
      </dgm:t>
    </dgm:pt>
    <dgm:pt modelId="{E6A27EC3-5A6E-4626-A081-F6B3D73FD7CD}" type="sibTrans" cxnId="{C6C6B267-B3A3-4C78-A9E1-669DCFD3DF22}">
      <dgm:prSet/>
      <dgm:spPr/>
      <dgm:t>
        <a:bodyPr/>
        <a:lstStyle/>
        <a:p>
          <a:endParaRPr lang="en-GB"/>
        </a:p>
      </dgm:t>
    </dgm:pt>
    <dgm:pt modelId="{F50F9250-49BB-4489-9E2B-2635EFCBD38B}">
      <dgm:prSet phldrT="[Text]"/>
      <dgm:spPr/>
      <dgm:t>
        <a:bodyPr/>
        <a:lstStyle/>
        <a:p>
          <a:r>
            <a:rPr lang="en-GB" dirty="0"/>
            <a:t>Manual coding in a source </a:t>
          </a:r>
        </a:p>
      </dgm:t>
    </dgm:pt>
    <dgm:pt modelId="{123DF6D6-52E8-4A11-8896-5FE1619B5076}" type="parTrans" cxnId="{64BB1A35-AF59-42C3-8321-7E9C73C01B43}">
      <dgm:prSet/>
      <dgm:spPr/>
      <dgm:t>
        <a:bodyPr/>
        <a:lstStyle/>
        <a:p>
          <a:endParaRPr lang="en-GB"/>
        </a:p>
      </dgm:t>
    </dgm:pt>
    <dgm:pt modelId="{ED5AB8DB-6BBC-4300-B64B-A8E674839591}" type="sibTrans" cxnId="{64BB1A35-AF59-42C3-8321-7E9C73C01B43}">
      <dgm:prSet/>
      <dgm:spPr/>
      <dgm:t>
        <a:bodyPr/>
        <a:lstStyle/>
        <a:p>
          <a:endParaRPr lang="en-GB"/>
        </a:p>
      </dgm:t>
    </dgm:pt>
    <dgm:pt modelId="{C43D932A-5F85-4E11-982B-15C6B95E204A}">
      <dgm:prSet phldrT="[Text]"/>
      <dgm:spPr/>
      <dgm:t>
        <a:bodyPr/>
        <a:lstStyle/>
        <a:p>
          <a:r>
            <a:rPr lang="en-GB" dirty="0"/>
            <a:t>Coding based on queries</a:t>
          </a:r>
        </a:p>
      </dgm:t>
    </dgm:pt>
    <dgm:pt modelId="{57FF1AD2-E076-4886-8C43-5A91D74E5B38}" type="parTrans" cxnId="{3737712A-4055-4FA5-B6BD-8127F93467A9}">
      <dgm:prSet/>
      <dgm:spPr/>
      <dgm:t>
        <a:bodyPr/>
        <a:lstStyle/>
        <a:p>
          <a:endParaRPr lang="en-GB"/>
        </a:p>
      </dgm:t>
    </dgm:pt>
    <dgm:pt modelId="{29EA11B3-9461-44A0-B8DA-C9EAD893BC34}" type="sibTrans" cxnId="{3737712A-4055-4FA5-B6BD-8127F93467A9}">
      <dgm:prSet/>
      <dgm:spPr/>
      <dgm:t>
        <a:bodyPr/>
        <a:lstStyle/>
        <a:p>
          <a:endParaRPr lang="en-GB"/>
        </a:p>
      </dgm:t>
    </dgm:pt>
    <dgm:pt modelId="{4DE2E8E4-AAEF-4744-A26E-01E4C43D91F3}">
      <dgm:prSet phldrT="[Text]"/>
      <dgm:spPr/>
      <dgm:t>
        <a:bodyPr/>
        <a:lstStyle/>
        <a:p>
          <a:r>
            <a:rPr lang="en-GB" dirty="0"/>
            <a:t>Coding entire sources to a node</a:t>
          </a:r>
        </a:p>
      </dgm:t>
    </dgm:pt>
    <dgm:pt modelId="{60728B5D-EE52-409F-ACC3-59D225549473}" type="parTrans" cxnId="{B004F0E5-CB49-42B3-8CD5-B8D35951EDD4}">
      <dgm:prSet/>
      <dgm:spPr/>
      <dgm:t>
        <a:bodyPr/>
        <a:lstStyle/>
        <a:p>
          <a:endParaRPr lang="en-GB"/>
        </a:p>
      </dgm:t>
    </dgm:pt>
    <dgm:pt modelId="{4B5A666B-2EC9-4C5C-88B4-714CBBFE2D80}" type="sibTrans" cxnId="{B004F0E5-CB49-42B3-8CD5-B8D35951EDD4}">
      <dgm:prSet/>
      <dgm:spPr/>
      <dgm:t>
        <a:bodyPr/>
        <a:lstStyle/>
        <a:p>
          <a:endParaRPr lang="en-GB"/>
        </a:p>
      </dgm:t>
    </dgm:pt>
    <dgm:pt modelId="{9D6CADC0-F61E-084E-81D3-A9266874EA11}" type="pres">
      <dgm:prSet presAssocID="{6BD26FA3-69CF-4B32-9B03-CB031A8E829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CC49702-CECA-8041-BFB8-40DF62D635C0}" type="pres">
      <dgm:prSet presAssocID="{961DBB81-FDEC-4392-85CD-0530CB867DFD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7FFADC-895B-5E44-A865-1E5842C702A0}" type="pres">
      <dgm:prSet presAssocID="{E6A27EC3-5A6E-4626-A081-F6B3D73FD7CD}" presName="spacer" presStyleCnt="0"/>
      <dgm:spPr/>
    </dgm:pt>
    <dgm:pt modelId="{85929E2B-3A99-4744-AA04-3E43C4B70915}" type="pres">
      <dgm:prSet presAssocID="{C43D932A-5F85-4E11-982B-15C6B95E204A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A80BDD0-E38F-C242-899D-3DB6C024E317}" type="pres">
      <dgm:prSet presAssocID="{29EA11B3-9461-44A0-B8DA-C9EAD893BC34}" presName="spacer" presStyleCnt="0"/>
      <dgm:spPr/>
    </dgm:pt>
    <dgm:pt modelId="{B3B7FF4A-6694-984A-88AF-117B51CCA01B}" type="pres">
      <dgm:prSet presAssocID="{F50F9250-49BB-4489-9E2B-2635EFCBD38B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756DB9F-66C8-954E-9AAB-1130B618325B}" type="pres">
      <dgm:prSet presAssocID="{ED5AB8DB-6BBC-4300-B64B-A8E674839591}" presName="spacer" presStyleCnt="0"/>
      <dgm:spPr/>
    </dgm:pt>
    <dgm:pt modelId="{E904CADB-089E-584B-917D-E153FF9D4AE2}" type="pres">
      <dgm:prSet presAssocID="{4DE2E8E4-AAEF-4744-A26E-01E4C43D91F3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15B4AD9-5926-AE40-BC88-0B1996E05EA0}" type="presOf" srcId="{C43D932A-5F85-4E11-982B-15C6B95E204A}" destId="{85929E2B-3A99-4744-AA04-3E43C4B70915}" srcOrd="0" destOrd="0" presId="urn:microsoft.com/office/officeart/2005/8/layout/vList2"/>
    <dgm:cxn modelId="{3FC026CF-8CCB-8449-ACE3-FF10B3ACB900}" type="presOf" srcId="{F50F9250-49BB-4489-9E2B-2635EFCBD38B}" destId="{B3B7FF4A-6694-984A-88AF-117B51CCA01B}" srcOrd="0" destOrd="0" presId="urn:microsoft.com/office/officeart/2005/8/layout/vList2"/>
    <dgm:cxn modelId="{C8C711A4-632B-F549-B578-CB7E6ACCAE98}" type="presOf" srcId="{4DE2E8E4-AAEF-4744-A26E-01E4C43D91F3}" destId="{E904CADB-089E-584B-917D-E153FF9D4AE2}" srcOrd="0" destOrd="0" presId="urn:microsoft.com/office/officeart/2005/8/layout/vList2"/>
    <dgm:cxn modelId="{CCE267DC-C4F9-5E4B-8728-A11BEC7102A2}" type="presOf" srcId="{6BD26FA3-69CF-4B32-9B03-CB031A8E8297}" destId="{9D6CADC0-F61E-084E-81D3-A9266874EA11}" srcOrd="0" destOrd="0" presId="urn:microsoft.com/office/officeart/2005/8/layout/vList2"/>
    <dgm:cxn modelId="{3737712A-4055-4FA5-B6BD-8127F93467A9}" srcId="{6BD26FA3-69CF-4B32-9B03-CB031A8E8297}" destId="{C43D932A-5F85-4E11-982B-15C6B95E204A}" srcOrd="1" destOrd="0" parTransId="{57FF1AD2-E076-4886-8C43-5A91D74E5B38}" sibTransId="{29EA11B3-9461-44A0-B8DA-C9EAD893BC34}"/>
    <dgm:cxn modelId="{C6C6B267-B3A3-4C78-A9E1-669DCFD3DF22}" srcId="{6BD26FA3-69CF-4B32-9B03-CB031A8E8297}" destId="{961DBB81-FDEC-4392-85CD-0530CB867DFD}" srcOrd="0" destOrd="0" parTransId="{34298F7D-1B81-4A24-95F3-E8F3FD1A91FD}" sibTransId="{E6A27EC3-5A6E-4626-A081-F6B3D73FD7CD}"/>
    <dgm:cxn modelId="{2C485C40-3F90-B74A-9B92-53D79C5DBBD7}" type="presOf" srcId="{961DBB81-FDEC-4392-85CD-0530CB867DFD}" destId="{3CC49702-CECA-8041-BFB8-40DF62D635C0}" srcOrd="0" destOrd="0" presId="urn:microsoft.com/office/officeart/2005/8/layout/vList2"/>
    <dgm:cxn modelId="{B004F0E5-CB49-42B3-8CD5-B8D35951EDD4}" srcId="{6BD26FA3-69CF-4B32-9B03-CB031A8E8297}" destId="{4DE2E8E4-AAEF-4744-A26E-01E4C43D91F3}" srcOrd="3" destOrd="0" parTransId="{60728B5D-EE52-409F-ACC3-59D225549473}" sibTransId="{4B5A666B-2EC9-4C5C-88B4-714CBBFE2D80}"/>
    <dgm:cxn modelId="{64BB1A35-AF59-42C3-8321-7E9C73C01B43}" srcId="{6BD26FA3-69CF-4B32-9B03-CB031A8E8297}" destId="{F50F9250-49BB-4489-9E2B-2635EFCBD38B}" srcOrd="2" destOrd="0" parTransId="{123DF6D6-52E8-4A11-8896-5FE1619B5076}" sibTransId="{ED5AB8DB-6BBC-4300-B64B-A8E674839591}"/>
    <dgm:cxn modelId="{BFE47DAF-EE5D-084C-8F25-052C21B7F69C}" type="presParOf" srcId="{9D6CADC0-F61E-084E-81D3-A9266874EA11}" destId="{3CC49702-CECA-8041-BFB8-40DF62D635C0}" srcOrd="0" destOrd="0" presId="urn:microsoft.com/office/officeart/2005/8/layout/vList2"/>
    <dgm:cxn modelId="{DE465AE1-629E-2746-932F-3DE57AB26839}" type="presParOf" srcId="{9D6CADC0-F61E-084E-81D3-A9266874EA11}" destId="{CF7FFADC-895B-5E44-A865-1E5842C702A0}" srcOrd="1" destOrd="0" presId="urn:microsoft.com/office/officeart/2005/8/layout/vList2"/>
    <dgm:cxn modelId="{67843AE7-7A52-E541-B58A-AB4C1ED84A13}" type="presParOf" srcId="{9D6CADC0-F61E-084E-81D3-A9266874EA11}" destId="{85929E2B-3A99-4744-AA04-3E43C4B70915}" srcOrd="2" destOrd="0" presId="urn:microsoft.com/office/officeart/2005/8/layout/vList2"/>
    <dgm:cxn modelId="{2F01AA47-0B61-1949-8198-45ED20E6BC47}" type="presParOf" srcId="{9D6CADC0-F61E-084E-81D3-A9266874EA11}" destId="{9A80BDD0-E38F-C242-899D-3DB6C024E317}" srcOrd="3" destOrd="0" presId="urn:microsoft.com/office/officeart/2005/8/layout/vList2"/>
    <dgm:cxn modelId="{EDF1FF25-1535-DA41-8C9A-DFCF42F3B845}" type="presParOf" srcId="{9D6CADC0-F61E-084E-81D3-A9266874EA11}" destId="{B3B7FF4A-6694-984A-88AF-117B51CCA01B}" srcOrd="4" destOrd="0" presId="urn:microsoft.com/office/officeart/2005/8/layout/vList2"/>
    <dgm:cxn modelId="{20214A34-A4D5-0145-9274-9653273B15B4}" type="presParOf" srcId="{9D6CADC0-F61E-084E-81D3-A9266874EA11}" destId="{6756DB9F-66C8-954E-9AAB-1130B618325B}" srcOrd="5" destOrd="0" presId="urn:microsoft.com/office/officeart/2005/8/layout/vList2"/>
    <dgm:cxn modelId="{F511315A-4C68-EE4A-BA24-4EC4D1AB986F}" type="presParOf" srcId="{9D6CADC0-F61E-084E-81D3-A9266874EA11}" destId="{E904CADB-089E-584B-917D-E153FF9D4AE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7F9D36F-D5BC-4838-A0B5-072801C09D49}" type="doc">
      <dgm:prSet loTypeId="urn:microsoft.com/office/officeart/2008/layout/RadialCluster" loCatId="relationship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CD746736-33D6-4DED-8E62-E9AEBAC6C8A5}">
      <dgm:prSet phldrT="[Text]"/>
      <dgm:spPr/>
      <dgm:t>
        <a:bodyPr/>
        <a:lstStyle/>
        <a:p>
          <a:r>
            <a:rPr lang="en-GB" dirty="0"/>
            <a:t>RENEWABLE ENERGY</a:t>
          </a:r>
        </a:p>
      </dgm:t>
    </dgm:pt>
    <dgm:pt modelId="{AB555BE3-882B-48A6-94B0-3D7C25B57AC1}" type="parTrans" cxnId="{3BC8A144-6EA0-408C-81B4-FEA489DB03A3}">
      <dgm:prSet/>
      <dgm:spPr/>
      <dgm:t>
        <a:bodyPr/>
        <a:lstStyle/>
        <a:p>
          <a:endParaRPr lang="en-GB"/>
        </a:p>
      </dgm:t>
    </dgm:pt>
    <dgm:pt modelId="{6496B3DE-0E46-48D0-A5D3-2A34227A8BF7}" type="sibTrans" cxnId="{3BC8A144-6EA0-408C-81B4-FEA489DB03A3}">
      <dgm:prSet/>
      <dgm:spPr/>
      <dgm:t>
        <a:bodyPr/>
        <a:lstStyle/>
        <a:p>
          <a:endParaRPr lang="en-GB"/>
        </a:p>
      </dgm:t>
    </dgm:pt>
    <dgm:pt modelId="{D7017D11-5208-4BE0-A592-99EC9039B4FE}">
      <dgm:prSet phldrT="[Text]"/>
      <dgm:spPr/>
      <dgm:t>
        <a:bodyPr/>
        <a:lstStyle/>
        <a:p>
          <a:r>
            <a:rPr lang="en-GB" dirty="0"/>
            <a:t>Image</a:t>
          </a:r>
        </a:p>
      </dgm:t>
    </dgm:pt>
    <dgm:pt modelId="{49062FAD-7F56-42A2-87BF-7CD29BF8F4B9}" type="parTrans" cxnId="{F242345B-4BA6-4221-84E5-80E4EF964132}">
      <dgm:prSet/>
      <dgm:spPr/>
      <dgm:t>
        <a:bodyPr/>
        <a:lstStyle/>
        <a:p>
          <a:endParaRPr lang="en-GB"/>
        </a:p>
      </dgm:t>
    </dgm:pt>
    <dgm:pt modelId="{69E1002B-01A1-4F41-B0F6-90FF7F79C1CA}" type="sibTrans" cxnId="{F242345B-4BA6-4221-84E5-80E4EF964132}">
      <dgm:prSet/>
      <dgm:spPr/>
      <dgm:t>
        <a:bodyPr/>
        <a:lstStyle/>
        <a:p>
          <a:endParaRPr lang="en-GB"/>
        </a:p>
      </dgm:t>
    </dgm:pt>
    <dgm:pt modelId="{0F0F9AA8-E121-41B7-A11A-78159FE4410E}">
      <dgm:prSet phldrT="[Text]"/>
      <dgm:spPr/>
      <dgm:t>
        <a:bodyPr/>
        <a:lstStyle/>
        <a:p>
          <a:r>
            <a:rPr lang="en-GB" dirty="0"/>
            <a:t>Video</a:t>
          </a:r>
        </a:p>
      </dgm:t>
    </dgm:pt>
    <dgm:pt modelId="{0CDF5607-B4AF-4B7F-ADC1-C096B752633A}" type="parTrans" cxnId="{33654856-8278-44B2-A71E-97E3BC277A96}">
      <dgm:prSet/>
      <dgm:spPr/>
      <dgm:t>
        <a:bodyPr/>
        <a:lstStyle/>
        <a:p>
          <a:endParaRPr lang="en-GB"/>
        </a:p>
      </dgm:t>
    </dgm:pt>
    <dgm:pt modelId="{DEB48CA6-0626-4306-AB90-2CE2F609DA11}" type="sibTrans" cxnId="{33654856-8278-44B2-A71E-97E3BC277A96}">
      <dgm:prSet/>
      <dgm:spPr/>
      <dgm:t>
        <a:bodyPr/>
        <a:lstStyle/>
        <a:p>
          <a:endParaRPr lang="en-GB"/>
        </a:p>
      </dgm:t>
    </dgm:pt>
    <dgm:pt modelId="{09CFA832-46CB-4873-ADAA-9BB7AC3E59B0}">
      <dgm:prSet phldrT="[Text]"/>
      <dgm:spPr/>
      <dgm:t>
        <a:bodyPr/>
        <a:lstStyle/>
        <a:p>
          <a:r>
            <a:rPr lang="en-GB" dirty="0"/>
            <a:t>Dataset</a:t>
          </a:r>
        </a:p>
      </dgm:t>
    </dgm:pt>
    <dgm:pt modelId="{4A7D8FB0-7018-4639-9683-B11A76D1A9D6}" type="parTrans" cxnId="{95FB3AB2-B6E7-4FA2-9BB4-7F55822C2264}">
      <dgm:prSet/>
      <dgm:spPr/>
      <dgm:t>
        <a:bodyPr/>
        <a:lstStyle/>
        <a:p>
          <a:endParaRPr lang="en-GB"/>
        </a:p>
      </dgm:t>
    </dgm:pt>
    <dgm:pt modelId="{B3FF3D42-5EBF-4D3F-92D3-0F0435D9BFC8}" type="sibTrans" cxnId="{95FB3AB2-B6E7-4FA2-9BB4-7F55822C2264}">
      <dgm:prSet/>
      <dgm:spPr/>
      <dgm:t>
        <a:bodyPr/>
        <a:lstStyle/>
        <a:p>
          <a:endParaRPr lang="en-GB"/>
        </a:p>
      </dgm:t>
    </dgm:pt>
    <dgm:pt modelId="{DE05EA40-8370-4704-9AF5-F38B45AFF414}">
      <dgm:prSet phldrT="[Text]"/>
      <dgm:spPr/>
      <dgm:t>
        <a:bodyPr/>
        <a:lstStyle/>
        <a:p>
          <a:r>
            <a:rPr lang="en-GB" dirty="0"/>
            <a:t>Interview</a:t>
          </a:r>
        </a:p>
      </dgm:t>
    </dgm:pt>
    <dgm:pt modelId="{3F6FA275-2101-46B2-9C59-F44B92632406}" type="parTrans" cxnId="{B2B3AAA7-657F-4A0B-B0D5-96614B2959E9}">
      <dgm:prSet/>
      <dgm:spPr/>
      <dgm:t>
        <a:bodyPr/>
        <a:lstStyle/>
        <a:p>
          <a:endParaRPr lang="en-GB"/>
        </a:p>
      </dgm:t>
    </dgm:pt>
    <dgm:pt modelId="{73CEF977-33BE-48DE-A66F-C5F6BA0C3E3A}" type="sibTrans" cxnId="{B2B3AAA7-657F-4A0B-B0D5-96614B2959E9}">
      <dgm:prSet/>
      <dgm:spPr/>
      <dgm:t>
        <a:bodyPr/>
        <a:lstStyle/>
        <a:p>
          <a:endParaRPr lang="en-GB"/>
        </a:p>
      </dgm:t>
    </dgm:pt>
    <dgm:pt modelId="{330D089C-F964-477B-924E-92F3C66650FE}">
      <dgm:prSet/>
      <dgm:spPr/>
      <dgm:t>
        <a:bodyPr/>
        <a:lstStyle/>
        <a:p>
          <a:r>
            <a:rPr lang="en-GB" dirty="0"/>
            <a:t>Website</a:t>
          </a:r>
        </a:p>
      </dgm:t>
    </dgm:pt>
    <dgm:pt modelId="{7CFCB4BD-76DE-4977-8F05-AAABF109330F}" type="parTrans" cxnId="{5B5AE31A-858E-44A2-A323-4DEF42326051}">
      <dgm:prSet/>
      <dgm:spPr/>
      <dgm:t>
        <a:bodyPr/>
        <a:lstStyle/>
        <a:p>
          <a:endParaRPr lang="en-GB"/>
        </a:p>
      </dgm:t>
    </dgm:pt>
    <dgm:pt modelId="{6FFB910E-17F0-4A11-B7EB-08426C0D04F3}" type="sibTrans" cxnId="{5B5AE31A-858E-44A2-A323-4DEF42326051}">
      <dgm:prSet/>
      <dgm:spPr/>
      <dgm:t>
        <a:bodyPr/>
        <a:lstStyle/>
        <a:p>
          <a:endParaRPr lang="en-GB"/>
        </a:p>
      </dgm:t>
    </dgm:pt>
    <dgm:pt modelId="{C2B8439A-6C56-DB48-9F8A-37C3E40ACBB5}" type="pres">
      <dgm:prSet presAssocID="{A7F9D36F-D5BC-4838-A0B5-072801C09D49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E3E0B2BE-AB75-F840-9B9C-F002BAD69D3F}" type="pres">
      <dgm:prSet presAssocID="{CD746736-33D6-4DED-8E62-E9AEBAC6C8A5}" presName="singleCycle" presStyleCnt="0"/>
      <dgm:spPr/>
    </dgm:pt>
    <dgm:pt modelId="{BC02C2DA-1C54-1D40-9135-18EA2981A29A}" type="pres">
      <dgm:prSet presAssocID="{CD746736-33D6-4DED-8E62-E9AEBAC6C8A5}" presName="singleCenter" presStyleLbl="node1" presStyleIdx="0" presStyleCnt="6">
        <dgm:presLayoutVars>
          <dgm:chMax val="7"/>
          <dgm:chPref val="7"/>
        </dgm:presLayoutVars>
      </dgm:prSet>
      <dgm:spPr/>
      <dgm:t>
        <a:bodyPr/>
        <a:lstStyle/>
        <a:p>
          <a:endParaRPr lang="en-GB"/>
        </a:p>
      </dgm:t>
    </dgm:pt>
    <dgm:pt modelId="{05059006-44F1-DB4B-8C50-E0185C7EE6BB}" type="pres">
      <dgm:prSet presAssocID="{49062FAD-7F56-42A2-87BF-7CD29BF8F4B9}" presName="Name56" presStyleLbl="parChTrans1D2" presStyleIdx="0" presStyleCnt="5"/>
      <dgm:spPr/>
      <dgm:t>
        <a:bodyPr/>
        <a:lstStyle/>
        <a:p>
          <a:endParaRPr lang="en-GB"/>
        </a:p>
      </dgm:t>
    </dgm:pt>
    <dgm:pt modelId="{153A7AC9-9497-EC41-9CEA-BEF80CE2B5E0}" type="pres">
      <dgm:prSet presAssocID="{D7017D11-5208-4BE0-A592-99EC9039B4FE}" presName="text0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D351BE5-A7EF-AD4A-9A5A-0116EB720E3C}" type="pres">
      <dgm:prSet presAssocID="{0CDF5607-B4AF-4B7F-ADC1-C096B752633A}" presName="Name56" presStyleLbl="parChTrans1D2" presStyleIdx="1" presStyleCnt="5"/>
      <dgm:spPr/>
      <dgm:t>
        <a:bodyPr/>
        <a:lstStyle/>
        <a:p>
          <a:endParaRPr lang="en-GB"/>
        </a:p>
      </dgm:t>
    </dgm:pt>
    <dgm:pt modelId="{1DC8EDE3-D442-9844-9977-5116DCB586BC}" type="pres">
      <dgm:prSet presAssocID="{0F0F9AA8-E121-41B7-A11A-78159FE4410E}" presName="text0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01894AE-1055-1F43-A057-96EF0CABF52E}" type="pres">
      <dgm:prSet presAssocID="{4A7D8FB0-7018-4639-9683-B11A76D1A9D6}" presName="Name56" presStyleLbl="parChTrans1D2" presStyleIdx="2" presStyleCnt="5"/>
      <dgm:spPr/>
      <dgm:t>
        <a:bodyPr/>
        <a:lstStyle/>
        <a:p>
          <a:endParaRPr lang="en-GB"/>
        </a:p>
      </dgm:t>
    </dgm:pt>
    <dgm:pt modelId="{F774BB76-E52E-C343-97E0-FFC0057E8B17}" type="pres">
      <dgm:prSet presAssocID="{09CFA832-46CB-4873-ADAA-9BB7AC3E59B0}" presName="text0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E312A95-6733-2C44-895B-C7E961672377}" type="pres">
      <dgm:prSet presAssocID="{3F6FA275-2101-46B2-9C59-F44B92632406}" presName="Name56" presStyleLbl="parChTrans1D2" presStyleIdx="3" presStyleCnt="5"/>
      <dgm:spPr/>
      <dgm:t>
        <a:bodyPr/>
        <a:lstStyle/>
        <a:p>
          <a:endParaRPr lang="en-GB"/>
        </a:p>
      </dgm:t>
    </dgm:pt>
    <dgm:pt modelId="{979F962C-56A7-3547-A94E-ABFB3E452BEA}" type="pres">
      <dgm:prSet presAssocID="{DE05EA40-8370-4704-9AF5-F38B45AFF414}" presName="text0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4EA8D3-D42F-7B40-96FF-BC408C3D1EAD}" type="pres">
      <dgm:prSet presAssocID="{7CFCB4BD-76DE-4977-8F05-AAABF109330F}" presName="Name56" presStyleLbl="parChTrans1D2" presStyleIdx="4" presStyleCnt="5"/>
      <dgm:spPr/>
      <dgm:t>
        <a:bodyPr/>
        <a:lstStyle/>
        <a:p>
          <a:endParaRPr lang="en-GB"/>
        </a:p>
      </dgm:t>
    </dgm:pt>
    <dgm:pt modelId="{E7C15645-BC72-424C-A887-DEE9927BA435}" type="pres">
      <dgm:prSet presAssocID="{330D089C-F964-477B-924E-92F3C66650FE}" presName="text0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5F1079B-5A10-CC47-9017-F775CE41C548}" type="presOf" srcId="{D7017D11-5208-4BE0-A592-99EC9039B4FE}" destId="{153A7AC9-9497-EC41-9CEA-BEF80CE2B5E0}" srcOrd="0" destOrd="0" presId="urn:microsoft.com/office/officeart/2008/layout/RadialCluster"/>
    <dgm:cxn modelId="{95FB3AB2-B6E7-4FA2-9BB4-7F55822C2264}" srcId="{CD746736-33D6-4DED-8E62-E9AEBAC6C8A5}" destId="{09CFA832-46CB-4873-ADAA-9BB7AC3E59B0}" srcOrd="2" destOrd="0" parTransId="{4A7D8FB0-7018-4639-9683-B11A76D1A9D6}" sibTransId="{B3FF3D42-5EBF-4D3F-92D3-0F0435D9BFC8}"/>
    <dgm:cxn modelId="{539AB2C5-2329-9741-9E48-032D66DA25CE}" type="presOf" srcId="{0F0F9AA8-E121-41B7-A11A-78159FE4410E}" destId="{1DC8EDE3-D442-9844-9977-5116DCB586BC}" srcOrd="0" destOrd="0" presId="urn:microsoft.com/office/officeart/2008/layout/RadialCluster"/>
    <dgm:cxn modelId="{8BAFEB21-5485-6B45-A439-1F5890B5EBB1}" type="presOf" srcId="{DE05EA40-8370-4704-9AF5-F38B45AFF414}" destId="{979F962C-56A7-3547-A94E-ABFB3E452BEA}" srcOrd="0" destOrd="0" presId="urn:microsoft.com/office/officeart/2008/layout/RadialCluster"/>
    <dgm:cxn modelId="{30689FD7-E31E-C84D-BE00-B1C289996759}" type="presOf" srcId="{4A7D8FB0-7018-4639-9683-B11A76D1A9D6}" destId="{B01894AE-1055-1F43-A057-96EF0CABF52E}" srcOrd="0" destOrd="0" presId="urn:microsoft.com/office/officeart/2008/layout/RadialCluster"/>
    <dgm:cxn modelId="{2CAA6ED1-4D9A-A646-8100-1A9FA3F6AA57}" type="presOf" srcId="{CD746736-33D6-4DED-8E62-E9AEBAC6C8A5}" destId="{BC02C2DA-1C54-1D40-9135-18EA2981A29A}" srcOrd="0" destOrd="0" presId="urn:microsoft.com/office/officeart/2008/layout/RadialCluster"/>
    <dgm:cxn modelId="{4E4E9CFD-D104-604C-BA5B-C313B7628A20}" type="presOf" srcId="{0CDF5607-B4AF-4B7F-ADC1-C096B752633A}" destId="{8D351BE5-A7EF-AD4A-9A5A-0116EB720E3C}" srcOrd="0" destOrd="0" presId="urn:microsoft.com/office/officeart/2008/layout/RadialCluster"/>
    <dgm:cxn modelId="{FD98B7D2-D125-1C45-BA17-D8FC011BDA4C}" type="presOf" srcId="{3F6FA275-2101-46B2-9C59-F44B92632406}" destId="{EE312A95-6733-2C44-895B-C7E961672377}" srcOrd="0" destOrd="0" presId="urn:microsoft.com/office/officeart/2008/layout/RadialCluster"/>
    <dgm:cxn modelId="{5B5AE31A-858E-44A2-A323-4DEF42326051}" srcId="{CD746736-33D6-4DED-8E62-E9AEBAC6C8A5}" destId="{330D089C-F964-477B-924E-92F3C66650FE}" srcOrd="4" destOrd="0" parTransId="{7CFCB4BD-76DE-4977-8F05-AAABF109330F}" sibTransId="{6FFB910E-17F0-4A11-B7EB-08426C0D04F3}"/>
    <dgm:cxn modelId="{B2B3AAA7-657F-4A0B-B0D5-96614B2959E9}" srcId="{CD746736-33D6-4DED-8E62-E9AEBAC6C8A5}" destId="{DE05EA40-8370-4704-9AF5-F38B45AFF414}" srcOrd="3" destOrd="0" parTransId="{3F6FA275-2101-46B2-9C59-F44B92632406}" sibTransId="{73CEF977-33BE-48DE-A66F-C5F6BA0C3E3A}"/>
    <dgm:cxn modelId="{33654856-8278-44B2-A71E-97E3BC277A96}" srcId="{CD746736-33D6-4DED-8E62-E9AEBAC6C8A5}" destId="{0F0F9AA8-E121-41B7-A11A-78159FE4410E}" srcOrd="1" destOrd="0" parTransId="{0CDF5607-B4AF-4B7F-ADC1-C096B752633A}" sibTransId="{DEB48CA6-0626-4306-AB90-2CE2F609DA11}"/>
    <dgm:cxn modelId="{2653FA6E-FE4A-5742-871A-476A45541B1F}" type="presOf" srcId="{330D089C-F964-477B-924E-92F3C66650FE}" destId="{E7C15645-BC72-424C-A887-DEE9927BA435}" srcOrd="0" destOrd="0" presId="urn:microsoft.com/office/officeart/2008/layout/RadialCluster"/>
    <dgm:cxn modelId="{6FBCFAEA-94C1-6B4C-9ECE-40EDDA2545F2}" type="presOf" srcId="{49062FAD-7F56-42A2-87BF-7CD29BF8F4B9}" destId="{05059006-44F1-DB4B-8C50-E0185C7EE6BB}" srcOrd="0" destOrd="0" presId="urn:microsoft.com/office/officeart/2008/layout/RadialCluster"/>
    <dgm:cxn modelId="{8223526A-A4B2-954A-B871-605AD20EE38F}" type="presOf" srcId="{A7F9D36F-D5BC-4838-A0B5-072801C09D49}" destId="{C2B8439A-6C56-DB48-9F8A-37C3E40ACBB5}" srcOrd="0" destOrd="0" presId="urn:microsoft.com/office/officeart/2008/layout/RadialCluster"/>
    <dgm:cxn modelId="{3BC8A144-6EA0-408C-81B4-FEA489DB03A3}" srcId="{A7F9D36F-D5BC-4838-A0B5-072801C09D49}" destId="{CD746736-33D6-4DED-8E62-E9AEBAC6C8A5}" srcOrd="0" destOrd="0" parTransId="{AB555BE3-882B-48A6-94B0-3D7C25B57AC1}" sibTransId="{6496B3DE-0E46-48D0-A5D3-2A34227A8BF7}"/>
    <dgm:cxn modelId="{F242345B-4BA6-4221-84E5-80E4EF964132}" srcId="{CD746736-33D6-4DED-8E62-E9AEBAC6C8A5}" destId="{D7017D11-5208-4BE0-A592-99EC9039B4FE}" srcOrd="0" destOrd="0" parTransId="{49062FAD-7F56-42A2-87BF-7CD29BF8F4B9}" sibTransId="{69E1002B-01A1-4F41-B0F6-90FF7F79C1CA}"/>
    <dgm:cxn modelId="{C845D03A-F998-4241-803D-ACBC3E168851}" type="presOf" srcId="{09CFA832-46CB-4873-ADAA-9BB7AC3E59B0}" destId="{F774BB76-E52E-C343-97E0-FFC0057E8B17}" srcOrd="0" destOrd="0" presId="urn:microsoft.com/office/officeart/2008/layout/RadialCluster"/>
    <dgm:cxn modelId="{1E3988ED-77B4-BD45-B2CC-10D4592ECFE6}" type="presOf" srcId="{7CFCB4BD-76DE-4977-8F05-AAABF109330F}" destId="{BC4EA8D3-D42F-7B40-96FF-BC408C3D1EAD}" srcOrd="0" destOrd="0" presId="urn:microsoft.com/office/officeart/2008/layout/RadialCluster"/>
    <dgm:cxn modelId="{B457E718-6B27-2348-884A-8DB9D4848CB8}" type="presParOf" srcId="{C2B8439A-6C56-DB48-9F8A-37C3E40ACBB5}" destId="{E3E0B2BE-AB75-F840-9B9C-F002BAD69D3F}" srcOrd="0" destOrd="0" presId="urn:microsoft.com/office/officeart/2008/layout/RadialCluster"/>
    <dgm:cxn modelId="{75A06DD6-6459-164D-87DC-81FEE38400CD}" type="presParOf" srcId="{E3E0B2BE-AB75-F840-9B9C-F002BAD69D3F}" destId="{BC02C2DA-1C54-1D40-9135-18EA2981A29A}" srcOrd="0" destOrd="0" presId="urn:microsoft.com/office/officeart/2008/layout/RadialCluster"/>
    <dgm:cxn modelId="{517BB3CB-44B4-D14A-A772-1C5FEE2A0C96}" type="presParOf" srcId="{E3E0B2BE-AB75-F840-9B9C-F002BAD69D3F}" destId="{05059006-44F1-DB4B-8C50-E0185C7EE6BB}" srcOrd="1" destOrd="0" presId="urn:microsoft.com/office/officeart/2008/layout/RadialCluster"/>
    <dgm:cxn modelId="{A67DA50D-D0BB-B441-A418-6836EE6C4A4A}" type="presParOf" srcId="{E3E0B2BE-AB75-F840-9B9C-F002BAD69D3F}" destId="{153A7AC9-9497-EC41-9CEA-BEF80CE2B5E0}" srcOrd="2" destOrd="0" presId="urn:microsoft.com/office/officeart/2008/layout/RadialCluster"/>
    <dgm:cxn modelId="{4006B759-64C5-3B43-8C31-6EEC696AC302}" type="presParOf" srcId="{E3E0B2BE-AB75-F840-9B9C-F002BAD69D3F}" destId="{8D351BE5-A7EF-AD4A-9A5A-0116EB720E3C}" srcOrd="3" destOrd="0" presId="urn:microsoft.com/office/officeart/2008/layout/RadialCluster"/>
    <dgm:cxn modelId="{3BECB10A-27D7-944B-90BA-437BD540036D}" type="presParOf" srcId="{E3E0B2BE-AB75-F840-9B9C-F002BAD69D3F}" destId="{1DC8EDE3-D442-9844-9977-5116DCB586BC}" srcOrd="4" destOrd="0" presId="urn:microsoft.com/office/officeart/2008/layout/RadialCluster"/>
    <dgm:cxn modelId="{5EB0E13B-67C7-4A4A-95F0-D8646550AD8B}" type="presParOf" srcId="{E3E0B2BE-AB75-F840-9B9C-F002BAD69D3F}" destId="{B01894AE-1055-1F43-A057-96EF0CABF52E}" srcOrd="5" destOrd="0" presId="urn:microsoft.com/office/officeart/2008/layout/RadialCluster"/>
    <dgm:cxn modelId="{46A8B455-2B3F-3246-8C96-14CEFF99CD67}" type="presParOf" srcId="{E3E0B2BE-AB75-F840-9B9C-F002BAD69D3F}" destId="{F774BB76-E52E-C343-97E0-FFC0057E8B17}" srcOrd="6" destOrd="0" presId="urn:microsoft.com/office/officeart/2008/layout/RadialCluster"/>
    <dgm:cxn modelId="{E18CAEA1-9332-664E-A03D-64EA9F586A56}" type="presParOf" srcId="{E3E0B2BE-AB75-F840-9B9C-F002BAD69D3F}" destId="{EE312A95-6733-2C44-895B-C7E961672377}" srcOrd="7" destOrd="0" presId="urn:microsoft.com/office/officeart/2008/layout/RadialCluster"/>
    <dgm:cxn modelId="{BA43F14F-EC1D-EE4D-ADAB-43B7F055EDC0}" type="presParOf" srcId="{E3E0B2BE-AB75-F840-9B9C-F002BAD69D3F}" destId="{979F962C-56A7-3547-A94E-ABFB3E452BEA}" srcOrd="8" destOrd="0" presId="urn:microsoft.com/office/officeart/2008/layout/RadialCluster"/>
    <dgm:cxn modelId="{BB1EDBE7-E0EF-DA4A-B92F-97A4B2F67BBC}" type="presParOf" srcId="{E3E0B2BE-AB75-F840-9B9C-F002BAD69D3F}" destId="{BC4EA8D3-D42F-7B40-96FF-BC408C3D1EAD}" srcOrd="9" destOrd="0" presId="urn:microsoft.com/office/officeart/2008/layout/RadialCluster"/>
    <dgm:cxn modelId="{654BE356-7E8A-0A44-AF4F-4872D48E578F}" type="presParOf" srcId="{E3E0B2BE-AB75-F840-9B9C-F002BAD69D3F}" destId="{E7C15645-BC72-424C-A887-DEE9927BA435}" srcOrd="10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59BF406-48A4-4B74-ACBA-3FBF9E3C2900}" type="doc">
      <dgm:prSet loTypeId="urn:microsoft.com/office/officeart/2008/layout/RadialCluster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4CDC6E4-835F-41D7-9A49-A41DA0B29020}">
      <dgm:prSet phldrT="[Text]"/>
      <dgm:spPr/>
      <dgm:t>
        <a:bodyPr/>
        <a:lstStyle/>
        <a:p>
          <a:r>
            <a:rPr lang="en-GB" dirty="0"/>
            <a:t>HELEN</a:t>
          </a:r>
        </a:p>
      </dgm:t>
    </dgm:pt>
    <dgm:pt modelId="{24FCF251-5DDA-430E-88EF-5201EE8F220B}" type="parTrans" cxnId="{73585BC1-B777-4AC1-87E2-2249FEB7C773}">
      <dgm:prSet/>
      <dgm:spPr/>
      <dgm:t>
        <a:bodyPr/>
        <a:lstStyle/>
        <a:p>
          <a:endParaRPr lang="en-GB"/>
        </a:p>
      </dgm:t>
    </dgm:pt>
    <dgm:pt modelId="{FE306559-D7B8-42B3-84FD-45575C2B097E}" type="sibTrans" cxnId="{73585BC1-B777-4AC1-87E2-2249FEB7C773}">
      <dgm:prSet/>
      <dgm:spPr/>
      <dgm:t>
        <a:bodyPr/>
        <a:lstStyle/>
        <a:p>
          <a:endParaRPr lang="en-GB"/>
        </a:p>
      </dgm:t>
    </dgm:pt>
    <dgm:pt modelId="{A5730D0F-BE20-45BC-B61F-3B9EFD00EF34}">
      <dgm:prSet phldrT="[Text]"/>
      <dgm:spPr/>
      <dgm:t>
        <a:bodyPr/>
        <a:lstStyle/>
        <a:p>
          <a:r>
            <a:rPr lang="en-GB" dirty="0"/>
            <a:t>Interview</a:t>
          </a:r>
        </a:p>
      </dgm:t>
    </dgm:pt>
    <dgm:pt modelId="{AA95A69D-171F-4695-AB7C-10EB2A5FCA91}" type="parTrans" cxnId="{4E178A65-BB78-49D3-BA80-B4B359396DC5}">
      <dgm:prSet/>
      <dgm:spPr/>
      <dgm:t>
        <a:bodyPr/>
        <a:lstStyle/>
        <a:p>
          <a:endParaRPr lang="en-GB"/>
        </a:p>
      </dgm:t>
    </dgm:pt>
    <dgm:pt modelId="{BC0F4A6C-B142-43F4-931F-FBD47B1E8BE1}" type="sibTrans" cxnId="{4E178A65-BB78-49D3-BA80-B4B359396DC5}">
      <dgm:prSet/>
      <dgm:spPr/>
      <dgm:t>
        <a:bodyPr/>
        <a:lstStyle/>
        <a:p>
          <a:endParaRPr lang="en-GB"/>
        </a:p>
      </dgm:t>
    </dgm:pt>
    <dgm:pt modelId="{335ECE96-8F30-471B-AD8B-4822AA98011A}">
      <dgm:prSet phldrT="[Text]"/>
      <dgm:spPr/>
      <dgm:t>
        <a:bodyPr/>
        <a:lstStyle/>
        <a:p>
          <a:r>
            <a:rPr lang="en-GB" dirty="0"/>
            <a:t>Video</a:t>
          </a:r>
        </a:p>
      </dgm:t>
    </dgm:pt>
    <dgm:pt modelId="{0C9610D6-C528-4894-BD33-DA55C57FD968}" type="parTrans" cxnId="{72946C32-06AB-4B96-952D-B535ECE9F224}">
      <dgm:prSet/>
      <dgm:spPr/>
      <dgm:t>
        <a:bodyPr/>
        <a:lstStyle/>
        <a:p>
          <a:endParaRPr lang="en-GB"/>
        </a:p>
      </dgm:t>
    </dgm:pt>
    <dgm:pt modelId="{C302352E-E02D-4C00-A9DB-EEF0863FEF39}" type="sibTrans" cxnId="{72946C32-06AB-4B96-952D-B535ECE9F224}">
      <dgm:prSet/>
      <dgm:spPr/>
      <dgm:t>
        <a:bodyPr/>
        <a:lstStyle/>
        <a:p>
          <a:endParaRPr lang="en-GB"/>
        </a:p>
      </dgm:t>
    </dgm:pt>
    <dgm:pt modelId="{D4D7118A-4647-4BFD-B7D8-94C1B5889371}">
      <dgm:prSet phldrT="[Text]"/>
      <dgm:spPr/>
      <dgm:t>
        <a:bodyPr/>
        <a:lstStyle/>
        <a:p>
          <a:r>
            <a:rPr lang="en-GB" dirty="0"/>
            <a:t>Blog article</a:t>
          </a:r>
        </a:p>
      </dgm:t>
    </dgm:pt>
    <dgm:pt modelId="{0317FD55-B4C3-48CE-9D9A-45B2190A1BAE}" type="parTrans" cxnId="{08B50A49-0CD8-4E40-B9E2-81E137D52D9C}">
      <dgm:prSet/>
      <dgm:spPr/>
      <dgm:t>
        <a:bodyPr/>
        <a:lstStyle/>
        <a:p>
          <a:endParaRPr lang="en-GB"/>
        </a:p>
      </dgm:t>
    </dgm:pt>
    <dgm:pt modelId="{D64BAAF4-6C84-4E29-94E5-3EB4BC30CC2D}" type="sibTrans" cxnId="{08B50A49-0CD8-4E40-B9E2-81E137D52D9C}">
      <dgm:prSet/>
      <dgm:spPr/>
      <dgm:t>
        <a:bodyPr/>
        <a:lstStyle/>
        <a:p>
          <a:endParaRPr lang="en-GB"/>
        </a:p>
      </dgm:t>
    </dgm:pt>
    <dgm:pt modelId="{61F7EBD7-E359-4F91-AEE1-2F6331378716}">
      <dgm:prSet phldrT="[Text]"/>
      <dgm:spPr/>
      <dgm:t>
        <a:bodyPr/>
        <a:lstStyle/>
        <a:p>
          <a:r>
            <a:rPr lang="en-GB" dirty="0"/>
            <a:t>Photo</a:t>
          </a:r>
        </a:p>
      </dgm:t>
    </dgm:pt>
    <dgm:pt modelId="{310DA91F-D91D-4890-A18D-36E7B535CE11}" type="parTrans" cxnId="{0FF36BAC-248C-4FB2-8E7E-25BC1ECC2243}">
      <dgm:prSet/>
      <dgm:spPr/>
      <dgm:t>
        <a:bodyPr/>
        <a:lstStyle/>
        <a:p>
          <a:endParaRPr lang="en-GB"/>
        </a:p>
      </dgm:t>
    </dgm:pt>
    <dgm:pt modelId="{54FD2197-D9A3-41FC-AE01-685B9CA6AB79}" type="sibTrans" cxnId="{0FF36BAC-248C-4FB2-8E7E-25BC1ECC2243}">
      <dgm:prSet/>
      <dgm:spPr/>
      <dgm:t>
        <a:bodyPr/>
        <a:lstStyle/>
        <a:p>
          <a:endParaRPr lang="en-GB"/>
        </a:p>
      </dgm:t>
    </dgm:pt>
    <dgm:pt modelId="{49B9906B-6603-6D41-8889-07CC1E08E5CB}" type="pres">
      <dgm:prSet presAssocID="{C59BF406-48A4-4B74-ACBA-3FBF9E3C2900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2EB889FC-1230-914A-9D35-FE709E8B3441}" type="pres">
      <dgm:prSet presAssocID="{24CDC6E4-835F-41D7-9A49-A41DA0B29020}" presName="singleCycle" presStyleCnt="0"/>
      <dgm:spPr/>
    </dgm:pt>
    <dgm:pt modelId="{D7AEC091-94DF-1642-88D4-57768FE972C5}" type="pres">
      <dgm:prSet presAssocID="{24CDC6E4-835F-41D7-9A49-A41DA0B29020}" presName="singleCenter" presStyleLbl="node1" presStyleIdx="0" presStyleCnt="5">
        <dgm:presLayoutVars>
          <dgm:chMax val="7"/>
          <dgm:chPref val="7"/>
        </dgm:presLayoutVars>
      </dgm:prSet>
      <dgm:spPr/>
      <dgm:t>
        <a:bodyPr/>
        <a:lstStyle/>
        <a:p>
          <a:endParaRPr lang="en-GB"/>
        </a:p>
      </dgm:t>
    </dgm:pt>
    <dgm:pt modelId="{59496652-E2C5-B84F-BA7D-22E835FC91F4}" type="pres">
      <dgm:prSet presAssocID="{AA95A69D-171F-4695-AB7C-10EB2A5FCA91}" presName="Name56" presStyleLbl="parChTrans1D2" presStyleIdx="0" presStyleCnt="4"/>
      <dgm:spPr/>
      <dgm:t>
        <a:bodyPr/>
        <a:lstStyle/>
        <a:p>
          <a:endParaRPr lang="en-GB"/>
        </a:p>
      </dgm:t>
    </dgm:pt>
    <dgm:pt modelId="{9170FE63-EEB4-2241-8769-8739046308E8}" type="pres">
      <dgm:prSet presAssocID="{A5730D0F-BE20-45BC-B61F-3B9EFD00EF34}" presName="text0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2646FBF-ED64-2F49-8509-65F041AD2BB9}" type="pres">
      <dgm:prSet presAssocID="{0C9610D6-C528-4894-BD33-DA55C57FD968}" presName="Name56" presStyleLbl="parChTrans1D2" presStyleIdx="1" presStyleCnt="4"/>
      <dgm:spPr/>
      <dgm:t>
        <a:bodyPr/>
        <a:lstStyle/>
        <a:p>
          <a:endParaRPr lang="en-GB"/>
        </a:p>
      </dgm:t>
    </dgm:pt>
    <dgm:pt modelId="{1410EBC7-5176-3644-807D-6CBC5A38869B}" type="pres">
      <dgm:prSet presAssocID="{335ECE96-8F30-471B-AD8B-4822AA98011A}" presName="text0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AE35A77-97D7-814D-9793-BFA506431169}" type="pres">
      <dgm:prSet presAssocID="{0317FD55-B4C3-48CE-9D9A-45B2190A1BAE}" presName="Name56" presStyleLbl="parChTrans1D2" presStyleIdx="2" presStyleCnt="4"/>
      <dgm:spPr/>
      <dgm:t>
        <a:bodyPr/>
        <a:lstStyle/>
        <a:p>
          <a:endParaRPr lang="en-GB"/>
        </a:p>
      </dgm:t>
    </dgm:pt>
    <dgm:pt modelId="{DB3B96A9-0AD7-9147-BF9F-8AC8804F93FE}" type="pres">
      <dgm:prSet presAssocID="{D4D7118A-4647-4BFD-B7D8-94C1B5889371}" presName="text0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92527DF-008A-404B-8DB1-537CE5A56F7D}" type="pres">
      <dgm:prSet presAssocID="{310DA91F-D91D-4890-A18D-36E7B535CE11}" presName="Name56" presStyleLbl="parChTrans1D2" presStyleIdx="3" presStyleCnt="4"/>
      <dgm:spPr/>
      <dgm:t>
        <a:bodyPr/>
        <a:lstStyle/>
        <a:p>
          <a:endParaRPr lang="en-GB"/>
        </a:p>
      </dgm:t>
    </dgm:pt>
    <dgm:pt modelId="{5F8251EF-5A15-124B-87EA-7D9A2E1491A7}" type="pres">
      <dgm:prSet presAssocID="{61F7EBD7-E359-4F91-AEE1-2F6331378716}" presName="text0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987B1AC-C2F2-984A-AAC1-A5C3B1965559}" type="presOf" srcId="{0C9610D6-C528-4894-BD33-DA55C57FD968}" destId="{A2646FBF-ED64-2F49-8509-65F041AD2BB9}" srcOrd="0" destOrd="0" presId="urn:microsoft.com/office/officeart/2008/layout/RadialCluster"/>
    <dgm:cxn modelId="{73585BC1-B777-4AC1-87E2-2249FEB7C773}" srcId="{C59BF406-48A4-4B74-ACBA-3FBF9E3C2900}" destId="{24CDC6E4-835F-41D7-9A49-A41DA0B29020}" srcOrd="0" destOrd="0" parTransId="{24FCF251-5DDA-430E-88EF-5201EE8F220B}" sibTransId="{FE306559-D7B8-42B3-84FD-45575C2B097E}"/>
    <dgm:cxn modelId="{FD7BB052-D482-A544-B7DD-A1D4820C8D33}" type="presOf" srcId="{0317FD55-B4C3-48CE-9D9A-45B2190A1BAE}" destId="{FAE35A77-97D7-814D-9793-BFA506431169}" srcOrd="0" destOrd="0" presId="urn:microsoft.com/office/officeart/2008/layout/RadialCluster"/>
    <dgm:cxn modelId="{00B5AA0A-3117-0E42-B563-98F808D743CD}" type="presOf" srcId="{61F7EBD7-E359-4F91-AEE1-2F6331378716}" destId="{5F8251EF-5A15-124B-87EA-7D9A2E1491A7}" srcOrd="0" destOrd="0" presId="urn:microsoft.com/office/officeart/2008/layout/RadialCluster"/>
    <dgm:cxn modelId="{68709839-7274-0844-9BB2-AB55536DE982}" type="presOf" srcId="{310DA91F-D91D-4890-A18D-36E7B535CE11}" destId="{392527DF-008A-404B-8DB1-537CE5A56F7D}" srcOrd="0" destOrd="0" presId="urn:microsoft.com/office/officeart/2008/layout/RadialCluster"/>
    <dgm:cxn modelId="{D203EEE2-906B-B24D-8B7A-D4A29090C845}" type="presOf" srcId="{AA95A69D-171F-4695-AB7C-10EB2A5FCA91}" destId="{59496652-E2C5-B84F-BA7D-22E835FC91F4}" srcOrd="0" destOrd="0" presId="urn:microsoft.com/office/officeart/2008/layout/RadialCluster"/>
    <dgm:cxn modelId="{56FFC907-1057-4E4C-BCD6-A9B31DB1222A}" type="presOf" srcId="{C59BF406-48A4-4B74-ACBA-3FBF9E3C2900}" destId="{49B9906B-6603-6D41-8889-07CC1E08E5CB}" srcOrd="0" destOrd="0" presId="urn:microsoft.com/office/officeart/2008/layout/RadialCluster"/>
    <dgm:cxn modelId="{4E178A65-BB78-49D3-BA80-B4B359396DC5}" srcId="{24CDC6E4-835F-41D7-9A49-A41DA0B29020}" destId="{A5730D0F-BE20-45BC-B61F-3B9EFD00EF34}" srcOrd="0" destOrd="0" parTransId="{AA95A69D-171F-4695-AB7C-10EB2A5FCA91}" sibTransId="{BC0F4A6C-B142-43F4-931F-FBD47B1E8BE1}"/>
    <dgm:cxn modelId="{08B50A49-0CD8-4E40-B9E2-81E137D52D9C}" srcId="{24CDC6E4-835F-41D7-9A49-A41DA0B29020}" destId="{D4D7118A-4647-4BFD-B7D8-94C1B5889371}" srcOrd="2" destOrd="0" parTransId="{0317FD55-B4C3-48CE-9D9A-45B2190A1BAE}" sibTransId="{D64BAAF4-6C84-4E29-94E5-3EB4BC30CC2D}"/>
    <dgm:cxn modelId="{F612C4CF-C677-D64C-9E9C-A23744F1CEC7}" type="presOf" srcId="{D4D7118A-4647-4BFD-B7D8-94C1B5889371}" destId="{DB3B96A9-0AD7-9147-BF9F-8AC8804F93FE}" srcOrd="0" destOrd="0" presId="urn:microsoft.com/office/officeart/2008/layout/RadialCluster"/>
    <dgm:cxn modelId="{72946C32-06AB-4B96-952D-B535ECE9F224}" srcId="{24CDC6E4-835F-41D7-9A49-A41DA0B29020}" destId="{335ECE96-8F30-471B-AD8B-4822AA98011A}" srcOrd="1" destOrd="0" parTransId="{0C9610D6-C528-4894-BD33-DA55C57FD968}" sibTransId="{C302352E-E02D-4C00-A9DB-EEF0863FEF39}"/>
    <dgm:cxn modelId="{3150094D-089C-C14C-A639-E9DE0FA3DA01}" type="presOf" srcId="{24CDC6E4-835F-41D7-9A49-A41DA0B29020}" destId="{D7AEC091-94DF-1642-88D4-57768FE972C5}" srcOrd="0" destOrd="0" presId="urn:microsoft.com/office/officeart/2008/layout/RadialCluster"/>
    <dgm:cxn modelId="{2A5E0355-BC42-9A44-A2F0-71849564008B}" type="presOf" srcId="{A5730D0F-BE20-45BC-B61F-3B9EFD00EF34}" destId="{9170FE63-EEB4-2241-8769-8739046308E8}" srcOrd="0" destOrd="0" presId="urn:microsoft.com/office/officeart/2008/layout/RadialCluster"/>
    <dgm:cxn modelId="{0FF36BAC-248C-4FB2-8E7E-25BC1ECC2243}" srcId="{24CDC6E4-835F-41D7-9A49-A41DA0B29020}" destId="{61F7EBD7-E359-4F91-AEE1-2F6331378716}" srcOrd="3" destOrd="0" parTransId="{310DA91F-D91D-4890-A18D-36E7B535CE11}" sibTransId="{54FD2197-D9A3-41FC-AE01-685B9CA6AB79}"/>
    <dgm:cxn modelId="{C8F7FAF8-F445-B347-98A4-C950BC37B56E}" type="presOf" srcId="{335ECE96-8F30-471B-AD8B-4822AA98011A}" destId="{1410EBC7-5176-3644-807D-6CBC5A38869B}" srcOrd="0" destOrd="0" presId="urn:microsoft.com/office/officeart/2008/layout/RadialCluster"/>
    <dgm:cxn modelId="{BB4CC6A2-48C3-D249-A4A3-D36672CA5BD3}" type="presParOf" srcId="{49B9906B-6603-6D41-8889-07CC1E08E5CB}" destId="{2EB889FC-1230-914A-9D35-FE709E8B3441}" srcOrd="0" destOrd="0" presId="urn:microsoft.com/office/officeart/2008/layout/RadialCluster"/>
    <dgm:cxn modelId="{B222B97D-9FB0-854A-9165-53721E44AEB4}" type="presParOf" srcId="{2EB889FC-1230-914A-9D35-FE709E8B3441}" destId="{D7AEC091-94DF-1642-88D4-57768FE972C5}" srcOrd="0" destOrd="0" presId="urn:microsoft.com/office/officeart/2008/layout/RadialCluster"/>
    <dgm:cxn modelId="{19DBDDF9-38DE-1F4B-95B5-E66E98A03B82}" type="presParOf" srcId="{2EB889FC-1230-914A-9D35-FE709E8B3441}" destId="{59496652-E2C5-B84F-BA7D-22E835FC91F4}" srcOrd="1" destOrd="0" presId="urn:microsoft.com/office/officeart/2008/layout/RadialCluster"/>
    <dgm:cxn modelId="{3B9C7109-4AD7-9D47-AC18-8C612F7E72A6}" type="presParOf" srcId="{2EB889FC-1230-914A-9D35-FE709E8B3441}" destId="{9170FE63-EEB4-2241-8769-8739046308E8}" srcOrd="2" destOrd="0" presId="urn:microsoft.com/office/officeart/2008/layout/RadialCluster"/>
    <dgm:cxn modelId="{3B8C7F32-AD16-9044-821D-8645B557E902}" type="presParOf" srcId="{2EB889FC-1230-914A-9D35-FE709E8B3441}" destId="{A2646FBF-ED64-2F49-8509-65F041AD2BB9}" srcOrd="3" destOrd="0" presId="urn:microsoft.com/office/officeart/2008/layout/RadialCluster"/>
    <dgm:cxn modelId="{14C4A578-532B-DD47-BC6C-B151BDF463AE}" type="presParOf" srcId="{2EB889FC-1230-914A-9D35-FE709E8B3441}" destId="{1410EBC7-5176-3644-807D-6CBC5A38869B}" srcOrd="4" destOrd="0" presId="urn:microsoft.com/office/officeart/2008/layout/RadialCluster"/>
    <dgm:cxn modelId="{A03F727F-C537-8443-991F-EE449B5A31C7}" type="presParOf" srcId="{2EB889FC-1230-914A-9D35-FE709E8B3441}" destId="{FAE35A77-97D7-814D-9793-BFA506431169}" srcOrd="5" destOrd="0" presId="urn:microsoft.com/office/officeart/2008/layout/RadialCluster"/>
    <dgm:cxn modelId="{A587D14A-B907-904E-8797-2E9785BE44E3}" type="presParOf" srcId="{2EB889FC-1230-914A-9D35-FE709E8B3441}" destId="{DB3B96A9-0AD7-9147-BF9F-8AC8804F93FE}" srcOrd="6" destOrd="0" presId="urn:microsoft.com/office/officeart/2008/layout/RadialCluster"/>
    <dgm:cxn modelId="{8E2FA33E-BC7D-F244-897F-40FA025C10C0}" type="presParOf" srcId="{2EB889FC-1230-914A-9D35-FE709E8B3441}" destId="{392527DF-008A-404B-8DB1-537CE5A56F7D}" srcOrd="7" destOrd="0" presId="urn:microsoft.com/office/officeart/2008/layout/RadialCluster"/>
    <dgm:cxn modelId="{A80250AA-9DB1-F445-873B-F6CDC54E2360}" type="presParOf" srcId="{2EB889FC-1230-914A-9D35-FE709E8B3441}" destId="{5F8251EF-5A15-124B-87EA-7D9A2E1491A7}" srcOrd="8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E89F707-9588-4BC4-8BB9-0288A3DD6995}" type="doc">
      <dgm:prSet loTypeId="urn:microsoft.com/office/officeart/2005/8/layout/vProcess5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AFD04B41-DD4D-4894-8C82-5B5F0AB15466}">
      <dgm:prSet phldrT="[Text]"/>
      <dgm:spPr/>
      <dgm:t>
        <a:bodyPr/>
        <a:lstStyle/>
        <a:p>
          <a:r>
            <a:rPr lang="en-GB" dirty="0"/>
            <a:t>Descriptive coding</a:t>
          </a:r>
        </a:p>
      </dgm:t>
    </dgm:pt>
    <dgm:pt modelId="{77053A88-25A3-45E4-A3D4-346258B1EB53}" type="parTrans" cxnId="{F81F7A97-7BDF-41DB-8A51-F413120C7B04}">
      <dgm:prSet/>
      <dgm:spPr/>
      <dgm:t>
        <a:bodyPr/>
        <a:lstStyle/>
        <a:p>
          <a:endParaRPr lang="en-GB"/>
        </a:p>
      </dgm:t>
    </dgm:pt>
    <dgm:pt modelId="{DCA68A17-E2D8-4EC8-A09D-86E6D6D31D35}" type="sibTrans" cxnId="{F81F7A97-7BDF-41DB-8A51-F413120C7B04}">
      <dgm:prSet/>
      <dgm:spPr/>
      <dgm:t>
        <a:bodyPr/>
        <a:lstStyle/>
        <a:p>
          <a:endParaRPr lang="en-GB"/>
        </a:p>
      </dgm:t>
    </dgm:pt>
    <dgm:pt modelId="{B24BE84A-1528-401B-AA4C-CCC7136BDED0}">
      <dgm:prSet phldrT="[Text]"/>
      <dgm:spPr/>
      <dgm:t>
        <a:bodyPr/>
        <a:lstStyle/>
        <a:p>
          <a:r>
            <a:rPr lang="en-GB" dirty="0"/>
            <a:t>Thematic coding</a:t>
          </a:r>
        </a:p>
      </dgm:t>
    </dgm:pt>
    <dgm:pt modelId="{1FCE1AD9-0CD4-4F2B-B60D-EBD53404F576}" type="parTrans" cxnId="{EF286A42-04C7-46A7-A17D-63E4361E44B4}">
      <dgm:prSet/>
      <dgm:spPr/>
      <dgm:t>
        <a:bodyPr/>
        <a:lstStyle/>
        <a:p>
          <a:endParaRPr lang="en-GB"/>
        </a:p>
      </dgm:t>
    </dgm:pt>
    <dgm:pt modelId="{6E4D4C89-175B-487B-B6FA-42EB6EE06143}" type="sibTrans" cxnId="{EF286A42-04C7-46A7-A17D-63E4361E44B4}">
      <dgm:prSet/>
      <dgm:spPr/>
      <dgm:t>
        <a:bodyPr/>
        <a:lstStyle/>
        <a:p>
          <a:endParaRPr lang="en-GB"/>
        </a:p>
      </dgm:t>
    </dgm:pt>
    <dgm:pt modelId="{B252CC31-B803-4D1D-BAB7-763DB93B7A98}">
      <dgm:prSet phldrT="[Text]"/>
      <dgm:spPr/>
      <dgm:t>
        <a:bodyPr/>
        <a:lstStyle/>
        <a:p>
          <a:r>
            <a:rPr lang="en-GB" dirty="0"/>
            <a:t>Analytic coding</a:t>
          </a:r>
        </a:p>
      </dgm:t>
    </dgm:pt>
    <dgm:pt modelId="{CDE60419-8660-4971-B724-0A9B087E3CAE}" type="parTrans" cxnId="{3775CA33-EF6A-49D4-B451-1C4440AC2DC7}">
      <dgm:prSet/>
      <dgm:spPr/>
      <dgm:t>
        <a:bodyPr/>
        <a:lstStyle/>
        <a:p>
          <a:endParaRPr lang="en-GB"/>
        </a:p>
      </dgm:t>
    </dgm:pt>
    <dgm:pt modelId="{458CA754-8AE1-4D3A-B3D9-80282D2B15A5}" type="sibTrans" cxnId="{3775CA33-EF6A-49D4-B451-1C4440AC2DC7}">
      <dgm:prSet/>
      <dgm:spPr/>
      <dgm:t>
        <a:bodyPr/>
        <a:lstStyle/>
        <a:p>
          <a:endParaRPr lang="en-GB"/>
        </a:p>
      </dgm:t>
    </dgm:pt>
    <dgm:pt modelId="{6AB1DE0C-7D7E-4D85-8888-E408745C3A4B}">
      <dgm:prSet/>
      <dgm:spPr/>
      <dgm:t>
        <a:bodyPr/>
        <a:lstStyle/>
        <a:p>
          <a:r>
            <a:rPr lang="en-GB" dirty="0"/>
            <a:t>Research design, project outline</a:t>
          </a:r>
        </a:p>
      </dgm:t>
    </dgm:pt>
    <dgm:pt modelId="{D18F7FBD-9D6F-46FF-977D-2B16238CC07A}" type="parTrans" cxnId="{33F8CB14-415D-4DD2-9F36-BA0A79F5DEA7}">
      <dgm:prSet/>
      <dgm:spPr/>
      <dgm:t>
        <a:bodyPr/>
        <a:lstStyle/>
        <a:p>
          <a:endParaRPr lang="en-GB"/>
        </a:p>
      </dgm:t>
    </dgm:pt>
    <dgm:pt modelId="{3A9E5F27-E63D-49BA-8E84-7C0D45520A19}" type="sibTrans" cxnId="{33F8CB14-415D-4DD2-9F36-BA0A79F5DEA7}">
      <dgm:prSet/>
      <dgm:spPr/>
      <dgm:t>
        <a:bodyPr/>
        <a:lstStyle/>
        <a:p>
          <a:endParaRPr lang="en-GB"/>
        </a:p>
      </dgm:t>
    </dgm:pt>
    <dgm:pt modelId="{D088A93C-BF49-48C3-883F-990C098D7ACE}">
      <dgm:prSet/>
      <dgm:spPr/>
      <dgm:t>
        <a:bodyPr/>
        <a:lstStyle/>
        <a:p>
          <a:r>
            <a:rPr lang="en-GB" dirty="0"/>
            <a:t>Folders, templates, case nodes</a:t>
          </a:r>
        </a:p>
      </dgm:t>
    </dgm:pt>
    <dgm:pt modelId="{963167E0-1D7B-44FA-953D-F55D37D60398}" type="parTrans" cxnId="{3D901548-A969-4623-9D56-EB8FB00CCA3C}">
      <dgm:prSet/>
      <dgm:spPr/>
      <dgm:t>
        <a:bodyPr/>
        <a:lstStyle/>
        <a:p>
          <a:endParaRPr lang="en-GB"/>
        </a:p>
      </dgm:t>
    </dgm:pt>
    <dgm:pt modelId="{1EC1D839-0F7C-46A8-938C-A7371E719624}" type="sibTrans" cxnId="{3D901548-A969-4623-9D56-EB8FB00CCA3C}">
      <dgm:prSet/>
      <dgm:spPr/>
      <dgm:t>
        <a:bodyPr/>
        <a:lstStyle/>
        <a:p>
          <a:endParaRPr lang="en-GB"/>
        </a:p>
      </dgm:t>
    </dgm:pt>
    <dgm:pt modelId="{4A72DFFA-831E-47F0-B80E-19DB030D029A}">
      <dgm:prSet/>
      <dgm:spPr/>
      <dgm:t>
        <a:bodyPr/>
        <a:lstStyle/>
        <a:p>
          <a:r>
            <a:rPr lang="en-GB" dirty="0"/>
            <a:t>Finding obvious themes, </a:t>
          </a:r>
          <a:r>
            <a:rPr lang="en-GB" dirty="0" err="1"/>
            <a:t>autocoding</a:t>
          </a:r>
          <a:endParaRPr lang="en-GB" dirty="0"/>
        </a:p>
      </dgm:t>
    </dgm:pt>
    <dgm:pt modelId="{CA1EFA85-89FA-4EDC-91CB-FEDCAB52A850}" type="parTrans" cxnId="{CDB300FF-40EF-4043-962C-E16257DB64E3}">
      <dgm:prSet/>
      <dgm:spPr/>
      <dgm:t>
        <a:bodyPr/>
        <a:lstStyle/>
        <a:p>
          <a:endParaRPr lang="en-GB"/>
        </a:p>
      </dgm:t>
    </dgm:pt>
    <dgm:pt modelId="{93296E5E-57A3-40B5-9862-D9BCF015DEF5}" type="sibTrans" cxnId="{CDB300FF-40EF-4043-962C-E16257DB64E3}">
      <dgm:prSet/>
      <dgm:spPr/>
      <dgm:t>
        <a:bodyPr/>
        <a:lstStyle/>
        <a:p>
          <a:endParaRPr lang="en-GB"/>
        </a:p>
      </dgm:t>
    </dgm:pt>
    <dgm:pt modelId="{B23320AC-DD19-4606-8818-66F33384DAB5}">
      <dgm:prSet/>
      <dgm:spPr/>
      <dgm:t>
        <a:bodyPr/>
        <a:lstStyle/>
        <a:p>
          <a:r>
            <a:rPr lang="en-GB" dirty="0"/>
            <a:t>In Vivo coding</a:t>
          </a:r>
        </a:p>
      </dgm:t>
    </dgm:pt>
    <dgm:pt modelId="{CDAC1BEF-585D-4E77-B240-2BAA5E36AFA3}" type="parTrans" cxnId="{94BAC340-BA3F-4B0B-98CC-0765212F2E05}">
      <dgm:prSet/>
      <dgm:spPr/>
      <dgm:t>
        <a:bodyPr/>
        <a:lstStyle/>
        <a:p>
          <a:endParaRPr lang="en-GB"/>
        </a:p>
      </dgm:t>
    </dgm:pt>
    <dgm:pt modelId="{8D5F0F58-99C3-41A5-BF28-F2E09D37B932}" type="sibTrans" cxnId="{94BAC340-BA3F-4B0B-98CC-0765212F2E05}">
      <dgm:prSet/>
      <dgm:spPr/>
      <dgm:t>
        <a:bodyPr/>
        <a:lstStyle/>
        <a:p>
          <a:endParaRPr lang="en-GB"/>
        </a:p>
      </dgm:t>
    </dgm:pt>
    <dgm:pt modelId="{20487BD0-0B81-41C8-AB84-6810CC33F243}">
      <dgm:prSet/>
      <dgm:spPr/>
      <dgm:t>
        <a:bodyPr/>
        <a:lstStyle/>
        <a:p>
          <a:r>
            <a:rPr lang="en-GB" dirty="0"/>
            <a:t>Creating node hierarchies</a:t>
          </a:r>
        </a:p>
      </dgm:t>
    </dgm:pt>
    <dgm:pt modelId="{17FB4234-F2ED-4571-97F3-5F7BA7B98619}" type="parTrans" cxnId="{2C1FA424-EFE4-4436-ACAB-F1737D221C60}">
      <dgm:prSet/>
      <dgm:spPr/>
      <dgm:t>
        <a:bodyPr/>
        <a:lstStyle/>
        <a:p>
          <a:endParaRPr lang="en-GB"/>
        </a:p>
      </dgm:t>
    </dgm:pt>
    <dgm:pt modelId="{796BF325-D3DB-437B-9DC8-D955840B2470}" type="sibTrans" cxnId="{2C1FA424-EFE4-4436-ACAB-F1737D221C60}">
      <dgm:prSet/>
      <dgm:spPr/>
      <dgm:t>
        <a:bodyPr/>
        <a:lstStyle/>
        <a:p>
          <a:endParaRPr lang="en-GB"/>
        </a:p>
      </dgm:t>
    </dgm:pt>
    <dgm:pt modelId="{62B839B9-1305-48EE-B466-24293F2318A1}">
      <dgm:prSet/>
      <dgm:spPr/>
      <dgm:t>
        <a:bodyPr/>
        <a:lstStyle/>
        <a:p>
          <a:r>
            <a:rPr lang="en-GB" dirty="0"/>
            <a:t>Using queries, matrices</a:t>
          </a:r>
        </a:p>
      </dgm:t>
    </dgm:pt>
    <dgm:pt modelId="{A1503718-905F-4156-9FF6-B6CCB86CD85C}" type="parTrans" cxnId="{5DEF4D29-CD03-4644-A8F7-B9B081327465}">
      <dgm:prSet/>
      <dgm:spPr/>
      <dgm:t>
        <a:bodyPr/>
        <a:lstStyle/>
        <a:p>
          <a:endParaRPr lang="en-GB"/>
        </a:p>
      </dgm:t>
    </dgm:pt>
    <dgm:pt modelId="{5D1E47A4-68A2-461F-8543-B50FA0E13E62}" type="sibTrans" cxnId="{5DEF4D29-CD03-4644-A8F7-B9B081327465}">
      <dgm:prSet/>
      <dgm:spPr/>
      <dgm:t>
        <a:bodyPr/>
        <a:lstStyle/>
        <a:p>
          <a:endParaRPr lang="en-GB"/>
        </a:p>
      </dgm:t>
    </dgm:pt>
    <dgm:pt modelId="{D964DBD3-63F5-4754-B28D-2F8EF960A4F8}" type="pres">
      <dgm:prSet presAssocID="{AE89F707-9588-4BC4-8BB9-0288A3DD6995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9CCBE5D-0C16-4E3B-B6F4-03D268FEF3D8}" type="pres">
      <dgm:prSet presAssocID="{AE89F707-9588-4BC4-8BB9-0288A3DD6995}" presName="dummyMaxCanvas" presStyleCnt="0">
        <dgm:presLayoutVars/>
      </dgm:prSet>
      <dgm:spPr/>
    </dgm:pt>
    <dgm:pt modelId="{3356B836-5F79-424D-8F94-2509CDE214C6}" type="pres">
      <dgm:prSet presAssocID="{AE89F707-9588-4BC4-8BB9-0288A3DD6995}" presName="ThreeNodes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43331C6-EFCB-4B27-98E3-92D393F7CA2A}" type="pres">
      <dgm:prSet presAssocID="{AE89F707-9588-4BC4-8BB9-0288A3DD6995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BB2FAD9-3DC2-4BB5-A624-BEEAED0DC1D7}" type="pres">
      <dgm:prSet presAssocID="{AE89F707-9588-4BC4-8BB9-0288A3DD6995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E36240-BECF-4838-8D0C-0F6E9F76972C}" type="pres">
      <dgm:prSet presAssocID="{AE89F707-9588-4BC4-8BB9-0288A3DD6995}" presName="ThreeConn_1-2" presStyleLbl="f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42EF509-A59E-4320-B57B-FB9778FD8E0F}" type="pres">
      <dgm:prSet presAssocID="{AE89F707-9588-4BC4-8BB9-0288A3DD6995}" presName="ThreeConn_2-3" presStyleLbl="f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65F0B04-5A92-42E9-B61B-42CB5F373D7F}" type="pres">
      <dgm:prSet presAssocID="{AE89F707-9588-4BC4-8BB9-0288A3DD6995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DE6A7A4-11B1-4BB5-B707-5802830E78F2}" type="pres">
      <dgm:prSet presAssocID="{AE89F707-9588-4BC4-8BB9-0288A3DD6995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0F0D4E1-F1CB-4F19-9625-1699F58B02BE}" type="pres">
      <dgm:prSet presAssocID="{AE89F707-9588-4BC4-8BB9-0288A3DD6995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CB530EE-53AA-430D-92C3-BB5B16C28C4C}" type="presOf" srcId="{D088A93C-BF49-48C3-883F-990C098D7ACE}" destId="{665F0B04-5A92-42E9-B61B-42CB5F373D7F}" srcOrd="1" destOrd="2" presId="urn:microsoft.com/office/officeart/2005/8/layout/vProcess5"/>
    <dgm:cxn modelId="{28F5B5F0-B6AC-46BE-A6D9-55FFD39321F9}" type="presOf" srcId="{DCA68A17-E2D8-4EC8-A09D-86E6D6D31D35}" destId="{CFE36240-BECF-4838-8D0C-0F6E9F76972C}" srcOrd="0" destOrd="0" presId="urn:microsoft.com/office/officeart/2005/8/layout/vProcess5"/>
    <dgm:cxn modelId="{DB3B6688-5155-415C-9899-17346149BEC1}" type="presOf" srcId="{20487BD0-0B81-41C8-AB84-6810CC33F243}" destId="{50F0D4E1-F1CB-4F19-9625-1699F58B02BE}" srcOrd="1" destOrd="1" presId="urn:microsoft.com/office/officeart/2005/8/layout/vProcess5"/>
    <dgm:cxn modelId="{D349574A-D2E0-4B00-B5A2-B53D5A2CC31A}" type="presOf" srcId="{AFD04B41-DD4D-4894-8C82-5B5F0AB15466}" destId="{3356B836-5F79-424D-8F94-2509CDE214C6}" srcOrd="0" destOrd="0" presId="urn:microsoft.com/office/officeart/2005/8/layout/vProcess5"/>
    <dgm:cxn modelId="{E820B25A-4531-4A6C-82EB-B135779C6281}" type="presOf" srcId="{62B839B9-1305-48EE-B466-24293F2318A1}" destId="{50F0D4E1-F1CB-4F19-9625-1699F58B02BE}" srcOrd="1" destOrd="2" presId="urn:microsoft.com/office/officeart/2005/8/layout/vProcess5"/>
    <dgm:cxn modelId="{36775030-3E21-4F76-BEFE-8BB74C0701B0}" type="presOf" srcId="{6E4D4C89-175B-487B-B6FA-42EB6EE06143}" destId="{142EF509-A59E-4320-B57B-FB9778FD8E0F}" srcOrd="0" destOrd="0" presId="urn:microsoft.com/office/officeart/2005/8/layout/vProcess5"/>
    <dgm:cxn modelId="{3B9C9D48-7683-432F-9356-404E952C6099}" type="presOf" srcId="{4A72DFFA-831E-47F0-B80E-19DB030D029A}" destId="{343331C6-EFCB-4B27-98E3-92D393F7CA2A}" srcOrd="0" destOrd="1" presId="urn:microsoft.com/office/officeart/2005/8/layout/vProcess5"/>
    <dgm:cxn modelId="{3775CA33-EF6A-49D4-B451-1C4440AC2DC7}" srcId="{AE89F707-9588-4BC4-8BB9-0288A3DD6995}" destId="{B252CC31-B803-4D1D-BAB7-763DB93B7A98}" srcOrd="2" destOrd="0" parTransId="{CDE60419-8660-4971-B724-0A9B087E3CAE}" sibTransId="{458CA754-8AE1-4D3A-B3D9-80282D2B15A5}"/>
    <dgm:cxn modelId="{9F45F0B6-B853-4877-942B-4DCC2EEA8C08}" type="presOf" srcId="{B252CC31-B803-4D1D-BAB7-763DB93B7A98}" destId="{50F0D4E1-F1CB-4F19-9625-1699F58B02BE}" srcOrd="1" destOrd="0" presId="urn:microsoft.com/office/officeart/2005/8/layout/vProcess5"/>
    <dgm:cxn modelId="{9B747D77-F06E-4B82-B9E7-B470F22DF64B}" type="presOf" srcId="{20487BD0-0B81-41C8-AB84-6810CC33F243}" destId="{ABB2FAD9-3DC2-4BB5-A624-BEEAED0DC1D7}" srcOrd="0" destOrd="1" presId="urn:microsoft.com/office/officeart/2005/8/layout/vProcess5"/>
    <dgm:cxn modelId="{3D901548-A969-4623-9D56-EB8FB00CCA3C}" srcId="{AFD04B41-DD4D-4894-8C82-5B5F0AB15466}" destId="{D088A93C-BF49-48C3-883F-990C098D7ACE}" srcOrd="1" destOrd="0" parTransId="{963167E0-1D7B-44FA-953D-F55D37D60398}" sibTransId="{1EC1D839-0F7C-46A8-938C-A7371E719624}"/>
    <dgm:cxn modelId="{F94977AB-22CB-401C-9E87-6162F7D71CAA}" type="presOf" srcId="{62B839B9-1305-48EE-B466-24293F2318A1}" destId="{ABB2FAD9-3DC2-4BB5-A624-BEEAED0DC1D7}" srcOrd="0" destOrd="2" presId="urn:microsoft.com/office/officeart/2005/8/layout/vProcess5"/>
    <dgm:cxn modelId="{657B99B6-5868-48A3-A6EF-561D90BA2A27}" type="presOf" srcId="{D088A93C-BF49-48C3-883F-990C098D7ACE}" destId="{3356B836-5F79-424D-8F94-2509CDE214C6}" srcOrd="0" destOrd="2" presId="urn:microsoft.com/office/officeart/2005/8/layout/vProcess5"/>
    <dgm:cxn modelId="{33F8CB14-415D-4DD2-9F36-BA0A79F5DEA7}" srcId="{AFD04B41-DD4D-4894-8C82-5B5F0AB15466}" destId="{6AB1DE0C-7D7E-4D85-8888-E408745C3A4B}" srcOrd="0" destOrd="0" parTransId="{D18F7FBD-9D6F-46FF-977D-2B16238CC07A}" sibTransId="{3A9E5F27-E63D-49BA-8E84-7C0D45520A19}"/>
    <dgm:cxn modelId="{94BAC340-BA3F-4B0B-98CC-0765212F2E05}" srcId="{B24BE84A-1528-401B-AA4C-CCC7136BDED0}" destId="{B23320AC-DD19-4606-8818-66F33384DAB5}" srcOrd="1" destOrd="0" parTransId="{CDAC1BEF-585D-4E77-B240-2BAA5E36AFA3}" sibTransId="{8D5F0F58-99C3-41A5-BF28-F2E09D37B932}"/>
    <dgm:cxn modelId="{3ED56CAB-9C64-4968-AD68-0A9FBB1532E1}" type="presOf" srcId="{B23320AC-DD19-4606-8818-66F33384DAB5}" destId="{4DE6A7A4-11B1-4BB5-B707-5802830E78F2}" srcOrd="1" destOrd="2" presId="urn:microsoft.com/office/officeart/2005/8/layout/vProcess5"/>
    <dgm:cxn modelId="{0600ABC1-D3CB-444C-BF4D-B42017D1771E}" type="presOf" srcId="{B23320AC-DD19-4606-8818-66F33384DAB5}" destId="{343331C6-EFCB-4B27-98E3-92D393F7CA2A}" srcOrd="0" destOrd="2" presId="urn:microsoft.com/office/officeart/2005/8/layout/vProcess5"/>
    <dgm:cxn modelId="{5650AA69-CB55-46F3-93FD-81BD118A771E}" type="presOf" srcId="{B252CC31-B803-4D1D-BAB7-763DB93B7A98}" destId="{ABB2FAD9-3DC2-4BB5-A624-BEEAED0DC1D7}" srcOrd="0" destOrd="0" presId="urn:microsoft.com/office/officeart/2005/8/layout/vProcess5"/>
    <dgm:cxn modelId="{36447966-31E6-4A8B-B8A8-C868770564C2}" type="presOf" srcId="{6AB1DE0C-7D7E-4D85-8888-E408745C3A4B}" destId="{3356B836-5F79-424D-8F94-2509CDE214C6}" srcOrd="0" destOrd="1" presId="urn:microsoft.com/office/officeart/2005/8/layout/vProcess5"/>
    <dgm:cxn modelId="{6E1C90C6-CFFC-4F0B-9804-6B2DBE5118A5}" type="presOf" srcId="{AE89F707-9588-4BC4-8BB9-0288A3DD6995}" destId="{D964DBD3-63F5-4754-B28D-2F8EF960A4F8}" srcOrd="0" destOrd="0" presId="urn:microsoft.com/office/officeart/2005/8/layout/vProcess5"/>
    <dgm:cxn modelId="{FD1E8B97-F2F6-4F4D-80BC-D89A3BE8D2D9}" type="presOf" srcId="{4A72DFFA-831E-47F0-B80E-19DB030D029A}" destId="{4DE6A7A4-11B1-4BB5-B707-5802830E78F2}" srcOrd="1" destOrd="1" presId="urn:microsoft.com/office/officeart/2005/8/layout/vProcess5"/>
    <dgm:cxn modelId="{DFA89E75-01F5-46BD-9021-ADE01D17D4FA}" type="presOf" srcId="{B24BE84A-1528-401B-AA4C-CCC7136BDED0}" destId="{343331C6-EFCB-4B27-98E3-92D393F7CA2A}" srcOrd="0" destOrd="0" presId="urn:microsoft.com/office/officeart/2005/8/layout/vProcess5"/>
    <dgm:cxn modelId="{7781E739-2DAA-4683-8B11-CB105AE3FF3D}" type="presOf" srcId="{6AB1DE0C-7D7E-4D85-8888-E408745C3A4B}" destId="{665F0B04-5A92-42E9-B61B-42CB5F373D7F}" srcOrd="1" destOrd="1" presId="urn:microsoft.com/office/officeart/2005/8/layout/vProcess5"/>
    <dgm:cxn modelId="{5DEF4D29-CD03-4644-A8F7-B9B081327465}" srcId="{B252CC31-B803-4D1D-BAB7-763DB93B7A98}" destId="{62B839B9-1305-48EE-B466-24293F2318A1}" srcOrd="1" destOrd="0" parTransId="{A1503718-905F-4156-9FF6-B6CCB86CD85C}" sibTransId="{5D1E47A4-68A2-461F-8543-B50FA0E13E62}"/>
    <dgm:cxn modelId="{2C1FA424-EFE4-4436-ACAB-F1737D221C60}" srcId="{B252CC31-B803-4D1D-BAB7-763DB93B7A98}" destId="{20487BD0-0B81-41C8-AB84-6810CC33F243}" srcOrd="0" destOrd="0" parTransId="{17FB4234-F2ED-4571-97F3-5F7BA7B98619}" sibTransId="{796BF325-D3DB-437B-9DC8-D955840B2470}"/>
    <dgm:cxn modelId="{EF286A42-04C7-46A7-A17D-63E4361E44B4}" srcId="{AE89F707-9588-4BC4-8BB9-0288A3DD6995}" destId="{B24BE84A-1528-401B-AA4C-CCC7136BDED0}" srcOrd="1" destOrd="0" parTransId="{1FCE1AD9-0CD4-4F2B-B60D-EBD53404F576}" sibTransId="{6E4D4C89-175B-487B-B6FA-42EB6EE06143}"/>
    <dgm:cxn modelId="{823FE631-20A7-4FD7-9A6C-3F31FB19ECC0}" type="presOf" srcId="{B24BE84A-1528-401B-AA4C-CCC7136BDED0}" destId="{4DE6A7A4-11B1-4BB5-B707-5802830E78F2}" srcOrd="1" destOrd="0" presId="urn:microsoft.com/office/officeart/2005/8/layout/vProcess5"/>
    <dgm:cxn modelId="{CDB300FF-40EF-4043-962C-E16257DB64E3}" srcId="{B24BE84A-1528-401B-AA4C-CCC7136BDED0}" destId="{4A72DFFA-831E-47F0-B80E-19DB030D029A}" srcOrd="0" destOrd="0" parTransId="{CA1EFA85-89FA-4EDC-91CB-FEDCAB52A850}" sibTransId="{93296E5E-57A3-40B5-9862-D9BCF015DEF5}"/>
    <dgm:cxn modelId="{F1A90DFE-1A09-4CF2-9BEF-409834308C04}" type="presOf" srcId="{AFD04B41-DD4D-4894-8C82-5B5F0AB15466}" destId="{665F0B04-5A92-42E9-B61B-42CB5F373D7F}" srcOrd="1" destOrd="0" presId="urn:microsoft.com/office/officeart/2005/8/layout/vProcess5"/>
    <dgm:cxn modelId="{F81F7A97-7BDF-41DB-8A51-F413120C7B04}" srcId="{AE89F707-9588-4BC4-8BB9-0288A3DD6995}" destId="{AFD04B41-DD4D-4894-8C82-5B5F0AB15466}" srcOrd="0" destOrd="0" parTransId="{77053A88-25A3-45E4-A3D4-346258B1EB53}" sibTransId="{DCA68A17-E2D8-4EC8-A09D-86E6D6D31D35}"/>
    <dgm:cxn modelId="{4DAAC7C2-91A6-4BAD-B8B5-08DF6EB2898F}" type="presParOf" srcId="{D964DBD3-63F5-4754-B28D-2F8EF960A4F8}" destId="{C9CCBE5D-0C16-4E3B-B6F4-03D268FEF3D8}" srcOrd="0" destOrd="0" presId="urn:microsoft.com/office/officeart/2005/8/layout/vProcess5"/>
    <dgm:cxn modelId="{536BADCE-A560-48EE-9316-9626B25B57F2}" type="presParOf" srcId="{D964DBD3-63F5-4754-B28D-2F8EF960A4F8}" destId="{3356B836-5F79-424D-8F94-2509CDE214C6}" srcOrd="1" destOrd="0" presId="urn:microsoft.com/office/officeart/2005/8/layout/vProcess5"/>
    <dgm:cxn modelId="{09383542-7261-4C17-844E-FF7436DFC3D9}" type="presParOf" srcId="{D964DBD3-63F5-4754-B28D-2F8EF960A4F8}" destId="{343331C6-EFCB-4B27-98E3-92D393F7CA2A}" srcOrd="2" destOrd="0" presId="urn:microsoft.com/office/officeart/2005/8/layout/vProcess5"/>
    <dgm:cxn modelId="{CD2E63FE-0D1A-4909-A850-5E6DDEBB70A2}" type="presParOf" srcId="{D964DBD3-63F5-4754-B28D-2F8EF960A4F8}" destId="{ABB2FAD9-3DC2-4BB5-A624-BEEAED0DC1D7}" srcOrd="3" destOrd="0" presId="urn:microsoft.com/office/officeart/2005/8/layout/vProcess5"/>
    <dgm:cxn modelId="{9B76CDBC-585B-4480-8EFB-E7FB4A9C50A8}" type="presParOf" srcId="{D964DBD3-63F5-4754-B28D-2F8EF960A4F8}" destId="{CFE36240-BECF-4838-8D0C-0F6E9F76972C}" srcOrd="4" destOrd="0" presId="urn:microsoft.com/office/officeart/2005/8/layout/vProcess5"/>
    <dgm:cxn modelId="{5D40DF09-6520-4EE6-A427-C23BA6553A26}" type="presParOf" srcId="{D964DBD3-63F5-4754-B28D-2F8EF960A4F8}" destId="{142EF509-A59E-4320-B57B-FB9778FD8E0F}" srcOrd="5" destOrd="0" presId="urn:microsoft.com/office/officeart/2005/8/layout/vProcess5"/>
    <dgm:cxn modelId="{A7E875C8-2E79-4178-9F02-D9EB3191A971}" type="presParOf" srcId="{D964DBD3-63F5-4754-B28D-2F8EF960A4F8}" destId="{665F0B04-5A92-42E9-B61B-42CB5F373D7F}" srcOrd="6" destOrd="0" presId="urn:microsoft.com/office/officeart/2005/8/layout/vProcess5"/>
    <dgm:cxn modelId="{CF7D915B-431A-46E2-8B44-07A8145A73B8}" type="presParOf" srcId="{D964DBD3-63F5-4754-B28D-2F8EF960A4F8}" destId="{4DE6A7A4-11B1-4BB5-B707-5802830E78F2}" srcOrd="7" destOrd="0" presId="urn:microsoft.com/office/officeart/2005/8/layout/vProcess5"/>
    <dgm:cxn modelId="{7F0C2426-2B09-4140-A602-17DF3C2B0656}" type="presParOf" srcId="{D964DBD3-63F5-4754-B28D-2F8EF960A4F8}" destId="{50F0D4E1-F1CB-4F19-9625-1699F58B02B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43AD5C-90C0-4072-BA0A-85D4981803E7}">
      <dsp:nvSpPr>
        <dsp:cNvPr id="0" name=""/>
        <dsp:cNvSpPr/>
      </dsp:nvSpPr>
      <dsp:spPr>
        <a:xfrm rot="5400000">
          <a:off x="4593141" y="-1813045"/>
          <a:ext cx="889768" cy="4741671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/>
            <a:t>What are the barriers to using social media as a research tool?</a:t>
          </a:r>
        </a:p>
      </dsp:txBody>
      <dsp:txXfrm rot="-5400000">
        <a:off x="2667190" y="156341"/>
        <a:ext cx="4698236" cy="802898"/>
      </dsp:txXfrm>
    </dsp:sp>
    <dsp:sp modelId="{9D2E29C6-A2BB-4E4E-8461-844D04491B30}">
      <dsp:nvSpPr>
        <dsp:cNvPr id="0" name=""/>
        <dsp:cNvSpPr/>
      </dsp:nvSpPr>
      <dsp:spPr>
        <a:xfrm>
          <a:off x="0" y="1685"/>
          <a:ext cx="2667190" cy="111221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800" kern="1200" dirty="0"/>
            <a:t>What?</a:t>
          </a:r>
        </a:p>
      </dsp:txBody>
      <dsp:txXfrm>
        <a:off x="54294" y="55979"/>
        <a:ext cx="2558602" cy="1003623"/>
      </dsp:txXfrm>
    </dsp:sp>
    <dsp:sp modelId="{02BC12F1-4AA1-4CEF-BD07-00B094D33466}">
      <dsp:nvSpPr>
        <dsp:cNvPr id="0" name=""/>
        <dsp:cNvSpPr/>
      </dsp:nvSpPr>
      <dsp:spPr>
        <a:xfrm rot="5400000">
          <a:off x="4593141" y="-645223"/>
          <a:ext cx="889768" cy="4741671"/>
        </a:xfrm>
        <a:prstGeom prst="round2SameRect">
          <a:avLst/>
        </a:prstGeom>
        <a:solidFill>
          <a:schemeClr val="accent2">
            <a:tint val="40000"/>
            <a:alpha val="90000"/>
            <a:hueOff val="1216703"/>
            <a:satOff val="-4887"/>
            <a:lumOff val="-484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1216703"/>
              <a:satOff val="-4887"/>
              <a:lumOff val="-4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/>
            <a:t>How are researchers using social media to gather data?</a:t>
          </a:r>
        </a:p>
      </dsp:txBody>
      <dsp:txXfrm rot="-5400000">
        <a:off x="2667190" y="1324163"/>
        <a:ext cx="4698236" cy="802898"/>
      </dsp:txXfrm>
    </dsp:sp>
    <dsp:sp modelId="{7F0FB7C3-70FC-4C97-BA9B-CB685AD5E425}">
      <dsp:nvSpPr>
        <dsp:cNvPr id="0" name=""/>
        <dsp:cNvSpPr/>
      </dsp:nvSpPr>
      <dsp:spPr>
        <a:xfrm>
          <a:off x="0" y="1169506"/>
          <a:ext cx="2667190" cy="1112211"/>
        </a:xfrm>
        <a:prstGeom prst="roundRect">
          <a:avLst/>
        </a:prstGeom>
        <a:solidFill>
          <a:schemeClr val="accent2">
            <a:hueOff val="747869"/>
            <a:satOff val="-5240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800" kern="1200" dirty="0"/>
            <a:t>How?</a:t>
          </a:r>
        </a:p>
      </dsp:txBody>
      <dsp:txXfrm>
        <a:off x="54294" y="1223800"/>
        <a:ext cx="2558602" cy="1003623"/>
      </dsp:txXfrm>
    </dsp:sp>
    <dsp:sp modelId="{AC19E5C3-D2DE-4861-8034-575D965C2BA7}">
      <dsp:nvSpPr>
        <dsp:cNvPr id="0" name=""/>
        <dsp:cNvSpPr/>
      </dsp:nvSpPr>
      <dsp:spPr>
        <a:xfrm rot="5400000">
          <a:off x="4593141" y="522598"/>
          <a:ext cx="889768" cy="4741671"/>
        </a:xfrm>
        <a:prstGeom prst="round2SameRect">
          <a:avLst/>
        </a:prstGeom>
        <a:solidFill>
          <a:schemeClr val="accent2">
            <a:tint val="40000"/>
            <a:alpha val="90000"/>
            <a:hueOff val="2433405"/>
            <a:satOff val="-9773"/>
            <a:lumOff val="-967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2433405"/>
              <a:satOff val="-9773"/>
              <a:lumOff val="-9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/>
            <a:t>Why are some people reluctant to take part in social media research?</a:t>
          </a:r>
        </a:p>
      </dsp:txBody>
      <dsp:txXfrm rot="-5400000">
        <a:off x="2667190" y="2491985"/>
        <a:ext cx="4698236" cy="802898"/>
      </dsp:txXfrm>
    </dsp:sp>
    <dsp:sp modelId="{512E92D6-C35E-416E-8556-DC32579D96E1}">
      <dsp:nvSpPr>
        <dsp:cNvPr id="0" name=""/>
        <dsp:cNvSpPr/>
      </dsp:nvSpPr>
      <dsp:spPr>
        <a:xfrm>
          <a:off x="0" y="2337328"/>
          <a:ext cx="2667190" cy="1112211"/>
        </a:xfrm>
        <a:prstGeom prst="roundRect">
          <a:avLst/>
        </a:prstGeom>
        <a:solidFill>
          <a:schemeClr val="accent2">
            <a:hueOff val="1495738"/>
            <a:satOff val="-10480"/>
            <a:lumOff val="-15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800" kern="1200" dirty="0"/>
            <a:t>Why?</a:t>
          </a:r>
        </a:p>
      </dsp:txBody>
      <dsp:txXfrm>
        <a:off x="54294" y="2391622"/>
        <a:ext cx="2558602" cy="10036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659ED3-5766-486D-B21E-68E6A34902D9}">
      <dsp:nvSpPr>
        <dsp:cNvPr id="0" name=""/>
        <dsp:cNvSpPr/>
      </dsp:nvSpPr>
      <dsp:spPr>
        <a:xfrm>
          <a:off x="468138" y="64958"/>
          <a:ext cx="3610323" cy="3610323"/>
        </a:xfrm>
        <a:prstGeom prst="circularArrow">
          <a:avLst>
            <a:gd name="adj1" fmla="val 5544"/>
            <a:gd name="adj2" fmla="val 330680"/>
            <a:gd name="adj3" fmla="val 13877189"/>
            <a:gd name="adj4" fmla="val 17324639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A6ACE-4722-4A32-8022-1205430401D7}">
      <dsp:nvSpPr>
        <dsp:cNvPr id="0" name=""/>
        <dsp:cNvSpPr/>
      </dsp:nvSpPr>
      <dsp:spPr>
        <a:xfrm>
          <a:off x="1465212" y="83784"/>
          <a:ext cx="1616174" cy="8080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Identify similarities</a:t>
          </a:r>
        </a:p>
      </dsp:txBody>
      <dsp:txXfrm>
        <a:off x="1504660" y="123232"/>
        <a:ext cx="1537278" cy="729191"/>
      </dsp:txXfrm>
    </dsp:sp>
    <dsp:sp modelId="{5D2E1863-C395-4C6E-9423-279CB8699E11}">
      <dsp:nvSpPr>
        <dsp:cNvPr id="0" name=""/>
        <dsp:cNvSpPr/>
      </dsp:nvSpPr>
      <dsp:spPr>
        <a:xfrm>
          <a:off x="2929443" y="1147610"/>
          <a:ext cx="1616174" cy="808087"/>
        </a:xfrm>
        <a:prstGeom prst="roundRect">
          <a:avLst/>
        </a:prstGeom>
        <a:solidFill>
          <a:schemeClr val="accent2">
            <a:hueOff val="373934"/>
            <a:satOff val="-2620"/>
            <a:lumOff val="-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Extract themes</a:t>
          </a:r>
        </a:p>
      </dsp:txBody>
      <dsp:txXfrm>
        <a:off x="2968891" y="1187058"/>
        <a:ext cx="1537278" cy="729191"/>
      </dsp:txXfrm>
    </dsp:sp>
    <dsp:sp modelId="{921AE366-86AE-4CDE-A075-B1CE1B0E0CC2}">
      <dsp:nvSpPr>
        <dsp:cNvPr id="0" name=""/>
        <dsp:cNvSpPr/>
      </dsp:nvSpPr>
      <dsp:spPr>
        <a:xfrm>
          <a:off x="2370157" y="2868917"/>
          <a:ext cx="1616174" cy="808087"/>
        </a:xfrm>
        <a:prstGeom prst="roundRect">
          <a:avLst/>
        </a:prstGeom>
        <a:solidFill>
          <a:schemeClr val="accent2">
            <a:hueOff val="747869"/>
            <a:satOff val="-5240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Identify relationships</a:t>
          </a:r>
        </a:p>
      </dsp:txBody>
      <dsp:txXfrm>
        <a:off x="2409605" y="2908365"/>
        <a:ext cx="1537278" cy="729191"/>
      </dsp:txXfrm>
    </dsp:sp>
    <dsp:sp modelId="{B40DB5B0-9AA8-4070-A307-F05990DE14BE}">
      <dsp:nvSpPr>
        <dsp:cNvPr id="0" name=""/>
        <dsp:cNvSpPr/>
      </dsp:nvSpPr>
      <dsp:spPr>
        <a:xfrm>
          <a:off x="560268" y="2868917"/>
          <a:ext cx="1616174" cy="808087"/>
        </a:xfrm>
        <a:prstGeom prst="roundRect">
          <a:avLst/>
        </a:prstGeom>
        <a:solidFill>
          <a:schemeClr val="accent2">
            <a:hueOff val="1121803"/>
            <a:satOff val="-7860"/>
            <a:lumOff val="-11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Highlight differences</a:t>
          </a:r>
        </a:p>
      </dsp:txBody>
      <dsp:txXfrm>
        <a:off x="599716" y="2908365"/>
        <a:ext cx="1537278" cy="729191"/>
      </dsp:txXfrm>
    </dsp:sp>
    <dsp:sp modelId="{45362A85-364A-4B1D-A230-89F76F8E2FF8}">
      <dsp:nvSpPr>
        <dsp:cNvPr id="0" name=""/>
        <dsp:cNvSpPr/>
      </dsp:nvSpPr>
      <dsp:spPr>
        <a:xfrm>
          <a:off x="981" y="1147610"/>
          <a:ext cx="1616174" cy="808087"/>
        </a:xfrm>
        <a:prstGeom prst="roundRect">
          <a:avLst/>
        </a:prstGeom>
        <a:solidFill>
          <a:schemeClr val="accent2">
            <a:hueOff val="1495738"/>
            <a:satOff val="-10480"/>
            <a:lumOff val="-15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Create generalisations</a:t>
          </a:r>
        </a:p>
      </dsp:txBody>
      <dsp:txXfrm>
        <a:off x="40429" y="1187058"/>
        <a:ext cx="1537278" cy="7291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4385F-0BED-E74E-9292-2E5315E7A6E4}">
      <dsp:nvSpPr>
        <dsp:cNvPr id="0" name=""/>
        <dsp:cNvSpPr/>
      </dsp:nvSpPr>
      <dsp:spPr>
        <a:xfrm>
          <a:off x="-4279902" y="-656605"/>
          <a:ext cx="5099291" cy="5099291"/>
        </a:xfrm>
        <a:prstGeom prst="blockArc">
          <a:avLst>
            <a:gd name="adj1" fmla="val 18900000"/>
            <a:gd name="adj2" fmla="val 2700000"/>
            <a:gd name="adj3" fmla="val 424"/>
          </a:avLst>
        </a:pr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BE2D28-0B1F-B64B-A545-38F08E673A05}">
      <dsp:nvSpPr>
        <dsp:cNvPr id="0" name=""/>
        <dsp:cNvSpPr/>
      </dsp:nvSpPr>
      <dsp:spPr>
        <a:xfrm>
          <a:off x="526958" y="378608"/>
          <a:ext cx="9480644" cy="7572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1040" tIns="109220" rIns="109220" bIns="10922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/>
            <a:t>To draw conclusions</a:t>
          </a:r>
        </a:p>
      </dsp:txBody>
      <dsp:txXfrm>
        <a:off x="526958" y="378608"/>
        <a:ext cx="9480644" cy="757216"/>
      </dsp:txXfrm>
    </dsp:sp>
    <dsp:sp modelId="{96961BDB-8359-6E46-BAEA-837BC762DC8C}">
      <dsp:nvSpPr>
        <dsp:cNvPr id="0" name=""/>
        <dsp:cNvSpPr/>
      </dsp:nvSpPr>
      <dsp:spPr>
        <a:xfrm>
          <a:off x="53698" y="283956"/>
          <a:ext cx="946520" cy="9465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FC6DC5-DA94-EF46-A724-31CEEEB5C5FA}">
      <dsp:nvSpPr>
        <dsp:cNvPr id="0" name=""/>
        <dsp:cNvSpPr/>
      </dsp:nvSpPr>
      <dsp:spPr>
        <a:xfrm>
          <a:off x="802206" y="1514432"/>
          <a:ext cx="9205396" cy="757216"/>
        </a:xfrm>
        <a:prstGeom prst="rect">
          <a:avLst/>
        </a:prstGeom>
        <a:solidFill>
          <a:schemeClr val="accent2">
            <a:hueOff val="747869"/>
            <a:satOff val="-5240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1040" tIns="109220" rIns="109220" bIns="10922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/>
            <a:t>To develop theories</a:t>
          </a:r>
        </a:p>
      </dsp:txBody>
      <dsp:txXfrm>
        <a:off x="802206" y="1514432"/>
        <a:ext cx="9205396" cy="757216"/>
      </dsp:txXfrm>
    </dsp:sp>
    <dsp:sp modelId="{8E5F4C44-5213-144F-8B6C-30FF32666F29}">
      <dsp:nvSpPr>
        <dsp:cNvPr id="0" name=""/>
        <dsp:cNvSpPr/>
      </dsp:nvSpPr>
      <dsp:spPr>
        <a:xfrm>
          <a:off x="328946" y="1419780"/>
          <a:ext cx="946520" cy="9465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747869"/>
              <a:satOff val="-5240"/>
              <a:lumOff val="-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AB80E-AC93-7A46-9AFC-283E71169E77}">
      <dsp:nvSpPr>
        <dsp:cNvPr id="0" name=""/>
        <dsp:cNvSpPr/>
      </dsp:nvSpPr>
      <dsp:spPr>
        <a:xfrm>
          <a:off x="526958" y="2650256"/>
          <a:ext cx="9480644" cy="757216"/>
        </a:xfrm>
        <a:prstGeom prst="rect">
          <a:avLst/>
        </a:prstGeom>
        <a:solidFill>
          <a:schemeClr val="accent2">
            <a:hueOff val="1495738"/>
            <a:satOff val="-10480"/>
            <a:lumOff val="-15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1040" tIns="109220" rIns="109220" bIns="10922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/>
            <a:t>To test hypotheses</a:t>
          </a:r>
        </a:p>
      </dsp:txBody>
      <dsp:txXfrm>
        <a:off x="526958" y="2650256"/>
        <a:ext cx="9480644" cy="757216"/>
      </dsp:txXfrm>
    </dsp:sp>
    <dsp:sp modelId="{567ECAD5-25A9-5E4A-99F3-C03397BD0B44}">
      <dsp:nvSpPr>
        <dsp:cNvPr id="0" name=""/>
        <dsp:cNvSpPr/>
      </dsp:nvSpPr>
      <dsp:spPr>
        <a:xfrm>
          <a:off x="53698" y="2555604"/>
          <a:ext cx="946520" cy="9465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1495738"/>
              <a:satOff val="-10480"/>
              <a:lumOff val="-15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E7D832-2920-E54B-86D4-BD8F15C7A8D8}">
      <dsp:nvSpPr>
        <dsp:cNvPr id="0" name=""/>
        <dsp:cNvSpPr/>
      </dsp:nvSpPr>
      <dsp:spPr>
        <a:xfrm>
          <a:off x="777492" y="965450"/>
          <a:ext cx="2249272" cy="18551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What are the attributes of the source?</a:t>
          </a:r>
        </a:p>
      </dsp:txBody>
      <dsp:txXfrm>
        <a:off x="820185" y="1008143"/>
        <a:ext cx="2163886" cy="1372254"/>
      </dsp:txXfrm>
    </dsp:sp>
    <dsp:sp modelId="{B0EA2168-318D-6E49-B35B-7F981C4C96AD}">
      <dsp:nvSpPr>
        <dsp:cNvPr id="0" name=""/>
        <dsp:cNvSpPr/>
      </dsp:nvSpPr>
      <dsp:spPr>
        <a:xfrm>
          <a:off x="2002101" y="1265704"/>
          <a:ext cx="2689702" cy="2689702"/>
        </a:xfrm>
        <a:prstGeom prst="leftCircularArrow">
          <a:avLst>
            <a:gd name="adj1" fmla="val 3927"/>
            <a:gd name="adj2" fmla="val 492212"/>
            <a:gd name="adj3" fmla="val 2267723"/>
            <a:gd name="adj4" fmla="val 9024489"/>
            <a:gd name="adj5" fmla="val 4581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D15CD-9F7D-D647-9715-0F5655401BF4}">
      <dsp:nvSpPr>
        <dsp:cNvPr id="0" name=""/>
        <dsp:cNvSpPr/>
      </dsp:nvSpPr>
      <dsp:spPr>
        <a:xfrm>
          <a:off x="1277331" y="2423091"/>
          <a:ext cx="1999353" cy="79507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/>
            <a:t>Descriptive</a:t>
          </a:r>
        </a:p>
      </dsp:txBody>
      <dsp:txXfrm>
        <a:off x="1300618" y="2446378"/>
        <a:ext cx="1952779" cy="748502"/>
      </dsp:txXfrm>
    </dsp:sp>
    <dsp:sp modelId="{3A3B2C1A-FE9E-8D46-AA53-9C87CD3212C9}">
      <dsp:nvSpPr>
        <dsp:cNvPr id="0" name=""/>
        <dsp:cNvSpPr/>
      </dsp:nvSpPr>
      <dsp:spPr>
        <a:xfrm>
          <a:off x="3779604" y="965450"/>
          <a:ext cx="2249272" cy="18551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What are the topics being discussed?</a:t>
          </a:r>
        </a:p>
      </dsp:txBody>
      <dsp:txXfrm>
        <a:off x="3822297" y="1405681"/>
        <a:ext cx="2163886" cy="1372254"/>
      </dsp:txXfrm>
    </dsp:sp>
    <dsp:sp modelId="{589FBA17-C8C5-FB4F-906A-E5C080EC5F04}">
      <dsp:nvSpPr>
        <dsp:cNvPr id="0" name=""/>
        <dsp:cNvSpPr/>
      </dsp:nvSpPr>
      <dsp:spPr>
        <a:xfrm>
          <a:off x="4985469" y="-242067"/>
          <a:ext cx="2977109" cy="2977109"/>
        </a:xfrm>
        <a:prstGeom prst="circularArrow">
          <a:avLst>
            <a:gd name="adj1" fmla="val 3548"/>
            <a:gd name="adj2" fmla="val 440663"/>
            <a:gd name="adj3" fmla="val 19383826"/>
            <a:gd name="adj4" fmla="val 12575511"/>
            <a:gd name="adj5" fmla="val 4139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3BAB4A-7F44-2A4F-9BD2-5142A05E0524}">
      <dsp:nvSpPr>
        <dsp:cNvPr id="0" name=""/>
        <dsp:cNvSpPr/>
      </dsp:nvSpPr>
      <dsp:spPr>
        <a:xfrm>
          <a:off x="4279442" y="567912"/>
          <a:ext cx="1999353" cy="79507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/>
            <a:t>Thematic</a:t>
          </a:r>
        </a:p>
      </dsp:txBody>
      <dsp:txXfrm>
        <a:off x="4302729" y="591199"/>
        <a:ext cx="1952779" cy="748502"/>
      </dsp:txXfrm>
    </dsp:sp>
    <dsp:sp modelId="{E30B720A-E20B-6945-B634-C4BCB9212DCE}">
      <dsp:nvSpPr>
        <dsp:cNvPr id="0" name=""/>
        <dsp:cNvSpPr/>
      </dsp:nvSpPr>
      <dsp:spPr>
        <a:xfrm>
          <a:off x="6781715" y="965450"/>
          <a:ext cx="2249272" cy="18551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What is going on?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How can this be interpreted?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000" kern="1200" dirty="0"/>
        </a:p>
      </dsp:txBody>
      <dsp:txXfrm>
        <a:off x="6824408" y="1008143"/>
        <a:ext cx="2163886" cy="1372254"/>
      </dsp:txXfrm>
    </dsp:sp>
    <dsp:sp modelId="{C1CCCA00-2AB0-E94D-854C-AF6E20F075D7}">
      <dsp:nvSpPr>
        <dsp:cNvPr id="0" name=""/>
        <dsp:cNvSpPr/>
      </dsp:nvSpPr>
      <dsp:spPr>
        <a:xfrm>
          <a:off x="7281553" y="2423091"/>
          <a:ext cx="1999353" cy="79507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/>
            <a:t>Analytic</a:t>
          </a:r>
        </a:p>
      </dsp:txBody>
      <dsp:txXfrm>
        <a:off x="7304840" y="2446378"/>
        <a:ext cx="1952779" cy="7485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36C9AC-A03B-0646-B6D1-1D10CA3D1C00}">
      <dsp:nvSpPr>
        <dsp:cNvPr id="0" name=""/>
        <dsp:cNvSpPr/>
      </dsp:nvSpPr>
      <dsp:spPr>
        <a:xfrm>
          <a:off x="2478662" y="1737816"/>
          <a:ext cx="1342388" cy="6711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Interpersonal relationships</a:t>
          </a:r>
        </a:p>
      </dsp:txBody>
      <dsp:txXfrm>
        <a:off x="2498321" y="1757475"/>
        <a:ext cx="1303070" cy="631876"/>
      </dsp:txXfrm>
    </dsp:sp>
    <dsp:sp modelId="{10E9FF86-1961-DD48-A8F9-51B7133F4D36}">
      <dsp:nvSpPr>
        <dsp:cNvPr id="0" name=""/>
        <dsp:cNvSpPr/>
      </dsp:nvSpPr>
      <dsp:spPr>
        <a:xfrm rot="17945813">
          <a:off x="3537432" y="1574931"/>
          <a:ext cx="110419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104192" y="16062"/>
              </a:lnTo>
            </a:path>
          </a:pathLst>
        </a:custGeom>
        <a:noFill/>
        <a:ln w="15875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061923" y="1563388"/>
        <a:ext cx="55209" cy="55209"/>
      </dsp:txXfrm>
    </dsp:sp>
    <dsp:sp modelId="{6E66EAE5-D1F1-8343-A4C6-04195AE26890}">
      <dsp:nvSpPr>
        <dsp:cNvPr id="0" name=""/>
        <dsp:cNvSpPr/>
      </dsp:nvSpPr>
      <dsp:spPr>
        <a:xfrm>
          <a:off x="4358005" y="772975"/>
          <a:ext cx="1342388" cy="6711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Family</a:t>
          </a:r>
        </a:p>
      </dsp:txBody>
      <dsp:txXfrm>
        <a:off x="4377664" y="792634"/>
        <a:ext cx="1303070" cy="631876"/>
      </dsp:txXfrm>
    </dsp:sp>
    <dsp:sp modelId="{CD2FD903-1FAF-C54D-A237-0FD953CB08DD}">
      <dsp:nvSpPr>
        <dsp:cNvPr id="0" name=""/>
        <dsp:cNvSpPr/>
      </dsp:nvSpPr>
      <dsp:spPr>
        <a:xfrm rot="18289469">
          <a:off x="5498736" y="706573"/>
          <a:ext cx="940270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940270" y="16062"/>
              </a:lnTo>
            </a:path>
          </a:pathLst>
        </a:custGeom>
        <a:noFill/>
        <a:ln w="1587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5945365" y="699128"/>
        <a:ext cx="47013" cy="47013"/>
      </dsp:txXfrm>
    </dsp:sp>
    <dsp:sp modelId="{2048043A-B626-6243-A479-EF69976B739E}">
      <dsp:nvSpPr>
        <dsp:cNvPr id="0" name=""/>
        <dsp:cNvSpPr/>
      </dsp:nvSpPr>
      <dsp:spPr>
        <a:xfrm>
          <a:off x="6237349" y="1101"/>
          <a:ext cx="1342388" cy="6711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Parent-child</a:t>
          </a:r>
        </a:p>
      </dsp:txBody>
      <dsp:txXfrm>
        <a:off x="6257008" y="20760"/>
        <a:ext cx="1303070" cy="631876"/>
      </dsp:txXfrm>
    </dsp:sp>
    <dsp:sp modelId="{BDCB7CB3-914E-BF44-9862-2E678FD392B0}">
      <dsp:nvSpPr>
        <dsp:cNvPr id="0" name=""/>
        <dsp:cNvSpPr/>
      </dsp:nvSpPr>
      <dsp:spPr>
        <a:xfrm>
          <a:off x="5700394" y="1092510"/>
          <a:ext cx="536955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536955" y="16062"/>
              </a:lnTo>
            </a:path>
          </a:pathLst>
        </a:custGeom>
        <a:noFill/>
        <a:ln w="1587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5955447" y="1095148"/>
        <a:ext cx="26847" cy="26847"/>
      </dsp:txXfrm>
    </dsp:sp>
    <dsp:sp modelId="{30CA8701-C57B-7345-A873-D47365FF24DE}">
      <dsp:nvSpPr>
        <dsp:cNvPr id="0" name=""/>
        <dsp:cNvSpPr/>
      </dsp:nvSpPr>
      <dsp:spPr>
        <a:xfrm>
          <a:off x="6237349" y="772975"/>
          <a:ext cx="1342388" cy="6711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Spouse/ partner</a:t>
          </a:r>
        </a:p>
      </dsp:txBody>
      <dsp:txXfrm>
        <a:off x="6257008" y="792634"/>
        <a:ext cx="1303070" cy="631876"/>
      </dsp:txXfrm>
    </dsp:sp>
    <dsp:sp modelId="{41BA908C-CC9D-7F43-9822-78D42F675802}">
      <dsp:nvSpPr>
        <dsp:cNvPr id="0" name=""/>
        <dsp:cNvSpPr/>
      </dsp:nvSpPr>
      <dsp:spPr>
        <a:xfrm rot="3310531">
          <a:off x="5498736" y="1478446"/>
          <a:ext cx="940270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940270" y="16062"/>
              </a:lnTo>
            </a:path>
          </a:pathLst>
        </a:custGeom>
        <a:noFill/>
        <a:ln w="1587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5945365" y="1471002"/>
        <a:ext cx="47013" cy="47013"/>
      </dsp:txXfrm>
    </dsp:sp>
    <dsp:sp modelId="{6C973ABC-502B-5E47-993C-EC92786D0EEA}">
      <dsp:nvSpPr>
        <dsp:cNvPr id="0" name=""/>
        <dsp:cNvSpPr/>
      </dsp:nvSpPr>
      <dsp:spPr>
        <a:xfrm>
          <a:off x="6237349" y="1544848"/>
          <a:ext cx="1342388" cy="6711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Sibling</a:t>
          </a:r>
        </a:p>
      </dsp:txBody>
      <dsp:txXfrm>
        <a:off x="6257008" y="1564507"/>
        <a:ext cx="1303070" cy="631876"/>
      </dsp:txXfrm>
    </dsp:sp>
    <dsp:sp modelId="{6752177F-B6A8-9945-98B8-EB8AB0FD1FD4}">
      <dsp:nvSpPr>
        <dsp:cNvPr id="0" name=""/>
        <dsp:cNvSpPr/>
      </dsp:nvSpPr>
      <dsp:spPr>
        <a:xfrm rot="3654187">
          <a:off x="3537432" y="2539772"/>
          <a:ext cx="110419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104192" y="16062"/>
              </a:lnTo>
            </a:path>
          </a:pathLst>
        </a:custGeom>
        <a:noFill/>
        <a:ln w="15875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061923" y="2528229"/>
        <a:ext cx="55209" cy="55209"/>
      </dsp:txXfrm>
    </dsp:sp>
    <dsp:sp modelId="{4E763611-EFFD-FE45-9042-4C67254E4A51}">
      <dsp:nvSpPr>
        <dsp:cNvPr id="0" name=""/>
        <dsp:cNvSpPr/>
      </dsp:nvSpPr>
      <dsp:spPr>
        <a:xfrm>
          <a:off x="4358005" y="2702658"/>
          <a:ext cx="1342388" cy="6711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Non-family</a:t>
          </a:r>
        </a:p>
      </dsp:txBody>
      <dsp:txXfrm>
        <a:off x="4377664" y="2722317"/>
        <a:ext cx="1303070" cy="631876"/>
      </dsp:txXfrm>
    </dsp:sp>
    <dsp:sp modelId="{F7A7AE6F-DD6B-7B49-A67A-CCFCE8EDD8F0}">
      <dsp:nvSpPr>
        <dsp:cNvPr id="0" name=""/>
        <dsp:cNvSpPr/>
      </dsp:nvSpPr>
      <dsp:spPr>
        <a:xfrm rot="19457599">
          <a:off x="5638240" y="2829225"/>
          <a:ext cx="66126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661262" y="16062"/>
              </a:lnTo>
            </a:path>
          </a:pathLst>
        </a:custGeom>
        <a:noFill/>
        <a:ln w="1587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5952340" y="2828755"/>
        <a:ext cx="33063" cy="33063"/>
      </dsp:txXfrm>
    </dsp:sp>
    <dsp:sp modelId="{F3E1CFBA-B6C5-7249-A64E-073A3982A618}">
      <dsp:nvSpPr>
        <dsp:cNvPr id="0" name=""/>
        <dsp:cNvSpPr/>
      </dsp:nvSpPr>
      <dsp:spPr>
        <a:xfrm>
          <a:off x="6237349" y="2316721"/>
          <a:ext cx="1342388" cy="6711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Friends</a:t>
          </a:r>
        </a:p>
      </dsp:txBody>
      <dsp:txXfrm>
        <a:off x="6257008" y="2336380"/>
        <a:ext cx="1303070" cy="631876"/>
      </dsp:txXfrm>
    </dsp:sp>
    <dsp:sp modelId="{2F1C9353-79EA-7F44-8967-26FB440EB3CB}">
      <dsp:nvSpPr>
        <dsp:cNvPr id="0" name=""/>
        <dsp:cNvSpPr/>
      </dsp:nvSpPr>
      <dsp:spPr>
        <a:xfrm rot="2142401">
          <a:off x="5638240" y="3215161"/>
          <a:ext cx="66126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661262" y="16062"/>
              </a:lnTo>
            </a:path>
          </a:pathLst>
        </a:custGeom>
        <a:noFill/>
        <a:ln w="1587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5952340" y="3214692"/>
        <a:ext cx="33063" cy="33063"/>
      </dsp:txXfrm>
    </dsp:sp>
    <dsp:sp modelId="{1D63E807-4E21-8046-9DBE-E4B6B0C98EE5}">
      <dsp:nvSpPr>
        <dsp:cNvPr id="0" name=""/>
        <dsp:cNvSpPr/>
      </dsp:nvSpPr>
      <dsp:spPr>
        <a:xfrm>
          <a:off x="6237349" y="3088595"/>
          <a:ext cx="1342388" cy="6711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Work colleagues</a:t>
          </a:r>
        </a:p>
      </dsp:txBody>
      <dsp:txXfrm>
        <a:off x="6257008" y="3108254"/>
        <a:ext cx="1303070" cy="63187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2050ED-1FCC-447B-8AA2-DBBF632F01B9}">
      <dsp:nvSpPr>
        <dsp:cNvPr id="0" name=""/>
        <dsp:cNvSpPr/>
      </dsp:nvSpPr>
      <dsp:spPr>
        <a:xfrm>
          <a:off x="4023360" y="1101"/>
          <a:ext cx="6035040" cy="8740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/>
            <a:t>Create database for storing different sources (text, audio, video, web resources, etc.)</a:t>
          </a:r>
        </a:p>
      </dsp:txBody>
      <dsp:txXfrm>
        <a:off x="4023360" y="110362"/>
        <a:ext cx="5707257" cy="655567"/>
      </dsp:txXfrm>
    </dsp:sp>
    <dsp:sp modelId="{0F70B9D7-3D84-4463-8E52-A48319060206}">
      <dsp:nvSpPr>
        <dsp:cNvPr id="0" name=""/>
        <dsp:cNvSpPr/>
      </dsp:nvSpPr>
      <dsp:spPr>
        <a:xfrm>
          <a:off x="0" y="1101"/>
          <a:ext cx="4023360" cy="8740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dirty="0"/>
            <a:t>Manage data</a:t>
          </a:r>
        </a:p>
      </dsp:txBody>
      <dsp:txXfrm>
        <a:off x="42670" y="43771"/>
        <a:ext cx="3938020" cy="788749"/>
      </dsp:txXfrm>
    </dsp:sp>
    <dsp:sp modelId="{59B11A45-48CA-4E88-BC55-39FDC1BDCDA1}">
      <dsp:nvSpPr>
        <dsp:cNvPr id="0" name=""/>
        <dsp:cNvSpPr/>
      </dsp:nvSpPr>
      <dsp:spPr>
        <a:xfrm>
          <a:off x="4023360" y="962600"/>
          <a:ext cx="6035040" cy="8740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/>
            <a:t>Annotate data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/>
            <a:t>Attach memos to files</a:t>
          </a:r>
        </a:p>
      </dsp:txBody>
      <dsp:txXfrm>
        <a:off x="4023360" y="1071861"/>
        <a:ext cx="5707257" cy="655567"/>
      </dsp:txXfrm>
    </dsp:sp>
    <dsp:sp modelId="{00986037-6BE3-4179-BA90-B79EBB833728}">
      <dsp:nvSpPr>
        <dsp:cNvPr id="0" name=""/>
        <dsp:cNvSpPr/>
      </dsp:nvSpPr>
      <dsp:spPr>
        <a:xfrm>
          <a:off x="0" y="962600"/>
          <a:ext cx="4023360" cy="87408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dirty="0"/>
            <a:t>Manage ideas</a:t>
          </a:r>
        </a:p>
      </dsp:txBody>
      <dsp:txXfrm>
        <a:off x="42670" y="1005270"/>
        <a:ext cx="3938020" cy="788749"/>
      </dsp:txXfrm>
    </dsp:sp>
    <dsp:sp modelId="{CF683E89-96CF-44EA-80B2-540312EEFDB2}">
      <dsp:nvSpPr>
        <dsp:cNvPr id="0" name=""/>
        <dsp:cNvSpPr/>
      </dsp:nvSpPr>
      <dsp:spPr>
        <a:xfrm>
          <a:off x="4023360" y="1924098"/>
          <a:ext cx="6035040" cy="8740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/>
            <a:t>Identify commonly occurring words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/>
            <a:t>Collate data relating to a theme or concept</a:t>
          </a:r>
        </a:p>
      </dsp:txBody>
      <dsp:txXfrm>
        <a:off x="4023360" y="2033359"/>
        <a:ext cx="5707257" cy="655567"/>
      </dsp:txXfrm>
    </dsp:sp>
    <dsp:sp modelId="{EBD32861-5F2C-44A1-8B46-32EB9E037732}">
      <dsp:nvSpPr>
        <dsp:cNvPr id="0" name=""/>
        <dsp:cNvSpPr/>
      </dsp:nvSpPr>
      <dsp:spPr>
        <a:xfrm>
          <a:off x="0" y="1924098"/>
          <a:ext cx="4023360" cy="87408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dirty="0"/>
            <a:t>Query data</a:t>
          </a:r>
        </a:p>
      </dsp:txBody>
      <dsp:txXfrm>
        <a:off x="42670" y="1966768"/>
        <a:ext cx="3938020" cy="788749"/>
      </dsp:txXfrm>
    </dsp:sp>
    <dsp:sp modelId="{DD58E8AB-F492-4D58-8D66-03F02CC3F0A1}">
      <dsp:nvSpPr>
        <dsp:cNvPr id="0" name=""/>
        <dsp:cNvSpPr/>
      </dsp:nvSpPr>
      <dsp:spPr>
        <a:xfrm>
          <a:off x="4023360" y="2885596"/>
          <a:ext cx="6035040" cy="8740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/>
            <a:t>Illustrate relationships using models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dirty="0"/>
            <a:t>Report knowledge developed from data</a:t>
          </a:r>
        </a:p>
      </dsp:txBody>
      <dsp:txXfrm>
        <a:off x="4023360" y="2994857"/>
        <a:ext cx="5707257" cy="655567"/>
      </dsp:txXfrm>
    </dsp:sp>
    <dsp:sp modelId="{8990F901-D688-4839-B27B-F0305EDC5F0A}">
      <dsp:nvSpPr>
        <dsp:cNvPr id="0" name=""/>
        <dsp:cNvSpPr/>
      </dsp:nvSpPr>
      <dsp:spPr>
        <a:xfrm>
          <a:off x="0" y="2885596"/>
          <a:ext cx="4023360" cy="87408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dirty="0"/>
            <a:t>Model &amp; report</a:t>
          </a:r>
        </a:p>
      </dsp:txBody>
      <dsp:txXfrm>
        <a:off x="42670" y="2928266"/>
        <a:ext cx="3938020" cy="78874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39F867-2FD2-4E99-B99F-CD168BFAAA3D}">
      <dsp:nvSpPr>
        <dsp:cNvPr id="0" name=""/>
        <dsp:cNvSpPr/>
      </dsp:nvSpPr>
      <dsp:spPr>
        <a:xfrm>
          <a:off x="2963544" y="0"/>
          <a:ext cx="4445317" cy="10785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500" kern="1200" dirty="0"/>
            <a:t>Descriptive code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500" kern="1200" dirty="0"/>
            <a:t>Classification/attribute</a:t>
          </a:r>
        </a:p>
      </dsp:txBody>
      <dsp:txXfrm>
        <a:off x="2963544" y="134813"/>
        <a:ext cx="4040877" cy="808881"/>
      </dsp:txXfrm>
    </dsp:sp>
    <dsp:sp modelId="{72950F13-C229-4A28-B1EF-15B4679B5C8D}">
      <dsp:nvSpPr>
        <dsp:cNvPr id="0" name=""/>
        <dsp:cNvSpPr/>
      </dsp:nvSpPr>
      <dsp:spPr>
        <a:xfrm>
          <a:off x="0" y="0"/>
          <a:ext cx="2963544" cy="107850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What is this?</a:t>
          </a:r>
        </a:p>
      </dsp:txBody>
      <dsp:txXfrm>
        <a:off x="52648" y="52648"/>
        <a:ext cx="2858248" cy="973211"/>
      </dsp:txXfrm>
    </dsp:sp>
    <dsp:sp modelId="{7ECF5249-4979-4B14-9747-E14D5B32782D}">
      <dsp:nvSpPr>
        <dsp:cNvPr id="0" name=""/>
        <dsp:cNvSpPr/>
      </dsp:nvSpPr>
      <dsp:spPr>
        <a:xfrm>
          <a:off x="2963544" y="1186358"/>
          <a:ext cx="4445317" cy="10785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1216703"/>
            <a:satOff val="-4887"/>
            <a:lumOff val="-484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1216703"/>
              <a:satOff val="-4887"/>
              <a:lumOff val="-4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500" kern="1200" dirty="0"/>
            <a:t>Thematic code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500" kern="1200" dirty="0"/>
            <a:t>Annotation/memo</a:t>
          </a:r>
        </a:p>
      </dsp:txBody>
      <dsp:txXfrm>
        <a:off x="2963544" y="1321171"/>
        <a:ext cx="4040877" cy="808881"/>
      </dsp:txXfrm>
    </dsp:sp>
    <dsp:sp modelId="{2A96E88F-A94F-4920-8CD2-79F5BE1A7F59}">
      <dsp:nvSpPr>
        <dsp:cNvPr id="0" name=""/>
        <dsp:cNvSpPr/>
      </dsp:nvSpPr>
      <dsp:spPr>
        <a:xfrm>
          <a:off x="0" y="1186358"/>
          <a:ext cx="2963544" cy="1078507"/>
        </a:xfrm>
        <a:prstGeom prst="roundRect">
          <a:avLst/>
        </a:prstGeom>
        <a:solidFill>
          <a:schemeClr val="accent2">
            <a:hueOff val="747869"/>
            <a:satOff val="-5240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Why is this interesting?</a:t>
          </a:r>
        </a:p>
      </dsp:txBody>
      <dsp:txXfrm>
        <a:off x="52648" y="1239006"/>
        <a:ext cx="2858248" cy="973211"/>
      </dsp:txXfrm>
    </dsp:sp>
    <dsp:sp modelId="{865DFC6C-BDFB-47B9-B93F-9D0538981BEC}">
      <dsp:nvSpPr>
        <dsp:cNvPr id="0" name=""/>
        <dsp:cNvSpPr/>
      </dsp:nvSpPr>
      <dsp:spPr>
        <a:xfrm>
          <a:off x="2963544" y="2372717"/>
          <a:ext cx="4445317" cy="10785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2433405"/>
            <a:satOff val="-9773"/>
            <a:lumOff val="-967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2433405"/>
              <a:satOff val="-9773"/>
              <a:lumOff val="-9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500" kern="1200" dirty="0"/>
            <a:t>Analytic code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500" kern="1200" dirty="0"/>
            <a:t>Memo</a:t>
          </a:r>
        </a:p>
      </dsp:txBody>
      <dsp:txXfrm>
        <a:off x="2963544" y="2507530"/>
        <a:ext cx="4040877" cy="808881"/>
      </dsp:txXfrm>
    </dsp:sp>
    <dsp:sp modelId="{2998BE4A-0C3A-4A2C-A8F0-44D599C0955F}">
      <dsp:nvSpPr>
        <dsp:cNvPr id="0" name=""/>
        <dsp:cNvSpPr/>
      </dsp:nvSpPr>
      <dsp:spPr>
        <a:xfrm>
          <a:off x="0" y="2372717"/>
          <a:ext cx="2963544" cy="1078507"/>
        </a:xfrm>
        <a:prstGeom prst="roundRect">
          <a:avLst/>
        </a:prstGeom>
        <a:solidFill>
          <a:schemeClr val="accent2">
            <a:hueOff val="1495738"/>
            <a:satOff val="-10480"/>
            <a:lumOff val="-15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Why is this relevant to my research question?</a:t>
          </a:r>
        </a:p>
      </dsp:txBody>
      <dsp:txXfrm>
        <a:off x="52648" y="2425365"/>
        <a:ext cx="2858248" cy="97321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C49702-CECA-8041-BFB8-40DF62D635C0}">
      <dsp:nvSpPr>
        <dsp:cNvPr id="0" name=""/>
        <dsp:cNvSpPr/>
      </dsp:nvSpPr>
      <dsp:spPr>
        <a:xfrm>
          <a:off x="0" y="44889"/>
          <a:ext cx="10058399" cy="8441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/>
            <a:t>Auto-coding based on structure or patterns</a:t>
          </a:r>
        </a:p>
      </dsp:txBody>
      <dsp:txXfrm>
        <a:off x="41208" y="86097"/>
        <a:ext cx="9975983" cy="761739"/>
      </dsp:txXfrm>
    </dsp:sp>
    <dsp:sp modelId="{85929E2B-3A99-4744-AA04-3E43C4B70915}">
      <dsp:nvSpPr>
        <dsp:cNvPr id="0" name=""/>
        <dsp:cNvSpPr/>
      </dsp:nvSpPr>
      <dsp:spPr>
        <a:xfrm>
          <a:off x="0" y="995605"/>
          <a:ext cx="10058399" cy="844155"/>
        </a:xfrm>
        <a:prstGeom prst="roundRect">
          <a:avLst/>
        </a:prstGeom>
        <a:solidFill>
          <a:schemeClr val="accent5">
            <a:hueOff val="496473"/>
            <a:satOff val="3424"/>
            <a:lumOff val="-91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/>
            <a:t>Coding based on queries</a:t>
          </a:r>
        </a:p>
      </dsp:txBody>
      <dsp:txXfrm>
        <a:off x="41208" y="1036813"/>
        <a:ext cx="9975983" cy="761739"/>
      </dsp:txXfrm>
    </dsp:sp>
    <dsp:sp modelId="{B3B7FF4A-6694-984A-88AF-117B51CCA01B}">
      <dsp:nvSpPr>
        <dsp:cNvPr id="0" name=""/>
        <dsp:cNvSpPr/>
      </dsp:nvSpPr>
      <dsp:spPr>
        <a:xfrm>
          <a:off x="0" y="1946320"/>
          <a:ext cx="10058399" cy="844155"/>
        </a:xfrm>
        <a:prstGeom prst="roundRect">
          <a:avLst/>
        </a:prstGeom>
        <a:solidFill>
          <a:schemeClr val="accent5">
            <a:hueOff val="992945"/>
            <a:satOff val="6849"/>
            <a:lumOff val="-182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/>
            <a:t>Manual coding in a source </a:t>
          </a:r>
        </a:p>
      </dsp:txBody>
      <dsp:txXfrm>
        <a:off x="41208" y="1987528"/>
        <a:ext cx="9975983" cy="761739"/>
      </dsp:txXfrm>
    </dsp:sp>
    <dsp:sp modelId="{E904CADB-089E-584B-917D-E153FF9D4AE2}">
      <dsp:nvSpPr>
        <dsp:cNvPr id="0" name=""/>
        <dsp:cNvSpPr/>
      </dsp:nvSpPr>
      <dsp:spPr>
        <a:xfrm>
          <a:off x="0" y="2897035"/>
          <a:ext cx="10058399" cy="844155"/>
        </a:xfrm>
        <a:prstGeom prst="roundRect">
          <a:avLst/>
        </a:prstGeom>
        <a:solidFill>
          <a:schemeClr val="accent5">
            <a:hueOff val="1489417"/>
            <a:satOff val="10273"/>
            <a:lumOff val="-274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/>
            <a:t>Coding entire sources to a node</a:t>
          </a:r>
        </a:p>
      </dsp:txBody>
      <dsp:txXfrm>
        <a:off x="41208" y="2938243"/>
        <a:ext cx="9975983" cy="7617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2C2DA-1C54-1D40-9135-18EA2981A29A}">
      <dsp:nvSpPr>
        <dsp:cNvPr id="0" name=""/>
        <dsp:cNvSpPr/>
      </dsp:nvSpPr>
      <dsp:spPr>
        <a:xfrm>
          <a:off x="4465066" y="1467119"/>
          <a:ext cx="1128267" cy="112826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4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RENEWABLE ENERGY</a:t>
          </a:r>
        </a:p>
      </dsp:txBody>
      <dsp:txXfrm>
        <a:off x="4520143" y="1522196"/>
        <a:ext cx="1018113" cy="1018113"/>
      </dsp:txXfrm>
    </dsp:sp>
    <dsp:sp modelId="{05059006-44F1-DB4B-8C50-E0185C7EE6BB}">
      <dsp:nvSpPr>
        <dsp:cNvPr id="0" name=""/>
        <dsp:cNvSpPr/>
      </dsp:nvSpPr>
      <dsp:spPr>
        <a:xfrm rot="16200000">
          <a:off x="4710611" y="1148531"/>
          <a:ext cx="63717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37177" y="0"/>
              </a:lnTo>
            </a:path>
          </a:pathLst>
        </a:custGeom>
        <a:noFill/>
        <a:ln w="127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3A7AC9-9497-EC41-9CEA-BEF80CE2B5E0}">
      <dsp:nvSpPr>
        <dsp:cNvPr id="0" name=""/>
        <dsp:cNvSpPr/>
      </dsp:nvSpPr>
      <dsp:spPr>
        <a:xfrm>
          <a:off x="4651230" y="74003"/>
          <a:ext cx="755939" cy="75593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4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Image</a:t>
          </a:r>
        </a:p>
      </dsp:txBody>
      <dsp:txXfrm>
        <a:off x="4688132" y="110905"/>
        <a:ext cx="682135" cy="682135"/>
      </dsp:txXfrm>
    </dsp:sp>
    <dsp:sp modelId="{8D351BE5-A7EF-AD4A-9A5A-0116EB720E3C}">
      <dsp:nvSpPr>
        <dsp:cNvPr id="0" name=""/>
        <dsp:cNvSpPr/>
      </dsp:nvSpPr>
      <dsp:spPr>
        <a:xfrm rot="20520000">
          <a:off x="5578927" y="1756996"/>
          <a:ext cx="58869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88694" y="0"/>
              </a:lnTo>
            </a:path>
          </a:pathLst>
        </a:custGeom>
        <a:noFill/>
        <a:ln w="127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C8EDE3-D442-9844-9977-5116DCB586BC}">
      <dsp:nvSpPr>
        <dsp:cNvPr id="0" name=""/>
        <dsp:cNvSpPr/>
      </dsp:nvSpPr>
      <dsp:spPr>
        <a:xfrm>
          <a:off x="6153215" y="1165259"/>
          <a:ext cx="755939" cy="75593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4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Video</a:t>
          </a:r>
        </a:p>
      </dsp:txBody>
      <dsp:txXfrm>
        <a:off x="6190117" y="1202161"/>
        <a:ext cx="682135" cy="682135"/>
      </dsp:txXfrm>
    </dsp:sp>
    <dsp:sp modelId="{B01894AE-1055-1F43-A057-96EF0CABF52E}">
      <dsp:nvSpPr>
        <dsp:cNvPr id="0" name=""/>
        <dsp:cNvSpPr/>
      </dsp:nvSpPr>
      <dsp:spPr>
        <a:xfrm rot="3240000">
          <a:off x="5353578" y="2763167"/>
          <a:ext cx="41477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14776" y="0"/>
              </a:lnTo>
            </a:path>
          </a:pathLst>
        </a:custGeom>
        <a:noFill/>
        <a:ln w="127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74BB76-E52E-C343-97E0-FFC0057E8B17}">
      <dsp:nvSpPr>
        <dsp:cNvPr id="0" name=""/>
        <dsp:cNvSpPr/>
      </dsp:nvSpPr>
      <dsp:spPr>
        <a:xfrm>
          <a:off x="5579508" y="2930948"/>
          <a:ext cx="755939" cy="75593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4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Dataset</a:t>
          </a:r>
        </a:p>
      </dsp:txBody>
      <dsp:txXfrm>
        <a:off x="5616410" y="2967850"/>
        <a:ext cx="682135" cy="682135"/>
      </dsp:txXfrm>
    </dsp:sp>
    <dsp:sp modelId="{EE312A95-6733-2C44-895B-C7E961672377}">
      <dsp:nvSpPr>
        <dsp:cNvPr id="0" name=""/>
        <dsp:cNvSpPr/>
      </dsp:nvSpPr>
      <dsp:spPr>
        <a:xfrm rot="7560000">
          <a:off x="4290044" y="2763167"/>
          <a:ext cx="41477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14776" y="0"/>
              </a:lnTo>
            </a:path>
          </a:pathLst>
        </a:custGeom>
        <a:noFill/>
        <a:ln w="127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9F962C-56A7-3547-A94E-ABFB3E452BEA}">
      <dsp:nvSpPr>
        <dsp:cNvPr id="0" name=""/>
        <dsp:cNvSpPr/>
      </dsp:nvSpPr>
      <dsp:spPr>
        <a:xfrm>
          <a:off x="3722952" y="2930948"/>
          <a:ext cx="755939" cy="75593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4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Interview</a:t>
          </a:r>
        </a:p>
      </dsp:txBody>
      <dsp:txXfrm>
        <a:off x="3759854" y="2967850"/>
        <a:ext cx="682135" cy="682135"/>
      </dsp:txXfrm>
    </dsp:sp>
    <dsp:sp modelId="{BC4EA8D3-D42F-7B40-96FF-BC408C3D1EAD}">
      <dsp:nvSpPr>
        <dsp:cNvPr id="0" name=""/>
        <dsp:cNvSpPr/>
      </dsp:nvSpPr>
      <dsp:spPr>
        <a:xfrm rot="11880000">
          <a:off x="3890778" y="1756996"/>
          <a:ext cx="58869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88694" y="0"/>
              </a:lnTo>
            </a:path>
          </a:pathLst>
        </a:custGeom>
        <a:noFill/>
        <a:ln w="127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C15645-BC72-424C-A887-DEE9927BA435}">
      <dsp:nvSpPr>
        <dsp:cNvPr id="0" name=""/>
        <dsp:cNvSpPr/>
      </dsp:nvSpPr>
      <dsp:spPr>
        <a:xfrm>
          <a:off x="3149245" y="1165259"/>
          <a:ext cx="755939" cy="75593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4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Website</a:t>
          </a:r>
        </a:p>
      </dsp:txBody>
      <dsp:txXfrm>
        <a:off x="3186147" y="1202161"/>
        <a:ext cx="682135" cy="6821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EC091-94DF-1642-88D4-57768FE972C5}">
      <dsp:nvSpPr>
        <dsp:cNvPr id="0" name=""/>
        <dsp:cNvSpPr/>
      </dsp:nvSpPr>
      <dsp:spPr>
        <a:xfrm>
          <a:off x="4465066" y="1316311"/>
          <a:ext cx="1128267" cy="112826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HELEN</a:t>
          </a:r>
        </a:p>
      </dsp:txBody>
      <dsp:txXfrm>
        <a:off x="4520143" y="1371388"/>
        <a:ext cx="1018113" cy="1018113"/>
      </dsp:txXfrm>
    </dsp:sp>
    <dsp:sp modelId="{59496652-E2C5-B84F-BA7D-22E835FC91F4}">
      <dsp:nvSpPr>
        <dsp:cNvPr id="0" name=""/>
        <dsp:cNvSpPr/>
      </dsp:nvSpPr>
      <dsp:spPr>
        <a:xfrm rot="16200000">
          <a:off x="4749175" y="1036287"/>
          <a:ext cx="56004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60049" y="0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70FE63-EEB4-2241-8769-8739046308E8}">
      <dsp:nvSpPr>
        <dsp:cNvPr id="0" name=""/>
        <dsp:cNvSpPr/>
      </dsp:nvSpPr>
      <dsp:spPr>
        <a:xfrm>
          <a:off x="4651230" y="323"/>
          <a:ext cx="755939" cy="755939"/>
        </a:xfrm>
        <a:prstGeom prst="roundRect">
          <a:avLst/>
        </a:prstGeom>
        <a:solidFill>
          <a:schemeClr val="accent2">
            <a:hueOff val="373934"/>
            <a:satOff val="-2620"/>
            <a:lumOff val="-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Interview</a:t>
          </a:r>
        </a:p>
      </dsp:txBody>
      <dsp:txXfrm>
        <a:off x="4688132" y="37225"/>
        <a:ext cx="682135" cy="682135"/>
      </dsp:txXfrm>
    </dsp:sp>
    <dsp:sp modelId="{A2646FBF-ED64-2F49-8509-65F041AD2BB9}">
      <dsp:nvSpPr>
        <dsp:cNvPr id="0" name=""/>
        <dsp:cNvSpPr/>
      </dsp:nvSpPr>
      <dsp:spPr>
        <a:xfrm>
          <a:off x="5593333" y="1880445"/>
          <a:ext cx="56004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60049" y="0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10EBC7-5176-3644-807D-6CBC5A38869B}">
      <dsp:nvSpPr>
        <dsp:cNvPr id="0" name=""/>
        <dsp:cNvSpPr/>
      </dsp:nvSpPr>
      <dsp:spPr>
        <a:xfrm>
          <a:off x="6153383" y="1502475"/>
          <a:ext cx="755939" cy="755939"/>
        </a:xfrm>
        <a:prstGeom prst="roundRect">
          <a:avLst/>
        </a:prstGeom>
        <a:solidFill>
          <a:schemeClr val="accent2">
            <a:hueOff val="747869"/>
            <a:satOff val="-5240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Video</a:t>
          </a:r>
        </a:p>
      </dsp:txBody>
      <dsp:txXfrm>
        <a:off x="6190285" y="1539377"/>
        <a:ext cx="682135" cy="682135"/>
      </dsp:txXfrm>
    </dsp:sp>
    <dsp:sp modelId="{FAE35A77-97D7-814D-9793-BFA506431169}">
      <dsp:nvSpPr>
        <dsp:cNvPr id="0" name=""/>
        <dsp:cNvSpPr/>
      </dsp:nvSpPr>
      <dsp:spPr>
        <a:xfrm rot="5400000">
          <a:off x="4749175" y="2724603"/>
          <a:ext cx="56004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60049" y="0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3B96A9-0AD7-9147-BF9F-8AC8804F93FE}">
      <dsp:nvSpPr>
        <dsp:cNvPr id="0" name=""/>
        <dsp:cNvSpPr/>
      </dsp:nvSpPr>
      <dsp:spPr>
        <a:xfrm>
          <a:off x="4651230" y="3004628"/>
          <a:ext cx="755939" cy="755939"/>
        </a:xfrm>
        <a:prstGeom prst="roundRect">
          <a:avLst/>
        </a:prstGeom>
        <a:solidFill>
          <a:schemeClr val="accent2">
            <a:hueOff val="1121803"/>
            <a:satOff val="-7860"/>
            <a:lumOff val="-11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Blog article</a:t>
          </a:r>
        </a:p>
      </dsp:txBody>
      <dsp:txXfrm>
        <a:off x="4688132" y="3041530"/>
        <a:ext cx="682135" cy="682135"/>
      </dsp:txXfrm>
    </dsp:sp>
    <dsp:sp modelId="{392527DF-008A-404B-8DB1-537CE5A56F7D}">
      <dsp:nvSpPr>
        <dsp:cNvPr id="0" name=""/>
        <dsp:cNvSpPr/>
      </dsp:nvSpPr>
      <dsp:spPr>
        <a:xfrm rot="10800000">
          <a:off x="3905016" y="1880445"/>
          <a:ext cx="56004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60049" y="0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8251EF-5A15-124B-87EA-7D9A2E1491A7}">
      <dsp:nvSpPr>
        <dsp:cNvPr id="0" name=""/>
        <dsp:cNvSpPr/>
      </dsp:nvSpPr>
      <dsp:spPr>
        <a:xfrm>
          <a:off x="3149077" y="1502475"/>
          <a:ext cx="755939" cy="755939"/>
        </a:xfrm>
        <a:prstGeom prst="roundRect">
          <a:avLst/>
        </a:prstGeom>
        <a:solidFill>
          <a:schemeClr val="accent2">
            <a:hueOff val="1495738"/>
            <a:satOff val="-10480"/>
            <a:lumOff val="-15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Photo</a:t>
          </a:r>
        </a:p>
      </dsp:txBody>
      <dsp:txXfrm>
        <a:off x="3185979" y="1539377"/>
        <a:ext cx="682135" cy="68213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56B836-5F79-424D-8F94-2509CDE214C6}">
      <dsp:nvSpPr>
        <dsp:cNvPr id="0" name=""/>
        <dsp:cNvSpPr/>
      </dsp:nvSpPr>
      <dsp:spPr>
        <a:xfrm>
          <a:off x="0" y="0"/>
          <a:ext cx="4345682" cy="113318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Descriptive coding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/>
            <a:t>Research design, project outline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/>
            <a:t>Folders, templates, case nodes</a:t>
          </a:r>
        </a:p>
      </dsp:txBody>
      <dsp:txXfrm>
        <a:off x="33190" y="33190"/>
        <a:ext cx="3122887" cy="1066804"/>
      </dsp:txXfrm>
    </dsp:sp>
    <dsp:sp modelId="{343331C6-EFCB-4B27-98E3-92D393F7CA2A}">
      <dsp:nvSpPr>
        <dsp:cNvPr id="0" name=""/>
        <dsp:cNvSpPr/>
      </dsp:nvSpPr>
      <dsp:spPr>
        <a:xfrm>
          <a:off x="383442" y="1322049"/>
          <a:ext cx="4345682" cy="113318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Thematic coding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/>
            <a:t>Finding obvious themes, </a:t>
          </a:r>
          <a:r>
            <a:rPr lang="en-GB" sz="1500" kern="1200" dirty="0" err="1"/>
            <a:t>autocoding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/>
            <a:t>In Vivo coding</a:t>
          </a:r>
        </a:p>
      </dsp:txBody>
      <dsp:txXfrm>
        <a:off x="416632" y="1355239"/>
        <a:ext cx="3159290" cy="1066804"/>
      </dsp:txXfrm>
    </dsp:sp>
    <dsp:sp modelId="{ABB2FAD9-3DC2-4BB5-A624-BEEAED0DC1D7}">
      <dsp:nvSpPr>
        <dsp:cNvPr id="0" name=""/>
        <dsp:cNvSpPr/>
      </dsp:nvSpPr>
      <dsp:spPr>
        <a:xfrm>
          <a:off x="766885" y="2644098"/>
          <a:ext cx="4345682" cy="113318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Analytic coding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/>
            <a:t>Creating node hierarchies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/>
            <a:t>Using queries, matrices</a:t>
          </a:r>
        </a:p>
      </dsp:txBody>
      <dsp:txXfrm>
        <a:off x="800075" y="2677288"/>
        <a:ext cx="3159290" cy="1066804"/>
      </dsp:txXfrm>
    </dsp:sp>
    <dsp:sp modelId="{CFE36240-BECF-4838-8D0C-0F6E9F76972C}">
      <dsp:nvSpPr>
        <dsp:cNvPr id="0" name=""/>
        <dsp:cNvSpPr/>
      </dsp:nvSpPr>
      <dsp:spPr>
        <a:xfrm>
          <a:off x="3609112" y="859331"/>
          <a:ext cx="736570" cy="736570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600" kern="1200"/>
        </a:p>
      </dsp:txBody>
      <dsp:txXfrm>
        <a:off x="3774840" y="859331"/>
        <a:ext cx="405114" cy="554269"/>
      </dsp:txXfrm>
    </dsp:sp>
    <dsp:sp modelId="{142EF509-A59E-4320-B57B-FB9778FD8E0F}">
      <dsp:nvSpPr>
        <dsp:cNvPr id="0" name=""/>
        <dsp:cNvSpPr/>
      </dsp:nvSpPr>
      <dsp:spPr>
        <a:xfrm>
          <a:off x="3992555" y="2173826"/>
          <a:ext cx="736570" cy="736570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600" kern="1200"/>
        </a:p>
      </dsp:txBody>
      <dsp:txXfrm>
        <a:off x="4158283" y="2173826"/>
        <a:ext cx="405114" cy="554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F77E73-569E-5046-A855-6D4AD3C80E67}" type="datetimeFigureOut">
              <a:rPr lang="en-US" smtClean="0"/>
              <a:t>2/13/2020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647349-124B-CD4B-862A-47E3B128FB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359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2869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8154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Sort through data to identify similar phrases</a:t>
            </a:r>
          </a:p>
          <a:p>
            <a:r>
              <a:rPr lang="en-GB" sz="1200" dirty="0"/>
              <a:t>Extract themes based on phrases</a:t>
            </a:r>
          </a:p>
          <a:p>
            <a:r>
              <a:rPr lang="en-GB" sz="1200" dirty="0"/>
              <a:t>Identify relationships between themes</a:t>
            </a:r>
          </a:p>
          <a:p>
            <a:r>
              <a:rPr lang="en-GB" sz="1200" dirty="0"/>
              <a:t>Highlight differences between subgroups</a:t>
            </a:r>
          </a:p>
          <a:p>
            <a:r>
              <a:rPr lang="en-GB" sz="1200" dirty="0"/>
              <a:t>Identify patterns and processes</a:t>
            </a:r>
          </a:p>
          <a:p>
            <a:r>
              <a:rPr lang="en-GB" sz="1200" dirty="0"/>
              <a:t>Build on consistencies to create generalisations</a:t>
            </a:r>
          </a:p>
          <a:p>
            <a:r>
              <a:rPr lang="en-GB" sz="1200" dirty="0"/>
              <a:t>Iterative process – need to review initial findings to inform further analysis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7726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8927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663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Usually need to explain how coding was carried out and present a table of codes for thesis or journal articles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6130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6404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8338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6120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Does not prescribe</a:t>
            </a:r>
            <a:r>
              <a:rPr lang="en-GB" baseline="0" dirty="0"/>
              <a:t> a method but rather supports a range of methodological approaches</a:t>
            </a:r>
          </a:p>
          <a:p>
            <a:r>
              <a:rPr lang="en-GB" baseline="0" dirty="0"/>
              <a:t>Emphasis on storage and retrieval rather than analysis</a:t>
            </a:r>
          </a:p>
          <a:p>
            <a:r>
              <a:rPr lang="en-GB" baseline="0" dirty="0"/>
              <a:t>Automated or keyword searches are no substitute for interpretive coding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6904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7620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sure you use Heading Styles</a:t>
            </a:r>
            <a:r>
              <a:rPr lang="en-GB" baseline="0" dirty="0"/>
              <a:t> in Word to create headings – just making the text bold or larger won’t work!  Check them in Outline View.</a:t>
            </a:r>
          </a:p>
          <a:p>
            <a:r>
              <a:rPr lang="en-GB" baseline="0" dirty="0"/>
              <a:t>Heading 1 for topics and Heading 2 for speakers</a:t>
            </a:r>
          </a:p>
          <a:p>
            <a:r>
              <a:rPr lang="en-GB" baseline="0" dirty="0"/>
              <a:t>Text that includes embedded objects cannot be imported.</a:t>
            </a:r>
          </a:p>
          <a:p>
            <a:r>
              <a:rPr lang="en-GB" baseline="0" dirty="0"/>
              <a:t>Create hyperlinks after importing a document.</a:t>
            </a:r>
          </a:p>
          <a:p>
            <a:r>
              <a:rPr lang="en-GB" baseline="0" dirty="0" err="1"/>
              <a:t>Autocoding</a:t>
            </a:r>
            <a:r>
              <a:rPr lang="en-GB" baseline="0" dirty="0"/>
              <a:t> cannot be applied to a table.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2337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6865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7474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6651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Place an underscore</a:t>
            </a:r>
            <a:r>
              <a:rPr lang="en-GB" baseline="0" dirty="0"/>
              <a:t> at the beginning of a document name e.g. _Journal so that it will appear at the top of any alphabetical list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0408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9396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411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28EDE-A54F-284E-B447-FBD1AD898283}" type="datetime1">
              <a:rPr lang="en-GB" smtClean="0"/>
              <a:t>13/02/2020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112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FD664-BCB7-0448-887E-6D281B32CA27}" type="datetime1">
              <a:rPr lang="en-GB" smtClean="0"/>
              <a:t>13/02/2020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356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89C8-E9BA-FC4E-AF94-C308EE13847C}" type="datetime1">
              <a:rPr lang="en-GB" smtClean="0"/>
              <a:t>13/02/2020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222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2D1F-9727-4848-B46D-ED680038A3F5}" type="datetime1">
              <a:rPr lang="en-GB" smtClean="0"/>
              <a:t>13/02/2020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839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5C0AF-4967-3747-8CB7-F18368D77F9F}" type="datetime1">
              <a:rPr lang="en-GB" smtClean="0"/>
              <a:t>13/02/2020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xmlns="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xmlns="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810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xmlns="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2C600-E094-F446-8A87-6D48506073C4}" type="datetime1">
              <a:rPr lang="en-GB" smtClean="0"/>
              <a:t>13/02/2020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xmlns="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157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FB5B-5B60-434E-9CAD-4429801F49E6}" type="datetime1">
              <a:rPr lang="en-GB" smtClean="0"/>
              <a:t>13/02/2020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549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ED6EB815-79B1-2E4C-9142-7A8E1ED5361B}" type="datetime1">
              <a:rPr lang="en-GB" smtClean="0"/>
              <a:t>13/02/2020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32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DBB51C2-655B-4641-8B8C-F04B7E6A3BF1}" type="datetime1">
              <a:rPr lang="en-GB" smtClean="0"/>
              <a:t>13/02/2020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445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876D2-8BD3-8845-905A-B9DDCD4BE6B9}" type="datetime1">
              <a:rPr lang="en-GB" smtClean="0"/>
              <a:t>13/02/2020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968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A120-2525-2144-BDED-82DA102867F8}" type="datetime1">
              <a:rPr lang="en-GB" smtClean="0"/>
              <a:t>13/02/2020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7708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52370-854D-AE43-A9F8-CBF0F2B07B44}" type="datetime1">
              <a:rPr lang="en-GB" smtClean="0"/>
              <a:t>13/02/2020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A5947-CADF-43F9-812A-43226304911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16719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5764167F-2782-7C45-BE88-695466D6E7C8}" type="datetime1">
              <a:rPr lang="en-GB" smtClean="0"/>
              <a:t>13/02/2020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xmlns="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7228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30" r:id="rId6"/>
    <p:sldLayoutId id="2147483725" r:id="rId7"/>
    <p:sldLayoutId id="2147483726" r:id="rId8"/>
    <p:sldLayoutId id="2147483727" r:id="rId9"/>
    <p:sldLayoutId id="2147483729" r:id="rId10"/>
    <p:sldLayoutId id="2147483728" r:id="rId11"/>
    <p:sldLayoutId id="2147483732" r:id="rId12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ea.ac.uk/documents/6207125/9555010/D223+-+part+1+new+-+Nov+16.pdf/eac95209-926c-48dd-ba94-47fc992de730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help-ncapture.qsrinternational.com/desktop/welcome/welcome.htm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nsmnss.blogspot.co.uk/2014/08/7-ways-nvivo-helps-researchers-handle.html" TargetMode="Externa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user/QSRInternational" TargetMode="External"/><Relationship Id="rId3" Type="http://schemas.openxmlformats.org/officeDocument/2006/relationships/hyperlink" Target="http://explore.qsrinternational.com/nvivo-toolkit" TargetMode="External"/><Relationship Id="rId7" Type="http://schemas.openxmlformats.org/officeDocument/2006/relationships/hyperlink" Target="http://www.facebook.com/qsrinternational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witter.com/QSRSup" TargetMode="External"/><Relationship Id="rId5" Type="http://schemas.openxmlformats.org/officeDocument/2006/relationships/hyperlink" Target="http://www.qsrinternational.com/support.aspx" TargetMode="External"/><Relationship Id="rId4" Type="http://schemas.openxmlformats.org/officeDocument/2006/relationships/hyperlink" Target="http://download.qsrinternational.com/Document/NVivo10/NVivo10-Getting-Started-Guide.pdf" TargetMode="Externa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://ieeexplore.ieee.org/stamp/stamp.jsp?tp=&amp;arnumber=5337919&amp;isnumber=571824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3">
            <a:extLst>
              <a:ext uri="{FF2B5EF4-FFF2-40B4-BE49-F238E27FC236}">
                <a16:creationId xmlns:a16="http://schemas.microsoft.com/office/drawing/2014/main" xmlns="" id="{69337CF0-3DD7-4334-83BD-CB2A9222B3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91" b="9340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27" name="Rectangle 21">
            <a:extLst>
              <a:ext uri="{FF2B5EF4-FFF2-40B4-BE49-F238E27FC236}">
                <a16:creationId xmlns:a16="http://schemas.microsoft.com/office/drawing/2014/main" xmlns="" id="{7319A1DD-F557-4EC6-8A8C-F7617B4CD6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EBD0C54-4258-8540-B4F3-B5786B1107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791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chemeClr val="tx1"/>
                </a:solidFill>
              </a:rPr>
              <a:t>Qualitative Data Analysis using NVivo</a:t>
            </a:r>
            <a:endParaRPr lang="en-US" sz="380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FBEB669-AE41-1746-B470-80505841E3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9"/>
            <a:ext cx="6470693" cy="605256"/>
          </a:xfrm>
        </p:spPr>
        <p:txBody>
          <a:bodyPr>
            <a:normAutofit/>
          </a:bodyPr>
          <a:lstStyle/>
          <a:p>
            <a:r>
              <a:rPr lang="en-US"/>
              <a:t>Dr caroline jawad 2020</a:t>
            </a:r>
          </a:p>
          <a:p>
            <a:endParaRPr lang="en-US"/>
          </a:p>
        </p:txBody>
      </p:sp>
      <p:cxnSp>
        <p:nvCxnSpPr>
          <p:cNvPr id="28" name="Straight Connector 23">
            <a:extLst>
              <a:ext uri="{FF2B5EF4-FFF2-40B4-BE49-F238E27FC236}">
                <a16:creationId xmlns:a16="http://schemas.microsoft.com/office/drawing/2014/main" xmlns="" id="{D28A9C89-B313-458F-9C85-515930A51A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C390A367-0330-4E03-9D5F-40308A7975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370174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3558DB37-9FEE-48A2-8578-ED04015739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F7FCCA6-00E2-4F74-A105-0D769872F2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Qualitative Data?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>
            <a:normAutofit/>
          </a:bodyPr>
          <a:lstStyle/>
          <a:p>
            <a:r>
              <a:rPr lang="en-GB"/>
              <a:t>Non-numerical – converse of quantitative data</a:t>
            </a:r>
          </a:p>
          <a:p>
            <a:r>
              <a:rPr lang="en-GB"/>
              <a:t>Typically word based – but may include imagery, video, etc.</a:t>
            </a:r>
          </a:p>
          <a:p>
            <a:r>
              <a:rPr lang="en-GB"/>
              <a:t>Can record attitudes, behaviours, experiences, motivations, etc.</a:t>
            </a:r>
          </a:p>
          <a:p>
            <a:r>
              <a:rPr lang="en-GB"/>
              <a:t>Descriptive – describing events/opinions etc.</a:t>
            </a:r>
          </a:p>
          <a:p>
            <a:r>
              <a:rPr lang="en-GB"/>
              <a:t>Explanatory – explaining events/opinions etc.</a:t>
            </a:r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FC00AF9-481B-4575-A3F3-2BAB2CB5F2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83763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395538" y="2674939"/>
          <a:ext cx="7408862" cy="3451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Qualitative Data to Answer What/How/Why Questions</a:t>
            </a:r>
          </a:p>
        </p:txBody>
      </p:sp>
    </p:spTree>
    <p:extLst>
      <p:ext uri="{BB962C8B-B14F-4D97-AF65-F5344CB8AC3E}">
        <p14:creationId xmlns:p14="http://schemas.microsoft.com/office/powerpoint/2010/main" val="421624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2E29C6-A2BB-4E4E-8461-844D04491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9D2E29C6-A2BB-4E4E-8461-844D04491B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43AD5C-90C0-4072-BA0A-85D4981803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743AD5C-90C0-4072-BA0A-85D4981803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0FB7C3-70FC-4C97-BA9B-CB685AD5E4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F0FB7C3-70FC-4C97-BA9B-CB685AD5E4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BC12F1-4AA1-4CEF-BD07-00B094D334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02BC12F1-4AA1-4CEF-BD07-00B094D334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2E92D6-C35E-416E-8556-DC32579D9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512E92D6-C35E-416E-8556-DC32579D96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19E5C3-D2DE-4861-8034-575D965C2B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AC19E5C3-D2DE-4861-8034-575D965C2B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 of Qualitative Data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00656" y="2679192"/>
            <a:ext cx="2887233" cy="3447288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Interviews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Focus groups</a:t>
            </a:r>
          </a:p>
          <a:p>
            <a:r>
              <a:rPr lang="en-GB" sz="2800" dirty="0"/>
              <a:t>Speeches</a:t>
            </a:r>
          </a:p>
          <a:p>
            <a:r>
              <a:rPr lang="en-GB" sz="2800" dirty="0"/>
              <a:t>Questionnaires</a:t>
            </a:r>
          </a:p>
          <a:p>
            <a:r>
              <a:rPr lang="en-GB" sz="2800" dirty="0"/>
              <a:t>Journals/diaries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159896" y="2636912"/>
            <a:ext cx="3822192" cy="344728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Documents</a:t>
            </a:r>
          </a:p>
          <a:p>
            <a:r>
              <a:rPr lang="en-GB" sz="2800" dirty="0"/>
              <a:t>Observation</a:t>
            </a:r>
          </a:p>
          <a:p>
            <a:r>
              <a:rPr lang="en-GB" sz="2800" dirty="0"/>
              <a:t>Audio/visual </a:t>
            </a:r>
            <a:br>
              <a:rPr lang="en-GB" sz="2800" dirty="0"/>
            </a:br>
            <a:r>
              <a:rPr lang="en-GB" sz="2800" dirty="0"/>
              <a:t>materials</a:t>
            </a:r>
          </a:p>
          <a:p>
            <a:r>
              <a:rPr lang="en-GB" sz="2800" dirty="0"/>
              <a:t>Websites</a:t>
            </a:r>
          </a:p>
          <a:p>
            <a:r>
              <a:rPr lang="en-GB" sz="2800" dirty="0"/>
              <a:t>Social media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676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438" y="2395988"/>
            <a:ext cx="5133974" cy="3016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Analysing Qualitative Data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2843593"/>
              </p:ext>
            </p:extLst>
          </p:nvPr>
        </p:nvGraphicFramePr>
        <p:xfrm>
          <a:off x="1096964" y="2108199"/>
          <a:ext cx="4546600" cy="3760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85483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8A6ACE-4722-4A32-8022-1205430401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1B8A6ACE-4722-4A32-8022-1205430401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C659ED3-5766-486D-B21E-68E6A34902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C659ED3-5766-486D-B21E-68E6A34902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2E1863-C395-4C6E-9423-279CB8699E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5D2E1863-C395-4C6E-9423-279CB8699E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1AE366-86AE-4CDE-A075-B1CE1B0E0C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21AE366-86AE-4CDE-A075-B1CE1B0E0C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0DB5B0-9AA8-4070-A307-F05990DE1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B40DB5B0-9AA8-4070-A307-F05990DE14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362A85-364A-4B1D-A230-89F76F8E2F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45362A85-364A-4B1D-A230-89F76F8E2F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Objectives of Qualitative Analysis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5528610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6282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3558DB37-9FEE-48A2-8578-ED04015739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F7FCCA6-00E2-4F74-A105-0D769872F2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Coding Data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Divide data into meaningful units</a:t>
            </a:r>
          </a:p>
          <a:p>
            <a:pPr lvl="1">
              <a:lnSpc>
                <a:spcPct val="90000"/>
              </a:lnSpc>
            </a:pPr>
            <a:r>
              <a:rPr lang="en-GB"/>
              <a:t>Use words/phrases e.g. ‘physical environment’, ‘interpersonal relationships’</a:t>
            </a:r>
          </a:p>
          <a:p>
            <a:pPr>
              <a:lnSpc>
                <a:spcPct val="90000"/>
              </a:lnSpc>
            </a:pPr>
            <a:r>
              <a:rPr lang="en-GB"/>
              <a:t>Codes can be ‘</a:t>
            </a:r>
            <a:r>
              <a:rPr lang="en-GB" b="1"/>
              <a:t>data-driven</a:t>
            </a:r>
            <a:r>
              <a:rPr lang="en-GB"/>
              <a:t>’ or ‘</a:t>
            </a:r>
            <a:r>
              <a:rPr lang="en-GB" b="1"/>
              <a:t>theory-driven</a:t>
            </a:r>
            <a:r>
              <a:rPr lang="en-GB"/>
              <a:t>’</a:t>
            </a:r>
          </a:p>
          <a:p>
            <a:pPr lvl="1">
              <a:lnSpc>
                <a:spcPct val="90000"/>
              </a:lnSpc>
            </a:pPr>
            <a:r>
              <a:rPr lang="en-GB" b="1"/>
              <a:t>Deductive coding </a:t>
            </a:r>
            <a:r>
              <a:rPr lang="en-GB"/>
              <a:t>codes are developed before examining the data</a:t>
            </a:r>
          </a:p>
          <a:p>
            <a:pPr lvl="1">
              <a:lnSpc>
                <a:spcPct val="90000"/>
              </a:lnSpc>
            </a:pPr>
            <a:r>
              <a:rPr lang="en-GB" b="1"/>
              <a:t>Inductive coding </a:t>
            </a:r>
            <a:r>
              <a:rPr lang="en-GB"/>
              <a:t>codes are derived from the data</a:t>
            </a:r>
          </a:p>
          <a:p>
            <a:pPr lvl="1">
              <a:lnSpc>
                <a:spcPct val="90000"/>
              </a:lnSpc>
            </a:pPr>
            <a:r>
              <a:rPr lang="en-GB"/>
              <a:t>In </a:t>
            </a:r>
            <a:r>
              <a:rPr lang="en-GB" err="1"/>
              <a:t>NVivo</a:t>
            </a:r>
            <a:r>
              <a:rPr lang="en-GB"/>
              <a:t>, codes are stored within </a:t>
            </a:r>
            <a:r>
              <a:rPr lang="en-GB" b="1"/>
              <a:t>Nodes</a:t>
            </a:r>
          </a:p>
          <a:p>
            <a:pPr>
              <a:lnSpc>
                <a:spcPct val="90000"/>
              </a:lnSpc>
            </a:pPr>
            <a:r>
              <a:rPr lang="en-GB"/>
              <a:t>Keep a master list of codes used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FC00AF9-481B-4575-A3F3-2BAB2CB5F2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52758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Types of Code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0065711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1411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B0E58038-8ACE-4AD9-B404-25C603550D8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/>
              <a:t>Tree (Hierarchical) Coding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38A34772-9011-42B5-AA63-FD6DEC92EE7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5195900" y="635552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accent6"/>
                </a:solidFill>
              </a:rPr>
              <a:t>@HelenDixon10</a:t>
            </a:r>
            <a:endParaRPr lang="en-GB">
              <a:solidFill>
                <a:schemeClr val="accent6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82BCDE19-2810-4337-9C49-8589C42176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7538897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9380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51585" y="2204865"/>
            <a:ext cx="7408333" cy="4137323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Large amount of data</a:t>
            </a:r>
          </a:p>
          <a:p>
            <a:r>
              <a:rPr lang="en-GB" sz="3200" dirty="0"/>
              <a:t>Subjective nature of data</a:t>
            </a:r>
          </a:p>
          <a:p>
            <a:r>
              <a:rPr lang="en-GB" sz="3200" dirty="0"/>
              <a:t>Validity of data</a:t>
            </a:r>
          </a:p>
          <a:p>
            <a:pPr lvl="1"/>
            <a:r>
              <a:rPr lang="en-GB" sz="2800" dirty="0"/>
              <a:t>Use triangulation to increase reliability</a:t>
            </a:r>
          </a:p>
          <a:p>
            <a:r>
              <a:rPr lang="en-GB" sz="3200" dirty="0"/>
              <a:t>No standard processes for coding or extracting themes</a:t>
            </a:r>
          </a:p>
          <a:p>
            <a:r>
              <a:rPr lang="en-GB" sz="3200" dirty="0"/>
              <a:t>Time constraints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</p:spTree>
    <p:extLst>
      <p:ext uri="{BB962C8B-B14F-4D97-AF65-F5344CB8AC3E}">
        <p14:creationId xmlns:p14="http://schemas.microsoft.com/office/powerpoint/2010/main" val="36421807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</a:t>
            </a:r>
            <a:r>
              <a:rPr lang="en-GB" dirty="0" err="1"/>
              <a:t>NVivo</a:t>
            </a:r>
            <a:r>
              <a:rPr lang="en-GB" dirty="0"/>
              <a:t> Help?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5342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70B9D7-3D84-4463-8E52-A483190602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F70B9D7-3D84-4463-8E52-A483190602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2050ED-1FCC-447B-8AA2-DBBF632F01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4A2050ED-1FCC-447B-8AA2-DBBF632F01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986037-6BE3-4179-BA90-B79EBB8337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00986037-6BE3-4179-BA90-B79EBB8337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B11A45-48CA-4E88-BC55-39FDC1BDCD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59B11A45-48CA-4E88-BC55-39FDC1BDCD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D32861-5F2C-44A1-8B46-32EB9E0377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EBD32861-5F2C-44A1-8B46-32EB9E0377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683E89-96CF-44EA-80B2-540312EEF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CF683E89-96CF-44EA-80B2-540312EEFD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90F901-D688-4839-B27B-F0305EDC5F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8990F901-D688-4839-B27B-F0305EDC5F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58E8AB-F492-4D58-8D66-03F02CC3F0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DD58E8AB-F492-4D58-8D66-03F02CC3F0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39E3965E-AC41-4711-9D10-E25ABB132D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1F5DC8C3-BA5F-4EED-BB9A-A14272BD82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33428ACC-71EC-4171-9527-10983BA6B41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6BF753A-287F-5A42-9C50-97E87BE80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>
                <a:solidFill>
                  <a:schemeClr val="tx1">
                    <a:lumMod val="85000"/>
                    <a:lumOff val="15000"/>
                  </a:schemeClr>
                </a:solidFill>
              </a:rPr>
              <a:t>What will it create? Trends based on word frequencies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CD8D3E5C-0E12-FF4B-B468-5812BDBABC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9398" y="640081"/>
            <a:ext cx="6201418" cy="505415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BA22713B-ABB6-4391-97F9-0449A2B9B6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2FA54FBA-21C0-44C9-AD0D-565DB1ACAC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577483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39E3965E-AC41-4711-9D10-E25ABB132D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1F5DC8C3-BA5F-4EED-BB9A-A14272BD82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34461041-8413-4023-ABA7-9E499B0AD9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38A5CA0-9389-4A4F-8A24-D1E00AEDF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355" y="4374204"/>
            <a:ext cx="9818390" cy="102930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>
                <a:solidFill>
                  <a:schemeClr val="tx1">
                    <a:lumMod val="85000"/>
                    <a:lumOff val="15000"/>
                  </a:schemeClr>
                </a:solidFill>
              </a:rPr>
              <a:t>Or Word Trees- prominent words/phrases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F2569489-F636-7144-A1FE-851299C2EC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1633" y="655794"/>
            <a:ext cx="9824112" cy="346299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F05BCF04-4702-43D0-BE8F-DBF6C2F651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295400" y="5569068"/>
            <a:ext cx="96012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7FC9E1B0-1575-4658-AD6E-43DF73FC339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902643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39E3965E-AC41-4711-9D10-E25ABB132D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1F5DC8C3-BA5F-4EED-BB9A-A14272BD82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33428ACC-71EC-4171-9527-10983BA6B41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52A7B3B-4884-D040-9319-F3E0BDD1B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Or Map Map - Hierarchy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B3837EB4-65CF-7C4F-9C94-7F511FA1CE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9398" y="640081"/>
            <a:ext cx="6201418" cy="505415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BA22713B-ABB6-4391-97F9-0449A2B9B6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2FA54FBA-21C0-44C9-AD0D-565DB1ACAC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748367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3558DB37-9FEE-48A2-8578-ED04015739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F7FCCA6-00E2-4F74-A105-0D769872F2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C54D21A-7A91-4047-B27F-39D896B5F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Why use Nvivo?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07D21DA-E87D-7A4C-9F2A-BE7DC4D60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>
            <a:normAutofit/>
          </a:bodyPr>
          <a:lstStyle/>
          <a:p>
            <a:r>
              <a:rPr lang="en-US" dirty="0"/>
              <a:t>Because you can.</a:t>
            </a:r>
          </a:p>
          <a:p>
            <a:r>
              <a:rPr lang="en-US" dirty="0"/>
              <a:t>Because you have it for free.</a:t>
            </a:r>
          </a:p>
          <a:p>
            <a:r>
              <a:rPr lang="en-US" dirty="0"/>
              <a:t>Because it shows off your competency.</a:t>
            </a:r>
          </a:p>
          <a:p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FC00AF9-481B-4575-A3F3-2BAB2CB5F2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298220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38DC48-592C-1348-9BDA-8A53729B3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Nvivo</a:t>
            </a:r>
            <a:r>
              <a:rPr lang="en-US" dirty="0"/>
              <a:t>,</a:t>
            </a:r>
            <a:r>
              <a:rPr lang="en-GB" b="1" dirty="0"/>
              <a:t> </a:t>
            </a:r>
            <a:r>
              <a:rPr lang="en-GB" dirty="0"/>
              <a:t>CAQDAS and Qualitative Data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D74B027-B0BD-9F42-B1C2-A3798B4611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Nvivo</a:t>
            </a:r>
            <a:r>
              <a:rPr lang="en-GB" dirty="0"/>
              <a:t> CAN  help us with organising ideas and concepts and data captured from unstructured interviews or open questions in surveys. </a:t>
            </a:r>
          </a:p>
          <a:p>
            <a:r>
              <a:rPr lang="en-GB" dirty="0"/>
              <a:t>NVivo is a package that falls into a category of software known as CAQDAS (Computer-Assisted Qualitative Data Analysis Software). Using such software makes qualitative data analysis easier - 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it can't analyse the data for us but it can assist us. </a:t>
            </a:r>
          </a:p>
          <a:p>
            <a:r>
              <a:rPr lang="en-GB" dirty="0"/>
              <a:t>There are definite benefits in using a CAQDAS package for organising materials and your research ideas compared with doing it manually; being able to find things once the data mounts, cross referencing, identifying trends and patterns or connections, working directly with audio visual sources, even producing diagrams or 'models' showing relationships.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8714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3558DB37-9FEE-48A2-8578-ED04015739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F7FCCA6-00E2-4F74-A105-0D769872F2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559DCF3-6A3E-7A4A-998E-948CDF615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It takes a lot of work by you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30DE346-1688-804F-96AF-1B809BF5D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>
            <a:normAutofit/>
          </a:bodyPr>
          <a:lstStyle/>
          <a:p>
            <a:r>
              <a:rPr lang="en-GB" dirty="0"/>
              <a:t>For up-to-date information visit </a:t>
            </a:r>
            <a:r>
              <a:rPr lang="en-GB" dirty="0" err="1"/>
              <a:t>www.qsrinternational.com</a:t>
            </a:r>
            <a:r>
              <a:rPr lang="en-GB" dirty="0"/>
              <a:t> where you’ll find lots of material including tutorials and videos. </a:t>
            </a:r>
          </a:p>
          <a:p>
            <a:r>
              <a:rPr lang="en-US" dirty="0">
                <a:hlinkClick r:id="rId2"/>
              </a:rPr>
              <a:t>https://www.uea.ac.uk/documents/6207125/9555010/D223+-+part+1+new+-+</a:t>
            </a:r>
            <a:r>
              <a:rPr lang="en-US" dirty="0" smtClean="0">
                <a:hlinkClick r:id="rId2"/>
              </a:rPr>
              <a:t>Nov+16.pdf/eac95209-926c-48dd-ba94-47fc992de730</a:t>
            </a:r>
            <a:endParaRPr lang="en-US" dirty="0" smtClean="0"/>
          </a:p>
          <a:p>
            <a:r>
              <a:rPr lang="en-US"/>
              <a:t>https://www.youtube.com/watch?v=SgY0MNdKVwM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FC00AF9-481B-4575-A3F3-2BAB2CB5F2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69713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ED98D7B-EF95-2C4A-A18E-0F5F62F6F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Analysing</a:t>
            </a:r>
            <a:r>
              <a:rPr lang="en-US" dirty="0"/>
              <a:t> with </a:t>
            </a:r>
            <a:r>
              <a:rPr lang="en-US" dirty="0" err="1"/>
              <a:t>Nvivo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783A0CE-5825-CF44-A429-ACF17A69EE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Assigning labels to the significant data that you have</a:t>
            </a:r>
          </a:p>
        </p:txBody>
      </p:sp>
    </p:spTree>
    <p:extLst>
      <p:ext uri="{BB962C8B-B14F-4D97-AF65-F5344CB8AC3E}">
        <p14:creationId xmlns:p14="http://schemas.microsoft.com/office/powerpoint/2010/main" val="22216576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Qualitative Analysis Using </a:t>
            </a:r>
            <a:r>
              <a:rPr lang="en-GB" dirty="0" err="1"/>
              <a:t>NVivo</a:t>
            </a:r>
            <a:endParaRPr lang="en-GB" dirty="0"/>
          </a:p>
        </p:txBody>
      </p:sp>
      <p:grpSp>
        <p:nvGrpSpPr>
          <p:cNvPr id="21" name="Group 20"/>
          <p:cNvGrpSpPr/>
          <p:nvPr/>
        </p:nvGrpSpPr>
        <p:grpSpPr>
          <a:xfrm>
            <a:off x="2429963" y="2713624"/>
            <a:ext cx="7235387" cy="3046478"/>
            <a:chOff x="905962" y="2713624"/>
            <a:chExt cx="7235387" cy="3046478"/>
          </a:xfrm>
        </p:grpSpPr>
        <p:sp>
          <p:nvSpPr>
            <p:cNvPr id="12" name="Freeform 11"/>
            <p:cNvSpPr/>
            <p:nvPr/>
          </p:nvSpPr>
          <p:spPr>
            <a:xfrm>
              <a:off x="905962" y="2713624"/>
              <a:ext cx="1904049" cy="1142429"/>
            </a:xfrm>
            <a:custGeom>
              <a:avLst/>
              <a:gdLst>
                <a:gd name="connsiteX0" fmla="*/ 0 w 1904049"/>
                <a:gd name="connsiteY0" fmla="*/ 114243 h 1142429"/>
                <a:gd name="connsiteX1" fmla="*/ 114243 w 1904049"/>
                <a:gd name="connsiteY1" fmla="*/ 0 h 1142429"/>
                <a:gd name="connsiteX2" fmla="*/ 1789806 w 1904049"/>
                <a:gd name="connsiteY2" fmla="*/ 0 h 1142429"/>
                <a:gd name="connsiteX3" fmla="*/ 1904049 w 1904049"/>
                <a:gd name="connsiteY3" fmla="*/ 114243 h 1142429"/>
                <a:gd name="connsiteX4" fmla="*/ 1904049 w 1904049"/>
                <a:gd name="connsiteY4" fmla="*/ 1028186 h 1142429"/>
                <a:gd name="connsiteX5" fmla="*/ 1789806 w 1904049"/>
                <a:gd name="connsiteY5" fmla="*/ 1142429 h 1142429"/>
                <a:gd name="connsiteX6" fmla="*/ 114243 w 1904049"/>
                <a:gd name="connsiteY6" fmla="*/ 1142429 h 1142429"/>
                <a:gd name="connsiteX7" fmla="*/ 0 w 1904049"/>
                <a:gd name="connsiteY7" fmla="*/ 1028186 h 1142429"/>
                <a:gd name="connsiteX8" fmla="*/ 0 w 1904049"/>
                <a:gd name="connsiteY8" fmla="*/ 114243 h 1142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4049" h="1142429">
                  <a:moveTo>
                    <a:pt x="0" y="114243"/>
                  </a:moveTo>
                  <a:cubicBezTo>
                    <a:pt x="0" y="51148"/>
                    <a:pt x="51148" y="0"/>
                    <a:pt x="114243" y="0"/>
                  </a:cubicBezTo>
                  <a:lnTo>
                    <a:pt x="1789806" y="0"/>
                  </a:lnTo>
                  <a:cubicBezTo>
                    <a:pt x="1852901" y="0"/>
                    <a:pt x="1904049" y="51148"/>
                    <a:pt x="1904049" y="114243"/>
                  </a:cubicBezTo>
                  <a:lnTo>
                    <a:pt x="1904049" y="1028186"/>
                  </a:lnTo>
                  <a:cubicBezTo>
                    <a:pt x="1904049" y="1091281"/>
                    <a:pt x="1852901" y="1142429"/>
                    <a:pt x="1789806" y="1142429"/>
                  </a:cubicBezTo>
                  <a:lnTo>
                    <a:pt x="114243" y="1142429"/>
                  </a:lnTo>
                  <a:cubicBezTo>
                    <a:pt x="51148" y="1142429"/>
                    <a:pt x="0" y="1091281"/>
                    <a:pt x="0" y="1028186"/>
                  </a:cubicBezTo>
                  <a:lnTo>
                    <a:pt x="0" y="11424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6331" tIns="136331" rIns="136331" bIns="136331" numCol="1" spcCol="1270" anchor="ctr" anchorCtr="0">
              <a:noAutofit/>
            </a:bodyPr>
            <a:lstStyle/>
            <a:p>
              <a:pPr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700" dirty="0"/>
                <a:t>Import</a:t>
              </a:r>
            </a:p>
          </p:txBody>
        </p:sp>
        <p:sp>
          <p:nvSpPr>
            <p:cNvPr id="13" name="Freeform 12"/>
            <p:cNvSpPr/>
            <p:nvPr/>
          </p:nvSpPr>
          <p:spPr>
            <a:xfrm>
              <a:off x="2977568" y="3048737"/>
              <a:ext cx="403658" cy="472204"/>
            </a:xfrm>
            <a:custGeom>
              <a:avLst/>
              <a:gdLst>
                <a:gd name="connsiteX0" fmla="*/ 0 w 403658"/>
                <a:gd name="connsiteY0" fmla="*/ 94441 h 472204"/>
                <a:gd name="connsiteX1" fmla="*/ 201829 w 403658"/>
                <a:gd name="connsiteY1" fmla="*/ 94441 h 472204"/>
                <a:gd name="connsiteX2" fmla="*/ 201829 w 403658"/>
                <a:gd name="connsiteY2" fmla="*/ 0 h 472204"/>
                <a:gd name="connsiteX3" fmla="*/ 403658 w 403658"/>
                <a:gd name="connsiteY3" fmla="*/ 236102 h 472204"/>
                <a:gd name="connsiteX4" fmla="*/ 201829 w 403658"/>
                <a:gd name="connsiteY4" fmla="*/ 472204 h 472204"/>
                <a:gd name="connsiteX5" fmla="*/ 201829 w 403658"/>
                <a:gd name="connsiteY5" fmla="*/ 377763 h 472204"/>
                <a:gd name="connsiteX6" fmla="*/ 0 w 403658"/>
                <a:gd name="connsiteY6" fmla="*/ 377763 h 472204"/>
                <a:gd name="connsiteX7" fmla="*/ 0 w 403658"/>
                <a:gd name="connsiteY7" fmla="*/ 94441 h 472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3658" h="472204">
                  <a:moveTo>
                    <a:pt x="0" y="94441"/>
                  </a:moveTo>
                  <a:lnTo>
                    <a:pt x="201829" y="94441"/>
                  </a:lnTo>
                  <a:lnTo>
                    <a:pt x="201829" y="0"/>
                  </a:lnTo>
                  <a:lnTo>
                    <a:pt x="403658" y="236102"/>
                  </a:lnTo>
                  <a:lnTo>
                    <a:pt x="201829" y="472204"/>
                  </a:lnTo>
                  <a:lnTo>
                    <a:pt x="201829" y="377763"/>
                  </a:lnTo>
                  <a:lnTo>
                    <a:pt x="0" y="377763"/>
                  </a:lnTo>
                  <a:lnTo>
                    <a:pt x="0" y="9444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94441" rIns="121097" bIns="94441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000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3571631" y="2713624"/>
              <a:ext cx="1904049" cy="1142429"/>
            </a:xfrm>
            <a:custGeom>
              <a:avLst/>
              <a:gdLst>
                <a:gd name="connsiteX0" fmla="*/ 0 w 1904049"/>
                <a:gd name="connsiteY0" fmla="*/ 114243 h 1142429"/>
                <a:gd name="connsiteX1" fmla="*/ 114243 w 1904049"/>
                <a:gd name="connsiteY1" fmla="*/ 0 h 1142429"/>
                <a:gd name="connsiteX2" fmla="*/ 1789806 w 1904049"/>
                <a:gd name="connsiteY2" fmla="*/ 0 h 1142429"/>
                <a:gd name="connsiteX3" fmla="*/ 1904049 w 1904049"/>
                <a:gd name="connsiteY3" fmla="*/ 114243 h 1142429"/>
                <a:gd name="connsiteX4" fmla="*/ 1904049 w 1904049"/>
                <a:gd name="connsiteY4" fmla="*/ 1028186 h 1142429"/>
                <a:gd name="connsiteX5" fmla="*/ 1789806 w 1904049"/>
                <a:gd name="connsiteY5" fmla="*/ 1142429 h 1142429"/>
                <a:gd name="connsiteX6" fmla="*/ 114243 w 1904049"/>
                <a:gd name="connsiteY6" fmla="*/ 1142429 h 1142429"/>
                <a:gd name="connsiteX7" fmla="*/ 0 w 1904049"/>
                <a:gd name="connsiteY7" fmla="*/ 1028186 h 1142429"/>
                <a:gd name="connsiteX8" fmla="*/ 0 w 1904049"/>
                <a:gd name="connsiteY8" fmla="*/ 114243 h 1142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4049" h="1142429">
                  <a:moveTo>
                    <a:pt x="0" y="114243"/>
                  </a:moveTo>
                  <a:cubicBezTo>
                    <a:pt x="0" y="51148"/>
                    <a:pt x="51148" y="0"/>
                    <a:pt x="114243" y="0"/>
                  </a:cubicBezTo>
                  <a:lnTo>
                    <a:pt x="1789806" y="0"/>
                  </a:lnTo>
                  <a:cubicBezTo>
                    <a:pt x="1852901" y="0"/>
                    <a:pt x="1904049" y="51148"/>
                    <a:pt x="1904049" y="114243"/>
                  </a:cubicBezTo>
                  <a:lnTo>
                    <a:pt x="1904049" y="1028186"/>
                  </a:lnTo>
                  <a:cubicBezTo>
                    <a:pt x="1904049" y="1091281"/>
                    <a:pt x="1852901" y="1142429"/>
                    <a:pt x="1789806" y="1142429"/>
                  </a:cubicBezTo>
                  <a:lnTo>
                    <a:pt x="114243" y="1142429"/>
                  </a:lnTo>
                  <a:cubicBezTo>
                    <a:pt x="51148" y="1142429"/>
                    <a:pt x="0" y="1091281"/>
                    <a:pt x="0" y="1028186"/>
                  </a:cubicBezTo>
                  <a:lnTo>
                    <a:pt x="0" y="11424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177638"/>
                <a:satOff val="-1573"/>
                <a:lumOff val="931"/>
                <a:alphaOff val="0"/>
              </a:schemeClr>
            </a:fillRef>
            <a:effectRef idx="0">
              <a:schemeClr val="accent2">
                <a:hueOff val="-1177638"/>
                <a:satOff val="-1573"/>
                <a:lumOff val="931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6331" tIns="136331" rIns="136331" bIns="136331" numCol="1" spcCol="1270" anchor="ctr" anchorCtr="0">
              <a:noAutofit/>
            </a:bodyPr>
            <a:lstStyle/>
            <a:p>
              <a:pPr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700" dirty="0"/>
                <a:t>Code</a:t>
              </a:r>
            </a:p>
          </p:txBody>
        </p:sp>
        <p:sp>
          <p:nvSpPr>
            <p:cNvPr id="15" name="Freeform 14"/>
            <p:cNvSpPr/>
            <p:nvPr/>
          </p:nvSpPr>
          <p:spPr>
            <a:xfrm>
              <a:off x="5824528" y="3068961"/>
              <a:ext cx="403658" cy="472204"/>
            </a:xfrm>
            <a:custGeom>
              <a:avLst/>
              <a:gdLst>
                <a:gd name="connsiteX0" fmla="*/ 0 w 403658"/>
                <a:gd name="connsiteY0" fmla="*/ 94441 h 472204"/>
                <a:gd name="connsiteX1" fmla="*/ 201829 w 403658"/>
                <a:gd name="connsiteY1" fmla="*/ 94441 h 472204"/>
                <a:gd name="connsiteX2" fmla="*/ 201829 w 403658"/>
                <a:gd name="connsiteY2" fmla="*/ 0 h 472204"/>
                <a:gd name="connsiteX3" fmla="*/ 403658 w 403658"/>
                <a:gd name="connsiteY3" fmla="*/ 236102 h 472204"/>
                <a:gd name="connsiteX4" fmla="*/ 201829 w 403658"/>
                <a:gd name="connsiteY4" fmla="*/ 472204 h 472204"/>
                <a:gd name="connsiteX5" fmla="*/ 201829 w 403658"/>
                <a:gd name="connsiteY5" fmla="*/ 377763 h 472204"/>
                <a:gd name="connsiteX6" fmla="*/ 0 w 403658"/>
                <a:gd name="connsiteY6" fmla="*/ 377763 h 472204"/>
                <a:gd name="connsiteX7" fmla="*/ 0 w 403658"/>
                <a:gd name="connsiteY7" fmla="*/ 94441 h 472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3658" h="472204">
                  <a:moveTo>
                    <a:pt x="0" y="94441"/>
                  </a:moveTo>
                  <a:lnTo>
                    <a:pt x="201829" y="94441"/>
                  </a:lnTo>
                  <a:lnTo>
                    <a:pt x="201829" y="0"/>
                  </a:lnTo>
                  <a:lnTo>
                    <a:pt x="403658" y="236102"/>
                  </a:lnTo>
                  <a:lnTo>
                    <a:pt x="201829" y="472204"/>
                  </a:lnTo>
                  <a:lnTo>
                    <a:pt x="201829" y="377763"/>
                  </a:lnTo>
                  <a:lnTo>
                    <a:pt x="0" y="377763"/>
                  </a:lnTo>
                  <a:lnTo>
                    <a:pt x="0" y="94441"/>
                  </a:ln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2">
                <a:hueOff val="-1570184"/>
                <a:satOff val="-2097"/>
                <a:lumOff val="1242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94441" rIns="121097" bIns="94441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000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6237300" y="2713624"/>
              <a:ext cx="1904049" cy="1142429"/>
            </a:xfrm>
            <a:custGeom>
              <a:avLst/>
              <a:gdLst>
                <a:gd name="connsiteX0" fmla="*/ 0 w 1904049"/>
                <a:gd name="connsiteY0" fmla="*/ 114243 h 1142429"/>
                <a:gd name="connsiteX1" fmla="*/ 114243 w 1904049"/>
                <a:gd name="connsiteY1" fmla="*/ 0 h 1142429"/>
                <a:gd name="connsiteX2" fmla="*/ 1789806 w 1904049"/>
                <a:gd name="connsiteY2" fmla="*/ 0 h 1142429"/>
                <a:gd name="connsiteX3" fmla="*/ 1904049 w 1904049"/>
                <a:gd name="connsiteY3" fmla="*/ 114243 h 1142429"/>
                <a:gd name="connsiteX4" fmla="*/ 1904049 w 1904049"/>
                <a:gd name="connsiteY4" fmla="*/ 1028186 h 1142429"/>
                <a:gd name="connsiteX5" fmla="*/ 1789806 w 1904049"/>
                <a:gd name="connsiteY5" fmla="*/ 1142429 h 1142429"/>
                <a:gd name="connsiteX6" fmla="*/ 114243 w 1904049"/>
                <a:gd name="connsiteY6" fmla="*/ 1142429 h 1142429"/>
                <a:gd name="connsiteX7" fmla="*/ 0 w 1904049"/>
                <a:gd name="connsiteY7" fmla="*/ 1028186 h 1142429"/>
                <a:gd name="connsiteX8" fmla="*/ 0 w 1904049"/>
                <a:gd name="connsiteY8" fmla="*/ 114243 h 1142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4049" h="1142429">
                  <a:moveTo>
                    <a:pt x="0" y="114243"/>
                  </a:moveTo>
                  <a:cubicBezTo>
                    <a:pt x="0" y="51148"/>
                    <a:pt x="51148" y="0"/>
                    <a:pt x="114243" y="0"/>
                  </a:cubicBezTo>
                  <a:lnTo>
                    <a:pt x="1789806" y="0"/>
                  </a:lnTo>
                  <a:cubicBezTo>
                    <a:pt x="1852901" y="0"/>
                    <a:pt x="1904049" y="51148"/>
                    <a:pt x="1904049" y="114243"/>
                  </a:cubicBezTo>
                  <a:lnTo>
                    <a:pt x="1904049" y="1028186"/>
                  </a:lnTo>
                  <a:cubicBezTo>
                    <a:pt x="1904049" y="1091281"/>
                    <a:pt x="1852901" y="1142429"/>
                    <a:pt x="1789806" y="1142429"/>
                  </a:cubicBezTo>
                  <a:lnTo>
                    <a:pt x="114243" y="1142429"/>
                  </a:lnTo>
                  <a:cubicBezTo>
                    <a:pt x="51148" y="1142429"/>
                    <a:pt x="0" y="1091281"/>
                    <a:pt x="0" y="1028186"/>
                  </a:cubicBezTo>
                  <a:lnTo>
                    <a:pt x="0" y="11424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2355276"/>
                <a:satOff val="-3145"/>
                <a:lumOff val="1863"/>
                <a:alphaOff val="0"/>
              </a:schemeClr>
            </a:fillRef>
            <a:effectRef idx="0">
              <a:schemeClr val="accent2">
                <a:hueOff val="-2355276"/>
                <a:satOff val="-3145"/>
                <a:lumOff val="1863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6331" tIns="136331" rIns="136331" bIns="136331" numCol="1" spcCol="1270" anchor="ctr" anchorCtr="0">
              <a:noAutofit/>
            </a:bodyPr>
            <a:lstStyle/>
            <a:p>
              <a:pPr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700" dirty="0"/>
                <a:t>Query &amp; Visualise</a:t>
              </a:r>
            </a:p>
          </p:txBody>
        </p:sp>
        <p:sp>
          <p:nvSpPr>
            <p:cNvPr id="17" name="Freeform 16"/>
            <p:cNvSpPr/>
            <p:nvPr/>
          </p:nvSpPr>
          <p:spPr>
            <a:xfrm>
              <a:off x="6953222" y="4149079"/>
              <a:ext cx="472204" cy="403658"/>
            </a:xfrm>
            <a:custGeom>
              <a:avLst/>
              <a:gdLst>
                <a:gd name="connsiteX0" fmla="*/ 0 w 403658"/>
                <a:gd name="connsiteY0" fmla="*/ 94441 h 472204"/>
                <a:gd name="connsiteX1" fmla="*/ 201829 w 403658"/>
                <a:gd name="connsiteY1" fmla="*/ 94441 h 472204"/>
                <a:gd name="connsiteX2" fmla="*/ 201829 w 403658"/>
                <a:gd name="connsiteY2" fmla="*/ 0 h 472204"/>
                <a:gd name="connsiteX3" fmla="*/ 403658 w 403658"/>
                <a:gd name="connsiteY3" fmla="*/ 236102 h 472204"/>
                <a:gd name="connsiteX4" fmla="*/ 201829 w 403658"/>
                <a:gd name="connsiteY4" fmla="*/ 472204 h 472204"/>
                <a:gd name="connsiteX5" fmla="*/ 201829 w 403658"/>
                <a:gd name="connsiteY5" fmla="*/ 377763 h 472204"/>
                <a:gd name="connsiteX6" fmla="*/ 0 w 403658"/>
                <a:gd name="connsiteY6" fmla="*/ 377763 h 472204"/>
                <a:gd name="connsiteX7" fmla="*/ 0 w 403658"/>
                <a:gd name="connsiteY7" fmla="*/ 94441 h 472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3658" h="472204">
                  <a:moveTo>
                    <a:pt x="322926" y="0"/>
                  </a:moveTo>
                  <a:lnTo>
                    <a:pt x="322926" y="236102"/>
                  </a:lnTo>
                  <a:lnTo>
                    <a:pt x="403658" y="236102"/>
                  </a:lnTo>
                  <a:lnTo>
                    <a:pt x="201829" y="472204"/>
                  </a:lnTo>
                  <a:lnTo>
                    <a:pt x="0" y="236102"/>
                  </a:lnTo>
                  <a:lnTo>
                    <a:pt x="80732" y="236102"/>
                  </a:lnTo>
                  <a:lnTo>
                    <a:pt x="80732" y="0"/>
                  </a:lnTo>
                  <a:lnTo>
                    <a:pt x="322926" y="0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3140368"/>
                <a:satOff val="-4193"/>
                <a:lumOff val="2484"/>
                <a:alphaOff val="0"/>
              </a:schemeClr>
            </a:fillRef>
            <a:effectRef idx="0">
              <a:schemeClr val="accent2">
                <a:hueOff val="-3140368"/>
                <a:satOff val="-4193"/>
                <a:lumOff val="248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4442" tIns="0" rIns="94440" bIns="121097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000"/>
            </a:p>
          </p:txBody>
        </p:sp>
        <p:sp>
          <p:nvSpPr>
            <p:cNvPr id="18" name="Freeform 17"/>
            <p:cNvSpPr/>
            <p:nvPr/>
          </p:nvSpPr>
          <p:spPr>
            <a:xfrm>
              <a:off x="6237300" y="4617673"/>
              <a:ext cx="1904049" cy="1142429"/>
            </a:xfrm>
            <a:custGeom>
              <a:avLst/>
              <a:gdLst>
                <a:gd name="connsiteX0" fmla="*/ 0 w 1904049"/>
                <a:gd name="connsiteY0" fmla="*/ 114243 h 1142429"/>
                <a:gd name="connsiteX1" fmla="*/ 114243 w 1904049"/>
                <a:gd name="connsiteY1" fmla="*/ 0 h 1142429"/>
                <a:gd name="connsiteX2" fmla="*/ 1789806 w 1904049"/>
                <a:gd name="connsiteY2" fmla="*/ 0 h 1142429"/>
                <a:gd name="connsiteX3" fmla="*/ 1904049 w 1904049"/>
                <a:gd name="connsiteY3" fmla="*/ 114243 h 1142429"/>
                <a:gd name="connsiteX4" fmla="*/ 1904049 w 1904049"/>
                <a:gd name="connsiteY4" fmla="*/ 1028186 h 1142429"/>
                <a:gd name="connsiteX5" fmla="*/ 1789806 w 1904049"/>
                <a:gd name="connsiteY5" fmla="*/ 1142429 h 1142429"/>
                <a:gd name="connsiteX6" fmla="*/ 114243 w 1904049"/>
                <a:gd name="connsiteY6" fmla="*/ 1142429 h 1142429"/>
                <a:gd name="connsiteX7" fmla="*/ 0 w 1904049"/>
                <a:gd name="connsiteY7" fmla="*/ 1028186 h 1142429"/>
                <a:gd name="connsiteX8" fmla="*/ 0 w 1904049"/>
                <a:gd name="connsiteY8" fmla="*/ 114243 h 1142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4049" h="1142429">
                  <a:moveTo>
                    <a:pt x="0" y="114243"/>
                  </a:moveTo>
                  <a:cubicBezTo>
                    <a:pt x="0" y="51148"/>
                    <a:pt x="51148" y="0"/>
                    <a:pt x="114243" y="0"/>
                  </a:cubicBezTo>
                  <a:lnTo>
                    <a:pt x="1789806" y="0"/>
                  </a:lnTo>
                  <a:cubicBezTo>
                    <a:pt x="1852901" y="0"/>
                    <a:pt x="1904049" y="51148"/>
                    <a:pt x="1904049" y="114243"/>
                  </a:cubicBezTo>
                  <a:lnTo>
                    <a:pt x="1904049" y="1028186"/>
                  </a:lnTo>
                  <a:cubicBezTo>
                    <a:pt x="1904049" y="1091281"/>
                    <a:pt x="1852901" y="1142429"/>
                    <a:pt x="1789806" y="1142429"/>
                  </a:cubicBezTo>
                  <a:lnTo>
                    <a:pt x="114243" y="1142429"/>
                  </a:lnTo>
                  <a:cubicBezTo>
                    <a:pt x="51148" y="1142429"/>
                    <a:pt x="0" y="1091281"/>
                    <a:pt x="0" y="1028186"/>
                  </a:cubicBezTo>
                  <a:lnTo>
                    <a:pt x="0" y="11424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3532913"/>
                <a:satOff val="-4718"/>
                <a:lumOff val="2794"/>
                <a:alphaOff val="0"/>
              </a:schemeClr>
            </a:fillRef>
            <a:effectRef idx="0">
              <a:schemeClr val="accent2">
                <a:hueOff val="-3532913"/>
                <a:satOff val="-4718"/>
                <a:lumOff val="279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6331" tIns="136331" rIns="136331" bIns="136331" numCol="1" spcCol="1270" anchor="ctr" anchorCtr="0">
              <a:noAutofit/>
            </a:bodyPr>
            <a:lstStyle/>
            <a:p>
              <a:pPr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700" dirty="0"/>
                <a:t>Annotate</a:t>
              </a:r>
            </a:p>
          </p:txBody>
        </p:sp>
        <p:sp>
          <p:nvSpPr>
            <p:cNvPr id="19" name="Freeform 18"/>
            <p:cNvSpPr/>
            <p:nvPr/>
          </p:nvSpPr>
          <p:spPr>
            <a:xfrm>
              <a:off x="5666085" y="4952785"/>
              <a:ext cx="403658" cy="472205"/>
            </a:xfrm>
            <a:custGeom>
              <a:avLst/>
              <a:gdLst>
                <a:gd name="connsiteX0" fmla="*/ 0 w 403658"/>
                <a:gd name="connsiteY0" fmla="*/ 94441 h 472204"/>
                <a:gd name="connsiteX1" fmla="*/ 201829 w 403658"/>
                <a:gd name="connsiteY1" fmla="*/ 94441 h 472204"/>
                <a:gd name="connsiteX2" fmla="*/ 201829 w 403658"/>
                <a:gd name="connsiteY2" fmla="*/ 0 h 472204"/>
                <a:gd name="connsiteX3" fmla="*/ 403658 w 403658"/>
                <a:gd name="connsiteY3" fmla="*/ 236102 h 472204"/>
                <a:gd name="connsiteX4" fmla="*/ 201829 w 403658"/>
                <a:gd name="connsiteY4" fmla="*/ 472204 h 472204"/>
                <a:gd name="connsiteX5" fmla="*/ 201829 w 403658"/>
                <a:gd name="connsiteY5" fmla="*/ 377763 h 472204"/>
                <a:gd name="connsiteX6" fmla="*/ 0 w 403658"/>
                <a:gd name="connsiteY6" fmla="*/ 377763 h 472204"/>
                <a:gd name="connsiteX7" fmla="*/ 0 w 403658"/>
                <a:gd name="connsiteY7" fmla="*/ 94441 h 472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3658" h="472204">
                  <a:moveTo>
                    <a:pt x="403658" y="377763"/>
                  </a:moveTo>
                  <a:lnTo>
                    <a:pt x="201829" y="377763"/>
                  </a:lnTo>
                  <a:lnTo>
                    <a:pt x="201829" y="472204"/>
                  </a:lnTo>
                  <a:lnTo>
                    <a:pt x="0" y="236102"/>
                  </a:lnTo>
                  <a:lnTo>
                    <a:pt x="201829" y="0"/>
                  </a:lnTo>
                  <a:lnTo>
                    <a:pt x="201829" y="94441"/>
                  </a:lnTo>
                  <a:lnTo>
                    <a:pt x="403658" y="94441"/>
                  </a:lnTo>
                  <a:lnTo>
                    <a:pt x="403658" y="377763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4710551"/>
                <a:satOff val="-6290"/>
                <a:lumOff val="3726"/>
                <a:alphaOff val="0"/>
              </a:schemeClr>
            </a:fillRef>
            <a:effectRef idx="0">
              <a:schemeClr val="accent2">
                <a:hueOff val="-4710551"/>
                <a:satOff val="-6290"/>
                <a:lumOff val="3726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21097" tIns="94442" rIns="0" bIns="94441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000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3571631" y="4617673"/>
              <a:ext cx="1904049" cy="1142429"/>
            </a:xfrm>
            <a:custGeom>
              <a:avLst/>
              <a:gdLst>
                <a:gd name="connsiteX0" fmla="*/ 0 w 1904049"/>
                <a:gd name="connsiteY0" fmla="*/ 114243 h 1142429"/>
                <a:gd name="connsiteX1" fmla="*/ 114243 w 1904049"/>
                <a:gd name="connsiteY1" fmla="*/ 0 h 1142429"/>
                <a:gd name="connsiteX2" fmla="*/ 1789806 w 1904049"/>
                <a:gd name="connsiteY2" fmla="*/ 0 h 1142429"/>
                <a:gd name="connsiteX3" fmla="*/ 1904049 w 1904049"/>
                <a:gd name="connsiteY3" fmla="*/ 114243 h 1142429"/>
                <a:gd name="connsiteX4" fmla="*/ 1904049 w 1904049"/>
                <a:gd name="connsiteY4" fmla="*/ 1028186 h 1142429"/>
                <a:gd name="connsiteX5" fmla="*/ 1789806 w 1904049"/>
                <a:gd name="connsiteY5" fmla="*/ 1142429 h 1142429"/>
                <a:gd name="connsiteX6" fmla="*/ 114243 w 1904049"/>
                <a:gd name="connsiteY6" fmla="*/ 1142429 h 1142429"/>
                <a:gd name="connsiteX7" fmla="*/ 0 w 1904049"/>
                <a:gd name="connsiteY7" fmla="*/ 1028186 h 1142429"/>
                <a:gd name="connsiteX8" fmla="*/ 0 w 1904049"/>
                <a:gd name="connsiteY8" fmla="*/ 114243 h 1142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4049" h="1142429">
                  <a:moveTo>
                    <a:pt x="0" y="114243"/>
                  </a:moveTo>
                  <a:cubicBezTo>
                    <a:pt x="0" y="51148"/>
                    <a:pt x="51148" y="0"/>
                    <a:pt x="114243" y="0"/>
                  </a:cubicBezTo>
                  <a:lnTo>
                    <a:pt x="1789806" y="0"/>
                  </a:lnTo>
                  <a:cubicBezTo>
                    <a:pt x="1852901" y="0"/>
                    <a:pt x="1904049" y="51148"/>
                    <a:pt x="1904049" y="114243"/>
                  </a:cubicBezTo>
                  <a:lnTo>
                    <a:pt x="1904049" y="1028186"/>
                  </a:lnTo>
                  <a:cubicBezTo>
                    <a:pt x="1904049" y="1091281"/>
                    <a:pt x="1852901" y="1142429"/>
                    <a:pt x="1789806" y="1142429"/>
                  </a:cubicBezTo>
                  <a:lnTo>
                    <a:pt x="114243" y="1142429"/>
                  </a:lnTo>
                  <a:cubicBezTo>
                    <a:pt x="51148" y="1142429"/>
                    <a:pt x="0" y="1091281"/>
                    <a:pt x="0" y="1028186"/>
                  </a:cubicBezTo>
                  <a:lnTo>
                    <a:pt x="0" y="11424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4710551"/>
                <a:satOff val="-6290"/>
                <a:lumOff val="3726"/>
                <a:alphaOff val="0"/>
              </a:schemeClr>
            </a:fillRef>
            <a:effectRef idx="0">
              <a:schemeClr val="accent2">
                <a:hueOff val="-4710551"/>
                <a:satOff val="-6290"/>
                <a:lumOff val="3726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6331" tIns="136331" rIns="136331" bIns="136331" numCol="1" spcCol="1270" anchor="ctr" anchorCtr="0">
              <a:noAutofit/>
            </a:bodyPr>
            <a:lstStyle/>
            <a:p>
              <a:pPr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700" dirty="0"/>
                <a:t>Summarise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8472264" y="4033454"/>
            <a:ext cx="472204" cy="403658"/>
            <a:chOff x="6053630" y="2260636"/>
            <a:chExt cx="472204" cy="403658"/>
          </a:xfrm>
        </p:grpSpPr>
        <p:sp>
          <p:nvSpPr>
            <p:cNvPr id="9" name="Right Arrow 8"/>
            <p:cNvSpPr/>
            <p:nvPr/>
          </p:nvSpPr>
          <p:spPr>
            <a:xfrm rot="16200000" flipV="1">
              <a:off x="6087903" y="2226363"/>
              <a:ext cx="403658" cy="472204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3140368"/>
                <a:satOff val="-4193"/>
                <a:lumOff val="2484"/>
                <a:alphaOff val="0"/>
              </a:schemeClr>
            </a:fillRef>
            <a:effectRef idx="0">
              <a:schemeClr val="accent2">
                <a:hueOff val="-3140368"/>
                <a:satOff val="-4193"/>
                <a:lumOff val="248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Right Arrow 4"/>
            <p:cNvSpPr/>
            <p:nvPr/>
          </p:nvSpPr>
          <p:spPr>
            <a:xfrm>
              <a:off x="6148072" y="2260636"/>
              <a:ext cx="283322" cy="28256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000"/>
            </a:p>
          </p:txBody>
        </p:sp>
      </p:grp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04113" y="3068960"/>
            <a:ext cx="40798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20236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3741B58E-3B65-4A01-A276-975AB2CF8A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7AAC67C3-831B-4AB1-A259-DFB839CAFA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6" y="0"/>
            <a:ext cx="4648593" cy="640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Limitations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r>
              <a:rPr lang="en-GB" sz="2400"/>
              <a:t>Complex package that can take time to learn</a:t>
            </a:r>
          </a:p>
          <a:p>
            <a:r>
              <a:rPr lang="en-GB" sz="2400"/>
              <a:t>Can distance researcher from their data</a:t>
            </a:r>
          </a:p>
          <a:p>
            <a:r>
              <a:rPr lang="en-GB" sz="2400"/>
              <a:t>Researcher can get caught in ‘coding trap’</a:t>
            </a:r>
          </a:p>
          <a:p>
            <a:r>
              <a:rPr lang="en-GB" sz="2400"/>
              <a:t>Can identify references to phrases but cannot discern different contexts</a:t>
            </a:r>
          </a:p>
          <a:p>
            <a:r>
              <a:rPr lang="en-GB" sz="2400"/>
              <a:t>Will not compensate for poor data or weak interpretive skills!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F47830C7-1F96-488F-89E5-DC15DB2512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966109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1A4811E-A09E-A045-934B-EF1EDBFCA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F1217E3-9439-BC4A-AAAE-0378D163BA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Word documents need heads and </a:t>
            </a:r>
            <a:r>
              <a:rPr lang="en-US" dirty="0" smtClean="0"/>
              <a:t>subheadings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87363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xmlns="" id="{BCD2D517-BC35-4439-AC31-06DF764F25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471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xmlns="" id="{2DD3F846-0483-40F5-A881-0C1AD2A0C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47907" y="801793"/>
            <a:ext cx="6296186" cy="527305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83779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42975" y="286603"/>
            <a:ext cx="3514726" cy="1450757"/>
          </a:xfrm>
        </p:spPr>
        <p:txBody>
          <a:bodyPr>
            <a:normAutofit/>
          </a:bodyPr>
          <a:lstStyle/>
          <a:p>
            <a:r>
              <a:rPr lang="en-GB" sz="2800" dirty="0"/>
              <a:t>Terminology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accent6"/>
                </a:solidFill>
              </a:rPr>
              <a:t>Source</a:t>
            </a:r>
            <a:r>
              <a:rPr lang="en-GB" dirty="0"/>
              <a:t> – your data -Documents, audio, video, images, etc.</a:t>
            </a:r>
          </a:p>
          <a:p>
            <a:r>
              <a:rPr lang="en-GB" b="1" dirty="0">
                <a:solidFill>
                  <a:schemeClr val="accent6"/>
                </a:solidFill>
              </a:rPr>
              <a:t>Memo</a:t>
            </a:r>
            <a:r>
              <a:rPr lang="en-GB" dirty="0"/>
              <a:t> – item in a project linked to a document or node.</a:t>
            </a:r>
          </a:p>
          <a:p>
            <a:r>
              <a:rPr lang="en-GB" b="1" dirty="0">
                <a:solidFill>
                  <a:schemeClr val="accent6"/>
                </a:solidFill>
              </a:rPr>
              <a:t>Node</a:t>
            </a:r>
            <a:r>
              <a:rPr lang="en-GB" dirty="0"/>
              <a:t> – a code or concept (theme node) or a component of your project e.g. participant or location (case node) - Can be free or tree- pulls together themes from your data.</a:t>
            </a:r>
          </a:p>
          <a:p>
            <a:r>
              <a:rPr lang="en-GB" b="1" dirty="0">
                <a:solidFill>
                  <a:schemeClr val="accent6"/>
                </a:solidFill>
              </a:rPr>
              <a:t>Classification</a:t>
            </a:r>
            <a:r>
              <a:rPr lang="en-GB" dirty="0"/>
              <a:t> – applied to a case or participant e.g. person, organisation, etc.</a:t>
            </a:r>
          </a:p>
          <a:p>
            <a:r>
              <a:rPr lang="en-GB" b="1" dirty="0">
                <a:solidFill>
                  <a:schemeClr val="accent6"/>
                </a:solidFill>
              </a:rPr>
              <a:t>Attributes</a:t>
            </a:r>
            <a:r>
              <a:rPr lang="en-GB" dirty="0"/>
              <a:t> – data (demographics) known about a case (participant) recorded separately from </a:t>
            </a:r>
            <a:r>
              <a:rPr lang="en-GB"/>
              <a:t>the case.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073" y="424779"/>
            <a:ext cx="8655124" cy="9986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37206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Importing Sources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Name documents appropriately before importing</a:t>
            </a:r>
          </a:p>
          <a:p>
            <a:r>
              <a:rPr lang="en-GB" dirty="0"/>
              <a:t>Text-based data can be imported in .doc(x), .rtf, .txt or text-based .</a:t>
            </a:r>
            <a:r>
              <a:rPr lang="en-GB" dirty="0" err="1"/>
              <a:t>pdf</a:t>
            </a:r>
            <a:r>
              <a:rPr lang="en-GB" dirty="0"/>
              <a:t> format</a:t>
            </a:r>
          </a:p>
          <a:p>
            <a:pPr lvl="1"/>
            <a:r>
              <a:rPr lang="en-GB" dirty="0"/>
              <a:t>For Microsoft Word documents, apply consistent heading styles to use </a:t>
            </a:r>
            <a:r>
              <a:rPr lang="en-GB" dirty="0" err="1"/>
              <a:t>autocoding</a:t>
            </a:r>
            <a:endParaRPr lang="en-GB" dirty="0"/>
          </a:p>
          <a:p>
            <a:r>
              <a:rPr lang="en-GB" dirty="0"/>
              <a:t>Multimedia files can be imported in a variety of formats including: .mp3/4, .wav, .</a:t>
            </a:r>
            <a:r>
              <a:rPr lang="en-GB" dirty="0" err="1"/>
              <a:t>jp</a:t>
            </a:r>
            <a:r>
              <a:rPr lang="en-GB" dirty="0"/>
              <a:t>(e)g</a:t>
            </a:r>
          </a:p>
          <a:p>
            <a:pPr lvl="1"/>
            <a:r>
              <a:rPr lang="en-GB" dirty="0"/>
              <a:t>Edit videos before importing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605" y="328836"/>
            <a:ext cx="40290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480" y="620688"/>
            <a:ext cx="922679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27340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3558DB37-9FEE-48A2-8578-ED04015739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F7FCCA6-00E2-4F74-A105-0D769872F2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Other Datasets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>
            <a:normAutofit/>
          </a:bodyPr>
          <a:lstStyle/>
          <a:p>
            <a:r>
              <a:rPr lang="en-GB" dirty="0"/>
              <a:t>Import datasets such as Excel spreadsheets or Access database tables </a:t>
            </a:r>
          </a:p>
          <a:p>
            <a:pPr lvl="1"/>
            <a:r>
              <a:rPr lang="en-GB" dirty="0"/>
              <a:t>Cannot edit datasets after importing – format and structure datasets before importing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FC00AF9-481B-4575-A3F3-2BAB2CB5F2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825157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2395538" y="2674939"/>
          <a:ext cx="7408862" cy="3451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in </a:t>
            </a:r>
            <a:r>
              <a:rPr lang="en-GB" dirty="0" err="1"/>
              <a:t>NVivo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780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2950F13-C229-4A28-B1EF-15B4679B5C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72950F13-C229-4A28-B1EF-15B4679B5C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639F867-2FD2-4E99-B99F-CD168BFAAA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1639F867-2FD2-4E99-B99F-CD168BFAAA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A96E88F-A94F-4920-8CD2-79F5BE1A7F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2A96E88F-A94F-4920-8CD2-79F5BE1A7F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ECF5249-4979-4B14-9747-E14D5B3278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dgm id="{7ECF5249-4979-4B14-9747-E14D5B3278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98BE4A-0C3A-4A2C-A8F0-44D599C095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2998BE4A-0C3A-4A2C-A8F0-44D599C095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65DFC6C-BDFB-47B9-B93F-9D0538981B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graphicEl>
                                              <a:dgm id="{865DFC6C-BDFB-47B9-B93F-9D0538981B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Approaches to coding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3531969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56627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Nodes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Use a separate node for each element</a:t>
            </a:r>
          </a:p>
          <a:p>
            <a:pPr lvl="1"/>
            <a:r>
              <a:rPr lang="en-GB" dirty="0"/>
              <a:t>Who, what, how, when</a:t>
            </a:r>
          </a:p>
          <a:p>
            <a:pPr lvl="1"/>
            <a:r>
              <a:rPr lang="en-GB" dirty="0"/>
              <a:t>Each node should encompass one concept only</a:t>
            </a:r>
          </a:p>
          <a:p>
            <a:r>
              <a:rPr lang="en-GB" dirty="0"/>
              <a:t>Data can be coded at multiple nodes</a:t>
            </a:r>
          </a:p>
          <a:p>
            <a:r>
              <a:rPr lang="en-GB" dirty="0"/>
              <a:t>Move free nodes into trees where appropriate</a:t>
            </a:r>
          </a:p>
          <a:p>
            <a:r>
              <a:rPr lang="en-GB" dirty="0"/>
              <a:t>Organise trees based on conceptual relationships</a:t>
            </a:r>
          </a:p>
          <a:p>
            <a:pPr lvl="1"/>
            <a:r>
              <a:rPr lang="en-GB" dirty="0"/>
              <a:t>Not observed or theoretical associations</a:t>
            </a:r>
          </a:p>
          <a:p>
            <a:pPr lvl="1"/>
            <a:r>
              <a:rPr lang="en-GB" dirty="0"/>
              <a:t>E.g. events, strategies, attitudes, beliefs, characteristics</a:t>
            </a:r>
          </a:p>
          <a:p>
            <a:r>
              <a:rPr lang="en-GB" dirty="0"/>
              <a:t>Each concept should appear in only one tree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480" y="645268"/>
            <a:ext cx="5372100" cy="733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571" y="175459"/>
            <a:ext cx="716657" cy="939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74737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B0E58038-8ACE-4AD9-B404-25C603550D8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/>
              <a:t>Coding Sources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38A34772-9011-42B5-AA63-FD6DEC92EE7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981200" y="1988840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Create nodes to link different sources related to a specific topic or theme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82BCDE19-2810-4337-9C49-8589C42176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0972124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17520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B0E58038-8ACE-4AD9-B404-25C603550D8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/>
              <a:t>Case Nodes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38A34772-9011-42B5-AA63-FD6DEC92EE7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981200" y="1860349"/>
            <a:ext cx="28083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You can classify HELEN node as a PERSON with attributes such as: GENDER, AGE, OCCUPATION, LOCATION, etc.</a:t>
            </a:r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82BCDE19-2810-4337-9C49-8589C42176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extBox 5"/>
          <p:cNvSpPr txBox="1"/>
          <p:nvPr/>
        </p:nvSpPr>
        <p:spPr>
          <a:xfrm>
            <a:off x="7896200" y="5373217"/>
            <a:ext cx="29194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You can create nodes for other ‘cases’ such as companies, locations, etc.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0060052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97005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xmlns="" id="{39E3965E-AC41-4711-9D10-E25ABB132D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xmlns="" id="{1F5DC8C3-BA5F-4EED-BB9A-A14272BD82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xmlns="" id="{33428ACC-71EC-4171-9527-10983BA6B41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Tree Structures in NVivo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9" y="771332"/>
            <a:ext cx="6912217" cy="479165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xmlns="" id="{BA22713B-ABB6-4391-97F9-0449A2B9B6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xmlns="" id="{2FA54FBA-21C0-44C9-AD0D-565DB1ACAC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105406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Memos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memos to tell the story of your research</a:t>
            </a:r>
          </a:p>
          <a:p>
            <a:pPr lvl="1"/>
            <a:r>
              <a:rPr lang="en-GB" dirty="0"/>
              <a:t>Can help you make sense of your data</a:t>
            </a:r>
          </a:p>
          <a:p>
            <a:r>
              <a:rPr lang="en-GB" b="1" dirty="0">
                <a:solidFill>
                  <a:schemeClr val="accent6"/>
                </a:solidFill>
              </a:rPr>
              <a:t>Research memo </a:t>
            </a:r>
            <a:r>
              <a:rPr lang="en-GB" dirty="0"/>
              <a:t>– goals, assumptions, journal</a:t>
            </a:r>
          </a:p>
          <a:p>
            <a:r>
              <a:rPr lang="en-GB" b="1" dirty="0">
                <a:solidFill>
                  <a:schemeClr val="accent6"/>
                </a:solidFill>
              </a:rPr>
              <a:t>Source memo </a:t>
            </a:r>
            <a:r>
              <a:rPr lang="en-GB" dirty="0"/>
              <a:t>– key points of interview/document, description information, initial perceptions</a:t>
            </a:r>
          </a:p>
          <a:p>
            <a:r>
              <a:rPr lang="en-GB" b="1" dirty="0">
                <a:solidFill>
                  <a:schemeClr val="accent6"/>
                </a:solidFill>
              </a:rPr>
              <a:t>Node memo </a:t>
            </a:r>
            <a:r>
              <a:rPr lang="en-GB" dirty="0"/>
              <a:t>– why theme is important, links to literature</a:t>
            </a:r>
          </a:p>
          <a:p>
            <a:r>
              <a:rPr lang="en-GB" b="1" dirty="0">
                <a:solidFill>
                  <a:schemeClr val="accent6"/>
                </a:solidFill>
              </a:rPr>
              <a:t>Query memo </a:t>
            </a:r>
            <a:r>
              <a:rPr lang="en-GB" dirty="0"/>
              <a:t>– what results tell you, further queries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731836"/>
            <a:ext cx="682181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09475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Queries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Find and analyse words or phrases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Text Search Query </a:t>
            </a:r>
            <a:r>
              <a:rPr lang="en-GB" sz="2400" dirty="0"/>
              <a:t>– search for a word/phrase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Create a </a:t>
            </a:r>
            <a:r>
              <a:rPr lang="en-GB" sz="2400" b="1" dirty="0"/>
              <a:t>word tree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b="1" dirty="0"/>
              <a:t>Word Frequency Query </a:t>
            </a:r>
            <a:r>
              <a:rPr lang="en-GB" sz="2400" dirty="0"/>
              <a:t>– </a:t>
            </a:r>
            <a:br>
              <a:rPr lang="en-GB" sz="2400" dirty="0"/>
            </a:br>
            <a:r>
              <a:rPr lang="en-GB" sz="2400" dirty="0"/>
              <a:t>most frequently </a:t>
            </a:r>
            <a:r>
              <a:rPr lang="en-GB" sz="2400" dirty="0" err="1"/>
              <a:t>occuring</a:t>
            </a:r>
            <a:r>
              <a:rPr lang="en-GB" sz="2400" dirty="0"/>
              <a:t> words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Create a </a:t>
            </a:r>
            <a:r>
              <a:rPr lang="en-GB" sz="2400" b="1" dirty="0"/>
              <a:t>tag cloud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Use memos to record what you learn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22031" y="879053"/>
            <a:ext cx="2222358" cy="21058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31023" y="872500"/>
            <a:ext cx="1398920" cy="2155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14485" y="3126604"/>
            <a:ext cx="1029904" cy="1169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65206" y="4295975"/>
            <a:ext cx="5526694" cy="14507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22327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279576" y="2364812"/>
          <a:ext cx="5112568" cy="37772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an </a:t>
            </a:r>
            <a:r>
              <a:rPr lang="en-GB" dirty="0" err="1"/>
              <a:t>NVivo</a:t>
            </a:r>
            <a:r>
              <a:rPr lang="en-GB" dirty="0"/>
              <a:t> Project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7824193" y="2613702"/>
            <a:ext cx="2304255" cy="3528392"/>
            <a:chOff x="5364089" y="2708920"/>
            <a:chExt cx="2304255" cy="3528392"/>
          </a:xfrm>
        </p:grpSpPr>
        <p:sp>
          <p:nvSpPr>
            <p:cNvPr id="5" name="TextBox 4"/>
            <p:cNvSpPr txBox="1"/>
            <p:nvPr/>
          </p:nvSpPr>
          <p:spPr>
            <a:xfrm rot="16200000">
              <a:off x="4667039" y="3554216"/>
              <a:ext cx="17634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Structuring phase</a:t>
              </a:r>
            </a:p>
          </p:txBody>
        </p:sp>
        <p:cxnSp>
          <p:nvCxnSpPr>
            <p:cNvPr id="7" name="Straight Arrow Connector 6"/>
            <p:cNvCxnSpPr/>
            <p:nvPr/>
          </p:nvCxnSpPr>
          <p:spPr>
            <a:xfrm>
              <a:off x="5940152" y="2708920"/>
              <a:ext cx="0" cy="216024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/>
            <p:cNvSpPr txBox="1"/>
            <p:nvPr/>
          </p:nvSpPr>
          <p:spPr>
            <a:xfrm rot="16200000">
              <a:off x="5197613" y="4769453"/>
              <a:ext cx="24304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Creative/analytic phase</a:t>
              </a:r>
            </a:p>
          </p:txBody>
        </p:sp>
        <p:cxnSp>
          <p:nvCxnSpPr>
            <p:cNvPr id="9" name="Straight Arrow Connector 8"/>
            <p:cNvCxnSpPr/>
            <p:nvPr/>
          </p:nvCxnSpPr>
          <p:spPr>
            <a:xfrm>
              <a:off x="6876256" y="3941440"/>
              <a:ext cx="0" cy="216024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/>
            <p:cNvSpPr txBox="1"/>
            <p:nvPr/>
          </p:nvSpPr>
          <p:spPr>
            <a:xfrm rot="16200000">
              <a:off x="6005797" y="4071058"/>
              <a:ext cx="268631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Optional analytic iterations</a:t>
              </a:r>
            </a:p>
          </p:txBody>
        </p:sp>
        <p:cxnSp>
          <p:nvCxnSpPr>
            <p:cNvPr id="19" name="Straight Arrow Connector 18"/>
            <p:cNvCxnSpPr/>
            <p:nvPr/>
          </p:nvCxnSpPr>
          <p:spPr>
            <a:xfrm flipH="1">
              <a:off x="6412849" y="2708920"/>
              <a:ext cx="1255495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7668344" y="2708920"/>
              <a:ext cx="0" cy="3528392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7236296" y="6237312"/>
              <a:ext cx="432048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TextBox 23"/>
          <p:cNvSpPr txBox="1"/>
          <p:nvPr/>
        </p:nvSpPr>
        <p:spPr>
          <a:xfrm>
            <a:off x="1919536" y="6381329"/>
            <a:ext cx="83529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Source: </a:t>
            </a:r>
            <a:r>
              <a:rPr lang="en-GB" sz="1400" dirty="0" err="1">
                <a:solidFill>
                  <a:schemeClr val="bg1"/>
                </a:solidFill>
              </a:rPr>
              <a:t>Edhlund</a:t>
            </a:r>
            <a:r>
              <a:rPr lang="en-GB" sz="1400" dirty="0">
                <a:solidFill>
                  <a:schemeClr val="bg1"/>
                </a:solidFill>
              </a:rPr>
              <a:t>, B &amp; </a:t>
            </a:r>
            <a:r>
              <a:rPr lang="en-GB" sz="1400" dirty="0" err="1">
                <a:solidFill>
                  <a:schemeClr val="bg1"/>
                </a:solidFill>
              </a:rPr>
              <a:t>Mcdougall</a:t>
            </a:r>
            <a:r>
              <a:rPr lang="en-GB" sz="1400" dirty="0">
                <a:solidFill>
                  <a:schemeClr val="bg1"/>
                </a:solidFill>
              </a:rPr>
              <a:t>, A (2013), </a:t>
            </a:r>
            <a:r>
              <a:rPr lang="en-GB" sz="1400" dirty="0" err="1">
                <a:solidFill>
                  <a:schemeClr val="bg1"/>
                </a:solidFill>
              </a:rPr>
              <a:t>NVivo</a:t>
            </a:r>
            <a:r>
              <a:rPr lang="en-GB" sz="1400" dirty="0">
                <a:solidFill>
                  <a:schemeClr val="bg1"/>
                </a:solidFill>
              </a:rPr>
              <a:t> 10 Essentials, p. 14</a:t>
            </a:r>
          </a:p>
        </p:txBody>
      </p:sp>
    </p:spTree>
    <p:extLst>
      <p:ext uri="{BB962C8B-B14F-4D97-AF65-F5344CB8AC3E}">
        <p14:creationId xmlns:p14="http://schemas.microsoft.com/office/powerpoint/2010/main" val="11544883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Reviews in </a:t>
            </a:r>
            <a:r>
              <a:rPr lang="en-GB" dirty="0" err="1"/>
              <a:t>NVivo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Create a source folder called ‘Literature’</a:t>
            </a:r>
          </a:p>
          <a:p>
            <a:r>
              <a:rPr lang="en-GB" dirty="0"/>
              <a:t>Code articles by themes</a:t>
            </a:r>
          </a:p>
          <a:p>
            <a:pPr lvl="1"/>
            <a:r>
              <a:rPr lang="en-GB" dirty="0"/>
              <a:t>Create nodes for </a:t>
            </a:r>
            <a:r>
              <a:rPr lang="en-GB" b="1" dirty="0">
                <a:solidFill>
                  <a:schemeClr val="accent6"/>
                </a:solidFill>
              </a:rPr>
              <a:t>statistics</a:t>
            </a:r>
            <a:r>
              <a:rPr lang="en-GB" dirty="0"/>
              <a:t>, </a:t>
            </a:r>
            <a:r>
              <a:rPr lang="en-GB" b="1" dirty="0">
                <a:solidFill>
                  <a:schemeClr val="accent6"/>
                </a:solidFill>
              </a:rPr>
              <a:t>quotes</a:t>
            </a:r>
            <a:r>
              <a:rPr lang="en-GB" dirty="0"/>
              <a:t>, </a:t>
            </a:r>
            <a:r>
              <a:rPr lang="en-GB" b="1" dirty="0">
                <a:solidFill>
                  <a:schemeClr val="accent6"/>
                </a:solidFill>
              </a:rPr>
              <a:t>definitions</a:t>
            </a:r>
            <a:r>
              <a:rPr lang="en-GB" dirty="0"/>
              <a:t>, etc.</a:t>
            </a:r>
          </a:p>
          <a:p>
            <a:r>
              <a:rPr lang="en-GB" dirty="0"/>
              <a:t>Annotate content you want to follow-up</a:t>
            </a:r>
          </a:p>
          <a:p>
            <a:r>
              <a:rPr lang="en-GB" dirty="0"/>
              <a:t>Use memos to add descriptions or critiques</a:t>
            </a:r>
          </a:p>
          <a:p>
            <a:r>
              <a:rPr lang="en-GB" dirty="0"/>
              <a:t>Use source classifications for </a:t>
            </a:r>
            <a:r>
              <a:rPr lang="en-GB" b="1" dirty="0">
                <a:solidFill>
                  <a:schemeClr val="accent6"/>
                </a:solidFill>
              </a:rPr>
              <a:t>date</a:t>
            </a:r>
            <a:r>
              <a:rPr lang="en-GB" dirty="0"/>
              <a:t>, </a:t>
            </a:r>
            <a:r>
              <a:rPr lang="en-GB" b="1" dirty="0">
                <a:solidFill>
                  <a:schemeClr val="accent6"/>
                </a:solidFill>
              </a:rPr>
              <a:t>author</a:t>
            </a:r>
            <a:r>
              <a:rPr lang="en-GB" dirty="0"/>
              <a:t>, etc.</a:t>
            </a:r>
          </a:p>
          <a:p>
            <a:r>
              <a:rPr lang="en-GB" dirty="0"/>
              <a:t>Use queries to find common themes or gaps</a:t>
            </a:r>
          </a:p>
        </p:txBody>
      </p:sp>
    </p:spTree>
    <p:extLst>
      <p:ext uri="{BB962C8B-B14F-4D97-AF65-F5344CB8AC3E}">
        <p14:creationId xmlns:p14="http://schemas.microsoft.com/office/powerpoint/2010/main" val="6730128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xmlns="" id="{80861964-D86C-4A50-8F6D-B466384A61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GB" sz="3400"/>
              <a:t>Web Pages and Social Media Data</a:t>
            </a:r>
          </a:p>
        </p:txBody>
      </p:sp>
      <p:pic>
        <p:nvPicPr>
          <p:cNvPr id="1026" name="Picture 2" descr="http://help-ncapture.qsrinternational.com/desktop/cn_ncapture_infograph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9" y="1034300"/>
            <a:ext cx="6583227" cy="452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29" name="Straight Connector 72">
            <a:extLst>
              <a:ext uri="{FF2B5EF4-FFF2-40B4-BE49-F238E27FC236}">
                <a16:creationId xmlns:a16="http://schemas.microsoft.com/office/drawing/2014/main" xmlns="" id="{754A678E-8F30-4E92-A5BF-F5D03D0113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7898967" y="2246569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Install </a:t>
            </a:r>
            <a:r>
              <a:rPr lang="en-GB" sz="1400" dirty="0" err="1"/>
              <a:t>NCapture</a:t>
            </a:r>
            <a:r>
              <a:rPr lang="en-GB" sz="1400" dirty="0"/>
              <a:t> for Internet Explorer/Chrome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Capture content from: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Web pages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Online PDFs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Facebook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Twitter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LinkedIn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YouTube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hlinkClick r:id="rId3"/>
              </a:rPr>
              <a:t>http://help-ncapture.qsrinternational.com/desktop/welcome/welcome.htm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>
                <a:hlinkClick r:id="rId4"/>
              </a:rPr>
              <a:t>http://nsmnss.blogspot.co.uk/2014/08/7-ways-nvivo-helps-researchers-handle.html</a:t>
            </a:r>
            <a:endParaRPr lang="en-GB" sz="1400" dirty="0"/>
          </a:p>
        </p:txBody>
      </p:sp>
      <p:sp>
        <p:nvSpPr>
          <p:cNvPr id="1030" name="Rectangle 74">
            <a:extLst>
              <a:ext uri="{FF2B5EF4-FFF2-40B4-BE49-F238E27FC236}">
                <a16:creationId xmlns:a16="http://schemas.microsoft.com/office/drawing/2014/main" xmlns="" id="{7465E1E6-76DA-46A7-87B0-0A3F9791A9E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583565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Code data at multiple nodes</a:t>
            </a:r>
          </a:p>
          <a:p>
            <a:pPr lvl="1"/>
            <a:r>
              <a:rPr lang="en-GB" dirty="0"/>
              <a:t>Use descriptive, thematic and analytic codes</a:t>
            </a:r>
          </a:p>
          <a:p>
            <a:pPr lvl="1"/>
            <a:r>
              <a:rPr lang="en-GB" dirty="0"/>
              <a:t>Keep a record of your codes and the themes that evolve</a:t>
            </a:r>
          </a:p>
          <a:p>
            <a:r>
              <a:rPr lang="en-GB" dirty="0"/>
              <a:t>Use a Word Frequency query to help you identify key phrases</a:t>
            </a:r>
          </a:p>
          <a:p>
            <a:r>
              <a:rPr lang="en-GB" dirty="0"/>
              <a:t>Use Text Search queries to help you explore themes</a:t>
            </a:r>
          </a:p>
          <a:p>
            <a:r>
              <a:rPr lang="en-GB" dirty="0"/>
              <a:t>Take time to reflect on what you have found and record ideas using memos</a:t>
            </a:r>
          </a:p>
          <a:p>
            <a:r>
              <a:rPr lang="en-GB" dirty="0"/>
              <a:t>Absence can be important!  Ask why sources are NOT coded at a node</a:t>
            </a:r>
          </a:p>
          <a:p>
            <a:r>
              <a:rPr lang="en-GB" dirty="0"/>
              <a:t>Keep a journal of your analysis process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3059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3741B58E-3B65-4A01-A276-975AB2CF8A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7AAC67C3-831B-4AB1-A259-DFB839CAFA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6" y="0"/>
            <a:ext cx="4648593" cy="640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Things to consider early!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r>
              <a:rPr lang="en-GB" sz="2400"/>
              <a:t>Create your project journal</a:t>
            </a:r>
          </a:p>
          <a:p>
            <a:r>
              <a:rPr lang="en-GB" sz="2400"/>
              <a:t>Use a model to visualise your preliminary ideas</a:t>
            </a:r>
          </a:p>
          <a:p>
            <a:r>
              <a:rPr lang="en-GB" sz="2400"/>
              <a:t>Create case nodes for the people, organisations, places etc. in your project</a:t>
            </a:r>
          </a:p>
          <a:p>
            <a:r>
              <a:rPr lang="en-GB" sz="2400"/>
              <a:t>Identify possible nodes based on your literature review</a:t>
            </a:r>
          </a:p>
          <a:p>
            <a:r>
              <a:rPr lang="en-GB" sz="2400"/>
              <a:t>Prepare your sources for importing – format documents, clean datasets, edit video/audio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F47830C7-1F96-488F-89E5-DC15DB2512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802010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3741B58E-3B65-4A01-A276-975AB2CF8A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7AAC67C3-831B-4AB1-A259-DFB839CAFA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6" y="0"/>
            <a:ext cx="4648593" cy="640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Practical 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r>
              <a:rPr lang="en-GB" sz="2400"/>
              <a:t>Import documents into NVivo</a:t>
            </a:r>
          </a:p>
          <a:p>
            <a:r>
              <a:rPr lang="en-GB" sz="2400"/>
              <a:t>Create nodes and code data</a:t>
            </a:r>
          </a:p>
          <a:p>
            <a:pPr lvl="0"/>
            <a:r>
              <a:rPr lang="en-GB" sz="2400"/>
              <a:t>Create memos and annotate data</a:t>
            </a:r>
          </a:p>
          <a:p>
            <a:pPr lvl="0"/>
            <a:r>
              <a:rPr lang="en-GB" sz="2400"/>
              <a:t>Add classifications to a project</a:t>
            </a:r>
          </a:p>
          <a:p>
            <a:pPr lvl="0"/>
            <a:r>
              <a:rPr lang="en-GB" sz="2400"/>
              <a:t>Define attributes for classifications</a:t>
            </a:r>
          </a:p>
          <a:p>
            <a:pPr lvl="0"/>
            <a:r>
              <a:rPr lang="en-GB" sz="2400"/>
              <a:t>Produce reports</a:t>
            </a:r>
          </a:p>
          <a:p>
            <a:pPr lvl="0"/>
            <a:r>
              <a:rPr lang="en-GB" sz="2400"/>
              <a:t>Create Text Search and Word Frequency queries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F47830C7-1F96-488F-89E5-DC15DB2512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520238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3741B58E-3B65-4A01-A276-975AB2CF8A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7AAC67C3-831B-4AB1-A259-DFB839CAFA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6" y="0"/>
            <a:ext cx="4648593" cy="640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Online Resources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200"/>
              <a:t>NVivo Toolkit: </a:t>
            </a:r>
            <a:r>
              <a:rPr lang="en-GB" sz="2200">
                <a:hlinkClick r:id="rId3"/>
              </a:rPr>
              <a:t>http://explore.qsrinternational.com/nvivo-toolkit</a:t>
            </a:r>
            <a:endParaRPr lang="en-GB" sz="2200"/>
          </a:p>
          <a:p>
            <a:pPr>
              <a:lnSpc>
                <a:spcPct val="100000"/>
              </a:lnSpc>
            </a:pPr>
            <a:r>
              <a:rPr lang="en-GB" sz="2200"/>
              <a:t>Getting Started Guide: </a:t>
            </a:r>
            <a:r>
              <a:rPr lang="en-GB" sz="2200">
                <a:hlinkClick r:id="rId4"/>
              </a:rPr>
              <a:t>http://download.qsrinternational.com/Document/NVivo10/NVivo10-Getting-Started-Guide.pdf</a:t>
            </a:r>
            <a:endParaRPr lang="en-GB" sz="2200"/>
          </a:p>
          <a:p>
            <a:pPr>
              <a:lnSpc>
                <a:spcPct val="100000"/>
              </a:lnSpc>
            </a:pPr>
            <a:r>
              <a:rPr lang="en-GB" sz="2200"/>
              <a:t>QSR website: </a:t>
            </a:r>
            <a:r>
              <a:rPr lang="en-GB" sz="2200">
                <a:hlinkClick r:id="rId5"/>
              </a:rPr>
              <a:t>http://www.qsrinternational.com/support.aspx</a:t>
            </a:r>
            <a:endParaRPr lang="en-GB" sz="2200"/>
          </a:p>
          <a:p>
            <a:pPr>
              <a:lnSpc>
                <a:spcPct val="100000"/>
              </a:lnSpc>
            </a:pPr>
            <a:r>
              <a:rPr lang="en-GB" sz="2200"/>
              <a:t>QSR Support - @QSRSup - on Twitter: </a:t>
            </a:r>
            <a:r>
              <a:rPr lang="en-GB" sz="2200">
                <a:hlinkClick r:id="rId6"/>
              </a:rPr>
              <a:t>https://twitter.com/QSRSup</a:t>
            </a:r>
            <a:endParaRPr lang="en-GB" sz="2200"/>
          </a:p>
          <a:p>
            <a:pPr>
              <a:lnSpc>
                <a:spcPct val="100000"/>
              </a:lnSpc>
            </a:pPr>
            <a:r>
              <a:rPr lang="en-GB" sz="2200"/>
              <a:t>QSR on Facebook: </a:t>
            </a:r>
            <a:r>
              <a:rPr lang="en-GB" sz="2200">
                <a:hlinkClick r:id="rId7"/>
              </a:rPr>
              <a:t>http://www.facebook.com/qsrinternational</a:t>
            </a:r>
            <a:endParaRPr lang="en-GB" sz="2200"/>
          </a:p>
          <a:p>
            <a:pPr>
              <a:lnSpc>
                <a:spcPct val="100000"/>
              </a:lnSpc>
            </a:pPr>
            <a:r>
              <a:rPr lang="en-GB" sz="2200"/>
              <a:t>QSR on YouTube: </a:t>
            </a:r>
            <a:r>
              <a:rPr lang="en-GB" sz="2200">
                <a:hlinkClick r:id="rId8"/>
              </a:rPr>
              <a:t>https://www.youtube.com/user/QSRInternational</a:t>
            </a:r>
            <a:r>
              <a:rPr lang="en-GB" sz="2200"/>
              <a:t>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F47830C7-1F96-488F-89E5-DC15DB2512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317501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3741B58E-3B65-4A01-A276-975AB2CF8A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7AAC67C3-831B-4AB1-A259-DFB839CAFA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6" y="0"/>
            <a:ext cx="4648593" cy="640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Literature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Qualitative Data Analysis with Nvivo</a:t>
            </a:r>
          </a:p>
          <a:p>
            <a:pPr lvl="1">
              <a:lnSpc>
                <a:spcPct val="90000"/>
              </a:lnSpc>
            </a:pPr>
            <a:r>
              <a:rPr lang="en-GB" sz="1700"/>
              <a:t>Bazeley, P &amp; Jackson, K (2013)</a:t>
            </a:r>
          </a:p>
          <a:p>
            <a:pPr>
              <a:lnSpc>
                <a:spcPct val="90000"/>
              </a:lnSpc>
            </a:pPr>
            <a:r>
              <a:rPr lang="en-GB" sz="1700"/>
              <a:t>NVivo 10 Essentials </a:t>
            </a:r>
          </a:p>
          <a:p>
            <a:pPr lvl="1">
              <a:lnSpc>
                <a:spcPct val="90000"/>
              </a:lnSpc>
            </a:pPr>
            <a:r>
              <a:rPr lang="en-GB" sz="1700"/>
              <a:t>Edhlund, B &amp; Mcdougall, A (2013)</a:t>
            </a:r>
            <a:endParaRPr lang="en-IE" sz="1700"/>
          </a:p>
          <a:p>
            <a:pPr>
              <a:lnSpc>
                <a:spcPct val="90000"/>
              </a:lnSpc>
            </a:pPr>
            <a:r>
              <a:rPr lang="en-IE" sz="1700"/>
              <a:t>Using QSR‐NVivo to facilitate the development of a grounded theory project: an account of a worked example</a:t>
            </a:r>
          </a:p>
          <a:p>
            <a:pPr lvl="1">
              <a:lnSpc>
                <a:spcPct val="90000"/>
              </a:lnSpc>
            </a:pPr>
            <a:r>
              <a:rPr lang="en-IE" sz="1700"/>
              <a:t>Andrew John Hutchison, Lynne Halley Johnston, Jeff David Breckon </a:t>
            </a:r>
          </a:p>
          <a:p>
            <a:pPr lvl="1">
              <a:lnSpc>
                <a:spcPct val="90000"/>
              </a:lnSpc>
            </a:pPr>
            <a:r>
              <a:rPr lang="en-IE" sz="1700" i="1"/>
              <a:t>International Journal of Social Research Methodology </a:t>
            </a:r>
          </a:p>
          <a:p>
            <a:pPr lvl="1">
              <a:lnSpc>
                <a:spcPct val="90000"/>
              </a:lnSpc>
            </a:pPr>
            <a:r>
              <a:rPr lang="en-IE" sz="1700"/>
              <a:t>Vol. 13, Iss. 4, 2010</a:t>
            </a:r>
          </a:p>
          <a:p>
            <a:pPr>
              <a:lnSpc>
                <a:spcPct val="90000"/>
              </a:lnSpc>
            </a:pPr>
            <a:r>
              <a:rPr lang="en-GB" sz="1700"/>
              <a:t>Using NVivo to Answer the Challenges of Qualitative Research in Professional Communication: Benefits and Best Practices Tutorial</a:t>
            </a:r>
          </a:p>
          <a:p>
            <a:pPr lvl="1">
              <a:lnSpc>
                <a:spcPct val="90000"/>
              </a:lnSpc>
            </a:pPr>
            <a:r>
              <a:rPr lang="en-GB" sz="1700"/>
              <a:t>Hoover, R.S.; Koerber, A.L., </a:t>
            </a:r>
          </a:p>
          <a:p>
            <a:pPr lvl="1">
              <a:lnSpc>
                <a:spcPct val="90000"/>
              </a:lnSpc>
            </a:pPr>
            <a:r>
              <a:rPr lang="en-GB" sz="1700" i="1"/>
              <a:t>Professional Communication, IEEE Transactions on</a:t>
            </a:r>
            <a:r>
              <a:rPr lang="en-GB" sz="1700"/>
              <a:t> </a:t>
            </a:r>
          </a:p>
          <a:p>
            <a:pPr lvl="1">
              <a:lnSpc>
                <a:spcPct val="90000"/>
              </a:lnSpc>
            </a:pPr>
            <a:r>
              <a:rPr lang="en-GB" sz="1700"/>
              <a:t>Vol.54, no.1, pp.68,82, March 2011</a:t>
            </a:r>
            <a:br>
              <a:rPr lang="en-GB" sz="1700"/>
            </a:br>
            <a:r>
              <a:rPr lang="en-GB" sz="1700"/>
              <a:t>doi: 10.1109/TPC.2009.2036896</a:t>
            </a:r>
            <a:br>
              <a:rPr lang="en-GB" sz="1700"/>
            </a:br>
            <a:r>
              <a:rPr lang="en-GB" sz="1700"/>
              <a:t>URL: </a:t>
            </a:r>
            <a:r>
              <a:rPr lang="en-GB" sz="1700">
                <a:hlinkClick r:id="rId2"/>
              </a:rPr>
              <a:t>http://ieeexplore.ieee.org/stamp/stamp.jsp?tp=&amp;arnumber=5337919&amp;isnumber=5718246</a:t>
            </a:r>
            <a:endParaRPr lang="en-GB" sz="17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F47830C7-1F96-488F-89E5-DC15DB2512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4299989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RegularSeedRightStep">
      <a:dk1>
        <a:srgbClr val="000000"/>
      </a:dk1>
      <a:lt1>
        <a:srgbClr val="FFFFFF"/>
      </a:lt1>
      <a:dk2>
        <a:srgbClr val="3E3823"/>
      </a:dk2>
      <a:lt2>
        <a:srgbClr val="E2E6E8"/>
      </a:lt2>
      <a:accent1>
        <a:srgbClr val="E4712C"/>
      </a:accent1>
      <a:accent2>
        <a:srgbClr val="C09D18"/>
      </a:accent2>
      <a:accent3>
        <a:srgbClr val="91AE22"/>
      </a:accent3>
      <a:accent4>
        <a:srgbClr val="53B717"/>
      </a:accent4>
      <a:accent5>
        <a:srgbClr val="24BB2B"/>
      </a:accent5>
      <a:accent6>
        <a:srgbClr val="17BA62"/>
      </a:accent6>
      <a:hlink>
        <a:srgbClr val="3D89B7"/>
      </a:hlink>
      <a:folHlink>
        <a:srgbClr val="828282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1552</TotalTime>
  <Words>1757</Words>
  <Application>Microsoft Office PowerPoint</Application>
  <PresentationFormat>Widescreen</PresentationFormat>
  <Paragraphs>294</Paragraphs>
  <Slides>41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4" baseType="lpstr">
      <vt:lpstr>Calibri</vt:lpstr>
      <vt:lpstr>Tw Cen MT</vt:lpstr>
      <vt:lpstr>RetrospectVTI</vt:lpstr>
      <vt:lpstr>Qualitative Data Analysis using NVivo</vt:lpstr>
      <vt:lpstr>What is Qualitative Data?</vt:lpstr>
      <vt:lpstr>Use Qualitative Data to Answer What/How/Why Questions</vt:lpstr>
      <vt:lpstr>Examples of Qualitative Data Sources</vt:lpstr>
      <vt:lpstr>Analysing Qualitative Data</vt:lpstr>
      <vt:lpstr>Objectives of Qualitative Analysis</vt:lpstr>
      <vt:lpstr>Coding Data</vt:lpstr>
      <vt:lpstr>Types of Code</vt:lpstr>
      <vt:lpstr>Tree (Hierarchical) Coding</vt:lpstr>
      <vt:lpstr>Challenges</vt:lpstr>
      <vt:lpstr>How can NVivo Help?</vt:lpstr>
      <vt:lpstr>What will it create? Trends based on word frequencies</vt:lpstr>
      <vt:lpstr>Or Word Trees- prominent words/phrases</vt:lpstr>
      <vt:lpstr>Or Map Map - Hierarchy</vt:lpstr>
      <vt:lpstr>Why use Nvivo?</vt:lpstr>
      <vt:lpstr>Nvivo, CAQDAS and Qualitative Data  </vt:lpstr>
      <vt:lpstr>It takes a lot of work by you ….</vt:lpstr>
      <vt:lpstr>Analysing with Nvivo</vt:lpstr>
      <vt:lpstr>Qualitative Analysis Using NVivo</vt:lpstr>
      <vt:lpstr>Limitations</vt:lpstr>
      <vt:lpstr>Important</vt:lpstr>
      <vt:lpstr>PowerPoint Presentation</vt:lpstr>
      <vt:lpstr>Terminology</vt:lpstr>
      <vt:lpstr>Importing Sources</vt:lpstr>
      <vt:lpstr>Other Datasets</vt:lpstr>
      <vt:lpstr>Coding in NVivo</vt:lpstr>
      <vt:lpstr>Approaches to coding</vt:lpstr>
      <vt:lpstr>Creating Nodes</vt:lpstr>
      <vt:lpstr>Coding Sources</vt:lpstr>
      <vt:lpstr>Case Nodes</vt:lpstr>
      <vt:lpstr>Tree Structures in NVivo</vt:lpstr>
      <vt:lpstr>Using Memos</vt:lpstr>
      <vt:lpstr>Queries</vt:lpstr>
      <vt:lpstr>Developing an NVivo Project</vt:lpstr>
      <vt:lpstr>Literature Reviews in NVivo</vt:lpstr>
      <vt:lpstr>Web Pages and Social Media Data</vt:lpstr>
      <vt:lpstr>Tips</vt:lpstr>
      <vt:lpstr>Things to consider early!</vt:lpstr>
      <vt:lpstr>Practical Exercises</vt:lpstr>
      <vt:lpstr>Online Resources</vt:lpstr>
      <vt:lpstr>Literature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Data Analysis using NVivo</dc:title>
  <dc:creator>caroline jawad</dc:creator>
  <cp:lastModifiedBy>Administrator</cp:lastModifiedBy>
  <cp:revision>3</cp:revision>
  <dcterms:created xsi:type="dcterms:W3CDTF">2020-02-08T18:15:20Z</dcterms:created>
  <dcterms:modified xsi:type="dcterms:W3CDTF">2020-02-13T14:08:21Z</dcterms:modified>
</cp:coreProperties>
</file>