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14"/>
  </p:notesMasterIdLst>
  <p:sldIdLst>
    <p:sldId id="256" r:id="rId5"/>
    <p:sldId id="257" r:id="rId6"/>
    <p:sldId id="259" r:id="rId7"/>
    <p:sldId id="264" r:id="rId8"/>
    <p:sldId id="258" r:id="rId9"/>
    <p:sldId id="265" r:id="rId10"/>
    <p:sldId id="263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FEFE"/>
    <a:srgbClr val="E5FED2"/>
    <a:srgbClr val="00FF99"/>
    <a:srgbClr val="FF9999"/>
    <a:srgbClr val="CC66FF"/>
    <a:srgbClr val="FF3399"/>
    <a:srgbClr val="333300"/>
    <a:srgbClr val="6B5D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F147E4-1811-4CCD-9B8C-A4E2AAF9C5CD}" v="29" dt="2023-03-12T13:33:26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eer Ishal" userId="f411cc15-62d4-4411-a4a7-ab9af6ecc237" providerId="ADAL" clId="{E8F147E4-1811-4CCD-9B8C-A4E2AAF9C5CD}"/>
    <pc:docChg chg="undo redo custSel addSld delSld modSld sldOrd">
      <pc:chgData name="Abeer Ishal" userId="f411cc15-62d4-4411-a4a7-ab9af6ecc237" providerId="ADAL" clId="{E8F147E4-1811-4CCD-9B8C-A4E2AAF9C5CD}" dt="2023-03-12T16:10:06.469" v="1358" actId="14100"/>
      <pc:docMkLst>
        <pc:docMk/>
      </pc:docMkLst>
      <pc:sldChg chg="modSp mod">
        <pc:chgData name="Abeer Ishal" userId="f411cc15-62d4-4411-a4a7-ab9af6ecc237" providerId="ADAL" clId="{E8F147E4-1811-4CCD-9B8C-A4E2AAF9C5CD}" dt="2023-03-09T19:25:13.178" v="384" actId="20577"/>
        <pc:sldMkLst>
          <pc:docMk/>
          <pc:sldMk cId="686645664" sldId="256"/>
        </pc:sldMkLst>
        <pc:spChg chg="mod">
          <ac:chgData name="Abeer Ishal" userId="f411cc15-62d4-4411-a4a7-ab9af6ecc237" providerId="ADAL" clId="{E8F147E4-1811-4CCD-9B8C-A4E2AAF9C5CD}" dt="2023-03-09T19:25:13.178" v="384" actId="20577"/>
          <ac:spMkLst>
            <pc:docMk/>
            <pc:sldMk cId="686645664" sldId="256"/>
            <ac:spMk id="2" creationId="{47DEA786-C00D-E58D-B0FD-341B29B0BA8A}"/>
          </ac:spMkLst>
        </pc:spChg>
      </pc:sldChg>
      <pc:sldChg chg="modSp mod">
        <pc:chgData name="Abeer Ishal" userId="f411cc15-62d4-4411-a4a7-ab9af6ecc237" providerId="ADAL" clId="{E8F147E4-1811-4CCD-9B8C-A4E2AAF9C5CD}" dt="2023-03-12T16:10:06.469" v="1358" actId="14100"/>
        <pc:sldMkLst>
          <pc:docMk/>
          <pc:sldMk cId="3452495838" sldId="257"/>
        </pc:sldMkLst>
        <pc:spChg chg="mod">
          <ac:chgData name="Abeer Ishal" userId="f411cc15-62d4-4411-a4a7-ab9af6ecc237" providerId="ADAL" clId="{E8F147E4-1811-4CCD-9B8C-A4E2AAF9C5CD}" dt="2023-03-12T16:10:06.469" v="1358" actId="14100"/>
          <ac:spMkLst>
            <pc:docMk/>
            <pc:sldMk cId="3452495838" sldId="257"/>
            <ac:spMk id="9" creationId="{27227F26-47C1-5F59-6BC1-7FAFFD17196F}"/>
          </ac:spMkLst>
        </pc:spChg>
      </pc:sldChg>
      <pc:sldChg chg="addSp delSp modSp new mod ord setBg">
        <pc:chgData name="Abeer Ishal" userId="f411cc15-62d4-4411-a4a7-ab9af6ecc237" providerId="ADAL" clId="{E8F147E4-1811-4CCD-9B8C-A4E2AAF9C5CD}" dt="2023-03-10T15:31:45.794" v="932" actId="26606"/>
        <pc:sldMkLst>
          <pc:docMk/>
          <pc:sldMk cId="1172525668" sldId="258"/>
        </pc:sldMkLst>
        <pc:spChg chg="del">
          <ac:chgData name="Abeer Ishal" userId="f411cc15-62d4-4411-a4a7-ab9af6ecc237" providerId="ADAL" clId="{E8F147E4-1811-4CCD-9B8C-A4E2AAF9C5CD}" dt="2023-03-09T18:26:50.681" v="44" actId="26606"/>
          <ac:spMkLst>
            <pc:docMk/>
            <pc:sldMk cId="1172525668" sldId="258"/>
            <ac:spMk id="2" creationId="{785ADAF7-4A5E-616B-EF03-D91B2FAD9E9D}"/>
          </ac:spMkLst>
        </pc:spChg>
        <pc:spChg chg="del">
          <ac:chgData name="Abeer Ishal" userId="f411cc15-62d4-4411-a4a7-ab9af6ecc237" providerId="ADAL" clId="{E8F147E4-1811-4CCD-9B8C-A4E2AAF9C5CD}" dt="2023-03-09T18:25:19.443" v="38"/>
          <ac:spMkLst>
            <pc:docMk/>
            <pc:sldMk cId="1172525668" sldId="258"/>
            <ac:spMk id="3" creationId="{6F0C90B4-9C74-BD4C-F5A7-BDD7BF9B1861}"/>
          </ac:spMkLst>
        </pc:spChg>
        <pc:spChg chg="add del mod">
          <ac:chgData name="Abeer Ishal" userId="f411cc15-62d4-4411-a4a7-ab9af6ecc237" providerId="ADAL" clId="{E8F147E4-1811-4CCD-9B8C-A4E2AAF9C5CD}" dt="2023-03-09T19:03:50.686" v="234"/>
          <ac:spMkLst>
            <pc:docMk/>
            <pc:sldMk cId="1172525668" sldId="258"/>
            <ac:spMk id="6" creationId="{B86F9FA1-2728-735C-E272-91BD793F3DE7}"/>
          </ac:spMkLst>
        </pc:spChg>
        <pc:spChg chg="add del mod">
          <ac:chgData name="Abeer Ishal" userId="f411cc15-62d4-4411-a4a7-ab9af6ecc237" providerId="ADAL" clId="{E8F147E4-1811-4CCD-9B8C-A4E2AAF9C5CD}" dt="2023-03-09T19:03:42.582" v="231" actId="478"/>
          <ac:spMkLst>
            <pc:docMk/>
            <pc:sldMk cId="1172525668" sldId="258"/>
            <ac:spMk id="7" creationId="{F161554D-9C79-719E-42CB-1D64C3B0AB37}"/>
          </ac:spMkLst>
        </pc:spChg>
        <pc:spChg chg="add del mod">
          <ac:chgData name="Abeer Ishal" userId="f411cc15-62d4-4411-a4a7-ab9af6ecc237" providerId="ADAL" clId="{E8F147E4-1811-4CCD-9B8C-A4E2AAF9C5CD}" dt="2023-03-09T19:07:23.591" v="257"/>
          <ac:spMkLst>
            <pc:docMk/>
            <pc:sldMk cId="1172525668" sldId="258"/>
            <ac:spMk id="8" creationId="{94059E07-DD00-95D3-32AE-60CB202E821A}"/>
          </ac:spMkLst>
        </pc:spChg>
        <pc:spChg chg="add del mod">
          <ac:chgData name="Abeer Ishal" userId="f411cc15-62d4-4411-a4a7-ab9af6ecc237" providerId="ADAL" clId="{E8F147E4-1811-4CCD-9B8C-A4E2AAF9C5CD}" dt="2023-03-09T19:07:23.578" v="255" actId="478"/>
          <ac:spMkLst>
            <pc:docMk/>
            <pc:sldMk cId="1172525668" sldId="258"/>
            <ac:spMk id="9" creationId="{D2A2B9EC-15E1-403E-B60F-AD48DCAE3976}"/>
          </ac:spMkLst>
        </pc:spChg>
        <pc:spChg chg="add del">
          <ac:chgData name="Abeer Ishal" userId="f411cc15-62d4-4411-a4a7-ab9af6ecc237" providerId="ADAL" clId="{E8F147E4-1811-4CCD-9B8C-A4E2AAF9C5CD}" dt="2023-03-09T18:27:19.803" v="46" actId="26606"/>
          <ac:spMkLst>
            <pc:docMk/>
            <pc:sldMk cId="1172525668" sldId="258"/>
            <ac:spMk id="10" creationId="{D9F6AA32-13C2-415E-B4CB-5A6D2336AC4C}"/>
          </ac:spMkLst>
        </pc:spChg>
        <pc:spChg chg="add del mod">
          <ac:chgData name="Abeer Ishal" userId="f411cc15-62d4-4411-a4a7-ab9af6ecc237" providerId="ADAL" clId="{E8F147E4-1811-4CCD-9B8C-A4E2AAF9C5CD}" dt="2023-03-09T19:08:06.807" v="268" actId="478"/>
          <ac:spMkLst>
            <pc:docMk/>
            <pc:sldMk cId="1172525668" sldId="258"/>
            <ac:spMk id="11" creationId="{B3DD7225-16F6-BEAE-25B3-E84496A42561}"/>
          </ac:spMkLst>
        </pc:spChg>
        <pc:spChg chg="add mod ord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12" creationId="{5EC10C66-F686-9CC5-7212-8833EEAB0EB4}"/>
          </ac:spMkLst>
        </pc:spChg>
        <pc:spChg chg="add del mod ord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14" creationId="{BC0B25FE-FCA4-CCEE-E5DD-2FE9202AF3ED}"/>
          </ac:spMkLst>
        </pc:spChg>
        <pc:spChg chg="add del">
          <ac:chgData name="Abeer Ishal" userId="f411cc15-62d4-4411-a4a7-ab9af6ecc237" providerId="ADAL" clId="{E8F147E4-1811-4CCD-9B8C-A4E2AAF9C5CD}" dt="2023-03-10T09:25:22.812" v="452" actId="22"/>
          <ac:spMkLst>
            <pc:docMk/>
            <pc:sldMk cId="1172525668" sldId="258"/>
            <ac:spMk id="15" creationId="{D1EBB48E-9E3B-D593-351D-5809E08D7D15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17" creationId="{3D6A03ED-7B7A-4C88-8FFC-A4D862447D4B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19" creationId="{53975754-B125-4FFC-9140-F88A16E3D0E7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21" creationId="{2C673667-46AA-4DF0-A85B-F7D6E52DB8DF}"/>
          </ac:spMkLst>
        </pc:spChg>
        <pc:spChg chg="add del">
          <ac:chgData name="Abeer Ishal" userId="f411cc15-62d4-4411-a4a7-ab9af6ecc237" providerId="ADAL" clId="{E8F147E4-1811-4CCD-9B8C-A4E2AAF9C5CD}" dt="2023-03-09T18:28:14.318" v="50" actId="26606"/>
          <ac:spMkLst>
            <pc:docMk/>
            <pc:sldMk cId="1172525668" sldId="258"/>
            <ac:spMk id="23" creationId="{A6C1F2A2-D184-49FB-99E6-B2EE7A52C05B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28" creationId="{F4A20147-1DF8-4017-9396-B75243644F2D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0" creationId="{8AB7A03C-D706-4B79-B1B8-585AD77D1CAD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2" creationId="{FAAFBB11-A278-4512-A224-DAD37776A58C}"/>
          </ac:spMkLst>
        </pc:spChg>
        <pc:spChg chg="add del">
          <ac:chgData name="Abeer Ishal" userId="f411cc15-62d4-4411-a4a7-ab9af6ecc237" providerId="ADAL" clId="{E8F147E4-1811-4CCD-9B8C-A4E2AAF9C5CD}" dt="2023-03-09T18:29:27.040" v="51" actId="26606"/>
          <ac:spMkLst>
            <pc:docMk/>
            <pc:sldMk cId="1172525668" sldId="258"/>
            <ac:spMk id="34" creationId="{B5835E54-7403-48DD-A140-4503053C777F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39" creationId="{E2A96188-384C-4341-9EEB-967A9341CD86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41" creationId="{280331C3-DDF5-48A9-8947-D71EAAFFAB0E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43" creationId="{C535A640-1948-4AFD-A0B7-19AFDA955322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48" creationId="{E7B74E81-276A-4BF8-9D74-BF6C44B2E424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0" creationId="{19C537B0-73BE-41E7-8BD7-CC603DD2BE4E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2" creationId="{5757CFF1-20F6-4EF6-83FA-264F652F45B9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4" creationId="{06A9A420-EBC2-475A-B5F6-1915095B1EB6}"/>
          </ac:spMkLst>
        </pc:spChg>
        <pc:spChg chg="add del">
          <ac:chgData name="Abeer Ishal" userId="f411cc15-62d4-4411-a4a7-ab9af6ecc237" providerId="ADAL" clId="{E8F147E4-1811-4CCD-9B8C-A4E2AAF9C5CD}" dt="2023-03-10T15:31:14.394" v="930" actId="26606"/>
          <ac:spMkLst>
            <pc:docMk/>
            <pc:sldMk cId="1172525668" sldId="258"/>
            <ac:spMk id="56" creationId="{23E32A87-27EB-4E8C-A286-AC27F2A1424A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58" creationId="{E2A96188-384C-4341-9EEB-967A9341CD86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59" creationId="{280331C3-DDF5-48A9-8947-D71EAAFFAB0E}"/>
          </ac:spMkLst>
        </pc:spChg>
        <pc:spChg chg="add del">
          <ac:chgData name="Abeer Ishal" userId="f411cc15-62d4-4411-a4a7-ab9af6ecc237" providerId="ADAL" clId="{E8F147E4-1811-4CCD-9B8C-A4E2AAF9C5CD}" dt="2023-03-10T15:31:45.794" v="932" actId="26606"/>
          <ac:spMkLst>
            <pc:docMk/>
            <pc:sldMk cId="1172525668" sldId="258"/>
            <ac:spMk id="60" creationId="{C535A640-1948-4AFD-A0B7-19AFDA955322}"/>
          </ac:spMkLst>
        </pc:spChg>
        <pc:picChg chg="add mod ord">
          <ac:chgData name="Abeer Ishal" userId="f411cc15-62d4-4411-a4a7-ab9af6ecc237" providerId="ADAL" clId="{E8F147E4-1811-4CCD-9B8C-A4E2AAF9C5CD}" dt="2023-03-10T15:31:45.794" v="932" actId="26606"/>
          <ac:picMkLst>
            <pc:docMk/>
            <pc:sldMk cId="1172525668" sldId="258"/>
            <ac:picMk id="5" creationId="{FB5C1A5C-CE6F-9440-8A89-0E4101F1DA0B}"/>
          </ac:picMkLst>
        </pc:picChg>
      </pc:sldChg>
      <pc:sldChg chg="addSp delSp modSp new add del mod setBg">
        <pc:chgData name="Abeer Ishal" userId="f411cc15-62d4-4411-a4a7-ab9af6ecc237" providerId="ADAL" clId="{E8F147E4-1811-4CCD-9B8C-A4E2AAF9C5CD}" dt="2023-03-09T18:18:06.452" v="27" actId="47"/>
        <pc:sldMkLst>
          <pc:docMk/>
          <pc:sldMk cId="2797041234" sldId="258"/>
        </pc:sldMkLst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0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2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14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09T18:16:19.720" v="15" actId="26606"/>
          <ac:spMkLst>
            <pc:docMk/>
            <pc:sldMk cId="2797041234" sldId="258"/>
            <ac:spMk id="1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19.720" v="15" actId="26606"/>
          <ac:spMkLst>
            <pc:docMk/>
            <pc:sldMk cId="2797041234" sldId="258"/>
            <ac:spMk id="21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09T18:16:23.972" v="17" actId="26606"/>
          <ac:spMkLst>
            <pc:docMk/>
            <pc:sldMk cId="2797041234" sldId="258"/>
            <ac:spMk id="2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16:23.972" v="17" actId="26606"/>
          <ac:spMkLst>
            <pc:docMk/>
            <pc:sldMk cId="2797041234" sldId="258"/>
            <ac:spMk id="24" creationId="{69229A89-2506-483B-9236-68D37C01B7A7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6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7" creationId="{DA022123-FBE9-472D-B98E-7D8BB7E642B8}"/>
          </ac:spMkLst>
        </pc:spChg>
        <pc:spChg chg="add">
          <ac:chgData name="Abeer Ishal" userId="f411cc15-62d4-4411-a4a7-ab9af6ecc237" providerId="ADAL" clId="{E8F147E4-1811-4CCD-9B8C-A4E2AAF9C5CD}" dt="2023-03-09T18:16:24.005" v="18" actId="26606"/>
          <ac:spMkLst>
            <pc:docMk/>
            <pc:sldMk cId="2797041234" sldId="258"/>
            <ac:spMk id="28" creationId="{61DDE2F0-85B1-43D2-AAB7-2599C06CA158}"/>
          </ac:spMkLst>
        </pc:spChg>
        <pc:picChg chg="add del mod">
          <ac:chgData name="Abeer Ishal" userId="f411cc15-62d4-4411-a4a7-ab9af6ecc237" providerId="ADAL" clId="{E8F147E4-1811-4CCD-9B8C-A4E2AAF9C5CD}" dt="2023-03-09T18:15:02.526" v="7" actId="478"/>
          <ac:picMkLst>
            <pc:docMk/>
            <pc:sldMk cId="2797041234" sldId="258"/>
            <ac:picMk id="3" creationId="{8D84EAB0-F057-3D83-8ED4-022D8154406B}"/>
          </ac:picMkLst>
        </pc:picChg>
        <pc:picChg chg="add del mod">
          <ac:chgData name="Abeer Ishal" userId="f411cc15-62d4-4411-a4a7-ab9af6ecc237" providerId="ADAL" clId="{E8F147E4-1811-4CCD-9B8C-A4E2AAF9C5CD}" dt="2023-03-09T18:17:34.967" v="23" actId="478"/>
          <ac:picMkLst>
            <pc:docMk/>
            <pc:sldMk cId="2797041234" sldId="258"/>
            <ac:picMk id="5" creationId="{71D8EEE2-1FE0-189B-0744-AD538153766A}"/>
          </ac:picMkLst>
        </pc:picChg>
      </pc:sldChg>
      <pc:sldChg chg="addSp delSp modSp new mod setBg">
        <pc:chgData name="Abeer Ishal" userId="f411cc15-62d4-4411-a4a7-ab9af6ecc237" providerId="ADAL" clId="{E8F147E4-1811-4CCD-9B8C-A4E2AAF9C5CD}" dt="2023-03-10T17:02:51.127" v="1008" actId="20577"/>
        <pc:sldMkLst>
          <pc:docMk/>
          <pc:sldMk cId="1950135687" sldId="259"/>
        </pc:sldMkLst>
        <pc:spChg chg="del mod">
          <ac:chgData name="Abeer Ishal" userId="f411cc15-62d4-4411-a4a7-ab9af6ecc237" providerId="ADAL" clId="{E8F147E4-1811-4CCD-9B8C-A4E2AAF9C5CD}" dt="2023-03-09T19:20:04.115" v="372" actId="478"/>
          <ac:spMkLst>
            <pc:docMk/>
            <pc:sldMk cId="1950135687" sldId="259"/>
            <ac:spMk id="2" creationId="{27EF438F-B702-C2E5-FDC6-13EC4E22FC47}"/>
          </ac:spMkLst>
        </pc:spChg>
        <pc:spChg chg="del">
          <ac:chgData name="Abeer Ishal" userId="f411cc15-62d4-4411-a4a7-ab9af6ecc237" providerId="ADAL" clId="{E8F147E4-1811-4CCD-9B8C-A4E2AAF9C5CD}" dt="2023-03-09T19:14:35.678" v="317"/>
          <ac:spMkLst>
            <pc:docMk/>
            <pc:sldMk cId="1950135687" sldId="259"/>
            <ac:spMk id="3" creationId="{A65BBC05-B752-4C58-5A90-A9E8DFD99F0A}"/>
          </ac:spMkLst>
        </pc:spChg>
        <pc:spChg chg="add del">
          <ac:chgData name="Abeer Ishal" userId="f411cc15-62d4-4411-a4a7-ab9af6ecc237" providerId="ADAL" clId="{E8F147E4-1811-4CCD-9B8C-A4E2AAF9C5CD}" dt="2023-03-09T19:18:04.340" v="328" actId="478"/>
          <ac:spMkLst>
            <pc:docMk/>
            <pc:sldMk cId="1950135687" sldId="259"/>
            <ac:spMk id="6" creationId="{DEC533AB-BEA2-808F-A566-03DC009AD3C2}"/>
          </ac:spMkLst>
        </pc:spChg>
        <pc:spChg chg="add mod">
          <ac:chgData name="Abeer Ishal" userId="f411cc15-62d4-4411-a4a7-ab9af6ecc237" providerId="ADAL" clId="{E8F147E4-1811-4CCD-9B8C-A4E2AAF9C5CD}" dt="2023-03-09T19:21:32.655" v="380" actId="1076"/>
          <ac:spMkLst>
            <pc:docMk/>
            <pc:sldMk cId="1950135687" sldId="259"/>
            <ac:spMk id="7" creationId="{BBEC0DA2-F8BC-F1E2-3879-1E59A470ECB4}"/>
          </ac:spMkLst>
        </pc:spChg>
        <pc:spChg chg="add del">
          <ac:chgData name="Abeer Ishal" userId="f411cc15-62d4-4411-a4a7-ab9af6ecc237" providerId="ADAL" clId="{E8F147E4-1811-4CCD-9B8C-A4E2AAF9C5CD}" dt="2023-03-10T16:57:03.041" v="957" actId="478"/>
          <ac:spMkLst>
            <pc:docMk/>
            <pc:sldMk cId="1950135687" sldId="259"/>
            <ac:spMk id="8" creationId="{BA9D1D46-1F2C-BA7D-D959-116CAACC72D0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9" creationId="{D8230F58-8A6E-C13F-8EC4-F8422217BCCD}"/>
          </ac:spMkLst>
        </pc:spChg>
        <pc:spChg chg="add del mod">
          <ac:chgData name="Abeer Ishal" userId="f411cc15-62d4-4411-a4a7-ab9af6ecc237" providerId="ADAL" clId="{E8F147E4-1811-4CCD-9B8C-A4E2AAF9C5CD}" dt="2023-03-10T16:56:43.996" v="954" actId="478"/>
          <ac:spMkLst>
            <pc:docMk/>
            <pc:sldMk cId="1950135687" sldId="259"/>
            <ac:spMk id="10" creationId="{E60D9155-A848-9E6E-7340-E3DE173DAB10}"/>
          </ac:spMkLst>
        </pc:spChg>
        <pc:spChg chg="add del mod">
          <ac:chgData name="Abeer Ishal" userId="f411cc15-62d4-4411-a4a7-ab9af6ecc237" providerId="ADAL" clId="{E8F147E4-1811-4CCD-9B8C-A4E2AAF9C5CD}" dt="2023-03-10T16:56:55.482" v="956" actId="478"/>
          <ac:spMkLst>
            <pc:docMk/>
            <pc:sldMk cId="1950135687" sldId="259"/>
            <ac:spMk id="11" creationId="{584082F1-C176-DD2D-0E29-268080B9ED3F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2" creationId="{F4A20147-1DF8-4017-9396-B75243644F2D}"/>
          </ac:spMkLst>
        </pc:spChg>
        <pc:spChg chg="add del">
          <ac:chgData name="Abeer Ishal" userId="f411cc15-62d4-4411-a4a7-ab9af6ecc237" providerId="ADAL" clId="{E8F147E4-1811-4CCD-9B8C-A4E2AAF9C5CD}" dt="2023-03-10T16:57:18.627" v="964"/>
          <ac:spMkLst>
            <pc:docMk/>
            <pc:sldMk cId="1950135687" sldId="259"/>
            <ac:spMk id="13" creationId="{0F30F365-CD24-9886-A776-C7739BBED2F6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4" creationId="{8AB7A03C-D706-4B79-B1B8-585AD77D1CAD}"/>
          </ac:spMkLst>
        </pc:spChg>
        <pc:spChg chg="add del mod">
          <ac:chgData name="Abeer Ishal" userId="f411cc15-62d4-4411-a4a7-ab9af6ecc237" providerId="ADAL" clId="{E8F147E4-1811-4CCD-9B8C-A4E2AAF9C5CD}" dt="2023-03-10T16:57:17.933" v="963"/>
          <ac:spMkLst>
            <pc:docMk/>
            <pc:sldMk cId="1950135687" sldId="259"/>
            <ac:spMk id="15" creationId="{924FE3A9-8E78-24AD-B49E-3B2DCB30879D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6" creationId="{FAAFBB11-A278-4512-A224-DAD37776A58C}"/>
          </ac:spMkLst>
        </pc:spChg>
        <pc:spChg chg="add del mod">
          <ac:chgData name="Abeer Ishal" userId="f411cc15-62d4-4411-a4a7-ab9af6ecc237" providerId="ADAL" clId="{E8F147E4-1811-4CCD-9B8C-A4E2AAF9C5CD}" dt="2023-03-10T16:57:17.435" v="962"/>
          <ac:spMkLst>
            <pc:docMk/>
            <pc:sldMk cId="1950135687" sldId="259"/>
            <ac:spMk id="17" creationId="{A304E26F-4CAA-81DA-F85F-24CE23CCE054}"/>
          </ac:spMkLst>
        </pc:spChg>
        <pc:spChg chg="add del">
          <ac:chgData name="Abeer Ishal" userId="f411cc15-62d4-4411-a4a7-ab9af6ecc237" providerId="ADAL" clId="{E8F147E4-1811-4CCD-9B8C-A4E2AAF9C5CD}" dt="2023-03-09T19:15:54.863" v="321" actId="26606"/>
          <ac:spMkLst>
            <pc:docMk/>
            <pc:sldMk cId="1950135687" sldId="259"/>
            <ac:spMk id="18" creationId="{B5835E54-7403-48DD-A140-4503053C777F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0" creationId="{4DA561CC-7DB7-4AA9-87B9-3811F39C1F5A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1" creationId="{45DC6E1D-C896-498B-889A-09B60F768BFA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2" creationId="{96CB7586-21EA-3FFF-2E78-5411717AFFC5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3" creationId="{3AF20DFE-707C-4F5B-B34C-CD1C52A33674}"/>
          </ac:spMkLst>
        </pc:spChg>
        <pc:spChg chg="add del">
          <ac:chgData name="Abeer Ishal" userId="f411cc15-62d4-4411-a4a7-ab9af6ecc237" providerId="ADAL" clId="{E8F147E4-1811-4CCD-9B8C-A4E2AAF9C5CD}" dt="2023-03-09T19:16:04.155" v="323" actId="26606"/>
          <ac:spMkLst>
            <pc:docMk/>
            <pc:sldMk cId="1950135687" sldId="259"/>
            <ac:spMk id="24" creationId="{B5835E54-7403-48DD-A140-4503053C777F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6" creationId="{F4A20147-1DF8-4017-9396-B75243644F2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7" creationId="{8AB7A03C-D706-4B79-B1B8-585AD77D1CA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28" creationId="{FAAFBB11-A278-4512-A224-DAD37776A58C}"/>
          </ac:spMkLst>
        </pc:spChg>
        <pc:spChg chg="add del mod">
          <ac:chgData name="Abeer Ishal" userId="f411cc15-62d4-4411-a4a7-ab9af6ecc237" providerId="ADAL" clId="{E8F147E4-1811-4CCD-9B8C-A4E2AAF9C5CD}" dt="2023-03-10T17:02:51.127" v="1008" actId="20577"/>
          <ac:spMkLst>
            <pc:docMk/>
            <pc:sldMk cId="1950135687" sldId="259"/>
            <ac:spMk id="29" creationId="{D8230F58-8A6E-C13F-8EC4-F8422217BCCD}"/>
          </ac:spMkLst>
        </pc:spChg>
        <pc:spChg chg="add">
          <ac:chgData name="Abeer Ishal" userId="f411cc15-62d4-4411-a4a7-ab9af6ecc237" providerId="ADAL" clId="{E8F147E4-1811-4CCD-9B8C-A4E2AAF9C5CD}" dt="2023-03-09T19:16:04.179" v="324" actId="26606"/>
          <ac:spMkLst>
            <pc:docMk/>
            <pc:sldMk cId="1950135687" sldId="259"/>
            <ac:spMk id="30" creationId="{B5835E54-7403-48DD-A140-4503053C777F}"/>
          </ac:spMkLst>
        </pc:spChg>
        <pc:picChg chg="add mod">
          <ac:chgData name="Abeer Ishal" userId="f411cc15-62d4-4411-a4a7-ab9af6ecc237" providerId="ADAL" clId="{E8F147E4-1811-4CCD-9B8C-A4E2AAF9C5CD}" dt="2023-03-09T19:23:48.471" v="381"/>
          <ac:picMkLst>
            <pc:docMk/>
            <pc:sldMk cId="1950135687" sldId="259"/>
            <ac:picMk id="5" creationId="{B1E8515E-00C8-CEBC-470A-614C9F00B370}"/>
          </ac:picMkLst>
        </pc:picChg>
      </pc:sldChg>
      <pc:sldChg chg="addSp delSp modSp new del mod setBg">
        <pc:chgData name="Abeer Ishal" userId="f411cc15-62d4-4411-a4a7-ab9af6ecc237" providerId="ADAL" clId="{E8F147E4-1811-4CCD-9B8C-A4E2AAF9C5CD}" dt="2023-03-09T18:25:03.266" v="36" actId="47"/>
        <pc:sldMkLst>
          <pc:docMk/>
          <pc:sldMk cId="2675198061" sldId="259"/>
        </pc:sldMkLst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8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0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2" creationId="{61DDE2F0-85B1-43D2-AAB7-2599C06CA158}"/>
          </ac:spMkLst>
        </pc:spChg>
        <pc:spChg chg="add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7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09T18:24:51.307" v="35" actId="26606"/>
          <ac:spMkLst>
            <pc:docMk/>
            <pc:sldMk cId="2675198061" sldId="259"/>
            <ac:spMk id="19" creationId="{69229A89-2506-483B-9236-68D37C01B7A7}"/>
          </ac:spMkLst>
        </pc:spChg>
        <pc:picChg chg="add mod">
          <ac:chgData name="Abeer Ishal" userId="f411cc15-62d4-4411-a4a7-ab9af6ecc237" providerId="ADAL" clId="{E8F147E4-1811-4CCD-9B8C-A4E2AAF9C5CD}" dt="2023-03-09T18:24:51.307" v="35" actId="26606"/>
          <ac:picMkLst>
            <pc:docMk/>
            <pc:sldMk cId="2675198061" sldId="259"/>
            <ac:picMk id="3" creationId="{B76F889D-63A4-8EB0-DBD7-F439F7AD858E}"/>
          </ac:picMkLst>
        </pc:picChg>
      </pc:sldChg>
      <pc:sldChg chg="new del">
        <pc:chgData name="Abeer Ishal" userId="f411cc15-62d4-4411-a4a7-ab9af6ecc237" providerId="ADAL" clId="{E8F147E4-1811-4CCD-9B8C-A4E2AAF9C5CD}" dt="2023-03-09T18:18:09.049" v="28" actId="47"/>
        <pc:sldMkLst>
          <pc:docMk/>
          <pc:sldMk cId="1870057282" sldId="260"/>
        </pc:sldMkLst>
      </pc:sldChg>
      <pc:sldChg chg="addSp delSp modSp new del mod setBg">
        <pc:chgData name="Abeer Ishal" userId="f411cc15-62d4-4411-a4a7-ab9af6ecc237" providerId="ADAL" clId="{E8F147E4-1811-4CCD-9B8C-A4E2AAF9C5CD}" dt="2023-03-10T14:50:53.345" v="650" actId="47"/>
        <pc:sldMkLst>
          <pc:docMk/>
          <pc:sldMk cId="3040188499" sldId="260"/>
        </pc:sldMkLst>
        <pc:spChg chg="add mod">
          <ac:chgData name="Abeer Ishal" userId="f411cc15-62d4-4411-a4a7-ab9af6ecc237" providerId="ADAL" clId="{E8F147E4-1811-4CCD-9B8C-A4E2AAF9C5CD}" dt="2023-03-10T11:51:43.229" v="470" actId="207"/>
          <ac:spMkLst>
            <pc:docMk/>
            <pc:sldMk cId="3040188499" sldId="260"/>
            <ac:spMk id="2" creationId="{9E30CF1E-1F0C-034E-FC7B-824AEC0743EF}"/>
          </ac:spMkLst>
        </pc:spChg>
        <pc:spChg chg="add mod">
          <ac:chgData name="Abeer Ishal" userId="f411cc15-62d4-4411-a4a7-ab9af6ecc237" providerId="ADAL" clId="{E8F147E4-1811-4CCD-9B8C-A4E2AAF9C5CD}" dt="2023-03-10T11:54:39.709" v="498"/>
          <ac:spMkLst>
            <pc:docMk/>
            <pc:sldMk cId="3040188499" sldId="260"/>
            <ac:spMk id="4" creationId="{35EA1C66-2CE3-5046-E37A-99513349C70C}"/>
          </ac:spMkLst>
        </pc:spChg>
        <pc:spChg chg="add mod">
          <ac:chgData name="Abeer Ishal" userId="f411cc15-62d4-4411-a4a7-ab9af6ecc237" providerId="ADAL" clId="{E8F147E4-1811-4CCD-9B8C-A4E2AAF9C5CD}" dt="2023-03-10T11:54:39.709" v="498"/>
          <ac:spMkLst>
            <pc:docMk/>
            <pc:sldMk cId="3040188499" sldId="260"/>
            <ac:spMk id="5" creationId="{BE0FEADA-CAC9-0B31-BB81-A32E09ECBDC5}"/>
          </ac:spMkLst>
        </pc:spChg>
        <pc:spChg chg="add del mod topLvl">
          <ac:chgData name="Abeer Ishal" userId="f411cc15-62d4-4411-a4a7-ab9af6ecc237" providerId="ADAL" clId="{E8F147E4-1811-4CCD-9B8C-A4E2AAF9C5CD}" dt="2023-03-10T12:15:27.247" v="597" actId="1076"/>
          <ac:spMkLst>
            <pc:docMk/>
            <pc:sldMk cId="3040188499" sldId="260"/>
            <ac:spMk id="7" creationId="{BE62E0E6-8BE0-7F9E-4A3B-DC531879BE9F}"/>
          </ac:spMkLst>
        </pc:spChg>
        <pc:spChg chg="add mod topLvl">
          <ac:chgData name="Abeer Ishal" userId="f411cc15-62d4-4411-a4a7-ab9af6ecc237" providerId="ADAL" clId="{E8F147E4-1811-4CCD-9B8C-A4E2AAF9C5CD}" dt="2023-03-10T12:15:25.357" v="595" actId="478"/>
          <ac:spMkLst>
            <pc:docMk/>
            <pc:sldMk cId="3040188499" sldId="260"/>
            <ac:spMk id="8" creationId="{6AC1ACBC-B6D0-EDF8-63AC-10B2C4C4871B}"/>
          </ac:spMkLst>
        </pc:spChg>
        <pc:spChg chg="add mod">
          <ac:chgData name="Abeer Ishal" userId="f411cc15-62d4-4411-a4a7-ab9af6ecc237" providerId="ADAL" clId="{E8F147E4-1811-4CCD-9B8C-A4E2AAF9C5CD}" dt="2023-03-10T12:11:41.662" v="551" actId="207"/>
          <ac:spMkLst>
            <pc:docMk/>
            <pc:sldMk cId="3040188499" sldId="260"/>
            <ac:spMk id="52" creationId="{35C601D6-B541-EB83-E50B-62029C10A419}"/>
          </ac:spMkLst>
        </pc:spChg>
        <pc:spChg chg="add mod">
          <ac:chgData name="Abeer Ishal" userId="f411cc15-62d4-4411-a4a7-ab9af6ecc237" providerId="ADAL" clId="{E8F147E4-1811-4CCD-9B8C-A4E2AAF9C5CD}" dt="2023-03-10T12:11:49.305" v="553" actId="207"/>
          <ac:spMkLst>
            <pc:docMk/>
            <pc:sldMk cId="3040188499" sldId="260"/>
            <ac:spMk id="54" creationId="{6F887F92-D1AF-BBF4-B879-5CE02A2D0ACA}"/>
          </ac:spMkLst>
        </pc:spChg>
        <pc:spChg chg="add mod">
          <ac:chgData name="Abeer Ishal" userId="f411cc15-62d4-4411-a4a7-ab9af6ecc237" providerId="ADAL" clId="{E8F147E4-1811-4CCD-9B8C-A4E2AAF9C5CD}" dt="2023-03-10T12:19:30.382" v="627" actId="313"/>
          <ac:spMkLst>
            <pc:docMk/>
            <pc:sldMk cId="3040188499" sldId="260"/>
            <ac:spMk id="55" creationId="{A9FD430D-20B6-8B88-DD73-DA3F5FDD2FBE}"/>
          </ac:spMkLst>
        </pc:spChg>
        <pc:spChg chg="add mod">
          <ac:chgData name="Abeer Ishal" userId="f411cc15-62d4-4411-a4a7-ab9af6ecc237" providerId="ADAL" clId="{E8F147E4-1811-4CCD-9B8C-A4E2AAF9C5CD}" dt="2023-03-10T12:17:43.524" v="622" actId="14100"/>
          <ac:spMkLst>
            <pc:docMk/>
            <pc:sldMk cId="3040188499" sldId="260"/>
            <ac:spMk id="56" creationId="{8F1636EF-374D-C0A7-12E7-B9CD6FB2FF0B}"/>
          </ac:spMkLst>
        </pc:spChg>
        <pc:grpChg chg="add mod">
          <ac:chgData name="Abeer Ishal" userId="f411cc15-62d4-4411-a4a7-ab9af6ecc237" providerId="ADAL" clId="{E8F147E4-1811-4CCD-9B8C-A4E2AAF9C5CD}" dt="2023-03-10T11:54:39.709" v="498"/>
          <ac:grpSpMkLst>
            <pc:docMk/>
            <pc:sldMk cId="3040188499" sldId="260"/>
            <ac:grpSpMk id="3" creationId="{BCFE0312-F9D3-E7C7-9278-33FFDBAC8216}"/>
          </ac:grpSpMkLst>
        </pc:grpChg>
        <pc:grpChg chg="add del mod">
          <ac:chgData name="Abeer Ishal" userId="f411cc15-62d4-4411-a4a7-ab9af6ecc237" providerId="ADAL" clId="{E8F147E4-1811-4CCD-9B8C-A4E2AAF9C5CD}" dt="2023-03-10T12:15:44.125" v="599" actId="478"/>
          <ac:grpSpMkLst>
            <pc:docMk/>
            <pc:sldMk cId="3040188499" sldId="260"/>
            <ac:grpSpMk id="6" creationId="{B7BF9C6E-6AC8-40E2-ED35-C083D196D235}"/>
          </ac:grpSpMkLst>
        </pc:grpChg>
        <pc:picChg chg="mod">
          <ac:chgData name="Abeer Ishal" userId="f411cc15-62d4-4411-a4a7-ab9af6ecc237" providerId="ADAL" clId="{E8F147E4-1811-4CCD-9B8C-A4E2AAF9C5CD}" dt="2023-03-10T12:15:23.738" v="594" actId="1076"/>
          <ac:picMkLst>
            <pc:docMk/>
            <pc:sldMk cId="3040188499" sldId="260"/>
            <ac:picMk id="2050" creationId="{4622F69D-B475-9EFB-8F55-A9C7E282B5E9}"/>
          </ac:picMkLst>
        </pc:picChg>
        <pc:cxnChg chg="add mod">
          <ac:chgData name="Abeer Ishal" userId="f411cc15-62d4-4411-a4a7-ab9af6ecc237" providerId="ADAL" clId="{E8F147E4-1811-4CCD-9B8C-A4E2AAF9C5CD}" dt="2023-03-10T11:58:51.377" v="518" actId="14100"/>
          <ac:cxnSpMkLst>
            <pc:docMk/>
            <pc:sldMk cId="3040188499" sldId="260"/>
            <ac:cxnSpMk id="10" creationId="{83E21D71-D35E-4528-5FDF-9F3BD7F753FC}"/>
          </ac:cxnSpMkLst>
        </pc:cxnChg>
        <pc:cxnChg chg="add mod">
          <ac:chgData name="Abeer Ishal" userId="f411cc15-62d4-4411-a4a7-ab9af6ecc237" providerId="ADAL" clId="{E8F147E4-1811-4CCD-9B8C-A4E2AAF9C5CD}" dt="2023-03-10T11:58:09.139" v="513" actId="14100"/>
          <ac:cxnSpMkLst>
            <pc:docMk/>
            <pc:sldMk cId="3040188499" sldId="260"/>
            <ac:cxnSpMk id="15" creationId="{BDDA574F-7F97-0237-19DC-008942CBDD4D}"/>
          </ac:cxnSpMkLst>
        </pc:cxnChg>
        <pc:cxnChg chg="add mod">
          <ac:chgData name="Abeer Ishal" userId="f411cc15-62d4-4411-a4a7-ab9af6ecc237" providerId="ADAL" clId="{E8F147E4-1811-4CCD-9B8C-A4E2AAF9C5CD}" dt="2023-03-10T11:59:35.978" v="522" actId="14100"/>
          <ac:cxnSpMkLst>
            <pc:docMk/>
            <pc:sldMk cId="3040188499" sldId="260"/>
            <ac:cxnSpMk id="21" creationId="{DD390B9D-03F8-8570-C1D6-2077CC1D8ECD}"/>
          </ac:cxnSpMkLst>
        </pc:cxnChg>
        <pc:cxnChg chg="add mod">
          <ac:chgData name="Abeer Ishal" userId="f411cc15-62d4-4411-a4a7-ab9af6ecc237" providerId="ADAL" clId="{E8F147E4-1811-4CCD-9B8C-A4E2AAF9C5CD}" dt="2023-03-10T12:00:05.328" v="524" actId="14100"/>
          <ac:cxnSpMkLst>
            <pc:docMk/>
            <pc:sldMk cId="3040188499" sldId="260"/>
            <ac:cxnSpMk id="26" creationId="{5ACC09D8-DAD7-87C5-DB1E-4D8487649510}"/>
          </ac:cxnSpMkLst>
        </pc:cxnChg>
        <pc:cxnChg chg="add mod">
          <ac:chgData name="Abeer Ishal" userId="f411cc15-62d4-4411-a4a7-ab9af6ecc237" providerId="ADAL" clId="{E8F147E4-1811-4CCD-9B8C-A4E2AAF9C5CD}" dt="2023-03-10T12:01:54.324" v="527" actId="14100"/>
          <ac:cxnSpMkLst>
            <pc:docMk/>
            <pc:sldMk cId="3040188499" sldId="260"/>
            <ac:cxnSpMk id="29" creationId="{9213F034-6B1D-3865-A00B-176ACFD8ACA7}"/>
          </ac:cxnSpMkLst>
        </pc:cxnChg>
        <pc:cxnChg chg="add mod">
          <ac:chgData name="Abeer Ishal" userId="f411cc15-62d4-4411-a4a7-ab9af6ecc237" providerId="ADAL" clId="{E8F147E4-1811-4CCD-9B8C-A4E2AAF9C5CD}" dt="2023-03-10T12:02:06.799" v="529" actId="14100"/>
          <ac:cxnSpMkLst>
            <pc:docMk/>
            <pc:sldMk cId="3040188499" sldId="260"/>
            <ac:cxnSpMk id="32" creationId="{D0ABB7D2-6DB4-0904-4163-14296DD9B537}"/>
          </ac:cxnSpMkLst>
        </pc:cxnChg>
        <pc:cxnChg chg="add mod">
          <ac:chgData name="Abeer Ishal" userId="f411cc15-62d4-4411-a4a7-ab9af6ecc237" providerId="ADAL" clId="{E8F147E4-1811-4CCD-9B8C-A4E2AAF9C5CD}" dt="2023-03-10T12:02:15.796" v="531" actId="14100"/>
          <ac:cxnSpMkLst>
            <pc:docMk/>
            <pc:sldMk cId="3040188499" sldId="260"/>
            <ac:cxnSpMk id="35" creationId="{F8EC753B-8F41-9B29-EA57-3B4B4BD2640C}"/>
          </ac:cxnSpMkLst>
        </pc:cxnChg>
        <pc:cxnChg chg="add mod">
          <ac:chgData name="Abeer Ishal" userId="f411cc15-62d4-4411-a4a7-ab9af6ecc237" providerId="ADAL" clId="{E8F147E4-1811-4CCD-9B8C-A4E2AAF9C5CD}" dt="2023-03-10T12:02:33.492" v="533" actId="14100"/>
          <ac:cxnSpMkLst>
            <pc:docMk/>
            <pc:sldMk cId="3040188499" sldId="260"/>
            <ac:cxnSpMk id="38" creationId="{71A94EEE-598A-F997-8A36-8CA997B0C02A}"/>
          </ac:cxnSpMkLst>
        </pc:cxnChg>
        <pc:cxnChg chg="add mod">
          <ac:chgData name="Abeer Ishal" userId="f411cc15-62d4-4411-a4a7-ab9af6ecc237" providerId="ADAL" clId="{E8F147E4-1811-4CCD-9B8C-A4E2AAF9C5CD}" dt="2023-03-10T12:02:44.107" v="535" actId="14100"/>
          <ac:cxnSpMkLst>
            <pc:docMk/>
            <pc:sldMk cId="3040188499" sldId="260"/>
            <ac:cxnSpMk id="41" creationId="{E376116B-AC13-BA24-23AA-3E9A1DBD8092}"/>
          </ac:cxnSpMkLst>
        </pc:cxnChg>
        <pc:cxnChg chg="add mod">
          <ac:chgData name="Abeer Ishal" userId="f411cc15-62d4-4411-a4a7-ab9af6ecc237" providerId="ADAL" clId="{E8F147E4-1811-4CCD-9B8C-A4E2AAF9C5CD}" dt="2023-03-10T12:03:24.114" v="539" actId="14100"/>
          <ac:cxnSpMkLst>
            <pc:docMk/>
            <pc:sldMk cId="3040188499" sldId="260"/>
            <ac:cxnSpMk id="44" creationId="{439DF68C-4CDB-78E6-1CD4-81A0BF7A9341}"/>
          </ac:cxnSpMkLst>
        </pc:cxnChg>
        <pc:cxnChg chg="add mod">
          <ac:chgData name="Abeer Ishal" userId="f411cc15-62d4-4411-a4a7-ab9af6ecc237" providerId="ADAL" clId="{E8F147E4-1811-4CCD-9B8C-A4E2AAF9C5CD}" dt="2023-03-10T12:04:19.249" v="540" actId="11529"/>
          <ac:cxnSpMkLst>
            <pc:docMk/>
            <pc:sldMk cId="3040188499" sldId="260"/>
            <ac:cxnSpMk id="48" creationId="{0DC1EBC3-ECB1-1536-D8A6-2BC75A9433F6}"/>
          </ac:cxnSpMkLst>
        </pc:cxnChg>
        <pc:cxnChg chg="add">
          <ac:chgData name="Abeer Ishal" userId="f411cc15-62d4-4411-a4a7-ab9af6ecc237" providerId="ADAL" clId="{E8F147E4-1811-4CCD-9B8C-A4E2AAF9C5CD}" dt="2023-03-10T12:04:25.981" v="541" actId="11529"/>
          <ac:cxnSpMkLst>
            <pc:docMk/>
            <pc:sldMk cId="3040188499" sldId="260"/>
            <ac:cxnSpMk id="50" creationId="{5F46979C-CC00-E553-1699-3344FD04AB5B}"/>
          </ac:cxnSpMkLst>
        </pc:cxnChg>
      </pc:sldChg>
      <pc:sldChg chg="addSp delSp modSp new add del mod ord setBg">
        <pc:chgData name="Abeer Ishal" userId="f411cc15-62d4-4411-a4a7-ab9af6ecc237" providerId="ADAL" clId="{E8F147E4-1811-4CCD-9B8C-A4E2AAF9C5CD}" dt="2023-03-10T15:23:47.289" v="908" actId="47"/>
        <pc:sldMkLst>
          <pc:docMk/>
          <pc:sldMk cId="3152941600" sldId="261"/>
        </pc:sldMkLst>
        <pc:spChg chg="add del mod">
          <ac:chgData name="Abeer Ishal" userId="f411cc15-62d4-4411-a4a7-ab9af6ecc237" providerId="ADAL" clId="{E8F147E4-1811-4CCD-9B8C-A4E2AAF9C5CD}" dt="2023-03-10T14:37:52.909" v="637" actId="478"/>
          <ac:spMkLst>
            <pc:docMk/>
            <pc:sldMk cId="3152941600" sldId="261"/>
            <ac:spMk id="5" creationId="{B003C1BB-DA9C-F38D-6912-BC02891BB5A0}"/>
          </ac:spMkLst>
        </pc:spChg>
        <pc:spChg chg="add del">
          <ac:chgData name="Abeer Ishal" userId="f411cc15-62d4-4411-a4a7-ab9af6ecc237" providerId="ADAL" clId="{E8F147E4-1811-4CCD-9B8C-A4E2AAF9C5CD}" dt="2023-03-10T14:50:16.922" v="642" actId="26606"/>
          <ac:spMkLst>
            <pc:docMk/>
            <pc:sldMk cId="3152941600" sldId="261"/>
            <ac:spMk id="12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16.922" v="642" actId="26606"/>
          <ac:spMkLst>
            <pc:docMk/>
            <pc:sldMk cId="3152941600" sldId="261"/>
            <ac:spMk id="14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6" creationId="{69229A89-2506-483B-9236-68D37C01B7A7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7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19.318" v="644" actId="26606"/>
          <ac:spMkLst>
            <pc:docMk/>
            <pc:sldMk cId="3152941600" sldId="261"/>
            <ac:spMk id="18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0:36.425" v="646" actId="26606"/>
          <ac:spMkLst>
            <pc:docMk/>
            <pc:sldMk cId="3152941600" sldId="261"/>
            <ac:spMk id="20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36.425" v="646" actId="26606"/>
          <ac:spMkLst>
            <pc:docMk/>
            <pc:sldMk cId="3152941600" sldId="261"/>
            <ac:spMk id="21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4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0:38.178" v="648" actId="26606"/>
          <ac:spMkLst>
            <pc:docMk/>
            <pc:sldMk cId="3152941600" sldId="261"/>
            <ac:spMk id="25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1:30.757" v="657" actId="26606"/>
          <ac:spMkLst>
            <pc:docMk/>
            <pc:sldMk cId="3152941600" sldId="261"/>
            <ac:spMk id="27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30.757" v="657" actId="26606"/>
          <ac:spMkLst>
            <pc:docMk/>
            <pc:sldMk cId="3152941600" sldId="261"/>
            <ac:spMk id="28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5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1:28.472" v="654" actId="26606"/>
          <ac:spMkLst>
            <pc:docMk/>
            <pc:sldMk cId="3152941600" sldId="261"/>
            <ac:spMk id="37" creationId="{69229A89-2506-483B-9236-68D37C01B7A7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3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40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1:30.733" v="656" actId="26606"/>
          <ac:spMkLst>
            <pc:docMk/>
            <pc:sldMk cId="3152941600" sldId="261"/>
            <ac:spMk id="41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3:43.501" v="660" actId="26606"/>
          <ac:spMkLst>
            <pc:docMk/>
            <pc:sldMk cId="3152941600" sldId="261"/>
            <ac:spMk id="43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3:43.501" v="660" actId="26606"/>
          <ac:spMkLst>
            <pc:docMk/>
            <pc:sldMk cId="3152941600" sldId="261"/>
            <ac:spMk id="44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49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51" creationId="{DA022123-FBE9-472D-B98E-7D8BB7E642B8}"/>
          </ac:spMkLst>
        </pc:spChg>
        <pc:spChg chg="add del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53" creationId="{61DDE2F0-85B1-43D2-AAB7-2599C06CA158}"/>
          </ac:spMkLst>
        </pc:spChg>
        <pc:spChg chg="add del">
          <ac:chgData name="Abeer Ishal" userId="f411cc15-62d4-4411-a4a7-ab9af6ecc237" providerId="ADAL" clId="{E8F147E4-1811-4CCD-9B8C-A4E2AAF9C5CD}" dt="2023-03-10T14:54:32.754" v="664" actId="26606"/>
          <ac:spMkLst>
            <pc:docMk/>
            <pc:sldMk cId="3152941600" sldId="261"/>
            <ac:spMk id="58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4:54:32.754" v="664" actId="26606"/>
          <ac:spMkLst>
            <pc:docMk/>
            <pc:sldMk cId="3152941600" sldId="261"/>
            <ac:spMk id="60" creationId="{645D8AAA-8B30-4DA3-A631-05C6DD3BCE63}"/>
          </ac:spMkLst>
        </pc:spChg>
        <pc:spChg chg="add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62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10T14:54:32.784" v="665" actId="26606"/>
          <ac:spMkLst>
            <pc:docMk/>
            <pc:sldMk cId="3152941600" sldId="261"/>
            <ac:spMk id="63" creationId="{1E37EDE4-F547-4885-8B81-82188146C45C}"/>
          </ac:spMkLst>
        </pc:spChg>
        <pc:graphicFrameChg chg="add del mod">
          <ac:chgData name="Abeer Ishal" userId="f411cc15-62d4-4411-a4a7-ab9af6ecc237" providerId="ADAL" clId="{E8F147E4-1811-4CCD-9B8C-A4E2AAF9C5CD}" dt="2023-03-10T14:23:16.822" v="631" actId="478"/>
          <ac:graphicFrameMkLst>
            <pc:docMk/>
            <pc:sldMk cId="3152941600" sldId="261"/>
            <ac:graphicFrameMk id="2" creationId="{174A17B9-AF94-5ACC-56F6-A8BC47AD901F}"/>
          </ac:graphicFrameMkLst>
        </pc:graphicFrameChg>
        <pc:graphicFrameChg chg="add del mod">
          <ac:chgData name="Abeer Ishal" userId="f411cc15-62d4-4411-a4a7-ab9af6ecc237" providerId="ADAL" clId="{E8F147E4-1811-4CCD-9B8C-A4E2AAF9C5CD}" dt="2023-03-10T14:37:44.773" v="634" actId="478"/>
          <ac:graphicFrameMkLst>
            <pc:docMk/>
            <pc:sldMk cId="3152941600" sldId="261"/>
            <ac:graphicFrameMk id="3" creationId="{1D5BCC8A-209C-F508-B33E-749948BCF81A}"/>
          </ac:graphicFrameMkLst>
        </pc:graphicFrameChg>
        <pc:picChg chg="add mod">
          <ac:chgData name="Abeer Ishal" userId="f411cc15-62d4-4411-a4a7-ab9af6ecc237" providerId="ADAL" clId="{E8F147E4-1811-4CCD-9B8C-A4E2AAF9C5CD}" dt="2023-03-10T15:23:46.329" v="907" actId="14861"/>
          <ac:picMkLst>
            <pc:docMk/>
            <pc:sldMk cId="3152941600" sldId="261"/>
            <ac:picMk id="7" creationId="{9A519103-C249-D8A2-B454-D94F74E044FF}"/>
          </ac:picMkLst>
        </pc:picChg>
      </pc:sldChg>
      <pc:sldChg chg="addSp modSp new mod setBg">
        <pc:chgData name="Abeer Ishal" userId="f411cc15-62d4-4411-a4a7-ab9af6ecc237" providerId="ADAL" clId="{E8F147E4-1811-4CCD-9B8C-A4E2AAF9C5CD}" dt="2023-03-10T14:56:16.583" v="683" actId="26606"/>
        <pc:sldMkLst>
          <pc:docMk/>
          <pc:sldMk cId="3857758009" sldId="262"/>
        </pc:sldMkLst>
        <pc:spChg chg="add mo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2" creationId="{5B451CC6-3E19-EBCA-A37C-648AEC3AC8EE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8" creationId="{96A35EAA-ED80-4FF1-942C-82B1D483AF60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0" creationId="{D415F49B-3CBC-46CF-AFB5-988852D0479E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2" creationId="{83AF9C6E-31D5-480C-AE10-9BA3E4ED1A5B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4" creationId="{B155D881-5851-4819-8BA3-E10CC37A9615}"/>
          </ac:spMkLst>
        </pc:spChg>
        <pc:spChg chg="add">
          <ac:chgData name="Abeer Ishal" userId="f411cc15-62d4-4411-a4a7-ab9af6ecc237" providerId="ADAL" clId="{E8F147E4-1811-4CCD-9B8C-A4E2AAF9C5CD}" dt="2023-03-10T14:56:16.583" v="683" actId="26606"/>
          <ac:spMkLst>
            <pc:docMk/>
            <pc:sldMk cId="3857758009" sldId="262"/>
            <ac:spMk id="16" creationId="{4F63EBA1-848C-4958-811B-0BEF4A0DFC54}"/>
          </ac:spMkLst>
        </pc:spChg>
        <pc:picChg chg="add">
          <ac:chgData name="Abeer Ishal" userId="f411cc15-62d4-4411-a4a7-ab9af6ecc237" providerId="ADAL" clId="{E8F147E4-1811-4CCD-9B8C-A4E2AAF9C5CD}" dt="2023-03-10T14:56:16.583" v="683" actId="26606"/>
          <ac:picMkLst>
            <pc:docMk/>
            <pc:sldMk cId="3857758009" sldId="262"/>
            <ac:picMk id="4" creationId="{D4C63618-FD0A-D4C0-1878-816D72544677}"/>
          </ac:picMkLst>
        </pc:picChg>
      </pc:sldChg>
      <pc:sldChg chg="addSp modSp new mod">
        <pc:chgData name="Abeer Ishal" userId="f411cc15-62d4-4411-a4a7-ab9af6ecc237" providerId="ADAL" clId="{E8F147E4-1811-4CCD-9B8C-A4E2AAF9C5CD}" dt="2023-03-10T14:57:46.902" v="720" actId="20577"/>
        <pc:sldMkLst>
          <pc:docMk/>
          <pc:sldMk cId="2348855897" sldId="263"/>
        </pc:sldMkLst>
        <pc:spChg chg="add mod">
          <ac:chgData name="Abeer Ishal" userId="f411cc15-62d4-4411-a4a7-ab9af6ecc237" providerId="ADAL" clId="{E8F147E4-1811-4CCD-9B8C-A4E2AAF9C5CD}" dt="2023-03-10T14:57:46.902" v="720" actId="20577"/>
          <ac:spMkLst>
            <pc:docMk/>
            <pc:sldMk cId="2348855897" sldId="263"/>
            <ac:spMk id="2" creationId="{978C7849-E312-A7BD-20B8-B6D0C4A998C9}"/>
          </ac:spMkLst>
        </pc:spChg>
      </pc:sldChg>
      <pc:sldChg chg="addSp delSp modSp new del mod setBg">
        <pc:chgData name="Abeer Ishal" userId="f411cc15-62d4-4411-a4a7-ab9af6ecc237" providerId="ADAL" clId="{E8F147E4-1811-4CCD-9B8C-A4E2AAF9C5CD}" dt="2023-03-10T15:23:37.402" v="904" actId="680"/>
        <pc:sldMkLst>
          <pc:docMk/>
          <pc:sldMk cId="2517677420" sldId="264"/>
        </pc:sldMkLst>
        <pc:spChg chg="add del">
          <ac:chgData name="Abeer Ishal" userId="f411cc15-62d4-4411-a4a7-ab9af6ecc237" providerId="ADAL" clId="{E8F147E4-1811-4CCD-9B8C-A4E2AAF9C5CD}" dt="2023-03-10T15:22:23.764" v="897" actId="26606"/>
          <ac:spMkLst>
            <pc:docMk/>
            <pc:sldMk cId="2517677420" sldId="264"/>
            <ac:spMk id="8" creationId="{D9F6AA32-13C2-415E-B4CB-5A6D2336AC4C}"/>
          </ac:spMkLst>
        </pc:spChg>
        <pc:spChg chg="add del">
          <ac:chgData name="Abeer Ishal" userId="f411cc15-62d4-4411-a4a7-ab9af6ecc237" providerId="ADAL" clId="{E8F147E4-1811-4CCD-9B8C-A4E2AAF9C5CD}" dt="2023-03-10T15:22:31.084" v="899" actId="26606"/>
          <ac:spMkLst>
            <pc:docMk/>
            <pc:sldMk cId="2517677420" sldId="264"/>
            <ac:spMk id="10" creationId="{1E37EDE4-F547-4885-8B81-82188146C45C}"/>
          </ac:spMkLst>
        </pc:spChg>
        <pc:spChg chg="add del">
          <ac:chgData name="Abeer Ishal" userId="f411cc15-62d4-4411-a4a7-ab9af6ecc237" providerId="ADAL" clId="{E8F147E4-1811-4CCD-9B8C-A4E2AAF9C5CD}" dt="2023-03-10T15:22:31.084" v="899" actId="26606"/>
          <ac:spMkLst>
            <pc:docMk/>
            <pc:sldMk cId="2517677420" sldId="264"/>
            <ac:spMk id="11" creationId="{BF6F8AE2-ADE1-4F2F-B0C5-43BA8AE69EC1}"/>
          </ac:spMkLst>
        </pc:spChg>
        <pc:spChg chg="add del">
          <ac:chgData name="Abeer Ishal" userId="f411cc15-62d4-4411-a4a7-ab9af6ecc237" providerId="ADAL" clId="{E8F147E4-1811-4CCD-9B8C-A4E2AAF9C5CD}" dt="2023-03-10T15:23:30.702" v="901" actId="26606"/>
          <ac:spMkLst>
            <pc:docMk/>
            <pc:sldMk cId="2517677420" sldId="264"/>
            <ac:spMk id="13" creationId="{D9F6AA32-13C2-415E-B4CB-5A6D2336AC4C}"/>
          </ac:spMkLst>
        </pc:spChg>
        <pc:picChg chg="add del mod">
          <ac:chgData name="Abeer Ishal" userId="f411cc15-62d4-4411-a4a7-ab9af6ecc237" providerId="ADAL" clId="{E8F147E4-1811-4CCD-9B8C-A4E2AAF9C5CD}" dt="2023-03-10T15:23:33.260" v="903"/>
          <ac:picMkLst>
            <pc:docMk/>
            <pc:sldMk cId="2517677420" sldId="264"/>
            <ac:picMk id="3" creationId="{C50DE020-B718-9EA2-A93E-8E93F4D8E7E9}"/>
          </ac:picMkLst>
        </pc:picChg>
      </pc:sldChg>
      <pc:sldChg chg="addSp delSp modSp new mod ord setBg">
        <pc:chgData name="Abeer Ishal" userId="f411cc15-62d4-4411-a4a7-ab9af6ecc237" providerId="ADAL" clId="{E8F147E4-1811-4CCD-9B8C-A4E2AAF9C5CD}" dt="2023-03-10T15:32:35.621" v="937" actId="14100"/>
        <pc:sldMkLst>
          <pc:docMk/>
          <pc:sldMk cId="3691809018" sldId="264"/>
        </pc:sldMkLst>
        <pc:spChg chg="del">
          <ac:chgData name="Abeer Ishal" userId="f411cc15-62d4-4411-a4a7-ab9af6ecc237" providerId="ADAL" clId="{E8F147E4-1811-4CCD-9B8C-A4E2AAF9C5CD}" dt="2023-03-10T15:24:40.029" v="913" actId="26606"/>
          <ac:spMkLst>
            <pc:docMk/>
            <pc:sldMk cId="3691809018" sldId="264"/>
            <ac:spMk id="2" creationId="{99D31BA3-74E0-028E-2EB1-E38A729BE726}"/>
          </ac:spMkLst>
        </pc:spChg>
        <pc:spChg chg="del">
          <ac:chgData name="Abeer Ishal" userId="f411cc15-62d4-4411-a4a7-ab9af6ecc237" providerId="ADAL" clId="{E8F147E4-1811-4CCD-9B8C-A4E2AAF9C5CD}" dt="2023-03-10T15:24:33.243" v="910"/>
          <ac:spMkLst>
            <pc:docMk/>
            <pc:sldMk cId="3691809018" sldId="264"/>
            <ac:spMk id="3" creationId="{800FBCB7-22CF-15B3-A17B-049E9AB36B9F}"/>
          </ac:spMkLst>
        </pc:spChg>
        <pc:spChg chg="add del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0" creationId="{D9F6AA32-13C2-415E-B4CB-5A6D2336AC4C}"/>
          </ac:spMkLst>
        </pc:spChg>
        <pc:spChg chg="add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5" creationId="{BF6F8AE2-ADE1-4F2F-B0C5-43BA8AE69EC1}"/>
          </ac:spMkLst>
        </pc:spChg>
        <pc:spChg chg="add">
          <ac:chgData name="Abeer Ishal" userId="f411cc15-62d4-4411-a4a7-ab9af6ecc237" providerId="ADAL" clId="{E8F147E4-1811-4CCD-9B8C-A4E2AAF9C5CD}" dt="2023-03-10T15:26:08.578" v="927" actId="26606"/>
          <ac:spMkLst>
            <pc:docMk/>
            <pc:sldMk cId="3691809018" sldId="264"/>
            <ac:spMk id="17" creationId="{1E37EDE4-F547-4885-8B81-82188146C45C}"/>
          </ac:spMkLst>
        </pc:spChg>
        <pc:picChg chg="add mod">
          <ac:chgData name="Abeer Ishal" userId="f411cc15-62d4-4411-a4a7-ab9af6ecc237" providerId="ADAL" clId="{E8F147E4-1811-4CCD-9B8C-A4E2AAF9C5CD}" dt="2023-03-10T15:32:35.621" v="937" actId="14100"/>
          <ac:picMkLst>
            <pc:docMk/>
            <pc:sldMk cId="3691809018" sldId="264"/>
            <ac:picMk id="5" creationId="{87A44224-363B-D70E-0235-13553459A4E8}"/>
          </ac:picMkLst>
        </pc:picChg>
      </pc:sldChg>
      <pc:sldChg chg="addSp delSp modSp new mod setBg">
        <pc:chgData name="Abeer Ishal" userId="f411cc15-62d4-4411-a4a7-ab9af6ecc237" providerId="ADAL" clId="{E8F147E4-1811-4CCD-9B8C-A4E2AAF9C5CD}" dt="2023-03-12T13:57:54.797" v="1180" actId="255"/>
        <pc:sldMkLst>
          <pc:docMk/>
          <pc:sldMk cId="2847053671" sldId="265"/>
        </pc:sldMkLst>
        <pc:spChg chg="mod ord">
          <ac:chgData name="Abeer Ishal" userId="f411cc15-62d4-4411-a4a7-ab9af6ecc237" providerId="ADAL" clId="{E8F147E4-1811-4CCD-9B8C-A4E2AAF9C5CD}" dt="2023-03-12T13:53:15.642" v="1144" actId="255"/>
          <ac:spMkLst>
            <pc:docMk/>
            <pc:sldMk cId="2847053671" sldId="265"/>
            <ac:spMk id="2" creationId="{8F530DA9-7EDF-023D-8AA4-406F18B2C6AA}"/>
          </ac:spMkLst>
        </pc:spChg>
        <pc:spChg chg="del">
          <ac:chgData name="Abeer Ishal" userId="f411cc15-62d4-4411-a4a7-ab9af6ecc237" providerId="ADAL" clId="{E8F147E4-1811-4CCD-9B8C-A4E2AAF9C5CD}" dt="2023-03-10T17:04:10.799" v="1010" actId="478"/>
          <ac:spMkLst>
            <pc:docMk/>
            <pc:sldMk cId="2847053671" sldId="265"/>
            <ac:spMk id="3" creationId="{E885F0CC-0C08-65C1-C406-5CD7B5B78288}"/>
          </ac:spMkLst>
        </pc:spChg>
        <pc:spChg chg="add del mod">
          <ac:chgData name="Abeer Ishal" userId="f411cc15-62d4-4411-a4a7-ab9af6ecc237" providerId="ADAL" clId="{E8F147E4-1811-4CCD-9B8C-A4E2AAF9C5CD}" dt="2023-03-12T13:47:17.519" v="1091" actId="478"/>
          <ac:spMkLst>
            <pc:docMk/>
            <pc:sldMk cId="2847053671" sldId="265"/>
            <ac:spMk id="9" creationId="{A79BBC9B-BF2D-09E5-CBDF-5183AA596350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0" creationId="{96A35EAA-ED80-4FF1-942C-82B1D483AF60}"/>
          </ac:spMkLst>
        </pc:spChg>
        <pc:spChg chg="add del mod">
          <ac:chgData name="Abeer Ishal" userId="f411cc15-62d4-4411-a4a7-ab9af6ecc237" providerId="ADAL" clId="{E8F147E4-1811-4CCD-9B8C-A4E2AAF9C5CD}" dt="2023-03-12T13:48:12.093" v="1098" actId="478"/>
          <ac:spMkLst>
            <pc:docMk/>
            <pc:sldMk cId="2847053671" sldId="265"/>
            <ac:spMk id="11" creationId="{D47C2A36-D00B-BA27-AF53-15D1388E7FDC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2" creationId="{D415F49B-3CBC-46CF-AFB5-988852D0479E}"/>
          </ac:spMkLst>
        </pc:spChg>
        <pc:spChg chg="add mod">
          <ac:chgData name="Abeer Ishal" userId="f411cc15-62d4-4411-a4a7-ab9af6ecc237" providerId="ADAL" clId="{E8F147E4-1811-4CCD-9B8C-A4E2AAF9C5CD}" dt="2023-03-12T13:57:54.797" v="1180" actId="255"/>
          <ac:spMkLst>
            <pc:docMk/>
            <pc:sldMk cId="2847053671" sldId="265"/>
            <ac:spMk id="13" creationId="{AE1C8213-9641-D86F-19BF-E603A1D6FE33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4" creationId="{D0940C6F-9A54-410C-9BCD-203E8D97FBAB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6" creationId="{D98B472A-D6EF-4DBE-8152-4B2AA75D8A27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18" creationId="{FB69A980-D397-4383-991D-6DC2FB1C3CC6}"/>
          </ac:spMkLst>
        </pc:spChg>
        <pc:spChg chg="add del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20" creationId="{9752318E-D247-4ED8-8B91-ED4663F2359D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5" creationId="{96A35EAA-ED80-4FF1-942C-82B1D483AF60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7" creationId="{D415F49B-3CBC-46CF-AFB5-988852D0479E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29" creationId="{94EEFA85-195E-4CA2-A3A0-D52F4225221C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1" creationId="{8188A649-920E-42BF-99F6-BB3C05FF9780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3" creationId="{80927061-3E14-4F98-BD4C-6C3BEB11E3EE}"/>
          </ac:spMkLst>
        </pc:spChg>
        <pc:spChg chg="add del">
          <ac:chgData name="Abeer Ishal" userId="f411cc15-62d4-4411-a4a7-ab9af6ecc237" providerId="ADAL" clId="{E8F147E4-1811-4CCD-9B8C-A4E2AAF9C5CD}" dt="2023-03-10T17:10:28.180" v="1028" actId="26606"/>
          <ac:spMkLst>
            <pc:docMk/>
            <pc:sldMk cId="2847053671" sldId="265"/>
            <ac:spMk id="35" creationId="{CBA0AE79-04A2-4A90-AA76-8E07671AECB3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7" creationId="{4BCDF6AF-237D-449E-8E15-A10B6815CBD2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8" creationId="{96A35EAA-ED80-4FF1-942C-82B1D483AF60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39" creationId="{9E325C87-B6E1-4572-AE41-9E9294456445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0" creationId="{D415F49B-3CBC-46CF-AFB5-988852D0479E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1" creationId="{266CA71F-8AD7-487D-9434-3A60A7AC769B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2" creationId="{9B9B1E06-C285-49D2-A771-15D3B01805EC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3" creationId="{DE08D492-4C34-47FE-8E31-4A8A7556F5F8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4" creationId="{9951EB28-CE95-4718-9074-7F888DCB3B48}"/>
          </ac:spMkLst>
        </pc:spChg>
        <pc:spChg chg="add">
          <ac:chgData name="Abeer Ishal" userId="f411cc15-62d4-4411-a4a7-ab9af6ecc237" providerId="ADAL" clId="{E8F147E4-1811-4CCD-9B8C-A4E2AAF9C5CD}" dt="2023-03-10T17:10:28.213" v="1029" actId="26606"/>
          <ac:spMkLst>
            <pc:docMk/>
            <pc:sldMk cId="2847053671" sldId="265"/>
            <ac:spMk id="45" creationId="{07515346-0A19-4F5E-9905-B25C5DEF52BC}"/>
          </ac:spMkLst>
        </pc:spChg>
        <pc:picChg chg="add mod">
          <ac:chgData name="Abeer Ishal" userId="f411cc15-62d4-4411-a4a7-ab9af6ecc237" providerId="ADAL" clId="{E8F147E4-1811-4CCD-9B8C-A4E2AAF9C5CD}" dt="2023-03-10T17:10:38.775" v="1032" actId="1076"/>
          <ac:picMkLst>
            <pc:docMk/>
            <pc:sldMk cId="2847053671" sldId="265"/>
            <ac:picMk id="5" creationId="{20CBF2EB-C81C-44F3-CDC5-76D90151C4CD}"/>
          </ac:picMkLst>
        </pc:picChg>
        <pc:picChg chg="add mod">
          <ac:chgData name="Abeer Ishal" userId="f411cc15-62d4-4411-a4a7-ab9af6ecc237" providerId="ADAL" clId="{E8F147E4-1811-4CCD-9B8C-A4E2AAF9C5CD}" dt="2023-03-10T17:10:42.451" v="1033" actId="1076"/>
          <ac:picMkLst>
            <pc:docMk/>
            <pc:sldMk cId="2847053671" sldId="265"/>
            <ac:picMk id="7" creationId="{5323B5E8-5CA4-6055-A7EB-D51494C44FD3}"/>
          </ac:picMkLst>
        </pc:picChg>
      </pc:sldChg>
    </pc:docChg>
  </pc:docChgLst>
  <pc:docChgLst>
    <pc:chgData name="Abeer Ishal (2128229)" userId="f411cc15-62d4-4411-a4a7-ab9af6ecc237" providerId="ADAL" clId="{E8F147E4-1811-4CCD-9B8C-A4E2AAF9C5CD}"/>
    <pc:docChg chg="undo custSel addSld delSld modSld sldOrd">
      <pc:chgData name="Abeer Ishal (2128229)" userId="f411cc15-62d4-4411-a4a7-ab9af6ecc237" providerId="ADAL" clId="{E8F147E4-1811-4CCD-9B8C-A4E2AAF9C5CD}" dt="2023-03-15T17:22:46.788" v="1356" actId="20577"/>
      <pc:docMkLst>
        <pc:docMk/>
      </pc:docMkLst>
      <pc:sldChg chg="addSp delSp modSp mod">
        <pc:chgData name="Abeer Ishal (2128229)" userId="f411cc15-62d4-4411-a4a7-ab9af6ecc237" providerId="ADAL" clId="{E8F147E4-1811-4CCD-9B8C-A4E2AAF9C5CD}" dt="2023-03-14T19:18:37.679" v="293"/>
        <pc:sldMkLst>
          <pc:docMk/>
          <pc:sldMk cId="686645664" sldId="256"/>
        </pc:sldMkLst>
        <pc:spChg chg="mod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" creationId="{47DEA786-C00D-E58D-B0FD-341B29B0BA8A}"/>
          </ac:spMkLst>
        </pc:spChg>
        <pc:spChg chg="mod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3" creationId="{EC81E6E3-8D85-7903-915A-5356E697AB76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6" creationId="{63A1188B-F6D0-454F-8265-790DD27A80DC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7" creationId="{E1508670-65E0-4939-8E5D-98D071CA1A36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18" creationId="{BA680864-F353-4128-88F8-98E04FD7641B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3" creationId="{C413E3EA-0697-4735-994B-169F5FA2CFE2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5" creationId="{28DE0BF7-25C7-4B9E-8892-FFD153E41F57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7" creationId="{056EE075-3641-41C0-833B-18F3EC0E3ED9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29" creationId="{37FA30FB-D390-4D34-80E7-DD860FAF7947}"/>
          </ac:spMkLst>
        </pc:spChg>
        <pc:spChg chg="add del">
          <ac:chgData name="Abeer Ishal (2128229)" userId="f411cc15-62d4-4411-a4a7-ab9af6ecc237" providerId="ADAL" clId="{E8F147E4-1811-4CCD-9B8C-A4E2AAF9C5CD}" dt="2023-03-14T19:18:36.726" v="291" actId="26606"/>
          <ac:spMkLst>
            <pc:docMk/>
            <pc:sldMk cId="686645664" sldId="256"/>
            <ac:spMk id="31" creationId="{2E21A41C-EC74-49DE-BEE5-F936A22CF065}"/>
          </ac:spMkLst>
        </pc:spChg>
        <pc:picChg chg="add del mod">
          <ac:chgData name="Abeer Ishal (2128229)" userId="f411cc15-62d4-4411-a4a7-ab9af6ecc237" providerId="ADAL" clId="{E8F147E4-1811-4CCD-9B8C-A4E2AAF9C5CD}" dt="2023-03-14T19:18:36.726" v="291" actId="26606"/>
          <ac:picMkLst>
            <pc:docMk/>
            <pc:sldMk cId="686645664" sldId="256"/>
            <ac:picMk id="5" creationId="{9ED6C3FF-85C9-DAF5-13AE-101D03E1F85C}"/>
          </ac:picMkLst>
        </pc:picChg>
        <pc:picChg chg="add del mod">
          <ac:chgData name="Abeer Ishal (2128229)" userId="f411cc15-62d4-4411-a4a7-ab9af6ecc237" providerId="ADAL" clId="{E8F147E4-1811-4CCD-9B8C-A4E2AAF9C5CD}" dt="2023-03-14T18:30:27.324" v="87"/>
          <ac:picMkLst>
            <pc:docMk/>
            <pc:sldMk cId="686645664" sldId="256"/>
            <ac:picMk id="6" creationId="{7F9221C2-01D2-2142-AFF1-DCDAA7A523C9}"/>
          </ac:picMkLst>
        </pc:picChg>
        <pc:picChg chg="add del mod ord">
          <ac:chgData name="Abeer Ishal (2128229)" userId="f411cc15-62d4-4411-a4a7-ab9af6ecc237" providerId="ADAL" clId="{E8F147E4-1811-4CCD-9B8C-A4E2AAF9C5CD}" dt="2023-03-14T19:18:37.679" v="293"/>
          <ac:picMkLst>
            <pc:docMk/>
            <pc:sldMk cId="686645664" sldId="256"/>
            <ac:picMk id="8" creationId="{A3009672-6BEB-27F0-E4D8-7864D396A5F7}"/>
          </ac:picMkLst>
        </pc:picChg>
      </pc:sldChg>
      <pc:sldChg chg="modSp mod">
        <pc:chgData name="Abeer Ishal (2128229)" userId="f411cc15-62d4-4411-a4a7-ab9af6ecc237" providerId="ADAL" clId="{E8F147E4-1811-4CCD-9B8C-A4E2AAF9C5CD}" dt="2023-03-15T11:46:54.087" v="1005" actId="20577"/>
        <pc:sldMkLst>
          <pc:docMk/>
          <pc:sldMk cId="3452495838" sldId="257"/>
        </pc:sldMkLst>
        <pc:spChg chg="mod">
          <ac:chgData name="Abeer Ishal (2128229)" userId="f411cc15-62d4-4411-a4a7-ab9af6ecc237" providerId="ADAL" clId="{E8F147E4-1811-4CCD-9B8C-A4E2AAF9C5CD}" dt="2023-03-15T10:23:19.234" v="972" actId="20577"/>
          <ac:spMkLst>
            <pc:docMk/>
            <pc:sldMk cId="3452495838" sldId="257"/>
            <ac:spMk id="2" creationId="{DD7CD3D6-3672-C8DD-FF7F-0EA20C0F1126}"/>
          </ac:spMkLst>
        </pc:spChg>
        <pc:spChg chg="mod">
          <ac:chgData name="Abeer Ishal (2128229)" userId="f411cc15-62d4-4411-a4a7-ab9af6ecc237" providerId="ADAL" clId="{E8F147E4-1811-4CCD-9B8C-A4E2AAF9C5CD}" dt="2023-03-15T11:46:54.087" v="1005" actId="20577"/>
          <ac:spMkLst>
            <pc:docMk/>
            <pc:sldMk cId="3452495838" sldId="257"/>
            <ac:spMk id="9" creationId="{27227F26-47C1-5F59-6BC1-7FAFFD17196F}"/>
          </ac:spMkLst>
        </pc:spChg>
      </pc:sldChg>
      <pc:sldChg chg="modSp mod setBg">
        <pc:chgData name="Abeer Ishal (2128229)" userId="f411cc15-62d4-4411-a4a7-ab9af6ecc237" providerId="ADAL" clId="{E8F147E4-1811-4CCD-9B8C-A4E2AAF9C5CD}" dt="2023-03-15T10:11:42.353" v="936"/>
        <pc:sldMkLst>
          <pc:docMk/>
          <pc:sldMk cId="1172525668" sldId="258"/>
        </pc:sldMkLst>
        <pc:spChg chg="mod">
          <ac:chgData name="Abeer Ishal (2128229)" userId="f411cc15-62d4-4411-a4a7-ab9af6ecc237" providerId="ADAL" clId="{E8F147E4-1811-4CCD-9B8C-A4E2AAF9C5CD}" dt="2023-03-15T09:49:44.937" v="842" actId="20577"/>
          <ac:spMkLst>
            <pc:docMk/>
            <pc:sldMk cId="1172525668" sldId="258"/>
            <ac:spMk id="14" creationId="{BC0B25FE-FCA4-CCEE-E5DD-2FE9202AF3ED}"/>
          </ac:spMkLst>
        </pc:spChg>
      </pc:sldChg>
      <pc:sldChg chg="modSp mod setBg">
        <pc:chgData name="Abeer Ishal (2128229)" userId="f411cc15-62d4-4411-a4a7-ab9af6ecc237" providerId="ADAL" clId="{E8F147E4-1811-4CCD-9B8C-A4E2AAF9C5CD}" dt="2023-03-15T10:22:54.084" v="958" actId="255"/>
        <pc:sldMkLst>
          <pc:docMk/>
          <pc:sldMk cId="1950135687" sldId="259"/>
        </pc:sldMkLst>
        <pc:spChg chg="mod">
          <ac:chgData name="Abeer Ishal (2128229)" userId="f411cc15-62d4-4411-a4a7-ab9af6ecc237" providerId="ADAL" clId="{E8F147E4-1811-4CCD-9B8C-A4E2AAF9C5CD}" dt="2023-03-15T10:22:54.084" v="958" actId="255"/>
          <ac:spMkLst>
            <pc:docMk/>
            <pc:sldMk cId="1950135687" sldId="259"/>
            <ac:spMk id="7" creationId="{BBEC0DA2-F8BC-F1E2-3879-1E59A470ECB4}"/>
          </ac:spMkLst>
        </pc:spChg>
        <pc:spChg chg="mod">
          <ac:chgData name="Abeer Ishal (2128229)" userId="f411cc15-62d4-4411-a4a7-ab9af6ecc237" providerId="ADAL" clId="{E8F147E4-1811-4CCD-9B8C-A4E2AAF9C5CD}" dt="2023-03-15T09:37:44.673" v="508" actId="255"/>
          <ac:spMkLst>
            <pc:docMk/>
            <pc:sldMk cId="1950135687" sldId="259"/>
            <ac:spMk id="29" creationId="{D8230F58-8A6E-C13F-8EC4-F8422217BCCD}"/>
          </ac:spMkLst>
        </pc:spChg>
        <pc:picChg chg="mod">
          <ac:chgData name="Abeer Ishal (2128229)" userId="f411cc15-62d4-4411-a4a7-ab9af6ecc237" providerId="ADAL" clId="{E8F147E4-1811-4CCD-9B8C-A4E2AAF9C5CD}" dt="2023-03-14T16:30:17.956" v="53"/>
          <ac:picMkLst>
            <pc:docMk/>
            <pc:sldMk cId="1950135687" sldId="259"/>
            <ac:picMk id="5" creationId="{B1E8515E-00C8-CEBC-470A-614C9F00B370}"/>
          </ac:picMkLst>
        </pc:picChg>
      </pc:sldChg>
      <pc:sldChg chg="addSp delSp modSp del mod setBg">
        <pc:chgData name="Abeer Ishal (2128229)" userId="f411cc15-62d4-4411-a4a7-ab9af6ecc237" providerId="ADAL" clId="{E8F147E4-1811-4CCD-9B8C-A4E2AAF9C5CD}" dt="2023-03-14T19:26:15.200" v="294" actId="47"/>
        <pc:sldMkLst>
          <pc:docMk/>
          <pc:sldMk cId="3857758009" sldId="262"/>
        </pc:sldMkLst>
        <pc:spChg chg="mo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2" creationId="{5B451CC6-3E19-EBCA-A37C-648AEC3AC8EE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8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2" creationId="{83AF9C6E-31D5-480C-AE10-9BA3E4ED1A5B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4" creationId="{B155D881-5851-4819-8BA3-E10CC37A9615}"/>
          </ac:spMkLst>
        </pc:spChg>
        <pc:spChg chg="add del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16" creationId="{4F63EBA1-848C-4958-811B-0BEF4A0DFC54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1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3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5" creationId="{D0940C6F-9A54-410C-9BCD-203E8D97FBAB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7" creationId="{D98B472A-D6EF-4DBE-8152-4B2AA75D8A27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29" creationId="{FB69A980-D397-4383-991D-6DC2FB1C3CC6}"/>
          </ac:spMkLst>
        </pc:spChg>
        <pc:spChg chg="add del">
          <ac:chgData name="Abeer Ishal (2128229)" userId="f411cc15-62d4-4411-a4a7-ab9af6ecc237" providerId="ADAL" clId="{E8F147E4-1811-4CCD-9B8C-A4E2AAF9C5CD}" dt="2023-03-14T17:07:53.179" v="72" actId="26606"/>
          <ac:spMkLst>
            <pc:docMk/>
            <pc:sldMk cId="3857758009" sldId="262"/>
            <ac:spMk id="31" creationId="{9752318E-D247-4ED8-8B91-ED4663F2359D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3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4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5" creationId="{421117CB-D197-45F3-B441-4AC4D215E71B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6" creationId="{E8407E26-87C7-42DE-8E90-7BD332BB1B88}"/>
          </ac:spMkLst>
        </pc:spChg>
        <pc:spChg chg="add del">
          <ac:chgData name="Abeer Ishal (2128229)" userId="f411cc15-62d4-4411-a4a7-ab9af6ecc237" providerId="ADAL" clId="{E8F147E4-1811-4CCD-9B8C-A4E2AAF9C5CD}" dt="2023-03-14T17:08:07.619" v="74" actId="26606"/>
          <ac:spMkLst>
            <pc:docMk/>
            <pc:sldMk cId="3857758009" sldId="262"/>
            <ac:spMk id="37" creationId="{1ED55459-2CBB-4DB7-B9D3-F43A3444AD0B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39" creationId="{96A35EAA-ED80-4FF1-942C-82B1D483AF60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0" creationId="{D415F49B-3CBC-46CF-AFB5-988852D0479E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1" creationId="{2EE70287-9BFB-4026-B3EA-77CEE0CA7C17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2" creationId="{C92F3533-3015-4636-9252-BFE9FD198238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3" creationId="{4BCDF6AF-237D-449E-8E15-A10B6815CBD2}"/>
          </ac:spMkLst>
        </pc:spChg>
        <pc:spChg chg="add">
          <ac:chgData name="Abeer Ishal (2128229)" userId="f411cc15-62d4-4411-a4a7-ab9af6ecc237" providerId="ADAL" clId="{E8F147E4-1811-4CCD-9B8C-A4E2AAF9C5CD}" dt="2023-03-14T17:08:07.642" v="75" actId="26606"/>
          <ac:spMkLst>
            <pc:docMk/>
            <pc:sldMk cId="3857758009" sldId="262"/>
            <ac:spMk id="44" creationId="{164D53C5-D53E-46BD-82A0-BC9C224DB126}"/>
          </ac:spMkLst>
        </pc:spChg>
        <pc:picChg chg="del">
          <ac:chgData name="Abeer Ishal (2128229)" userId="f411cc15-62d4-4411-a4a7-ab9af6ecc237" providerId="ADAL" clId="{E8F147E4-1811-4CCD-9B8C-A4E2AAF9C5CD}" dt="2023-03-14T17:06:58.068" v="70" actId="478"/>
          <ac:picMkLst>
            <pc:docMk/>
            <pc:sldMk cId="3857758009" sldId="262"/>
            <ac:picMk id="4" creationId="{D4C63618-FD0A-D4C0-1878-816D72544677}"/>
          </ac:picMkLst>
        </pc:picChg>
        <pc:picChg chg="add del mod">
          <ac:chgData name="Abeer Ishal (2128229)" userId="f411cc15-62d4-4411-a4a7-ab9af6ecc237" providerId="ADAL" clId="{E8F147E4-1811-4CCD-9B8C-A4E2AAF9C5CD}" dt="2023-03-14T17:06:45.082" v="68" actId="478"/>
          <ac:picMkLst>
            <pc:docMk/>
            <pc:sldMk cId="3857758009" sldId="262"/>
            <ac:picMk id="5" creationId="{81A71211-FD1C-107E-22A4-34532F1FD516}"/>
          </ac:picMkLst>
        </pc:picChg>
        <pc:picChg chg="add del mod">
          <ac:chgData name="Abeer Ishal (2128229)" userId="f411cc15-62d4-4411-a4a7-ab9af6ecc237" providerId="ADAL" clId="{E8F147E4-1811-4CCD-9B8C-A4E2AAF9C5CD}" dt="2023-03-14T18:31:29.441" v="93" actId="478"/>
          <ac:picMkLst>
            <pc:docMk/>
            <pc:sldMk cId="3857758009" sldId="262"/>
            <ac:picMk id="7" creationId="{2F19D3EB-9F23-48AD-BEEF-6C9C0CC4DD56}"/>
          </ac:picMkLst>
        </pc:picChg>
        <pc:picChg chg="add del mod">
          <ac:chgData name="Abeer Ishal (2128229)" userId="f411cc15-62d4-4411-a4a7-ab9af6ecc237" providerId="ADAL" clId="{E8F147E4-1811-4CCD-9B8C-A4E2AAF9C5CD}" dt="2023-03-14T18:31:30.811" v="95"/>
          <ac:picMkLst>
            <pc:docMk/>
            <pc:sldMk cId="3857758009" sldId="262"/>
            <ac:picMk id="11" creationId="{8192DF71-43FA-846B-52E6-73D7BA03BC45}"/>
          </ac:picMkLst>
        </pc:picChg>
      </pc:sldChg>
      <pc:sldChg chg="addSp delSp modSp mod setBg">
        <pc:chgData name="Abeer Ishal (2128229)" userId="f411cc15-62d4-4411-a4a7-ab9af6ecc237" providerId="ADAL" clId="{E8F147E4-1811-4CCD-9B8C-A4E2AAF9C5CD}" dt="2023-03-15T17:22:46.788" v="1356" actId="20577"/>
        <pc:sldMkLst>
          <pc:docMk/>
          <pc:sldMk cId="2348855897" sldId="263"/>
        </pc:sldMkLst>
        <pc:spChg chg="mod ord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2" creationId="{978C7849-E312-A7BD-20B8-B6D0C4A998C9}"/>
          </ac:spMkLst>
        </pc:spChg>
        <pc:spChg chg="add del">
          <ac:chgData name="Abeer Ishal (2128229)" userId="f411cc15-62d4-4411-a4a7-ab9af6ecc237" providerId="ADAL" clId="{E8F147E4-1811-4CCD-9B8C-A4E2AAF9C5CD}" dt="2023-03-14T18:32:24.071" v="102" actId="478"/>
          <ac:spMkLst>
            <pc:docMk/>
            <pc:sldMk cId="2348855897" sldId="263"/>
            <ac:spMk id="5" creationId="{69D1E1D7-218F-E268-3FEF-8DE5CC09EEFC}"/>
          </ac:spMkLst>
        </pc:spChg>
        <pc:spChg chg="add mod ord">
          <ac:chgData name="Abeer Ishal (2128229)" userId="f411cc15-62d4-4411-a4a7-ab9af6ecc237" providerId="ADAL" clId="{E8F147E4-1811-4CCD-9B8C-A4E2AAF9C5CD}" dt="2023-03-15T17:22:46.788" v="1356" actId="20577"/>
          <ac:spMkLst>
            <pc:docMk/>
            <pc:sldMk cId="2348855897" sldId="263"/>
            <ac:spMk id="6" creationId="{3F9428DE-8707-64A7-A3DB-E8CF8F83DD22}"/>
          </ac:spMkLst>
        </pc:spChg>
        <pc:spChg chg="add del">
          <ac:chgData name="Abeer Ishal (2128229)" userId="f411cc15-62d4-4411-a4a7-ab9af6ecc237" providerId="ADAL" clId="{E8F147E4-1811-4CCD-9B8C-A4E2AAF9C5CD}" dt="2023-03-14T18:36:11.107" v="133"/>
          <ac:spMkLst>
            <pc:docMk/>
            <pc:sldMk cId="2348855897" sldId="263"/>
            <ac:spMk id="7" creationId="{FEADBF9A-DE0B-7185-E8AA-9A50786B96A6}"/>
          </ac:spMkLst>
        </pc:spChg>
        <pc:spChg chg="add del mod">
          <ac:chgData name="Abeer Ishal (2128229)" userId="f411cc15-62d4-4411-a4a7-ab9af6ecc237" providerId="ADAL" clId="{E8F147E4-1811-4CCD-9B8C-A4E2AAF9C5CD}" dt="2023-03-14T18:36:10.201" v="132"/>
          <ac:spMkLst>
            <pc:docMk/>
            <pc:sldMk cId="2348855897" sldId="263"/>
            <ac:spMk id="8" creationId="{4FAA92A2-40BC-FE24-CC6E-F77BA1CD0D9D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1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3" creationId="{50A218BB-CDEC-45B2-A060-8951952D99C6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5" creationId="{E576C146-A316-4B29-B239-3B35E924FE22}"/>
          </ac:spMkLst>
        </pc:spChg>
        <pc:spChg chg="add del">
          <ac:chgData name="Abeer Ishal (2128229)" userId="f411cc15-62d4-4411-a4a7-ab9af6ecc237" providerId="ADAL" clId="{E8F147E4-1811-4CCD-9B8C-A4E2AAF9C5CD}" dt="2023-03-14T15:50:52.554" v="21" actId="26606"/>
          <ac:spMkLst>
            <pc:docMk/>
            <pc:sldMk cId="2348855897" sldId="263"/>
            <ac:spMk id="17" creationId="{47DF6756-7C2C-4660-B4F2-4287331DCE14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1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1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4T15:50:58.245" v="23" actId="26606"/>
          <ac:spMkLst>
            <pc:docMk/>
            <pc:sldMk cId="2348855897" sldId="263"/>
            <ac:spMk id="22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3" creationId="{4BCDF6AF-237D-449E-8E15-A10B6815CBD2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4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5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6" creationId="{9B9B1E06-C285-49D2-A771-15D3B01805EC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7" creationId="{7D6E2857-151A-42EA-8CF9-D6EEEAA59773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8" creationId="{1CFA2D96-43D5-4A83-94FF-B7EA00B41EE9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29" creationId="{DE08D492-4C34-47FE-8E31-4A8A7556F5F8}"/>
          </ac:spMkLst>
        </pc:spChg>
        <pc:spChg chg="add del">
          <ac:chgData name="Abeer Ishal (2128229)" userId="f411cc15-62d4-4411-a4a7-ab9af6ecc237" providerId="ADAL" clId="{E8F147E4-1811-4CCD-9B8C-A4E2AAF9C5CD}" dt="2023-03-14T15:50:59.796" v="25" actId="26606"/>
          <ac:spMkLst>
            <pc:docMk/>
            <pc:sldMk cId="2348855897" sldId="263"/>
            <ac:spMk id="30" creationId="{9951EB28-CE95-4718-9074-7F888DCB3B48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2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3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4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4T15:51:10.046" v="27" actId="26606"/>
          <ac:spMkLst>
            <pc:docMk/>
            <pc:sldMk cId="2348855897" sldId="263"/>
            <ac:spMk id="35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7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8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39" creationId="{421117CB-D197-45F3-B441-4AC4D215E71B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40" creationId="{E8407E26-87C7-42DE-8E90-7BD332BB1B88}"/>
          </ac:spMkLst>
        </pc:spChg>
        <pc:spChg chg="add del">
          <ac:chgData name="Abeer Ishal (2128229)" userId="f411cc15-62d4-4411-a4a7-ab9af6ecc237" providerId="ADAL" clId="{E8F147E4-1811-4CCD-9B8C-A4E2AAF9C5CD}" dt="2023-03-14T15:51:23.669" v="31" actId="26606"/>
          <ac:spMkLst>
            <pc:docMk/>
            <pc:sldMk cId="2348855897" sldId="263"/>
            <ac:spMk id="41" creationId="{1ED55459-2CBB-4DB7-B9D3-F43A3444AD0B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46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48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0" creationId="{50A218BB-CDEC-45B2-A060-8951952D99C6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2" creationId="{E576C146-A316-4B29-B239-3B35E924FE22}"/>
          </ac:spMkLst>
        </pc:spChg>
        <pc:spChg chg="add del">
          <ac:chgData name="Abeer Ishal (2128229)" userId="f411cc15-62d4-4411-a4a7-ab9af6ecc237" providerId="ADAL" clId="{E8F147E4-1811-4CCD-9B8C-A4E2AAF9C5CD}" dt="2023-03-14T15:52:13.183" v="38" actId="26606"/>
          <ac:spMkLst>
            <pc:docMk/>
            <pc:sldMk cId="2348855897" sldId="263"/>
            <ac:spMk id="54" creationId="{47DF6756-7C2C-4660-B4F2-4287331DCE14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5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1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3" creationId="{0B0C63E3-982C-4BBD-8447-8261AE062DDA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5" creationId="{D1E7105B-33FE-49A2-B3D1-C73B1FE15F2E}"/>
          </ac:spMkLst>
        </pc:spChg>
        <pc:spChg chg="add del">
          <ac:chgData name="Abeer Ishal (2128229)" userId="f411cc15-62d4-4411-a4a7-ab9af6ecc237" providerId="ADAL" clId="{E8F147E4-1811-4CCD-9B8C-A4E2AAF9C5CD}" dt="2023-03-14T15:51:59.169" v="35" actId="26606"/>
          <ac:spMkLst>
            <pc:docMk/>
            <pc:sldMk cId="2348855897" sldId="263"/>
            <ac:spMk id="67" creationId="{2BCE89E7-427E-40B5-97E7-9A460CA6E0DA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69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0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1" creationId="{83AF9C6E-31D5-480C-AE10-9BA3E4ED1A5B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2" creationId="{ED1BE14B-C94E-4A1A-B076-39CCA23043C5}"/>
          </ac:spMkLst>
        </pc:spChg>
        <pc:spChg chg="add del">
          <ac:chgData name="Abeer Ishal (2128229)" userId="f411cc15-62d4-4411-a4a7-ab9af6ecc237" providerId="ADAL" clId="{E8F147E4-1811-4CCD-9B8C-A4E2AAF9C5CD}" dt="2023-03-14T15:52:13.166" v="37" actId="26606"/>
          <ac:spMkLst>
            <pc:docMk/>
            <pc:sldMk cId="2348855897" sldId="263"/>
            <ac:spMk id="73" creationId="{504BBA99-27AB-4A46-A679-B01BBAC6803F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5" creationId="{96A35EAA-ED80-4FF1-942C-82B1D483AF60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6" creationId="{D415F49B-3CBC-46CF-AFB5-988852D0479E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7" creationId="{4293528E-0CA3-4E56-B7A0-091C0AB0CBF2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78" creationId="{F778232E-C75B-4B3C-9201-81C0775715EF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3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5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7" creationId="{E2A96188-384C-4341-9EEB-967A9341CD86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89" creationId="{C535A640-1948-4AFD-A0B7-19AFDA955322}"/>
          </ac:spMkLst>
        </pc:spChg>
        <pc:spChg chg="add del">
          <ac:chgData name="Abeer Ishal (2128229)" userId="f411cc15-62d4-4411-a4a7-ab9af6ecc237" providerId="ADAL" clId="{E8F147E4-1811-4CCD-9B8C-A4E2AAF9C5CD}" dt="2023-03-15T10:06:47.260" v="910" actId="26606"/>
          <ac:spMkLst>
            <pc:docMk/>
            <pc:sldMk cId="2348855897" sldId="263"/>
            <ac:spMk id="91" creationId="{8937C130-01E6-4BEB-89A6-F15DD7EE94E0}"/>
          </ac:spMkLst>
        </pc:spChg>
        <pc:picChg chg="add del mod ord">
          <ac:chgData name="Abeer Ishal (2128229)" userId="f411cc15-62d4-4411-a4a7-ab9af6ecc237" providerId="ADAL" clId="{E8F147E4-1811-4CCD-9B8C-A4E2AAF9C5CD}" dt="2023-03-15T10:08:41.472" v="927" actId="478"/>
          <ac:picMkLst>
            <pc:docMk/>
            <pc:sldMk cId="2348855897" sldId="263"/>
            <ac:picMk id="4" creationId="{B2AFBFAB-81BE-764B-AD2E-A9E184FAE071}"/>
          </ac:picMkLst>
        </pc:picChg>
        <pc:picChg chg="add del mod">
          <ac:chgData name="Abeer Ishal (2128229)" userId="f411cc15-62d4-4411-a4a7-ab9af6ecc237" providerId="ADAL" clId="{E8F147E4-1811-4CCD-9B8C-A4E2AAF9C5CD}" dt="2023-03-15T10:07:58.210" v="925" actId="478"/>
          <ac:picMkLst>
            <pc:docMk/>
            <pc:sldMk cId="2348855897" sldId="263"/>
            <ac:picMk id="12" creationId="{DC8FD922-D641-8C37-60E7-E47424B280A4}"/>
          </ac:picMkLst>
        </pc:picChg>
        <pc:picChg chg="add mod">
          <ac:chgData name="Abeer Ishal (2128229)" userId="f411cc15-62d4-4411-a4a7-ab9af6ecc237" providerId="ADAL" clId="{E8F147E4-1811-4CCD-9B8C-A4E2AAF9C5CD}" dt="2023-03-15T10:09:18.214" v="934" actId="1076"/>
          <ac:picMkLst>
            <pc:docMk/>
            <pc:sldMk cId="2348855897" sldId="263"/>
            <ac:picMk id="16" creationId="{9F6C5DF7-EF12-B82F-49BF-64C06BD102D2}"/>
          </ac:picMkLst>
        </pc:picChg>
      </pc:sldChg>
      <pc:sldChg chg="addSp delSp modSp mod setBg">
        <pc:chgData name="Abeer Ishal (2128229)" userId="f411cc15-62d4-4411-a4a7-ab9af6ecc237" providerId="ADAL" clId="{E8F147E4-1811-4CCD-9B8C-A4E2AAF9C5CD}" dt="2023-03-15T12:00:20.294" v="1019" actId="2711"/>
        <pc:sldMkLst>
          <pc:docMk/>
          <pc:sldMk cId="2847053671" sldId="265"/>
        </pc:sldMkLst>
        <pc:spChg chg="mod">
          <ac:chgData name="Abeer Ishal (2128229)" userId="f411cc15-62d4-4411-a4a7-ab9af6ecc237" providerId="ADAL" clId="{E8F147E4-1811-4CCD-9B8C-A4E2AAF9C5CD}" dt="2023-03-15T09:52:53.622" v="880" actId="20577"/>
          <ac:spMkLst>
            <pc:docMk/>
            <pc:sldMk cId="2847053671" sldId="265"/>
            <ac:spMk id="2" creationId="{8F530DA9-7EDF-023D-8AA4-406F18B2C6AA}"/>
          </ac:spMkLst>
        </pc:spChg>
        <pc:spChg chg="mod ord">
          <ac:chgData name="Abeer Ishal (2128229)" userId="f411cc15-62d4-4411-a4a7-ab9af6ecc237" providerId="ADAL" clId="{E8F147E4-1811-4CCD-9B8C-A4E2AAF9C5CD}" dt="2023-03-15T12:00:20.294" v="1019" actId="2711"/>
          <ac:spMkLst>
            <pc:docMk/>
            <pc:sldMk cId="2847053671" sldId="265"/>
            <ac:spMk id="13" creationId="{AE1C8213-9641-D86F-19BF-E603A1D6FE33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7" creationId="{4BCDF6AF-237D-449E-8E15-A10B6815CBD2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8" creationId="{96A35EAA-ED80-4FF1-942C-82B1D483AF60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39" creationId="{9E325C87-B6E1-4572-AE41-9E9294456445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0" creationId="{D415F49B-3CBC-46CF-AFB5-988852D0479E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1" creationId="{266CA71F-8AD7-487D-9434-3A60A7AC769B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2" creationId="{9B9B1E06-C285-49D2-A771-15D3B01805EC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3" creationId="{DE08D492-4C34-47FE-8E31-4A8A7556F5F8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4" creationId="{9951EB28-CE95-4718-9074-7F888DCB3B48}"/>
          </ac:spMkLst>
        </pc:spChg>
        <pc:spChg chg="del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45" creationId="{07515346-0A19-4F5E-9905-B25C5DEF52BC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0" creationId="{96B26661-BC38-4F88-8147-F51947859578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2" creationId="{1FBF2B62-1B6F-4AD6-B82B-29FB6A4B06BC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4" creationId="{BD3862F6-F725-4967-A88E-DF1AA45F65D4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6" creationId="{6A539413-A961-420D-9A07-1B1B7ECB60B7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58" creationId="{74A2871B-5B3A-43FC-8420-85C0E11EAAAD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60" creationId="{A8ACC298-108B-4368-8AE5-D50A71E10988}"/>
          </ac:spMkLst>
        </pc:spChg>
        <pc:spChg chg="add">
          <ac:chgData name="Abeer Ishal (2128229)" userId="f411cc15-62d4-4411-a4a7-ab9af6ecc237" providerId="ADAL" clId="{E8F147E4-1811-4CCD-9B8C-A4E2AAF9C5CD}" dt="2023-03-15T09:51:35.596" v="848" actId="26606"/>
          <ac:spMkLst>
            <pc:docMk/>
            <pc:sldMk cId="2847053671" sldId="265"/>
            <ac:spMk id="62" creationId="{7D8DD73D-D6D9-4F15-9936-89583FB18F05}"/>
          </ac:spMkLst>
        </pc:spChg>
        <pc:picChg chg="add mod">
          <ac:chgData name="Abeer Ishal (2128229)" userId="f411cc15-62d4-4411-a4a7-ab9af6ecc237" providerId="ADAL" clId="{E8F147E4-1811-4CCD-9B8C-A4E2AAF9C5CD}" dt="2023-03-15T09:52:10.931" v="852"/>
          <ac:picMkLst>
            <pc:docMk/>
            <pc:sldMk cId="2847053671" sldId="265"/>
            <ac:picMk id="4" creationId="{9987CDB2-3791-2B87-3D8C-DBC5A9557D8E}"/>
          </ac:picMkLst>
        </pc:picChg>
        <pc:picChg chg="del">
          <ac:chgData name="Abeer Ishal (2128229)" userId="f411cc15-62d4-4411-a4a7-ab9af6ecc237" providerId="ADAL" clId="{E8F147E4-1811-4CCD-9B8C-A4E2AAF9C5CD}" dt="2023-03-15T09:51:02.667" v="847" actId="478"/>
          <ac:picMkLst>
            <pc:docMk/>
            <pc:sldMk cId="2847053671" sldId="265"/>
            <ac:picMk id="5" creationId="{20CBF2EB-C81C-44F3-CDC5-76D90151C4CD}"/>
          </ac:picMkLst>
        </pc:picChg>
        <pc:picChg chg="mod">
          <ac:chgData name="Abeer Ishal (2128229)" userId="f411cc15-62d4-4411-a4a7-ab9af6ecc237" providerId="ADAL" clId="{E8F147E4-1811-4CCD-9B8C-A4E2AAF9C5CD}" dt="2023-03-15T09:51:54.457" v="851" actId="1076"/>
          <ac:picMkLst>
            <pc:docMk/>
            <pc:sldMk cId="2847053671" sldId="265"/>
            <ac:picMk id="7" creationId="{5323B5E8-5CA4-6055-A7EB-D51494C44FD3}"/>
          </ac:picMkLst>
        </pc:picChg>
      </pc:sldChg>
      <pc:sldChg chg="addSp modSp new del mod ord setBg">
        <pc:chgData name="Abeer Ishal (2128229)" userId="f411cc15-62d4-4411-a4a7-ab9af6ecc237" providerId="ADAL" clId="{E8F147E4-1811-4CCD-9B8C-A4E2AAF9C5CD}" dt="2023-03-14T17:09:23.668" v="77" actId="47"/>
        <pc:sldMkLst>
          <pc:docMk/>
          <pc:sldMk cId="2591984368" sldId="266"/>
        </pc:sldMkLst>
        <pc:spChg chg="add">
          <ac:chgData name="Abeer Ishal (2128229)" userId="f411cc15-62d4-4411-a4a7-ab9af6ecc237" providerId="ADAL" clId="{E8F147E4-1811-4CCD-9B8C-A4E2AAF9C5CD}" dt="2023-03-14T15:26:33.756" v="4" actId="26606"/>
          <ac:spMkLst>
            <pc:docMk/>
            <pc:sldMk cId="2591984368" sldId="266"/>
            <ac:spMk id="8" creationId="{D9F6AA32-13C2-415E-B4CB-5A6D2336AC4C}"/>
          </ac:spMkLst>
        </pc:spChg>
        <pc:picChg chg="add mod">
          <ac:chgData name="Abeer Ishal (2128229)" userId="f411cc15-62d4-4411-a4a7-ab9af6ecc237" providerId="ADAL" clId="{E8F147E4-1811-4CCD-9B8C-A4E2AAF9C5CD}" dt="2023-03-14T15:26:49.249" v="7" actId="27614"/>
          <ac:picMkLst>
            <pc:docMk/>
            <pc:sldMk cId="2591984368" sldId="266"/>
            <ac:picMk id="3" creationId="{F76EDD42-116E-F6EE-3452-D8E554A73991}"/>
          </ac:picMkLst>
        </pc:picChg>
      </pc:sldChg>
      <pc:sldChg chg="addSp delSp modSp new del mod setBg">
        <pc:chgData name="Abeer Ishal (2128229)" userId="f411cc15-62d4-4411-a4a7-ab9af6ecc237" providerId="ADAL" clId="{E8F147E4-1811-4CCD-9B8C-A4E2AAF9C5CD}" dt="2023-03-15T16:02:38.180" v="1211" actId="47"/>
        <pc:sldMkLst>
          <pc:docMk/>
          <pc:sldMk cId="146227018" sldId="267"/>
        </pc:sldMkLst>
        <pc:spChg chg="add del mod">
          <ac:chgData name="Abeer Ishal (2128229)" userId="f411cc15-62d4-4411-a4a7-ab9af6ecc237" providerId="ADAL" clId="{E8F147E4-1811-4CCD-9B8C-A4E2AAF9C5CD}" dt="2023-03-14T18:51:36.693" v="223" actId="478"/>
          <ac:spMkLst>
            <pc:docMk/>
            <pc:sldMk cId="146227018" sldId="267"/>
            <ac:spMk id="2" creationId="{6DA94384-C0FF-8DC3-EBE9-0B8BD220E3EC}"/>
          </ac:spMkLst>
        </pc:spChg>
        <pc:spChg chg="add mod ord">
          <ac:chgData name="Abeer Ishal (2128229)" userId="f411cc15-62d4-4411-a4a7-ab9af6ecc237" providerId="ADAL" clId="{E8F147E4-1811-4CCD-9B8C-A4E2AAF9C5CD}" dt="2023-03-15T16:00:56.637" v="1203" actId="21"/>
          <ac:spMkLst>
            <pc:docMk/>
            <pc:sldMk cId="146227018" sldId="267"/>
            <ac:spMk id="5" creationId="{7FF79F36-E247-7784-2627-FEBED5887BA3}"/>
          </ac:spMkLst>
        </pc:spChg>
        <pc:spChg chg="add del mod">
          <ac:chgData name="Abeer Ishal (2128229)" userId="f411cc15-62d4-4411-a4a7-ab9af6ecc237" providerId="ADAL" clId="{E8F147E4-1811-4CCD-9B8C-A4E2AAF9C5CD}" dt="2023-03-14T18:54:55.122" v="250"/>
          <ac:spMkLst>
            <pc:docMk/>
            <pc:sldMk cId="146227018" sldId="267"/>
            <ac:spMk id="8" creationId="{36636D68-27DE-8B8F-19C2-2E7782A4C6E8}"/>
          </ac:spMkLst>
        </pc:spChg>
        <pc:spChg chg="add del mod">
          <ac:chgData name="Abeer Ishal (2128229)" userId="f411cc15-62d4-4411-a4a7-ab9af6ecc237" providerId="ADAL" clId="{E8F147E4-1811-4CCD-9B8C-A4E2AAF9C5CD}" dt="2023-03-14T18:55:23.256" v="252" actId="478"/>
          <ac:spMkLst>
            <pc:docMk/>
            <pc:sldMk cId="146227018" sldId="267"/>
            <ac:spMk id="9" creationId="{88187EA8-0045-1194-E879-B63622048C00}"/>
          </ac:spMkLst>
        </pc:spChg>
        <pc:spChg chg="add del mod">
          <ac:chgData name="Abeer Ishal (2128229)" userId="f411cc15-62d4-4411-a4a7-ab9af6ecc237" providerId="ADAL" clId="{E8F147E4-1811-4CCD-9B8C-A4E2AAF9C5CD}" dt="2023-03-14T18:56:55.614" v="283"/>
          <ac:spMkLst>
            <pc:docMk/>
            <pc:sldMk cId="146227018" sldId="267"/>
            <ac:spMk id="10" creationId="{BB2CE257-CC17-72B2-49B1-79490A3479D1}"/>
          </ac:spMkLst>
        </pc:spChg>
        <pc:spChg chg="add del mod ord">
          <ac:chgData name="Abeer Ishal (2128229)" userId="f411cc15-62d4-4411-a4a7-ab9af6ecc237" providerId="ADAL" clId="{E8F147E4-1811-4CCD-9B8C-A4E2AAF9C5CD}" dt="2023-03-15T12:03:40.596" v="1038" actId="478"/>
          <ac:spMkLst>
            <pc:docMk/>
            <pc:sldMk cId="146227018" sldId="267"/>
            <ac:spMk id="11" creationId="{B8F57E4E-4318-47AE-F3A8-42B9DA6006CC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2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4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6" creationId="{6544EF42-87F9-4466-8124-7328D49A22B4}"/>
          </ac:spMkLst>
        </pc:spChg>
        <pc:spChg chg="add del">
          <ac:chgData name="Abeer Ishal (2128229)" userId="f411cc15-62d4-4411-a4a7-ab9af6ecc237" providerId="ADAL" clId="{E8F147E4-1811-4CCD-9B8C-A4E2AAF9C5CD}" dt="2023-03-14T18:53:40.078" v="236" actId="26606"/>
          <ac:spMkLst>
            <pc:docMk/>
            <pc:sldMk cId="146227018" sldId="267"/>
            <ac:spMk id="18" creationId="{99B7B539-E79B-44C5-8319-9CE01F87F474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0" creationId="{D86169C0-6882-4BA0-92B1-590870CAE770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1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2" creationId="{DCECB35C-FCFB-4B31-B3CF-A20982BE6461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3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4" creationId="{6544EF42-87F9-4466-8124-7328D49A22B4}"/>
          </ac:spMkLst>
        </pc:spChg>
        <pc:spChg chg="add del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25" creationId="{99B7B539-E79B-44C5-8319-9CE01F87F474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0" creationId="{FAAE2DA9-9BAF-4D46-BC97-20425C5321FD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2" creationId="{42D2C6CA-56BB-4A08-A1E2-342F83955EDB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4" creationId="{E2A96188-384C-4341-9EEB-967A9341CD86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6" creationId="{C535A640-1948-4AFD-A0B7-19AFDA955322}"/>
          </ac:spMkLst>
        </pc:spChg>
        <pc:spChg chg="add">
          <ac:chgData name="Abeer Ishal (2128229)" userId="f411cc15-62d4-4411-a4a7-ab9af6ecc237" providerId="ADAL" clId="{E8F147E4-1811-4CCD-9B8C-A4E2AAF9C5CD}" dt="2023-03-15T09:55:41.365" v="902" actId="26606"/>
          <ac:spMkLst>
            <pc:docMk/>
            <pc:sldMk cId="146227018" sldId="267"/>
            <ac:spMk id="38" creationId="{8937C130-01E6-4BEB-89A6-F15DD7EE94E0}"/>
          </ac:spMkLst>
        </pc:spChg>
        <pc:picChg chg="add del mod">
          <ac:chgData name="Abeer Ishal (2128229)" userId="f411cc15-62d4-4411-a4a7-ab9af6ecc237" providerId="ADAL" clId="{E8F147E4-1811-4CCD-9B8C-A4E2AAF9C5CD}" dt="2023-03-14T18:31:00.113" v="88" actId="478"/>
          <ac:picMkLst>
            <pc:docMk/>
            <pc:sldMk cId="146227018" sldId="267"/>
            <ac:picMk id="4" creationId="{762AC41E-FE69-4F42-2DE4-75BE0DD74D86}"/>
          </ac:picMkLst>
        </pc:picChg>
        <pc:picChg chg="add del mod">
          <ac:chgData name="Abeer Ishal (2128229)" userId="f411cc15-62d4-4411-a4a7-ab9af6ecc237" providerId="ADAL" clId="{E8F147E4-1811-4CCD-9B8C-A4E2AAF9C5CD}" dt="2023-03-15T12:03:34.082" v="1036" actId="478"/>
          <ac:picMkLst>
            <pc:docMk/>
            <pc:sldMk cId="146227018" sldId="267"/>
            <ac:picMk id="7" creationId="{1F5D973F-0930-DD05-8FAB-B3ABFFF10EB2}"/>
          </ac:picMkLst>
        </pc:picChg>
      </pc:sldChg>
      <pc:sldChg chg="addSp delSp modSp new mod setBg">
        <pc:chgData name="Abeer Ishal (2128229)" userId="f411cc15-62d4-4411-a4a7-ab9af6ecc237" providerId="ADAL" clId="{E8F147E4-1811-4CCD-9B8C-A4E2AAF9C5CD}" dt="2023-03-15T17:03:41.634" v="1323" actId="20577"/>
        <pc:sldMkLst>
          <pc:docMk/>
          <pc:sldMk cId="2565049017" sldId="268"/>
        </pc:sldMkLst>
        <pc:spChg chg="add del mod">
          <ac:chgData name="Abeer Ishal (2128229)" userId="f411cc15-62d4-4411-a4a7-ab9af6ecc237" providerId="ADAL" clId="{E8F147E4-1811-4CCD-9B8C-A4E2AAF9C5CD}" dt="2023-03-15T12:06:19.488" v="1118"/>
          <ac:spMkLst>
            <pc:docMk/>
            <pc:sldMk cId="2565049017" sldId="268"/>
            <ac:spMk id="2" creationId="{39B45360-8BAB-4707-DB6C-995B8FF931DA}"/>
          </ac:spMkLst>
        </pc:spChg>
        <pc:spChg chg="add mod">
          <ac:chgData name="Abeer Ishal (2128229)" userId="f411cc15-62d4-4411-a4a7-ab9af6ecc237" providerId="ADAL" clId="{E8F147E4-1811-4CCD-9B8C-A4E2AAF9C5CD}" dt="2023-03-15T17:03:41.634" v="1323" actId="20577"/>
          <ac:spMkLst>
            <pc:docMk/>
            <pc:sldMk cId="2565049017" sldId="268"/>
            <ac:spMk id="3" creationId="{ABC4A0EA-8DE1-FAB4-F837-63427D57DD3F}"/>
          </ac:spMkLst>
        </pc:spChg>
        <pc:spChg chg="add mod">
          <ac:chgData name="Abeer Ishal (2128229)" userId="f411cc15-62d4-4411-a4a7-ab9af6ecc237" providerId="ADAL" clId="{E8F147E4-1811-4CCD-9B8C-A4E2AAF9C5CD}" dt="2023-03-15T16:04:57.065" v="1232" actId="13926"/>
          <ac:spMkLst>
            <pc:docMk/>
            <pc:sldMk cId="2565049017" sldId="268"/>
            <ac:spMk id="6" creationId="{D82D2535-555C-7063-A7F3-A44ADDEA5051}"/>
          </ac:spMkLst>
        </pc:spChg>
        <pc:picChg chg="add del mod ord">
          <ac:chgData name="Abeer Ishal (2128229)" userId="f411cc15-62d4-4411-a4a7-ab9af6ecc237" providerId="ADAL" clId="{E8F147E4-1811-4CCD-9B8C-A4E2AAF9C5CD}" dt="2023-03-15T12:06:19.488" v="1116" actId="478"/>
          <ac:picMkLst>
            <pc:docMk/>
            <pc:sldMk cId="2565049017" sldId="268"/>
            <ac:picMk id="5" creationId="{BF08FB5D-A561-DC6D-E3A8-BBD19FCD1400}"/>
          </ac:picMkLst>
        </pc:picChg>
      </pc:sldChg>
      <pc:sldChg chg="addSp delSp modSp new mod setBg">
        <pc:chgData name="Abeer Ishal (2128229)" userId="f411cc15-62d4-4411-a4a7-ab9af6ecc237" providerId="ADAL" clId="{E8F147E4-1811-4CCD-9B8C-A4E2AAF9C5CD}" dt="2023-03-15T17:03:00.964" v="1319" actId="20577"/>
        <pc:sldMkLst>
          <pc:docMk/>
          <pc:sldMk cId="801821248" sldId="269"/>
        </pc:sldMkLst>
        <pc:spChg chg="add mod ord">
          <ac:chgData name="Abeer Ishal (2128229)" userId="f411cc15-62d4-4411-a4a7-ab9af6ecc237" providerId="ADAL" clId="{E8F147E4-1811-4CCD-9B8C-A4E2AAF9C5CD}" dt="2023-03-15T17:03:00.964" v="1319" actId="20577"/>
          <ac:spMkLst>
            <pc:docMk/>
            <pc:sldMk cId="801821248" sldId="269"/>
            <ac:spMk id="3" creationId="{63C70BCE-4181-2E29-886D-B3DCB2487AF7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0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2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4" creationId="{E2A96188-384C-4341-9EEB-967A9341CD86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6" creationId="{280331C3-DDF5-48A9-8947-D71EAAFFAB0E}"/>
          </ac:spMkLst>
        </pc:spChg>
        <pc:spChg chg="add del">
          <ac:chgData name="Abeer Ishal (2128229)" userId="f411cc15-62d4-4411-a4a7-ab9af6ecc237" providerId="ADAL" clId="{E8F147E4-1811-4CCD-9B8C-A4E2AAF9C5CD}" dt="2023-03-15T16:53:16.458" v="1273" actId="26606"/>
          <ac:spMkLst>
            <pc:docMk/>
            <pc:sldMk cId="801821248" sldId="269"/>
            <ac:spMk id="18" creationId="{C535A640-1948-4AFD-A0B7-19AFDA955322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0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1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2" creationId="{B20DF01A-DAD0-4D16-BEDE-ED085CCC3B73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3" creationId="{369226B0-CD1A-4DC3-9385-C668B386AAB8}"/>
          </ac:spMkLst>
        </pc:spChg>
        <pc:spChg chg="add del">
          <ac:chgData name="Abeer Ishal (2128229)" userId="f411cc15-62d4-4411-a4a7-ab9af6ecc237" providerId="ADAL" clId="{E8F147E4-1811-4CCD-9B8C-A4E2AAF9C5CD}" dt="2023-03-15T16:53:18.309" v="1275" actId="26606"/>
          <ac:spMkLst>
            <pc:docMk/>
            <pc:sldMk cId="801821248" sldId="269"/>
            <ac:spMk id="24" creationId="{6F7FF329-CA33-4304-B33D-1E52A8B67217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6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7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8" creationId="{3D6A03ED-7B7A-4C88-8FFC-A4D862447D4B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29" creationId="{53975754-B125-4FFC-9140-F88A16E3D0E7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30" creationId="{2C673667-46AA-4DF0-A85B-F7D6E52DB8DF}"/>
          </ac:spMkLst>
        </pc:spChg>
        <pc:spChg chg="add del">
          <ac:chgData name="Abeer Ishal (2128229)" userId="f411cc15-62d4-4411-a4a7-ab9af6ecc237" providerId="ADAL" clId="{E8F147E4-1811-4CCD-9B8C-A4E2AAF9C5CD}" dt="2023-03-15T16:53:25.468" v="1277" actId="26606"/>
          <ac:spMkLst>
            <pc:docMk/>
            <pc:sldMk cId="801821248" sldId="269"/>
            <ac:spMk id="31" creationId="{A6C1F2A2-D184-49FB-99E6-B2EE7A52C05B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3" creationId="{FAAE2DA9-9BAF-4D46-BC97-20425C5321FD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4" creationId="{42D2C6CA-56BB-4A08-A1E2-342F83955EDB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5" creationId="{4DA561CC-7DB7-4AA9-87B9-3811F39C1F5A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6" creationId="{45DC6E1D-C896-498B-889A-09B60F768BFA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7" creationId="{3AF20DFE-707C-4F5B-B34C-CD1C52A33674}"/>
          </ac:spMkLst>
        </pc:spChg>
        <pc:spChg chg="add del">
          <ac:chgData name="Abeer Ishal (2128229)" userId="f411cc15-62d4-4411-a4a7-ab9af6ecc237" providerId="ADAL" clId="{E8F147E4-1811-4CCD-9B8C-A4E2AAF9C5CD}" dt="2023-03-15T16:53:52.170" v="1279" actId="26606"/>
          <ac:spMkLst>
            <pc:docMk/>
            <pc:sldMk cId="801821248" sldId="269"/>
            <ac:spMk id="38" creationId="{B5835E54-7403-48DD-A140-4503053C777F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0" creationId="{FAAE2DA9-9BAF-4D46-BC97-20425C5321FD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1" creationId="{42D2C6CA-56BB-4A08-A1E2-342F83955EDB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2" creationId="{5449D184-9D1F-4194-967E-2078F06C0090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3" creationId="{CD0A91AB-7772-469C-ADBF-6BA8D81AE330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4" creationId="{1AA0020E-FB7B-4A05-91FF-2F596CD42449}"/>
          </ac:spMkLst>
        </pc:spChg>
        <pc:spChg chg="add">
          <ac:chgData name="Abeer Ishal (2128229)" userId="f411cc15-62d4-4411-a4a7-ab9af6ecc237" providerId="ADAL" clId="{E8F147E4-1811-4CCD-9B8C-A4E2AAF9C5CD}" dt="2023-03-15T16:53:52.193" v="1280" actId="26606"/>
          <ac:spMkLst>
            <pc:docMk/>
            <pc:sldMk cId="801821248" sldId="269"/>
            <ac:spMk id="45" creationId="{9352FC5B-DB82-4476-A73C-D8B8D940F0D3}"/>
          </ac:spMkLst>
        </pc:spChg>
        <pc:picChg chg="add mod">
          <ac:chgData name="Abeer Ishal (2128229)" userId="f411cc15-62d4-4411-a4a7-ab9af6ecc237" providerId="ADAL" clId="{E8F147E4-1811-4CCD-9B8C-A4E2AAF9C5CD}" dt="2023-03-15T16:53:52.193" v="1280" actId="26606"/>
          <ac:picMkLst>
            <pc:docMk/>
            <pc:sldMk cId="801821248" sldId="269"/>
            <ac:picMk id="5" creationId="{349DCE91-5235-752C-BA0D-BEB03498EF22}"/>
          </ac:picMkLst>
        </pc:picChg>
      </pc:sldChg>
      <pc:sldChg chg="addSp modSp new del mod">
        <pc:chgData name="Abeer Ishal (2128229)" userId="f411cc15-62d4-4411-a4a7-ab9af6ecc237" providerId="ADAL" clId="{E8F147E4-1811-4CCD-9B8C-A4E2AAF9C5CD}" dt="2023-03-15T16:02:28.164" v="1210" actId="47"/>
        <pc:sldMkLst>
          <pc:docMk/>
          <pc:sldMk cId="3208150383" sldId="269"/>
        </pc:sldMkLst>
        <pc:spChg chg="add mod">
          <ac:chgData name="Abeer Ishal (2128229)" userId="f411cc15-62d4-4411-a4a7-ab9af6ecc237" providerId="ADAL" clId="{E8F147E4-1811-4CCD-9B8C-A4E2AAF9C5CD}" dt="2023-03-15T16:01:32.274" v="1209" actId="14100"/>
          <ac:spMkLst>
            <pc:docMk/>
            <pc:sldMk cId="3208150383" sldId="269"/>
            <ac:spMk id="3" creationId="{7826F8C0-8E17-3033-E011-415BFBA3C47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EB0E1-13A6-4009-9402-2A81CA35D2BC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684AD3-782B-40EE-9833-2EA69B3F7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9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443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42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65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78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189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585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43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2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073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3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304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55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allpapers.com/images/file/oreki-houtarou-thinking-sns83pxcac4i3xi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Arnold,%20Eden.%20(2019).%20Carmen%20Sandiego%20%5bPhotograph.%20Bleeding%20Cool.%20%22Carmen%20Sandiego%22%20Season%202%20Steals%20Back%20Our%20Hearts%20%5bSpoiler%20Review%5d%20(bleedingcool.com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twitter.com/Astream15/status/1221812285057970176/photo/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.%20https:/staticg.sportskeeda.com/editor/2022/04/142d8-16500582081334-192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pinterest.co.uk/pin/hands-with-two-puzzle-pieces-abstract-background-modern-illustration-for-teamwork-partnership-relationship-conne--691372980292029365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IJQSS-12-2017-0113" TargetMode="External"/><Relationship Id="rId3" Type="http://schemas.openxmlformats.org/officeDocument/2006/relationships/hyperlink" Target="https://staticg.sportskeeda.com/editor/2022/04/142d8-16500582081334-1920.jpg" TargetMode="External"/><Relationship Id="rId7" Type="http://schemas.openxmlformats.org/officeDocument/2006/relationships/hyperlink" Target="https://doi.org/10.1016/j.tsc.2020.100696" TargetMode="External"/><Relationship Id="rId2" Type="http://schemas.openxmlformats.org/officeDocument/2006/relationships/hyperlink" Target="https://bleedingcool.com/tv/carmen-sandiego-steals-back-our-hearts-with-strong-season-2-storytelling-spoiler-review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s0016-3287(03)00147-2" TargetMode="External"/><Relationship Id="rId5" Type="http://schemas.openxmlformats.org/officeDocument/2006/relationships/hyperlink" Target="https://doi.org/10.1016/j.nepr.2020.102852" TargetMode="External"/><Relationship Id="rId10" Type="http://schemas.openxmlformats.org/officeDocument/2006/relationships/hyperlink" Target="https://twitter.com/Astream15/status/1221812285057970176/photo/1" TargetMode="External"/><Relationship Id="rId4" Type="http://schemas.openxmlformats.org/officeDocument/2006/relationships/hyperlink" Target="https://wallpapers.com/images/file/oreki-houtarou-thinking-sns83pxcac4i3xiy.jpg" TargetMode="External"/><Relationship Id="rId9" Type="http://schemas.openxmlformats.org/officeDocument/2006/relationships/hyperlink" Target="https://doi.org/10.1080/108107305909150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63A1188B-F6D0-454F-8265-790DD27A8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ED6C3FF-85C9-DAF5-13AE-101D03E1F8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7"/>
          <a:stretch/>
        </p:blipFill>
        <p:spPr>
          <a:xfrm>
            <a:off x="20" y="-17934"/>
            <a:ext cx="12191980" cy="6857990"/>
          </a:xfrm>
          <a:prstGeom prst="rect">
            <a:avLst/>
          </a:prstGeom>
        </p:spPr>
      </p:pic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E1508670-65E0-4939-8E5D-98D071CA1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43795" y="3143470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BA680864-F353-4128-88F8-98E04FD76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57046">
            <a:off x="514767" y="3191764"/>
            <a:ext cx="5212440" cy="367917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1601" h="725962">
                <a:moveTo>
                  <a:pt x="284667" y="725962"/>
                </a:moveTo>
                <a:cubicBezTo>
                  <a:pt x="313242" y="686910"/>
                  <a:pt x="340657" y="666797"/>
                  <a:pt x="430018" y="637285"/>
                </a:cubicBezTo>
                <a:cubicBezTo>
                  <a:pt x="519379" y="607773"/>
                  <a:pt x="700342" y="633664"/>
                  <a:pt x="820834" y="548891"/>
                </a:cubicBezTo>
                <a:cubicBezTo>
                  <a:pt x="941325" y="464119"/>
                  <a:pt x="978945" y="348264"/>
                  <a:pt x="954560" y="257809"/>
                </a:cubicBezTo>
                <a:cubicBezTo>
                  <a:pt x="930175" y="167354"/>
                  <a:pt x="880075" y="31018"/>
                  <a:pt x="674525" y="6158"/>
                </a:cubicBezTo>
                <a:cubicBezTo>
                  <a:pt x="468976" y="-18702"/>
                  <a:pt x="105460" y="25908"/>
                  <a:pt x="15300" y="247141"/>
                </a:cubicBezTo>
                <a:cubicBezTo>
                  <a:pt x="-20133" y="410209"/>
                  <a:pt x="-9465" y="576801"/>
                  <a:pt x="217325" y="651191"/>
                </a:cubicBezTo>
                <a:cubicBezTo>
                  <a:pt x="270475" y="669193"/>
                  <a:pt x="284667" y="725962"/>
                  <a:pt x="284667" y="725962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EA786-C00D-E58D-B0FD-341B29B0BA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656" y="4406747"/>
            <a:ext cx="5105795" cy="191693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 Name.: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Abeer Ishal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2128229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Lecturers Name: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Fouziya Farheen 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Development with H &amp;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US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Modules code: </a:t>
            </a:r>
            <a:r>
              <a:rPr lang="en-GB" sz="160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LCHS4005 </a:t>
            </a:r>
            <a:br>
              <a:rPr lang="en-GB" sz="1600" b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1E6E3-8D85-7903-915A-5356E697AB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3657" y="3428999"/>
            <a:ext cx="5472717" cy="1098933"/>
          </a:xfrm>
        </p:spPr>
        <p:txBody>
          <a:bodyPr>
            <a:normAutofit/>
          </a:bodyPr>
          <a:lstStyle/>
          <a:p>
            <a:pPr algn="ctr"/>
            <a:r>
              <a:rPr lang="en-GB" b="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Key skills presentation</a:t>
            </a:r>
          </a:p>
        </p:txBody>
      </p:sp>
    </p:spTree>
    <p:extLst>
      <p:ext uri="{BB962C8B-B14F-4D97-AF65-F5344CB8AC3E}">
        <p14:creationId xmlns:p14="http://schemas.microsoft.com/office/powerpoint/2010/main" val="686645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6B26661-BC38-4F88-8147-F51947859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97BA2F-D78F-46B8-823C-CEF8613B7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4468994" y="649648"/>
            <a:ext cx="7266789" cy="5737587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8286" h="764135">
                <a:moveTo>
                  <a:pt x="0" y="731902"/>
                </a:moveTo>
                <a:cubicBezTo>
                  <a:pt x="133360" y="742237"/>
                  <a:pt x="234017" y="778592"/>
                  <a:pt x="373741" y="757848"/>
                </a:cubicBezTo>
                <a:cubicBezTo>
                  <a:pt x="525009" y="735390"/>
                  <a:pt x="777143" y="617807"/>
                  <a:pt x="812900" y="492088"/>
                </a:cubicBezTo>
                <a:cubicBezTo>
                  <a:pt x="848657" y="366369"/>
                  <a:pt x="839932" y="49162"/>
                  <a:pt x="588282" y="3537"/>
                </a:cubicBezTo>
                <a:cubicBezTo>
                  <a:pt x="492555" y="-3606"/>
                  <a:pt x="93839" y="-31038"/>
                  <a:pt x="59263" y="319863"/>
                </a:cubicBezTo>
                <a:cubicBezTo>
                  <a:pt x="43357" y="428829"/>
                  <a:pt x="56596" y="567513"/>
                  <a:pt x="56596" y="630854"/>
                </a:cubicBezTo>
                <a:cubicBezTo>
                  <a:pt x="57073" y="702577"/>
                  <a:pt x="0" y="731902"/>
                  <a:pt x="0" y="731902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8ACC298-108B-4368-8AE5-D50A71E10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4435584" y="580068"/>
            <a:ext cx="7266789" cy="5737587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8286" h="764135">
                <a:moveTo>
                  <a:pt x="0" y="731902"/>
                </a:moveTo>
                <a:cubicBezTo>
                  <a:pt x="133360" y="742237"/>
                  <a:pt x="234017" y="778592"/>
                  <a:pt x="373741" y="757848"/>
                </a:cubicBezTo>
                <a:cubicBezTo>
                  <a:pt x="525009" y="735390"/>
                  <a:pt x="777143" y="617807"/>
                  <a:pt x="812900" y="492088"/>
                </a:cubicBezTo>
                <a:cubicBezTo>
                  <a:pt x="848657" y="366369"/>
                  <a:pt x="839932" y="49162"/>
                  <a:pt x="588282" y="3537"/>
                </a:cubicBezTo>
                <a:cubicBezTo>
                  <a:pt x="492555" y="-3606"/>
                  <a:pt x="93839" y="-31038"/>
                  <a:pt x="59263" y="319863"/>
                </a:cubicBezTo>
                <a:cubicBezTo>
                  <a:pt x="43357" y="428829"/>
                  <a:pt x="56596" y="567513"/>
                  <a:pt x="56596" y="630854"/>
                </a:cubicBezTo>
                <a:cubicBezTo>
                  <a:pt x="57073" y="702577"/>
                  <a:pt x="0" y="731902"/>
                  <a:pt x="0" y="731902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87F956A-15E5-4F50-B6F3-EFC0240E1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515931" y="997172"/>
            <a:ext cx="5233927" cy="281792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5565" h="701303">
                <a:moveTo>
                  <a:pt x="284667" y="701303"/>
                </a:moveTo>
                <a:cubicBezTo>
                  <a:pt x="313242" y="662251"/>
                  <a:pt x="340657" y="642138"/>
                  <a:pt x="430018" y="612626"/>
                </a:cubicBezTo>
                <a:cubicBezTo>
                  <a:pt x="519379" y="583114"/>
                  <a:pt x="700342" y="609005"/>
                  <a:pt x="820834" y="524232"/>
                </a:cubicBezTo>
                <a:cubicBezTo>
                  <a:pt x="941325" y="439460"/>
                  <a:pt x="989215" y="318279"/>
                  <a:pt x="954560" y="233150"/>
                </a:cubicBezTo>
                <a:cubicBezTo>
                  <a:pt x="919905" y="148021"/>
                  <a:pt x="833587" y="34759"/>
                  <a:pt x="612906" y="13455"/>
                </a:cubicBezTo>
                <a:cubicBezTo>
                  <a:pt x="392225" y="-7849"/>
                  <a:pt x="106946" y="-37883"/>
                  <a:pt x="15300" y="222482"/>
                </a:cubicBezTo>
                <a:cubicBezTo>
                  <a:pt x="-20133" y="385550"/>
                  <a:pt x="-9465" y="552142"/>
                  <a:pt x="217325" y="626532"/>
                </a:cubicBezTo>
                <a:cubicBezTo>
                  <a:pt x="270475" y="644534"/>
                  <a:pt x="284667" y="701303"/>
                  <a:pt x="284667" y="70130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CD3D6-3672-C8DD-FF7F-0EA20C0F1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145" y="1421606"/>
            <a:ext cx="4602524" cy="178396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D3862F6-F725-4967-A88E-DF1AA45F6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521822" y="1067572"/>
            <a:ext cx="5233927" cy="281792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5565" h="701303">
                <a:moveTo>
                  <a:pt x="284667" y="701303"/>
                </a:moveTo>
                <a:cubicBezTo>
                  <a:pt x="313242" y="662251"/>
                  <a:pt x="340657" y="642138"/>
                  <a:pt x="430018" y="612626"/>
                </a:cubicBezTo>
                <a:cubicBezTo>
                  <a:pt x="519379" y="583114"/>
                  <a:pt x="700342" y="609005"/>
                  <a:pt x="820834" y="524232"/>
                </a:cubicBezTo>
                <a:cubicBezTo>
                  <a:pt x="941325" y="439460"/>
                  <a:pt x="989215" y="318279"/>
                  <a:pt x="954560" y="233150"/>
                </a:cubicBezTo>
                <a:cubicBezTo>
                  <a:pt x="919905" y="148021"/>
                  <a:pt x="833587" y="34759"/>
                  <a:pt x="612906" y="13455"/>
                </a:cubicBezTo>
                <a:cubicBezTo>
                  <a:pt x="392225" y="-7849"/>
                  <a:pt x="106946" y="-37883"/>
                  <a:pt x="15300" y="222482"/>
                </a:cubicBezTo>
                <a:cubicBezTo>
                  <a:pt x="-20133" y="385550"/>
                  <a:pt x="-9465" y="552142"/>
                  <a:pt x="217325" y="626532"/>
                </a:cubicBezTo>
                <a:cubicBezTo>
                  <a:pt x="270475" y="644534"/>
                  <a:pt x="284667" y="701303"/>
                  <a:pt x="284667" y="7013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Content Placeholder 4" descr="A person with the hands in the hair&#10;&#10;Description automatically generated with low confidence">
            <a:hlinkClick r:id="rId2"/>
            <a:extLst>
              <a:ext uri="{FF2B5EF4-FFF2-40B4-BE49-F238E27FC236}">
                <a16:creationId xmlns:a16="http://schemas.microsoft.com/office/drawing/2014/main" id="{3373F819-A0F3-AD6D-44B9-79FD37C9A9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88" r="-3" b="-3"/>
          <a:stretch/>
        </p:blipFill>
        <p:spPr>
          <a:xfrm>
            <a:off x="1737075" y="4067515"/>
            <a:ext cx="2123642" cy="1984075"/>
          </a:xfrm>
          <a:custGeom>
            <a:avLst/>
            <a:gdLst/>
            <a:ahLst/>
            <a:cxnLst/>
            <a:rect l="l" t="t" r="r" b="b"/>
            <a:pathLst>
              <a:path w="2306958" h="2155344">
                <a:moveTo>
                  <a:pt x="1234085" y="115"/>
                </a:moveTo>
                <a:cubicBezTo>
                  <a:pt x="1786461" y="-7159"/>
                  <a:pt x="2133902" y="331964"/>
                  <a:pt x="2256434" y="799252"/>
                </a:cubicBezTo>
                <a:cubicBezTo>
                  <a:pt x="2498114" y="1720928"/>
                  <a:pt x="1813698" y="2016726"/>
                  <a:pt x="1451936" y="2123161"/>
                </a:cubicBezTo>
                <a:cubicBezTo>
                  <a:pt x="1090174" y="2229596"/>
                  <a:pt x="295335" y="2089577"/>
                  <a:pt x="85863" y="1437863"/>
                </a:cubicBezTo>
                <a:cubicBezTo>
                  <a:pt x="-123610" y="786148"/>
                  <a:pt x="24223" y="283199"/>
                  <a:pt x="819174" y="63174"/>
                </a:cubicBezTo>
                <a:cubicBezTo>
                  <a:pt x="968228" y="21919"/>
                  <a:pt x="1106613" y="1793"/>
                  <a:pt x="1234085" y="115"/>
                </a:cubicBezTo>
                <a:close/>
              </a:path>
            </a:pathLst>
          </a:custGeom>
        </p:spPr>
      </p:pic>
      <p:sp>
        <p:nvSpPr>
          <p:cNvPr id="22" name="Oval 5">
            <a:extLst>
              <a:ext uri="{FF2B5EF4-FFF2-40B4-BE49-F238E27FC236}">
                <a16:creationId xmlns:a16="http://schemas.microsoft.com/office/drawing/2014/main" id="{6A539413-A961-420D-9A07-1B1B7ECB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18407">
            <a:off x="1769566" y="4068331"/>
            <a:ext cx="2084933" cy="1982445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227F26-47C1-5F59-6BC1-7FAFFD17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9788" y="407625"/>
            <a:ext cx="5442332" cy="6016036"/>
          </a:xfrm>
        </p:spPr>
        <p:txBody>
          <a:bodyPr anchor="ctr">
            <a:normAutofit/>
          </a:bodyPr>
          <a:lstStyle/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 During this presentation, we will take a more in-depth look at academic studies that address the importance of critical thinking and problem-solving capabilities, as well as the relationship between the two. </a:t>
            </a:r>
          </a:p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 In addition, I will give examples of how utilizing these skills is beneficial according to some academic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, in different aspects of health and social care settings.</a:t>
            </a:r>
          </a:p>
          <a:p>
            <a:pPr algn="ctr"/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I will also make my own Ishikawa diagram example as health care assisting as a future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tool and I will need these skills in the future as a speech therapist after I finish my 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studies.  </a:t>
            </a:r>
          </a:p>
        </p:txBody>
      </p:sp>
    </p:spTree>
    <p:extLst>
      <p:ext uri="{BB962C8B-B14F-4D97-AF65-F5344CB8AC3E}">
        <p14:creationId xmlns:p14="http://schemas.microsoft.com/office/powerpoint/2010/main" val="345249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1">
            <a:extLst>
              <a:ext uri="{FF2B5EF4-FFF2-40B4-BE49-F238E27FC236}">
                <a16:creationId xmlns:a16="http://schemas.microsoft.com/office/drawing/2014/main" id="{F4A20147-1DF8-4017-9396-B75243644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13">
            <a:extLst>
              <a:ext uri="{FF2B5EF4-FFF2-40B4-BE49-F238E27FC236}">
                <a16:creationId xmlns:a16="http://schemas.microsoft.com/office/drawing/2014/main" id="{8AB7A03C-D706-4B79-B1B8-585AD77D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647" y="472033"/>
            <a:ext cx="8856267" cy="5086727"/>
          </a:xfrm>
          <a:custGeom>
            <a:avLst/>
            <a:gdLst>
              <a:gd name="connsiteX0" fmla="*/ 3259012 w 8764350"/>
              <a:gd name="connsiteY0" fmla="*/ 2 h 4883281"/>
              <a:gd name="connsiteX1" fmla="*/ 7808335 w 8764350"/>
              <a:gd name="connsiteY1" fmla="*/ 594653 h 4883281"/>
              <a:gd name="connsiteX2" fmla="*/ 8489725 w 8764350"/>
              <a:gd name="connsiteY2" fmla="*/ 3215549 h 4883281"/>
              <a:gd name="connsiteX3" fmla="*/ 7259020 w 8764350"/>
              <a:gd name="connsiteY3" fmla="*/ 4136182 h 4883281"/>
              <a:gd name="connsiteX4" fmla="*/ 7158079 w 8764350"/>
              <a:gd name="connsiteY4" fmla="*/ 4777393 h 4883281"/>
              <a:gd name="connsiteX5" fmla="*/ 5781105 w 8764350"/>
              <a:gd name="connsiteY5" fmla="*/ 4557321 h 4883281"/>
              <a:gd name="connsiteX6" fmla="*/ 1370649 w 8764350"/>
              <a:gd name="connsiteY6" fmla="*/ 4781690 h 4883281"/>
              <a:gd name="connsiteX7" fmla="*/ 11353 w 8764350"/>
              <a:gd name="connsiteY7" fmla="*/ 2626604 h 4883281"/>
              <a:gd name="connsiteX8" fmla="*/ 1934008 w 8764350"/>
              <a:gd name="connsiteY8" fmla="*/ 120858 h 4883281"/>
              <a:gd name="connsiteX9" fmla="*/ 3259012 w 8764350"/>
              <a:gd name="connsiteY9" fmla="*/ 2 h 4883281"/>
              <a:gd name="connsiteX0" fmla="*/ 3259012 w 8764350"/>
              <a:gd name="connsiteY0" fmla="*/ 2 h 4882645"/>
              <a:gd name="connsiteX1" fmla="*/ 7808335 w 8764350"/>
              <a:gd name="connsiteY1" fmla="*/ 594653 h 4882645"/>
              <a:gd name="connsiteX2" fmla="*/ 8489725 w 8764350"/>
              <a:gd name="connsiteY2" fmla="*/ 3215549 h 4882645"/>
              <a:gd name="connsiteX3" fmla="*/ 7259020 w 8764350"/>
              <a:gd name="connsiteY3" fmla="*/ 4136182 h 4882645"/>
              <a:gd name="connsiteX4" fmla="*/ 7245828 w 8764350"/>
              <a:gd name="connsiteY4" fmla="*/ 4809310 h 4882645"/>
              <a:gd name="connsiteX5" fmla="*/ 5781105 w 8764350"/>
              <a:gd name="connsiteY5" fmla="*/ 4557321 h 4882645"/>
              <a:gd name="connsiteX6" fmla="*/ 1370649 w 8764350"/>
              <a:gd name="connsiteY6" fmla="*/ 4781690 h 4882645"/>
              <a:gd name="connsiteX7" fmla="*/ 11353 w 8764350"/>
              <a:gd name="connsiteY7" fmla="*/ 2626604 h 4882645"/>
              <a:gd name="connsiteX8" fmla="*/ 1934008 w 8764350"/>
              <a:gd name="connsiteY8" fmla="*/ 120858 h 4882645"/>
              <a:gd name="connsiteX9" fmla="*/ 3259012 w 8764350"/>
              <a:gd name="connsiteY9" fmla="*/ 2 h 488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64350" h="4882645">
                <a:moveTo>
                  <a:pt x="3259012" y="2"/>
                </a:moveTo>
                <a:cubicBezTo>
                  <a:pt x="4858763" y="-1060"/>
                  <a:pt x="7055871" y="317235"/>
                  <a:pt x="7808335" y="594653"/>
                </a:cubicBezTo>
                <a:cubicBezTo>
                  <a:pt x="8811622" y="964544"/>
                  <a:pt x="9001190" y="2219751"/>
                  <a:pt x="8489725" y="3215549"/>
                </a:cubicBezTo>
                <a:cubicBezTo>
                  <a:pt x="8280935" y="3681978"/>
                  <a:pt x="7440966" y="3875003"/>
                  <a:pt x="7259020" y="4136182"/>
                </a:cubicBezTo>
                <a:cubicBezTo>
                  <a:pt x="6924513" y="4435250"/>
                  <a:pt x="7245828" y="4809310"/>
                  <a:pt x="7245828" y="4809310"/>
                </a:cubicBezTo>
                <a:cubicBezTo>
                  <a:pt x="6919126" y="4661742"/>
                  <a:pt x="6760301" y="4561924"/>
                  <a:pt x="5781105" y="4557321"/>
                </a:cubicBezTo>
                <a:cubicBezTo>
                  <a:pt x="4801909" y="4552718"/>
                  <a:pt x="2332269" y="5103475"/>
                  <a:pt x="1370649" y="4781690"/>
                </a:cubicBezTo>
                <a:cubicBezTo>
                  <a:pt x="409029" y="4459905"/>
                  <a:pt x="-82538" y="3403409"/>
                  <a:pt x="11353" y="2626604"/>
                </a:cubicBezTo>
                <a:cubicBezTo>
                  <a:pt x="105243" y="1849799"/>
                  <a:pt x="634508" y="459516"/>
                  <a:pt x="1934008" y="120858"/>
                </a:cubicBezTo>
                <a:cubicBezTo>
                  <a:pt x="2258884" y="36194"/>
                  <a:pt x="2725761" y="356"/>
                  <a:pt x="3259012" y="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15">
            <a:extLst>
              <a:ext uri="{FF2B5EF4-FFF2-40B4-BE49-F238E27FC236}">
                <a16:creationId xmlns:a16="http://schemas.microsoft.com/office/drawing/2014/main" id="{FAAFBB11-A278-4512-A224-DAD37776A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253" y="519374"/>
            <a:ext cx="8856267" cy="5086727"/>
          </a:xfrm>
          <a:custGeom>
            <a:avLst/>
            <a:gdLst>
              <a:gd name="connsiteX0" fmla="*/ 3259012 w 8764350"/>
              <a:gd name="connsiteY0" fmla="*/ 2 h 4883281"/>
              <a:gd name="connsiteX1" fmla="*/ 7808335 w 8764350"/>
              <a:gd name="connsiteY1" fmla="*/ 594653 h 4883281"/>
              <a:gd name="connsiteX2" fmla="*/ 8489725 w 8764350"/>
              <a:gd name="connsiteY2" fmla="*/ 3215549 h 4883281"/>
              <a:gd name="connsiteX3" fmla="*/ 7259020 w 8764350"/>
              <a:gd name="connsiteY3" fmla="*/ 4136182 h 4883281"/>
              <a:gd name="connsiteX4" fmla="*/ 7158079 w 8764350"/>
              <a:gd name="connsiteY4" fmla="*/ 4777393 h 4883281"/>
              <a:gd name="connsiteX5" fmla="*/ 5781105 w 8764350"/>
              <a:gd name="connsiteY5" fmla="*/ 4557321 h 4883281"/>
              <a:gd name="connsiteX6" fmla="*/ 1370649 w 8764350"/>
              <a:gd name="connsiteY6" fmla="*/ 4781690 h 4883281"/>
              <a:gd name="connsiteX7" fmla="*/ 11353 w 8764350"/>
              <a:gd name="connsiteY7" fmla="*/ 2626604 h 4883281"/>
              <a:gd name="connsiteX8" fmla="*/ 1934008 w 8764350"/>
              <a:gd name="connsiteY8" fmla="*/ 120858 h 4883281"/>
              <a:gd name="connsiteX9" fmla="*/ 3259012 w 8764350"/>
              <a:gd name="connsiteY9" fmla="*/ 2 h 4883281"/>
              <a:gd name="connsiteX0" fmla="*/ 3259012 w 8764350"/>
              <a:gd name="connsiteY0" fmla="*/ 2 h 4882645"/>
              <a:gd name="connsiteX1" fmla="*/ 7808335 w 8764350"/>
              <a:gd name="connsiteY1" fmla="*/ 594653 h 4882645"/>
              <a:gd name="connsiteX2" fmla="*/ 8489725 w 8764350"/>
              <a:gd name="connsiteY2" fmla="*/ 3215549 h 4882645"/>
              <a:gd name="connsiteX3" fmla="*/ 7259020 w 8764350"/>
              <a:gd name="connsiteY3" fmla="*/ 4136182 h 4882645"/>
              <a:gd name="connsiteX4" fmla="*/ 7245828 w 8764350"/>
              <a:gd name="connsiteY4" fmla="*/ 4809310 h 4882645"/>
              <a:gd name="connsiteX5" fmla="*/ 5781105 w 8764350"/>
              <a:gd name="connsiteY5" fmla="*/ 4557321 h 4882645"/>
              <a:gd name="connsiteX6" fmla="*/ 1370649 w 8764350"/>
              <a:gd name="connsiteY6" fmla="*/ 4781690 h 4882645"/>
              <a:gd name="connsiteX7" fmla="*/ 11353 w 8764350"/>
              <a:gd name="connsiteY7" fmla="*/ 2626604 h 4882645"/>
              <a:gd name="connsiteX8" fmla="*/ 1934008 w 8764350"/>
              <a:gd name="connsiteY8" fmla="*/ 120858 h 4882645"/>
              <a:gd name="connsiteX9" fmla="*/ 3259012 w 8764350"/>
              <a:gd name="connsiteY9" fmla="*/ 2 h 4882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64350" h="4882645">
                <a:moveTo>
                  <a:pt x="3259012" y="2"/>
                </a:moveTo>
                <a:cubicBezTo>
                  <a:pt x="4858763" y="-1060"/>
                  <a:pt x="7055871" y="317235"/>
                  <a:pt x="7808335" y="594653"/>
                </a:cubicBezTo>
                <a:cubicBezTo>
                  <a:pt x="8811622" y="964544"/>
                  <a:pt x="9001190" y="2219751"/>
                  <a:pt x="8489725" y="3215549"/>
                </a:cubicBezTo>
                <a:cubicBezTo>
                  <a:pt x="8280935" y="3681978"/>
                  <a:pt x="7440966" y="3875003"/>
                  <a:pt x="7259020" y="4136182"/>
                </a:cubicBezTo>
                <a:cubicBezTo>
                  <a:pt x="6924513" y="4435250"/>
                  <a:pt x="7245828" y="4809310"/>
                  <a:pt x="7245828" y="4809310"/>
                </a:cubicBezTo>
                <a:cubicBezTo>
                  <a:pt x="6919126" y="4661742"/>
                  <a:pt x="6760301" y="4561924"/>
                  <a:pt x="5781105" y="4557321"/>
                </a:cubicBezTo>
                <a:cubicBezTo>
                  <a:pt x="4801909" y="4552718"/>
                  <a:pt x="2332269" y="5103475"/>
                  <a:pt x="1370649" y="4781690"/>
                </a:cubicBezTo>
                <a:cubicBezTo>
                  <a:pt x="409029" y="4459905"/>
                  <a:pt x="-82538" y="3403409"/>
                  <a:pt x="11353" y="2626604"/>
                </a:cubicBezTo>
                <a:cubicBezTo>
                  <a:pt x="105243" y="1849799"/>
                  <a:pt x="634508" y="459516"/>
                  <a:pt x="1934008" y="120858"/>
                </a:cubicBezTo>
                <a:cubicBezTo>
                  <a:pt x="2258884" y="36194"/>
                  <a:pt x="2725761" y="356"/>
                  <a:pt x="3259012" y="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Content Placeholder 8">
            <a:extLst>
              <a:ext uri="{FF2B5EF4-FFF2-40B4-BE49-F238E27FC236}">
                <a16:creationId xmlns:a16="http://schemas.microsoft.com/office/drawing/2014/main" id="{D8230F58-8A6E-C13F-8EC4-F8422217B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69" y="1472266"/>
            <a:ext cx="6479465" cy="3188970"/>
          </a:xfrm>
        </p:spPr>
        <p:txBody>
          <a:bodyPr anchor="t">
            <a:normAutofit/>
          </a:bodyPr>
          <a:lstStyle/>
          <a:p>
            <a:pPr algn="ctr"/>
            <a:r>
              <a:rPr lang="en-US" sz="2200" b="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Having a high level of critical thinking skills is highly linked with providing effective patient care and a fruitful professional career. Students and professional healthcare workers equally need training in critical thinking to help improve patient safety and quality of life </a:t>
            </a:r>
            <a:r>
              <a:rPr lang="en-GB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20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Hundial</a:t>
            </a:r>
            <a:r>
              <a:rPr lang="en-GB" sz="20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2020).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On the following slide, I have made one fishbone illustration example to demonstrate how to respond to an unforeseen future problem.</a:t>
            </a:r>
          </a:p>
        </p:txBody>
      </p:sp>
      <p:pic>
        <p:nvPicPr>
          <p:cNvPr id="5" name="Content Placeholder 4" descr="A picture containing clipar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1E8515E-00C8-CEBC-470A-614C9F00B3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" r="45402"/>
          <a:stretch/>
        </p:blipFill>
        <p:spPr>
          <a:xfrm>
            <a:off x="8701790" y="3958661"/>
            <a:ext cx="2229044" cy="2119473"/>
          </a:xfrm>
          <a:custGeom>
            <a:avLst/>
            <a:gdLst/>
            <a:ahLst/>
            <a:cxnLst/>
            <a:rect l="l" t="t" r="r" b="b"/>
            <a:pathLst>
              <a:path w="3217072" h="3058933">
                <a:moveTo>
                  <a:pt x="1507542" y="266"/>
                </a:moveTo>
                <a:cubicBezTo>
                  <a:pt x="2679034" y="-15637"/>
                  <a:pt x="3217072" y="684886"/>
                  <a:pt x="3217072" y="1529408"/>
                </a:cubicBezTo>
                <a:cubicBezTo>
                  <a:pt x="3217072" y="2882814"/>
                  <a:pt x="2170150" y="3042647"/>
                  <a:pt x="1634762" y="3058550"/>
                </a:cubicBezTo>
                <a:cubicBezTo>
                  <a:pt x="1099374" y="3074453"/>
                  <a:pt x="57752" y="2595714"/>
                  <a:pt x="4744" y="1624824"/>
                </a:cubicBezTo>
                <a:cubicBezTo>
                  <a:pt x="-48264" y="653934"/>
                  <a:pt x="336050" y="16169"/>
                  <a:pt x="1507542" y="266"/>
                </a:cubicBezTo>
                <a:close/>
              </a:path>
            </a:pathLst>
          </a:custGeom>
        </p:spPr>
      </p:pic>
      <p:sp>
        <p:nvSpPr>
          <p:cNvPr id="30" name="Oval 5">
            <a:extLst>
              <a:ext uri="{FF2B5EF4-FFF2-40B4-BE49-F238E27FC236}">
                <a16:creationId xmlns:a16="http://schemas.microsoft.com/office/drawing/2014/main" id="{B5835E54-7403-48DD-A140-4503053C7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1790" y="3905549"/>
            <a:ext cx="2229043" cy="2119472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BBEC0DA2-F8BC-F1E2-3879-1E59A470ECB4}"/>
              </a:ext>
            </a:extLst>
          </p:cNvPr>
          <p:cNvSpPr/>
          <p:nvPr/>
        </p:nvSpPr>
        <p:spPr>
          <a:xfrm>
            <a:off x="8897324" y="-88110"/>
            <a:ext cx="3338282" cy="1842178"/>
          </a:xfrm>
          <a:prstGeom prst="irregularSeal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</a:p>
        </p:txBody>
      </p:sp>
    </p:spTree>
    <p:extLst>
      <p:ext uri="{BB962C8B-B14F-4D97-AF65-F5344CB8AC3E}">
        <p14:creationId xmlns:p14="http://schemas.microsoft.com/office/powerpoint/2010/main" val="195013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6F8AE2-ADE1-4F2F-B0C5-43BA8AE69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">
            <a:extLst>
              <a:ext uri="{FF2B5EF4-FFF2-40B4-BE49-F238E27FC236}">
                <a16:creationId xmlns:a16="http://schemas.microsoft.com/office/drawing/2014/main" id="{87A44224-363B-D70E-0235-13553459A4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432"/>
          <a:stretch/>
        </p:blipFill>
        <p:spPr>
          <a:xfrm>
            <a:off x="0" y="0"/>
            <a:ext cx="11895521" cy="6938010"/>
          </a:xfrm>
          <a:custGeom>
            <a:avLst/>
            <a:gdLst/>
            <a:ahLst/>
            <a:cxnLst/>
            <a:rect l="l" t="t" r="r" b="b"/>
            <a:pathLst>
              <a:path w="11565732" h="6412465">
                <a:moveTo>
                  <a:pt x="6212327" y="311"/>
                </a:moveTo>
                <a:cubicBezTo>
                  <a:pt x="6779509" y="2217"/>
                  <a:pt x="7335460" y="13052"/>
                  <a:pt x="7848900" y="36620"/>
                </a:cubicBezTo>
                <a:cubicBezTo>
                  <a:pt x="8881707" y="93050"/>
                  <a:pt x="9942545" y="107076"/>
                  <a:pt x="10493743" y="344115"/>
                </a:cubicBezTo>
                <a:cubicBezTo>
                  <a:pt x="10818983" y="480058"/>
                  <a:pt x="11310587" y="587839"/>
                  <a:pt x="11404828" y="1179473"/>
                </a:cubicBezTo>
                <a:cubicBezTo>
                  <a:pt x="11563960" y="2462129"/>
                  <a:pt x="11628316" y="3002203"/>
                  <a:pt x="11489705" y="3932113"/>
                </a:cubicBezTo>
                <a:cubicBezTo>
                  <a:pt x="11377579" y="4636191"/>
                  <a:pt x="11400091" y="5407847"/>
                  <a:pt x="10684545" y="5908077"/>
                </a:cubicBezTo>
                <a:lnTo>
                  <a:pt x="10388704" y="6061227"/>
                </a:lnTo>
                <a:cubicBezTo>
                  <a:pt x="9758046" y="6162437"/>
                  <a:pt x="6584023" y="6227316"/>
                  <a:pt x="4609016" y="6122635"/>
                </a:cubicBezTo>
                <a:lnTo>
                  <a:pt x="2861865" y="6064474"/>
                </a:lnTo>
                <a:cubicBezTo>
                  <a:pt x="2637627" y="6297556"/>
                  <a:pt x="2708771" y="6324413"/>
                  <a:pt x="2693743" y="6412465"/>
                </a:cubicBezTo>
                <a:cubicBezTo>
                  <a:pt x="2639396" y="6366722"/>
                  <a:pt x="2486609" y="6297230"/>
                  <a:pt x="2314427" y="6049412"/>
                </a:cubicBezTo>
                <a:cubicBezTo>
                  <a:pt x="2169312" y="6046309"/>
                  <a:pt x="1530134" y="5979345"/>
                  <a:pt x="1379263" y="5953252"/>
                </a:cubicBezTo>
                <a:cubicBezTo>
                  <a:pt x="947300" y="5937675"/>
                  <a:pt x="256031" y="5573094"/>
                  <a:pt x="113741" y="4814577"/>
                </a:cubicBezTo>
                <a:cubicBezTo>
                  <a:pt x="-56465" y="3141112"/>
                  <a:pt x="-16331" y="2616675"/>
                  <a:pt x="107567" y="1544389"/>
                </a:cubicBezTo>
                <a:cubicBezTo>
                  <a:pt x="206370" y="231904"/>
                  <a:pt x="1148077" y="146138"/>
                  <a:pt x="1649047" y="121398"/>
                </a:cubicBezTo>
                <a:cubicBezTo>
                  <a:pt x="2708161" y="69214"/>
                  <a:pt x="4510781" y="-5410"/>
                  <a:pt x="6212327" y="311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E37EDE4-F547-4885-8B81-82188146C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29789" y="209264"/>
            <a:ext cx="11565731" cy="6412463"/>
          </a:xfrm>
          <a:custGeom>
            <a:avLst/>
            <a:gdLst>
              <a:gd name="connsiteX0" fmla="*/ 4456852 w 7096563"/>
              <a:gd name="connsiteY0" fmla="*/ 382 h 2526654"/>
              <a:gd name="connsiteX1" fmla="*/ 5996285 w 7096563"/>
              <a:gd name="connsiteY1" fmla="*/ 12882 h 2526654"/>
              <a:gd name="connsiteX2" fmla="*/ 7029234 w 7096563"/>
              <a:gd name="connsiteY2" fmla="*/ 444804 h 2526654"/>
              <a:gd name="connsiteX3" fmla="*/ 6956662 w 7096563"/>
              <a:gd name="connsiteY3" fmla="*/ 1562396 h 2526654"/>
              <a:gd name="connsiteX4" fmla="*/ 6145668 w 7096563"/>
              <a:gd name="connsiteY4" fmla="*/ 1942015 h 2526654"/>
              <a:gd name="connsiteX5" fmla="*/ 5837370 w 7096563"/>
              <a:gd name="connsiteY5" fmla="*/ 1959647 h 2526654"/>
              <a:gd name="connsiteX6" fmla="*/ 5815841 w 7096563"/>
              <a:gd name="connsiteY6" fmla="*/ 2526654 h 2526654"/>
              <a:gd name="connsiteX7" fmla="*/ 5303195 w 7096563"/>
              <a:gd name="connsiteY7" fmla="*/ 1946413 h 2526654"/>
              <a:gd name="connsiteX8" fmla="*/ 5039055 w 7096563"/>
              <a:gd name="connsiteY8" fmla="*/ 1933347 h 2526654"/>
              <a:gd name="connsiteX9" fmla="*/ 875181 w 7096563"/>
              <a:gd name="connsiteY9" fmla="*/ 1954285 h 2526654"/>
              <a:gd name="connsiteX10" fmla="*/ 149462 w 7096563"/>
              <a:gd name="connsiteY10" fmla="*/ 1489824 h 2526654"/>
              <a:gd name="connsiteX11" fmla="*/ 33346 w 7096563"/>
              <a:gd name="connsiteY11" fmla="*/ 604461 h 2526654"/>
              <a:gd name="connsiteX12" fmla="*/ 761024 w 7096563"/>
              <a:gd name="connsiteY12" fmla="*/ 99968 h 2526654"/>
              <a:gd name="connsiteX13" fmla="*/ 2289456 w 7096563"/>
              <a:gd name="connsiteY13" fmla="*/ 35686 h 2526654"/>
              <a:gd name="connsiteX14" fmla="*/ 2355877 w 7096563"/>
              <a:gd name="connsiteY14" fmla="*/ 33952 h 2526654"/>
              <a:gd name="connsiteX15" fmla="*/ 2355877 w 7096563"/>
              <a:gd name="connsiteY15" fmla="*/ 18770 h 2526654"/>
              <a:gd name="connsiteX16" fmla="*/ 2878392 w 7096563"/>
              <a:gd name="connsiteY16" fmla="*/ 18770 h 2526654"/>
              <a:gd name="connsiteX17" fmla="*/ 2878392 w 7096563"/>
              <a:gd name="connsiteY17" fmla="*/ 20840 h 2526654"/>
              <a:gd name="connsiteX18" fmla="*/ 3326250 w 7096563"/>
              <a:gd name="connsiteY18" fmla="*/ 11889 h 2526654"/>
              <a:gd name="connsiteX19" fmla="*/ 4456852 w 7096563"/>
              <a:gd name="connsiteY19" fmla="*/ 382 h 2526654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2878392 w 7096563"/>
              <a:gd name="connsiteY16" fmla="*/ 20458 h 2526272"/>
              <a:gd name="connsiteX17" fmla="*/ 3326250 w 7096563"/>
              <a:gd name="connsiteY17" fmla="*/ 11507 h 2526272"/>
              <a:gd name="connsiteX18" fmla="*/ 4456852 w 7096563"/>
              <a:gd name="connsiteY18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3326250 w 7096563"/>
              <a:gd name="connsiteY16" fmla="*/ 11507 h 2526272"/>
              <a:gd name="connsiteX17" fmla="*/ 4456852 w 7096563"/>
              <a:gd name="connsiteY17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878392 w 7096563"/>
              <a:gd name="connsiteY14" fmla="*/ 18388 h 2526272"/>
              <a:gd name="connsiteX15" fmla="*/ 3326250 w 7096563"/>
              <a:gd name="connsiteY15" fmla="*/ 11507 h 2526272"/>
              <a:gd name="connsiteX16" fmla="*/ 4456852 w 7096563"/>
              <a:gd name="connsiteY16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3326250 w 7096563"/>
              <a:gd name="connsiteY14" fmla="*/ 11507 h 2526272"/>
              <a:gd name="connsiteX15" fmla="*/ 4456852 w 7096563"/>
              <a:gd name="connsiteY15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4456852 w 7096563"/>
              <a:gd name="connsiteY14" fmla="*/ 0 h 2526272"/>
              <a:gd name="connsiteX0" fmla="*/ 2289456 w 7096563"/>
              <a:gd name="connsiteY0" fmla="*/ 22804 h 2513772"/>
              <a:gd name="connsiteX1" fmla="*/ 5996285 w 7096563"/>
              <a:gd name="connsiteY1" fmla="*/ 0 h 2513772"/>
              <a:gd name="connsiteX2" fmla="*/ 7029234 w 7096563"/>
              <a:gd name="connsiteY2" fmla="*/ 431922 h 2513772"/>
              <a:gd name="connsiteX3" fmla="*/ 6956662 w 7096563"/>
              <a:gd name="connsiteY3" fmla="*/ 1549514 h 2513772"/>
              <a:gd name="connsiteX4" fmla="*/ 6145668 w 7096563"/>
              <a:gd name="connsiteY4" fmla="*/ 1929133 h 2513772"/>
              <a:gd name="connsiteX5" fmla="*/ 5837370 w 7096563"/>
              <a:gd name="connsiteY5" fmla="*/ 1946765 h 2513772"/>
              <a:gd name="connsiteX6" fmla="*/ 5815841 w 7096563"/>
              <a:gd name="connsiteY6" fmla="*/ 2513772 h 2513772"/>
              <a:gd name="connsiteX7" fmla="*/ 5303195 w 7096563"/>
              <a:gd name="connsiteY7" fmla="*/ 1933531 h 2513772"/>
              <a:gd name="connsiteX8" fmla="*/ 5039055 w 7096563"/>
              <a:gd name="connsiteY8" fmla="*/ 1920465 h 2513772"/>
              <a:gd name="connsiteX9" fmla="*/ 875181 w 7096563"/>
              <a:gd name="connsiteY9" fmla="*/ 1941403 h 2513772"/>
              <a:gd name="connsiteX10" fmla="*/ 149462 w 7096563"/>
              <a:gd name="connsiteY10" fmla="*/ 1476942 h 2513772"/>
              <a:gd name="connsiteX11" fmla="*/ 33346 w 7096563"/>
              <a:gd name="connsiteY11" fmla="*/ 591579 h 2513772"/>
              <a:gd name="connsiteX12" fmla="*/ 761024 w 7096563"/>
              <a:gd name="connsiteY12" fmla="*/ 87086 h 2513772"/>
              <a:gd name="connsiteX13" fmla="*/ 2289456 w 7096563"/>
              <a:gd name="connsiteY13" fmla="*/ 22804 h 2513772"/>
              <a:gd name="connsiteX0" fmla="*/ 2289456 w 7096563"/>
              <a:gd name="connsiteY0" fmla="*/ 33636 h 2524604"/>
              <a:gd name="connsiteX1" fmla="*/ 5996285 w 7096563"/>
              <a:gd name="connsiteY1" fmla="*/ 10832 h 2524604"/>
              <a:gd name="connsiteX2" fmla="*/ 7029234 w 7096563"/>
              <a:gd name="connsiteY2" fmla="*/ 442754 h 2524604"/>
              <a:gd name="connsiteX3" fmla="*/ 6956662 w 7096563"/>
              <a:gd name="connsiteY3" fmla="*/ 1560346 h 2524604"/>
              <a:gd name="connsiteX4" fmla="*/ 6145668 w 7096563"/>
              <a:gd name="connsiteY4" fmla="*/ 1939965 h 2524604"/>
              <a:gd name="connsiteX5" fmla="*/ 5837370 w 7096563"/>
              <a:gd name="connsiteY5" fmla="*/ 1957597 h 2524604"/>
              <a:gd name="connsiteX6" fmla="*/ 5815841 w 7096563"/>
              <a:gd name="connsiteY6" fmla="*/ 2524604 h 2524604"/>
              <a:gd name="connsiteX7" fmla="*/ 5303195 w 7096563"/>
              <a:gd name="connsiteY7" fmla="*/ 1944363 h 2524604"/>
              <a:gd name="connsiteX8" fmla="*/ 5039055 w 7096563"/>
              <a:gd name="connsiteY8" fmla="*/ 1931297 h 2524604"/>
              <a:gd name="connsiteX9" fmla="*/ 875181 w 7096563"/>
              <a:gd name="connsiteY9" fmla="*/ 1952235 h 2524604"/>
              <a:gd name="connsiteX10" fmla="*/ 149462 w 7096563"/>
              <a:gd name="connsiteY10" fmla="*/ 1487774 h 2524604"/>
              <a:gd name="connsiteX11" fmla="*/ 33346 w 7096563"/>
              <a:gd name="connsiteY11" fmla="*/ 602411 h 2524604"/>
              <a:gd name="connsiteX12" fmla="*/ 761024 w 7096563"/>
              <a:gd name="connsiteY12" fmla="*/ 97918 h 2524604"/>
              <a:gd name="connsiteX13" fmla="*/ 2289456 w 7096563"/>
              <a:gd name="connsiteY13" fmla="*/ 33636 h 2524604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748423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347315 w 7154422"/>
              <a:gd name="connsiteY0" fmla="*/ 33636 h 2397161"/>
              <a:gd name="connsiteX1" fmla="*/ 6054144 w 7154422"/>
              <a:gd name="connsiteY1" fmla="*/ 10832 h 2397161"/>
              <a:gd name="connsiteX2" fmla="*/ 7087093 w 7154422"/>
              <a:gd name="connsiteY2" fmla="*/ 442754 h 2397161"/>
              <a:gd name="connsiteX3" fmla="*/ 7014521 w 7154422"/>
              <a:gd name="connsiteY3" fmla="*/ 1560346 h 2397161"/>
              <a:gd name="connsiteX4" fmla="*/ 6203527 w 7154422"/>
              <a:gd name="connsiteY4" fmla="*/ 1939965 h 2397161"/>
              <a:gd name="connsiteX5" fmla="*/ 5895229 w 7154422"/>
              <a:gd name="connsiteY5" fmla="*/ 1957597 h 2397161"/>
              <a:gd name="connsiteX6" fmla="*/ 5849495 w 7154422"/>
              <a:gd name="connsiteY6" fmla="*/ 2397161 h 2397161"/>
              <a:gd name="connsiteX7" fmla="*/ 5361054 w 7154422"/>
              <a:gd name="connsiteY7" fmla="*/ 1944363 h 2397161"/>
              <a:gd name="connsiteX8" fmla="*/ 5096914 w 7154422"/>
              <a:gd name="connsiteY8" fmla="*/ 1931297 h 2397161"/>
              <a:gd name="connsiteX9" fmla="*/ 806282 w 7154422"/>
              <a:gd name="connsiteY9" fmla="*/ 1952235 h 2397161"/>
              <a:gd name="connsiteX10" fmla="*/ 80562 w 7154422"/>
              <a:gd name="connsiteY10" fmla="*/ 1494506 h 2397161"/>
              <a:gd name="connsiteX11" fmla="*/ 91205 w 7154422"/>
              <a:gd name="connsiteY11" fmla="*/ 602411 h 2397161"/>
              <a:gd name="connsiteX12" fmla="*/ 818883 w 7154422"/>
              <a:gd name="connsiteY12" fmla="*/ 97918 h 2397161"/>
              <a:gd name="connsiteX13" fmla="*/ 2347315 w 7154422"/>
              <a:gd name="connsiteY13" fmla="*/ 33636 h 2397161"/>
              <a:gd name="connsiteX0" fmla="*/ 2353100 w 7160207"/>
              <a:gd name="connsiteY0" fmla="*/ 33636 h 2397161"/>
              <a:gd name="connsiteX1" fmla="*/ 6059929 w 7160207"/>
              <a:gd name="connsiteY1" fmla="*/ 10832 h 2397161"/>
              <a:gd name="connsiteX2" fmla="*/ 7092878 w 7160207"/>
              <a:gd name="connsiteY2" fmla="*/ 442754 h 2397161"/>
              <a:gd name="connsiteX3" fmla="*/ 7020306 w 7160207"/>
              <a:gd name="connsiteY3" fmla="*/ 1560346 h 2397161"/>
              <a:gd name="connsiteX4" fmla="*/ 6209312 w 7160207"/>
              <a:gd name="connsiteY4" fmla="*/ 1939965 h 2397161"/>
              <a:gd name="connsiteX5" fmla="*/ 5901014 w 7160207"/>
              <a:gd name="connsiteY5" fmla="*/ 1957597 h 2397161"/>
              <a:gd name="connsiteX6" fmla="*/ 5855280 w 7160207"/>
              <a:gd name="connsiteY6" fmla="*/ 2397161 h 2397161"/>
              <a:gd name="connsiteX7" fmla="*/ 5366839 w 7160207"/>
              <a:gd name="connsiteY7" fmla="*/ 1944363 h 2397161"/>
              <a:gd name="connsiteX8" fmla="*/ 5102699 w 7160207"/>
              <a:gd name="connsiteY8" fmla="*/ 1931297 h 2397161"/>
              <a:gd name="connsiteX9" fmla="*/ 812067 w 7160207"/>
              <a:gd name="connsiteY9" fmla="*/ 1952235 h 2397161"/>
              <a:gd name="connsiteX10" fmla="*/ 86347 w 7160207"/>
              <a:gd name="connsiteY10" fmla="*/ 1494506 h 2397161"/>
              <a:gd name="connsiteX11" fmla="*/ 81145 w 7160207"/>
              <a:gd name="connsiteY11" fmla="*/ 568748 h 2397161"/>
              <a:gd name="connsiteX12" fmla="*/ 824668 w 7160207"/>
              <a:gd name="connsiteY12" fmla="*/ 97918 h 2397161"/>
              <a:gd name="connsiteX13" fmla="*/ 2353100 w 7160207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377216 w 7170584"/>
              <a:gd name="connsiteY7" fmla="*/ 1944363 h 2397161"/>
              <a:gd name="connsiteX8" fmla="*/ 5113076 w 7170584"/>
              <a:gd name="connsiteY8" fmla="*/ 1931297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377216 w 7170584"/>
              <a:gd name="connsiteY7" fmla="*/ 1944363 h 2397161"/>
              <a:gd name="connsiteX8" fmla="*/ 4891248 w 7170584"/>
              <a:gd name="connsiteY8" fmla="*/ 1944763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97161"/>
              <a:gd name="connsiteX1" fmla="*/ 6070306 w 7170584"/>
              <a:gd name="connsiteY1" fmla="*/ 10832 h 2397161"/>
              <a:gd name="connsiteX2" fmla="*/ 7103255 w 7170584"/>
              <a:gd name="connsiteY2" fmla="*/ 442754 h 2397161"/>
              <a:gd name="connsiteX3" fmla="*/ 7030683 w 7170584"/>
              <a:gd name="connsiteY3" fmla="*/ 1560346 h 2397161"/>
              <a:gd name="connsiteX4" fmla="*/ 6219689 w 7170584"/>
              <a:gd name="connsiteY4" fmla="*/ 1939965 h 2397161"/>
              <a:gd name="connsiteX5" fmla="*/ 5911391 w 7170584"/>
              <a:gd name="connsiteY5" fmla="*/ 1957597 h 2397161"/>
              <a:gd name="connsiteX6" fmla="*/ 5865657 w 7170584"/>
              <a:gd name="connsiteY6" fmla="*/ 2397161 h 2397161"/>
              <a:gd name="connsiteX7" fmla="*/ 5218769 w 7170584"/>
              <a:gd name="connsiteY7" fmla="*/ 1944363 h 2397161"/>
              <a:gd name="connsiteX8" fmla="*/ 4891248 w 7170584"/>
              <a:gd name="connsiteY8" fmla="*/ 1944763 h 2397161"/>
              <a:gd name="connsiteX9" fmla="*/ 822444 w 7170584"/>
              <a:gd name="connsiteY9" fmla="*/ 1952235 h 2397161"/>
              <a:gd name="connsiteX10" fmla="*/ 96724 w 7170584"/>
              <a:gd name="connsiteY10" fmla="*/ 1494506 h 2397161"/>
              <a:gd name="connsiteX11" fmla="*/ 91522 w 7170584"/>
              <a:gd name="connsiteY11" fmla="*/ 568748 h 2397161"/>
              <a:gd name="connsiteX12" fmla="*/ 835045 w 7170584"/>
              <a:gd name="connsiteY12" fmla="*/ 97918 h 2397161"/>
              <a:gd name="connsiteX13" fmla="*/ 2363477 w 7170584"/>
              <a:gd name="connsiteY13" fmla="*/ 33636 h 239716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70231"/>
              <a:gd name="connsiteX1" fmla="*/ 6070306 w 7170584"/>
              <a:gd name="connsiteY1" fmla="*/ 10832 h 2370231"/>
              <a:gd name="connsiteX2" fmla="*/ 7103255 w 7170584"/>
              <a:gd name="connsiteY2" fmla="*/ 442754 h 2370231"/>
              <a:gd name="connsiteX3" fmla="*/ 7030683 w 7170584"/>
              <a:gd name="connsiteY3" fmla="*/ 1560346 h 2370231"/>
              <a:gd name="connsiteX4" fmla="*/ 6219689 w 7170584"/>
              <a:gd name="connsiteY4" fmla="*/ 1939965 h 2370231"/>
              <a:gd name="connsiteX5" fmla="*/ 5911391 w 7170584"/>
              <a:gd name="connsiteY5" fmla="*/ 1957597 h 2370231"/>
              <a:gd name="connsiteX6" fmla="*/ 5675521 w 7170584"/>
              <a:gd name="connsiteY6" fmla="*/ 2370231 h 2370231"/>
              <a:gd name="connsiteX7" fmla="*/ 5218769 w 7170584"/>
              <a:gd name="connsiteY7" fmla="*/ 1944363 h 2370231"/>
              <a:gd name="connsiteX8" fmla="*/ 4891248 w 7170584"/>
              <a:gd name="connsiteY8" fmla="*/ 1944763 h 2370231"/>
              <a:gd name="connsiteX9" fmla="*/ 822444 w 7170584"/>
              <a:gd name="connsiteY9" fmla="*/ 1952235 h 2370231"/>
              <a:gd name="connsiteX10" fmla="*/ 96724 w 7170584"/>
              <a:gd name="connsiteY10" fmla="*/ 1494506 h 2370231"/>
              <a:gd name="connsiteX11" fmla="*/ 91522 w 7170584"/>
              <a:gd name="connsiteY11" fmla="*/ 568748 h 2370231"/>
              <a:gd name="connsiteX12" fmla="*/ 835045 w 7170584"/>
              <a:gd name="connsiteY12" fmla="*/ 97918 h 2370231"/>
              <a:gd name="connsiteX13" fmla="*/ 2363477 w 7170584"/>
              <a:gd name="connsiteY13" fmla="*/ 33636 h 2370231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218769 w 7170584"/>
              <a:gd name="connsiteY7" fmla="*/ 1944363 h 2302906"/>
              <a:gd name="connsiteX8" fmla="*/ 4891248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218769 w 7170584"/>
              <a:gd name="connsiteY7" fmla="*/ 1944363 h 2302906"/>
              <a:gd name="connsiteX8" fmla="*/ 4780334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363477 w 7170584"/>
              <a:gd name="connsiteY0" fmla="*/ 33636 h 2302906"/>
              <a:gd name="connsiteX1" fmla="*/ 6070306 w 7170584"/>
              <a:gd name="connsiteY1" fmla="*/ 10832 h 2302906"/>
              <a:gd name="connsiteX2" fmla="*/ 7103255 w 7170584"/>
              <a:gd name="connsiteY2" fmla="*/ 442754 h 2302906"/>
              <a:gd name="connsiteX3" fmla="*/ 7030683 w 7170584"/>
              <a:gd name="connsiteY3" fmla="*/ 1560346 h 2302906"/>
              <a:gd name="connsiteX4" fmla="*/ 6219689 w 7170584"/>
              <a:gd name="connsiteY4" fmla="*/ 1939965 h 2302906"/>
              <a:gd name="connsiteX5" fmla="*/ 5911391 w 7170584"/>
              <a:gd name="connsiteY5" fmla="*/ 1957597 h 2302906"/>
              <a:gd name="connsiteX6" fmla="*/ 5675521 w 7170584"/>
              <a:gd name="connsiteY6" fmla="*/ 2302906 h 2302906"/>
              <a:gd name="connsiteX7" fmla="*/ 5107856 w 7170584"/>
              <a:gd name="connsiteY7" fmla="*/ 1944363 h 2302906"/>
              <a:gd name="connsiteX8" fmla="*/ 4780334 w 7170584"/>
              <a:gd name="connsiteY8" fmla="*/ 1944763 h 2302906"/>
              <a:gd name="connsiteX9" fmla="*/ 822444 w 7170584"/>
              <a:gd name="connsiteY9" fmla="*/ 1952235 h 2302906"/>
              <a:gd name="connsiteX10" fmla="*/ 96724 w 7170584"/>
              <a:gd name="connsiteY10" fmla="*/ 1494506 h 2302906"/>
              <a:gd name="connsiteX11" fmla="*/ 91522 w 7170584"/>
              <a:gd name="connsiteY11" fmla="*/ 568748 h 2302906"/>
              <a:gd name="connsiteX12" fmla="*/ 835045 w 7170584"/>
              <a:gd name="connsiteY12" fmla="*/ 97918 h 2302906"/>
              <a:gd name="connsiteX13" fmla="*/ 2363477 w 7170584"/>
              <a:gd name="connsiteY13" fmla="*/ 33636 h 2302906"/>
              <a:gd name="connsiteX0" fmla="*/ 2411013 w 7170584"/>
              <a:gd name="connsiteY0" fmla="*/ 13172 h 2309372"/>
              <a:gd name="connsiteX1" fmla="*/ 6070306 w 7170584"/>
              <a:gd name="connsiteY1" fmla="*/ 17298 h 2309372"/>
              <a:gd name="connsiteX2" fmla="*/ 7103255 w 7170584"/>
              <a:gd name="connsiteY2" fmla="*/ 449220 h 2309372"/>
              <a:gd name="connsiteX3" fmla="*/ 7030683 w 7170584"/>
              <a:gd name="connsiteY3" fmla="*/ 1566812 h 2309372"/>
              <a:gd name="connsiteX4" fmla="*/ 6219689 w 7170584"/>
              <a:gd name="connsiteY4" fmla="*/ 1946431 h 2309372"/>
              <a:gd name="connsiteX5" fmla="*/ 5911391 w 7170584"/>
              <a:gd name="connsiteY5" fmla="*/ 1964063 h 2309372"/>
              <a:gd name="connsiteX6" fmla="*/ 5675521 w 7170584"/>
              <a:gd name="connsiteY6" fmla="*/ 2309372 h 2309372"/>
              <a:gd name="connsiteX7" fmla="*/ 5107856 w 7170584"/>
              <a:gd name="connsiteY7" fmla="*/ 1950829 h 2309372"/>
              <a:gd name="connsiteX8" fmla="*/ 4780334 w 7170584"/>
              <a:gd name="connsiteY8" fmla="*/ 1951229 h 2309372"/>
              <a:gd name="connsiteX9" fmla="*/ 822444 w 7170584"/>
              <a:gd name="connsiteY9" fmla="*/ 1958701 h 2309372"/>
              <a:gd name="connsiteX10" fmla="*/ 96724 w 7170584"/>
              <a:gd name="connsiteY10" fmla="*/ 1500972 h 2309372"/>
              <a:gd name="connsiteX11" fmla="*/ 91522 w 7170584"/>
              <a:gd name="connsiteY11" fmla="*/ 575214 h 2309372"/>
              <a:gd name="connsiteX12" fmla="*/ 835045 w 7170584"/>
              <a:gd name="connsiteY12" fmla="*/ 104384 h 2309372"/>
              <a:gd name="connsiteX13" fmla="*/ 2411013 w 7170584"/>
              <a:gd name="connsiteY13" fmla="*/ 13172 h 2309372"/>
              <a:gd name="connsiteX0" fmla="*/ 2411013 w 7170584"/>
              <a:gd name="connsiteY0" fmla="*/ 28473 h 2324673"/>
              <a:gd name="connsiteX1" fmla="*/ 6070306 w 7170584"/>
              <a:gd name="connsiteY1" fmla="*/ 32599 h 2324673"/>
              <a:gd name="connsiteX2" fmla="*/ 7103255 w 7170584"/>
              <a:gd name="connsiteY2" fmla="*/ 464521 h 2324673"/>
              <a:gd name="connsiteX3" fmla="*/ 7030683 w 7170584"/>
              <a:gd name="connsiteY3" fmla="*/ 1582113 h 2324673"/>
              <a:gd name="connsiteX4" fmla="*/ 6219689 w 7170584"/>
              <a:gd name="connsiteY4" fmla="*/ 1961732 h 2324673"/>
              <a:gd name="connsiteX5" fmla="*/ 5911391 w 7170584"/>
              <a:gd name="connsiteY5" fmla="*/ 1979364 h 2324673"/>
              <a:gd name="connsiteX6" fmla="*/ 5675521 w 7170584"/>
              <a:gd name="connsiteY6" fmla="*/ 2324673 h 2324673"/>
              <a:gd name="connsiteX7" fmla="*/ 5107856 w 7170584"/>
              <a:gd name="connsiteY7" fmla="*/ 1966130 h 2324673"/>
              <a:gd name="connsiteX8" fmla="*/ 4780334 w 7170584"/>
              <a:gd name="connsiteY8" fmla="*/ 1966530 h 2324673"/>
              <a:gd name="connsiteX9" fmla="*/ 822444 w 7170584"/>
              <a:gd name="connsiteY9" fmla="*/ 1974002 h 2324673"/>
              <a:gd name="connsiteX10" fmla="*/ 96724 w 7170584"/>
              <a:gd name="connsiteY10" fmla="*/ 1516273 h 2324673"/>
              <a:gd name="connsiteX11" fmla="*/ 91522 w 7170584"/>
              <a:gd name="connsiteY11" fmla="*/ 590515 h 2324673"/>
              <a:gd name="connsiteX12" fmla="*/ 835045 w 7170584"/>
              <a:gd name="connsiteY12" fmla="*/ 119685 h 2324673"/>
              <a:gd name="connsiteX13" fmla="*/ 2411013 w 7170584"/>
              <a:gd name="connsiteY13" fmla="*/ 28473 h 2324673"/>
              <a:gd name="connsiteX0" fmla="*/ 2386918 w 7146489"/>
              <a:gd name="connsiteY0" fmla="*/ 28473 h 2324673"/>
              <a:gd name="connsiteX1" fmla="*/ 6046211 w 7146489"/>
              <a:gd name="connsiteY1" fmla="*/ 32599 h 2324673"/>
              <a:gd name="connsiteX2" fmla="*/ 7079160 w 7146489"/>
              <a:gd name="connsiteY2" fmla="*/ 464521 h 2324673"/>
              <a:gd name="connsiteX3" fmla="*/ 7006588 w 7146489"/>
              <a:gd name="connsiteY3" fmla="*/ 1582113 h 2324673"/>
              <a:gd name="connsiteX4" fmla="*/ 6195594 w 7146489"/>
              <a:gd name="connsiteY4" fmla="*/ 1961732 h 2324673"/>
              <a:gd name="connsiteX5" fmla="*/ 5887296 w 7146489"/>
              <a:gd name="connsiteY5" fmla="*/ 1979364 h 2324673"/>
              <a:gd name="connsiteX6" fmla="*/ 5651426 w 7146489"/>
              <a:gd name="connsiteY6" fmla="*/ 2324673 h 2324673"/>
              <a:gd name="connsiteX7" fmla="*/ 5083761 w 7146489"/>
              <a:gd name="connsiteY7" fmla="*/ 1966130 h 2324673"/>
              <a:gd name="connsiteX8" fmla="*/ 4756239 w 7146489"/>
              <a:gd name="connsiteY8" fmla="*/ 1966530 h 2324673"/>
              <a:gd name="connsiteX9" fmla="*/ 798349 w 7146489"/>
              <a:gd name="connsiteY9" fmla="*/ 1974002 h 2324673"/>
              <a:gd name="connsiteX10" fmla="*/ 72629 w 7146489"/>
              <a:gd name="connsiteY10" fmla="*/ 1516273 h 2324673"/>
              <a:gd name="connsiteX11" fmla="*/ 67427 w 7146489"/>
              <a:gd name="connsiteY11" fmla="*/ 590515 h 2324673"/>
              <a:gd name="connsiteX12" fmla="*/ 810950 w 7146489"/>
              <a:gd name="connsiteY12" fmla="*/ 119685 h 2324673"/>
              <a:gd name="connsiteX13" fmla="*/ 2386918 w 7146489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11979 w 7162874"/>
              <a:gd name="connsiteY4" fmla="*/ 1961732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03303 w 7162874"/>
              <a:gd name="connsiteY0" fmla="*/ 28473 h 2324673"/>
              <a:gd name="connsiteX1" fmla="*/ 6062596 w 7162874"/>
              <a:gd name="connsiteY1" fmla="*/ 32599 h 2324673"/>
              <a:gd name="connsiteX2" fmla="*/ 7095545 w 7162874"/>
              <a:gd name="connsiteY2" fmla="*/ 464521 h 2324673"/>
              <a:gd name="connsiteX3" fmla="*/ 7022973 w 7162874"/>
              <a:gd name="connsiteY3" fmla="*/ 1582113 h 2324673"/>
              <a:gd name="connsiteX4" fmla="*/ 6261345 w 7162874"/>
              <a:gd name="connsiteY4" fmla="*/ 1958949 h 2324673"/>
              <a:gd name="connsiteX5" fmla="*/ 5903681 w 7162874"/>
              <a:gd name="connsiteY5" fmla="*/ 1979364 h 2324673"/>
              <a:gd name="connsiteX6" fmla="*/ 5667811 w 7162874"/>
              <a:gd name="connsiteY6" fmla="*/ 2324673 h 2324673"/>
              <a:gd name="connsiteX7" fmla="*/ 5100146 w 7162874"/>
              <a:gd name="connsiteY7" fmla="*/ 1966130 h 2324673"/>
              <a:gd name="connsiteX8" fmla="*/ 4772624 w 7162874"/>
              <a:gd name="connsiteY8" fmla="*/ 1966530 h 2324673"/>
              <a:gd name="connsiteX9" fmla="*/ 814734 w 7162874"/>
              <a:gd name="connsiteY9" fmla="*/ 1974002 h 2324673"/>
              <a:gd name="connsiteX10" fmla="*/ 57324 w 7162874"/>
              <a:gd name="connsiteY10" fmla="*/ 1529738 h 2324673"/>
              <a:gd name="connsiteX11" fmla="*/ 83812 w 7162874"/>
              <a:gd name="connsiteY11" fmla="*/ 590515 h 2324673"/>
              <a:gd name="connsiteX12" fmla="*/ 827335 w 7162874"/>
              <a:gd name="connsiteY12" fmla="*/ 119685 h 2324673"/>
              <a:gd name="connsiteX13" fmla="*/ 2403303 w 7162874"/>
              <a:gd name="connsiteY13" fmla="*/ 28473 h 2324673"/>
              <a:gd name="connsiteX0" fmla="*/ 2415791 w 7175362"/>
              <a:gd name="connsiteY0" fmla="*/ 28473 h 2324673"/>
              <a:gd name="connsiteX1" fmla="*/ 6075084 w 7175362"/>
              <a:gd name="connsiteY1" fmla="*/ 32599 h 2324673"/>
              <a:gd name="connsiteX2" fmla="*/ 7108033 w 7175362"/>
              <a:gd name="connsiteY2" fmla="*/ 464521 h 2324673"/>
              <a:gd name="connsiteX3" fmla="*/ 7035461 w 7175362"/>
              <a:gd name="connsiteY3" fmla="*/ 1582113 h 2324673"/>
              <a:gd name="connsiteX4" fmla="*/ 6273833 w 7175362"/>
              <a:gd name="connsiteY4" fmla="*/ 1958949 h 2324673"/>
              <a:gd name="connsiteX5" fmla="*/ 5916169 w 7175362"/>
              <a:gd name="connsiteY5" fmla="*/ 1979364 h 2324673"/>
              <a:gd name="connsiteX6" fmla="*/ 5680299 w 7175362"/>
              <a:gd name="connsiteY6" fmla="*/ 2324673 h 2324673"/>
              <a:gd name="connsiteX7" fmla="*/ 5112634 w 7175362"/>
              <a:gd name="connsiteY7" fmla="*/ 1966130 h 2324673"/>
              <a:gd name="connsiteX8" fmla="*/ 4785112 w 7175362"/>
              <a:gd name="connsiteY8" fmla="*/ 1966530 h 2324673"/>
              <a:gd name="connsiteX9" fmla="*/ 827222 w 7175362"/>
              <a:gd name="connsiteY9" fmla="*/ 1974002 h 2324673"/>
              <a:gd name="connsiteX10" fmla="*/ 49621 w 7175362"/>
              <a:gd name="connsiteY10" fmla="*/ 1465977 h 2324673"/>
              <a:gd name="connsiteX11" fmla="*/ 96300 w 7175362"/>
              <a:gd name="connsiteY11" fmla="*/ 590515 h 2324673"/>
              <a:gd name="connsiteX12" fmla="*/ 839823 w 7175362"/>
              <a:gd name="connsiteY12" fmla="*/ 119685 h 2324673"/>
              <a:gd name="connsiteX13" fmla="*/ 2415791 w 7175362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41119 w 7189259"/>
              <a:gd name="connsiteY9" fmla="*/ 1974002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11325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26531 w 7189259"/>
              <a:gd name="connsiteY7" fmla="*/ 1966130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99009 w 7189259"/>
              <a:gd name="connsiteY8" fmla="*/ 1966530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29688 w 7189259"/>
              <a:gd name="connsiteY0" fmla="*/ 28473 h 2324673"/>
              <a:gd name="connsiteX1" fmla="*/ 6088981 w 7189259"/>
              <a:gd name="connsiteY1" fmla="*/ 32599 h 2324673"/>
              <a:gd name="connsiteX2" fmla="*/ 7121930 w 7189259"/>
              <a:gd name="connsiteY2" fmla="*/ 464521 h 2324673"/>
              <a:gd name="connsiteX3" fmla="*/ 7049358 w 7189259"/>
              <a:gd name="connsiteY3" fmla="*/ 1582113 h 2324673"/>
              <a:gd name="connsiteX4" fmla="*/ 6287730 w 7189259"/>
              <a:gd name="connsiteY4" fmla="*/ 1958949 h 2324673"/>
              <a:gd name="connsiteX5" fmla="*/ 5930066 w 7189259"/>
              <a:gd name="connsiteY5" fmla="*/ 1979364 h 2324673"/>
              <a:gd name="connsiteX6" fmla="*/ 5694196 w 7189259"/>
              <a:gd name="connsiteY6" fmla="*/ 2324673 h 2324673"/>
              <a:gd name="connsiteX7" fmla="*/ 5159615 w 7189259"/>
              <a:gd name="connsiteY7" fmla="*/ 1991006 h 2324673"/>
              <a:gd name="connsiteX8" fmla="*/ 4787982 w 7189259"/>
              <a:gd name="connsiteY8" fmla="*/ 1971505 h 2324673"/>
              <a:gd name="connsiteX9" fmla="*/ 820928 w 7189259"/>
              <a:gd name="connsiteY9" fmla="*/ 1937567 h 2324673"/>
              <a:gd name="connsiteX10" fmla="*/ 43327 w 7189259"/>
              <a:gd name="connsiteY10" fmla="*/ 1402216 h 2324673"/>
              <a:gd name="connsiteX11" fmla="*/ 110197 w 7189259"/>
              <a:gd name="connsiteY11" fmla="*/ 590515 h 2324673"/>
              <a:gd name="connsiteX12" fmla="*/ 853720 w 7189259"/>
              <a:gd name="connsiteY12" fmla="*/ 119685 h 2324673"/>
              <a:gd name="connsiteX13" fmla="*/ 2429688 w 7189259"/>
              <a:gd name="connsiteY13" fmla="*/ 28473 h 2324673"/>
              <a:gd name="connsiteX0" fmla="*/ 2437790 w 7197361"/>
              <a:gd name="connsiteY0" fmla="*/ 28473 h 2324673"/>
              <a:gd name="connsiteX1" fmla="*/ 6097083 w 7197361"/>
              <a:gd name="connsiteY1" fmla="*/ 32599 h 2324673"/>
              <a:gd name="connsiteX2" fmla="*/ 7130032 w 7197361"/>
              <a:gd name="connsiteY2" fmla="*/ 464521 h 2324673"/>
              <a:gd name="connsiteX3" fmla="*/ 7057460 w 7197361"/>
              <a:gd name="connsiteY3" fmla="*/ 1582113 h 2324673"/>
              <a:gd name="connsiteX4" fmla="*/ 6295832 w 7197361"/>
              <a:gd name="connsiteY4" fmla="*/ 1958949 h 2324673"/>
              <a:gd name="connsiteX5" fmla="*/ 5938168 w 7197361"/>
              <a:gd name="connsiteY5" fmla="*/ 1979364 h 2324673"/>
              <a:gd name="connsiteX6" fmla="*/ 5702298 w 7197361"/>
              <a:gd name="connsiteY6" fmla="*/ 2324673 h 2324673"/>
              <a:gd name="connsiteX7" fmla="*/ 5167717 w 7197361"/>
              <a:gd name="connsiteY7" fmla="*/ 1991006 h 2324673"/>
              <a:gd name="connsiteX8" fmla="*/ 4796084 w 7197361"/>
              <a:gd name="connsiteY8" fmla="*/ 1971505 h 2324673"/>
              <a:gd name="connsiteX9" fmla="*/ 829030 w 7197361"/>
              <a:gd name="connsiteY9" fmla="*/ 1937567 h 2324673"/>
              <a:gd name="connsiteX10" fmla="*/ 40400 w 7197361"/>
              <a:gd name="connsiteY10" fmla="*/ 1382316 h 2324673"/>
              <a:gd name="connsiteX11" fmla="*/ 118299 w 7197361"/>
              <a:gd name="connsiteY11" fmla="*/ 590515 h 2324673"/>
              <a:gd name="connsiteX12" fmla="*/ 861822 w 7197361"/>
              <a:gd name="connsiteY12" fmla="*/ 119685 h 2324673"/>
              <a:gd name="connsiteX13" fmla="*/ 2437790 w 7197361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29032 w 7197363"/>
              <a:gd name="connsiteY9" fmla="*/ 193756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197363"/>
              <a:gd name="connsiteY0" fmla="*/ 28473 h 2324673"/>
              <a:gd name="connsiteX1" fmla="*/ 6097085 w 7197363"/>
              <a:gd name="connsiteY1" fmla="*/ 32599 h 2324673"/>
              <a:gd name="connsiteX2" fmla="*/ 7130034 w 7197363"/>
              <a:gd name="connsiteY2" fmla="*/ 464521 h 2324673"/>
              <a:gd name="connsiteX3" fmla="*/ 7057462 w 7197363"/>
              <a:gd name="connsiteY3" fmla="*/ 1582113 h 2324673"/>
              <a:gd name="connsiteX4" fmla="*/ 6295834 w 7197363"/>
              <a:gd name="connsiteY4" fmla="*/ 1958949 h 2324673"/>
              <a:gd name="connsiteX5" fmla="*/ 5938170 w 7197363"/>
              <a:gd name="connsiteY5" fmla="*/ 1979364 h 2324673"/>
              <a:gd name="connsiteX6" fmla="*/ 5702300 w 7197363"/>
              <a:gd name="connsiteY6" fmla="*/ 2324673 h 2324673"/>
              <a:gd name="connsiteX7" fmla="*/ 5167719 w 7197363"/>
              <a:gd name="connsiteY7" fmla="*/ 1991006 h 2324673"/>
              <a:gd name="connsiteX8" fmla="*/ 4796086 w 7197363"/>
              <a:gd name="connsiteY8" fmla="*/ 1971505 h 2324673"/>
              <a:gd name="connsiteX9" fmla="*/ 840061 w 7197363"/>
              <a:gd name="connsiteY9" fmla="*/ 1927617 h 2324673"/>
              <a:gd name="connsiteX10" fmla="*/ 40402 w 7197363"/>
              <a:gd name="connsiteY10" fmla="*/ 1382316 h 2324673"/>
              <a:gd name="connsiteX11" fmla="*/ 118301 w 7197363"/>
              <a:gd name="connsiteY11" fmla="*/ 590515 h 2324673"/>
              <a:gd name="connsiteX12" fmla="*/ 861824 w 7197363"/>
              <a:gd name="connsiteY12" fmla="*/ 119685 h 2324673"/>
              <a:gd name="connsiteX13" fmla="*/ 2437792 w 7197363"/>
              <a:gd name="connsiteY13" fmla="*/ 28473 h 2324673"/>
              <a:gd name="connsiteX0" fmla="*/ 2437792 w 7220557"/>
              <a:gd name="connsiteY0" fmla="*/ 28473 h 2324673"/>
              <a:gd name="connsiteX1" fmla="*/ 6097085 w 7220557"/>
              <a:gd name="connsiteY1" fmla="*/ 32599 h 2324673"/>
              <a:gd name="connsiteX2" fmla="*/ 7130034 w 7220557"/>
              <a:gd name="connsiteY2" fmla="*/ 464521 h 2324673"/>
              <a:gd name="connsiteX3" fmla="*/ 7101574 w 7220557"/>
              <a:gd name="connsiteY3" fmla="*/ 1567187 h 2324673"/>
              <a:gd name="connsiteX4" fmla="*/ 6295834 w 7220557"/>
              <a:gd name="connsiteY4" fmla="*/ 1958949 h 2324673"/>
              <a:gd name="connsiteX5" fmla="*/ 5938170 w 7220557"/>
              <a:gd name="connsiteY5" fmla="*/ 1979364 h 2324673"/>
              <a:gd name="connsiteX6" fmla="*/ 5702300 w 7220557"/>
              <a:gd name="connsiteY6" fmla="*/ 2324673 h 2324673"/>
              <a:gd name="connsiteX7" fmla="*/ 5167719 w 7220557"/>
              <a:gd name="connsiteY7" fmla="*/ 1991006 h 2324673"/>
              <a:gd name="connsiteX8" fmla="*/ 4796086 w 7220557"/>
              <a:gd name="connsiteY8" fmla="*/ 1971505 h 2324673"/>
              <a:gd name="connsiteX9" fmla="*/ 840061 w 7220557"/>
              <a:gd name="connsiteY9" fmla="*/ 1927617 h 2324673"/>
              <a:gd name="connsiteX10" fmla="*/ 40402 w 7220557"/>
              <a:gd name="connsiteY10" fmla="*/ 1382316 h 2324673"/>
              <a:gd name="connsiteX11" fmla="*/ 118301 w 7220557"/>
              <a:gd name="connsiteY11" fmla="*/ 590515 h 2324673"/>
              <a:gd name="connsiteX12" fmla="*/ 861824 w 7220557"/>
              <a:gd name="connsiteY12" fmla="*/ 119685 h 2324673"/>
              <a:gd name="connsiteX13" fmla="*/ 2437792 w 7220557"/>
              <a:gd name="connsiteY13" fmla="*/ 28473 h 2324673"/>
              <a:gd name="connsiteX0" fmla="*/ 2437792 w 7220557"/>
              <a:gd name="connsiteY0" fmla="*/ 28473 h 2314723"/>
              <a:gd name="connsiteX1" fmla="*/ 6097085 w 7220557"/>
              <a:gd name="connsiteY1" fmla="*/ 32599 h 2314723"/>
              <a:gd name="connsiteX2" fmla="*/ 7130034 w 7220557"/>
              <a:gd name="connsiteY2" fmla="*/ 464521 h 2314723"/>
              <a:gd name="connsiteX3" fmla="*/ 7101574 w 7220557"/>
              <a:gd name="connsiteY3" fmla="*/ 1567187 h 2314723"/>
              <a:gd name="connsiteX4" fmla="*/ 6295834 w 7220557"/>
              <a:gd name="connsiteY4" fmla="*/ 1958949 h 2314723"/>
              <a:gd name="connsiteX5" fmla="*/ 5938170 w 7220557"/>
              <a:gd name="connsiteY5" fmla="*/ 1979364 h 2314723"/>
              <a:gd name="connsiteX6" fmla="*/ 5669215 w 7220557"/>
              <a:gd name="connsiteY6" fmla="*/ 2314723 h 2314723"/>
              <a:gd name="connsiteX7" fmla="*/ 5167719 w 7220557"/>
              <a:gd name="connsiteY7" fmla="*/ 1991006 h 2314723"/>
              <a:gd name="connsiteX8" fmla="*/ 4796086 w 7220557"/>
              <a:gd name="connsiteY8" fmla="*/ 1971505 h 2314723"/>
              <a:gd name="connsiteX9" fmla="*/ 840061 w 7220557"/>
              <a:gd name="connsiteY9" fmla="*/ 1927617 h 2314723"/>
              <a:gd name="connsiteX10" fmla="*/ 40402 w 7220557"/>
              <a:gd name="connsiteY10" fmla="*/ 1382316 h 2314723"/>
              <a:gd name="connsiteX11" fmla="*/ 118301 w 7220557"/>
              <a:gd name="connsiteY11" fmla="*/ 590515 h 2314723"/>
              <a:gd name="connsiteX12" fmla="*/ 861824 w 7220557"/>
              <a:gd name="connsiteY12" fmla="*/ 119685 h 2314723"/>
              <a:gd name="connsiteX13" fmla="*/ 2437792 w 7220557"/>
              <a:gd name="connsiteY13" fmla="*/ 28473 h 2314723"/>
              <a:gd name="connsiteX0" fmla="*/ 2437792 w 7220557"/>
              <a:gd name="connsiteY0" fmla="*/ 28473 h 2196734"/>
              <a:gd name="connsiteX1" fmla="*/ 6097085 w 7220557"/>
              <a:gd name="connsiteY1" fmla="*/ 32599 h 2196734"/>
              <a:gd name="connsiteX2" fmla="*/ 7130034 w 7220557"/>
              <a:gd name="connsiteY2" fmla="*/ 464521 h 2196734"/>
              <a:gd name="connsiteX3" fmla="*/ 7101574 w 7220557"/>
              <a:gd name="connsiteY3" fmla="*/ 1567187 h 2196734"/>
              <a:gd name="connsiteX4" fmla="*/ 6295834 w 7220557"/>
              <a:gd name="connsiteY4" fmla="*/ 1958949 h 2196734"/>
              <a:gd name="connsiteX5" fmla="*/ 5938170 w 7220557"/>
              <a:gd name="connsiteY5" fmla="*/ 1979364 h 2196734"/>
              <a:gd name="connsiteX6" fmla="*/ 5669215 w 7220557"/>
              <a:gd name="connsiteY6" fmla="*/ 2196734 h 2196734"/>
              <a:gd name="connsiteX7" fmla="*/ 5167719 w 7220557"/>
              <a:gd name="connsiteY7" fmla="*/ 1991006 h 2196734"/>
              <a:gd name="connsiteX8" fmla="*/ 4796086 w 7220557"/>
              <a:gd name="connsiteY8" fmla="*/ 1971505 h 2196734"/>
              <a:gd name="connsiteX9" fmla="*/ 840061 w 7220557"/>
              <a:gd name="connsiteY9" fmla="*/ 1927617 h 2196734"/>
              <a:gd name="connsiteX10" fmla="*/ 40402 w 7220557"/>
              <a:gd name="connsiteY10" fmla="*/ 1382316 h 2196734"/>
              <a:gd name="connsiteX11" fmla="*/ 118301 w 7220557"/>
              <a:gd name="connsiteY11" fmla="*/ 590515 h 2196734"/>
              <a:gd name="connsiteX12" fmla="*/ 861824 w 7220557"/>
              <a:gd name="connsiteY12" fmla="*/ 119685 h 2196734"/>
              <a:gd name="connsiteX13" fmla="*/ 2437792 w 7220557"/>
              <a:gd name="connsiteY13" fmla="*/ 28473 h 2196734"/>
              <a:gd name="connsiteX0" fmla="*/ 2437792 w 7220557"/>
              <a:gd name="connsiteY0" fmla="*/ 28473 h 2196734"/>
              <a:gd name="connsiteX1" fmla="*/ 6097085 w 7220557"/>
              <a:gd name="connsiteY1" fmla="*/ 32599 h 2196734"/>
              <a:gd name="connsiteX2" fmla="*/ 7130034 w 7220557"/>
              <a:gd name="connsiteY2" fmla="*/ 464521 h 2196734"/>
              <a:gd name="connsiteX3" fmla="*/ 7101574 w 7220557"/>
              <a:gd name="connsiteY3" fmla="*/ 1567187 h 2196734"/>
              <a:gd name="connsiteX4" fmla="*/ 6295834 w 7220557"/>
              <a:gd name="connsiteY4" fmla="*/ 1958949 h 2196734"/>
              <a:gd name="connsiteX5" fmla="*/ 5803281 w 7220557"/>
              <a:gd name="connsiteY5" fmla="*/ 1974826 h 2196734"/>
              <a:gd name="connsiteX6" fmla="*/ 5669215 w 7220557"/>
              <a:gd name="connsiteY6" fmla="*/ 2196734 h 2196734"/>
              <a:gd name="connsiteX7" fmla="*/ 5167719 w 7220557"/>
              <a:gd name="connsiteY7" fmla="*/ 1991006 h 2196734"/>
              <a:gd name="connsiteX8" fmla="*/ 4796086 w 7220557"/>
              <a:gd name="connsiteY8" fmla="*/ 1971505 h 2196734"/>
              <a:gd name="connsiteX9" fmla="*/ 840061 w 7220557"/>
              <a:gd name="connsiteY9" fmla="*/ 1927617 h 2196734"/>
              <a:gd name="connsiteX10" fmla="*/ 40402 w 7220557"/>
              <a:gd name="connsiteY10" fmla="*/ 1382316 h 2196734"/>
              <a:gd name="connsiteX11" fmla="*/ 118301 w 7220557"/>
              <a:gd name="connsiteY11" fmla="*/ 590515 h 2196734"/>
              <a:gd name="connsiteX12" fmla="*/ 861824 w 7220557"/>
              <a:gd name="connsiteY12" fmla="*/ 119685 h 2196734"/>
              <a:gd name="connsiteX13" fmla="*/ 2437792 w 7220557"/>
              <a:gd name="connsiteY13" fmla="*/ 28473 h 2196734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167719 w 7220557"/>
              <a:gd name="connsiteY7" fmla="*/ 1991006 h 2160430"/>
              <a:gd name="connsiteX8" fmla="*/ 4796086 w 7220557"/>
              <a:gd name="connsiteY8" fmla="*/ 1971505 h 2160430"/>
              <a:gd name="connsiteX9" fmla="*/ 840061 w 7220557"/>
              <a:gd name="connsiteY9" fmla="*/ 1927617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350217 w 7220557"/>
              <a:gd name="connsiteY7" fmla="*/ 1977392 h 2160430"/>
              <a:gd name="connsiteX8" fmla="*/ 4796086 w 7220557"/>
              <a:gd name="connsiteY8" fmla="*/ 1971505 h 2160430"/>
              <a:gd name="connsiteX9" fmla="*/ 840061 w 7220557"/>
              <a:gd name="connsiteY9" fmla="*/ 1927617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37792 w 7220557"/>
              <a:gd name="connsiteY0" fmla="*/ 28473 h 2160430"/>
              <a:gd name="connsiteX1" fmla="*/ 6097085 w 7220557"/>
              <a:gd name="connsiteY1" fmla="*/ 32599 h 2160430"/>
              <a:gd name="connsiteX2" fmla="*/ 7130034 w 7220557"/>
              <a:gd name="connsiteY2" fmla="*/ 464521 h 2160430"/>
              <a:gd name="connsiteX3" fmla="*/ 7101574 w 7220557"/>
              <a:gd name="connsiteY3" fmla="*/ 1567187 h 2160430"/>
              <a:gd name="connsiteX4" fmla="*/ 6295834 w 7220557"/>
              <a:gd name="connsiteY4" fmla="*/ 1958949 h 2160430"/>
              <a:gd name="connsiteX5" fmla="*/ 5803281 w 7220557"/>
              <a:gd name="connsiteY5" fmla="*/ 1974826 h 2160430"/>
              <a:gd name="connsiteX6" fmla="*/ 5581934 w 7220557"/>
              <a:gd name="connsiteY6" fmla="*/ 2160430 h 2160430"/>
              <a:gd name="connsiteX7" fmla="*/ 5350217 w 7220557"/>
              <a:gd name="connsiteY7" fmla="*/ 1977392 h 2160430"/>
              <a:gd name="connsiteX8" fmla="*/ 4796086 w 7220557"/>
              <a:gd name="connsiteY8" fmla="*/ 1971505 h 2160430"/>
              <a:gd name="connsiteX9" fmla="*/ 562347 w 7220557"/>
              <a:gd name="connsiteY9" fmla="*/ 1963921 h 2160430"/>
              <a:gd name="connsiteX10" fmla="*/ 40402 w 7220557"/>
              <a:gd name="connsiteY10" fmla="*/ 1382316 h 2160430"/>
              <a:gd name="connsiteX11" fmla="*/ 118301 w 7220557"/>
              <a:gd name="connsiteY11" fmla="*/ 590515 h 2160430"/>
              <a:gd name="connsiteX12" fmla="*/ 861824 w 7220557"/>
              <a:gd name="connsiteY12" fmla="*/ 119685 h 2160430"/>
              <a:gd name="connsiteX13" fmla="*/ 2437792 w 722055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880514 w 7239247"/>
              <a:gd name="connsiteY12" fmla="*/ 119685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90841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36384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28473 h 2160430"/>
              <a:gd name="connsiteX1" fmla="*/ 6115775 w 7239247"/>
              <a:gd name="connsiteY1" fmla="*/ 32599 h 2160430"/>
              <a:gd name="connsiteX2" fmla="*/ 7148724 w 7239247"/>
              <a:gd name="connsiteY2" fmla="*/ 464521 h 2160430"/>
              <a:gd name="connsiteX3" fmla="*/ 7120264 w 7239247"/>
              <a:gd name="connsiteY3" fmla="*/ 1567187 h 2160430"/>
              <a:gd name="connsiteX4" fmla="*/ 6314524 w 7239247"/>
              <a:gd name="connsiteY4" fmla="*/ 1958949 h 2160430"/>
              <a:gd name="connsiteX5" fmla="*/ 5821971 w 7239247"/>
              <a:gd name="connsiteY5" fmla="*/ 1974826 h 2160430"/>
              <a:gd name="connsiteX6" fmla="*/ 5600624 w 7239247"/>
              <a:gd name="connsiteY6" fmla="*/ 2160430 h 2160430"/>
              <a:gd name="connsiteX7" fmla="*/ 5368907 w 7239247"/>
              <a:gd name="connsiteY7" fmla="*/ 1977392 h 2160430"/>
              <a:gd name="connsiteX8" fmla="*/ 4814776 w 7239247"/>
              <a:gd name="connsiteY8" fmla="*/ 1971505 h 2160430"/>
              <a:gd name="connsiteX9" fmla="*/ 581037 w 7239247"/>
              <a:gd name="connsiteY9" fmla="*/ 1963921 h 2160430"/>
              <a:gd name="connsiteX10" fmla="*/ 59092 w 7239247"/>
              <a:gd name="connsiteY10" fmla="*/ 1382316 h 2160430"/>
              <a:gd name="connsiteX11" fmla="*/ 81448 w 7239247"/>
              <a:gd name="connsiteY11" fmla="*/ 336384 h 2160430"/>
              <a:gd name="connsiteX12" fmla="*/ 690082 w 7239247"/>
              <a:gd name="connsiteY12" fmla="*/ 101533 h 2160430"/>
              <a:gd name="connsiteX13" fmla="*/ 2456482 w 7239247"/>
              <a:gd name="connsiteY13" fmla="*/ 28473 h 2160430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39247"/>
              <a:gd name="connsiteY0" fmla="*/ 30331 h 2162288"/>
              <a:gd name="connsiteX1" fmla="*/ 6330011 w 7239247"/>
              <a:gd name="connsiteY1" fmla="*/ 29919 h 2162288"/>
              <a:gd name="connsiteX2" fmla="*/ 7148724 w 7239247"/>
              <a:gd name="connsiteY2" fmla="*/ 466379 h 2162288"/>
              <a:gd name="connsiteX3" fmla="*/ 7120264 w 7239247"/>
              <a:gd name="connsiteY3" fmla="*/ 1569045 h 2162288"/>
              <a:gd name="connsiteX4" fmla="*/ 6314524 w 7239247"/>
              <a:gd name="connsiteY4" fmla="*/ 1960807 h 2162288"/>
              <a:gd name="connsiteX5" fmla="*/ 5821971 w 7239247"/>
              <a:gd name="connsiteY5" fmla="*/ 1976684 h 2162288"/>
              <a:gd name="connsiteX6" fmla="*/ 5600624 w 7239247"/>
              <a:gd name="connsiteY6" fmla="*/ 2162288 h 2162288"/>
              <a:gd name="connsiteX7" fmla="*/ 5368907 w 7239247"/>
              <a:gd name="connsiteY7" fmla="*/ 1979250 h 2162288"/>
              <a:gd name="connsiteX8" fmla="*/ 4814776 w 7239247"/>
              <a:gd name="connsiteY8" fmla="*/ 1973363 h 2162288"/>
              <a:gd name="connsiteX9" fmla="*/ 581037 w 7239247"/>
              <a:gd name="connsiteY9" fmla="*/ 1965779 h 2162288"/>
              <a:gd name="connsiteX10" fmla="*/ 59092 w 7239247"/>
              <a:gd name="connsiteY10" fmla="*/ 1384174 h 2162288"/>
              <a:gd name="connsiteX11" fmla="*/ 81448 w 7239247"/>
              <a:gd name="connsiteY11" fmla="*/ 338242 h 2162288"/>
              <a:gd name="connsiteX12" fmla="*/ 690082 w 7239247"/>
              <a:gd name="connsiteY12" fmla="*/ 103391 h 2162288"/>
              <a:gd name="connsiteX13" fmla="*/ 2456482 w 7239247"/>
              <a:gd name="connsiteY13" fmla="*/ 30331 h 2162288"/>
              <a:gd name="connsiteX0" fmla="*/ 2456482 w 7224385"/>
              <a:gd name="connsiteY0" fmla="*/ 30331 h 2162288"/>
              <a:gd name="connsiteX1" fmla="*/ 6330011 w 7224385"/>
              <a:gd name="connsiteY1" fmla="*/ 29919 h 2162288"/>
              <a:gd name="connsiteX2" fmla="*/ 7109051 w 7224385"/>
              <a:gd name="connsiteY2" fmla="*/ 443689 h 2162288"/>
              <a:gd name="connsiteX3" fmla="*/ 7120264 w 7224385"/>
              <a:gd name="connsiteY3" fmla="*/ 1569045 h 2162288"/>
              <a:gd name="connsiteX4" fmla="*/ 6314524 w 7224385"/>
              <a:gd name="connsiteY4" fmla="*/ 1960807 h 2162288"/>
              <a:gd name="connsiteX5" fmla="*/ 5821971 w 7224385"/>
              <a:gd name="connsiteY5" fmla="*/ 1976684 h 2162288"/>
              <a:gd name="connsiteX6" fmla="*/ 5600624 w 7224385"/>
              <a:gd name="connsiteY6" fmla="*/ 2162288 h 2162288"/>
              <a:gd name="connsiteX7" fmla="*/ 5368907 w 7224385"/>
              <a:gd name="connsiteY7" fmla="*/ 1979250 h 2162288"/>
              <a:gd name="connsiteX8" fmla="*/ 4814776 w 7224385"/>
              <a:gd name="connsiteY8" fmla="*/ 1973363 h 2162288"/>
              <a:gd name="connsiteX9" fmla="*/ 581037 w 7224385"/>
              <a:gd name="connsiteY9" fmla="*/ 1965779 h 2162288"/>
              <a:gd name="connsiteX10" fmla="*/ 59092 w 7224385"/>
              <a:gd name="connsiteY10" fmla="*/ 1384174 h 2162288"/>
              <a:gd name="connsiteX11" fmla="*/ 81448 w 7224385"/>
              <a:gd name="connsiteY11" fmla="*/ 338242 h 2162288"/>
              <a:gd name="connsiteX12" fmla="*/ 690082 w 7224385"/>
              <a:gd name="connsiteY12" fmla="*/ 103391 h 2162288"/>
              <a:gd name="connsiteX13" fmla="*/ 2456482 w 722438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814776 w 7229725"/>
              <a:gd name="connsiteY8" fmla="*/ 1973363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90082 w 7229725"/>
              <a:gd name="connsiteY12" fmla="*/ 103391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814776 w 7229725"/>
              <a:gd name="connsiteY8" fmla="*/ 1973363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581037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477886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62288"/>
              <a:gd name="connsiteX1" fmla="*/ 6330011 w 7229725"/>
              <a:gd name="connsiteY1" fmla="*/ 29919 h 2162288"/>
              <a:gd name="connsiteX2" fmla="*/ 7109051 w 7229725"/>
              <a:gd name="connsiteY2" fmla="*/ 443689 h 2162288"/>
              <a:gd name="connsiteX3" fmla="*/ 7128199 w 7229725"/>
              <a:gd name="connsiteY3" fmla="*/ 1646192 h 2162288"/>
              <a:gd name="connsiteX4" fmla="*/ 6314524 w 7229725"/>
              <a:gd name="connsiteY4" fmla="*/ 1960807 h 2162288"/>
              <a:gd name="connsiteX5" fmla="*/ 5821971 w 7229725"/>
              <a:gd name="connsiteY5" fmla="*/ 1976684 h 2162288"/>
              <a:gd name="connsiteX6" fmla="*/ 5600624 w 7229725"/>
              <a:gd name="connsiteY6" fmla="*/ 2162288 h 2162288"/>
              <a:gd name="connsiteX7" fmla="*/ 5368907 w 7229725"/>
              <a:gd name="connsiteY7" fmla="*/ 1979250 h 2162288"/>
              <a:gd name="connsiteX8" fmla="*/ 4656082 w 7229725"/>
              <a:gd name="connsiteY8" fmla="*/ 1982439 h 2162288"/>
              <a:gd name="connsiteX9" fmla="*/ 477886 w 7229725"/>
              <a:gd name="connsiteY9" fmla="*/ 1965779 h 2162288"/>
              <a:gd name="connsiteX10" fmla="*/ 59092 w 7229725"/>
              <a:gd name="connsiteY10" fmla="*/ 1384174 h 2162288"/>
              <a:gd name="connsiteX11" fmla="*/ 81448 w 7229725"/>
              <a:gd name="connsiteY11" fmla="*/ 338242 h 2162288"/>
              <a:gd name="connsiteX12" fmla="*/ 658343 w 7229725"/>
              <a:gd name="connsiteY12" fmla="*/ 71625 h 2162288"/>
              <a:gd name="connsiteX13" fmla="*/ 2456482 w 7229725"/>
              <a:gd name="connsiteY13" fmla="*/ 30331 h 2162288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368907 w 7229725"/>
              <a:gd name="connsiteY7" fmla="*/ 1979250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368907 w 7229725"/>
              <a:gd name="connsiteY7" fmla="*/ 1979250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56082 w 7229725"/>
              <a:gd name="connsiteY8" fmla="*/ 1982439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30331 h 2130522"/>
              <a:gd name="connsiteX1" fmla="*/ 6330011 w 7229725"/>
              <a:gd name="connsiteY1" fmla="*/ 29919 h 2130522"/>
              <a:gd name="connsiteX2" fmla="*/ 7109051 w 7229725"/>
              <a:gd name="connsiteY2" fmla="*/ 443689 h 2130522"/>
              <a:gd name="connsiteX3" fmla="*/ 7128199 w 7229725"/>
              <a:gd name="connsiteY3" fmla="*/ 1646192 h 2130522"/>
              <a:gd name="connsiteX4" fmla="*/ 6314524 w 7229725"/>
              <a:gd name="connsiteY4" fmla="*/ 1960807 h 2130522"/>
              <a:gd name="connsiteX5" fmla="*/ 5821971 w 7229725"/>
              <a:gd name="connsiteY5" fmla="*/ 1976684 h 2130522"/>
              <a:gd name="connsiteX6" fmla="*/ 5600624 w 7229725"/>
              <a:gd name="connsiteY6" fmla="*/ 2130522 h 2130522"/>
              <a:gd name="connsiteX7" fmla="*/ 5465013 w 7229725"/>
              <a:gd name="connsiteY7" fmla="*/ 1977723 h 2130522"/>
              <a:gd name="connsiteX8" fmla="*/ 4648073 w 7229725"/>
              <a:gd name="connsiteY8" fmla="*/ 1980912 h 2130522"/>
              <a:gd name="connsiteX9" fmla="*/ 477886 w 7229725"/>
              <a:gd name="connsiteY9" fmla="*/ 1965779 h 2130522"/>
              <a:gd name="connsiteX10" fmla="*/ 59092 w 7229725"/>
              <a:gd name="connsiteY10" fmla="*/ 1384174 h 2130522"/>
              <a:gd name="connsiteX11" fmla="*/ 81448 w 7229725"/>
              <a:gd name="connsiteY11" fmla="*/ 338242 h 2130522"/>
              <a:gd name="connsiteX12" fmla="*/ 658343 w 7229725"/>
              <a:gd name="connsiteY12" fmla="*/ 71625 h 2130522"/>
              <a:gd name="connsiteX13" fmla="*/ 2456482 w 7229725"/>
              <a:gd name="connsiteY13" fmla="*/ 30331 h 2130522"/>
              <a:gd name="connsiteX0" fmla="*/ 2456482 w 7229725"/>
              <a:gd name="connsiteY0" fmla="*/ 24338 h 2124529"/>
              <a:gd name="connsiteX1" fmla="*/ 6483379 w 7229725"/>
              <a:gd name="connsiteY1" fmla="*/ 40447 h 2124529"/>
              <a:gd name="connsiteX2" fmla="*/ 7109051 w 7229725"/>
              <a:gd name="connsiteY2" fmla="*/ 437696 h 2124529"/>
              <a:gd name="connsiteX3" fmla="*/ 7128199 w 7229725"/>
              <a:gd name="connsiteY3" fmla="*/ 1640199 h 2124529"/>
              <a:gd name="connsiteX4" fmla="*/ 6314524 w 7229725"/>
              <a:gd name="connsiteY4" fmla="*/ 1954814 h 2124529"/>
              <a:gd name="connsiteX5" fmla="*/ 5821971 w 7229725"/>
              <a:gd name="connsiteY5" fmla="*/ 1970691 h 2124529"/>
              <a:gd name="connsiteX6" fmla="*/ 5600624 w 7229725"/>
              <a:gd name="connsiteY6" fmla="*/ 2124529 h 2124529"/>
              <a:gd name="connsiteX7" fmla="*/ 5465013 w 7229725"/>
              <a:gd name="connsiteY7" fmla="*/ 1971730 h 2124529"/>
              <a:gd name="connsiteX8" fmla="*/ 4648073 w 7229725"/>
              <a:gd name="connsiteY8" fmla="*/ 1974919 h 2124529"/>
              <a:gd name="connsiteX9" fmla="*/ 477886 w 7229725"/>
              <a:gd name="connsiteY9" fmla="*/ 1959786 h 2124529"/>
              <a:gd name="connsiteX10" fmla="*/ 59092 w 7229725"/>
              <a:gd name="connsiteY10" fmla="*/ 1378181 h 2124529"/>
              <a:gd name="connsiteX11" fmla="*/ 81448 w 7229725"/>
              <a:gd name="connsiteY11" fmla="*/ 332249 h 2124529"/>
              <a:gd name="connsiteX12" fmla="*/ 658343 w 7229725"/>
              <a:gd name="connsiteY12" fmla="*/ 65632 h 2124529"/>
              <a:gd name="connsiteX13" fmla="*/ 2456482 w 7229725"/>
              <a:gd name="connsiteY13" fmla="*/ 24338 h 2124529"/>
              <a:gd name="connsiteX0" fmla="*/ 2456482 w 7229725"/>
              <a:gd name="connsiteY0" fmla="*/ 19755 h 2119946"/>
              <a:gd name="connsiteX1" fmla="*/ 6483379 w 7229725"/>
              <a:gd name="connsiteY1" fmla="*/ 35864 h 2119946"/>
              <a:gd name="connsiteX2" fmla="*/ 7109051 w 7229725"/>
              <a:gd name="connsiteY2" fmla="*/ 433113 h 2119946"/>
              <a:gd name="connsiteX3" fmla="*/ 7128199 w 7229725"/>
              <a:gd name="connsiteY3" fmla="*/ 1635616 h 2119946"/>
              <a:gd name="connsiteX4" fmla="*/ 6314524 w 7229725"/>
              <a:gd name="connsiteY4" fmla="*/ 1950231 h 2119946"/>
              <a:gd name="connsiteX5" fmla="*/ 5821971 w 7229725"/>
              <a:gd name="connsiteY5" fmla="*/ 1966108 h 2119946"/>
              <a:gd name="connsiteX6" fmla="*/ 5600624 w 7229725"/>
              <a:gd name="connsiteY6" fmla="*/ 2119946 h 2119946"/>
              <a:gd name="connsiteX7" fmla="*/ 5465013 w 7229725"/>
              <a:gd name="connsiteY7" fmla="*/ 1967147 h 2119946"/>
              <a:gd name="connsiteX8" fmla="*/ 4648073 w 7229725"/>
              <a:gd name="connsiteY8" fmla="*/ 1970336 h 2119946"/>
              <a:gd name="connsiteX9" fmla="*/ 477886 w 7229725"/>
              <a:gd name="connsiteY9" fmla="*/ 1955203 h 2119946"/>
              <a:gd name="connsiteX10" fmla="*/ 59092 w 7229725"/>
              <a:gd name="connsiteY10" fmla="*/ 1373598 h 2119946"/>
              <a:gd name="connsiteX11" fmla="*/ 81448 w 7229725"/>
              <a:gd name="connsiteY11" fmla="*/ 327666 h 2119946"/>
              <a:gd name="connsiteX12" fmla="*/ 658343 w 7229725"/>
              <a:gd name="connsiteY12" fmla="*/ 61049 h 2119946"/>
              <a:gd name="connsiteX13" fmla="*/ 2456482 w 7229725"/>
              <a:gd name="connsiteY13" fmla="*/ 19755 h 2119946"/>
              <a:gd name="connsiteX0" fmla="*/ 2464150 w 7229725"/>
              <a:gd name="connsiteY0" fmla="*/ 22861 h 2110661"/>
              <a:gd name="connsiteX1" fmla="*/ 6483379 w 7229725"/>
              <a:gd name="connsiteY1" fmla="*/ 26579 h 2110661"/>
              <a:gd name="connsiteX2" fmla="*/ 7109051 w 7229725"/>
              <a:gd name="connsiteY2" fmla="*/ 423828 h 2110661"/>
              <a:gd name="connsiteX3" fmla="*/ 7128199 w 7229725"/>
              <a:gd name="connsiteY3" fmla="*/ 1626331 h 2110661"/>
              <a:gd name="connsiteX4" fmla="*/ 6314524 w 7229725"/>
              <a:gd name="connsiteY4" fmla="*/ 1940946 h 2110661"/>
              <a:gd name="connsiteX5" fmla="*/ 5821971 w 7229725"/>
              <a:gd name="connsiteY5" fmla="*/ 1956823 h 2110661"/>
              <a:gd name="connsiteX6" fmla="*/ 5600624 w 7229725"/>
              <a:gd name="connsiteY6" fmla="*/ 2110661 h 2110661"/>
              <a:gd name="connsiteX7" fmla="*/ 5465013 w 7229725"/>
              <a:gd name="connsiteY7" fmla="*/ 1957862 h 2110661"/>
              <a:gd name="connsiteX8" fmla="*/ 4648073 w 7229725"/>
              <a:gd name="connsiteY8" fmla="*/ 1961051 h 2110661"/>
              <a:gd name="connsiteX9" fmla="*/ 477886 w 7229725"/>
              <a:gd name="connsiteY9" fmla="*/ 1945918 h 2110661"/>
              <a:gd name="connsiteX10" fmla="*/ 59092 w 7229725"/>
              <a:gd name="connsiteY10" fmla="*/ 1364313 h 2110661"/>
              <a:gd name="connsiteX11" fmla="*/ 81448 w 7229725"/>
              <a:gd name="connsiteY11" fmla="*/ 318381 h 2110661"/>
              <a:gd name="connsiteX12" fmla="*/ 658343 w 7229725"/>
              <a:gd name="connsiteY12" fmla="*/ 51764 h 2110661"/>
              <a:gd name="connsiteX13" fmla="*/ 2464150 w 7229725"/>
              <a:gd name="connsiteY13" fmla="*/ 22861 h 2110661"/>
              <a:gd name="connsiteX0" fmla="*/ 2464150 w 7229725"/>
              <a:gd name="connsiteY0" fmla="*/ 15549 h 2103349"/>
              <a:gd name="connsiteX1" fmla="*/ 6483379 w 7229725"/>
              <a:gd name="connsiteY1" fmla="*/ 19267 h 2103349"/>
              <a:gd name="connsiteX2" fmla="*/ 7109051 w 7229725"/>
              <a:gd name="connsiteY2" fmla="*/ 416516 h 2103349"/>
              <a:gd name="connsiteX3" fmla="*/ 7128199 w 7229725"/>
              <a:gd name="connsiteY3" fmla="*/ 1619019 h 2103349"/>
              <a:gd name="connsiteX4" fmla="*/ 6314524 w 7229725"/>
              <a:gd name="connsiteY4" fmla="*/ 1933634 h 2103349"/>
              <a:gd name="connsiteX5" fmla="*/ 5821971 w 7229725"/>
              <a:gd name="connsiteY5" fmla="*/ 1949511 h 2103349"/>
              <a:gd name="connsiteX6" fmla="*/ 5600624 w 7229725"/>
              <a:gd name="connsiteY6" fmla="*/ 2103349 h 2103349"/>
              <a:gd name="connsiteX7" fmla="*/ 5465013 w 7229725"/>
              <a:gd name="connsiteY7" fmla="*/ 1950550 h 2103349"/>
              <a:gd name="connsiteX8" fmla="*/ 4648073 w 7229725"/>
              <a:gd name="connsiteY8" fmla="*/ 1953739 h 2103349"/>
              <a:gd name="connsiteX9" fmla="*/ 477886 w 7229725"/>
              <a:gd name="connsiteY9" fmla="*/ 1938606 h 2103349"/>
              <a:gd name="connsiteX10" fmla="*/ 59092 w 7229725"/>
              <a:gd name="connsiteY10" fmla="*/ 1357001 h 2103349"/>
              <a:gd name="connsiteX11" fmla="*/ 81448 w 7229725"/>
              <a:gd name="connsiteY11" fmla="*/ 311069 h 2103349"/>
              <a:gd name="connsiteX12" fmla="*/ 658343 w 7229725"/>
              <a:gd name="connsiteY12" fmla="*/ 44452 h 2103349"/>
              <a:gd name="connsiteX13" fmla="*/ 2464150 w 7229725"/>
              <a:gd name="connsiteY13" fmla="*/ 15549 h 2103349"/>
              <a:gd name="connsiteX0" fmla="*/ 2464150 w 7229725"/>
              <a:gd name="connsiteY0" fmla="*/ 15549 h 2103349"/>
              <a:gd name="connsiteX1" fmla="*/ 6483379 w 7229725"/>
              <a:gd name="connsiteY1" fmla="*/ 19267 h 2103349"/>
              <a:gd name="connsiteX2" fmla="*/ 7109051 w 7229725"/>
              <a:gd name="connsiteY2" fmla="*/ 416516 h 2103349"/>
              <a:gd name="connsiteX3" fmla="*/ 7128199 w 7229725"/>
              <a:gd name="connsiteY3" fmla="*/ 1619019 h 2103349"/>
              <a:gd name="connsiteX4" fmla="*/ 6314524 w 7229725"/>
              <a:gd name="connsiteY4" fmla="*/ 1933634 h 2103349"/>
              <a:gd name="connsiteX5" fmla="*/ 5821971 w 7229725"/>
              <a:gd name="connsiteY5" fmla="*/ 1949511 h 2103349"/>
              <a:gd name="connsiteX6" fmla="*/ 5600624 w 7229725"/>
              <a:gd name="connsiteY6" fmla="*/ 2103349 h 2103349"/>
              <a:gd name="connsiteX7" fmla="*/ 5465013 w 7229725"/>
              <a:gd name="connsiteY7" fmla="*/ 1950550 h 2103349"/>
              <a:gd name="connsiteX8" fmla="*/ 4648073 w 7229725"/>
              <a:gd name="connsiteY8" fmla="*/ 1953739 h 2103349"/>
              <a:gd name="connsiteX9" fmla="*/ 477886 w 7229725"/>
              <a:gd name="connsiteY9" fmla="*/ 1938606 h 2103349"/>
              <a:gd name="connsiteX10" fmla="*/ 59092 w 7229725"/>
              <a:gd name="connsiteY10" fmla="*/ 1357001 h 2103349"/>
              <a:gd name="connsiteX11" fmla="*/ 81448 w 7229725"/>
              <a:gd name="connsiteY11" fmla="*/ 311069 h 2103349"/>
              <a:gd name="connsiteX12" fmla="*/ 658343 w 7229725"/>
              <a:gd name="connsiteY12" fmla="*/ 44452 h 2103349"/>
              <a:gd name="connsiteX13" fmla="*/ 2464150 w 7229725"/>
              <a:gd name="connsiteY13" fmla="*/ 15549 h 2103349"/>
              <a:gd name="connsiteX0" fmla="*/ 2464150 w 7189749"/>
              <a:gd name="connsiteY0" fmla="*/ 15549 h 2103349"/>
              <a:gd name="connsiteX1" fmla="*/ 6483379 w 7189749"/>
              <a:gd name="connsiteY1" fmla="*/ 19267 h 2103349"/>
              <a:gd name="connsiteX2" fmla="*/ 7109051 w 7189749"/>
              <a:gd name="connsiteY2" fmla="*/ 416516 h 2103349"/>
              <a:gd name="connsiteX3" fmla="*/ 7128199 w 7189749"/>
              <a:gd name="connsiteY3" fmla="*/ 1619019 h 2103349"/>
              <a:gd name="connsiteX4" fmla="*/ 6314524 w 7189749"/>
              <a:gd name="connsiteY4" fmla="*/ 1933634 h 2103349"/>
              <a:gd name="connsiteX5" fmla="*/ 5821971 w 7189749"/>
              <a:gd name="connsiteY5" fmla="*/ 1949511 h 2103349"/>
              <a:gd name="connsiteX6" fmla="*/ 5600624 w 7189749"/>
              <a:gd name="connsiteY6" fmla="*/ 2103349 h 2103349"/>
              <a:gd name="connsiteX7" fmla="*/ 5465013 w 7189749"/>
              <a:gd name="connsiteY7" fmla="*/ 1950550 h 2103349"/>
              <a:gd name="connsiteX8" fmla="*/ 4648073 w 7189749"/>
              <a:gd name="connsiteY8" fmla="*/ 1953739 h 2103349"/>
              <a:gd name="connsiteX9" fmla="*/ 477886 w 7189749"/>
              <a:gd name="connsiteY9" fmla="*/ 1938606 h 2103349"/>
              <a:gd name="connsiteX10" fmla="*/ 59092 w 7189749"/>
              <a:gd name="connsiteY10" fmla="*/ 1357001 h 2103349"/>
              <a:gd name="connsiteX11" fmla="*/ 81448 w 7189749"/>
              <a:gd name="connsiteY11" fmla="*/ 311069 h 2103349"/>
              <a:gd name="connsiteX12" fmla="*/ 658343 w 7189749"/>
              <a:gd name="connsiteY12" fmla="*/ 44452 h 2103349"/>
              <a:gd name="connsiteX13" fmla="*/ 2464150 w 7189749"/>
              <a:gd name="connsiteY13" fmla="*/ 15549 h 2103349"/>
              <a:gd name="connsiteX0" fmla="*/ 2464150 w 7189749"/>
              <a:gd name="connsiteY0" fmla="*/ 16881 h 2104681"/>
              <a:gd name="connsiteX1" fmla="*/ 6161306 w 7189749"/>
              <a:gd name="connsiteY1" fmla="*/ 16501 h 2104681"/>
              <a:gd name="connsiteX2" fmla="*/ 7109051 w 7189749"/>
              <a:gd name="connsiteY2" fmla="*/ 417848 h 2104681"/>
              <a:gd name="connsiteX3" fmla="*/ 7128199 w 7189749"/>
              <a:gd name="connsiteY3" fmla="*/ 1620351 h 2104681"/>
              <a:gd name="connsiteX4" fmla="*/ 6314524 w 7189749"/>
              <a:gd name="connsiteY4" fmla="*/ 1934966 h 2104681"/>
              <a:gd name="connsiteX5" fmla="*/ 5821971 w 7189749"/>
              <a:gd name="connsiteY5" fmla="*/ 1950843 h 2104681"/>
              <a:gd name="connsiteX6" fmla="*/ 5600624 w 7189749"/>
              <a:gd name="connsiteY6" fmla="*/ 2104681 h 2104681"/>
              <a:gd name="connsiteX7" fmla="*/ 5465013 w 7189749"/>
              <a:gd name="connsiteY7" fmla="*/ 1951882 h 2104681"/>
              <a:gd name="connsiteX8" fmla="*/ 4648073 w 7189749"/>
              <a:gd name="connsiteY8" fmla="*/ 1955071 h 2104681"/>
              <a:gd name="connsiteX9" fmla="*/ 477886 w 7189749"/>
              <a:gd name="connsiteY9" fmla="*/ 1939938 h 2104681"/>
              <a:gd name="connsiteX10" fmla="*/ 59092 w 7189749"/>
              <a:gd name="connsiteY10" fmla="*/ 1358333 h 2104681"/>
              <a:gd name="connsiteX11" fmla="*/ 81448 w 7189749"/>
              <a:gd name="connsiteY11" fmla="*/ 312401 h 2104681"/>
              <a:gd name="connsiteX12" fmla="*/ 658343 w 7189749"/>
              <a:gd name="connsiteY12" fmla="*/ 45784 h 2104681"/>
              <a:gd name="connsiteX13" fmla="*/ 2464150 w 7189749"/>
              <a:gd name="connsiteY13" fmla="*/ 16881 h 2104681"/>
              <a:gd name="connsiteX0" fmla="*/ 2464150 w 7189749"/>
              <a:gd name="connsiteY0" fmla="*/ 16881 h 2104681"/>
              <a:gd name="connsiteX1" fmla="*/ 6161306 w 7189749"/>
              <a:gd name="connsiteY1" fmla="*/ 16501 h 2104681"/>
              <a:gd name="connsiteX2" fmla="*/ 7109051 w 7189749"/>
              <a:gd name="connsiteY2" fmla="*/ 417848 h 2104681"/>
              <a:gd name="connsiteX3" fmla="*/ 7128199 w 7189749"/>
              <a:gd name="connsiteY3" fmla="*/ 1620351 h 2104681"/>
              <a:gd name="connsiteX4" fmla="*/ 6314524 w 7189749"/>
              <a:gd name="connsiteY4" fmla="*/ 1934966 h 2104681"/>
              <a:gd name="connsiteX5" fmla="*/ 5821971 w 7189749"/>
              <a:gd name="connsiteY5" fmla="*/ 1950843 h 2104681"/>
              <a:gd name="connsiteX6" fmla="*/ 5600624 w 7189749"/>
              <a:gd name="connsiteY6" fmla="*/ 2104681 h 2104681"/>
              <a:gd name="connsiteX7" fmla="*/ 5465013 w 7189749"/>
              <a:gd name="connsiteY7" fmla="*/ 1951882 h 2104681"/>
              <a:gd name="connsiteX8" fmla="*/ 4648073 w 7189749"/>
              <a:gd name="connsiteY8" fmla="*/ 1955071 h 2104681"/>
              <a:gd name="connsiteX9" fmla="*/ 585244 w 7189749"/>
              <a:gd name="connsiteY9" fmla="*/ 1952232 h 2104681"/>
              <a:gd name="connsiteX10" fmla="*/ 59092 w 7189749"/>
              <a:gd name="connsiteY10" fmla="*/ 1358333 h 2104681"/>
              <a:gd name="connsiteX11" fmla="*/ 81448 w 7189749"/>
              <a:gd name="connsiteY11" fmla="*/ 312401 h 2104681"/>
              <a:gd name="connsiteX12" fmla="*/ 658343 w 7189749"/>
              <a:gd name="connsiteY12" fmla="*/ 45784 h 2104681"/>
              <a:gd name="connsiteX13" fmla="*/ 2464150 w 7189749"/>
              <a:gd name="connsiteY13" fmla="*/ 16881 h 2104681"/>
              <a:gd name="connsiteX0" fmla="*/ 2493978 w 7219577"/>
              <a:gd name="connsiteY0" fmla="*/ 16881 h 2104681"/>
              <a:gd name="connsiteX1" fmla="*/ 6191134 w 7219577"/>
              <a:gd name="connsiteY1" fmla="*/ 16501 h 2104681"/>
              <a:gd name="connsiteX2" fmla="*/ 7138879 w 7219577"/>
              <a:gd name="connsiteY2" fmla="*/ 417848 h 2104681"/>
              <a:gd name="connsiteX3" fmla="*/ 7158027 w 7219577"/>
              <a:gd name="connsiteY3" fmla="*/ 1620351 h 2104681"/>
              <a:gd name="connsiteX4" fmla="*/ 6344352 w 7219577"/>
              <a:gd name="connsiteY4" fmla="*/ 1934966 h 2104681"/>
              <a:gd name="connsiteX5" fmla="*/ 5851799 w 7219577"/>
              <a:gd name="connsiteY5" fmla="*/ 1950843 h 2104681"/>
              <a:gd name="connsiteX6" fmla="*/ 5630452 w 7219577"/>
              <a:gd name="connsiteY6" fmla="*/ 2104681 h 2104681"/>
              <a:gd name="connsiteX7" fmla="*/ 5494841 w 7219577"/>
              <a:gd name="connsiteY7" fmla="*/ 1951882 h 2104681"/>
              <a:gd name="connsiteX8" fmla="*/ 4677901 w 7219577"/>
              <a:gd name="connsiteY8" fmla="*/ 1955071 h 2104681"/>
              <a:gd name="connsiteX9" fmla="*/ 615072 w 7219577"/>
              <a:gd name="connsiteY9" fmla="*/ 1952232 h 2104681"/>
              <a:gd name="connsiteX10" fmla="*/ 42910 w 7219577"/>
              <a:gd name="connsiteY10" fmla="*/ 1288667 h 2104681"/>
              <a:gd name="connsiteX11" fmla="*/ 111276 w 7219577"/>
              <a:gd name="connsiteY11" fmla="*/ 312401 h 2104681"/>
              <a:gd name="connsiteX12" fmla="*/ 688171 w 7219577"/>
              <a:gd name="connsiteY12" fmla="*/ 45784 h 2104681"/>
              <a:gd name="connsiteX13" fmla="*/ 2493978 w 721957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682491 w 7224167"/>
              <a:gd name="connsiteY8" fmla="*/ 1955071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499431 w 7224167"/>
              <a:gd name="connsiteY7" fmla="*/ 1951882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48942 w 7224167"/>
              <a:gd name="connsiteY4" fmla="*/ 1934966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24167"/>
              <a:gd name="connsiteY0" fmla="*/ 16881 h 2104681"/>
              <a:gd name="connsiteX1" fmla="*/ 6195724 w 7224167"/>
              <a:gd name="connsiteY1" fmla="*/ 16501 h 2104681"/>
              <a:gd name="connsiteX2" fmla="*/ 7143469 w 7224167"/>
              <a:gd name="connsiteY2" fmla="*/ 417848 h 2104681"/>
              <a:gd name="connsiteX3" fmla="*/ 7162617 w 7224167"/>
              <a:gd name="connsiteY3" fmla="*/ 1620351 h 2104681"/>
              <a:gd name="connsiteX4" fmla="*/ 6364279 w 7224167"/>
              <a:gd name="connsiteY4" fmla="*/ 1951358 h 2104681"/>
              <a:gd name="connsiteX5" fmla="*/ 5856389 w 7224167"/>
              <a:gd name="connsiteY5" fmla="*/ 1950843 h 2104681"/>
              <a:gd name="connsiteX6" fmla="*/ 5635042 w 7224167"/>
              <a:gd name="connsiteY6" fmla="*/ 2104681 h 2104681"/>
              <a:gd name="connsiteX7" fmla="*/ 5522436 w 7224167"/>
              <a:gd name="connsiteY7" fmla="*/ 1968274 h 2104681"/>
              <a:gd name="connsiteX8" fmla="*/ 4498449 w 7224167"/>
              <a:gd name="connsiteY8" fmla="*/ 1987855 h 2104681"/>
              <a:gd name="connsiteX9" fmla="*/ 619662 w 7224167"/>
              <a:gd name="connsiteY9" fmla="*/ 1952232 h 2104681"/>
              <a:gd name="connsiteX10" fmla="*/ 47500 w 7224167"/>
              <a:gd name="connsiteY10" fmla="*/ 1288667 h 2104681"/>
              <a:gd name="connsiteX11" fmla="*/ 100529 w 7224167"/>
              <a:gd name="connsiteY11" fmla="*/ 357479 h 2104681"/>
              <a:gd name="connsiteX12" fmla="*/ 692761 w 7224167"/>
              <a:gd name="connsiteY12" fmla="*/ 45784 h 2104681"/>
              <a:gd name="connsiteX13" fmla="*/ 2498568 w 7224167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498568 w 7219452"/>
              <a:gd name="connsiteY0" fmla="*/ 16881 h 2104681"/>
              <a:gd name="connsiteX1" fmla="*/ 6195724 w 7219452"/>
              <a:gd name="connsiteY1" fmla="*/ 16501 h 2104681"/>
              <a:gd name="connsiteX2" fmla="*/ 7143469 w 7219452"/>
              <a:gd name="connsiteY2" fmla="*/ 417848 h 2104681"/>
              <a:gd name="connsiteX3" fmla="*/ 7154949 w 7219452"/>
              <a:gd name="connsiteY3" fmla="*/ 1571175 h 2104681"/>
              <a:gd name="connsiteX4" fmla="*/ 6364279 w 7219452"/>
              <a:gd name="connsiteY4" fmla="*/ 1951358 h 2104681"/>
              <a:gd name="connsiteX5" fmla="*/ 5856389 w 7219452"/>
              <a:gd name="connsiteY5" fmla="*/ 1950843 h 2104681"/>
              <a:gd name="connsiteX6" fmla="*/ 5635042 w 7219452"/>
              <a:gd name="connsiteY6" fmla="*/ 2104681 h 2104681"/>
              <a:gd name="connsiteX7" fmla="*/ 5522436 w 7219452"/>
              <a:gd name="connsiteY7" fmla="*/ 1968274 h 2104681"/>
              <a:gd name="connsiteX8" fmla="*/ 4498449 w 7219452"/>
              <a:gd name="connsiteY8" fmla="*/ 1987855 h 2104681"/>
              <a:gd name="connsiteX9" fmla="*/ 619662 w 7219452"/>
              <a:gd name="connsiteY9" fmla="*/ 1952232 h 2104681"/>
              <a:gd name="connsiteX10" fmla="*/ 47500 w 7219452"/>
              <a:gd name="connsiteY10" fmla="*/ 1288667 h 2104681"/>
              <a:gd name="connsiteX11" fmla="*/ 100529 w 7219452"/>
              <a:gd name="connsiteY11" fmla="*/ 357479 h 2104681"/>
              <a:gd name="connsiteX12" fmla="*/ 692761 w 7219452"/>
              <a:gd name="connsiteY12" fmla="*/ 45784 h 2104681"/>
              <a:gd name="connsiteX13" fmla="*/ 2498568 w 7219452"/>
              <a:gd name="connsiteY13" fmla="*/ 16881 h 2104681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92761 w 7219452"/>
              <a:gd name="connsiteY12" fmla="*/ 78797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708097 w 7219452"/>
              <a:gd name="connsiteY12" fmla="*/ 82895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708097 w 7219452"/>
              <a:gd name="connsiteY12" fmla="*/ 82895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69755 w 7219452"/>
              <a:gd name="connsiteY12" fmla="*/ 111581 h 2137694"/>
              <a:gd name="connsiteX13" fmla="*/ 2322194 w 7219452"/>
              <a:gd name="connsiteY13" fmla="*/ 8914 h 2137694"/>
              <a:gd name="connsiteX0" fmla="*/ 2322194 w 7219452"/>
              <a:gd name="connsiteY0" fmla="*/ 8914 h 2137694"/>
              <a:gd name="connsiteX1" fmla="*/ 6195724 w 7219452"/>
              <a:gd name="connsiteY1" fmla="*/ 49514 h 2137694"/>
              <a:gd name="connsiteX2" fmla="*/ 7143469 w 7219452"/>
              <a:gd name="connsiteY2" fmla="*/ 450861 h 2137694"/>
              <a:gd name="connsiteX3" fmla="*/ 7154949 w 7219452"/>
              <a:gd name="connsiteY3" fmla="*/ 1604188 h 2137694"/>
              <a:gd name="connsiteX4" fmla="*/ 6364279 w 7219452"/>
              <a:gd name="connsiteY4" fmla="*/ 1984371 h 2137694"/>
              <a:gd name="connsiteX5" fmla="*/ 5856389 w 7219452"/>
              <a:gd name="connsiteY5" fmla="*/ 1983856 h 2137694"/>
              <a:gd name="connsiteX6" fmla="*/ 5635042 w 7219452"/>
              <a:gd name="connsiteY6" fmla="*/ 2137694 h 2137694"/>
              <a:gd name="connsiteX7" fmla="*/ 5522436 w 7219452"/>
              <a:gd name="connsiteY7" fmla="*/ 2001287 h 2137694"/>
              <a:gd name="connsiteX8" fmla="*/ 4498449 w 7219452"/>
              <a:gd name="connsiteY8" fmla="*/ 2020868 h 2137694"/>
              <a:gd name="connsiteX9" fmla="*/ 619662 w 7219452"/>
              <a:gd name="connsiteY9" fmla="*/ 1985245 h 2137694"/>
              <a:gd name="connsiteX10" fmla="*/ 47500 w 7219452"/>
              <a:gd name="connsiteY10" fmla="*/ 1321680 h 2137694"/>
              <a:gd name="connsiteX11" fmla="*/ 100529 w 7219452"/>
              <a:gd name="connsiteY11" fmla="*/ 390492 h 2137694"/>
              <a:gd name="connsiteX12" fmla="*/ 669755 w 7219452"/>
              <a:gd name="connsiteY12" fmla="*/ 111581 h 2137694"/>
              <a:gd name="connsiteX13" fmla="*/ 2322194 w 7219452"/>
              <a:gd name="connsiteY13" fmla="*/ 8914 h 2137694"/>
              <a:gd name="connsiteX0" fmla="*/ 2322194 w 7226011"/>
              <a:gd name="connsiteY0" fmla="*/ 8914 h 2137694"/>
              <a:gd name="connsiteX1" fmla="*/ 6195724 w 7226011"/>
              <a:gd name="connsiteY1" fmla="*/ 49514 h 2137694"/>
              <a:gd name="connsiteX2" fmla="*/ 7158806 w 7226011"/>
              <a:gd name="connsiteY2" fmla="*/ 512331 h 2137694"/>
              <a:gd name="connsiteX3" fmla="*/ 7154949 w 7226011"/>
              <a:gd name="connsiteY3" fmla="*/ 1604188 h 2137694"/>
              <a:gd name="connsiteX4" fmla="*/ 6364279 w 7226011"/>
              <a:gd name="connsiteY4" fmla="*/ 1984371 h 2137694"/>
              <a:gd name="connsiteX5" fmla="*/ 5856389 w 7226011"/>
              <a:gd name="connsiteY5" fmla="*/ 1983856 h 2137694"/>
              <a:gd name="connsiteX6" fmla="*/ 5635042 w 7226011"/>
              <a:gd name="connsiteY6" fmla="*/ 2137694 h 2137694"/>
              <a:gd name="connsiteX7" fmla="*/ 5522436 w 7226011"/>
              <a:gd name="connsiteY7" fmla="*/ 2001287 h 2137694"/>
              <a:gd name="connsiteX8" fmla="*/ 4498449 w 7226011"/>
              <a:gd name="connsiteY8" fmla="*/ 2020868 h 2137694"/>
              <a:gd name="connsiteX9" fmla="*/ 619662 w 7226011"/>
              <a:gd name="connsiteY9" fmla="*/ 1985245 h 2137694"/>
              <a:gd name="connsiteX10" fmla="*/ 47500 w 7226011"/>
              <a:gd name="connsiteY10" fmla="*/ 1321680 h 2137694"/>
              <a:gd name="connsiteX11" fmla="*/ 100529 w 7226011"/>
              <a:gd name="connsiteY11" fmla="*/ 390492 h 2137694"/>
              <a:gd name="connsiteX12" fmla="*/ 669755 w 7226011"/>
              <a:gd name="connsiteY12" fmla="*/ 111581 h 2137694"/>
              <a:gd name="connsiteX13" fmla="*/ 2322194 w 7226011"/>
              <a:gd name="connsiteY13" fmla="*/ 8914 h 2137694"/>
              <a:gd name="connsiteX0" fmla="*/ 2322194 w 7226011"/>
              <a:gd name="connsiteY0" fmla="*/ 10418 h 2139198"/>
              <a:gd name="connsiteX1" fmla="*/ 6195724 w 7226011"/>
              <a:gd name="connsiteY1" fmla="*/ 38724 h 2139198"/>
              <a:gd name="connsiteX2" fmla="*/ 7158806 w 7226011"/>
              <a:gd name="connsiteY2" fmla="*/ 513835 h 2139198"/>
              <a:gd name="connsiteX3" fmla="*/ 7154949 w 7226011"/>
              <a:gd name="connsiteY3" fmla="*/ 1605692 h 2139198"/>
              <a:gd name="connsiteX4" fmla="*/ 6364279 w 7226011"/>
              <a:gd name="connsiteY4" fmla="*/ 1985875 h 2139198"/>
              <a:gd name="connsiteX5" fmla="*/ 5856389 w 7226011"/>
              <a:gd name="connsiteY5" fmla="*/ 1985360 h 2139198"/>
              <a:gd name="connsiteX6" fmla="*/ 5635042 w 7226011"/>
              <a:gd name="connsiteY6" fmla="*/ 2139198 h 2139198"/>
              <a:gd name="connsiteX7" fmla="*/ 5522436 w 7226011"/>
              <a:gd name="connsiteY7" fmla="*/ 2002791 h 2139198"/>
              <a:gd name="connsiteX8" fmla="*/ 4498449 w 7226011"/>
              <a:gd name="connsiteY8" fmla="*/ 2022372 h 2139198"/>
              <a:gd name="connsiteX9" fmla="*/ 619662 w 7226011"/>
              <a:gd name="connsiteY9" fmla="*/ 1986749 h 2139198"/>
              <a:gd name="connsiteX10" fmla="*/ 47500 w 7226011"/>
              <a:gd name="connsiteY10" fmla="*/ 1323184 h 2139198"/>
              <a:gd name="connsiteX11" fmla="*/ 100529 w 7226011"/>
              <a:gd name="connsiteY11" fmla="*/ 391996 h 2139198"/>
              <a:gd name="connsiteX12" fmla="*/ 669755 w 7226011"/>
              <a:gd name="connsiteY12" fmla="*/ 113085 h 2139198"/>
              <a:gd name="connsiteX13" fmla="*/ 2322194 w 7226011"/>
              <a:gd name="connsiteY13" fmla="*/ 10418 h 2139198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9662 w 7226011"/>
              <a:gd name="connsiteY9" fmla="*/ 198855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9662 w 7226011"/>
              <a:gd name="connsiteY9" fmla="*/ 198855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611994 w 7226011"/>
              <a:gd name="connsiteY9" fmla="*/ 2009047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56389 w 7226011"/>
              <a:gd name="connsiteY5" fmla="*/ 1987168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635042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522436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98449 w 7226011"/>
              <a:gd name="connsiteY8" fmla="*/ 2024180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48720 w 7226011"/>
              <a:gd name="connsiteY5" fmla="*/ 2003560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542979 w 7226011"/>
              <a:gd name="connsiteY9" fmla="*/ 2004949 h 2141006"/>
              <a:gd name="connsiteX10" fmla="*/ 47500 w 7226011"/>
              <a:gd name="connsiteY10" fmla="*/ 1324992 h 2141006"/>
              <a:gd name="connsiteX11" fmla="*/ 100529 w 7226011"/>
              <a:gd name="connsiteY11" fmla="*/ 393804 h 2141006"/>
              <a:gd name="connsiteX12" fmla="*/ 669755 w 7226011"/>
              <a:gd name="connsiteY12" fmla="*/ 114893 h 2141006"/>
              <a:gd name="connsiteX13" fmla="*/ 2322194 w 7226011"/>
              <a:gd name="connsiteY13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42979 w 7226011"/>
              <a:gd name="connsiteY10" fmla="*/ 2004949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42979 w 7226011"/>
              <a:gd name="connsiteY10" fmla="*/ 2004949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621878 w 7226011"/>
              <a:gd name="connsiteY9" fmla="*/ 2011603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24992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84731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44770 w 7226011"/>
              <a:gd name="connsiteY8" fmla="*/ 2011886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452337 w 7226011"/>
              <a:gd name="connsiteY8" fmla="*/ 2036149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05114 w 7226011"/>
              <a:gd name="connsiteY9" fmla="*/ 2007559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0415 w 7226011"/>
              <a:gd name="connsiteY7" fmla="*/ 2004599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7982 w 7226011"/>
              <a:gd name="connsiteY7" fmla="*/ 2020774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802709 w 7226011"/>
              <a:gd name="connsiteY5" fmla="*/ 2007658 h 2141006"/>
              <a:gd name="connsiteX6" fmla="*/ 5543021 w 7226011"/>
              <a:gd name="connsiteY6" fmla="*/ 2141006 h 2141006"/>
              <a:gd name="connsiteX7" fmla="*/ 5437982 w 7226011"/>
              <a:gd name="connsiteY7" fmla="*/ 2024818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  <a:gd name="connsiteX0" fmla="*/ 2322194 w 7226011"/>
              <a:gd name="connsiteY0" fmla="*/ 12226 h 2141006"/>
              <a:gd name="connsiteX1" fmla="*/ 6195724 w 7226011"/>
              <a:gd name="connsiteY1" fmla="*/ 40532 h 2141006"/>
              <a:gd name="connsiteX2" fmla="*/ 7158806 w 7226011"/>
              <a:gd name="connsiteY2" fmla="*/ 515643 h 2141006"/>
              <a:gd name="connsiteX3" fmla="*/ 7154949 w 7226011"/>
              <a:gd name="connsiteY3" fmla="*/ 1607500 h 2141006"/>
              <a:gd name="connsiteX4" fmla="*/ 6364279 w 7226011"/>
              <a:gd name="connsiteY4" fmla="*/ 1987683 h 2141006"/>
              <a:gd name="connsiteX5" fmla="*/ 5780009 w 7226011"/>
              <a:gd name="connsiteY5" fmla="*/ 2019789 h 2141006"/>
              <a:gd name="connsiteX6" fmla="*/ 5543021 w 7226011"/>
              <a:gd name="connsiteY6" fmla="*/ 2141006 h 2141006"/>
              <a:gd name="connsiteX7" fmla="*/ 5437982 w 7226011"/>
              <a:gd name="connsiteY7" fmla="*/ 2024818 h 2141006"/>
              <a:gd name="connsiteX8" fmla="*/ 4346401 w 7226011"/>
              <a:gd name="connsiteY8" fmla="*/ 2044237 h 2141006"/>
              <a:gd name="connsiteX9" fmla="*/ 735381 w 7226011"/>
              <a:gd name="connsiteY9" fmla="*/ 2023734 h 2141006"/>
              <a:gd name="connsiteX10" fmla="*/ 550546 w 7226011"/>
              <a:gd name="connsiteY10" fmla="*/ 1972600 h 2141006"/>
              <a:gd name="connsiteX11" fmla="*/ 47500 w 7226011"/>
              <a:gd name="connsiteY11" fmla="*/ 1312861 h 2141006"/>
              <a:gd name="connsiteX12" fmla="*/ 100529 w 7226011"/>
              <a:gd name="connsiteY12" fmla="*/ 393804 h 2141006"/>
              <a:gd name="connsiteX13" fmla="*/ 669755 w 7226011"/>
              <a:gd name="connsiteY13" fmla="*/ 114893 h 2141006"/>
              <a:gd name="connsiteX14" fmla="*/ 2322194 w 7226011"/>
              <a:gd name="connsiteY14" fmla="*/ 12226 h 2141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226011" h="2141006">
                <a:moveTo>
                  <a:pt x="2322194" y="12226"/>
                </a:moveTo>
                <a:cubicBezTo>
                  <a:pt x="3605338" y="-19250"/>
                  <a:pt x="5313443" y="17301"/>
                  <a:pt x="6195724" y="40532"/>
                </a:cubicBezTo>
                <a:cubicBezTo>
                  <a:pt x="6508719" y="48792"/>
                  <a:pt x="7097076" y="77428"/>
                  <a:pt x="7158806" y="515643"/>
                </a:cubicBezTo>
                <a:cubicBezTo>
                  <a:pt x="7236215" y="873660"/>
                  <a:pt x="7261290" y="1048760"/>
                  <a:pt x="7154949" y="1607500"/>
                </a:cubicBezTo>
                <a:cubicBezTo>
                  <a:pt x="7066049" y="1860755"/>
                  <a:pt x="6634160" y="1982482"/>
                  <a:pt x="6364279" y="1987683"/>
                </a:cubicBezTo>
                <a:cubicBezTo>
                  <a:pt x="6270018" y="1996395"/>
                  <a:pt x="5870674" y="2018753"/>
                  <a:pt x="5780009" y="2019789"/>
                </a:cubicBezTo>
                <a:cubicBezTo>
                  <a:pt x="5672434" y="2102531"/>
                  <a:pt x="5576976" y="2125733"/>
                  <a:pt x="5543021" y="2141006"/>
                </a:cubicBezTo>
                <a:cubicBezTo>
                  <a:pt x="5533632" y="2111607"/>
                  <a:pt x="5578081" y="2102640"/>
                  <a:pt x="5437982" y="2024818"/>
                </a:cubicBezTo>
                <a:lnTo>
                  <a:pt x="4346401" y="2044237"/>
                </a:lnTo>
                <a:cubicBezTo>
                  <a:pt x="3112461" y="2079188"/>
                  <a:pt x="1129402" y="2057526"/>
                  <a:pt x="735381" y="2023734"/>
                </a:cubicBezTo>
                <a:lnTo>
                  <a:pt x="550546" y="1972600"/>
                </a:lnTo>
                <a:cubicBezTo>
                  <a:pt x="103489" y="1805582"/>
                  <a:pt x="117554" y="1547940"/>
                  <a:pt x="47500" y="1312861"/>
                </a:cubicBezTo>
                <a:cubicBezTo>
                  <a:pt x="-39101" y="1002381"/>
                  <a:pt x="1107" y="822060"/>
                  <a:pt x="100529" y="393804"/>
                </a:cubicBezTo>
                <a:cubicBezTo>
                  <a:pt x="159409" y="196268"/>
                  <a:pt x="466552" y="160282"/>
                  <a:pt x="669755" y="114893"/>
                </a:cubicBezTo>
                <a:cubicBezTo>
                  <a:pt x="1014131" y="35750"/>
                  <a:pt x="1676919" y="31067"/>
                  <a:pt x="2322194" y="12226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09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C0B25FE-FCA4-CCEE-E5DD-2FE9202AF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708" y="320329"/>
            <a:ext cx="6533497" cy="624737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According to 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Tang, </a:t>
            </a:r>
            <a:r>
              <a:rPr lang="en-GB" sz="2000" b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Vezzani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and Eriksson, (2020),</a:t>
            </a: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 is possible to have a unique experience when learning how to think critically; however, there are six categories that have been recognized as facilitating the overall development of skills related to critical thinking. </a:t>
            </a:r>
            <a:r>
              <a:rPr lang="en-US" sz="2000" b="0" dirty="0">
                <a:solidFill>
                  <a:srgbClr val="2E2E2E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addition,</a:t>
            </a: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 the workforce of the 21st century, the ability to think critically is one of the most important skills that one can have. These Skills are: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"Analyzing and Organizing,"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"Rationalizing and Discussing,“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"Questioning and Confronting Oneself,“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"Evaluating,"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 "Taking a Position and Making Decisions,"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 "Acting and Compromising," among others. </a:t>
            </a:r>
            <a:endParaRPr lang="en-GB" sz="20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picture containing ba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B5C1A5C-CE6F-9440-8A89-0E4101F1DA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6516"/>
          <a:stretch/>
        </p:blipFill>
        <p:spPr>
          <a:xfrm>
            <a:off x="7722253" y="2465821"/>
            <a:ext cx="4110419" cy="3908335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5EC10C66-F686-9CC5-7212-8833EEAB0EB4}"/>
              </a:ext>
            </a:extLst>
          </p:cNvPr>
          <p:cNvSpPr/>
          <p:nvPr/>
        </p:nvSpPr>
        <p:spPr>
          <a:xfrm>
            <a:off x="7355533" y="320329"/>
            <a:ext cx="3900414" cy="1661648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u="sng">
                <a:latin typeface="The Hand Black" panose="020B0604020202020204" pitchFamily="66" charset="0"/>
                <a:cs typeface="Arial" panose="020B0604020202020204" pitchFamily="34" charset="0"/>
              </a:rPr>
              <a:t>Critical Thinking.</a:t>
            </a:r>
            <a:endParaRPr lang="en-US" sz="4800" u="sng" dirty="0">
              <a:latin typeface="The Hand Black" panose="020B06040202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2525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6B26661-BC38-4F88-8147-F51947859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1FBF2B62-1B6F-4AD6-B82B-29FB6A4B0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1078252" y="1013340"/>
            <a:ext cx="5411045" cy="2805442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  <a:gd name="connsiteX0" fmla="*/ 304497 w 985395"/>
              <a:gd name="connsiteY0" fmla="*/ 692240 h 692240"/>
              <a:gd name="connsiteX1" fmla="*/ 449848 w 985395"/>
              <a:gd name="connsiteY1" fmla="*/ 603563 h 692240"/>
              <a:gd name="connsiteX2" fmla="*/ 840664 w 985395"/>
              <a:gd name="connsiteY2" fmla="*/ 515169 h 692240"/>
              <a:gd name="connsiteX3" fmla="*/ 974390 w 985395"/>
              <a:gd name="connsiteY3" fmla="*/ 224087 h 692240"/>
              <a:gd name="connsiteX4" fmla="*/ 632736 w 985395"/>
              <a:gd name="connsiteY4" fmla="*/ 4392 h 692240"/>
              <a:gd name="connsiteX5" fmla="*/ 12026 w 985395"/>
              <a:gd name="connsiteY5" fmla="*/ 215274 h 692240"/>
              <a:gd name="connsiteX6" fmla="*/ 237155 w 985395"/>
              <a:gd name="connsiteY6" fmla="*/ 617469 h 692240"/>
              <a:gd name="connsiteX7" fmla="*/ 304497 w 985395"/>
              <a:gd name="connsiteY7" fmla="*/ 692240 h 692240"/>
              <a:gd name="connsiteX0" fmla="*/ 315765 w 996663"/>
              <a:gd name="connsiteY0" fmla="*/ 693412 h 693412"/>
              <a:gd name="connsiteX1" fmla="*/ 461116 w 996663"/>
              <a:gd name="connsiteY1" fmla="*/ 604735 h 693412"/>
              <a:gd name="connsiteX2" fmla="*/ 851932 w 996663"/>
              <a:gd name="connsiteY2" fmla="*/ 516341 h 693412"/>
              <a:gd name="connsiteX3" fmla="*/ 985658 w 996663"/>
              <a:gd name="connsiteY3" fmla="*/ 225259 h 693412"/>
              <a:gd name="connsiteX4" fmla="*/ 644004 w 996663"/>
              <a:gd name="connsiteY4" fmla="*/ 5564 h 693412"/>
              <a:gd name="connsiteX5" fmla="*/ 10662 w 996663"/>
              <a:gd name="connsiteY5" fmla="*/ 212120 h 693412"/>
              <a:gd name="connsiteX6" fmla="*/ 248423 w 996663"/>
              <a:gd name="connsiteY6" fmla="*/ 618641 h 693412"/>
              <a:gd name="connsiteX7" fmla="*/ 315765 w 996663"/>
              <a:gd name="connsiteY7" fmla="*/ 693412 h 693412"/>
              <a:gd name="connsiteX0" fmla="*/ 315765 w 996663"/>
              <a:gd name="connsiteY0" fmla="*/ 698196 h 698196"/>
              <a:gd name="connsiteX1" fmla="*/ 461116 w 996663"/>
              <a:gd name="connsiteY1" fmla="*/ 609519 h 698196"/>
              <a:gd name="connsiteX2" fmla="*/ 851932 w 996663"/>
              <a:gd name="connsiteY2" fmla="*/ 521125 h 698196"/>
              <a:gd name="connsiteX3" fmla="*/ 985658 w 996663"/>
              <a:gd name="connsiteY3" fmla="*/ 230043 h 698196"/>
              <a:gd name="connsiteX4" fmla="*/ 644004 w 996663"/>
              <a:gd name="connsiteY4" fmla="*/ 10348 h 698196"/>
              <a:gd name="connsiteX5" fmla="*/ 10662 w 996663"/>
              <a:gd name="connsiteY5" fmla="*/ 216904 h 698196"/>
              <a:gd name="connsiteX6" fmla="*/ 248423 w 996663"/>
              <a:gd name="connsiteY6" fmla="*/ 623425 h 698196"/>
              <a:gd name="connsiteX7" fmla="*/ 315765 w 996663"/>
              <a:gd name="connsiteY7" fmla="*/ 698196 h 698196"/>
              <a:gd name="connsiteX0" fmla="*/ 316803 w 997701"/>
              <a:gd name="connsiteY0" fmla="*/ 698196 h 698196"/>
              <a:gd name="connsiteX1" fmla="*/ 462154 w 997701"/>
              <a:gd name="connsiteY1" fmla="*/ 609519 h 698196"/>
              <a:gd name="connsiteX2" fmla="*/ 852970 w 997701"/>
              <a:gd name="connsiteY2" fmla="*/ 521125 h 698196"/>
              <a:gd name="connsiteX3" fmla="*/ 986696 w 997701"/>
              <a:gd name="connsiteY3" fmla="*/ 230043 h 698196"/>
              <a:gd name="connsiteX4" fmla="*/ 645042 w 997701"/>
              <a:gd name="connsiteY4" fmla="*/ 10348 h 698196"/>
              <a:gd name="connsiteX5" fmla="*/ 11700 w 997701"/>
              <a:gd name="connsiteY5" fmla="*/ 216904 h 698196"/>
              <a:gd name="connsiteX6" fmla="*/ 239643 w 997701"/>
              <a:gd name="connsiteY6" fmla="*/ 612389 h 698196"/>
              <a:gd name="connsiteX7" fmla="*/ 316803 w 997701"/>
              <a:gd name="connsiteY7" fmla="*/ 698196 h 698196"/>
              <a:gd name="connsiteX0" fmla="*/ 317342 w 998240"/>
              <a:gd name="connsiteY0" fmla="*/ 698196 h 698196"/>
              <a:gd name="connsiteX1" fmla="*/ 462693 w 998240"/>
              <a:gd name="connsiteY1" fmla="*/ 609519 h 698196"/>
              <a:gd name="connsiteX2" fmla="*/ 853509 w 998240"/>
              <a:gd name="connsiteY2" fmla="*/ 521125 h 698196"/>
              <a:gd name="connsiteX3" fmla="*/ 987235 w 998240"/>
              <a:gd name="connsiteY3" fmla="*/ 230043 h 698196"/>
              <a:gd name="connsiteX4" fmla="*/ 645581 w 998240"/>
              <a:gd name="connsiteY4" fmla="*/ 10348 h 698196"/>
              <a:gd name="connsiteX5" fmla="*/ 12239 w 998240"/>
              <a:gd name="connsiteY5" fmla="*/ 216904 h 698196"/>
              <a:gd name="connsiteX6" fmla="*/ 235600 w 998240"/>
              <a:gd name="connsiteY6" fmla="*/ 598262 h 698196"/>
              <a:gd name="connsiteX7" fmla="*/ 317342 w 998240"/>
              <a:gd name="connsiteY7" fmla="*/ 698196 h 69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240" h="698196">
                <a:moveTo>
                  <a:pt x="317342" y="698196"/>
                </a:moveTo>
                <a:cubicBezTo>
                  <a:pt x="345917" y="659144"/>
                  <a:pt x="373332" y="639031"/>
                  <a:pt x="462693" y="609519"/>
                </a:cubicBezTo>
                <a:cubicBezTo>
                  <a:pt x="552054" y="580007"/>
                  <a:pt x="733017" y="605898"/>
                  <a:pt x="853509" y="521125"/>
                </a:cubicBezTo>
                <a:cubicBezTo>
                  <a:pt x="974000" y="436353"/>
                  <a:pt x="1021890" y="315172"/>
                  <a:pt x="987235" y="230043"/>
                </a:cubicBezTo>
                <a:cubicBezTo>
                  <a:pt x="952580" y="144914"/>
                  <a:pt x="815345" y="23398"/>
                  <a:pt x="645581" y="10348"/>
                </a:cubicBezTo>
                <a:cubicBezTo>
                  <a:pt x="475817" y="-2702"/>
                  <a:pt x="103885" y="-43461"/>
                  <a:pt x="12239" y="216904"/>
                </a:cubicBezTo>
                <a:cubicBezTo>
                  <a:pt x="-23194" y="379972"/>
                  <a:pt x="8810" y="523872"/>
                  <a:pt x="235600" y="598262"/>
                </a:cubicBezTo>
                <a:cubicBezTo>
                  <a:pt x="288750" y="616264"/>
                  <a:pt x="317342" y="698196"/>
                  <a:pt x="317342" y="69819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BD3862F6-F725-4967-A88E-DF1AA45F6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939">
            <a:off x="1123479" y="943645"/>
            <a:ext cx="5411045" cy="2805442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284667 w 965396"/>
              <a:gd name="connsiteY0" fmla="*/ 704847 h 704847"/>
              <a:gd name="connsiteX1" fmla="*/ 430018 w 965396"/>
              <a:gd name="connsiteY1" fmla="*/ 616170 h 704847"/>
              <a:gd name="connsiteX2" fmla="*/ 820834 w 965396"/>
              <a:gd name="connsiteY2" fmla="*/ 527776 h 704847"/>
              <a:gd name="connsiteX3" fmla="*/ 954560 w 965396"/>
              <a:gd name="connsiteY3" fmla="*/ 236694 h 704847"/>
              <a:gd name="connsiteX4" fmla="*/ 615480 w 965396"/>
              <a:gd name="connsiteY4" fmla="*/ 8123 h 704847"/>
              <a:gd name="connsiteX5" fmla="*/ 15300 w 965396"/>
              <a:gd name="connsiteY5" fmla="*/ 226026 h 704847"/>
              <a:gd name="connsiteX6" fmla="*/ 217325 w 965396"/>
              <a:gd name="connsiteY6" fmla="*/ 630076 h 704847"/>
              <a:gd name="connsiteX7" fmla="*/ 284667 w 965396"/>
              <a:gd name="connsiteY7" fmla="*/ 704847 h 704847"/>
              <a:gd name="connsiteX0" fmla="*/ 284667 w 965565"/>
              <a:gd name="connsiteY0" fmla="*/ 696988 h 696988"/>
              <a:gd name="connsiteX1" fmla="*/ 430018 w 965565"/>
              <a:gd name="connsiteY1" fmla="*/ 608311 h 696988"/>
              <a:gd name="connsiteX2" fmla="*/ 820834 w 965565"/>
              <a:gd name="connsiteY2" fmla="*/ 519917 h 696988"/>
              <a:gd name="connsiteX3" fmla="*/ 954560 w 965565"/>
              <a:gd name="connsiteY3" fmla="*/ 228835 h 696988"/>
              <a:gd name="connsiteX4" fmla="*/ 612906 w 965565"/>
              <a:gd name="connsiteY4" fmla="*/ 9140 h 696988"/>
              <a:gd name="connsiteX5" fmla="*/ 15300 w 965565"/>
              <a:gd name="connsiteY5" fmla="*/ 218167 h 696988"/>
              <a:gd name="connsiteX6" fmla="*/ 217325 w 965565"/>
              <a:gd name="connsiteY6" fmla="*/ 622217 h 696988"/>
              <a:gd name="connsiteX7" fmla="*/ 284667 w 965565"/>
              <a:gd name="connsiteY7" fmla="*/ 696988 h 696988"/>
              <a:gd name="connsiteX0" fmla="*/ 284667 w 965565"/>
              <a:gd name="connsiteY0" fmla="*/ 688453 h 688453"/>
              <a:gd name="connsiteX1" fmla="*/ 430018 w 965565"/>
              <a:gd name="connsiteY1" fmla="*/ 599776 h 688453"/>
              <a:gd name="connsiteX2" fmla="*/ 820834 w 965565"/>
              <a:gd name="connsiteY2" fmla="*/ 511382 h 688453"/>
              <a:gd name="connsiteX3" fmla="*/ 954560 w 965565"/>
              <a:gd name="connsiteY3" fmla="*/ 220300 h 688453"/>
              <a:gd name="connsiteX4" fmla="*/ 612906 w 965565"/>
              <a:gd name="connsiteY4" fmla="*/ 605 h 688453"/>
              <a:gd name="connsiteX5" fmla="*/ 15300 w 965565"/>
              <a:gd name="connsiteY5" fmla="*/ 209632 h 688453"/>
              <a:gd name="connsiteX6" fmla="*/ 217325 w 965565"/>
              <a:gd name="connsiteY6" fmla="*/ 613682 h 688453"/>
              <a:gd name="connsiteX7" fmla="*/ 284667 w 965565"/>
              <a:gd name="connsiteY7" fmla="*/ 688453 h 688453"/>
              <a:gd name="connsiteX0" fmla="*/ 284667 w 965565"/>
              <a:gd name="connsiteY0" fmla="*/ 690861 h 690861"/>
              <a:gd name="connsiteX1" fmla="*/ 430018 w 965565"/>
              <a:gd name="connsiteY1" fmla="*/ 602184 h 690861"/>
              <a:gd name="connsiteX2" fmla="*/ 820834 w 965565"/>
              <a:gd name="connsiteY2" fmla="*/ 513790 h 690861"/>
              <a:gd name="connsiteX3" fmla="*/ 954560 w 965565"/>
              <a:gd name="connsiteY3" fmla="*/ 222708 h 690861"/>
              <a:gd name="connsiteX4" fmla="*/ 612906 w 965565"/>
              <a:gd name="connsiteY4" fmla="*/ 3013 h 690861"/>
              <a:gd name="connsiteX5" fmla="*/ 15300 w 965565"/>
              <a:gd name="connsiteY5" fmla="*/ 212040 h 690861"/>
              <a:gd name="connsiteX6" fmla="*/ 217325 w 965565"/>
              <a:gd name="connsiteY6" fmla="*/ 616090 h 690861"/>
              <a:gd name="connsiteX7" fmla="*/ 284667 w 965565"/>
              <a:gd name="connsiteY7" fmla="*/ 690861 h 690861"/>
              <a:gd name="connsiteX0" fmla="*/ 284667 w 965565"/>
              <a:gd name="connsiteY0" fmla="*/ 692730 h 692730"/>
              <a:gd name="connsiteX1" fmla="*/ 430018 w 965565"/>
              <a:gd name="connsiteY1" fmla="*/ 604053 h 692730"/>
              <a:gd name="connsiteX2" fmla="*/ 820834 w 965565"/>
              <a:gd name="connsiteY2" fmla="*/ 515659 h 692730"/>
              <a:gd name="connsiteX3" fmla="*/ 954560 w 965565"/>
              <a:gd name="connsiteY3" fmla="*/ 224577 h 692730"/>
              <a:gd name="connsiteX4" fmla="*/ 612906 w 965565"/>
              <a:gd name="connsiteY4" fmla="*/ 4882 h 692730"/>
              <a:gd name="connsiteX5" fmla="*/ 15300 w 965565"/>
              <a:gd name="connsiteY5" fmla="*/ 213909 h 692730"/>
              <a:gd name="connsiteX6" fmla="*/ 217325 w 965565"/>
              <a:gd name="connsiteY6" fmla="*/ 617959 h 692730"/>
              <a:gd name="connsiteX7" fmla="*/ 284667 w 965565"/>
              <a:gd name="connsiteY7" fmla="*/ 692730 h 692730"/>
              <a:gd name="connsiteX0" fmla="*/ 284667 w 965565"/>
              <a:gd name="connsiteY0" fmla="*/ 698077 h 698077"/>
              <a:gd name="connsiteX1" fmla="*/ 430018 w 965565"/>
              <a:gd name="connsiteY1" fmla="*/ 609400 h 698077"/>
              <a:gd name="connsiteX2" fmla="*/ 820834 w 965565"/>
              <a:gd name="connsiteY2" fmla="*/ 521006 h 698077"/>
              <a:gd name="connsiteX3" fmla="*/ 954560 w 965565"/>
              <a:gd name="connsiteY3" fmla="*/ 229924 h 698077"/>
              <a:gd name="connsiteX4" fmla="*/ 612906 w 965565"/>
              <a:gd name="connsiteY4" fmla="*/ 10229 h 698077"/>
              <a:gd name="connsiteX5" fmla="*/ 15300 w 965565"/>
              <a:gd name="connsiteY5" fmla="*/ 219256 h 698077"/>
              <a:gd name="connsiteX6" fmla="*/ 217325 w 965565"/>
              <a:gd name="connsiteY6" fmla="*/ 623306 h 698077"/>
              <a:gd name="connsiteX7" fmla="*/ 284667 w 965565"/>
              <a:gd name="connsiteY7" fmla="*/ 698077 h 698077"/>
              <a:gd name="connsiteX0" fmla="*/ 284667 w 965565"/>
              <a:gd name="connsiteY0" fmla="*/ 701303 h 701303"/>
              <a:gd name="connsiteX1" fmla="*/ 430018 w 965565"/>
              <a:gd name="connsiteY1" fmla="*/ 612626 h 701303"/>
              <a:gd name="connsiteX2" fmla="*/ 820834 w 965565"/>
              <a:gd name="connsiteY2" fmla="*/ 524232 h 701303"/>
              <a:gd name="connsiteX3" fmla="*/ 954560 w 965565"/>
              <a:gd name="connsiteY3" fmla="*/ 233150 h 701303"/>
              <a:gd name="connsiteX4" fmla="*/ 612906 w 965565"/>
              <a:gd name="connsiteY4" fmla="*/ 13455 h 701303"/>
              <a:gd name="connsiteX5" fmla="*/ 15300 w 965565"/>
              <a:gd name="connsiteY5" fmla="*/ 222482 h 701303"/>
              <a:gd name="connsiteX6" fmla="*/ 217325 w 965565"/>
              <a:gd name="connsiteY6" fmla="*/ 626532 h 701303"/>
              <a:gd name="connsiteX7" fmla="*/ 284667 w 965565"/>
              <a:gd name="connsiteY7" fmla="*/ 701303 h 701303"/>
              <a:gd name="connsiteX0" fmla="*/ 304497 w 985395"/>
              <a:gd name="connsiteY0" fmla="*/ 692240 h 692240"/>
              <a:gd name="connsiteX1" fmla="*/ 449848 w 985395"/>
              <a:gd name="connsiteY1" fmla="*/ 603563 h 692240"/>
              <a:gd name="connsiteX2" fmla="*/ 840664 w 985395"/>
              <a:gd name="connsiteY2" fmla="*/ 515169 h 692240"/>
              <a:gd name="connsiteX3" fmla="*/ 974390 w 985395"/>
              <a:gd name="connsiteY3" fmla="*/ 224087 h 692240"/>
              <a:gd name="connsiteX4" fmla="*/ 632736 w 985395"/>
              <a:gd name="connsiteY4" fmla="*/ 4392 h 692240"/>
              <a:gd name="connsiteX5" fmla="*/ 12026 w 985395"/>
              <a:gd name="connsiteY5" fmla="*/ 215274 h 692240"/>
              <a:gd name="connsiteX6" fmla="*/ 237155 w 985395"/>
              <a:gd name="connsiteY6" fmla="*/ 617469 h 692240"/>
              <a:gd name="connsiteX7" fmla="*/ 304497 w 985395"/>
              <a:gd name="connsiteY7" fmla="*/ 692240 h 692240"/>
              <a:gd name="connsiteX0" fmla="*/ 315765 w 996663"/>
              <a:gd name="connsiteY0" fmla="*/ 693412 h 693412"/>
              <a:gd name="connsiteX1" fmla="*/ 461116 w 996663"/>
              <a:gd name="connsiteY1" fmla="*/ 604735 h 693412"/>
              <a:gd name="connsiteX2" fmla="*/ 851932 w 996663"/>
              <a:gd name="connsiteY2" fmla="*/ 516341 h 693412"/>
              <a:gd name="connsiteX3" fmla="*/ 985658 w 996663"/>
              <a:gd name="connsiteY3" fmla="*/ 225259 h 693412"/>
              <a:gd name="connsiteX4" fmla="*/ 644004 w 996663"/>
              <a:gd name="connsiteY4" fmla="*/ 5564 h 693412"/>
              <a:gd name="connsiteX5" fmla="*/ 10662 w 996663"/>
              <a:gd name="connsiteY5" fmla="*/ 212120 h 693412"/>
              <a:gd name="connsiteX6" fmla="*/ 248423 w 996663"/>
              <a:gd name="connsiteY6" fmla="*/ 618641 h 693412"/>
              <a:gd name="connsiteX7" fmla="*/ 315765 w 996663"/>
              <a:gd name="connsiteY7" fmla="*/ 693412 h 693412"/>
              <a:gd name="connsiteX0" fmla="*/ 315765 w 996663"/>
              <a:gd name="connsiteY0" fmla="*/ 698196 h 698196"/>
              <a:gd name="connsiteX1" fmla="*/ 461116 w 996663"/>
              <a:gd name="connsiteY1" fmla="*/ 609519 h 698196"/>
              <a:gd name="connsiteX2" fmla="*/ 851932 w 996663"/>
              <a:gd name="connsiteY2" fmla="*/ 521125 h 698196"/>
              <a:gd name="connsiteX3" fmla="*/ 985658 w 996663"/>
              <a:gd name="connsiteY3" fmla="*/ 230043 h 698196"/>
              <a:gd name="connsiteX4" fmla="*/ 644004 w 996663"/>
              <a:gd name="connsiteY4" fmla="*/ 10348 h 698196"/>
              <a:gd name="connsiteX5" fmla="*/ 10662 w 996663"/>
              <a:gd name="connsiteY5" fmla="*/ 216904 h 698196"/>
              <a:gd name="connsiteX6" fmla="*/ 248423 w 996663"/>
              <a:gd name="connsiteY6" fmla="*/ 623425 h 698196"/>
              <a:gd name="connsiteX7" fmla="*/ 315765 w 996663"/>
              <a:gd name="connsiteY7" fmla="*/ 698196 h 698196"/>
              <a:gd name="connsiteX0" fmla="*/ 316803 w 997701"/>
              <a:gd name="connsiteY0" fmla="*/ 698196 h 698196"/>
              <a:gd name="connsiteX1" fmla="*/ 462154 w 997701"/>
              <a:gd name="connsiteY1" fmla="*/ 609519 h 698196"/>
              <a:gd name="connsiteX2" fmla="*/ 852970 w 997701"/>
              <a:gd name="connsiteY2" fmla="*/ 521125 h 698196"/>
              <a:gd name="connsiteX3" fmla="*/ 986696 w 997701"/>
              <a:gd name="connsiteY3" fmla="*/ 230043 h 698196"/>
              <a:gd name="connsiteX4" fmla="*/ 645042 w 997701"/>
              <a:gd name="connsiteY4" fmla="*/ 10348 h 698196"/>
              <a:gd name="connsiteX5" fmla="*/ 11700 w 997701"/>
              <a:gd name="connsiteY5" fmla="*/ 216904 h 698196"/>
              <a:gd name="connsiteX6" fmla="*/ 239643 w 997701"/>
              <a:gd name="connsiteY6" fmla="*/ 612389 h 698196"/>
              <a:gd name="connsiteX7" fmla="*/ 316803 w 997701"/>
              <a:gd name="connsiteY7" fmla="*/ 698196 h 698196"/>
              <a:gd name="connsiteX0" fmla="*/ 317342 w 998240"/>
              <a:gd name="connsiteY0" fmla="*/ 698196 h 698196"/>
              <a:gd name="connsiteX1" fmla="*/ 462693 w 998240"/>
              <a:gd name="connsiteY1" fmla="*/ 609519 h 698196"/>
              <a:gd name="connsiteX2" fmla="*/ 853509 w 998240"/>
              <a:gd name="connsiteY2" fmla="*/ 521125 h 698196"/>
              <a:gd name="connsiteX3" fmla="*/ 987235 w 998240"/>
              <a:gd name="connsiteY3" fmla="*/ 230043 h 698196"/>
              <a:gd name="connsiteX4" fmla="*/ 645581 w 998240"/>
              <a:gd name="connsiteY4" fmla="*/ 10348 h 698196"/>
              <a:gd name="connsiteX5" fmla="*/ 12239 w 998240"/>
              <a:gd name="connsiteY5" fmla="*/ 216904 h 698196"/>
              <a:gd name="connsiteX6" fmla="*/ 235600 w 998240"/>
              <a:gd name="connsiteY6" fmla="*/ 598262 h 698196"/>
              <a:gd name="connsiteX7" fmla="*/ 317342 w 998240"/>
              <a:gd name="connsiteY7" fmla="*/ 698196 h 69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240" h="698196">
                <a:moveTo>
                  <a:pt x="317342" y="698196"/>
                </a:moveTo>
                <a:cubicBezTo>
                  <a:pt x="345917" y="659144"/>
                  <a:pt x="373332" y="639031"/>
                  <a:pt x="462693" y="609519"/>
                </a:cubicBezTo>
                <a:cubicBezTo>
                  <a:pt x="552054" y="580007"/>
                  <a:pt x="733017" y="605898"/>
                  <a:pt x="853509" y="521125"/>
                </a:cubicBezTo>
                <a:cubicBezTo>
                  <a:pt x="974000" y="436353"/>
                  <a:pt x="1021890" y="315172"/>
                  <a:pt x="987235" y="230043"/>
                </a:cubicBezTo>
                <a:cubicBezTo>
                  <a:pt x="952580" y="144914"/>
                  <a:pt x="815345" y="23398"/>
                  <a:pt x="645581" y="10348"/>
                </a:cubicBezTo>
                <a:cubicBezTo>
                  <a:pt x="475817" y="-2702"/>
                  <a:pt x="103885" y="-43461"/>
                  <a:pt x="12239" y="216904"/>
                </a:cubicBezTo>
                <a:cubicBezTo>
                  <a:pt x="-23194" y="379972"/>
                  <a:pt x="8810" y="523872"/>
                  <a:pt x="235600" y="598262"/>
                </a:cubicBezTo>
                <a:cubicBezTo>
                  <a:pt x="288750" y="616264"/>
                  <a:pt x="317342" y="698196"/>
                  <a:pt x="317342" y="69819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30DA9-7EDF-023D-8AA4-406F18B2C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358" y="1410238"/>
            <a:ext cx="4550760" cy="17832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1800" b="0" kern="1200" spc="1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a high level of critical thinking skills is highly linked with providing effective patient care and a fruitful professional career. Students and professional healthcare workers equally need training in critical thinking to help improve patient safety and quality life (</a:t>
            </a:r>
            <a:r>
              <a:rPr lang="en-US" sz="1800" b="0" kern="1200" spc="100" baseline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Hundial</a:t>
            </a:r>
            <a:r>
              <a:rPr lang="en-US" sz="1800" b="0" kern="1200" spc="1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br>
              <a:rPr lang="en-US" sz="1600" b="1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6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picture containing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5323B5E8-5CA4-6055-A7EB-D51494C44FD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22" r="21769" b="-4"/>
          <a:stretch/>
        </p:blipFill>
        <p:spPr>
          <a:xfrm>
            <a:off x="3844904" y="3926926"/>
            <a:ext cx="2097928" cy="1960051"/>
          </a:xfrm>
          <a:custGeom>
            <a:avLst/>
            <a:gdLst/>
            <a:ahLst/>
            <a:cxnLst/>
            <a:rect l="l" t="t" r="r" b="b"/>
            <a:pathLst>
              <a:path w="2306958" h="2155344">
                <a:moveTo>
                  <a:pt x="1234085" y="115"/>
                </a:moveTo>
                <a:cubicBezTo>
                  <a:pt x="1786461" y="-7159"/>
                  <a:pt x="2133902" y="331964"/>
                  <a:pt x="2256434" y="799252"/>
                </a:cubicBezTo>
                <a:cubicBezTo>
                  <a:pt x="2498114" y="1720928"/>
                  <a:pt x="1813698" y="2016726"/>
                  <a:pt x="1451936" y="2123161"/>
                </a:cubicBezTo>
                <a:cubicBezTo>
                  <a:pt x="1090174" y="2229596"/>
                  <a:pt x="295335" y="2089577"/>
                  <a:pt x="85863" y="1437863"/>
                </a:cubicBezTo>
                <a:cubicBezTo>
                  <a:pt x="-123610" y="786148"/>
                  <a:pt x="24223" y="283199"/>
                  <a:pt x="819174" y="63174"/>
                </a:cubicBezTo>
                <a:cubicBezTo>
                  <a:pt x="968228" y="21919"/>
                  <a:pt x="1106613" y="1793"/>
                  <a:pt x="1234085" y="115"/>
                </a:cubicBezTo>
                <a:close/>
              </a:path>
            </a:pathLst>
          </a:custGeom>
        </p:spPr>
      </p:pic>
      <p:sp>
        <p:nvSpPr>
          <p:cNvPr id="56" name="Oval 5">
            <a:extLst>
              <a:ext uri="{FF2B5EF4-FFF2-40B4-BE49-F238E27FC236}">
                <a16:creationId xmlns:a16="http://schemas.microsoft.com/office/drawing/2014/main" id="{6A539413-A961-420D-9A07-1B1B7ECB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18407">
            <a:off x="1539536" y="4322755"/>
            <a:ext cx="2059687" cy="1958440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graphical user interfac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987CDB2-3791-2B87-3D8C-DBC5A9557D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83" r="17871" b="-5"/>
          <a:stretch/>
        </p:blipFill>
        <p:spPr>
          <a:xfrm>
            <a:off x="1557416" y="4291997"/>
            <a:ext cx="2023925" cy="2019956"/>
          </a:xfrm>
          <a:custGeom>
            <a:avLst/>
            <a:gdLst/>
            <a:ahLst/>
            <a:cxnLst/>
            <a:rect l="l" t="t" r="r" b="b"/>
            <a:pathLst>
              <a:path w="2249498" h="2245087">
                <a:moveTo>
                  <a:pt x="1054130" y="195"/>
                </a:moveTo>
                <a:cubicBezTo>
                  <a:pt x="1873282" y="-11477"/>
                  <a:pt x="2249498" y="502668"/>
                  <a:pt x="2249498" y="1122500"/>
                </a:cubicBezTo>
                <a:cubicBezTo>
                  <a:pt x="2249498" y="2115826"/>
                  <a:pt x="1517451" y="2233134"/>
                  <a:pt x="1143087" y="2244806"/>
                </a:cubicBezTo>
                <a:cubicBezTo>
                  <a:pt x="768723" y="2256478"/>
                  <a:pt x="40382" y="1905110"/>
                  <a:pt x="3317" y="1192530"/>
                </a:cubicBezTo>
                <a:cubicBezTo>
                  <a:pt x="-33748" y="479951"/>
                  <a:pt x="234978" y="11867"/>
                  <a:pt x="1054130" y="195"/>
                </a:cubicBezTo>
                <a:close/>
              </a:path>
            </a:pathLst>
          </a:custGeom>
        </p:spPr>
      </p:pic>
      <p:sp>
        <p:nvSpPr>
          <p:cNvPr id="58" name="Oval 5">
            <a:extLst>
              <a:ext uri="{FF2B5EF4-FFF2-40B4-BE49-F238E27FC236}">
                <a16:creationId xmlns:a16="http://schemas.microsoft.com/office/drawing/2014/main" id="{74A2871B-5B3A-43FC-8420-85C0E11EA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9235" y="3946853"/>
            <a:ext cx="2023925" cy="2019956"/>
          </a:xfrm>
          <a:custGeom>
            <a:avLst/>
            <a:gdLst>
              <a:gd name="connsiteX0" fmla="*/ 0 w 3164619"/>
              <a:gd name="connsiteY0" fmla="*/ 1529142 h 3058283"/>
              <a:gd name="connsiteX1" fmla="*/ 1582310 w 3164619"/>
              <a:gd name="connsiteY1" fmla="*/ 0 h 3058283"/>
              <a:gd name="connsiteX2" fmla="*/ 3164620 w 3164619"/>
              <a:gd name="connsiteY2" fmla="*/ 1529142 h 3058283"/>
              <a:gd name="connsiteX3" fmla="*/ 1582310 w 3164619"/>
              <a:gd name="connsiteY3" fmla="*/ 3058284 h 3058283"/>
              <a:gd name="connsiteX4" fmla="*/ 0 w 3164619"/>
              <a:gd name="connsiteY4" fmla="*/ 1529142 h 3058283"/>
              <a:gd name="connsiteX0" fmla="*/ 294 w 3164914"/>
              <a:gd name="connsiteY0" fmla="*/ 1529142 h 3058284"/>
              <a:gd name="connsiteX1" fmla="*/ 1487189 w 3164914"/>
              <a:gd name="connsiteY1" fmla="*/ 0 h 3058284"/>
              <a:gd name="connsiteX2" fmla="*/ 3164914 w 3164914"/>
              <a:gd name="connsiteY2" fmla="*/ 1529142 h 3058284"/>
              <a:gd name="connsiteX3" fmla="*/ 1582604 w 3164914"/>
              <a:gd name="connsiteY3" fmla="*/ 3058284 h 3058284"/>
              <a:gd name="connsiteX4" fmla="*/ 294 w 3164914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93 w 3164813"/>
              <a:gd name="connsiteY0" fmla="*/ 1529142 h 3058284"/>
              <a:gd name="connsiteX1" fmla="*/ 1487088 w 3164813"/>
              <a:gd name="connsiteY1" fmla="*/ 0 h 3058284"/>
              <a:gd name="connsiteX2" fmla="*/ 3164813 w 3164813"/>
              <a:gd name="connsiteY2" fmla="*/ 1529142 h 3058284"/>
              <a:gd name="connsiteX3" fmla="*/ 1582503 w 3164813"/>
              <a:gd name="connsiteY3" fmla="*/ 3058284 h 3058284"/>
              <a:gd name="connsiteX4" fmla="*/ 193 w 3164813"/>
              <a:gd name="connsiteY4" fmla="*/ 1529142 h 3058284"/>
              <a:gd name="connsiteX0" fmla="*/ 184 w 3212512"/>
              <a:gd name="connsiteY0" fmla="*/ 1624823 h 3061381"/>
              <a:gd name="connsiteX1" fmla="*/ 1534787 w 3212512"/>
              <a:gd name="connsiteY1" fmla="*/ 265 h 3061381"/>
              <a:gd name="connsiteX2" fmla="*/ 3212512 w 3212512"/>
              <a:gd name="connsiteY2" fmla="*/ 1529407 h 3061381"/>
              <a:gd name="connsiteX3" fmla="*/ 1630202 w 3212512"/>
              <a:gd name="connsiteY3" fmla="*/ 3058549 h 3061381"/>
              <a:gd name="connsiteX4" fmla="*/ 184 w 3212512"/>
              <a:gd name="connsiteY4" fmla="*/ 1624823 h 3061381"/>
              <a:gd name="connsiteX0" fmla="*/ 335 w 3212663"/>
              <a:gd name="connsiteY0" fmla="*/ 1624823 h 3058748"/>
              <a:gd name="connsiteX1" fmla="*/ 1503133 w 3212663"/>
              <a:gd name="connsiteY1" fmla="*/ 265 h 3058748"/>
              <a:gd name="connsiteX2" fmla="*/ 3212663 w 3212663"/>
              <a:gd name="connsiteY2" fmla="*/ 1529407 h 3058748"/>
              <a:gd name="connsiteX3" fmla="*/ 1630353 w 3212663"/>
              <a:gd name="connsiteY3" fmla="*/ 3058549 h 3058748"/>
              <a:gd name="connsiteX4" fmla="*/ 335 w 3212663"/>
              <a:gd name="connsiteY4" fmla="*/ 1624823 h 3058748"/>
              <a:gd name="connsiteX0" fmla="*/ 892 w 3213220"/>
              <a:gd name="connsiteY0" fmla="*/ 1624823 h 3058748"/>
              <a:gd name="connsiteX1" fmla="*/ 1503690 w 3213220"/>
              <a:gd name="connsiteY1" fmla="*/ 265 h 3058748"/>
              <a:gd name="connsiteX2" fmla="*/ 3213220 w 3213220"/>
              <a:gd name="connsiteY2" fmla="*/ 1529407 h 3058748"/>
              <a:gd name="connsiteX3" fmla="*/ 1630910 w 3213220"/>
              <a:gd name="connsiteY3" fmla="*/ 3058549 h 3058748"/>
              <a:gd name="connsiteX4" fmla="*/ 892 w 3213220"/>
              <a:gd name="connsiteY4" fmla="*/ 1624823 h 3058748"/>
              <a:gd name="connsiteX0" fmla="*/ 4743 w 3217071"/>
              <a:gd name="connsiteY0" fmla="*/ 1624823 h 3058932"/>
              <a:gd name="connsiteX1" fmla="*/ 1507541 w 3217071"/>
              <a:gd name="connsiteY1" fmla="*/ 265 h 3058932"/>
              <a:gd name="connsiteX2" fmla="*/ 3217071 w 3217071"/>
              <a:gd name="connsiteY2" fmla="*/ 1529407 h 3058932"/>
              <a:gd name="connsiteX3" fmla="*/ 1634761 w 3217071"/>
              <a:gd name="connsiteY3" fmla="*/ 3058549 h 3058932"/>
              <a:gd name="connsiteX4" fmla="*/ 4743 w 3217071"/>
              <a:gd name="connsiteY4" fmla="*/ 1624823 h 305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7071" h="3058932">
                <a:moveTo>
                  <a:pt x="4743" y="1624823"/>
                </a:moveTo>
                <a:cubicBezTo>
                  <a:pt x="-48265" y="653933"/>
                  <a:pt x="336049" y="16168"/>
                  <a:pt x="1507541" y="265"/>
                </a:cubicBezTo>
                <a:cubicBezTo>
                  <a:pt x="2679033" y="-15638"/>
                  <a:pt x="3217071" y="684885"/>
                  <a:pt x="3217071" y="1529407"/>
                </a:cubicBezTo>
                <a:cubicBezTo>
                  <a:pt x="3217071" y="2882813"/>
                  <a:pt x="2170149" y="3042646"/>
                  <a:pt x="1634761" y="3058549"/>
                </a:cubicBezTo>
                <a:cubicBezTo>
                  <a:pt x="1099373" y="3074452"/>
                  <a:pt x="57751" y="2595713"/>
                  <a:pt x="4743" y="162482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A8ACC298-108B-4368-8AE5-D50A71E10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98079" y="199786"/>
            <a:ext cx="5624647" cy="5528583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1545 w 803235"/>
              <a:gd name="connsiteY5" fmla="*/ 630854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798560"/>
              <a:gd name="connsiteY0" fmla="*/ 705247 h 765991"/>
              <a:gd name="connsiteX1" fmla="*/ 415157 w 798560"/>
              <a:gd name="connsiteY1" fmla="*/ 756657 h 765991"/>
              <a:gd name="connsiteX2" fmla="*/ 787849 w 798560"/>
              <a:gd name="connsiteY2" fmla="*/ 492088 h 765991"/>
              <a:gd name="connsiteX3" fmla="*/ 563231 w 798560"/>
              <a:gd name="connsiteY3" fmla="*/ 3537 h 765991"/>
              <a:gd name="connsiteX4" fmla="*/ 34212 w 798560"/>
              <a:gd name="connsiteY4" fmla="*/ 319863 h 765991"/>
              <a:gd name="connsiteX5" fmla="*/ 32028 w 798560"/>
              <a:gd name="connsiteY5" fmla="*/ 580731 h 765991"/>
              <a:gd name="connsiteX6" fmla="*/ 0 w 798560"/>
              <a:gd name="connsiteY6" fmla="*/ 705247 h 765991"/>
              <a:gd name="connsiteX0" fmla="*/ 0 w 795836"/>
              <a:gd name="connsiteY0" fmla="*/ 705247 h 754100"/>
              <a:gd name="connsiteX1" fmla="*/ 454508 w 795836"/>
              <a:gd name="connsiteY1" fmla="*/ 743385 h 754100"/>
              <a:gd name="connsiteX2" fmla="*/ 787849 w 795836"/>
              <a:gd name="connsiteY2" fmla="*/ 492088 h 754100"/>
              <a:gd name="connsiteX3" fmla="*/ 563231 w 795836"/>
              <a:gd name="connsiteY3" fmla="*/ 3537 h 754100"/>
              <a:gd name="connsiteX4" fmla="*/ 34212 w 795836"/>
              <a:gd name="connsiteY4" fmla="*/ 319863 h 754100"/>
              <a:gd name="connsiteX5" fmla="*/ 32028 w 795836"/>
              <a:gd name="connsiteY5" fmla="*/ 580731 h 754100"/>
              <a:gd name="connsiteX6" fmla="*/ 0 w 795836"/>
              <a:gd name="connsiteY6" fmla="*/ 705247 h 754100"/>
              <a:gd name="connsiteX0" fmla="*/ 0 w 795836"/>
              <a:gd name="connsiteY0" fmla="*/ 705247 h 752157"/>
              <a:gd name="connsiteX1" fmla="*/ 454508 w 795836"/>
              <a:gd name="connsiteY1" fmla="*/ 743385 h 752157"/>
              <a:gd name="connsiteX2" fmla="*/ 787849 w 795836"/>
              <a:gd name="connsiteY2" fmla="*/ 492088 h 752157"/>
              <a:gd name="connsiteX3" fmla="*/ 563231 w 795836"/>
              <a:gd name="connsiteY3" fmla="*/ 3537 h 752157"/>
              <a:gd name="connsiteX4" fmla="*/ 34212 w 795836"/>
              <a:gd name="connsiteY4" fmla="*/ 319863 h 752157"/>
              <a:gd name="connsiteX5" fmla="*/ 32028 w 795836"/>
              <a:gd name="connsiteY5" fmla="*/ 580731 h 752157"/>
              <a:gd name="connsiteX6" fmla="*/ 0 w 795836"/>
              <a:gd name="connsiteY6" fmla="*/ 705247 h 752157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2342"/>
              <a:gd name="connsiteY0" fmla="*/ 705247 h 781632"/>
              <a:gd name="connsiteX1" fmla="*/ 236571 w 792342"/>
              <a:gd name="connsiteY1" fmla="*/ 717015 h 781632"/>
              <a:gd name="connsiteX2" fmla="*/ 506127 w 792342"/>
              <a:gd name="connsiteY2" fmla="*/ 772235 h 781632"/>
              <a:gd name="connsiteX3" fmla="*/ 787849 w 792342"/>
              <a:gd name="connsiteY3" fmla="*/ 492088 h 781632"/>
              <a:gd name="connsiteX4" fmla="*/ 563231 w 792342"/>
              <a:gd name="connsiteY4" fmla="*/ 3537 h 781632"/>
              <a:gd name="connsiteX5" fmla="*/ 34212 w 792342"/>
              <a:gd name="connsiteY5" fmla="*/ 319863 h 781632"/>
              <a:gd name="connsiteX6" fmla="*/ 32028 w 792342"/>
              <a:gd name="connsiteY6" fmla="*/ 580731 h 781632"/>
              <a:gd name="connsiteX7" fmla="*/ 0 w 792342"/>
              <a:gd name="connsiteY7" fmla="*/ 705247 h 781632"/>
              <a:gd name="connsiteX0" fmla="*/ 0 w 792342"/>
              <a:gd name="connsiteY0" fmla="*/ 705247 h 775707"/>
              <a:gd name="connsiteX1" fmla="*/ 236571 w 792342"/>
              <a:gd name="connsiteY1" fmla="*/ 717015 h 775707"/>
              <a:gd name="connsiteX2" fmla="*/ 506127 w 792342"/>
              <a:gd name="connsiteY2" fmla="*/ 772235 h 775707"/>
              <a:gd name="connsiteX3" fmla="*/ 787849 w 792342"/>
              <a:gd name="connsiteY3" fmla="*/ 492088 h 775707"/>
              <a:gd name="connsiteX4" fmla="*/ 563231 w 792342"/>
              <a:gd name="connsiteY4" fmla="*/ 3537 h 775707"/>
              <a:gd name="connsiteX5" fmla="*/ 34212 w 792342"/>
              <a:gd name="connsiteY5" fmla="*/ 319863 h 775707"/>
              <a:gd name="connsiteX6" fmla="*/ 32028 w 792342"/>
              <a:gd name="connsiteY6" fmla="*/ 580731 h 775707"/>
              <a:gd name="connsiteX7" fmla="*/ 0 w 792342"/>
              <a:gd name="connsiteY7" fmla="*/ 705247 h 775707"/>
              <a:gd name="connsiteX0" fmla="*/ 0 w 790917"/>
              <a:gd name="connsiteY0" fmla="*/ 705247 h 789042"/>
              <a:gd name="connsiteX1" fmla="*/ 236571 w 790917"/>
              <a:gd name="connsiteY1" fmla="*/ 717015 h 789042"/>
              <a:gd name="connsiteX2" fmla="*/ 527821 w 790917"/>
              <a:gd name="connsiteY2" fmla="*/ 786071 h 789042"/>
              <a:gd name="connsiteX3" fmla="*/ 787849 w 790917"/>
              <a:gd name="connsiteY3" fmla="*/ 492088 h 789042"/>
              <a:gd name="connsiteX4" fmla="*/ 563231 w 790917"/>
              <a:gd name="connsiteY4" fmla="*/ 3537 h 789042"/>
              <a:gd name="connsiteX5" fmla="*/ 34212 w 790917"/>
              <a:gd name="connsiteY5" fmla="*/ 319863 h 789042"/>
              <a:gd name="connsiteX6" fmla="*/ 32028 w 790917"/>
              <a:gd name="connsiteY6" fmla="*/ 580731 h 789042"/>
              <a:gd name="connsiteX7" fmla="*/ 0 w 790917"/>
              <a:gd name="connsiteY7" fmla="*/ 705247 h 789042"/>
              <a:gd name="connsiteX0" fmla="*/ 0 w 790917"/>
              <a:gd name="connsiteY0" fmla="*/ 705247 h 794443"/>
              <a:gd name="connsiteX1" fmla="*/ 236571 w 790917"/>
              <a:gd name="connsiteY1" fmla="*/ 717015 h 794443"/>
              <a:gd name="connsiteX2" fmla="*/ 527821 w 790917"/>
              <a:gd name="connsiteY2" fmla="*/ 786071 h 794443"/>
              <a:gd name="connsiteX3" fmla="*/ 787849 w 790917"/>
              <a:gd name="connsiteY3" fmla="*/ 492088 h 794443"/>
              <a:gd name="connsiteX4" fmla="*/ 563231 w 790917"/>
              <a:gd name="connsiteY4" fmla="*/ 3537 h 794443"/>
              <a:gd name="connsiteX5" fmla="*/ 34212 w 790917"/>
              <a:gd name="connsiteY5" fmla="*/ 319863 h 794443"/>
              <a:gd name="connsiteX6" fmla="*/ 32028 w 790917"/>
              <a:gd name="connsiteY6" fmla="*/ 580731 h 794443"/>
              <a:gd name="connsiteX7" fmla="*/ 0 w 790917"/>
              <a:gd name="connsiteY7" fmla="*/ 705247 h 794443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177"/>
              <a:gd name="connsiteX1" fmla="*/ 207866 w 790917"/>
              <a:gd name="connsiteY1" fmla="*/ 713884 h 798177"/>
              <a:gd name="connsiteX2" fmla="*/ 527821 w 790917"/>
              <a:gd name="connsiteY2" fmla="*/ 786071 h 798177"/>
              <a:gd name="connsiteX3" fmla="*/ 787849 w 790917"/>
              <a:gd name="connsiteY3" fmla="*/ 492088 h 798177"/>
              <a:gd name="connsiteX4" fmla="*/ 563231 w 790917"/>
              <a:gd name="connsiteY4" fmla="*/ 3537 h 798177"/>
              <a:gd name="connsiteX5" fmla="*/ 34212 w 790917"/>
              <a:gd name="connsiteY5" fmla="*/ 319863 h 798177"/>
              <a:gd name="connsiteX6" fmla="*/ 32028 w 790917"/>
              <a:gd name="connsiteY6" fmla="*/ 580731 h 798177"/>
              <a:gd name="connsiteX7" fmla="*/ 0 w 790917"/>
              <a:gd name="connsiteY7" fmla="*/ 705247 h 798177"/>
              <a:gd name="connsiteX0" fmla="*/ 0 w 790917"/>
              <a:gd name="connsiteY0" fmla="*/ 705247 h 798148"/>
              <a:gd name="connsiteX1" fmla="*/ 169331 w 790917"/>
              <a:gd name="connsiteY1" fmla="*/ 713737 h 798148"/>
              <a:gd name="connsiteX2" fmla="*/ 527821 w 790917"/>
              <a:gd name="connsiteY2" fmla="*/ 786071 h 798148"/>
              <a:gd name="connsiteX3" fmla="*/ 787849 w 790917"/>
              <a:gd name="connsiteY3" fmla="*/ 492088 h 798148"/>
              <a:gd name="connsiteX4" fmla="*/ 563231 w 790917"/>
              <a:gd name="connsiteY4" fmla="*/ 3537 h 798148"/>
              <a:gd name="connsiteX5" fmla="*/ 34212 w 790917"/>
              <a:gd name="connsiteY5" fmla="*/ 319863 h 798148"/>
              <a:gd name="connsiteX6" fmla="*/ 32028 w 790917"/>
              <a:gd name="connsiteY6" fmla="*/ 580731 h 798148"/>
              <a:gd name="connsiteX7" fmla="*/ 0 w 790917"/>
              <a:gd name="connsiteY7" fmla="*/ 705247 h 79814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32028 w 790917"/>
              <a:gd name="connsiteY6" fmla="*/ 580731 h 795808"/>
              <a:gd name="connsiteX7" fmla="*/ 0 w 790917"/>
              <a:gd name="connsiteY7" fmla="*/ 705247 h 79580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24096 w 790917"/>
              <a:gd name="connsiteY6" fmla="*/ 503495 h 795808"/>
              <a:gd name="connsiteX7" fmla="*/ 0 w 790917"/>
              <a:gd name="connsiteY7" fmla="*/ 70524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9307"/>
              <a:gd name="connsiteX1" fmla="*/ 188692 w 805655"/>
              <a:gd name="connsiteY1" fmla="*/ 719277 h 799307"/>
              <a:gd name="connsiteX2" fmla="*/ 542559 w 805655"/>
              <a:gd name="connsiteY2" fmla="*/ 786071 h 799307"/>
              <a:gd name="connsiteX3" fmla="*/ 802587 w 805655"/>
              <a:gd name="connsiteY3" fmla="*/ 492088 h 799307"/>
              <a:gd name="connsiteX4" fmla="*/ 577969 w 805655"/>
              <a:gd name="connsiteY4" fmla="*/ 3537 h 799307"/>
              <a:gd name="connsiteX5" fmla="*/ 48950 w 805655"/>
              <a:gd name="connsiteY5" fmla="*/ 319863 h 799307"/>
              <a:gd name="connsiteX6" fmla="*/ 38834 w 805655"/>
              <a:gd name="connsiteY6" fmla="*/ 503495 h 799307"/>
              <a:gd name="connsiteX7" fmla="*/ 0 w 805655"/>
              <a:gd name="connsiteY7" fmla="*/ 640697 h 799307"/>
              <a:gd name="connsiteX0" fmla="*/ 0 w 805266"/>
              <a:gd name="connsiteY0" fmla="*/ 640697 h 798795"/>
              <a:gd name="connsiteX1" fmla="*/ 188692 w 805266"/>
              <a:gd name="connsiteY1" fmla="*/ 719277 h 798795"/>
              <a:gd name="connsiteX2" fmla="*/ 548579 w 805266"/>
              <a:gd name="connsiteY2" fmla="*/ 785469 h 798795"/>
              <a:gd name="connsiteX3" fmla="*/ 802587 w 805266"/>
              <a:gd name="connsiteY3" fmla="*/ 492088 h 798795"/>
              <a:gd name="connsiteX4" fmla="*/ 577969 w 805266"/>
              <a:gd name="connsiteY4" fmla="*/ 3537 h 798795"/>
              <a:gd name="connsiteX5" fmla="*/ 48950 w 805266"/>
              <a:gd name="connsiteY5" fmla="*/ 319863 h 798795"/>
              <a:gd name="connsiteX6" fmla="*/ 38834 w 805266"/>
              <a:gd name="connsiteY6" fmla="*/ 503495 h 798795"/>
              <a:gd name="connsiteX7" fmla="*/ 0 w 805266"/>
              <a:gd name="connsiteY7" fmla="*/ 640697 h 798795"/>
              <a:gd name="connsiteX0" fmla="*/ 0 w 805266"/>
              <a:gd name="connsiteY0" fmla="*/ 640697 h 794314"/>
              <a:gd name="connsiteX1" fmla="*/ 188692 w 805266"/>
              <a:gd name="connsiteY1" fmla="*/ 719277 h 794314"/>
              <a:gd name="connsiteX2" fmla="*/ 548579 w 805266"/>
              <a:gd name="connsiteY2" fmla="*/ 785469 h 794314"/>
              <a:gd name="connsiteX3" fmla="*/ 802587 w 805266"/>
              <a:gd name="connsiteY3" fmla="*/ 492088 h 794314"/>
              <a:gd name="connsiteX4" fmla="*/ 577969 w 805266"/>
              <a:gd name="connsiteY4" fmla="*/ 3537 h 794314"/>
              <a:gd name="connsiteX5" fmla="*/ 48950 w 805266"/>
              <a:gd name="connsiteY5" fmla="*/ 319863 h 794314"/>
              <a:gd name="connsiteX6" fmla="*/ 38834 w 805266"/>
              <a:gd name="connsiteY6" fmla="*/ 503495 h 794314"/>
              <a:gd name="connsiteX7" fmla="*/ 0 w 805266"/>
              <a:gd name="connsiteY7" fmla="*/ 640697 h 794314"/>
              <a:gd name="connsiteX0" fmla="*/ 0 w 803842"/>
              <a:gd name="connsiteY0" fmla="*/ 654560 h 794314"/>
              <a:gd name="connsiteX1" fmla="*/ 187268 w 803842"/>
              <a:gd name="connsiteY1" fmla="*/ 719277 h 794314"/>
              <a:gd name="connsiteX2" fmla="*/ 547155 w 803842"/>
              <a:gd name="connsiteY2" fmla="*/ 785469 h 794314"/>
              <a:gd name="connsiteX3" fmla="*/ 801163 w 803842"/>
              <a:gd name="connsiteY3" fmla="*/ 492088 h 794314"/>
              <a:gd name="connsiteX4" fmla="*/ 576545 w 803842"/>
              <a:gd name="connsiteY4" fmla="*/ 3537 h 794314"/>
              <a:gd name="connsiteX5" fmla="*/ 47526 w 803842"/>
              <a:gd name="connsiteY5" fmla="*/ 319863 h 794314"/>
              <a:gd name="connsiteX6" fmla="*/ 37410 w 803842"/>
              <a:gd name="connsiteY6" fmla="*/ 503495 h 794314"/>
              <a:gd name="connsiteX7" fmla="*/ 0 w 803842"/>
              <a:gd name="connsiteY7" fmla="*/ 654560 h 7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3842" h="794314">
                <a:moveTo>
                  <a:pt x="0" y="654560"/>
                </a:moveTo>
                <a:cubicBezTo>
                  <a:pt x="99481" y="649393"/>
                  <a:pt x="145401" y="687525"/>
                  <a:pt x="187268" y="719277"/>
                </a:cubicBezTo>
                <a:cubicBezTo>
                  <a:pt x="259873" y="773965"/>
                  <a:pt x="441456" y="812487"/>
                  <a:pt x="547155" y="785469"/>
                </a:cubicBezTo>
                <a:cubicBezTo>
                  <a:pt x="711883" y="743363"/>
                  <a:pt x="796265" y="622410"/>
                  <a:pt x="801163" y="492088"/>
                </a:cubicBezTo>
                <a:cubicBezTo>
                  <a:pt x="806061" y="361766"/>
                  <a:pt x="828195" y="49162"/>
                  <a:pt x="576545" y="3537"/>
                </a:cubicBezTo>
                <a:cubicBezTo>
                  <a:pt x="480818" y="-3606"/>
                  <a:pt x="82102" y="-31038"/>
                  <a:pt x="47526" y="319863"/>
                </a:cubicBezTo>
                <a:cubicBezTo>
                  <a:pt x="31620" y="428829"/>
                  <a:pt x="37410" y="440154"/>
                  <a:pt x="37410" y="503495"/>
                </a:cubicBezTo>
                <a:cubicBezTo>
                  <a:pt x="49082" y="594481"/>
                  <a:pt x="0" y="654560"/>
                  <a:pt x="0" y="65456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1C8213-9641-D86F-19BF-E603A1D6FE33}"/>
              </a:ext>
            </a:extLst>
          </p:cNvPr>
          <p:cNvSpPr txBox="1"/>
          <p:nvPr/>
        </p:nvSpPr>
        <p:spPr>
          <a:xfrm>
            <a:off x="7338256" y="1055754"/>
            <a:ext cx="3886397" cy="39803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pc="50" dirty="0" err="1">
                <a:latin typeface="Arial" panose="020B0604020202020204" pitchFamily="34" charset="0"/>
                <a:cs typeface="Arial" panose="020B0604020202020204" pitchFamily="34" charset="0"/>
              </a:rPr>
              <a:t>Hundail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 (2020), critical thinking and clinical decision-making have been extensively studied, but new acute care nurses have few tools to improve these skills.</a:t>
            </a:r>
          </a:p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Critical thinking requires hindsight, according to this study. The past, its causes, and its effects must be carefully analyzed in decision-making because one cannot build a firm future without a framework in the past 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MacKay and McKiernan, 2004)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7D8DD73D-D6D9-4F15-9936-89583FB18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47219">
            <a:off x="6257736" y="240131"/>
            <a:ext cx="5624647" cy="5528583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1545 w 803235"/>
              <a:gd name="connsiteY5" fmla="*/ 630854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803235"/>
              <a:gd name="connsiteY0" fmla="*/ 705247 h 767075"/>
              <a:gd name="connsiteX1" fmla="*/ 348690 w 803235"/>
              <a:gd name="connsiteY1" fmla="*/ 757848 h 767075"/>
              <a:gd name="connsiteX2" fmla="*/ 787849 w 803235"/>
              <a:gd name="connsiteY2" fmla="*/ 492088 h 767075"/>
              <a:gd name="connsiteX3" fmla="*/ 563231 w 803235"/>
              <a:gd name="connsiteY3" fmla="*/ 3537 h 767075"/>
              <a:gd name="connsiteX4" fmla="*/ 34212 w 803235"/>
              <a:gd name="connsiteY4" fmla="*/ 319863 h 767075"/>
              <a:gd name="connsiteX5" fmla="*/ 32028 w 803235"/>
              <a:gd name="connsiteY5" fmla="*/ 580731 h 767075"/>
              <a:gd name="connsiteX6" fmla="*/ 0 w 803235"/>
              <a:gd name="connsiteY6" fmla="*/ 705247 h 767075"/>
              <a:gd name="connsiteX0" fmla="*/ 0 w 798560"/>
              <a:gd name="connsiteY0" fmla="*/ 705247 h 765991"/>
              <a:gd name="connsiteX1" fmla="*/ 415157 w 798560"/>
              <a:gd name="connsiteY1" fmla="*/ 756657 h 765991"/>
              <a:gd name="connsiteX2" fmla="*/ 787849 w 798560"/>
              <a:gd name="connsiteY2" fmla="*/ 492088 h 765991"/>
              <a:gd name="connsiteX3" fmla="*/ 563231 w 798560"/>
              <a:gd name="connsiteY3" fmla="*/ 3537 h 765991"/>
              <a:gd name="connsiteX4" fmla="*/ 34212 w 798560"/>
              <a:gd name="connsiteY4" fmla="*/ 319863 h 765991"/>
              <a:gd name="connsiteX5" fmla="*/ 32028 w 798560"/>
              <a:gd name="connsiteY5" fmla="*/ 580731 h 765991"/>
              <a:gd name="connsiteX6" fmla="*/ 0 w 798560"/>
              <a:gd name="connsiteY6" fmla="*/ 705247 h 765991"/>
              <a:gd name="connsiteX0" fmla="*/ 0 w 795836"/>
              <a:gd name="connsiteY0" fmla="*/ 705247 h 754100"/>
              <a:gd name="connsiteX1" fmla="*/ 454508 w 795836"/>
              <a:gd name="connsiteY1" fmla="*/ 743385 h 754100"/>
              <a:gd name="connsiteX2" fmla="*/ 787849 w 795836"/>
              <a:gd name="connsiteY2" fmla="*/ 492088 h 754100"/>
              <a:gd name="connsiteX3" fmla="*/ 563231 w 795836"/>
              <a:gd name="connsiteY3" fmla="*/ 3537 h 754100"/>
              <a:gd name="connsiteX4" fmla="*/ 34212 w 795836"/>
              <a:gd name="connsiteY4" fmla="*/ 319863 h 754100"/>
              <a:gd name="connsiteX5" fmla="*/ 32028 w 795836"/>
              <a:gd name="connsiteY5" fmla="*/ 580731 h 754100"/>
              <a:gd name="connsiteX6" fmla="*/ 0 w 795836"/>
              <a:gd name="connsiteY6" fmla="*/ 705247 h 754100"/>
              <a:gd name="connsiteX0" fmla="*/ 0 w 795836"/>
              <a:gd name="connsiteY0" fmla="*/ 705247 h 752157"/>
              <a:gd name="connsiteX1" fmla="*/ 454508 w 795836"/>
              <a:gd name="connsiteY1" fmla="*/ 743385 h 752157"/>
              <a:gd name="connsiteX2" fmla="*/ 787849 w 795836"/>
              <a:gd name="connsiteY2" fmla="*/ 492088 h 752157"/>
              <a:gd name="connsiteX3" fmla="*/ 563231 w 795836"/>
              <a:gd name="connsiteY3" fmla="*/ 3537 h 752157"/>
              <a:gd name="connsiteX4" fmla="*/ 34212 w 795836"/>
              <a:gd name="connsiteY4" fmla="*/ 319863 h 752157"/>
              <a:gd name="connsiteX5" fmla="*/ 32028 w 795836"/>
              <a:gd name="connsiteY5" fmla="*/ 580731 h 752157"/>
              <a:gd name="connsiteX6" fmla="*/ 0 w 795836"/>
              <a:gd name="connsiteY6" fmla="*/ 705247 h 752157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5836"/>
              <a:gd name="connsiteY0" fmla="*/ 705247 h 755983"/>
              <a:gd name="connsiteX1" fmla="*/ 236571 w 795836"/>
              <a:gd name="connsiteY1" fmla="*/ 717015 h 755983"/>
              <a:gd name="connsiteX2" fmla="*/ 454508 w 795836"/>
              <a:gd name="connsiteY2" fmla="*/ 743385 h 755983"/>
              <a:gd name="connsiteX3" fmla="*/ 787849 w 795836"/>
              <a:gd name="connsiteY3" fmla="*/ 492088 h 755983"/>
              <a:gd name="connsiteX4" fmla="*/ 563231 w 795836"/>
              <a:gd name="connsiteY4" fmla="*/ 3537 h 755983"/>
              <a:gd name="connsiteX5" fmla="*/ 34212 w 795836"/>
              <a:gd name="connsiteY5" fmla="*/ 319863 h 755983"/>
              <a:gd name="connsiteX6" fmla="*/ 32028 w 795836"/>
              <a:gd name="connsiteY6" fmla="*/ 580731 h 755983"/>
              <a:gd name="connsiteX7" fmla="*/ 0 w 795836"/>
              <a:gd name="connsiteY7" fmla="*/ 705247 h 755983"/>
              <a:gd name="connsiteX0" fmla="*/ 0 w 792342"/>
              <a:gd name="connsiteY0" fmla="*/ 705247 h 781632"/>
              <a:gd name="connsiteX1" fmla="*/ 236571 w 792342"/>
              <a:gd name="connsiteY1" fmla="*/ 717015 h 781632"/>
              <a:gd name="connsiteX2" fmla="*/ 506127 w 792342"/>
              <a:gd name="connsiteY2" fmla="*/ 772235 h 781632"/>
              <a:gd name="connsiteX3" fmla="*/ 787849 w 792342"/>
              <a:gd name="connsiteY3" fmla="*/ 492088 h 781632"/>
              <a:gd name="connsiteX4" fmla="*/ 563231 w 792342"/>
              <a:gd name="connsiteY4" fmla="*/ 3537 h 781632"/>
              <a:gd name="connsiteX5" fmla="*/ 34212 w 792342"/>
              <a:gd name="connsiteY5" fmla="*/ 319863 h 781632"/>
              <a:gd name="connsiteX6" fmla="*/ 32028 w 792342"/>
              <a:gd name="connsiteY6" fmla="*/ 580731 h 781632"/>
              <a:gd name="connsiteX7" fmla="*/ 0 w 792342"/>
              <a:gd name="connsiteY7" fmla="*/ 705247 h 781632"/>
              <a:gd name="connsiteX0" fmla="*/ 0 w 792342"/>
              <a:gd name="connsiteY0" fmla="*/ 705247 h 775707"/>
              <a:gd name="connsiteX1" fmla="*/ 236571 w 792342"/>
              <a:gd name="connsiteY1" fmla="*/ 717015 h 775707"/>
              <a:gd name="connsiteX2" fmla="*/ 506127 w 792342"/>
              <a:gd name="connsiteY2" fmla="*/ 772235 h 775707"/>
              <a:gd name="connsiteX3" fmla="*/ 787849 w 792342"/>
              <a:gd name="connsiteY3" fmla="*/ 492088 h 775707"/>
              <a:gd name="connsiteX4" fmla="*/ 563231 w 792342"/>
              <a:gd name="connsiteY4" fmla="*/ 3537 h 775707"/>
              <a:gd name="connsiteX5" fmla="*/ 34212 w 792342"/>
              <a:gd name="connsiteY5" fmla="*/ 319863 h 775707"/>
              <a:gd name="connsiteX6" fmla="*/ 32028 w 792342"/>
              <a:gd name="connsiteY6" fmla="*/ 580731 h 775707"/>
              <a:gd name="connsiteX7" fmla="*/ 0 w 792342"/>
              <a:gd name="connsiteY7" fmla="*/ 705247 h 775707"/>
              <a:gd name="connsiteX0" fmla="*/ 0 w 790917"/>
              <a:gd name="connsiteY0" fmla="*/ 705247 h 789042"/>
              <a:gd name="connsiteX1" fmla="*/ 236571 w 790917"/>
              <a:gd name="connsiteY1" fmla="*/ 717015 h 789042"/>
              <a:gd name="connsiteX2" fmla="*/ 527821 w 790917"/>
              <a:gd name="connsiteY2" fmla="*/ 786071 h 789042"/>
              <a:gd name="connsiteX3" fmla="*/ 787849 w 790917"/>
              <a:gd name="connsiteY3" fmla="*/ 492088 h 789042"/>
              <a:gd name="connsiteX4" fmla="*/ 563231 w 790917"/>
              <a:gd name="connsiteY4" fmla="*/ 3537 h 789042"/>
              <a:gd name="connsiteX5" fmla="*/ 34212 w 790917"/>
              <a:gd name="connsiteY5" fmla="*/ 319863 h 789042"/>
              <a:gd name="connsiteX6" fmla="*/ 32028 w 790917"/>
              <a:gd name="connsiteY6" fmla="*/ 580731 h 789042"/>
              <a:gd name="connsiteX7" fmla="*/ 0 w 790917"/>
              <a:gd name="connsiteY7" fmla="*/ 705247 h 789042"/>
              <a:gd name="connsiteX0" fmla="*/ 0 w 790917"/>
              <a:gd name="connsiteY0" fmla="*/ 705247 h 794443"/>
              <a:gd name="connsiteX1" fmla="*/ 236571 w 790917"/>
              <a:gd name="connsiteY1" fmla="*/ 717015 h 794443"/>
              <a:gd name="connsiteX2" fmla="*/ 527821 w 790917"/>
              <a:gd name="connsiteY2" fmla="*/ 786071 h 794443"/>
              <a:gd name="connsiteX3" fmla="*/ 787849 w 790917"/>
              <a:gd name="connsiteY3" fmla="*/ 492088 h 794443"/>
              <a:gd name="connsiteX4" fmla="*/ 563231 w 790917"/>
              <a:gd name="connsiteY4" fmla="*/ 3537 h 794443"/>
              <a:gd name="connsiteX5" fmla="*/ 34212 w 790917"/>
              <a:gd name="connsiteY5" fmla="*/ 319863 h 794443"/>
              <a:gd name="connsiteX6" fmla="*/ 32028 w 790917"/>
              <a:gd name="connsiteY6" fmla="*/ 580731 h 794443"/>
              <a:gd name="connsiteX7" fmla="*/ 0 w 790917"/>
              <a:gd name="connsiteY7" fmla="*/ 705247 h 794443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821"/>
              <a:gd name="connsiteX1" fmla="*/ 236571 w 790917"/>
              <a:gd name="connsiteY1" fmla="*/ 717015 h 798821"/>
              <a:gd name="connsiteX2" fmla="*/ 527821 w 790917"/>
              <a:gd name="connsiteY2" fmla="*/ 786071 h 798821"/>
              <a:gd name="connsiteX3" fmla="*/ 787849 w 790917"/>
              <a:gd name="connsiteY3" fmla="*/ 492088 h 798821"/>
              <a:gd name="connsiteX4" fmla="*/ 563231 w 790917"/>
              <a:gd name="connsiteY4" fmla="*/ 3537 h 798821"/>
              <a:gd name="connsiteX5" fmla="*/ 34212 w 790917"/>
              <a:gd name="connsiteY5" fmla="*/ 319863 h 798821"/>
              <a:gd name="connsiteX6" fmla="*/ 32028 w 790917"/>
              <a:gd name="connsiteY6" fmla="*/ 580731 h 798821"/>
              <a:gd name="connsiteX7" fmla="*/ 0 w 790917"/>
              <a:gd name="connsiteY7" fmla="*/ 705247 h 798821"/>
              <a:gd name="connsiteX0" fmla="*/ 0 w 790917"/>
              <a:gd name="connsiteY0" fmla="*/ 705247 h 798177"/>
              <a:gd name="connsiteX1" fmla="*/ 207866 w 790917"/>
              <a:gd name="connsiteY1" fmla="*/ 713884 h 798177"/>
              <a:gd name="connsiteX2" fmla="*/ 527821 w 790917"/>
              <a:gd name="connsiteY2" fmla="*/ 786071 h 798177"/>
              <a:gd name="connsiteX3" fmla="*/ 787849 w 790917"/>
              <a:gd name="connsiteY3" fmla="*/ 492088 h 798177"/>
              <a:gd name="connsiteX4" fmla="*/ 563231 w 790917"/>
              <a:gd name="connsiteY4" fmla="*/ 3537 h 798177"/>
              <a:gd name="connsiteX5" fmla="*/ 34212 w 790917"/>
              <a:gd name="connsiteY5" fmla="*/ 319863 h 798177"/>
              <a:gd name="connsiteX6" fmla="*/ 32028 w 790917"/>
              <a:gd name="connsiteY6" fmla="*/ 580731 h 798177"/>
              <a:gd name="connsiteX7" fmla="*/ 0 w 790917"/>
              <a:gd name="connsiteY7" fmla="*/ 705247 h 798177"/>
              <a:gd name="connsiteX0" fmla="*/ 0 w 790917"/>
              <a:gd name="connsiteY0" fmla="*/ 705247 h 798148"/>
              <a:gd name="connsiteX1" fmla="*/ 169331 w 790917"/>
              <a:gd name="connsiteY1" fmla="*/ 713737 h 798148"/>
              <a:gd name="connsiteX2" fmla="*/ 527821 w 790917"/>
              <a:gd name="connsiteY2" fmla="*/ 786071 h 798148"/>
              <a:gd name="connsiteX3" fmla="*/ 787849 w 790917"/>
              <a:gd name="connsiteY3" fmla="*/ 492088 h 798148"/>
              <a:gd name="connsiteX4" fmla="*/ 563231 w 790917"/>
              <a:gd name="connsiteY4" fmla="*/ 3537 h 798148"/>
              <a:gd name="connsiteX5" fmla="*/ 34212 w 790917"/>
              <a:gd name="connsiteY5" fmla="*/ 319863 h 798148"/>
              <a:gd name="connsiteX6" fmla="*/ 32028 w 790917"/>
              <a:gd name="connsiteY6" fmla="*/ 580731 h 798148"/>
              <a:gd name="connsiteX7" fmla="*/ 0 w 790917"/>
              <a:gd name="connsiteY7" fmla="*/ 705247 h 79814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32028 w 790917"/>
              <a:gd name="connsiteY6" fmla="*/ 580731 h 795808"/>
              <a:gd name="connsiteX7" fmla="*/ 0 w 790917"/>
              <a:gd name="connsiteY7" fmla="*/ 705247 h 795808"/>
              <a:gd name="connsiteX0" fmla="*/ 0 w 790917"/>
              <a:gd name="connsiteY0" fmla="*/ 705247 h 795808"/>
              <a:gd name="connsiteX1" fmla="*/ 169331 w 790917"/>
              <a:gd name="connsiteY1" fmla="*/ 713737 h 795808"/>
              <a:gd name="connsiteX2" fmla="*/ 527821 w 790917"/>
              <a:gd name="connsiteY2" fmla="*/ 786071 h 795808"/>
              <a:gd name="connsiteX3" fmla="*/ 787849 w 790917"/>
              <a:gd name="connsiteY3" fmla="*/ 492088 h 795808"/>
              <a:gd name="connsiteX4" fmla="*/ 563231 w 790917"/>
              <a:gd name="connsiteY4" fmla="*/ 3537 h 795808"/>
              <a:gd name="connsiteX5" fmla="*/ 34212 w 790917"/>
              <a:gd name="connsiteY5" fmla="*/ 319863 h 795808"/>
              <a:gd name="connsiteX6" fmla="*/ 24096 w 790917"/>
              <a:gd name="connsiteY6" fmla="*/ 503495 h 795808"/>
              <a:gd name="connsiteX7" fmla="*/ 0 w 790917"/>
              <a:gd name="connsiteY7" fmla="*/ 70524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5808"/>
              <a:gd name="connsiteX1" fmla="*/ 184069 w 805655"/>
              <a:gd name="connsiteY1" fmla="*/ 713737 h 795808"/>
              <a:gd name="connsiteX2" fmla="*/ 542559 w 805655"/>
              <a:gd name="connsiteY2" fmla="*/ 786071 h 795808"/>
              <a:gd name="connsiteX3" fmla="*/ 802587 w 805655"/>
              <a:gd name="connsiteY3" fmla="*/ 492088 h 795808"/>
              <a:gd name="connsiteX4" fmla="*/ 577969 w 805655"/>
              <a:gd name="connsiteY4" fmla="*/ 3537 h 795808"/>
              <a:gd name="connsiteX5" fmla="*/ 48950 w 805655"/>
              <a:gd name="connsiteY5" fmla="*/ 319863 h 795808"/>
              <a:gd name="connsiteX6" fmla="*/ 38834 w 805655"/>
              <a:gd name="connsiteY6" fmla="*/ 503495 h 795808"/>
              <a:gd name="connsiteX7" fmla="*/ 0 w 805655"/>
              <a:gd name="connsiteY7" fmla="*/ 640697 h 795808"/>
              <a:gd name="connsiteX0" fmla="*/ 0 w 805655"/>
              <a:gd name="connsiteY0" fmla="*/ 640697 h 799307"/>
              <a:gd name="connsiteX1" fmla="*/ 188692 w 805655"/>
              <a:gd name="connsiteY1" fmla="*/ 719277 h 799307"/>
              <a:gd name="connsiteX2" fmla="*/ 542559 w 805655"/>
              <a:gd name="connsiteY2" fmla="*/ 786071 h 799307"/>
              <a:gd name="connsiteX3" fmla="*/ 802587 w 805655"/>
              <a:gd name="connsiteY3" fmla="*/ 492088 h 799307"/>
              <a:gd name="connsiteX4" fmla="*/ 577969 w 805655"/>
              <a:gd name="connsiteY4" fmla="*/ 3537 h 799307"/>
              <a:gd name="connsiteX5" fmla="*/ 48950 w 805655"/>
              <a:gd name="connsiteY5" fmla="*/ 319863 h 799307"/>
              <a:gd name="connsiteX6" fmla="*/ 38834 w 805655"/>
              <a:gd name="connsiteY6" fmla="*/ 503495 h 799307"/>
              <a:gd name="connsiteX7" fmla="*/ 0 w 805655"/>
              <a:gd name="connsiteY7" fmla="*/ 640697 h 799307"/>
              <a:gd name="connsiteX0" fmla="*/ 0 w 805266"/>
              <a:gd name="connsiteY0" fmla="*/ 640697 h 798795"/>
              <a:gd name="connsiteX1" fmla="*/ 188692 w 805266"/>
              <a:gd name="connsiteY1" fmla="*/ 719277 h 798795"/>
              <a:gd name="connsiteX2" fmla="*/ 548579 w 805266"/>
              <a:gd name="connsiteY2" fmla="*/ 785469 h 798795"/>
              <a:gd name="connsiteX3" fmla="*/ 802587 w 805266"/>
              <a:gd name="connsiteY3" fmla="*/ 492088 h 798795"/>
              <a:gd name="connsiteX4" fmla="*/ 577969 w 805266"/>
              <a:gd name="connsiteY4" fmla="*/ 3537 h 798795"/>
              <a:gd name="connsiteX5" fmla="*/ 48950 w 805266"/>
              <a:gd name="connsiteY5" fmla="*/ 319863 h 798795"/>
              <a:gd name="connsiteX6" fmla="*/ 38834 w 805266"/>
              <a:gd name="connsiteY6" fmla="*/ 503495 h 798795"/>
              <a:gd name="connsiteX7" fmla="*/ 0 w 805266"/>
              <a:gd name="connsiteY7" fmla="*/ 640697 h 798795"/>
              <a:gd name="connsiteX0" fmla="*/ 0 w 805266"/>
              <a:gd name="connsiteY0" fmla="*/ 640697 h 794314"/>
              <a:gd name="connsiteX1" fmla="*/ 188692 w 805266"/>
              <a:gd name="connsiteY1" fmla="*/ 719277 h 794314"/>
              <a:gd name="connsiteX2" fmla="*/ 548579 w 805266"/>
              <a:gd name="connsiteY2" fmla="*/ 785469 h 794314"/>
              <a:gd name="connsiteX3" fmla="*/ 802587 w 805266"/>
              <a:gd name="connsiteY3" fmla="*/ 492088 h 794314"/>
              <a:gd name="connsiteX4" fmla="*/ 577969 w 805266"/>
              <a:gd name="connsiteY4" fmla="*/ 3537 h 794314"/>
              <a:gd name="connsiteX5" fmla="*/ 48950 w 805266"/>
              <a:gd name="connsiteY5" fmla="*/ 319863 h 794314"/>
              <a:gd name="connsiteX6" fmla="*/ 38834 w 805266"/>
              <a:gd name="connsiteY6" fmla="*/ 503495 h 794314"/>
              <a:gd name="connsiteX7" fmla="*/ 0 w 805266"/>
              <a:gd name="connsiteY7" fmla="*/ 640697 h 794314"/>
              <a:gd name="connsiteX0" fmla="*/ 0 w 803842"/>
              <a:gd name="connsiteY0" fmla="*/ 654560 h 794314"/>
              <a:gd name="connsiteX1" fmla="*/ 187268 w 803842"/>
              <a:gd name="connsiteY1" fmla="*/ 719277 h 794314"/>
              <a:gd name="connsiteX2" fmla="*/ 547155 w 803842"/>
              <a:gd name="connsiteY2" fmla="*/ 785469 h 794314"/>
              <a:gd name="connsiteX3" fmla="*/ 801163 w 803842"/>
              <a:gd name="connsiteY3" fmla="*/ 492088 h 794314"/>
              <a:gd name="connsiteX4" fmla="*/ 576545 w 803842"/>
              <a:gd name="connsiteY4" fmla="*/ 3537 h 794314"/>
              <a:gd name="connsiteX5" fmla="*/ 47526 w 803842"/>
              <a:gd name="connsiteY5" fmla="*/ 319863 h 794314"/>
              <a:gd name="connsiteX6" fmla="*/ 37410 w 803842"/>
              <a:gd name="connsiteY6" fmla="*/ 503495 h 794314"/>
              <a:gd name="connsiteX7" fmla="*/ 0 w 803842"/>
              <a:gd name="connsiteY7" fmla="*/ 654560 h 7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3842" h="794314">
                <a:moveTo>
                  <a:pt x="0" y="654560"/>
                </a:moveTo>
                <a:cubicBezTo>
                  <a:pt x="99481" y="649393"/>
                  <a:pt x="145401" y="687525"/>
                  <a:pt x="187268" y="719277"/>
                </a:cubicBezTo>
                <a:cubicBezTo>
                  <a:pt x="259873" y="773965"/>
                  <a:pt x="441456" y="812487"/>
                  <a:pt x="547155" y="785469"/>
                </a:cubicBezTo>
                <a:cubicBezTo>
                  <a:pt x="711883" y="743363"/>
                  <a:pt x="796265" y="622410"/>
                  <a:pt x="801163" y="492088"/>
                </a:cubicBezTo>
                <a:cubicBezTo>
                  <a:pt x="806061" y="361766"/>
                  <a:pt x="828195" y="49162"/>
                  <a:pt x="576545" y="3537"/>
                </a:cubicBezTo>
                <a:cubicBezTo>
                  <a:pt x="480818" y="-3606"/>
                  <a:pt x="82102" y="-31038"/>
                  <a:pt x="47526" y="319863"/>
                </a:cubicBezTo>
                <a:cubicBezTo>
                  <a:pt x="31620" y="428829"/>
                  <a:pt x="37410" y="440154"/>
                  <a:pt x="37410" y="503495"/>
                </a:cubicBezTo>
                <a:cubicBezTo>
                  <a:pt x="49082" y="594481"/>
                  <a:pt x="0" y="654560"/>
                  <a:pt x="0" y="65456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053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5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6" name="Freeform: Shape 6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77" name="Rectangle 62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8C7849-E312-A7BD-20B8-B6D0C4A998C9}"/>
              </a:ext>
            </a:extLst>
          </p:cNvPr>
          <p:cNvSpPr txBox="1"/>
          <p:nvPr/>
        </p:nvSpPr>
        <p:spPr>
          <a:xfrm>
            <a:off x="766940" y="4976537"/>
            <a:ext cx="10658121" cy="875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800" b="1" spc="100" dirty="0">
              <a:latin typeface="+mj-lt"/>
              <a:ea typeface="+mj-ea"/>
              <a:cs typeface="+mj-cs"/>
            </a:endParaRPr>
          </a:p>
        </p:txBody>
      </p:sp>
      <p:sp>
        <p:nvSpPr>
          <p:cNvPr id="78" name="Freeform: Shape 64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3465" y="285712"/>
            <a:ext cx="11603735" cy="4395864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8439" h="6433552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744002" y="2124631"/>
                  <a:pt x="7663040" y="4999637"/>
                  <a:pt x="7567789" y="6302294"/>
                </a:cubicBezTo>
                <a:cubicBezTo>
                  <a:pt x="7559599" y="6462331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428DE-8707-64A7-A3DB-E8CF8F83DD22}"/>
              </a:ext>
            </a:extLst>
          </p:cNvPr>
          <p:cNvSpPr/>
          <p:nvPr/>
        </p:nvSpPr>
        <p:spPr>
          <a:xfrm>
            <a:off x="1123720" y="4835396"/>
            <a:ext cx="10209721" cy="188489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Within the realms of health and social care, the </a:t>
            </a:r>
            <a:r>
              <a:rPr lang="en-US" sz="1800" b="1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utilisation</a:t>
            </a:r>
            <a:r>
              <a:rPr lang="en-US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laughter and </a:t>
            </a:r>
            <a:r>
              <a:rPr lang="en-US" sz="1800" b="1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humour</a:t>
            </a:r>
            <a:r>
              <a:rPr lang="en-US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 a method of communication and a release valve for built-up anxiousness is generally </a:t>
            </a:r>
            <a:r>
              <a:rPr lang="en-US" sz="1800" b="1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recognised</a:t>
            </a:r>
            <a:r>
              <a:rPr lang="en-US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 a successful strategy due to the nature of the work. 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Wanzer, Booth-Butterfield and Booth-Butterfield, 2005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</a:p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communication is essential to problem-solving and critical thinking.</a:t>
            </a:r>
            <a:endParaRPr lang="en-GB" sz="20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F6C5DF7-EF12-B82F-49BF-64C06BD10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935" y="177198"/>
            <a:ext cx="11525508" cy="4436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855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9">
            <a:extLst>
              <a:ext uri="{FF2B5EF4-FFF2-40B4-BE49-F238E27FC236}">
                <a16:creationId xmlns:a16="http://schemas.microsoft.com/office/drawing/2014/main" id="{FAAE2DA9-9BAF-4D46-BC97-20425C532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11">
            <a:extLst>
              <a:ext uri="{FF2B5EF4-FFF2-40B4-BE49-F238E27FC236}">
                <a16:creationId xmlns:a16="http://schemas.microsoft.com/office/drawing/2014/main" id="{42D2C6CA-56BB-4A08-A1E2-342F83955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13">
            <a:extLst>
              <a:ext uri="{FF2B5EF4-FFF2-40B4-BE49-F238E27FC236}">
                <a16:creationId xmlns:a16="http://schemas.microsoft.com/office/drawing/2014/main" id="{5449D184-9D1F-4194-967E-2078F06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9DCE91-5235-752C-BA0D-BEB03498EF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2" r="-1" b="19958"/>
          <a:stretch/>
        </p:blipFill>
        <p:spPr>
          <a:xfrm>
            <a:off x="5623249" y="484454"/>
            <a:ext cx="5993465" cy="5736874"/>
          </a:xfrm>
          <a:custGeom>
            <a:avLst/>
            <a:gdLst/>
            <a:ahLst/>
            <a:cxnLst/>
            <a:rect l="l" t="t" r="r" b="b"/>
            <a:pathLst>
              <a:path w="7040677" h="6180550">
                <a:moveTo>
                  <a:pt x="493688" y="34"/>
                </a:moveTo>
                <a:cubicBezTo>
                  <a:pt x="653887" y="409"/>
                  <a:pt x="854619" y="3920"/>
                  <a:pt x="1033873" y="8815"/>
                </a:cubicBezTo>
                <a:lnTo>
                  <a:pt x="6135204" y="38273"/>
                </a:lnTo>
                <a:lnTo>
                  <a:pt x="7040677" y="66047"/>
                </a:lnTo>
                <a:lnTo>
                  <a:pt x="7040677" y="6149315"/>
                </a:lnTo>
                <a:lnTo>
                  <a:pt x="6895903" y="6148904"/>
                </a:lnTo>
                <a:cubicBezTo>
                  <a:pt x="5164050" y="6146027"/>
                  <a:pt x="2763280" y="6180550"/>
                  <a:pt x="1145259" y="6180550"/>
                </a:cubicBezTo>
                <a:cubicBezTo>
                  <a:pt x="686865" y="6151091"/>
                  <a:pt x="359440" y="6180551"/>
                  <a:pt x="45113" y="6151091"/>
                </a:cubicBezTo>
                <a:cubicBezTo>
                  <a:pt x="-50932" y="4157674"/>
                  <a:pt x="23284" y="1383584"/>
                  <a:pt x="110598" y="126652"/>
                </a:cubicBezTo>
                <a:cubicBezTo>
                  <a:pt x="118105" y="-27768"/>
                  <a:pt x="111883" y="22759"/>
                  <a:pt x="262498" y="3120"/>
                </a:cubicBezTo>
                <a:cubicBezTo>
                  <a:pt x="316041" y="711"/>
                  <a:pt x="397569" y="-192"/>
                  <a:pt x="493688" y="34"/>
                </a:cubicBezTo>
                <a:close/>
              </a:path>
            </a:pathLst>
          </a:custGeom>
          <a:ln>
            <a:noFill/>
          </a:ln>
        </p:spPr>
      </p:pic>
      <p:sp>
        <p:nvSpPr>
          <p:cNvPr id="43" name="Freeform: Shape 15">
            <a:extLst>
              <a:ext uri="{FF2B5EF4-FFF2-40B4-BE49-F238E27FC236}">
                <a16:creationId xmlns:a16="http://schemas.microsoft.com/office/drawing/2014/main" id="{CD0A91AB-7772-469C-ADBF-6BA8D81AE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623249" y="484449"/>
            <a:ext cx="5993464" cy="5736873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17">
            <a:extLst>
              <a:ext uri="{FF2B5EF4-FFF2-40B4-BE49-F238E27FC236}">
                <a16:creationId xmlns:a16="http://schemas.microsoft.com/office/drawing/2014/main" id="{1AA0020E-FB7B-4A05-91FF-2F596CD42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286" y="2745855"/>
            <a:ext cx="5477840" cy="3586841"/>
          </a:xfrm>
          <a:custGeom>
            <a:avLst/>
            <a:gdLst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58743 w 5273388"/>
              <a:gd name="connsiteY4" fmla="*/ 2381910 h 3608000"/>
              <a:gd name="connsiteX5" fmla="*/ 4849490 w 5273388"/>
              <a:gd name="connsiteY5" fmla="*/ 2451976 h 3608000"/>
              <a:gd name="connsiteX6" fmla="*/ 4816211 w 5273388"/>
              <a:gd name="connsiteY6" fmla="*/ 2647754 h 3608000"/>
              <a:gd name="connsiteX7" fmla="*/ 5255498 w 5273388"/>
              <a:gd name="connsiteY7" fmla="*/ 2851226 h 3608000"/>
              <a:gd name="connsiteX8" fmla="*/ 5220201 w 5273388"/>
              <a:gd name="connsiteY8" fmla="*/ 2877530 h 3608000"/>
              <a:gd name="connsiteX9" fmla="*/ 5204187 w 5273388"/>
              <a:gd name="connsiteY9" fmla="*/ 2887142 h 3608000"/>
              <a:gd name="connsiteX10" fmla="*/ 5200798 w 5273388"/>
              <a:gd name="connsiteY10" fmla="*/ 2891560 h 3608000"/>
              <a:gd name="connsiteX11" fmla="*/ 4206951 w 5273388"/>
              <a:gd name="connsiteY11" fmla="*/ 3179220 h 3608000"/>
              <a:gd name="connsiteX12" fmla="*/ 2487114 w 5273388"/>
              <a:gd name="connsiteY12" fmla="*/ 3607620 h 3608000"/>
              <a:gd name="connsiteX13" fmla="*/ 628718 w 5273388"/>
              <a:gd name="connsiteY13" fmla="*/ 3098753 h 3608000"/>
              <a:gd name="connsiteX14" fmla="*/ 7478 w 5273388"/>
              <a:gd name="connsiteY14" fmla="*/ 1669984 h 3608000"/>
              <a:gd name="connsiteX15" fmla="*/ 840070 w 5273388"/>
              <a:gd name="connsiteY15" fmla="*/ 374196 h 3608000"/>
              <a:gd name="connsiteX16" fmla="*/ 3179526 w 5273388"/>
              <a:gd name="connsiteY16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49490 w 5273388"/>
              <a:gd name="connsiteY4" fmla="*/ 2451976 h 3608000"/>
              <a:gd name="connsiteX5" fmla="*/ 4816211 w 5273388"/>
              <a:gd name="connsiteY5" fmla="*/ 2647754 h 3608000"/>
              <a:gd name="connsiteX6" fmla="*/ 5255498 w 5273388"/>
              <a:gd name="connsiteY6" fmla="*/ 2851226 h 3608000"/>
              <a:gd name="connsiteX7" fmla="*/ 5220201 w 5273388"/>
              <a:gd name="connsiteY7" fmla="*/ 2877530 h 3608000"/>
              <a:gd name="connsiteX8" fmla="*/ 5204187 w 5273388"/>
              <a:gd name="connsiteY8" fmla="*/ 2887142 h 3608000"/>
              <a:gd name="connsiteX9" fmla="*/ 5200798 w 5273388"/>
              <a:gd name="connsiteY9" fmla="*/ 2891560 h 3608000"/>
              <a:gd name="connsiteX10" fmla="*/ 4206951 w 5273388"/>
              <a:gd name="connsiteY10" fmla="*/ 3179220 h 3608000"/>
              <a:gd name="connsiteX11" fmla="*/ 2487114 w 5273388"/>
              <a:gd name="connsiteY11" fmla="*/ 3607620 h 3608000"/>
              <a:gd name="connsiteX12" fmla="*/ 628718 w 5273388"/>
              <a:gd name="connsiteY12" fmla="*/ 3098753 h 3608000"/>
              <a:gd name="connsiteX13" fmla="*/ 7478 w 5273388"/>
              <a:gd name="connsiteY13" fmla="*/ 1669984 h 3608000"/>
              <a:gd name="connsiteX14" fmla="*/ 840070 w 5273388"/>
              <a:gd name="connsiteY14" fmla="*/ 374196 h 3608000"/>
              <a:gd name="connsiteX15" fmla="*/ 3179526 w 5273388"/>
              <a:gd name="connsiteY15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9528"/>
              <a:gd name="connsiteX1" fmla="*/ 3853899 w 5273388"/>
              <a:gd name="connsiteY1" fmla="*/ 59918 h 3609528"/>
              <a:gd name="connsiteX2" fmla="*/ 4979444 w 5273388"/>
              <a:gd name="connsiteY2" fmla="*/ 1297670 h 3609528"/>
              <a:gd name="connsiteX3" fmla="*/ 4900974 w 5273388"/>
              <a:gd name="connsiteY3" fmla="*/ 2238338 h 3609528"/>
              <a:gd name="connsiteX4" fmla="*/ 4816211 w 5273388"/>
              <a:gd name="connsiteY4" fmla="*/ 2647754 h 3609528"/>
              <a:gd name="connsiteX5" fmla="*/ 5255498 w 5273388"/>
              <a:gd name="connsiteY5" fmla="*/ 2851226 h 3609528"/>
              <a:gd name="connsiteX6" fmla="*/ 5220201 w 5273388"/>
              <a:gd name="connsiteY6" fmla="*/ 2877530 h 3609528"/>
              <a:gd name="connsiteX7" fmla="*/ 5204187 w 5273388"/>
              <a:gd name="connsiteY7" fmla="*/ 2887142 h 3609528"/>
              <a:gd name="connsiteX8" fmla="*/ 5200798 w 5273388"/>
              <a:gd name="connsiteY8" fmla="*/ 2891560 h 3609528"/>
              <a:gd name="connsiteX9" fmla="*/ 4206951 w 5273388"/>
              <a:gd name="connsiteY9" fmla="*/ 3179220 h 3609528"/>
              <a:gd name="connsiteX10" fmla="*/ 2487114 w 5273388"/>
              <a:gd name="connsiteY10" fmla="*/ 3607620 h 3609528"/>
              <a:gd name="connsiteX11" fmla="*/ 628718 w 5273388"/>
              <a:gd name="connsiteY11" fmla="*/ 3098753 h 3609528"/>
              <a:gd name="connsiteX12" fmla="*/ 7478 w 5273388"/>
              <a:gd name="connsiteY12" fmla="*/ 1669984 h 3609528"/>
              <a:gd name="connsiteX13" fmla="*/ 840070 w 5273388"/>
              <a:gd name="connsiteY13" fmla="*/ 374196 h 3609528"/>
              <a:gd name="connsiteX14" fmla="*/ 3179526 w 5273388"/>
              <a:gd name="connsiteY14" fmla="*/ 13 h 3609528"/>
              <a:gd name="connsiteX0" fmla="*/ 3179526 w 5273388"/>
              <a:gd name="connsiteY0" fmla="*/ 13 h 3610808"/>
              <a:gd name="connsiteX1" fmla="*/ 3853899 w 5273388"/>
              <a:gd name="connsiteY1" fmla="*/ 59918 h 3610808"/>
              <a:gd name="connsiteX2" fmla="*/ 4979444 w 5273388"/>
              <a:gd name="connsiteY2" fmla="*/ 1297670 h 3610808"/>
              <a:gd name="connsiteX3" fmla="*/ 4900974 w 5273388"/>
              <a:gd name="connsiteY3" fmla="*/ 2238338 h 3610808"/>
              <a:gd name="connsiteX4" fmla="*/ 4816211 w 5273388"/>
              <a:gd name="connsiteY4" fmla="*/ 2647754 h 3610808"/>
              <a:gd name="connsiteX5" fmla="*/ 5255498 w 5273388"/>
              <a:gd name="connsiteY5" fmla="*/ 2851226 h 3610808"/>
              <a:gd name="connsiteX6" fmla="*/ 5220201 w 5273388"/>
              <a:gd name="connsiteY6" fmla="*/ 2877530 h 3610808"/>
              <a:gd name="connsiteX7" fmla="*/ 5204187 w 5273388"/>
              <a:gd name="connsiteY7" fmla="*/ 2887142 h 3610808"/>
              <a:gd name="connsiteX8" fmla="*/ 5200798 w 5273388"/>
              <a:gd name="connsiteY8" fmla="*/ 2891560 h 3610808"/>
              <a:gd name="connsiteX9" fmla="*/ 4206951 w 5273388"/>
              <a:gd name="connsiteY9" fmla="*/ 3179220 h 3610808"/>
              <a:gd name="connsiteX10" fmla="*/ 2487114 w 5273388"/>
              <a:gd name="connsiteY10" fmla="*/ 3607620 h 3610808"/>
              <a:gd name="connsiteX11" fmla="*/ 628718 w 5273388"/>
              <a:gd name="connsiteY11" fmla="*/ 3098753 h 3610808"/>
              <a:gd name="connsiteX12" fmla="*/ 7478 w 5273388"/>
              <a:gd name="connsiteY12" fmla="*/ 1669984 h 3610808"/>
              <a:gd name="connsiteX13" fmla="*/ 840070 w 5273388"/>
              <a:gd name="connsiteY13" fmla="*/ 374196 h 3610808"/>
              <a:gd name="connsiteX14" fmla="*/ 3179526 w 5273388"/>
              <a:gd name="connsiteY14" fmla="*/ 13 h 3610808"/>
              <a:gd name="connsiteX0" fmla="*/ 3179526 w 5273388"/>
              <a:gd name="connsiteY0" fmla="*/ 13 h 3586841"/>
              <a:gd name="connsiteX1" fmla="*/ 3853899 w 5273388"/>
              <a:gd name="connsiteY1" fmla="*/ 59918 h 3586841"/>
              <a:gd name="connsiteX2" fmla="*/ 4979444 w 5273388"/>
              <a:gd name="connsiteY2" fmla="*/ 1297670 h 3586841"/>
              <a:gd name="connsiteX3" fmla="*/ 4900974 w 5273388"/>
              <a:gd name="connsiteY3" fmla="*/ 2238338 h 3586841"/>
              <a:gd name="connsiteX4" fmla="*/ 4816211 w 5273388"/>
              <a:gd name="connsiteY4" fmla="*/ 2647754 h 3586841"/>
              <a:gd name="connsiteX5" fmla="*/ 5255498 w 5273388"/>
              <a:gd name="connsiteY5" fmla="*/ 2851226 h 3586841"/>
              <a:gd name="connsiteX6" fmla="*/ 5220201 w 5273388"/>
              <a:gd name="connsiteY6" fmla="*/ 2877530 h 3586841"/>
              <a:gd name="connsiteX7" fmla="*/ 5204187 w 5273388"/>
              <a:gd name="connsiteY7" fmla="*/ 2887142 h 3586841"/>
              <a:gd name="connsiteX8" fmla="*/ 5200798 w 5273388"/>
              <a:gd name="connsiteY8" fmla="*/ 2891560 h 3586841"/>
              <a:gd name="connsiteX9" fmla="*/ 4206951 w 5273388"/>
              <a:gd name="connsiteY9" fmla="*/ 3179220 h 3586841"/>
              <a:gd name="connsiteX10" fmla="*/ 2532332 w 5273388"/>
              <a:gd name="connsiteY10" fmla="*/ 3582499 h 3586841"/>
              <a:gd name="connsiteX11" fmla="*/ 628718 w 5273388"/>
              <a:gd name="connsiteY11" fmla="*/ 3098753 h 3586841"/>
              <a:gd name="connsiteX12" fmla="*/ 7478 w 5273388"/>
              <a:gd name="connsiteY12" fmla="*/ 1669984 h 3586841"/>
              <a:gd name="connsiteX13" fmla="*/ 840070 w 5273388"/>
              <a:gd name="connsiteY13" fmla="*/ 374196 h 3586841"/>
              <a:gd name="connsiteX14" fmla="*/ 3179526 w 5273388"/>
              <a:gd name="connsiteY14" fmla="*/ 13 h 358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273388" h="3586841">
                <a:moveTo>
                  <a:pt x="3179526" y="13"/>
                </a:moveTo>
                <a:cubicBezTo>
                  <a:pt x="3444613" y="-566"/>
                  <a:pt x="3679907" y="17682"/>
                  <a:pt x="3853899" y="59918"/>
                </a:cubicBezTo>
                <a:cubicBezTo>
                  <a:pt x="4549870" y="228866"/>
                  <a:pt x="4853437" y="892015"/>
                  <a:pt x="4979444" y="1297670"/>
                </a:cubicBezTo>
                <a:cubicBezTo>
                  <a:pt x="5074752" y="1604495"/>
                  <a:pt x="4991037" y="1905799"/>
                  <a:pt x="4900974" y="2238338"/>
                </a:cubicBezTo>
                <a:cubicBezTo>
                  <a:pt x="4857647" y="2399931"/>
                  <a:pt x="4844465" y="2511282"/>
                  <a:pt x="4816211" y="2647754"/>
                </a:cubicBezTo>
                <a:cubicBezTo>
                  <a:pt x="4976943" y="2876684"/>
                  <a:pt x="5360348" y="2761778"/>
                  <a:pt x="5255498" y="2851226"/>
                </a:cubicBezTo>
                <a:cubicBezTo>
                  <a:pt x="5245669" y="2859612"/>
                  <a:pt x="5233931" y="2868400"/>
                  <a:pt x="5220201" y="2877530"/>
                </a:cubicBezTo>
                <a:lnTo>
                  <a:pt x="5204187" y="2887142"/>
                </a:lnTo>
                <a:lnTo>
                  <a:pt x="5200798" y="2891560"/>
                </a:lnTo>
                <a:cubicBezTo>
                  <a:pt x="5103263" y="2968778"/>
                  <a:pt x="4651695" y="3064064"/>
                  <a:pt x="4206951" y="3179220"/>
                </a:cubicBezTo>
                <a:cubicBezTo>
                  <a:pt x="3762207" y="3294376"/>
                  <a:pt x="3183970" y="3565765"/>
                  <a:pt x="2532332" y="3582499"/>
                </a:cubicBezTo>
                <a:cubicBezTo>
                  <a:pt x="1880694" y="3599233"/>
                  <a:pt x="944237" y="3591689"/>
                  <a:pt x="628718" y="3098753"/>
                </a:cubicBezTo>
                <a:cubicBezTo>
                  <a:pt x="132988" y="2481745"/>
                  <a:pt x="-39735" y="2302466"/>
                  <a:pt x="7478" y="1669984"/>
                </a:cubicBezTo>
                <a:cubicBezTo>
                  <a:pt x="96120" y="1140683"/>
                  <a:pt x="199000" y="642541"/>
                  <a:pt x="840070" y="374196"/>
                </a:cubicBezTo>
                <a:cubicBezTo>
                  <a:pt x="1320873" y="172938"/>
                  <a:pt x="2384267" y="1752"/>
                  <a:pt x="3179526" y="13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C70BCE-4181-2E29-886D-B3DCB2487AF7}"/>
              </a:ext>
            </a:extLst>
          </p:cNvPr>
          <p:cNvSpPr txBox="1"/>
          <p:nvPr/>
        </p:nvSpPr>
        <p:spPr>
          <a:xfrm>
            <a:off x="1179900" y="3137186"/>
            <a:ext cx="4107445" cy="27577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The way we approach problems in the future is influenced by what we know now. Looking back shapes future predictions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(MacKay and McKiernan, 2004)</a:t>
            </a:r>
            <a:r>
              <a:rPr lang="en-US" spc="50" dirty="0">
                <a:latin typeface="Arial" panose="020B0604020202020204" pitchFamily="34" charset="0"/>
                <a:cs typeface="Arial" panose="020B0604020202020204" pitchFamily="34" charset="0"/>
              </a:rPr>
              <a:t>.  Hindsight influences future decisions involving critical thinking and problem-solving.</a:t>
            </a:r>
          </a:p>
        </p:txBody>
      </p:sp>
      <p:sp>
        <p:nvSpPr>
          <p:cNvPr id="45" name="Freeform: Shape 19">
            <a:extLst>
              <a:ext uri="{FF2B5EF4-FFF2-40B4-BE49-F238E27FC236}">
                <a16:creationId xmlns:a16="http://schemas.microsoft.com/office/drawing/2014/main" id="{9352FC5B-DB82-4476-A73C-D8B8D940F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633" y="2760799"/>
            <a:ext cx="5477840" cy="3586841"/>
          </a:xfrm>
          <a:custGeom>
            <a:avLst/>
            <a:gdLst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58743 w 5273388"/>
              <a:gd name="connsiteY4" fmla="*/ 2381910 h 3608000"/>
              <a:gd name="connsiteX5" fmla="*/ 4849490 w 5273388"/>
              <a:gd name="connsiteY5" fmla="*/ 2451976 h 3608000"/>
              <a:gd name="connsiteX6" fmla="*/ 4816211 w 5273388"/>
              <a:gd name="connsiteY6" fmla="*/ 2647754 h 3608000"/>
              <a:gd name="connsiteX7" fmla="*/ 5255498 w 5273388"/>
              <a:gd name="connsiteY7" fmla="*/ 2851226 h 3608000"/>
              <a:gd name="connsiteX8" fmla="*/ 5220201 w 5273388"/>
              <a:gd name="connsiteY8" fmla="*/ 2877530 h 3608000"/>
              <a:gd name="connsiteX9" fmla="*/ 5204187 w 5273388"/>
              <a:gd name="connsiteY9" fmla="*/ 2887142 h 3608000"/>
              <a:gd name="connsiteX10" fmla="*/ 5200798 w 5273388"/>
              <a:gd name="connsiteY10" fmla="*/ 2891560 h 3608000"/>
              <a:gd name="connsiteX11" fmla="*/ 4206951 w 5273388"/>
              <a:gd name="connsiteY11" fmla="*/ 3179220 h 3608000"/>
              <a:gd name="connsiteX12" fmla="*/ 2487114 w 5273388"/>
              <a:gd name="connsiteY12" fmla="*/ 3607620 h 3608000"/>
              <a:gd name="connsiteX13" fmla="*/ 628718 w 5273388"/>
              <a:gd name="connsiteY13" fmla="*/ 3098753 h 3608000"/>
              <a:gd name="connsiteX14" fmla="*/ 7478 w 5273388"/>
              <a:gd name="connsiteY14" fmla="*/ 1669984 h 3608000"/>
              <a:gd name="connsiteX15" fmla="*/ 840070 w 5273388"/>
              <a:gd name="connsiteY15" fmla="*/ 374196 h 3608000"/>
              <a:gd name="connsiteX16" fmla="*/ 3179526 w 5273388"/>
              <a:gd name="connsiteY16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49490 w 5273388"/>
              <a:gd name="connsiteY4" fmla="*/ 2451976 h 3608000"/>
              <a:gd name="connsiteX5" fmla="*/ 4816211 w 5273388"/>
              <a:gd name="connsiteY5" fmla="*/ 2647754 h 3608000"/>
              <a:gd name="connsiteX6" fmla="*/ 5255498 w 5273388"/>
              <a:gd name="connsiteY6" fmla="*/ 2851226 h 3608000"/>
              <a:gd name="connsiteX7" fmla="*/ 5220201 w 5273388"/>
              <a:gd name="connsiteY7" fmla="*/ 2877530 h 3608000"/>
              <a:gd name="connsiteX8" fmla="*/ 5204187 w 5273388"/>
              <a:gd name="connsiteY8" fmla="*/ 2887142 h 3608000"/>
              <a:gd name="connsiteX9" fmla="*/ 5200798 w 5273388"/>
              <a:gd name="connsiteY9" fmla="*/ 2891560 h 3608000"/>
              <a:gd name="connsiteX10" fmla="*/ 4206951 w 5273388"/>
              <a:gd name="connsiteY10" fmla="*/ 3179220 h 3608000"/>
              <a:gd name="connsiteX11" fmla="*/ 2487114 w 5273388"/>
              <a:gd name="connsiteY11" fmla="*/ 3607620 h 3608000"/>
              <a:gd name="connsiteX12" fmla="*/ 628718 w 5273388"/>
              <a:gd name="connsiteY12" fmla="*/ 3098753 h 3608000"/>
              <a:gd name="connsiteX13" fmla="*/ 7478 w 5273388"/>
              <a:gd name="connsiteY13" fmla="*/ 1669984 h 3608000"/>
              <a:gd name="connsiteX14" fmla="*/ 840070 w 5273388"/>
              <a:gd name="connsiteY14" fmla="*/ 374196 h 3608000"/>
              <a:gd name="connsiteX15" fmla="*/ 3179526 w 5273388"/>
              <a:gd name="connsiteY15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8000"/>
              <a:gd name="connsiteX1" fmla="*/ 3853899 w 5273388"/>
              <a:gd name="connsiteY1" fmla="*/ 59918 h 3608000"/>
              <a:gd name="connsiteX2" fmla="*/ 4979444 w 5273388"/>
              <a:gd name="connsiteY2" fmla="*/ 1297670 h 3608000"/>
              <a:gd name="connsiteX3" fmla="*/ 4900974 w 5273388"/>
              <a:gd name="connsiteY3" fmla="*/ 2238338 h 3608000"/>
              <a:gd name="connsiteX4" fmla="*/ 4816211 w 5273388"/>
              <a:gd name="connsiteY4" fmla="*/ 2647754 h 3608000"/>
              <a:gd name="connsiteX5" fmla="*/ 5255498 w 5273388"/>
              <a:gd name="connsiteY5" fmla="*/ 2851226 h 3608000"/>
              <a:gd name="connsiteX6" fmla="*/ 5220201 w 5273388"/>
              <a:gd name="connsiteY6" fmla="*/ 2877530 h 3608000"/>
              <a:gd name="connsiteX7" fmla="*/ 5204187 w 5273388"/>
              <a:gd name="connsiteY7" fmla="*/ 2887142 h 3608000"/>
              <a:gd name="connsiteX8" fmla="*/ 5200798 w 5273388"/>
              <a:gd name="connsiteY8" fmla="*/ 2891560 h 3608000"/>
              <a:gd name="connsiteX9" fmla="*/ 4206951 w 5273388"/>
              <a:gd name="connsiteY9" fmla="*/ 3179220 h 3608000"/>
              <a:gd name="connsiteX10" fmla="*/ 2487114 w 5273388"/>
              <a:gd name="connsiteY10" fmla="*/ 3607620 h 3608000"/>
              <a:gd name="connsiteX11" fmla="*/ 628718 w 5273388"/>
              <a:gd name="connsiteY11" fmla="*/ 3098753 h 3608000"/>
              <a:gd name="connsiteX12" fmla="*/ 7478 w 5273388"/>
              <a:gd name="connsiteY12" fmla="*/ 1669984 h 3608000"/>
              <a:gd name="connsiteX13" fmla="*/ 840070 w 5273388"/>
              <a:gd name="connsiteY13" fmla="*/ 374196 h 3608000"/>
              <a:gd name="connsiteX14" fmla="*/ 3179526 w 5273388"/>
              <a:gd name="connsiteY14" fmla="*/ 13 h 3608000"/>
              <a:gd name="connsiteX0" fmla="*/ 3179526 w 5273388"/>
              <a:gd name="connsiteY0" fmla="*/ 13 h 3609528"/>
              <a:gd name="connsiteX1" fmla="*/ 3853899 w 5273388"/>
              <a:gd name="connsiteY1" fmla="*/ 59918 h 3609528"/>
              <a:gd name="connsiteX2" fmla="*/ 4979444 w 5273388"/>
              <a:gd name="connsiteY2" fmla="*/ 1297670 h 3609528"/>
              <a:gd name="connsiteX3" fmla="*/ 4900974 w 5273388"/>
              <a:gd name="connsiteY3" fmla="*/ 2238338 h 3609528"/>
              <a:gd name="connsiteX4" fmla="*/ 4816211 w 5273388"/>
              <a:gd name="connsiteY4" fmla="*/ 2647754 h 3609528"/>
              <a:gd name="connsiteX5" fmla="*/ 5255498 w 5273388"/>
              <a:gd name="connsiteY5" fmla="*/ 2851226 h 3609528"/>
              <a:gd name="connsiteX6" fmla="*/ 5220201 w 5273388"/>
              <a:gd name="connsiteY6" fmla="*/ 2877530 h 3609528"/>
              <a:gd name="connsiteX7" fmla="*/ 5204187 w 5273388"/>
              <a:gd name="connsiteY7" fmla="*/ 2887142 h 3609528"/>
              <a:gd name="connsiteX8" fmla="*/ 5200798 w 5273388"/>
              <a:gd name="connsiteY8" fmla="*/ 2891560 h 3609528"/>
              <a:gd name="connsiteX9" fmla="*/ 4206951 w 5273388"/>
              <a:gd name="connsiteY9" fmla="*/ 3179220 h 3609528"/>
              <a:gd name="connsiteX10" fmla="*/ 2487114 w 5273388"/>
              <a:gd name="connsiteY10" fmla="*/ 3607620 h 3609528"/>
              <a:gd name="connsiteX11" fmla="*/ 628718 w 5273388"/>
              <a:gd name="connsiteY11" fmla="*/ 3098753 h 3609528"/>
              <a:gd name="connsiteX12" fmla="*/ 7478 w 5273388"/>
              <a:gd name="connsiteY12" fmla="*/ 1669984 h 3609528"/>
              <a:gd name="connsiteX13" fmla="*/ 840070 w 5273388"/>
              <a:gd name="connsiteY13" fmla="*/ 374196 h 3609528"/>
              <a:gd name="connsiteX14" fmla="*/ 3179526 w 5273388"/>
              <a:gd name="connsiteY14" fmla="*/ 13 h 3609528"/>
              <a:gd name="connsiteX0" fmla="*/ 3179526 w 5273388"/>
              <a:gd name="connsiteY0" fmla="*/ 13 h 3610808"/>
              <a:gd name="connsiteX1" fmla="*/ 3853899 w 5273388"/>
              <a:gd name="connsiteY1" fmla="*/ 59918 h 3610808"/>
              <a:gd name="connsiteX2" fmla="*/ 4979444 w 5273388"/>
              <a:gd name="connsiteY2" fmla="*/ 1297670 h 3610808"/>
              <a:gd name="connsiteX3" fmla="*/ 4900974 w 5273388"/>
              <a:gd name="connsiteY3" fmla="*/ 2238338 h 3610808"/>
              <a:gd name="connsiteX4" fmla="*/ 4816211 w 5273388"/>
              <a:gd name="connsiteY4" fmla="*/ 2647754 h 3610808"/>
              <a:gd name="connsiteX5" fmla="*/ 5255498 w 5273388"/>
              <a:gd name="connsiteY5" fmla="*/ 2851226 h 3610808"/>
              <a:gd name="connsiteX6" fmla="*/ 5220201 w 5273388"/>
              <a:gd name="connsiteY6" fmla="*/ 2877530 h 3610808"/>
              <a:gd name="connsiteX7" fmla="*/ 5204187 w 5273388"/>
              <a:gd name="connsiteY7" fmla="*/ 2887142 h 3610808"/>
              <a:gd name="connsiteX8" fmla="*/ 5200798 w 5273388"/>
              <a:gd name="connsiteY8" fmla="*/ 2891560 h 3610808"/>
              <a:gd name="connsiteX9" fmla="*/ 4206951 w 5273388"/>
              <a:gd name="connsiteY9" fmla="*/ 3179220 h 3610808"/>
              <a:gd name="connsiteX10" fmla="*/ 2487114 w 5273388"/>
              <a:gd name="connsiteY10" fmla="*/ 3607620 h 3610808"/>
              <a:gd name="connsiteX11" fmla="*/ 628718 w 5273388"/>
              <a:gd name="connsiteY11" fmla="*/ 3098753 h 3610808"/>
              <a:gd name="connsiteX12" fmla="*/ 7478 w 5273388"/>
              <a:gd name="connsiteY12" fmla="*/ 1669984 h 3610808"/>
              <a:gd name="connsiteX13" fmla="*/ 840070 w 5273388"/>
              <a:gd name="connsiteY13" fmla="*/ 374196 h 3610808"/>
              <a:gd name="connsiteX14" fmla="*/ 3179526 w 5273388"/>
              <a:gd name="connsiteY14" fmla="*/ 13 h 3610808"/>
              <a:gd name="connsiteX0" fmla="*/ 3179526 w 5273388"/>
              <a:gd name="connsiteY0" fmla="*/ 13 h 3586841"/>
              <a:gd name="connsiteX1" fmla="*/ 3853899 w 5273388"/>
              <a:gd name="connsiteY1" fmla="*/ 59918 h 3586841"/>
              <a:gd name="connsiteX2" fmla="*/ 4979444 w 5273388"/>
              <a:gd name="connsiteY2" fmla="*/ 1297670 h 3586841"/>
              <a:gd name="connsiteX3" fmla="*/ 4900974 w 5273388"/>
              <a:gd name="connsiteY3" fmla="*/ 2238338 h 3586841"/>
              <a:gd name="connsiteX4" fmla="*/ 4816211 w 5273388"/>
              <a:gd name="connsiteY4" fmla="*/ 2647754 h 3586841"/>
              <a:gd name="connsiteX5" fmla="*/ 5255498 w 5273388"/>
              <a:gd name="connsiteY5" fmla="*/ 2851226 h 3586841"/>
              <a:gd name="connsiteX6" fmla="*/ 5220201 w 5273388"/>
              <a:gd name="connsiteY6" fmla="*/ 2877530 h 3586841"/>
              <a:gd name="connsiteX7" fmla="*/ 5204187 w 5273388"/>
              <a:gd name="connsiteY7" fmla="*/ 2887142 h 3586841"/>
              <a:gd name="connsiteX8" fmla="*/ 5200798 w 5273388"/>
              <a:gd name="connsiteY8" fmla="*/ 2891560 h 3586841"/>
              <a:gd name="connsiteX9" fmla="*/ 4206951 w 5273388"/>
              <a:gd name="connsiteY9" fmla="*/ 3179220 h 3586841"/>
              <a:gd name="connsiteX10" fmla="*/ 2532332 w 5273388"/>
              <a:gd name="connsiteY10" fmla="*/ 3582499 h 3586841"/>
              <a:gd name="connsiteX11" fmla="*/ 628718 w 5273388"/>
              <a:gd name="connsiteY11" fmla="*/ 3098753 h 3586841"/>
              <a:gd name="connsiteX12" fmla="*/ 7478 w 5273388"/>
              <a:gd name="connsiteY12" fmla="*/ 1669984 h 3586841"/>
              <a:gd name="connsiteX13" fmla="*/ 840070 w 5273388"/>
              <a:gd name="connsiteY13" fmla="*/ 374196 h 3586841"/>
              <a:gd name="connsiteX14" fmla="*/ 3179526 w 5273388"/>
              <a:gd name="connsiteY14" fmla="*/ 13 h 358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273388" h="3586841">
                <a:moveTo>
                  <a:pt x="3179526" y="13"/>
                </a:moveTo>
                <a:cubicBezTo>
                  <a:pt x="3444613" y="-566"/>
                  <a:pt x="3679907" y="17682"/>
                  <a:pt x="3853899" y="59918"/>
                </a:cubicBezTo>
                <a:cubicBezTo>
                  <a:pt x="4549870" y="228866"/>
                  <a:pt x="4853437" y="892015"/>
                  <a:pt x="4979444" y="1297670"/>
                </a:cubicBezTo>
                <a:cubicBezTo>
                  <a:pt x="5074752" y="1604495"/>
                  <a:pt x="4991037" y="1905799"/>
                  <a:pt x="4900974" y="2238338"/>
                </a:cubicBezTo>
                <a:cubicBezTo>
                  <a:pt x="4857647" y="2399931"/>
                  <a:pt x="4844465" y="2511282"/>
                  <a:pt x="4816211" y="2647754"/>
                </a:cubicBezTo>
                <a:cubicBezTo>
                  <a:pt x="4976943" y="2876684"/>
                  <a:pt x="5360348" y="2761778"/>
                  <a:pt x="5255498" y="2851226"/>
                </a:cubicBezTo>
                <a:cubicBezTo>
                  <a:pt x="5245669" y="2859612"/>
                  <a:pt x="5233931" y="2868400"/>
                  <a:pt x="5220201" y="2877530"/>
                </a:cubicBezTo>
                <a:lnTo>
                  <a:pt x="5204187" y="2887142"/>
                </a:lnTo>
                <a:lnTo>
                  <a:pt x="5200798" y="2891560"/>
                </a:lnTo>
                <a:cubicBezTo>
                  <a:pt x="5103263" y="2968778"/>
                  <a:pt x="4651695" y="3064064"/>
                  <a:pt x="4206951" y="3179220"/>
                </a:cubicBezTo>
                <a:cubicBezTo>
                  <a:pt x="3762207" y="3294376"/>
                  <a:pt x="3183970" y="3565765"/>
                  <a:pt x="2532332" y="3582499"/>
                </a:cubicBezTo>
                <a:cubicBezTo>
                  <a:pt x="1880694" y="3599233"/>
                  <a:pt x="944237" y="3591689"/>
                  <a:pt x="628718" y="3098753"/>
                </a:cubicBezTo>
                <a:cubicBezTo>
                  <a:pt x="132988" y="2481745"/>
                  <a:pt x="-39735" y="2302466"/>
                  <a:pt x="7478" y="1669984"/>
                </a:cubicBezTo>
                <a:cubicBezTo>
                  <a:pt x="96120" y="1140683"/>
                  <a:pt x="199000" y="642541"/>
                  <a:pt x="840070" y="374196"/>
                </a:cubicBezTo>
                <a:cubicBezTo>
                  <a:pt x="1320873" y="172938"/>
                  <a:pt x="2384267" y="1752"/>
                  <a:pt x="3179526" y="13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821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AFE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C4A0EA-8DE1-FAB4-F837-63427D57DD3F}"/>
              </a:ext>
            </a:extLst>
          </p:cNvPr>
          <p:cNvSpPr txBox="1"/>
          <p:nvPr/>
        </p:nvSpPr>
        <p:spPr>
          <a:xfrm rot="10800000" flipH="1" flipV="1">
            <a:off x="508428" y="1202995"/>
            <a:ext cx="11345721" cy="5230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Arnold, Eden. (2019).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Carmen </a:t>
            </a:r>
            <a:r>
              <a:rPr lang="en-US" sz="1400" b="1" i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Sandiego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[Photograph. Bleeding Cool.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"Carmen </a:t>
            </a:r>
            <a:r>
              <a:rPr lang="en-US" sz="1400" b="1" u="sng" spc="50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Sandiego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" Season 2 Steals Back Our Hearts [Spoiler Review] (bleedingcool.com)</a:t>
            </a:r>
            <a:endParaRPr lang="en-US" sz="1400" b="1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Corvington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Joshua. (2022).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Disastrous Life of Saiki K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[photograph]. Sports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Keeda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https://staticg.sportskeeda.com/editor/2022/04/142d8-16500582081334-1920.jpg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Houtarou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H,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Oreki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Thinking Deeply And Pinching His Chin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Wallpapers.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https://wallpapers.com/images/file/oreki-houtarou-thinking-sns83pxcac4i3xiy.jpg</a:t>
            </a:r>
            <a:endParaRPr lang="en-US" sz="1400" b="1" u="sng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Hundial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(2020) ‘The Safe Care </a:t>
            </a:r>
            <a:r>
              <a:rPr lang="en-GB" sz="14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Framework</a:t>
            </a:r>
            <a:r>
              <a:rPr lang="en-GB" sz="1400" b="1" baseline="300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TM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 practical tool for critical thinking’, </a:t>
            </a:r>
            <a:r>
              <a:rPr lang="en-GB" sz="1400" b="1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Nurse education in practice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48, pp. 102852–102852. Available at</a:t>
            </a:r>
            <a:r>
              <a:rPr lang="en-GB" sz="1400" b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400" b="1" u="sng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https://doi.org/10.1016/j.nepr.2020.102852</a:t>
            </a:r>
            <a:r>
              <a:rPr lang="en-GB" sz="1400" b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MacKay, R.B. and McKiernan, P. (2004) ‘The role of hindsight in Foresight: Refining strategic reasoning,’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Futures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36(2), pp. 161–179.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https://doi.org/10.1016/s0016-3287(03)00147-2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Tang, T., </a:t>
            </a:r>
            <a:r>
              <a:rPr lang="en-GB" sz="1400" b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Vezzani</a:t>
            </a:r>
            <a:r>
              <a:rPr lang="en-GB" sz="14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V. and Eriksson, V., 2020. ’Developing critical thinking, collective creativity skills and problem solving through playful design jams’. </a:t>
            </a:r>
            <a:r>
              <a:rPr lang="en-GB" sz="1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Thinking Skills and Creativity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37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pp.100696. 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https://doi.org/10.1016/j.tsc.2020.100696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Suárez-Barraza, M.F. and Rodríguez-González, F.G. (2019) ‘Cornerstone root causes through the analysis of the Ishikawa diagram, is it possible to find them?: A first research approach,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Quality and Service Sciences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11(2), pp. 302-316.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https://doi.org/10.1108/IJQSS-12-2017-0113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Wanzer, M., Booth-Butterfield, M. and Booth-Butterfield, S. (2005) ‘If we didn’t use </a:t>
            </a:r>
            <a:r>
              <a:rPr lang="en-GB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humor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we’d cry’: Humorous coping communication in health care settings. </a:t>
            </a:r>
            <a:r>
              <a:rPr lang="en-GB" sz="1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Health Communication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10(2). pp. </a:t>
            </a:r>
            <a:r>
              <a:rPr lang="en-GB" sz="14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105–125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https://doi.org/10.1080/10810730590915092</a:t>
            </a: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US" sz="1400" b="1" u="sng" spc="5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Wu, </a:t>
            </a:r>
            <a:r>
              <a:rPr lang="en-US" sz="1400" b="1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Hual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(2020). 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first surgery in the battlefield 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[Photograph]</a:t>
            </a:r>
            <a:r>
              <a:rPr lang="en-US" sz="1400" b="1" i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.Twitter</a:t>
            </a:r>
            <a:r>
              <a:rPr lang="en-US" sz="1400" b="1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b="1" u="sng" spc="5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https://twitter.com/Astream15/status/1221812285057970176/photo/1</a:t>
            </a:r>
            <a:endParaRPr lang="en-US" sz="1400" b="1" spc="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82D2535-555C-7063-A7F3-A44ADDEA5051}"/>
              </a:ext>
            </a:extLst>
          </p:cNvPr>
          <p:cNvSpPr/>
          <p:nvPr/>
        </p:nvSpPr>
        <p:spPr>
          <a:xfrm>
            <a:off x="3933022" y="-52241"/>
            <a:ext cx="3833870" cy="1344058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256504901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9" ma:contentTypeDescription="Create a new document." ma:contentTypeScope="" ma:versionID="3b7fcc922dc0315d207f67417616ca39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7cf9891173a7ede1027b075efa4ffd89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0C7D1670-C6C6-401D-A3BC-99910E271C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C70809F-CF4E-4C0A-BB50-817C4D59FD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3F2CFD-BB84-460C-A27D-7B87531797A8}">
  <ds:schemaRefs>
    <ds:schemaRef ds:uri="http://www.w3.org/XML/1998/namespace"/>
    <ds:schemaRef ds:uri="01059ada-d055-41df-ae87-635bd8b92658"/>
    <ds:schemaRef ds:uri="http://purl.org/dc/terms/"/>
    <ds:schemaRef ds:uri="http://purl.org/dc/dcmitype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5c225c8a-d58b-4f92-9659-fc93657787e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983</Words>
  <Application>Microsoft Office PowerPoint</Application>
  <PresentationFormat>Widescreen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Nova Light</vt:lpstr>
      <vt:lpstr>Calibri</vt:lpstr>
      <vt:lpstr>The Hand</vt:lpstr>
      <vt:lpstr>The Hand Black</vt:lpstr>
      <vt:lpstr>The Serif Hand</vt:lpstr>
      <vt:lpstr>ChitchatVTI</vt:lpstr>
      <vt:lpstr>Student Name.: Abeer Ishal Student Number: 2128229 Lecturers Name: Dr. Fouziya Farheen  Module name: Professional Development with H &amp; S Care Modules code: LCHS4005  </vt:lpstr>
      <vt:lpstr>Introduction</vt:lpstr>
      <vt:lpstr>PowerPoint Presentation</vt:lpstr>
      <vt:lpstr>PowerPoint Presentation</vt:lpstr>
      <vt:lpstr>PowerPoint Presentation</vt:lpstr>
      <vt:lpstr>Having a high level of critical thinking skills is highly linked with providing effective patient care and a fruitful professional career. Students and professional healthcare workers equally need training in critical thinking to help improve patient safety and quality life (Hundial, 2020).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Name.: Abeer Ishal Student Number: 2128229 Lecturers Name: Dr. Fouziya Farheen  Module name: Professional Development with H &amp; S Care Modules code: LCHS4005  </dc:title>
  <dc:creator>Abeer Ishal (2128229)</dc:creator>
  <cp:lastModifiedBy>Abeer Ishal (2128229)</cp:lastModifiedBy>
  <cp:revision>1</cp:revision>
  <dcterms:created xsi:type="dcterms:W3CDTF">2023-03-09T11:41:04Z</dcterms:created>
  <dcterms:modified xsi:type="dcterms:W3CDTF">2023-03-15T17:23:44Z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