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131FD0-EEB8-4199-8781-72A6720F8E85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335DA92-E651-4889-89DC-ECC69EA61510}">
      <dgm:prSet/>
      <dgm:spPr/>
      <dgm:t>
        <a:bodyPr/>
        <a:lstStyle/>
        <a:p>
          <a:r>
            <a:rPr lang="en-US"/>
            <a:t>Introduction to M&amp;S</a:t>
          </a:r>
        </a:p>
      </dgm:t>
    </dgm:pt>
    <dgm:pt modelId="{15F12A17-E5AA-4290-86FD-028C010F45F0}" type="parTrans" cxnId="{5753645C-C0A2-4A6D-978C-AA242BA5BD5C}">
      <dgm:prSet/>
      <dgm:spPr/>
      <dgm:t>
        <a:bodyPr/>
        <a:lstStyle/>
        <a:p>
          <a:endParaRPr lang="en-US"/>
        </a:p>
      </dgm:t>
    </dgm:pt>
    <dgm:pt modelId="{7381D2C0-D793-4C46-9700-F765B84E4B66}" type="sibTrans" cxnId="{5753645C-C0A2-4A6D-978C-AA242BA5BD5C}">
      <dgm:prSet/>
      <dgm:spPr/>
      <dgm:t>
        <a:bodyPr/>
        <a:lstStyle/>
        <a:p>
          <a:endParaRPr lang="en-US"/>
        </a:p>
      </dgm:t>
    </dgm:pt>
    <dgm:pt modelId="{5A7275D6-43CF-47F3-8D63-D7B663D2A5F5}">
      <dgm:prSet/>
      <dgm:spPr/>
      <dgm:t>
        <a:bodyPr/>
        <a:lstStyle/>
        <a:p>
          <a:r>
            <a:rPr lang="en-US"/>
            <a:t>Organisational Transformation</a:t>
          </a:r>
        </a:p>
      </dgm:t>
    </dgm:pt>
    <dgm:pt modelId="{3F557922-679D-491D-9272-2854899A0ED7}" type="parTrans" cxnId="{87D3977D-00EC-467D-B5C9-CDDD3381670A}">
      <dgm:prSet/>
      <dgm:spPr/>
      <dgm:t>
        <a:bodyPr/>
        <a:lstStyle/>
        <a:p>
          <a:endParaRPr lang="en-US"/>
        </a:p>
      </dgm:t>
    </dgm:pt>
    <dgm:pt modelId="{B782F354-B885-4124-A3BE-3D05A69E2342}" type="sibTrans" cxnId="{87D3977D-00EC-467D-B5C9-CDDD3381670A}">
      <dgm:prSet/>
      <dgm:spPr/>
      <dgm:t>
        <a:bodyPr/>
        <a:lstStyle/>
        <a:p>
          <a:endParaRPr lang="en-US"/>
        </a:p>
      </dgm:t>
    </dgm:pt>
    <dgm:pt modelId="{0EC0849A-EE27-4366-9312-F7BB94CD263A}">
      <dgm:prSet/>
      <dgm:spPr/>
      <dgm:t>
        <a:bodyPr/>
        <a:lstStyle/>
        <a:p>
          <a:r>
            <a:rPr lang="en-US"/>
            <a:t>Recruitment Process</a:t>
          </a:r>
        </a:p>
      </dgm:t>
    </dgm:pt>
    <dgm:pt modelId="{347D9A59-370C-4121-976D-65AEF21FA170}" type="parTrans" cxnId="{22F77632-30B3-4527-8462-F3674EA45C65}">
      <dgm:prSet/>
      <dgm:spPr/>
      <dgm:t>
        <a:bodyPr/>
        <a:lstStyle/>
        <a:p>
          <a:endParaRPr lang="en-US"/>
        </a:p>
      </dgm:t>
    </dgm:pt>
    <dgm:pt modelId="{1E6E37B2-19B6-421B-8BE2-144877BD59C7}" type="sibTrans" cxnId="{22F77632-30B3-4527-8462-F3674EA45C65}">
      <dgm:prSet/>
      <dgm:spPr/>
      <dgm:t>
        <a:bodyPr/>
        <a:lstStyle/>
        <a:p>
          <a:endParaRPr lang="en-US"/>
        </a:p>
      </dgm:t>
    </dgm:pt>
    <dgm:pt modelId="{D6C9AB7E-C49A-4BB7-B541-0B0827C94092}">
      <dgm:prSet/>
      <dgm:spPr/>
      <dgm:t>
        <a:bodyPr/>
        <a:lstStyle/>
        <a:p>
          <a:r>
            <a:rPr lang="en-US"/>
            <a:t>Job Analysis</a:t>
          </a:r>
        </a:p>
      </dgm:t>
    </dgm:pt>
    <dgm:pt modelId="{5F960562-0EC9-46FA-A5B4-E44604D67961}" type="parTrans" cxnId="{119475BC-7A7C-4B3A-85BC-1A71097A5A20}">
      <dgm:prSet/>
      <dgm:spPr/>
      <dgm:t>
        <a:bodyPr/>
        <a:lstStyle/>
        <a:p>
          <a:endParaRPr lang="en-US"/>
        </a:p>
      </dgm:t>
    </dgm:pt>
    <dgm:pt modelId="{BD12DFAD-F9AA-46B9-9540-B3ADA7D586B2}" type="sibTrans" cxnId="{119475BC-7A7C-4B3A-85BC-1A71097A5A20}">
      <dgm:prSet/>
      <dgm:spPr/>
      <dgm:t>
        <a:bodyPr/>
        <a:lstStyle/>
        <a:p>
          <a:endParaRPr lang="en-US"/>
        </a:p>
      </dgm:t>
    </dgm:pt>
    <dgm:pt modelId="{2956FB52-7A4B-4591-B9B9-AFA25B9EF7DD}">
      <dgm:prSet/>
      <dgm:spPr/>
      <dgm:t>
        <a:bodyPr/>
        <a:lstStyle/>
        <a:p>
          <a:r>
            <a:rPr lang="en-US"/>
            <a:t>Job Description </a:t>
          </a:r>
        </a:p>
      </dgm:t>
    </dgm:pt>
    <dgm:pt modelId="{B29580D1-F55E-45EF-B8D5-274E3D541EC8}" type="parTrans" cxnId="{08E5D4BE-E21D-4263-89E2-E5708B8D5EE0}">
      <dgm:prSet/>
      <dgm:spPr/>
      <dgm:t>
        <a:bodyPr/>
        <a:lstStyle/>
        <a:p>
          <a:endParaRPr lang="en-US"/>
        </a:p>
      </dgm:t>
    </dgm:pt>
    <dgm:pt modelId="{A3BD49CB-56E1-4E9A-B174-45A65E2DB4C8}" type="sibTrans" cxnId="{08E5D4BE-E21D-4263-89E2-E5708B8D5EE0}">
      <dgm:prSet/>
      <dgm:spPr/>
      <dgm:t>
        <a:bodyPr/>
        <a:lstStyle/>
        <a:p>
          <a:endParaRPr lang="en-US"/>
        </a:p>
      </dgm:t>
    </dgm:pt>
    <dgm:pt modelId="{F082DB64-555E-4B52-AF9C-17CD6D4D5A88}">
      <dgm:prSet/>
      <dgm:spPr/>
      <dgm:t>
        <a:bodyPr/>
        <a:lstStyle/>
        <a:p>
          <a:r>
            <a:rPr lang="en-US"/>
            <a:t>Recruitment Advertisement</a:t>
          </a:r>
        </a:p>
      </dgm:t>
    </dgm:pt>
    <dgm:pt modelId="{239E9E39-6161-4819-93C8-D7E117FE792C}" type="parTrans" cxnId="{5B5B07BF-15DD-4BC9-8930-F0A9D12AB962}">
      <dgm:prSet/>
      <dgm:spPr/>
      <dgm:t>
        <a:bodyPr/>
        <a:lstStyle/>
        <a:p>
          <a:endParaRPr lang="en-US"/>
        </a:p>
      </dgm:t>
    </dgm:pt>
    <dgm:pt modelId="{46C414DD-93E0-4730-B6F4-8F5267EEA3E8}" type="sibTrans" cxnId="{5B5B07BF-15DD-4BC9-8930-F0A9D12AB962}">
      <dgm:prSet/>
      <dgm:spPr/>
      <dgm:t>
        <a:bodyPr/>
        <a:lstStyle/>
        <a:p>
          <a:endParaRPr lang="en-US"/>
        </a:p>
      </dgm:t>
    </dgm:pt>
    <dgm:pt modelId="{F8E9CE43-0E98-4139-8DA1-D3DA347D2F99}">
      <dgm:prSet/>
      <dgm:spPr/>
      <dgm:t>
        <a:bodyPr/>
        <a:lstStyle/>
        <a:p>
          <a:r>
            <a:rPr lang="en-US"/>
            <a:t>Structured interview</a:t>
          </a:r>
        </a:p>
      </dgm:t>
    </dgm:pt>
    <dgm:pt modelId="{4C382C74-F875-4DB5-9965-3F5499EFF708}" type="parTrans" cxnId="{1A46921E-F3B4-42A4-8CE7-DB4A07C20EB3}">
      <dgm:prSet/>
      <dgm:spPr/>
      <dgm:t>
        <a:bodyPr/>
        <a:lstStyle/>
        <a:p>
          <a:endParaRPr lang="en-US"/>
        </a:p>
      </dgm:t>
    </dgm:pt>
    <dgm:pt modelId="{6A5BF2EA-EF78-498B-8104-CB9FB0848274}" type="sibTrans" cxnId="{1A46921E-F3B4-42A4-8CE7-DB4A07C20EB3}">
      <dgm:prSet/>
      <dgm:spPr/>
      <dgm:t>
        <a:bodyPr/>
        <a:lstStyle/>
        <a:p>
          <a:endParaRPr lang="en-US"/>
        </a:p>
      </dgm:t>
    </dgm:pt>
    <dgm:pt modelId="{933CC848-285F-4DF8-92DE-8B495C6DEB1B}">
      <dgm:prSet/>
      <dgm:spPr/>
      <dgm:t>
        <a:bodyPr/>
        <a:lstStyle/>
        <a:p>
          <a:r>
            <a:rPr lang="en-US"/>
            <a:t>Behavioural interview</a:t>
          </a:r>
        </a:p>
      </dgm:t>
    </dgm:pt>
    <dgm:pt modelId="{E6E94778-C883-4CAC-BB8B-0183906F8708}" type="parTrans" cxnId="{353B41C4-0C4F-49B4-8298-87D993591A36}">
      <dgm:prSet/>
      <dgm:spPr/>
      <dgm:t>
        <a:bodyPr/>
        <a:lstStyle/>
        <a:p>
          <a:endParaRPr lang="en-US"/>
        </a:p>
      </dgm:t>
    </dgm:pt>
    <dgm:pt modelId="{61716514-0FA2-4420-A570-65D810559B09}" type="sibTrans" cxnId="{353B41C4-0C4F-49B4-8298-87D993591A36}">
      <dgm:prSet/>
      <dgm:spPr/>
      <dgm:t>
        <a:bodyPr/>
        <a:lstStyle/>
        <a:p>
          <a:endParaRPr lang="en-US"/>
        </a:p>
      </dgm:t>
    </dgm:pt>
    <dgm:pt modelId="{F9B1A44A-7354-4630-84A5-93B7201AE430}">
      <dgm:prSet/>
      <dgm:spPr/>
      <dgm:t>
        <a:bodyPr/>
        <a:lstStyle/>
        <a:p>
          <a:r>
            <a:rPr lang="en-US"/>
            <a:t>Assessment centre</a:t>
          </a:r>
        </a:p>
      </dgm:t>
    </dgm:pt>
    <dgm:pt modelId="{4B38724F-14BE-42EA-AA13-06C698AC8BEF}" type="parTrans" cxnId="{5A999503-77F1-4178-8085-9810BC0C3961}">
      <dgm:prSet/>
      <dgm:spPr/>
      <dgm:t>
        <a:bodyPr/>
        <a:lstStyle/>
        <a:p>
          <a:endParaRPr lang="en-US"/>
        </a:p>
      </dgm:t>
    </dgm:pt>
    <dgm:pt modelId="{64AB36A1-FD6E-4778-876D-B86CD3E1FA64}" type="sibTrans" cxnId="{5A999503-77F1-4178-8085-9810BC0C3961}">
      <dgm:prSet/>
      <dgm:spPr/>
      <dgm:t>
        <a:bodyPr/>
        <a:lstStyle/>
        <a:p>
          <a:endParaRPr lang="en-US"/>
        </a:p>
      </dgm:t>
    </dgm:pt>
    <dgm:pt modelId="{C1DCCAFF-8697-4EF5-BBFE-C5D32F741272}">
      <dgm:prSet/>
      <dgm:spPr/>
      <dgm:t>
        <a:bodyPr/>
        <a:lstStyle/>
        <a:p>
          <a:r>
            <a:rPr lang="en-US"/>
            <a:t>Questioning Techniques </a:t>
          </a:r>
        </a:p>
      </dgm:t>
    </dgm:pt>
    <dgm:pt modelId="{D73BDDD4-D00A-4006-ACD8-9852C2557D17}" type="parTrans" cxnId="{AE66548E-2D69-44C3-8DF0-92F4C1C3A4A7}">
      <dgm:prSet/>
      <dgm:spPr/>
      <dgm:t>
        <a:bodyPr/>
        <a:lstStyle/>
        <a:p>
          <a:endParaRPr lang="en-US"/>
        </a:p>
      </dgm:t>
    </dgm:pt>
    <dgm:pt modelId="{CB5E0111-ACA1-4F4C-8520-7E773F4D8262}" type="sibTrans" cxnId="{AE66548E-2D69-44C3-8DF0-92F4C1C3A4A7}">
      <dgm:prSet/>
      <dgm:spPr/>
      <dgm:t>
        <a:bodyPr/>
        <a:lstStyle/>
        <a:p>
          <a:endParaRPr lang="en-US"/>
        </a:p>
      </dgm:t>
    </dgm:pt>
    <dgm:pt modelId="{E4E862E1-C270-4699-BB53-F0BEEB2DF533}">
      <dgm:prSet/>
      <dgm:spPr/>
      <dgm:t>
        <a:bodyPr/>
        <a:lstStyle/>
        <a:p>
          <a:r>
            <a:rPr lang="en-US"/>
            <a:t>Face to face vs virtual interviews</a:t>
          </a:r>
        </a:p>
      </dgm:t>
    </dgm:pt>
    <dgm:pt modelId="{AB705526-5951-49C5-B539-987997A4BDA4}" type="parTrans" cxnId="{8E127FDA-6336-421D-A899-6CEE7EEDA189}">
      <dgm:prSet/>
      <dgm:spPr/>
      <dgm:t>
        <a:bodyPr/>
        <a:lstStyle/>
        <a:p>
          <a:endParaRPr lang="en-US"/>
        </a:p>
      </dgm:t>
    </dgm:pt>
    <dgm:pt modelId="{33ACACCE-DD24-4777-90F1-ED261E8E4035}" type="sibTrans" cxnId="{8E127FDA-6336-421D-A899-6CEE7EEDA189}">
      <dgm:prSet/>
      <dgm:spPr/>
      <dgm:t>
        <a:bodyPr/>
        <a:lstStyle/>
        <a:p>
          <a:endParaRPr lang="en-US"/>
        </a:p>
      </dgm:t>
    </dgm:pt>
    <dgm:pt modelId="{77C7442B-E7B2-42F7-9205-6756009BE25D}">
      <dgm:prSet/>
      <dgm:spPr/>
      <dgm:t>
        <a:bodyPr/>
        <a:lstStyle/>
        <a:p>
          <a:r>
            <a:rPr lang="en-US"/>
            <a:t>Conclusion</a:t>
          </a:r>
        </a:p>
      </dgm:t>
    </dgm:pt>
    <dgm:pt modelId="{13669212-03AF-434C-AB0A-4BAA1F2A445D}" type="parTrans" cxnId="{9423601A-20CE-460B-886D-8343460C4437}">
      <dgm:prSet/>
      <dgm:spPr/>
      <dgm:t>
        <a:bodyPr/>
        <a:lstStyle/>
        <a:p>
          <a:endParaRPr lang="en-US"/>
        </a:p>
      </dgm:t>
    </dgm:pt>
    <dgm:pt modelId="{27581212-FB3C-4880-A70A-48093CB3A83A}" type="sibTrans" cxnId="{9423601A-20CE-460B-886D-8343460C4437}">
      <dgm:prSet/>
      <dgm:spPr/>
      <dgm:t>
        <a:bodyPr/>
        <a:lstStyle/>
        <a:p>
          <a:endParaRPr lang="en-US"/>
        </a:p>
      </dgm:t>
    </dgm:pt>
    <dgm:pt modelId="{940331A6-8088-4E0C-B2D1-A59AD897375A}">
      <dgm:prSet/>
      <dgm:spPr/>
      <dgm:t>
        <a:bodyPr/>
        <a:lstStyle/>
        <a:p>
          <a:r>
            <a:rPr lang="en-US" dirty="0"/>
            <a:t>References</a:t>
          </a:r>
        </a:p>
      </dgm:t>
    </dgm:pt>
    <dgm:pt modelId="{0846C596-0095-4518-8921-101EE3CD2EED}" type="parTrans" cxnId="{5CF31DC5-DC96-4C2B-B1DC-D563013FDD7C}">
      <dgm:prSet/>
      <dgm:spPr/>
      <dgm:t>
        <a:bodyPr/>
        <a:lstStyle/>
        <a:p>
          <a:endParaRPr lang="en-US"/>
        </a:p>
      </dgm:t>
    </dgm:pt>
    <dgm:pt modelId="{AD878A02-33E5-4F4D-8188-32F0F5F03D5F}" type="sibTrans" cxnId="{5CF31DC5-DC96-4C2B-B1DC-D563013FDD7C}">
      <dgm:prSet/>
      <dgm:spPr/>
      <dgm:t>
        <a:bodyPr/>
        <a:lstStyle/>
        <a:p>
          <a:endParaRPr lang="en-US"/>
        </a:p>
      </dgm:t>
    </dgm:pt>
    <dgm:pt modelId="{5A98D4D0-890A-43FB-BF35-0B0B70B11F64}" type="pres">
      <dgm:prSet presAssocID="{C6131FD0-EEB8-4199-8781-72A6720F8E85}" presName="diagram" presStyleCnt="0">
        <dgm:presLayoutVars>
          <dgm:dir/>
          <dgm:resizeHandles val="exact"/>
        </dgm:presLayoutVars>
      </dgm:prSet>
      <dgm:spPr/>
    </dgm:pt>
    <dgm:pt modelId="{B8114992-1CA1-4D01-83C7-404451961871}" type="pres">
      <dgm:prSet presAssocID="{6335DA92-E651-4889-89DC-ECC69EA61510}" presName="node" presStyleLbl="node1" presStyleIdx="0" presStyleCnt="13">
        <dgm:presLayoutVars>
          <dgm:bulletEnabled val="1"/>
        </dgm:presLayoutVars>
      </dgm:prSet>
      <dgm:spPr/>
    </dgm:pt>
    <dgm:pt modelId="{4399981B-C1F3-42DE-B69C-2B88F1D4ADB5}" type="pres">
      <dgm:prSet presAssocID="{7381D2C0-D793-4C46-9700-F765B84E4B66}" presName="sibTrans" presStyleCnt="0"/>
      <dgm:spPr/>
    </dgm:pt>
    <dgm:pt modelId="{BD188E46-84CE-455C-8660-A475B6813CAC}" type="pres">
      <dgm:prSet presAssocID="{5A7275D6-43CF-47F3-8D63-D7B663D2A5F5}" presName="node" presStyleLbl="node1" presStyleIdx="1" presStyleCnt="13">
        <dgm:presLayoutVars>
          <dgm:bulletEnabled val="1"/>
        </dgm:presLayoutVars>
      </dgm:prSet>
      <dgm:spPr/>
    </dgm:pt>
    <dgm:pt modelId="{3105E78A-F123-4A41-B2B6-0E137AD85633}" type="pres">
      <dgm:prSet presAssocID="{B782F354-B885-4124-A3BE-3D05A69E2342}" presName="sibTrans" presStyleCnt="0"/>
      <dgm:spPr/>
    </dgm:pt>
    <dgm:pt modelId="{73AB0670-CAC4-4917-A947-EFD4F0CB5DC3}" type="pres">
      <dgm:prSet presAssocID="{0EC0849A-EE27-4366-9312-F7BB94CD263A}" presName="node" presStyleLbl="node1" presStyleIdx="2" presStyleCnt="13">
        <dgm:presLayoutVars>
          <dgm:bulletEnabled val="1"/>
        </dgm:presLayoutVars>
      </dgm:prSet>
      <dgm:spPr/>
    </dgm:pt>
    <dgm:pt modelId="{1F899E76-0B89-443A-81CC-2EE7C8D7F3EC}" type="pres">
      <dgm:prSet presAssocID="{1E6E37B2-19B6-421B-8BE2-144877BD59C7}" presName="sibTrans" presStyleCnt="0"/>
      <dgm:spPr/>
    </dgm:pt>
    <dgm:pt modelId="{D1450845-77CC-4116-883C-EE40C3D5D79F}" type="pres">
      <dgm:prSet presAssocID="{D6C9AB7E-C49A-4BB7-B541-0B0827C94092}" presName="node" presStyleLbl="node1" presStyleIdx="3" presStyleCnt="13">
        <dgm:presLayoutVars>
          <dgm:bulletEnabled val="1"/>
        </dgm:presLayoutVars>
      </dgm:prSet>
      <dgm:spPr/>
    </dgm:pt>
    <dgm:pt modelId="{62542E44-0E4B-4F2A-924D-C2818BFD1A5C}" type="pres">
      <dgm:prSet presAssocID="{BD12DFAD-F9AA-46B9-9540-B3ADA7D586B2}" presName="sibTrans" presStyleCnt="0"/>
      <dgm:spPr/>
    </dgm:pt>
    <dgm:pt modelId="{1B2235B3-F0CE-4A95-902A-197C6604BFC8}" type="pres">
      <dgm:prSet presAssocID="{2956FB52-7A4B-4591-B9B9-AFA25B9EF7DD}" presName="node" presStyleLbl="node1" presStyleIdx="4" presStyleCnt="13">
        <dgm:presLayoutVars>
          <dgm:bulletEnabled val="1"/>
        </dgm:presLayoutVars>
      </dgm:prSet>
      <dgm:spPr/>
    </dgm:pt>
    <dgm:pt modelId="{67996DEF-3415-4821-A66E-ED59837DD2A2}" type="pres">
      <dgm:prSet presAssocID="{A3BD49CB-56E1-4E9A-B174-45A65E2DB4C8}" presName="sibTrans" presStyleCnt="0"/>
      <dgm:spPr/>
    </dgm:pt>
    <dgm:pt modelId="{708974FA-9963-4196-ADCC-B53532B32E4D}" type="pres">
      <dgm:prSet presAssocID="{F082DB64-555E-4B52-AF9C-17CD6D4D5A88}" presName="node" presStyleLbl="node1" presStyleIdx="5" presStyleCnt="13">
        <dgm:presLayoutVars>
          <dgm:bulletEnabled val="1"/>
        </dgm:presLayoutVars>
      </dgm:prSet>
      <dgm:spPr/>
    </dgm:pt>
    <dgm:pt modelId="{563F8068-B1D4-4C90-8FFF-42F56839AF70}" type="pres">
      <dgm:prSet presAssocID="{46C414DD-93E0-4730-B6F4-8F5267EEA3E8}" presName="sibTrans" presStyleCnt="0"/>
      <dgm:spPr/>
    </dgm:pt>
    <dgm:pt modelId="{BBE76C2C-2BE7-436D-BEB5-1B6CBEBB89B9}" type="pres">
      <dgm:prSet presAssocID="{F8E9CE43-0E98-4139-8DA1-D3DA347D2F99}" presName="node" presStyleLbl="node1" presStyleIdx="6" presStyleCnt="13">
        <dgm:presLayoutVars>
          <dgm:bulletEnabled val="1"/>
        </dgm:presLayoutVars>
      </dgm:prSet>
      <dgm:spPr/>
    </dgm:pt>
    <dgm:pt modelId="{456C473E-CE92-46F0-A41A-014A9B2E3A5C}" type="pres">
      <dgm:prSet presAssocID="{6A5BF2EA-EF78-498B-8104-CB9FB0848274}" presName="sibTrans" presStyleCnt="0"/>
      <dgm:spPr/>
    </dgm:pt>
    <dgm:pt modelId="{43A77F1F-3029-42A2-B28E-ACBD26DA9582}" type="pres">
      <dgm:prSet presAssocID="{933CC848-285F-4DF8-92DE-8B495C6DEB1B}" presName="node" presStyleLbl="node1" presStyleIdx="7" presStyleCnt="13">
        <dgm:presLayoutVars>
          <dgm:bulletEnabled val="1"/>
        </dgm:presLayoutVars>
      </dgm:prSet>
      <dgm:spPr/>
    </dgm:pt>
    <dgm:pt modelId="{8229F1C4-895E-4C5E-AF5D-FC8408F2CE1E}" type="pres">
      <dgm:prSet presAssocID="{61716514-0FA2-4420-A570-65D810559B09}" presName="sibTrans" presStyleCnt="0"/>
      <dgm:spPr/>
    </dgm:pt>
    <dgm:pt modelId="{3E043714-02A0-43C2-8F08-1ABF6C582C20}" type="pres">
      <dgm:prSet presAssocID="{F9B1A44A-7354-4630-84A5-93B7201AE430}" presName="node" presStyleLbl="node1" presStyleIdx="8" presStyleCnt="13">
        <dgm:presLayoutVars>
          <dgm:bulletEnabled val="1"/>
        </dgm:presLayoutVars>
      </dgm:prSet>
      <dgm:spPr/>
    </dgm:pt>
    <dgm:pt modelId="{761C8C3A-FC12-497A-9BDF-31D59D823197}" type="pres">
      <dgm:prSet presAssocID="{64AB36A1-FD6E-4778-876D-B86CD3E1FA64}" presName="sibTrans" presStyleCnt="0"/>
      <dgm:spPr/>
    </dgm:pt>
    <dgm:pt modelId="{A6E90DA7-E04C-40F4-A859-159EA376CDE6}" type="pres">
      <dgm:prSet presAssocID="{C1DCCAFF-8697-4EF5-BBFE-C5D32F741272}" presName="node" presStyleLbl="node1" presStyleIdx="9" presStyleCnt="13">
        <dgm:presLayoutVars>
          <dgm:bulletEnabled val="1"/>
        </dgm:presLayoutVars>
      </dgm:prSet>
      <dgm:spPr/>
    </dgm:pt>
    <dgm:pt modelId="{2B4562A7-5C4F-4A62-BC65-F3E6A227ECD2}" type="pres">
      <dgm:prSet presAssocID="{CB5E0111-ACA1-4F4C-8520-7E773F4D8262}" presName="sibTrans" presStyleCnt="0"/>
      <dgm:spPr/>
    </dgm:pt>
    <dgm:pt modelId="{72C9598E-F4BC-4FBA-A82A-CD32955831D2}" type="pres">
      <dgm:prSet presAssocID="{E4E862E1-C270-4699-BB53-F0BEEB2DF533}" presName="node" presStyleLbl="node1" presStyleIdx="10" presStyleCnt="13">
        <dgm:presLayoutVars>
          <dgm:bulletEnabled val="1"/>
        </dgm:presLayoutVars>
      </dgm:prSet>
      <dgm:spPr/>
    </dgm:pt>
    <dgm:pt modelId="{82F80C40-CADB-48BC-87FB-1BAA2C188A9D}" type="pres">
      <dgm:prSet presAssocID="{33ACACCE-DD24-4777-90F1-ED261E8E4035}" presName="sibTrans" presStyleCnt="0"/>
      <dgm:spPr/>
    </dgm:pt>
    <dgm:pt modelId="{7E928CA8-2FEC-4FC9-B62C-355A97CEDD5F}" type="pres">
      <dgm:prSet presAssocID="{77C7442B-E7B2-42F7-9205-6756009BE25D}" presName="node" presStyleLbl="node1" presStyleIdx="11" presStyleCnt="13">
        <dgm:presLayoutVars>
          <dgm:bulletEnabled val="1"/>
        </dgm:presLayoutVars>
      </dgm:prSet>
      <dgm:spPr/>
    </dgm:pt>
    <dgm:pt modelId="{BD27FCA3-E24F-49FD-B877-1CC4C041604B}" type="pres">
      <dgm:prSet presAssocID="{27581212-FB3C-4880-A70A-48093CB3A83A}" presName="sibTrans" presStyleCnt="0"/>
      <dgm:spPr/>
    </dgm:pt>
    <dgm:pt modelId="{1E49EAAE-FFA6-43EF-83E3-446FCE7F7DB3}" type="pres">
      <dgm:prSet presAssocID="{940331A6-8088-4E0C-B2D1-A59AD897375A}" presName="node" presStyleLbl="node1" presStyleIdx="12" presStyleCnt="13">
        <dgm:presLayoutVars>
          <dgm:bulletEnabled val="1"/>
        </dgm:presLayoutVars>
      </dgm:prSet>
      <dgm:spPr/>
    </dgm:pt>
  </dgm:ptLst>
  <dgm:cxnLst>
    <dgm:cxn modelId="{5A999503-77F1-4178-8085-9810BC0C3961}" srcId="{C6131FD0-EEB8-4199-8781-72A6720F8E85}" destId="{F9B1A44A-7354-4630-84A5-93B7201AE430}" srcOrd="8" destOrd="0" parTransId="{4B38724F-14BE-42EA-AA13-06C698AC8BEF}" sibTransId="{64AB36A1-FD6E-4778-876D-B86CD3E1FA64}"/>
    <dgm:cxn modelId="{9423601A-20CE-460B-886D-8343460C4437}" srcId="{C6131FD0-EEB8-4199-8781-72A6720F8E85}" destId="{77C7442B-E7B2-42F7-9205-6756009BE25D}" srcOrd="11" destOrd="0" parTransId="{13669212-03AF-434C-AB0A-4BAA1F2A445D}" sibTransId="{27581212-FB3C-4880-A70A-48093CB3A83A}"/>
    <dgm:cxn modelId="{1A46921E-F3B4-42A4-8CE7-DB4A07C20EB3}" srcId="{C6131FD0-EEB8-4199-8781-72A6720F8E85}" destId="{F8E9CE43-0E98-4139-8DA1-D3DA347D2F99}" srcOrd="6" destOrd="0" parTransId="{4C382C74-F875-4DB5-9965-3F5499EFF708}" sibTransId="{6A5BF2EA-EF78-498B-8104-CB9FB0848274}"/>
    <dgm:cxn modelId="{22F77632-30B3-4527-8462-F3674EA45C65}" srcId="{C6131FD0-EEB8-4199-8781-72A6720F8E85}" destId="{0EC0849A-EE27-4366-9312-F7BB94CD263A}" srcOrd="2" destOrd="0" parTransId="{347D9A59-370C-4121-976D-65AEF21FA170}" sibTransId="{1E6E37B2-19B6-421B-8BE2-144877BD59C7}"/>
    <dgm:cxn modelId="{B4B7965B-4837-4155-9EC6-A44EBC5057DC}" type="presOf" srcId="{2956FB52-7A4B-4591-B9B9-AFA25B9EF7DD}" destId="{1B2235B3-F0CE-4A95-902A-197C6604BFC8}" srcOrd="0" destOrd="0" presId="urn:microsoft.com/office/officeart/2005/8/layout/default"/>
    <dgm:cxn modelId="{5753645C-C0A2-4A6D-978C-AA242BA5BD5C}" srcId="{C6131FD0-EEB8-4199-8781-72A6720F8E85}" destId="{6335DA92-E651-4889-89DC-ECC69EA61510}" srcOrd="0" destOrd="0" parTransId="{15F12A17-E5AA-4290-86FD-028C010F45F0}" sibTransId="{7381D2C0-D793-4C46-9700-F765B84E4B66}"/>
    <dgm:cxn modelId="{D92E0D42-CEC9-467A-A33B-8F9004A8DB54}" type="presOf" srcId="{940331A6-8088-4E0C-B2D1-A59AD897375A}" destId="{1E49EAAE-FFA6-43EF-83E3-446FCE7F7DB3}" srcOrd="0" destOrd="0" presId="urn:microsoft.com/office/officeart/2005/8/layout/default"/>
    <dgm:cxn modelId="{AA38FC71-A97F-467D-8F44-77C0DA324252}" type="presOf" srcId="{6335DA92-E651-4889-89DC-ECC69EA61510}" destId="{B8114992-1CA1-4D01-83C7-404451961871}" srcOrd="0" destOrd="0" presId="urn:microsoft.com/office/officeart/2005/8/layout/default"/>
    <dgm:cxn modelId="{BB734676-4248-499A-BFD7-542981E7856B}" type="presOf" srcId="{0EC0849A-EE27-4366-9312-F7BB94CD263A}" destId="{73AB0670-CAC4-4917-A947-EFD4F0CB5DC3}" srcOrd="0" destOrd="0" presId="urn:microsoft.com/office/officeart/2005/8/layout/default"/>
    <dgm:cxn modelId="{6379797B-B3BB-4ADB-B7D9-1BE8A436E4B3}" type="presOf" srcId="{77C7442B-E7B2-42F7-9205-6756009BE25D}" destId="{7E928CA8-2FEC-4FC9-B62C-355A97CEDD5F}" srcOrd="0" destOrd="0" presId="urn:microsoft.com/office/officeart/2005/8/layout/default"/>
    <dgm:cxn modelId="{87D3977D-00EC-467D-B5C9-CDDD3381670A}" srcId="{C6131FD0-EEB8-4199-8781-72A6720F8E85}" destId="{5A7275D6-43CF-47F3-8D63-D7B663D2A5F5}" srcOrd="1" destOrd="0" parTransId="{3F557922-679D-491D-9272-2854899A0ED7}" sibTransId="{B782F354-B885-4124-A3BE-3D05A69E2342}"/>
    <dgm:cxn modelId="{3BA4238C-CAD1-4EE8-801A-A60B787B9356}" type="presOf" srcId="{C6131FD0-EEB8-4199-8781-72A6720F8E85}" destId="{5A98D4D0-890A-43FB-BF35-0B0B70B11F64}" srcOrd="0" destOrd="0" presId="urn:microsoft.com/office/officeart/2005/8/layout/default"/>
    <dgm:cxn modelId="{AE66548E-2D69-44C3-8DF0-92F4C1C3A4A7}" srcId="{C6131FD0-EEB8-4199-8781-72A6720F8E85}" destId="{C1DCCAFF-8697-4EF5-BBFE-C5D32F741272}" srcOrd="9" destOrd="0" parTransId="{D73BDDD4-D00A-4006-ACD8-9852C2557D17}" sibTransId="{CB5E0111-ACA1-4F4C-8520-7E773F4D8262}"/>
    <dgm:cxn modelId="{D197BEB1-4253-4AFB-AC8F-CFAFDAC11BEB}" type="presOf" srcId="{C1DCCAFF-8697-4EF5-BBFE-C5D32F741272}" destId="{A6E90DA7-E04C-40F4-A859-159EA376CDE6}" srcOrd="0" destOrd="0" presId="urn:microsoft.com/office/officeart/2005/8/layout/default"/>
    <dgm:cxn modelId="{FE7568B6-9F41-41C4-9094-9BAE62D8CE5F}" type="presOf" srcId="{D6C9AB7E-C49A-4BB7-B541-0B0827C94092}" destId="{D1450845-77CC-4116-883C-EE40C3D5D79F}" srcOrd="0" destOrd="0" presId="urn:microsoft.com/office/officeart/2005/8/layout/default"/>
    <dgm:cxn modelId="{119475BC-7A7C-4B3A-85BC-1A71097A5A20}" srcId="{C6131FD0-EEB8-4199-8781-72A6720F8E85}" destId="{D6C9AB7E-C49A-4BB7-B541-0B0827C94092}" srcOrd="3" destOrd="0" parTransId="{5F960562-0EC9-46FA-A5B4-E44604D67961}" sibTransId="{BD12DFAD-F9AA-46B9-9540-B3ADA7D586B2}"/>
    <dgm:cxn modelId="{B10D6BBE-5C2A-452D-AD34-4E4AA0EEF305}" type="presOf" srcId="{F082DB64-555E-4B52-AF9C-17CD6D4D5A88}" destId="{708974FA-9963-4196-ADCC-B53532B32E4D}" srcOrd="0" destOrd="0" presId="urn:microsoft.com/office/officeart/2005/8/layout/default"/>
    <dgm:cxn modelId="{08E5D4BE-E21D-4263-89E2-E5708B8D5EE0}" srcId="{C6131FD0-EEB8-4199-8781-72A6720F8E85}" destId="{2956FB52-7A4B-4591-B9B9-AFA25B9EF7DD}" srcOrd="4" destOrd="0" parTransId="{B29580D1-F55E-45EF-B8D5-274E3D541EC8}" sibTransId="{A3BD49CB-56E1-4E9A-B174-45A65E2DB4C8}"/>
    <dgm:cxn modelId="{5B5B07BF-15DD-4BC9-8930-F0A9D12AB962}" srcId="{C6131FD0-EEB8-4199-8781-72A6720F8E85}" destId="{F082DB64-555E-4B52-AF9C-17CD6D4D5A88}" srcOrd="5" destOrd="0" parTransId="{239E9E39-6161-4819-93C8-D7E117FE792C}" sibTransId="{46C414DD-93E0-4730-B6F4-8F5267EEA3E8}"/>
    <dgm:cxn modelId="{353B41C4-0C4F-49B4-8298-87D993591A36}" srcId="{C6131FD0-EEB8-4199-8781-72A6720F8E85}" destId="{933CC848-285F-4DF8-92DE-8B495C6DEB1B}" srcOrd="7" destOrd="0" parTransId="{E6E94778-C883-4CAC-BB8B-0183906F8708}" sibTransId="{61716514-0FA2-4420-A570-65D810559B09}"/>
    <dgm:cxn modelId="{AAFC48C4-1A9D-4A49-B3CF-16F7098E272E}" type="presOf" srcId="{933CC848-285F-4DF8-92DE-8B495C6DEB1B}" destId="{43A77F1F-3029-42A2-B28E-ACBD26DA9582}" srcOrd="0" destOrd="0" presId="urn:microsoft.com/office/officeart/2005/8/layout/default"/>
    <dgm:cxn modelId="{5CF31DC5-DC96-4C2B-B1DC-D563013FDD7C}" srcId="{C6131FD0-EEB8-4199-8781-72A6720F8E85}" destId="{940331A6-8088-4E0C-B2D1-A59AD897375A}" srcOrd="12" destOrd="0" parTransId="{0846C596-0095-4518-8921-101EE3CD2EED}" sibTransId="{AD878A02-33E5-4F4D-8188-32F0F5F03D5F}"/>
    <dgm:cxn modelId="{9EF104CB-54B4-41D9-8CC7-29C9F2532219}" type="presOf" srcId="{F8E9CE43-0E98-4139-8DA1-D3DA347D2F99}" destId="{BBE76C2C-2BE7-436D-BEB5-1B6CBEBB89B9}" srcOrd="0" destOrd="0" presId="urn:microsoft.com/office/officeart/2005/8/layout/default"/>
    <dgm:cxn modelId="{8E127FDA-6336-421D-A899-6CEE7EEDA189}" srcId="{C6131FD0-EEB8-4199-8781-72A6720F8E85}" destId="{E4E862E1-C270-4699-BB53-F0BEEB2DF533}" srcOrd="10" destOrd="0" parTransId="{AB705526-5951-49C5-B539-987997A4BDA4}" sibTransId="{33ACACCE-DD24-4777-90F1-ED261E8E4035}"/>
    <dgm:cxn modelId="{BD2527E0-C77E-47C3-862B-580732A8B5D5}" type="presOf" srcId="{E4E862E1-C270-4699-BB53-F0BEEB2DF533}" destId="{72C9598E-F4BC-4FBA-A82A-CD32955831D2}" srcOrd="0" destOrd="0" presId="urn:microsoft.com/office/officeart/2005/8/layout/default"/>
    <dgm:cxn modelId="{BB2365EE-500D-4C56-AF8F-D3256DB0BBA4}" type="presOf" srcId="{5A7275D6-43CF-47F3-8D63-D7B663D2A5F5}" destId="{BD188E46-84CE-455C-8660-A475B6813CAC}" srcOrd="0" destOrd="0" presId="urn:microsoft.com/office/officeart/2005/8/layout/default"/>
    <dgm:cxn modelId="{BE1DA5F5-6FDF-4EE8-AC5D-6065B4F4F3E8}" type="presOf" srcId="{F9B1A44A-7354-4630-84A5-93B7201AE430}" destId="{3E043714-02A0-43C2-8F08-1ABF6C582C20}" srcOrd="0" destOrd="0" presId="urn:microsoft.com/office/officeart/2005/8/layout/default"/>
    <dgm:cxn modelId="{9E0C7846-F531-4D44-9B43-2E301A55C3A5}" type="presParOf" srcId="{5A98D4D0-890A-43FB-BF35-0B0B70B11F64}" destId="{B8114992-1CA1-4D01-83C7-404451961871}" srcOrd="0" destOrd="0" presId="urn:microsoft.com/office/officeart/2005/8/layout/default"/>
    <dgm:cxn modelId="{10F0B2F6-4B65-4FDD-9321-38CC0E835D2A}" type="presParOf" srcId="{5A98D4D0-890A-43FB-BF35-0B0B70B11F64}" destId="{4399981B-C1F3-42DE-B69C-2B88F1D4ADB5}" srcOrd="1" destOrd="0" presId="urn:microsoft.com/office/officeart/2005/8/layout/default"/>
    <dgm:cxn modelId="{C7D187AC-A35F-4411-9E5B-FBC1D6404259}" type="presParOf" srcId="{5A98D4D0-890A-43FB-BF35-0B0B70B11F64}" destId="{BD188E46-84CE-455C-8660-A475B6813CAC}" srcOrd="2" destOrd="0" presId="urn:microsoft.com/office/officeart/2005/8/layout/default"/>
    <dgm:cxn modelId="{46232C6D-B560-4682-B734-A649EBD97980}" type="presParOf" srcId="{5A98D4D0-890A-43FB-BF35-0B0B70B11F64}" destId="{3105E78A-F123-4A41-B2B6-0E137AD85633}" srcOrd="3" destOrd="0" presId="urn:microsoft.com/office/officeart/2005/8/layout/default"/>
    <dgm:cxn modelId="{29F709D3-AF86-46B9-8CB9-FCC7E047C777}" type="presParOf" srcId="{5A98D4D0-890A-43FB-BF35-0B0B70B11F64}" destId="{73AB0670-CAC4-4917-A947-EFD4F0CB5DC3}" srcOrd="4" destOrd="0" presId="urn:microsoft.com/office/officeart/2005/8/layout/default"/>
    <dgm:cxn modelId="{23C3A489-BBCC-4B25-9364-C499D5253928}" type="presParOf" srcId="{5A98D4D0-890A-43FB-BF35-0B0B70B11F64}" destId="{1F899E76-0B89-443A-81CC-2EE7C8D7F3EC}" srcOrd="5" destOrd="0" presId="urn:microsoft.com/office/officeart/2005/8/layout/default"/>
    <dgm:cxn modelId="{B92B7B1D-47E0-4848-8776-F7381E2E27FD}" type="presParOf" srcId="{5A98D4D0-890A-43FB-BF35-0B0B70B11F64}" destId="{D1450845-77CC-4116-883C-EE40C3D5D79F}" srcOrd="6" destOrd="0" presId="urn:microsoft.com/office/officeart/2005/8/layout/default"/>
    <dgm:cxn modelId="{C90693D0-33D4-4F28-B921-5119F9D2E1E5}" type="presParOf" srcId="{5A98D4D0-890A-43FB-BF35-0B0B70B11F64}" destId="{62542E44-0E4B-4F2A-924D-C2818BFD1A5C}" srcOrd="7" destOrd="0" presId="urn:microsoft.com/office/officeart/2005/8/layout/default"/>
    <dgm:cxn modelId="{B88118B9-8848-4F04-A2AE-102AF154DDDC}" type="presParOf" srcId="{5A98D4D0-890A-43FB-BF35-0B0B70B11F64}" destId="{1B2235B3-F0CE-4A95-902A-197C6604BFC8}" srcOrd="8" destOrd="0" presId="urn:microsoft.com/office/officeart/2005/8/layout/default"/>
    <dgm:cxn modelId="{BC076CEF-1960-4B78-B1E5-FB5D894123CB}" type="presParOf" srcId="{5A98D4D0-890A-43FB-BF35-0B0B70B11F64}" destId="{67996DEF-3415-4821-A66E-ED59837DD2A2}" srcOrd="9" destOrd="0" presId="urn:microsoft.com/office/officeart/2005/8/layout/default"/>
    <dgm:cxn modelId="{2CC35C81-459A-452E-AC12-192BB48E9A75}" type="presParOf" srcId="{5A98D4D0-890A-43FB-BF35-0B0B70B11F64}" destId="{708974FA-9963-4196-ADCC-B53532B32E4D}" srcOrd="10" destOrd="0" presId="urn:microsoft.com/office/officeart/2005/8/layout/default"/>
    <dgm:cxn modelId="{F0975811-1B88-4605-8CC2-DB89D684E269}" type="presParOf" srcId="{5A98D4D0-890A-43FB-BF35-0B0B70B11F64}" destId="{563F8068-B1D4-4C90-8FFF-42F56839AF70}" srcOrd="11" destOrd="0" presId="urn:microsoft.com/office/officeart/2005/8/layout/default"/>
    <dgm:cxn modelId="{F18BF2FE-7FF8-494D-A4CC-BB156BAAF7D0}" type="presParOf" srcId="{5A98D4D0-890A-43FB-BF35-0B0B70B11F64}" destId="{BBE76C2C-2BE7-436D-BEB5-1B6CBEBB89B9}" srcOrd="12" destOrd="0" presId="urn:microsoft.com/office/officeart/2005/8/layout/default"/>
    <dgm:cxn modelId="{2988929A-D562-445E-9E57-A7E989669181}" type="presParOf" srcId="{5A98D4D0-890A-43FB-BF35-0B0B70B11F64}" destId="{456C473E-CE92-46F0-A41A-014A9B2E3A5C}" srcOrd="13" destOrd="0" presId="urn:microsoft.com/office/officeart/2005/8/layout/default"/>
    <dgm:cxn modelId="{D8A6722A-BA5A-4EBD-8C17-FE96AEA5BA30}" type="presParOf" srcId="{5A98D4D0-890A-43FB-BF35-0B0B70B11F64}" destId="{43A77F1F-3029-42A2-B28E-ACBD26DA9582}" srcOrd="14" destOrd="0" presId="urn:microsoft.com/office/officeart/2005/8/layout/default"/>
    <dgm:cxn modelId="{6B7A6E26-4D89-4CD0-904E-F7982A1828AF}" type="presParOf" srcId="{5A98D4D0-890A-43FB-BF35-0B0B70B11F64}" destId="{8229F1C4-895E-4C5E-AF5D-FC8408F2CE1E}" srcOrd="15" destOrd="0" presId="urn:microsoft.com/office/officeart/2005/8/layout/default"/>
    <dgm:cxn modelId="{1BF60A66-495F-4A3C-A1F7-809B082AC7D3}" type="presParOf" srcId="{5A98D4D0-890A-43FB-BF35-0B0B70B11F64}" destId="{3E043714-02A0-43C2-8F08-1ABF6C582C20}" srcOrd="16" destOrd="0" presId="urn:microsoft.com/office/officeart/2005/8/layout/default"/>
    <dgm:cxn modelId="{6D7EBB53-1E4B-449E-BF15-01D0E10150D7}" type="presParOf" srcId="{5A98D4D0-890A-43FB-BF35-0B0B70B11F64}" destId="{761C8C3A-FC12-497A-9BDF-31D59D823197}" srcOrd="17" destOrd="0" presId="urn:microsoft.com/office/officeart/2005/8/layout/default"/>
    <dgm:cxn modelId="{5FCAA3F2-8D27-498A-8A94-1D28E7CCCF48}" type="presParOf" srcId="{5A98D4D0-890A-43FB-BF35-0B0B70B11F64}" destId="{A6E90DA7-E04C-40F4-A859-159EA376CDE6}" srcOrd="18" destOrd="0" presId="urn:microsoft.com/office/officeart/2005/8/layout/default"/>
    <dgm:cxn modelId="{943816A2-12B7-4B0E-82BB-42292F90734F}" type="presParOf" srcId="{5A98D4D0-890A-43FB-BF35-0B0B70B11F64}" destId="{2B4562A7-5C4F-4A62-BC65-F3E6A227ECD2}" srcOrd="19" destOrd="0" presId="urn:microsoft.com/office/officeart/2005/8/layout/default"/>
    <dgm:cxn modelId="{27810904-7872-40B0-BEE8-8707F88B946E}" type="presParOf" srcId="{5A98D4D0-890A-43FB-BF35-0B0B70B11F64}" destId="{72C9598E-F4BC-4FBA-A82A-CD32955831D2}" srcOrd="20" destOrd="0" presId="urn:microsoft.com/office/officeart/2005/8/layout/default"/>
    <dgm:cxn modelId="{B02E6953-D3EB-4536-AC72-7BBDD080AF65}" type="presParOf" srcId="{5A98D4D0-890A-43FB-BF35-0B0B70B11F64}" destId="{82F80C40-CADB-48BC-87FB-1BAA2C188A9D}" srcOrd="21" destOrd="0" presId="urn:microsoft.com/office/officeart/2005/8/layout/default"/>
    <dgm:cxn modelId="{522DD660-E6AB-47AA-93B4-935FB886A07E}" type="presParOf" srcId="{5A98D4D0-890A-43FB-BF35-0B0B70B11F64}" destId="{7E928CA8-2FEC-4FC9-B62C-355A97CEDD5F}" srcOrd="22" destOrd="0" presId="urn:microsoft.com/office/officeart/2005/8/layout/default"/>
    <dgm:cxn modelId="{26E7D456-D2C8-4080-B29E-328BD8719E5A}" type="presParOf" srcId="{5A98D4D0-890A-43FB-BF35-0B0B70B11F64}" destId="{BD27FCA3-E24F-49FD-B877-1CC4C041604B}" srcOrd="23" destOrd="0" presId="urn:microsoft.com/office/officeart/2005/8/layout/default"/>
    <dgm:cxn modelId="{2FBD44C6-B396-48E8-BFF8-CAA10DA51E95}" type="presParOf" srcId="{5A98D4D0-890A-43FB-BF35-0B0B70B11F64}" destId="{1E49EAAE-FFA6-43EF-83E3-446FCE7F7DB3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715EE6-E871-45C8-9934-7EA78D86306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76D8B8F-C455-4367-9C5B-DC3377F6D367}">
      <dgm:prSet/>
      <dgm:spPr/>
      <dgm:t>
        <a:bodyPr/>
        <a:lstStyle/>
        <a:p>
          <a:r>
            <a:rPr lang="en-US"/>
            <a:t>Recruitment Platforms</a:t>
          </a:r>
        </a:p>
      </dgm:t>
    </dgm:pt>
    <dgm:pt modelId="{B20DC0BB-7A9D-4556-A457-30800C6B4702}" type="parTrans" cxnId="{D5C88B90-9C55-4EAE-ACBE-C8A2C780B263}">
      <dgm:prSet/>
      <dgm:spPr/>
      <dgm:t>
        <a:bodyPr/>
        <a:lstStyle/>
        <a:p>
          <a:endParaRPr lang="en-US"/>
        </a:p>
      </dgm:t>
    </dgm:pt>
    <dgm:pt modelId="{A34D8B3F-FD80-470C-84E0-86DD100076DE}" type="sibTrans" cxnId="{D5C88B90-9C55-4EAE-ACBE-C8A2C780B263}">
      <dgm:prSet/>
      <dgm:spPr/>
      <dgm:t>
        <a:bodyPr/>
        <a:lstStyle/>
        <a:p>
          <a:endParaRPr lang="en-US"/>
        </a:p>
      </dgm:t>
    </dgm:pt>
    <dgm:pt modelId="{195D222C-58B6-4CE3-BC30-6ECE5F18CBF2}">
      <dgm:prSet/>
      <dgm:spPr/>
      <dgm:t>
        <a:bodyPr/>
        <a:lstStyle/>
        <a:p>
          <a:r>
            <a:rPr lang="en-US"/>
            <a:t>M&amp;S Career web</a:t>
          </a:r>
        </a:p>
      </dgm:t>
    </dgm:pt>
    <dgm:pt modelId="{92B066BE-CD76-407E-BC7E-70B9782E073F}" type="parTrans" cxnId="{560EF262-A436-4683-BB3A-FB936E748E6B}">
      <dgm:prSet/>
      <dgm:spPr/>
      <dgm:t>
        <a:bodyPr/>
        <a:lstStyle/>
        <a:p>
          <a:endParaRPr lang="en-US"/>
        </a:p>
      </dgm:t>
    </dgm:pt>
    <dgm:pt modelId="{3D0A8A96-9B33-421F-9694-A9CA351FC6D9}" type="sibTrans" cxnId="{560EF262-A436-4683-BB3A-FB936E748E6B}">
      <dgm:prSet/>
      <dgm:spPr/>
      <dgm:t>
        <a:bodyPr/>
        <a:lstStyle/>
        <a:p>
          <a:endParaRPr lang="en-US"/>
        </a:p>
      </dgm:t>
    </dgm:pt>
    <dgm:pt modelId="{6D92233E-E8CA-49FE-9A41-F621AE152A4E}">
      <dgm:prSet/>
      <dgm:spPr/>
      <dgm:t>
        <a:bodyPr/>
        <a:lstStyle/>
        <a:p>
          <a:r>
            <a:rPr lang="en-US"/>
            <a:t>Linkedin </a:t>
          </a:r>
        </a:p>
      </dgm:t>
    </dgm:pt>
    <dgm:pt modelId="{E01D80F5-238D-4934-AC8B-981AB9F35DC6}" type="parTrans" cxnId="{F074A612-8E34-43BA-A1B8-D77F22CDB870}">
      <dgm:prSet/>
      <dgm:spPr/>
      <dgm:t>
        <a:bodyPr/>
        <a:lstStyle/>
        <a:p>
          <a:endParaRPr lang="en-US"/>
        </a:p>
      </dgm:t>
    </dgm:pt>
    <dgm:pt modelId="{1898BE57-098C-40C4-AB9E-F69D6258CB3E}" type="sibTrans" cxnId="{F074A612-8E34-43BA-A1B8-D77F22CDB870}">
      <dgm:prSet/>
      <dgm:spPr/>
      <dgm:t>
        <a:bodyPr/>
        <a:lstStyle/>
        <a:p>
          <a:endParaRPr lang="en-US"/>
        </a:p>
      </dgm:t>
    </dgm:pt>
    <dgm:pt modelId="{EF2F89AA-2543-4743-B810-F29609ABF3BE}">
      <dgm:prSet/>
      <dgm:spPr/>
      <dgm:t>
        <a:bodyPr/>
        <a:lstStyle/>
        <a:p>
          <a:r>
            <a:rPr lang="en-US"/>
            <a:t>Indeed </a:t>
          </a:r>
        </a:p>
      </dgm:t>
    </dgm:pt>
    <dgm:pt modelId="{4DD5F740-986A-4E1B-BE4F-AFE30B3BF898}" type="parTrans" cxnId="{446DA486-C525-4C97-9444-B14FD55BA398}">
      <dgm:prSet/>
      <dgm:spPr/>
      <dgm:t>
        <a:bodyPr/>
        <a:lstStyle/>
        <a:p>
          <a:endParaRPr lang="en-US"/>
        </a:p>
      </dgm:t>
    </dgm:pt>
    <dgm:pt modelId="{19F33EC9-2ACF-470A-A6D6-4B460E36EE9F}" type="sibTrans" cxnId="{446DA486-C525-4C97-9444-B14FD55BA398}">
      <dgm:prSet/>
      <dgm:spPr/>
      <dgm:t>
        <a:bodyPr/>
        <a:lstStyle/>
        <a:p>
          <a:endParaRPr lang="en-US"/>
        </a:p>
      </dgm:t>
    </dgm:pt>
    <dgm:pt modelId="{468128E4-A137-4D55-B3B0-C078865C0090}">
      <dgm:prSet/>
      <dgm:spPr/>
      <dgm:t>
        <a:bodyPr/>
        <a:lstStyle/>
        <a:p>
          <a:r>
            <a:rPr lang="en-US"/>
            <a:t>Reed</a:t>
          </a:r>
        </a:p>
      </dgm:t>
    </dgm:pt>
    <dgm:pt modelId="{3ED81E0A-DC20-453C-9E3D-FE858AB75BC8}" type="parTrans" cxnId="{5A7A6E60-2497-4308-B042-EFEE7648437D}">
      <dgm:prSet/>
      <dgm:spPr/>
      <dgm:t>
        <a:bodyPr/>
        <a:lstStyle/>
        <a:p>
          <a:endParaRPr lang="en-US"/>
        </a:p>
      </dgm:t>
    </dgm:pt>
    <dgm:pt modelId="{673905C8-F356-4F27-93A7-A908CC11936D}" type="sibTrans" cxnId="{5A7A6E60-2497-4308-B042-EFEE7648437D}">
      <dgm:prSet/>
      <dgm:spPr/>
      <dgm:t>
        <a:bodyPr/>
        <a:lstStyle/>
        <a:p>
          <a:endParaRPr lang="en-US"/>
        </a:p>
      </dgm:t>
    </dgm:pt>
    <dgm:pt modelId="{4239300D-BB9F-4614-A441-0A4C026EB457}">
      <dgm:prSet/>
      <dgm:spPr/>
      <dgm:t>
        <a:bodyPr/>
        <a:lstStyle/>
        <a:p>
          <a:r>
            <a:rPr lang="en-US"/>
            <a:t>Total jobs </a:t>
          </a:r>
        </a:p>
      </dgm:t>
    </dgm:pt>
    <dgm:pt modelId="{45D12EA2-6912-45EB-8D3D-009183F9CE35}" type="parTrans" cxnId="{5EB59B64-60F1-45B6-8CB9-2FC9226DA85A}">
      <dgm:prSet/>
      <dgm:spPr/>
      <dgm:t>
        <a:bodyPr/>
        <a:lstStyle/>
        <a:p>
          <a:endParaRPr lang="en-US"/>
        </a:p>
      </dgm:t>
    </dgm:pt>
    <dgm:pt modelId="{6BD6DF41-1F8E-46AC-B456-FA889A6B793B}" type="sibTrans" cxnId="{5EB59B64-60F1-45B6-8CB9-2FC9226DA85A}">
      <dgm:prSet/>
      <dgm:spPr/>
      <dgm:t>
        <a:bodyPr/>
        <a:lstStyle/>
        <a:p>
          <a:endParaRPr lang="en-US"/>
        </a:p>
      </dgm:t>
    </dgm:pt>
    <dgm:pt modelId="{132CB2E7-1D58-4304-AA22-8592DDB1F65E}" type="pres">
      <dgm:prSet presAssocID="{B0715EE6-E871-45C8-9934-7EA78D863063}" presName="linear" presStyleCnt="0">
        <dgm:presLayoutVars>
          <dgm:animLvl val="lvl"/>
          <dgm:resizeHandles val="exact"/>
        </dgm:presLayoutVars>
      </dgm:prSet>
      <dgm:spPr/>
    </dgm:pt>
    <dgm:pt modelId="{53FCD0C4-1FBC-4FAC-B153-A92DF42CA631}" type="pres">
      <dgm:prSet presAssocID="{F76D8B8F-C455-4367-9C5B-DC3377F6D367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EC92177-155D-4A94-AB05-ED19FF628D3B}" type="pres">
      <dgm:prSet presAssocID="{F76D8B8F-C455-4367-9C5B-DC3377F6D367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074A612-8E34-43BA-A1B8-D77F22CDB870}" srcId="{F76D8B8F-C455-4367-9C5B-DC3377F6D367}" destId="{6D92233E-E8CA-49FE-9A41-F621AE152A4E}" srcOrd="1" destOrd="0" parTransId="{E01D80F5-238D-4934-AC8B-981AB9F35DC6}" sibTransId="{1898BE57-098C-40C4-AB9E-F69D6258CB3E}"/>
    <dgm:cxn modelId="{A245CF13-A9B9-4124-ABBE-42781E237397}" type="presOf" srcId="{6D92233E-E8CA-49FE-9A41-F621AE152A4E}" destId="{8EC92177-155D-4A94-AB05-ED19FF628D3B}" srcOrd="0" destOrd="1" presId="urn:microsoft.com/office/officeart/2005/8/layout/vList2"/>
    <dgm:cxn modelId="{3C21B916-E794-480E-A0E4-E2BC30A4E207}" type="presOf" srcId="{468128E4-A137-4D55-B3B0-C078865C0090}" destId="{8EC92177-155D-4A94-AB05-ED19FF628D3B}" srcOrd="0" destOrd="3" presId="urn:microsoft.com/office/officeart/2005/8/layout/vList2"/>
    <dgm:cxn modelId="{460EB027-AE66-4F52-AF64-E3889E693617}" type="presOf" srcId="{B0715EE6-E871-45C8-9934-7EA78D863063}" destId="{132CB2E7-1D58-4304-AA22-8592DDB1F65E}" srcOrd="0" destOrd="0" presId="urn:microsoft.com/office/officeart/2005/8/layout/vList2"/>
    <dgm:cxn modelId="{5A7A6E60-2497-4308-B042-EFEE7648437D}" srcId="{F76D8B8F-C455-4367-9C5B-DC3377F6D367}" destId="{468128E4-A137-4D55-B3B0-C078865C0090}" srcOrd="3" destOrd="0" parTransId="{3ED81E0A-DC20-453C-9E3D-FE858AB75BC8}" sibTransId="{673905C8-F356-4F27-93A7-A908CC11936D}"/>
    <dgm:cxn modelId="{560EF262-A436-4683-BB3A-FB936E748E6B}" srcId="{F76D8B8F-C455-4367-9C5B-DC3377F6D367}" destId="{195D222C-58B6-4CE3-BC30-6ECE5F18CBF2}" srcOrd="0" destOrd="0" parTransId="{92B066BE-CD76-407E-BC7E-70B9782E073F}" sibTransId="{3D0A8A96-9B33-421F-9694-A9CA351FC6D9}"/>
    <dgm:cxn modelId="{5EB59B64-60F1-45B6-8CB9-2FC9226DA85A}" srcId="{F76D8B8F-C455-4367-9C5B-DC3377F6D367}" destId="{4239300D-BB9F-4614-A441-0A4C026EB457}" srcOrd="4" destOrd="0" parTransId="{45D12EA2-6912-45EB-8D3D-009183F9CE35}" sibTransId="{6BD6DF41-1F8E-46AC-B456-FA889A6B793B}"/>
    <dgm:cxn modelId="{F1A5AA45-7083-4AFA-AA31-9906C9323BC8}" type="presOf" srcId="{195D222C-58B6-4CE3-BC30-6ECE5F18CBF2}" destId="{8EC92177-155D-4A94-AB05-ED19FF628D3B}" srcOrd="0" destOrd="0" presId="urn:microsoft.com/office/officeart/2005/8/layout/vList2"/>
    <dgm:cxn modelId="{446DA486-C525-4C97-9444-B14FD55BA398}" srcId="{F76D8B8F-C455-4367-9C5B-DC3377F6D367}" destId="{EF2F89AA-2543-4743-B810-F29609ABF3BE}" srcOrd="2" destOrd="0" parTransId="{4DD5F740-986A-4E1B-BE4F-AFE30B3BF898}" sibTransId="{19F33EC9-2ACF-470A-A6D6-4B460E36EE9F}"/>
    <dgm:cxn modelId="{D5C88B90-9C55-4EAE-ACBE-C8A2C780B263}" srcId="{B0715EE6-E871-45C8-9934-7EA78D863063}" destId="{F76D8B8F-C455-4367-9C5B-DC3377F6D367}" srcOrd="0" destOrd="0" parTransId="{B20DC0BB-7A9D-4556-A457-30800C6B4702}" sibTransId="{A34D8B3F-FD80-470C-84E0-86DD100076DE}"/>
    <dgm:cxn modelId="{E8C765B5-C799-4521-93AB-BE9DB97A2FF4}" type="presOf" srcId="{F76D8B8F-C455-4367-9C5B-DC3377F6D367}" destId="{53FCD0C4-1FBC-4FAC-B153-A92DF42CA631}" srcOrd="0" destOrd="0" presId="urn:microsoft.com/office/officeart/2005/8/layout/vList2"/>
    <dgm:cxn modelId="{ABEBB4C4-1433-4B62-8C22-EA5AB3E8F4D7}" type="presOf" srcId="{EF2F89AA-2543-4743-B810-F29609ABF3BE}" destId="{8EC92177-155D-4A94-AB05-ED19FF628D3B}" srcOrd="0" destOrd="2" presId="urn:microsoft.com/office/officeart/2005/8/layout/vList2"/>
    <dgm:cxn modelId="{3ADBE4C5-D920-4578-8C6E-B089AAAFE155}" type="presOf" srcId="{4239300D-BB9F-4614-A441-0A4C026EB457}" destId="{8EC92177-155D-4A94-AB05-ED19FF628D3B}" srcOrd="0" destOrd="4" presId="urn:microsoft.com/office/officeart/2005/8/layout/vList2"/>
    <dgm:cxn modelId="{DBE4EDC4-FBF1-41D9-81A3-46A52C9C94FE}" type="presParOf" srcId="{132CB2E7-1D58-4304-AA22-8592DDB1F65E}" destId="{53FCD0C4-1FBC-4FAC-B153-A92DF42CA631}" srcOrd="0" destOrd="0" presId="urn:microsoft.com/office/officeart/2005/8/layout/vList2"/>
    <dgm:cxn modelId="{A69FDAB7-D4DD-46B0-84B4-3B01E82B03B6}" type="presParOf" srcId="{132CB2E7-1D58-4304-AA22-8592DDB1F65E}" destId="{8EC92177-155D-4A94-AB05-ED19FF628D3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805F79-F56D-40AB-A2DC-51C23086D9C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7A093FA-4DEB-483E-A8DD-C621A6C6B203}">
      <dgm:prSet/>
      <dgm:spPr/>
      <dgm:t>
        <a:bodyPr/>
        <a:lstStyle/>
        <a:p>
          <a:r>
            <a:rPr lang="en-US"/>
            <a:t>Focuses on previous experience.</a:t>
          </a:r>
        </a:p>
      </dgm:t>
    </dgm:pt>
    <dgm:pt modelId="{F4AB12A5-123C-43FF-B2F0-1D080A5DDCE2}" type="parTrans" cxnId="{D2EF1B09-9286-47CA-98AD-44CA949068BE}">
      <dgm:prSet/>
      <dgm:spPr/>
      <dgm:t>
        <a:bodyPr/>
        <a:lstStyle/>
        <a:p>
          <a:endParaRPr lang="en-US"/>
        </a:p>
      </dgm:t>
    </dgm:pt>
    <dgm:pt modelId="{9061CE75-63D5-47B7-A7EC-B643583511FB}" type="sibTrans" cxnId="{D2EF1B09-9286-47CA-98AD-44CA949068BE}">
      <dgm:prSet/>
      <dgm:spPr/>
      <dgm:t>
        <a:bodyPr/>
        <a:lstStyle/>
        <a:p>
          <a:endParaRPr lang="en-US"/>
        </a:p>
      </dgm:t>
    </dgm:pt>
    <dgm:pt modelId="{ED0C7975-5AF4-4F11-95A6-645DB80619C6}">
      <dgm:prSet/>
      <dgm:spPr/>
      <dgm:t>
        <a:bodyPr/>
        <a:lstStyle/>
        <a:p>
          <a:r>
            <a:rPr lang="en-US"/>
            <a:t>Example Question</a:t>
          </a:r>
        </a:p>
      </dgm:t>
    </dgm:pt>
    <dgm:pt modelId="{72C579C9-7E8F-4859-BB83-6891637C0804}" type="parTrans" cxnId="{3CB495CB-4C3E-4F2B-8B56-4EC1BAF997B9}">
      <dgm:prSet/>
      <dgm:spPr/>
      <dgm:t>
        <a:bodyPr/>
        <a:lstStyle/>
        <a:p>
          <a:endParaRPr lang="en-US"/>
        </a:p>
      </dgm:t>
    </dgm:pt>
    <dgm:pt modelId="{E947553C-5D2C-4E2C-B856-EE8CCF4FCC78}" type="sibTrans" cxnId="{3CB495CB-4C3E-4F2B-8B56-4EC1BAF997B9}">
      <dgm:prSet/>
      <dgm:spPr/>
      <dgm:t>
        <a:bodyPr/>
        <a:lstStyle/>
        <a:p>
          <a:endParaRPr lang="en-US"/>
        </a:p>
      </dgm:t>
    </dgm:pt>
    <dgm:pt modelId="{F4CCBEB0-1497-4BAB-B4A6-3802416AB6B0}">
      <dgm:prSet/>
      <dgm:spPr/>
      <dgm:t>
        <a:bodyPr/>
        <a:lstStyle/>
        <a:p>
          <a:r>
            <a:rPr lang="en-US"/>
            <a:t>‘Tell us about a time you managed organizational change.’</a:t>
          </a:r>
        </a:p>
      </dgm:t>
    </dgm:pt>
    <dgm:pt modelId="{8655C88B-4C72-4B6D-B2AB-97E82029BB1B}" type="parTrans" cxnId="{0C5E2BAE-711C-4ABF-A5AB-EBA244839B0F}">
      <dgm:prSet/>
      <dgm:spPr/>
      <dgm:t>
        <a:bodyPr/>
        <a:lstStyle/>
        <a:p>
          <a:endParaRPr lang="en-US"/>
        </a:p>
      </dgm:t>
    </dgm:pt>
    <dgm:pt modelId="{987E2B79-E742-4613-A106-1D08E84C998B}" type="sibTrans" cxnId="{0C5E2BAE-711C-4ABF-A5AB-EBA244839B0F}">
      <dgm:prSet/>
      <dgm:spPr/>
      <dgm:t>
        <a:bodyPr/>
        <a:lstStyle/>
        <a:p>
          <a:endParaRPr lang="en-US"/>
        </a:p>
      </dgm:t>
    </dgm:pt>
    <dgm:pt modelId="{A77AF3A9-1C25-4183-A1D1-75C79F16C475}">
      <dgm:prSet/>
      <dgm:spPr/>
      <dgm:t>
        <a:bodyPr/>
        <a:lstStyle/>
        <a:p>
          <a:r>
            <a:rPr lang="en-US"/>
            <a:t>Candidates answer using the STAR Method </a:t>
          </a:r>
        </a:p>
      </dgm:t>
    </dgm:pt>
    <dgm:pt modelId="{5F896DB9-3902-416E-8A5C-56F24FF10420}" type="parTrans" cxnId="{566023CE-F653-49FA-8756-BC0011F8151B}">
      <dgm:prSet/>
      <dgm:spPr/>
      <dgm:t>
        <a:bodyPr/>
        <a:lstStyle/>
        <a:p>
          <a:endParaRPr lang="en-US"/>
        </a:p>
      </dgm:t>
    </dgm:pt>
    <dgm:pt modelId="{E70C60B1-F115-4C0E-818B-FADF9EA9369B}" type="sibTrans" cxnId="{566023CE-F653-49FA-8756-BC0011F8151B}">
      <dgm:prSet/>
      <dgm:spPr/>
      <dgm:t>
        <a:bodyPr/>
        <a:lstStyle/>
        <a:p>
          <a:endParaRPr lang="en-US"/>
        </a:p>
      </dgm:t>
    </dgm:pt>
    <dgm:pt modelId="{77D4896A-07CE-492E-9694-9DDAE208F020}">
      <dgm:prSet/>
      <dgm:spPr/>
      <dgm:t>
        <a:bodyPr/>
        <a:lstStyle/>
        <a:p>
          <a:r>
            <a:rPr lang="en-US"/>
            <a:t>Situation</a:t>
          </a:r>
        </a:p>
      </dgm:t>
    </dgm:pt>
    <dgm:pt modelId="{CE8D2EE9-9BCC-4823-B343-100656633E72}" type="parTrans" cxnId="{4E87664C-43D1-4217-B374-365B78AC9F84}">
      <dgm:prSet/>
      <dgm:spPr/>
      <dgm:t>
        <a:bodyPr/>
        <a:lstStyle/>
        <a:p>
          <a:endParaRPr lang="en-US"/>
        </a:p>
      </dgm:t>
    </dgm:pt>
    <dgm:pt modelId="{4667E441-D098-4BD0-8ECB-154CA8AEF1DB}" type="sibTrans" cxnId="{4E87664C-43D1-4217-B374-365B78AC9F84}">
      <dgm:prSet/>
      <dgm:spPr/>
      <dgm:t>
        <a:bodyPr/>
        <a:lstStyle/>
        <a:p>
          <a:endParaRPr lang="en-US"/>
        </a:p>
      </dgm:t>
    </dgm:pt>
    <dgm:pt modelId="{51FD228B-9590-4FC2-AA0E-B37F81FCFB91}">
      <dgm:prSet/>
      <dgm:spPr/>
      <dgm:t>
        <a:bodyPr/>
        <a:lstStyle/>
        <a:p>
          <a:r>
            <a:rPr lang="en-US"/>
            <a:t>Task</a:t>
          </a:r>
        </a:p>
      </dgm:t>
    </dgm:pt>
    <dgm:pt modelId="{0928D0F7-D3E4-4486-A168-55D1BFD3E764}" type="parTrans" cxnId="{700C6021-0097-4229-A367-FDFA4470A112}">
      <dgm:prSet/>
      <dgm:spPr/>
      <dgm:t>
        <a:bodyPr/>
        <a:lstStyle/>
        <a:p>
          <a:endParaRPr lang="en-US"/>
        </a:p>
      </dgm:t>
    </dgm:pt>
    <dgm:pt modelId="{1759FB24-3545-4517-A380-7095DE6A8FA6}" type="sibTrans" cxnId="{700C6021-0097-4229-A367-FDFA4470A112}">
      <dgm:prSet/>
      <dgm:spPr/>
      <dgm:t>
        <a:bodyPr/>
        <a:lstStyle/>
        <a:p>
          <a:endParaRPr lang="en-US"/>
        </a:p>
      </dgm:t>
    </dgm:pt>
    <dgm:pt modelId="{CA26E316-AF8C-4D17-A864-BA20A554F28E}">
      <dgm:prSet/>
      <dgm:spPr/>
      <dgm:t>
        <a:bodyPr/>
        <a:lstStyle/>
        <a:p>
          <a:r>
            <a:rPr lang="en-US"/>
            <a:t>Action</a:t>
          </a:r>
        </a:p>
      </dgm:t>
    </dgm:pt>
    <dgm:pt modelId="{C3B1BEB0-CAE3-4812-B1FC-0985CD042901}" type="parTrans" cxnId="{62E688AD-E757-467D-BB0C-76F78B42A4DD}">
      <dgm:prSet/>
      <dgm:spPr/>
      <dgm:t>
        <a:bodyPr/>
        <a:lstStyle/>
        <a:p>
          <a:endParaRPr lang="en-US"/>
        </a:p>
      </dgm:t>
    </dgm:pt>
    <dgm:pt modelId="{5F2276CE-C912-4182-9A55-FA4ACA79DE87}" type="sibTrans" cxnId="{62E688AD-E757-467D-BB0C-76F78B42A4DD}">
      <dgm:prSet/>
      <dgm:spPr/>
      <dgm:t>
        <a:bodyPr/>
        <a:lstStyle/>
        <a:p>
          <a:endParaRPr lang="en-US"/>
        </a:p>
      </dgm:t>
    </dgm:pt>
    <dgm:pt modelId="{55FD8FA2-EA93-46B4-A2C9-14DC3FA89F6B}">
      <dgm:prSet/>
      <dgm:spPr/>
      <dgm:t>
        <a:bodyPr/>
        <a:lstStyle/>
        <a:p>
          <a:r>
            <a:rPr lang="en-GB"/>
            <a:t>Result</a:t>
          </a:r>
          <a:endParaRPr lang="en-US"/>
        </a:p>
      </dgm:t>
    </dgm:pt>
    <dgm:pt modelId="{C9199584-5925-4344-85A6-0B2C12E7BD70}" type="parTrans" cxnId="{22FFAAE3-03F8-44B5-9301-BB69CE34B589}">
      <dgm:prSet/>
      <dgm:spPr/>
      <dgm:t>
        <a:bodyPr/>
        <a:lstStyle/>
        <a:p>
          <a:endParaRPr lang="en-US"/>
        </a:p>
      </dgm:t>
    </dgm:pt>
    <dgm:pt modelId="{BEAF68C0-E43B-4A7E-8810-18242F3EE1FC}" type="sibTrans" cxnId="{22FFAAE3-03F8-44B5-9301-BB69CE34B589}">
      <dgm:prSet/>
      <dgm:spPr/>
      <dgm:t>
        <a:bodyPr/>
        <a:lstStyle/>
        <a:p>
          <a:endParaRPr lang="en-US"/>
        </a:p>
      </dgm:t>
    </dgm:pt>
    <dgm:pt modelId="{D09AEA4D-EC71-45F2-AB9D-6BCBFB0C6F9D}" type="pres">
      <dgm:prSet presAssocID="{EB805F79-F56D-40AB-A2DC-51C23086D9C2}" presName="root" presStyleCnt="0">
        <dgm:presLayoutVars>
          <dgm:dir/>
          <dgm:resizeHandles val="exact"/>
        </dgm:presLayoutVars>
      </dgm:prSet>
      <dgm:spPr/>
    </dgm:pt>
    <dgm:pt modelId="{26B33C9A-C37E-4F15-9F65-F84054BBC41E}" type="pres">
      <dgm:prSet presAssocID="{97A093FA-4DEB-483E-A8DD-C621A6C6B203}" presName="compNode" presStyleCnt="0"/>
      <dgm:spPr/>
    </dgm:pt>
    <dgm:pt modelId="{8CBFA771-47E3-4F9C-91FF-D746E8C7022C}" type="pres">
      <dgm:prSet presAssocID="{97A093FA-4DEB-483E-A8DD-C621A6C6B203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ginning"/>
        </a:ext>
      </dgm:extLst>
    </dgm:pt>
    <dgm:pt modelId="{67620296-6A0F-4071-8A90-53D029FD92AA}" type="pres">
      <dgm:prSet presAssocID="{97A093FA-4DEB-483E-A8DD-C621A6C6B203}" presName="spaceRect" presStyleCnt="0"/>
      <dgm:spPr/>
    </dgm:pt>
    <dgm:pt modelId="{92AB8826-2FE9-4B76-9062-071C18A1CF39}" type="pres">
      <dgm:prSet presAssocID="{97A093FA-4DEB-483E-A8DD-C621A6C6B203}" presName="textRect" presStyleLbl="revTx" presStyleIdx="0" presStyleCnt="8">
        <dgm:presLayoutVars>
          <dgm:chMax val="1"/>
          <dgm:chPref val="1"/>
        </dgm:presLayoutVars>
      </dgm:prSet>
      <dgm:spPr/>
    </dgm:pt>
    <dgm:pt modelId="{B68AA0F9-B019-4C9A-B66F-D8B207F1F4E6}" type="pres">
      <dgm:prSet presAssocID="{9061CE75-63D5-47B7-A7EC-B643583511FB}" presName="sibTrans" presStyleCnt="0"/>
      <dgm:spPr/>
    </dgm:pt>
    <dgm:pt modelId="{6BC41381-C8E8-4FCB-B014-2E4305B1E3FC}" type="pres">
      <dgm:prSet presAssocID="{ED0C7975-5AF4-4F11-95A6-645DB80619C6}" presName="compNode" presStyleCnt="0"/>
      <dgm:spPr/>
    </dgm:pt>
    <dgm:pt modelId="{C6173608-5A53-4F49-BE55-31C419D6D365}" type="pres">
      <dgm:prSet presAssocID="{ED0C7975-5AF4-4F11-95A6-645DB80619C6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4A565EC-5823-4D1D-B0A5-5386CB90A801}" type="pres">
      <dgm:prSet presAssocID="{ED0C7975-5AF4-4F11-95A6-645DB80619C6}" presName="spaceRect" presStyleCnt="0"/>
      <dgm:spPr/>
    </dgm:pt>
    <dgm:pt modelId="{91824A43-FFFF-475D-930B-F640978BEDEE}" type="pres">
      <dgm:prSet presAssocID="{ED0C7975-5AF4-4F11-95A6-645DB80619C6}" presName="textRect" presStyleLbl="revTx" presStyleIdx="1" presStyleCnt="8">
        <dgm:presLayoutVars>
          <dgm:chMax val="1"/>
          <dgm:chPref val="1"/>
        </dgm:presLayoutVars>
      </dgm:prSet>
      <dgm:spPr/>
    </dgm:pt>
    <dgm:pt modelId="{CA264744-5377-4E03-B3D8-36687F519118}" type="pres">
      <dgm:prSet presAssocID="{E947553C-5D2C-4E2C-B856-EE8CCF4FCC78}" presName="sibTrans" presStyleCnt="0"/>
      <dgm:spPr/>
    </dgm:pt>
    <dgm:pt modelId="{20C00D8C-0EA9-4756-80DC-E99674E42079}" type="pres">
      <dgm:prSet presAssocID="{F4CCBEB0-1497-4BAB-B4A6-3802416AB6B0}" presName="compNode" presStyleCnt="0"/>
      <dgm:spPr/>
    </dgm:pt>
    <dgm:pt modelId="{704AE62A-82F2-4FAF-B135-E3B5CEE9798E}" type="pres">
      <dgm:prSet presAssocID="{F4CCBEB0-1497-4BAB-B4A6-3802416AB6B0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614D2967-C1CC-4191-9BE9-1DB4F3E3EAC2}" type="pres">
      <dgm:prSet presAssocID="{F4CCBEB0-1497-4BAB-B4A6-3802416AB6B0}" presName="spaceRect" presStyleCnt="0"/>
      <dgm:spPr/>
    </dgm:pt>
    <dgm:pt modelId="{1663BFB3-1B98-4F40-8966-6E1E1897ECAB}" type="pres">
      <dgm:prSet presAssocID="{F4CCBEB0-1497-4BAB-B4A6-3802416AB6B0}" presName="textRect" presStyleLbl="revTx" presStyleIdx="2" presStyleCnt="8">
        <dgm:presLayoutVars>
          <dgm:chMax val="1"/>
          <dgm:chPref val="1"/>
        </dgm:presLayoutVars>
      </dgm:prSet>
      <dgm:spPr/>
    </dgm:pt>
    <dgm:pt modelId="{7FF0BE93-4181-4F14-8108-A02E7B23BB31}" type="pres">
      <dgm:prSet presAssocID="{987E2B79-E742-4613-A106-1D08E84C998B}" presName="sibTrans" presStyleCnt="0"/>
      <dgm:spPr/>
    </dgm:pt>
    <dgm:pt modelId="{C29B77C4-331B-4A63-92AA-D17F4A411388}" type="pres">
      <dgm:prSet presAssocID="{A77AF3A9-1C25-4183-A1D1-75C79F16C475}" presName="compNode" presStyleCnt="0"/>
      <dgm:spPr/>
    </dgm:pt>
    <dgm:pt modelId="{12A4ABAB-80E4-41D4-844B-ABB51E55FF1D}" type="pres">
      <dgm:prSet presAssocID="{A77AF3A9-1C25-4183-A1D1-75C79F16C475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55D0ECD3-C611-4AC4-B7DF-DFF2D0F6145E}" type="pres">
      <dgm:prSet presAssocID="{A77AF3A9-1C25-4183-A1D1-75C79F16C475}" presName="spaceRect" presStyleCnt="0"/>
      <dgm:spPr/>
    </dgm:pt>
    <dgm:pt modelId="{32E61623-972A-4251-8F87-8904F017B1D6}" type="pres">
      <dgm:prSet presAssocID="{A77AF3A9-1C25-4183-A1D1-75C79F16C475}" presName="textRect" presStyleLbl="revTx" presStyleIdx="3" presStyleCnt="8">
        <dgm:presLayoutVars>
          <dgm:chMax val="1"/>
          <dgm:chPref val="1"/>
        </dgm:presLayoutVars>
      </dgm:prSet>
      <dgm:spPr/>
    </dgm:pt>
    <dgm:pt modelId="{B0763D70-4BBE-4E3E-B302-301033845670}" type="pres">
      <dgm:prSet presAssocID="{E70C60B1-F115-4C0E-818B-FADF9EA9369B}" presName="sibTrans" presStyleCnt="0"/>
      <dgm:spPr/>
    </dgm:pt>
    <dgm:pt modelId="{C7FB0106-1B23-4D3E-9FC1-B03F86BF3A22}" type="pres">
      <dgm:prSet presAssocID="{77D4896A-07CE-492E-9694-9DDAE208F020}" presName="compNode" presStyleCnt="0"/>
      <dgm:spPr/>
    </dgm:pt>
    <dgm:pt modelId="{3B30A7B8-BD2A-43F0-92B9-4A466231978F}" type="pres">
      <dgm:prSet presAssocID="{77D4896A-07CE-492E-9694-9DDAE208F020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pr"/>
        </a:ext>
      </dgm:extLst>
    </dgm:pt>
    <dgm:pt modelId="{7F9DD1CC-F3FB-4F6C-966B-307045D33CCB}" type="pres">
      <dgm:prSet presAssocID="{77D4896A-07CE-492E-9694-9DDAE208F020}" presName="spaceRect" presStyleCnt="0"/>
      <dgm:spPr/>
    </dgm:pt>
    <dgm:pt modelId="{0DC97A4A-EECE-4A54-BBC3-04B5D551D819}" type="pres">
      <dgm:prSet presAssocID="{77D4896A-07CE-492E-9694-9DDAE208F020}" presName="textRect" presStyleLbl="revTx" presStyleIdx="4" presStyleCnt="8">
        <dgm:presLayoutVars>
          <dgm:chMax val="1"/>
          <dgm:chPref val="1"/>
        </dgm:presLayoutVars>
      </dgm:prSet>
      <dgm:spPr/>
    </dgm:pt>
    <dgm:pt modelId="{535DE36F-114E-4CFB-927D-6ABF36F8EECF}" type="pres">
      <dgm:prSet presAssocID="{4667E441-D098-4BD0-8ECB-154CA8AEF1DB}" presName="sibTrans" presStyleCnt="0"/>
      <dgm:spPr/>
    </dgm:pt>
    <dgm:pt modelId="{E2239DB1-4B35-4395-A7ED-E7B7E80C61C0}" type="pres">
      <dgm:prSet presAssocID="{51FD228B-9590-4FC2-AA0E-B37F81FCFB91}" presName="compNode" presStyleCnt="0"/>
      <dgm:spPr/>
    </dgm:pt>
    <dgm:pt modelId="{2824C036-60EB-49A1-B482-C92F095C4174}" type="pres">
      <dgm:prSet presAssocID="{51FD228B-9590-4FC2-AA0E-B37F81FCFB91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3D2836E-4628-48DB-9D60-2F0A430A0933}" type="pres">
      <dgm:prSet presAssocID="{51FD228B-9590-4FC2-AA0E-B37F81FCFB91}" presName="spaceRect" presStyleCnt="0"/>
      <dgm:spPr/>
    </dgm:pt>
    <dgm:pt modelId="{AE51D3C3-E491-4B99-8A07-F3BC862FE086}" type="pres">
      <dgm:prSet presAssocID="{51FD228B-9590-4FC2-AA0E-B37F81FCFB91}" presName="textRect" presStyleLbl="revTx" presStyleIdx="5" presStyleCnt="8">
        <dgm:presLayoutVars>
          <dgm:chMax val="1"/>
          <dgm:chPref val="1"/>
        </dgm:presLayoutVars>
      </dgm:prSet>
      <dgm:spPr/>
    </dgm:pt>
    <dgm:pt modelId="{7080E16A-E1CB-46C7-8B01-5E5DA35642B3}" type="pres">
      <dgm:prSet presAssocID="{1759FB24-3545-4517-A380-7095DE6A8FA6}" presName="sibTrans" presStyleCnt="0"/>
      <dgm:spPr/>
    </dgm:pt>
    <dgm:pt modelId="{F409A684-7F2C-4153-8D1D-4A4BECA6DFDD}" type="pres">
      <dgm:prSet presAssocID="{CA26E316-AF8C-4D17-A864-BA20A554F28E}" presName="compNode" presStyleCnt="0"/>
      <dgm:spPr/>
    </dgm:pt>
    <dgm:pt modelId="{DDA3FCFB-170E-49AC-9C63-D110B7D845B8}" type="pres">
      <dgm:prSet presAssocID="{CA26E316-AF8C-4D17-A864-BA20A554F28E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7280C7B7-80F2-4461-8658-4782FCDD3291}" type="pres">
      <dgm:prSet presAssocID="{CA26E316-AF8C-4D17-A864-BA20A554F28E}" presName="spaceRect" presStyleCnt="0"/>
      <dgm:spPr/>
    </dgm:pt>
    <dgm:pt modelId="{E1567614-B3AC-4AA1-86B2-68612C967942}" type="pres">
      <dgm:prSet presAssocID="{CA26E316-AF8C-4D17-A864-BA20A554F28E}" presName="textRect" presStyleLbl="revTx" presStyleIdx="6" presStyleCnt="8">
        <dgm:presLayoutVars>
          <dgm:chMax val="1"/>
          <dgm:chPref val="1"/>
        </dgm:presLayoutVars>
      </dgm:prSet>
      <dgm:spPr/>
    </dgm:pt>
    <dgm:pt modelId="{78DA7CA9-059B-46C2-8A25-D301241DAD08}" type="pres">
      <dgm:prSet presAssocID="{5F2276CE-C912-4182-9A55-FA4ACA79DE87}" presName="sibTrans" presStyleCnt="0"/>
      <dgm:spPr/>
    </dgm:pt>
    <dgm:pt modelId="{584A51F0-66B1-4B6A-A917-A841F41E2974}" type="pres">
      <dgm:prSet presAssocID="{55FD8FA2-EA93-46B4-A2C9-14DC3FA89F6B}" presName="compNode" presStyleCnt="0"/>
      <dgm:spPr/>
    </dgm:pt>
    <dgm:pt modelId="{3A860092-70F6-4E1E-9A8A-1ED2EF8BA960}" type="pres">
      <dgm:prSet presAssocID="{55FD8FA2-EA93-46B4-A2C9-14DC3FA89F6B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94CEE9A-C37C-428B-AEC5-A37A9C0E7CE2}" type="pres">
      <dgm:prSet presAssocID="{55FD8FA2-EA93-46B4-A2C9-14DC3FA89F6B}" presName="spaceRect" presStyleCnt="0"/>
      <dgm:spPr/>
    </dgm:pt>
    <dgm:pt modelId="{1EF85FD1-6A21-4FCF-A2E7-8AA39B8CF11C}" type="pres">
      <dgm:prSet presAssocID="{55FD8FA2-EA93-46B4-A2C9-14DC3FA89F6B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D2EF1B09-9286-47CA-98AD-44CA949068BE}" srcId="{EB805F79-F56D-40AB-A2DC-51C23086D9C2}" destId="{97A093FA-4DEB-483E-A8DD-C621A6C6B203}" srcOrd="0" destOrd="0" parTransId="{F4AB12A5-123C-43FF-B2F0-1D080A5DDCE2}" sibTransId="{9061CE75-63D5-47B7-A7EC-B643583511FB}"/>
    <dgm:cxn modelId="{BD6EE520-D139-4AF4-8043-DD078621F8D0}" type="presOf" srcId="{F4CCBEB0-1497-4BAB-B4A6-3802416AB6B0}" destId="{1663BFB3-1B98-4F40-8966-6E1E1897ECAB}" srcOrd="0" destOrd="0" presId="urn:microsoft.com/office/officeart/2018/2/layout/IconLabelList"/>
    <dgm:cxn modelId="{700C6021-0097-4229-A367-FDFA4470A112}" srcId="{EB805F79-F56D-40AB-A2DC-51C23086D9C2}" destId="{51FD228B-9590-4FC2-AA0E-B37F81FCFB91}" srcOrd="5" destOrd="0" parTransId="{0928D0F7-D3E4-4486-A168-55D1BFD3E764}" sibTransId="{1759FB24-3545-4517-A380-7095DE6A8FA6}"/>
    <dgm:cxn modelId="{21758535-D1B3-422E-9242-FB4D6B88F76F}" type="presOf" srcId="{EB805F79-F56D-40AB-A2DC-51C23086D9C2}" destId="{D09AEA4D-EC71-45F2-AB9D-6BCBFB0C6F9D}" srcOrd="0" destOrd="0" presId="urn:microsoft.com/office/officeart/2018/2/layout/IconLabelList"/>
    <dgm:cxn modelId="{B90FCA69-723E-4895-AB0C-B2A70C16EE4A}" type="presOf" srcId="{77D4896A-07CE-492E-9694-9DDAE208F020}" destId="{0DC97A4A-EECE-4A54-BBC3-04B5D551D819}" srcOrd="0" destOrd="0" presId="urn:microsoft.com/office/officeart/2018/2/layout/IconLabelList"/>
    <dgm:cxn modelId="{4E87664C-43D1-4217-B374-365B78AC9F84}" srcId="{EB805F79-F56D-40AB-A2DC-51C23086D9C2}" destId="{77D4896A-07CE-492E-9694-9DDAE208F020}" srcOrd="4" destOrd="0" parTransId="{CE8D2EE9-9BCC-4823-B343-100656633E72}" sibTransId="{4667E441-D098-4BD0-8ECB-154CA8AEF1DB}"/>
    <dgm:cxn modelId="{16AE5CA1-F8DF-43DD-9789-D7EF40663D54}" type="presOf" srcId="{CA26E316-AF8C-4D17-A864-BA20A554F28E}" destId="{E1567614-B3AC-4AA1-86B2-68612C967942}" srcOrd="0" destOrd="0" presId="urn:microsoft.com/office/officeart/2018/2/layout/IconLabelList"/>
    <dgm:cxn modelId="{62E688AD-E757-467D-BB0C-76F78B42A4DD}" srcId="{EB805F79-F56D-40AB-A2DC-51C23086D9C2}" destId="{CA26E316-AF8C-4D17-A864-BA20A554F28E}" srcOrd="6" destOrd="0" parTransId="{C3B1BEB0-CAE3-4812-B1FC-0985CD042901}" sibTransId="{5F2276CE-C912-4182-9A55-FA4ACA79DE87}"/>
    <dgm:cxn modelId="{0C5E2BAE-711C-4ABF-A5AB-EBA244839B0F}" srcId="{EB805F79-F56D-40AB-A2DC-51C23086D9C2}" destId="{F4CCBEB0-1497-4BAB-B4A6-3802416AB6B0}" srcOrd="2" destOrd="0" parTransId="{8655C88B-4C72-4B6D-B2AB-97E82029BB1B}" sibTransId="{987E2B79-E742-4613-A106-1D08E84C998B}"/>
    <dgm:cxn modelId="{3CB495CB-4C3E-4F2B-8B56-4EC1BAF997B9}" srcId="{EB805F79-F56D-40AB-A2DC-51C23086D9C2}" destId="{ED0C7975-5AF4-4F11-95A6-645DB80619C6}" srcOrd="1" destOrd="0" parTransId="{72C579C9-7E8F-4859-BB83-6891637C0804}" sibTransId="{E947553C-5D2C-4E2C-B856-EE8CCF4FCC78}"/>
    <dgm:cxn modelId="{566023CE-F653-49FA-8756-BC0011F8151B}" srcId="{EB805F79-F56D-40AB-A2DC-51C23086D9C2}" destId="{A77AF3A9-1C25-4183-A1D1-75C79F16C475}" srcOrd="3" destOrd="0" parTransId="{5F896DB9-3902-416E-8A5C-56F24FF10420}" sibTransId="{E70C60B1-F115-4C0E-818B-FADF9EA9369B}"/>
    <dgm:cxn modelId="{CF7DAAD8-390F-4B80-BE2A-0201C6DA8533}" type="presOf" srcId="{51FD228B-9590-4FC2-AA0E-B37F81FCFB91}" destId="{AE51D3C3-E491-4B99-8A07-F3BC862FE086}" srcOrd="0" destOrd="0" presId="urn:microsoft.com/office/officeart/2018/2/layout/IconLabelList"/>
    <dgm:cxn modelId="{22FFAAE3-03F8-44B5-9301-BB69CE34B589}" srcId="{EB805F79-F56D-40AB-A2DC-51C23086D9C2}" destId="{55FD8FA2-EA93-46B4-A2C9-14DC3FA89F6B}" srcOrd="7" destOrd="0" parTransId="{C9199584-5925-4344-85A6-0B2C12E7BD70}" sibTransId="{BEAF68C0-E43B-4A7E-8810-18242F3EE1FC}"/>
    <dgm:cxn modelId="{A8A69AEC-CA20-4E7F-913B-590350E7D9A0}" type="presOf" srcId="{ED0C7975-5AF4-4F11-95A6-645DB80619C6}" destId="{91824A43-FFFF-475D-930B-F640978BEDEE}" srcOrd="0" destOrd="0" presId="urn:microsoft.com/office/officeart/2018/2/layout/IconLabelList"/>
    <dgm:cxn modelId="{301A3EF4-430B-4B70-B17B-6F2B8761913B}" type="presOf" srcId="{A77AF3A9-1C25-4183-A1D1-75C79F16C475}" destId="{32E61623-972A-4251-8F87-8904F017B1D6}" srcOrd="0" destOrd="0" presId="urn:microsoft.com/office/officeart/2018/2/layout/IconLabelList"/>
    <dgm:cxn modelId="{741209FE-AE1B-4925-B285-DEB0D2836532}" type="presOf" srcId="{55FD8FA2-EA93-46B4-A2C9-14DC3FA89F6B}" destId="{1EF85FD1-6A21-4FCF-A2E7-8AA39B8CF11C}" srcOrd="0" destOrd="0" presId="urn:microsoft.com/office/officeart/2018/2/layout/IconLabelList"/>
    <dgm:cxn modelId="{853D74FE-EB98-4C75-AD3C-BC0D2BD21959}" type="presOf" srcId="{97A093FA-4DEB-483E-A8DD-C621A6C6B203}" destId="{92AB8826-2FE9-4B76-9062-071C18A1CF39}" srcOrd="0" destOrd="0" presId="urn:microsoft.com/office/officeart/2018/2/layout/IconLabelList"/>
    <dgm:cxn modelId="{A2077941-5156-4655-BAF6-60B90FEC2FFD}" type="presParOf" srcId="{D09AEA4D-EC71-45F2-AB9D-6BCBFB0C6F9D}" destId="{26B33C9A-C37E-4F15-9F65-F84054BBC41E}" srcOrd="0" destOrd="0" presId="urn:microsoft.com/office/officeart/2018/2/layout/IconLabelList"/>
    <dgm:cxn modelId="{DA2BC882-9D31-4D1D-8A94-ACDA9C01CC41}" type="presParOf" srcId="{26B33C9A-C37E-4F15-9F65-F84054BBC41E}" destId="{8CBFA771-47E3-4F9C-91FF-D746E8C7022C}" srcOrd="0" destOrd="0" presId="urn:microsoft.com/office/officeart/2018/2/layout/IconLabelList"/>
    <dgm:cxn modelId="{852E63BE-9219-4114-A196-CD520147719E}" type="presParOf" srcId="{26B33C9A-C37E-4F15-9F65-F84054BBC41E}" destId="{67620296-6A0F-4071-8A90-53D029FD92AA}" srcOrd="1" destOrd="0" presId="urn:microsoft.com/office/officeart/2018/2/layout/IconLabelList"/>
    <dgm:cxn modelId="{941E23B5-0901-4EE6-B7C9-47237B982B21}" type="presParOf" srcId="{26B33C9A-C37E-4F15-9F65-F84054BBC41E}" destId="{92AB8826-2FE9-4B76-9062-071C18A1CF39}" srcOrd="2" destOrd="0" presId="urn:microsoft.com/office/officeart/2018/2/layout/IconLabelList"/>
    <dgm:cxn modelId="{18244425-883E-413E-9653-B523B266DCDF}" type="presParOf" srcId="{D09AEA4D-EC71-45F2-AB9D-6BCBFB0C6F9D}" destId="{B68AA0F9-B019-4C9A-B66F-D8B207F1F4E6}" srcOrd="1" destOrd="0" presId="urn:microsoft.com/office/officeart/2018/2/layout/IconLabelList"/>
    <dgm:cxn modelId="{00780F1F-EA87-462A-8A62-92ECE2E2A552}" type="presParOf" srcId="{D09AEA4D-EC71-45F2-AB9D-6BCBFB0C6F9D}" destId="{6BC41381-C8E8-4FCB-B014-2E4305B1E3FC}" srcOrd="2" destOrd="0" presId="urn:microsoft.com/office/officeart/2018/2/layout/IconLabelList"/>
    <dgm:cxn modelId="{9CD76D97-48D1-4605-992D-BF5A5A315C67}" type="presParOf" srcId="{6BC41381-C8E8-4FCB-B014-2E4305B1E3FC}" destId="{C6173608-5A53-4F49-BE55-31C419D6D365}" srcOrd="0" destOrd="0" presId="urn:microsoft.com/office/officeart/2018/2/layout/IconLabelList"/>
    <dgm:cxn modelId="{E9894ADF-975C-407F-B44D-15E3262CF274}" type="presParOf" srcId="{6BC41381-C8E8-4FCB-B014-2E4305B1E3FC}" destId="{34A565EC-5823-4D1D-B0A5-5386CB90A801}" srcOrd="1" destOrd="0" presId="urn:microsoft.com/office/officeart/2018/2/layout/IconLabelList"/>
    <dgm:cxn modelId="{6F40AEE5-9748-477D-9443-5B8B995FB3E7}" type="presParOf" srcId="{6BC41381-C8E8-4FCB-B014-2E4305B1E3FC}" destId="{91824A43-FFFF-475D-930B-F640978BEDEE}" srcOrd="2" destOrd="0" presId="urn:microsoft.com/office/officeart/2018/2/layout/IconLabelList"/>
    <dgm:cxn modelId="{97E3D453-7DCC-48AF-A356-CD2FFD781BDF}" type="presParOf" srcId="{D09AEA4D-EC71-45F2-AB9D-6BCBFB0C6F9D}" destId="{CA264744-5377-4E03-B3D8-36687F519118}" srcOrd="3" destOrd="0" presId="urn:microsoft.com/office/officeart/2018/2/layout/IconLabelList"/>
    <dgm:cxn modelId="{2047F3AA-AC62-42EE-A8D0-888BC389125D}" type="presParOf" srcId="{D09AEA4D-EC71-45F2-AB9D-6BCBFB0C6F9D}" destId="{20C00D8C-0EA9-4756-80DC-E99674E42079}" srcOrd="4" destOrd="0" presId="urn:microsoft.com/office/officeart/2018/2/layout/IconLabelList"/>
    <dgm:cxn modelId="{D318EE1F-D962-4224-A2EC-B74FDB1D163C}" type="presParOf" srcId="{20C00D8C-0EA9-4756-80DC-E99674E42079}" destId="{704AE62A-82F2-4FAF-B135-E3B5CEE9798E}" srcOrd="0" destOrd="0" presId="urn:microsoft.com/office/officeart/2018/2/layout/IconLabelList"/>
    <dgm:cxn modelId="{833297E3-69A3-40F9-9618-AB1721CD3864}" type="presParOf" srcId="{20C00D8C-0EA9-4756-80DC-E99674E42079}" destId="{614D2967-C1CC-4191-9BE9-1DB4F3E3EAC2}" srcOrd="1" destOrd="0" presId="urn:microsoft.com/office/officeart/2018/2/layout/IconLabelList"/>
    <dgm:cxn modelId="{2CA62156-4C06-4A93-903E-F396CC8C1F16}" type="presParOf" srcId="{20C00D8C-0EA9-4756-80DC-E99674E42079}" destId="{1663BFB3-1B98-4F40-8966-6E1E1897ECAB}" srcOrd="2" destOrd="0" presId="urn:microsoft.com/office/officeart/2018/2/layout/IconLabelList"/>
    <dgm:cxn modelId="{DD68316B-5551-468F-8809-B5C6B7319593}" type="presParOf" srcId="{D09AEA4D-EC71-45F2-AB9D-6BCBFB0C6F9D}" destId="{7FF0BE93-4181-4F14-8108-A02E7B23BB31}" srcOrd="5" destOrd="0" presId="urn:microsoft.com/office/officeart/2018/2/layout/IconLabelList"/>
    <dgm:cxn modelId="{4BC403B6-D0E7-417C-8125-4CBCF4C05DC2}" type="presParOf" srcId="{D09AEA4D-EC71-45F2-AB9D-6BCBFB0C6F9D}" destId="{C29B77C4-331B-4A63-92AA-D17F4A411388}" srcOrd="6" destOrd="0" presId="urn:microsoft.com/office/officeart/2018/2/layout/IconLabelList"/>
    <dgm:cxn modelId="{375E102C-401A-4099-B096-5CC35F850564}" type="presParOf" srcId="{C29B77C4-331B-4A63-92AA-D17F4A411388}" destId="{12A4ABAB-80E4-41D4-844B-ABB51E55FF1D}" srcOrd="0" destOrd="0" presId="urn:microsoft.com/office/officeart/2018/2/layout/IconLabelList"/>
    <dgm:cxn modelId="{69BB9C6D-1B92-43FF-9977-4A31CF021742}" type="presParOf" srcId="{C29B77C4-331B-4A63-92AA-D17F4A411388}" destId="{55D0ECD3-C611-4AC4-B7DF-DFF2D0F6145E}" srcOrd="1" destOrd="0" presId="urn:microsoft.com/office/officeart/2018/2/layout/IconLabelList"/>
    <dgm:cxn modelId="{05D45C25-FF51-4323-BAA8-4A6C44CB9CD1}" type="presParOf" srcId="{C29B77C4-331B-4A63-92AA-D17F4A411388}" destId="{32E61623-972A-4251-8F87-8904F017B1D6}" srcOrd="2" destOrd="0" presId="urn:microsoft.com/office/officeart/2018/2/layout/IconLabelList"/>
    <dgm:cxn modelId="{ED6DC931-3673-4B23-9086-DF2C3DF2434A}" type="presParOf" srcId="{D09AEA4D-EC71-45F2-AB9D-6BCBFB0C6F9D}" destId="{B0763D70-4BBE-4E3E-B302-301033845670}" srcOrd="7" destOrd="0" presId="urn:microsoft.com/office/officeart/2018/2/layout/IconLabelList"/>
    <dgm:cxn modelId="{C3B13959-EE2E-43C4-A485-CB6ED3D32EDC}" type="presParOf" srcId="{D09AEA4D-EC71-45F2-AB9D-6BCBFB0C6F9D}" destId="{C7FB0106-1B23-4D3E-9FC1-B03F86BF3A22}" srcOrd="8" destOrd="0" presId="urn:microsoft.com/office/officeart/2018/2/layout/IconLabelList"/>
    <dgm:cxn modelId="{6A254A08-FEA1-416A-922C-107F63544304}" type="presParOf" srcId="{C7FB0106-1B23-4D3E-9FC1-B03F86BF3A22}" destId="{3B30A7B8-BD2A-43F0-92B9-4A466231978F}" srcOrd="0" destOrd="0" presId="urn:microsoft.com/office/officeart/2018/2/layout/IconLabelList"/>
    <dgm:cxn modelId="{86C1F269-30CD-489B-8AF4-AB398EFF46E7}" type="presParOf" srcId="{C7FB0106-1B23-4D3E-9FC1-B03F86BF3A22}" destId="{7F9DD1CC-F3FB-4F6C-966B-307045D33CCB}" srcOrd="1" destOrd="0" presId="urn:microsoft.com/office/officeart/2018/2/layout/IconLabelList"/>
    <dgm:cxn modelId="{D6689C56-75D3-4152-B4AD-1A86350650B6}" type="presParOf" srcId="{C7FB0106-1B23-4D3E-9FC1-B03F86BF3A22}" destId="{0DC97A4A-EECE-4A54-BBC3-04B5D551D819}" srcOrd="2" destOrd="0" presId="urn:microsoft.com/office/officeart/2018/2/layout/IconLabelList"/>
    <dgm:cxn modelId="{E07CE455-FB06-41C2-8BBF-798300293D52}" type="presParOf" srcId="{D09AEA4D-EC71-45F2-AB9D-6BCBFB0C6F9D}" destId="{535DE36F-114E-4CFB-927D-6ABF36F8EECF}" srcOrd="9" destOrd="0" presId="urn:microsoft.com/office/officeart/2018/2/layout/IconLabelList"/>
    <dgm:cxn modelId="{861E9764-3A70-4497-89E9-497F1EAD5E1B}" type="presParOf" srcId="{D09AEA4D-EC71-45F2-AB9D-6BCBFB0C6F9D}" destId="{E2239DB1-4B35-4395-A7ED-E7B7E80C61C0}" srcOrd="10" destOrd="0" presId="urn:microsoft.com/office/officeart/2018/2/layout/IconLabelList"/>
    <dgm:cxn modelId="{84285610-6C38-4AF7-ADD3-8ED4847BC795}" type="presParOf" srcId="{E2239DB1-4B35-4395-A7ED-E7B7E80C61C0}" destId="{2824C036-60EB-49A1-B482-C92F095C4174}" srcOrd="0" destOrd="0" presId="urn:microsoft.com/office/officeart/2018/2/layout/IconLabelList"/>
    <dgm:cxn modelId="{C9F36BE7-A8ED-4D14-8DFF-03E6C8E0E71E}" type="presParOf" srcId="{E2239DB1-4B35-4395-A7ED-E7B7E80C61C0}" destId="{53D2836E-4628-48DB-9D60-2F0A430A0933}" srcOrd="1" destOrd="0" presId="urn:microsoft.com/office/officeart/2018/2/layout/IconLabelList"/>
    <dgm:cxn modelId="{7D3F6808-5DE8-4A41-A315-A3FDBBCA8263}" type="presParOf" srcId="{E2239DB1-4B35-4395-A7ED-E7B7E80C61C0}" destId="{AE51D3C3-E491-4B99-8A07-F3BC862FE086}" srcOrd="2" destOrd="0" presId="urn:microsoft.com/office/officeart/2018/2/layout/IconLabelList"/>
    <dgm:cxn modelId="{9BF3C095-8618-4705-9563-04C840EEAFB4}" type="presParOf" srcId="{D09AEA4D-EC71-45F2-AB9D-6BCBFB0C6F9D}" destId="{7080E16A-E1CB-46C7-8B01-5E5DA35642B3}" srcOrd="11" destOrd="0" presId="urn:microsoft.com/office/officeart/2018/2/layout/IconLabelList"/>
    <dgm:cxn modelId="{E191E0A6-4E26-4EB3-BDCC-C5BB02CF20FB}" type="presParOf" srcId="{D09AEA4D-EC71-45F2-AB9D-6BCBFB0C6F9D}" destId="{F409A684-7F2C-4153-8D1D-4A4BECA6DFDD}" srcOrd="12" destOrd="0" presId="urn:microsoft.com/office/officeart/2018/2/layout/IconLabelList"/>
    <dgm:cxn modelId="{11C2A564-7E4F-474A-9E7C-9BA707E82E0E}" type="presParOf" srcId="{F409A684-7F2C-4153-8D1D-4A4BECA6DFDD}" destId="{DDA3FCFB-170E-49AC-9C63-D110B7D845B8}" srcOrd="0" destOrd="0" presId="urn:microsoft.com/office/officeart/2018/2/layout/IconLabelList"/>
    <dgm:cxn modelId="{4B54CA0A-9BD6-45AE-AE8D-115AE26E4745}" type="presParOf" srcId="{F409A684-7F2C-4153-8D1D-4A4BECA6DFDD}" destId="{7280C7B7-80F2-4461-8658-4782FCDD3291}" srcOrd="1" destOrd="0" presId="urn:microsoft.com/office/officeart/2018/2/layout/IconLabelList"/>
    <dgm:cxn modelId="{B0BF2C43-70FF-4379-B9B9-645744DD82FA}" type="presParOf" srcId="{F409A684-7F2C-4153-8D1D-4A4BECA6DFDD}" destId="{E1567614-B3AC-4AA1-86B2-68612C967942}" srcOrd="2" destOrd="0" presId="urn:microsoft.com/office/officeart/2018/2/layout/IconLabelList"/>
    <dgm:cxn modelId="{F86EB67C-34EA-4EFE-BB1A-47A64883105C}" type="presParOf" srcId="{D09AEA4D-EC71-45F2-AB9D-6BCBFB0C6F9D}" destId="{78DA7CA9-059B-46C2-8A25-D301241DAD08}" srcOrd="13" destOrd="0" presId="urn:microsoft.com/office/officeart/2018/2/layout/IconLabelList"/>
    <dgm:cxn modelId="{7BFA30FE-FFA5-48B6-A81A-56752966E3F1}" type="presParOf" srcId="{D09AEA4D-EC71-45F2-AB9D-6BCBFB0C6F9D}" destId="{584A51F0-66B1-4B6A-A917-A841F41E2974}" srcOrd="14" destOrd="0" presId="urn:microsoft.com/office/officeart/2018/2/layout/IconLabelList"/>
    <dgm:cxn modelId="{448CE911-FA37-419A-9AD4-64300BE82979}" type="presParOf" srcId="{584A51F0-66B1-4B6A-A917-A841F41E2974}" destId="{3A860092-70F6-4E1E-9A8A-1ED2EF8BA960}" srcOrd="0" destOrd="0" presId="urn:microsoft.com/office/officeart/2018/2/layout/IconLabelList"/>
    <dgm:cxn modelId="{72CB5781-6236-43C2-98A9-989E6C2DA23C}" type="presParOf" srcId="{584A51F0-66B1-4B6A-A917-A841F41E2974}" destId="{D94CEE9A-C37C-428B-AEC5-A37A9C0E7CE2}" srcOrd="1" destOrd="0" presId="urn:microsoft.com/office/officeart/2018/2/layout/IconLabelList"/>
    <dgm:cxn modelId="{B26BFEB7-4C44-4541-880D-3217B7AA1905}" type="presParOf" srcId="{584A51F0-66B1-4B6A-A917-A841F41E2974}" destId="{1EF85FD1-6A21-4FCF-A2E7-8AA39B8CF11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114992-1CA1-4D01-83C7-404451961871}">
      <dsp:nvSpPr>
        <dsp:cNvPr id="0" name=""/>
        <dsp:cNvSpPr/>
      </dsp:nvSpPr>
      <dsp:spPr>
        <a:xfrm>
          <a:off x="3594" y="229666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Introduction to M&amp;S</a:t>
          </a:r>
        </a:p>
      </dsp:txBody>
      <dsp:txXfrm>
        <a:off x="3594" y="229666"/>
        <a:ext cx="1946002" cy="1167601"/>
      </dsp:txXfrm>
    </dsp:sp>
    <dsp:sp modelId="{BD188E46-84CE-455C-8660-A475B6813CAC}">
      <dsp:nvSpPr>
        <dsp:cNvPr id="0" name=""/>
        <dsp:cNvSpPr/>
      </dsp:nvSpPr>
      <dsp:spPr>
        <a:xfrm>
          <a:off x="2144196" y="229666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Organisational Transformation</a:t>
          </a:r>
        </a:p>
      </dsp:txBody>
      <dsp:txXfrm>
        <a:off x="2144196" y="229666"/>
        <a:ext cx="1946002" cy="1167601"/>
      </dsp:txXfrm>
    </dsp:sp>
    <dsp:sp modelId="{73AB0670-CAC4-4917-A947-EFD4F0CB5DC3}">
      <dsp:nvSpPr>
        <dsp:cNvPr id="0" name=""/>
        <dsp:cNvSpPr/>
      </dsp:nvSpPr>
      <dsp:spPr>
        <a:xfrm>
          <a:off x="4284798" y="229666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Recruitment Process</a:t>
          </a:r>
        </a:p>
      </dsp:txBody>
      <dsp:txXfrm>
        <a:off x="4284798" y="229666"/>
        <a:ext cx="1946002" cy="1167601"/>
      </dsp:txXfrm>
    </dsp:sp>
    <dsp:sp modelId="{D1450845-77CC-4116-883C-EE40C3D5D79F}">
      <dsp:nvSpPr>
        <dsp:cNvPr id="0" name=""/>
        <dsp:cNvSpPr/>
      </dsp:nvSpPr>
      <dsp:spPr>
        <a:xfrm>
          <a:off x="6425401" y="229666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Job Analysis</a:t>
          </a:r>
        </a:p>
      </dsp:txBody>
      <dsp:txXfrm>
        <a:off x="6425401" y="229666"/>
        <a:ext cx="1946002" cy="1167601"/>
      </dsp:txXfrm>
    </dsp:sp>
    <dsp:sp modelId="{1B2235B3-F0CE-4A95-902A-197C6604BFC8}">
      <dsp:nvSpPr>
        <dsp:cNvPr id="0" name=""/>
        <dsp:cNvSpPr/>
      </dsp:nvSpPr>
      <dsp:spPr>
        <a:xfrm>
          <a:off x="8566003" y="229666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Job Description </a:t>
          </a:r>
        </a:p>
      </dsp:txBody>
      <dsp:txXfrm>
        <a:off x="8566003" y="229666"/>
        <a:ext cx="1946002" cy="1167601"/>
      </dsp:txXfrm>
    </dsp:sp>
    <dsp:sp modelId="{708974FA-9963-4196-ADCC-B53532B32E4D}">
      <dsp:nvSpPr>
        <dsp:cNvPr id="0" name=""/>
        <dsp:cNvSpPr/>
      </dsp:nvSpPr>
      <dsp:spPr>
        <a:xfrm>
          <a:off x="3594" y="1591868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Recruitment Advertisement</a:t>
          </a:r>
        </a:p>
      </dsp:txBody>
      <dsp:txXfrm>
        <a:off x="3594" y="1591868"/>
        <a:ext cx="1946002" cy="1167601"/>
      </dsp:txXfrm>
    </dsp:sp>
    <dsp:sp modelId="{BBE76C2C-2BE7-436D-BEB5-1B6CBEBB89B9}">
      <dsp:nvSpPr>
        <dsp:cNvPr id="0" name=""/>
        <dsp:cNvSpPr/>
      </dsp:nvSpPr>
      <dsp:spPr>
        <a:xfrm>
          <a:off x="2144196" y="1591868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Structured interview</a:t>
          </a:r>
        </a:p>
      </dsp:txBody>
      <dsp:txXfrm>
        <a:off x="2144196" y="1591868"/>
        <a:ext cx="1946002" cy="1167601"/>
      </dsp:txXfrm>
    </dsp:sp>
    <dsp:sp modelId="{43A77F1F-3029-42A2-B28E-ACBD26DA9582}">
      <dsp:nvSpPr>
        <dsp:cNvPr id="0" name=""/>
        <dsp:cNvSpPr/>
      </dsp:nvSpPr>
      <dsp:spPr>
        <a:xfrm>
          <a:off x="4284798" y="1591868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Behavioural interview</a:t>
          </a:r>
        </a:p>
      </dsp:txBody>
      <dsp:txXfrm>
        <a:off x="4284798" y="1591868"/>
        <a:ext cx="1946002" cy="1167601"/>
      </dsp:txXfrm>
    </dsp:sp>
    <dsp:sp modelId="{3E043714-02A0-43C2-8F08-1ABF6C582C20}">
      <dsp:nvSpPr>
        <dsp:cNvPr id="0" name=""/>
        <dsp:cNvSpPr/>
      </dsp:nvSpPr>
      <dsp:spPr>
        <a:xfrm>
          <a:off x="6425401" y="1591868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Assessment centre</a:t>
          </a:r>
        </a:p>
      </dsp:txBody>
      <dsp:txXfrm>
        <a:off x="6425401" y="1591868"/>
        <a:ext cx="1946002" cy="1167601"/>
      </dsp:txXfrm>
    </dsp:sp>
    <dsp:sp modelId="{A6E90DA7-E04C-40F4-A859-159EA376CDE6}">
      <dsp:nvSpPr>
        <dsp:cNvPr id="0" name=""/>
        <dsp:cNvSpPr/>
      </dsp:nvSpPr>
      <dsp:spPr>
        <a:xfrm>
          <a:off x="8566003" y="1591868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Questioning Techniques </a:t>
          </a:r>
        </a:p>
      </dsp:txBody>
      <dsp:txXfrm>
        <a:off x="8566003" y="1591868"/>
        <a:ext cx="1946002" cy="1167601"/>
      </dsp:txXfrm>
    </dsp:sp>
    <dsp:sp modelId="{72C9598E-F4BC-4FBA-A82A-CD32955831D2}">
      <dsp:nvSpPr>
        <dsp:cNvPr id="0" name=""/>
        <dsp:cNvSpPr/>
      </dsp:nvSpPr>
      <dsp:spPr>
        <a:xfrm>
          <a:off x="2144196" y="2954069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Face to face vs virtual interviews</a:t>
          </a:r>
        </a:p>
      </dsp:txBody>
      <dsp:txXfrm>
        <a:off x="2144196" y="2954069"/>
        <a:ext cx="1946002" cy="1167601"/>
      </dsp:txXfrm>
    </dsp:sp>
    <dsp:sp modelId="{7E928CA8-2FEC-4FC9-B62C-355A97CEDD5F}">
      <dsp:nvSpPr>
        <dsp:cNvPr id="0" name=""/>
        <dsp:cNvSpPr/>
      </dsp:nvSpPr>
      <dsp:spPr>
        <a:xfrm>
          <a:off x="4284798" y="2954069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Conclusion</a:t>
          </a:r>
        </a:p>
      </dsp:txBody>
      <dsp:txXfrm>
        <a:off x="4284798" y="2954069"/>
        <a:ext cx="1946002" cy="1167601"/>
      </dsp:txXfrm>
    </dsp:sp>
    <dsp:sp modelId="{1E49EAAE-FFA6-43EF-83E3-446FCE7F7DB3}">
      <dsp:nvSpPr>
        <dsp:cNvPr id="0" name=""/>
        <dsp:cNvSpPr/>
      </dsp:nvSpPr>
      <dsp:spPr>
        <a:xfrm>
          <a:off x="6425401" y="2954069"/>
          <a:ext cx="1946002" cy="116760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References</a:t>
          </a:r>
        </a:p>
      </dsp:txBody>
      <dsp:txXfrm>
        <a:off x="6425401" y="2954069"/>
        <a:ext cx="1946002" cy="1167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FCD0C4-1FBC-4FAC-B153-A92DF42CA631}">
      <dsp:nvSpPr>
        <dsp:cNvPr id="0" name=""/>
        <dsp:cNvSpPr/>
      </dsp:nvSpPr>
      <dsp:spPr>
        <a:xfrm>
          <a:off x="0" y="24709"/>
          <a:ext cx="6666833" cy="1989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Recruitment Platforms</a:t>
          </a:r>
        </a:p>
      </dsp:txBody>
      <dsp:txXfrm>
        <a:off x="97095" y="121804"/>
        <a:ext cx="6472643" cy="1794810"/>
      </dsp:txXfrm>
    </dsp:sp>
    <dsp:sp modelId="{8EC92177-155D-4A94-AB05-ED19FF628D3B}">
      <dsp:nvSpPr>
        <dsp:cNvPr id="0" name=""/>
        <dsp:cNvSpPr/>
      </dsp:nvSpPr>
      <dsp:spPr>
        <a:xfrm>
          <a:off x="0" y="2013710"/>
          <a:ext cx="6666833" cy="3415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63500" rIns="355600" bIns="63500" numCol="1" spcCol="1270" anchor="t" anchorCtr="0">
          <a:noAutofit/>
        </a:bodyPr>
        <a:lstStyle/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900" kern="1200"/>
            <a:t>M&amp;S Career web</a:t>
          </a:r>
        </a:p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900" kern="1200"/>
            <a:t>Linkedin </a:t>
          </a:r>
        </a:p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900" kern="1200"/>
            <a:t>Indeed </a:t>
          </a:r>
        </a:p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900" kern="1200"/>
            <a:t>Reed</a:t>
          </a:r>
        </a:p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900" kern="1200"/>
            <a:t>Total jobs </a:t>
          </a:r>
        </a:p>
      </dsp:txBody>
      <dsp:txXfrm>
        <a:off x="0" y="2013710"/>
        <a:ext cx="6666833" cy="3415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BFA771-47E3-4F9C-91FF-D746E8C7022C}">
      <dsp:nvSpPr>
        <dsp:cNvPr id="0" name=""/>
        <dsp:cNvSpPr/>
      </dsp:nvSpPr>
      <dsp:spPr>
        <a:xfrm>
          <a:off x="1127830" y="508017"/>
          <a:ext cx="616992" cy="6169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AB8826-2FE9-4B76-9062-071C18A1CF39}">
      <dsp:nvSpPr>
        <dsp:cNvPr id="0" name=""/>
        <dsp:cNvSpPr/>
      </dsp:nvSpPr>
      <dsp:spPr>
        <a:xfrm>
          <a:off x="750779" y="1376578"/>
          <a:ext cx="1371093" cy="54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Focuses on previous experience.</a:t>
          </a:r>
        </a:p>
      </dsp:txBody>
      <dsp:txXfrm>
        <a:off x="750779" y="1376578"/>
        <a:ext cx="1371093" cy="548437"/>
      </dsp:txXfrm>
    </dsp:sp>
    <dsp:sp modelId="{C6173608-5A53-4F49-BE55-31C419D6D365}">
      <dsp:nvSpPr>
        <dsp:cNvPr id="0" name=""/>
        <dsp:cNvSpPr/>
      </dsp:nvSpPr>
      <dsp:spPr>
        <a:xfrm>
          <a:off x="2738865" y="508017"/>
          <a:ext cx="616992" cy="6169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24A43-FFFF-475D-930B-F640978BEDEE}">
      <dsp:nvSpPr>
        <dsp:cNvPr id="0" name=""/>
        <dsp:cNvSpPr/>
      </dsp:nvSpPr>
      <dsp:spPr>
        <a:xfrm>
          <a:off x="2361814" y="1376578"/>
          <a:ext cx="1371093" cy="54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Example Question</a:t>
          </a:r>
        </a:p>
      </dsp:txBody>
      <dsp:txXfrm>
        <a:off x="2361814" y="1376578"/>
        <a:ext cx="1371093" cy="548437"/>
      </dsp:txXfrm>
    </dsp:sp>
    <dsp:sp modelId="{704AE62A-82F2-4FAF-B135-E3B5CEE9798E}">
      <dsp:nvSpPr>
        <dsp:cNvPr id="0" name=""/>
        <dsp:cNvSpPr/>
      </dsp:nvSpPr>
      <dsp:spPr>
        <a:xfrm>
          <a:off x="4349900" y="508017"/>
          <a:ext cx="616992" cy="6169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3BFB3-1B98-4F40-8966-6E1E1897ECAB}">
      <dsp:nvSpPr>
        <dsp:cNvPr id="0" name=""/>
        <dsp:cNvSpPr/>
      </dsp:nvSpPr>
      <dsp:spPr>
        <a:xfrm>
          <a:off x="3972850" y="1376578"/>
          <a:ext cx="1371093" cy="54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‘Tell us about a time you managed organizational change.’</a:t>
          </a:r>
        </a:p>
      </dsp:txBody>
      <dsp:txXfrm>
        <a:off x="3972850" y="1376578"/>
        <a:ext cx="1371093" cy="548437"/>
      </dsp:txXfrm>
    </dsp:sp>
    <dsp:sp modelId="{12A4ABAB-80E4-41D4-844B-ABB51E55FF1D}">
      <dsp:nvSpPr>
        <dsp:cNvPr id="0" name=""/>
        <dsp:cNvSpPr/>
      </dsp:nvSpPr>
      <dsp:spPr>
        <a:xfrm>
          <a:off x="5960935" y="508017"/>
          <a:ext cx="616992" cy="6169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61623-972A-4251-8F87-8904F017B1D6}">
      <dsp:nvSpPr>
        <dsp:cNvPr id="0" name=""/>
        <dsp:cNvSpPr/>
      </dsp:nvSpPr>
      <dsp:spPr>
        <a:xfrm>
          <a:off x="5583885" y="1376578"/>
          <a:ext cx="1371093" cy="54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Candidates answer using the STAR Method </a:t>
          </a:r>
        </a:p>
      </dsp:txBody>
      <dsp:txXfrm>
        <a:off x="5583885" y="1376578"/>
        <a:ext cx="1371093" cy="548437"/>
      </dsp:txXfrm>
    </dsp:sp>
    <dsp:sp modelId="{3B30A7B8-BD2A-43F0-92B9-4A466231978F}">
      <dsp:nvSpPr>
        <dsp:cNvPr id="0" name=""/>
        <dsp:cNvSpPr/>
      </dsp:nvSpPr>
      <dsp:spPr>
        <a:xfrm>
          <a:off x="7571971" y="508017"/>
          <a:ext cx="616992" cy="6169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97A4A-EECE-4A54-BBC3-04B5D551D819}">
      <dsp:nvSpPr>
        <dsp:cNvPr id="0" name=""/>
        <dsp:cNvSpPr/>
      </dsp:nvSpPr>
      <dsp:spPr>
        <a:xfrm>
          <a:off x="7194920" y="1376578"/>
          <a:ext cx="1371093" cy="54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Situation</a:t>
          </a:r>
        </a:p>
      </dsp:txBody>
      <dsp:txXfrm>
        <a:off x="7194920" y="1376578"/>
        <a:ext cx="1371093" cy="548437"/>
      </dsp:txXfrm>
    </dsp:sp>
    <dsp:sp modelId="{2824C036-60EB-49A1-B482-C92F095C4174}">
      <dsp:nvSpPr>
        <dsp:cNvPr id="0" name=""/>
        <dsp:cNvSpPr/>
      </dsp:nvSpPr>
      <dsp:spPr>
        <a:xfrm>
          <a:off x="9183006" y="508017"/>
          <a:ext cx="616992" cy="6169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1D3C3-E491-4B99-8A07-F3BC862FE086}">
      <dsp:nvSpPr>
        <dsp:cNvPr id="0" name=""/>
        <dsp:cNvSpPr/>
      </dsp:nvSpPr>
      <dsp:spPr>
        <a:xfrm>
          <a:off x="8805955" y="1376578"/>
          <a:ext cx="1371093" cy="54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Task</a:t>
          </a:r>
        </a:p>
      </dsp:txBody>
      <dsp:txXfrm>
        <a:off x="8805955" y="1376578"/>
        <a:ext cx="1371093" cy="548437"/>
      </dsp:txXfrm>
    </dsp:sp>
    <dsp:sp modelId="{DDA3FCFB-170E-49AC-9C63-D110B7D845B8}">
      <dsp:nvSpPr>
        <dsp:cNvPr id="0" name=""/>
        <dsp:cNvSpPr/>
      </dsp:nvSpPr>
      <dsp:spPr>
        <a:xfrm>
          <a:off x="4349900" y="2267789"/>
          <a:ext cx="616992" cy="6169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67614-B3AC-4AA1-86B2-68612C967942}">
      <dsp:nvSpPr>
        <dsp:cNvPr id="0" name=""/>
        <dsp:cNvSpPr/>
      </dsp:nvSpPr>
      <dsp:spPr>
        <a:xfrm>
          <a:off x="3972850" y="3136349"/>
          <a:ext cx="1371093" cy="54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Action</a:t>
          </a:r>
        </a:p>
      </dsp:txBody>
      <dsp:txXfrm>
        <a:off x="3972850" y="3136349"/>
        <a:ext cx="1371093" cy="548437"/>
      </dsp:txXfrm>
    </dsp:sp>
    <dsp:sp modelId="{3A860092-70F6-4E1E-9A8A-1ED2EF8BA960}">
      <dsp:nvSpPr>
        <dsp:cNvPr id="0" name=""/>
        <dsp:cNvSpPr/>
      </dsp:nvSpPr>
      <dsp:spPr>
        <a:xfrm>
          <a:off x="5960935" y="2267789"/>
          <a:ext cx="616992" cy="6169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85FD1-6A21-4FCF-A2E7-8AA39B8CF11C}">
      <dsp:nvSpPr>
        <dsp:cNvPr id="0" name=""/>
        <dsp:cNvSpPr/>
      </dsp:nvSpPr>
      <dsp:spPr>
        <a:xfrm>
          <a:off x="5583885" y="3136349"/>
          <a:ext cx="1371093" cy="54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Result</a:t>
          </a:r>
          <a:endParaRPr lang="en-US" sz="1100" kern="1200"/>
        </a:p>
      </dsp:txBody>
      <dsp:txXfrm>
        <a:off x="5583885" y="3136349"/>
        <a:ext cx="1371093" cy="5484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B56660-F22C-492D-8386-376E524BBD97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DE937F-6F8F-40A7-B179-97F722EB2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934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DE937F-6F8F-40A7-B179-97F722EB22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331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1DDD8-3ABC-7919-CADC-A0635D6F8E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D02DB-1740-A4CF-2C99-3D267BC9BA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197AD-AF11-FB16-48F4-1FE2858B0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2A544D-7126-623D-1565-6ADE54B0A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BED62-9522-559A-E765-F75EF47FF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392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76F0C-21D9-A537-DC2F-79BB6D846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34503-6987-58D2-A88E-F159B2E2F0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DEA17-40A5-5332-027F-D91852243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C75D6-63B7-42AB-C903-FB1F76CE7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DE626-933C-84F9-BE6B-8458D2DFB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295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F8494-8C64-8CDC-FACE-686AA08CA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514AFB-B933-342A-98A0-D77B24024E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CCA3E3-BEC1-2054-915F-72ABF430F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0F251-D913-EBD3-EFFF-4424C2387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E0C51-AB7B-B2B1-F1E7-5882F14B9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639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60671-E6B6-A850-E58C-6E903A921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2D4F6-5FF6-37DF-5550-C7469A79A7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E520AE-9750-6003-2601-90C08BD0BD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D1E882-D003-8764-75C7-49DEA7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F621E6-711E-3E17-6C30-CD240198C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478B55-D756-5698-14B7-A1BF7C66D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949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C418A-221E-97CF-FB2E-A61860B6F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0B0CA-9BF1-7B06-D064-2F97513D5F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A0D82F-37E7-7471-4FC8-A39B66F2A6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83FD4A-4BA9-8C04-CFC9-9DAEFDCB8D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BF2708-C41E-334B-0AE7-DDBD281DC4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22F559-37E6-96D1-8AA5-4E4EE004F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A669F1-4B17-CD54-D0AC-2F68A2798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2AE33D-F059-789C-AC5A-883ACDB56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886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D3A73-D05F-267E-0BDD-369DCA9BE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44C848-BBA3-B5EA-33DF-7EC324B53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8DA40D-8409-5361-E1A4-387477889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3CCB8E-957E-8227-FD04-293256FA3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789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D7FA9D-B756-9B1C-42A1-7197663D1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65F81D-3972-03ED-5A79-F71E7C9F4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C3FB75-B6FA-43FA-4EA9-DFE88DD67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474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0CF9-C707-F031-D682-0FD8A5395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597D3-9B48-2DD4-514F-69CD09B24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969681-1CE3-B727-E381-9E79AC20F6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A324F2-9D42-703A-8CC4-906A5C1E0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E56511-3E22-AF56-97B4-9CAC1245E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5F569-7555-8724-71F5-CCABA55FB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232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97E4F-9947-A2DA-BD29-02D74C768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C95990-592D-EF1E-0817-31E84067B6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786250-161C-CFAC-674F-D76755E849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A1FB25-C8B0-D327-C327-2DC1208A7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C2B11D-DC13-D24E-1B53-1849D21A6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DBAA24-2D62-A254-4B35-C9B71A976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165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4CC1D-4B34-AF0D-5489-A384F16F8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DE58C0-AC23-70DA-ED5F-8C0CAD59B3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5DD645-A936-D7E8-A271-F778D5155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0764E-3CAB-58B1-B8EA-70F02D7DD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6270D-4A8E-3547-1CF1-536D6D5DB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794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85836F-79E5-2F7A-9BA4-31A5C16DB9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D5AB5C-B4CF-658C-EF9C-07C4DA1ACA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4E83B-C8E7-1B68-699F-4C4F5E34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D9AEE-3BEC-20E2-0C25-06AA222C0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5EB91E-14B8-CC0D-1C08-874ED07F3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885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A99A67-7320-DE90-B766-A4F45A49E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4654AE-9053-E49E-1747-23E9651624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162EF-CB7A-80BC-84C7-AD50947FDC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E89BF5-7D44-44B1-994F-2BC369209DBC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E11795-BE24-1951-4A2B-5F522DC6E2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750F74-B717-2151-C6C5-42946A8E9B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11EB1B-AFF3-436B-B371-1FEBE2B93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084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4548117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1479625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2A397E7-BF60-45B2-84C7-B074B76C3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DAF3BE-AAC2-0EFD-8B18-21AA4D8D2D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3516"/>
          <a:stretch>
            <a:fillRect/>
          </a:stretch>
        </p:blipFill>
        <p:spPr>
          <a:xfrm>
            <a:off x="4283902" y="10"/>
            <a:ext cx="7908098" cy="68579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BB169-DEF6-701A-74DE-4A77EAD8DE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8663" y="1115219"/>
            <a:ext cx="5505449" cy="2387600"/>
          </a:xfrm>
        </p:spPr>
        <p:txBody>
          <a:bodyPr>
            <a:normAutofit/>
          </a:bodyPr>
          <a:lstStyle/>
          <a:p>
            <a:pPr algn="l"/>
            <a:r>
              <a:rPr lang="en-US" sz="5000">
                <a:solidFill>
                  <a:schemeClr val="bg1"/>
                </a:solidFill>
              </a:rPr>
              <a:t>Marks and Spencer PLC</a:t>
            </a:r>
            <a:endParaRPr lang="en-GB" sz="50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A0E9FB-3893-A03F-5B1F-2283F23FDD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8663" y="3902075"/>
            <a:ext cx="5505449" cy="1655762"/>
          </a:xfrm>
        </p:spPr>
        <p:txBody>
          <a:bodyPr>
            <a:normAutofit/>
          </a:bodyPr>
          <a:lstStyle/>
          <a:p>
            <a:pPr algn="l"/>
            <a:r>
              <a:rPr lang="en-US" sz="1700">
                <a:solidFill>
                  <a:schemeClr val="bg1"/>
                </a:solidFill>
              </a:rPr>
              <a:t>Recruitment and Selection During  Organisational Transformation</a:t>
            </a:r>
          </a:p>
          <a:p>
            <a:pPr algn="l"/>
            <a:r>
              <a:rPr lang="en-US" sz="1700">
                <a:solidFill>
                  <a:schemeClr val="bg1"/>
                </a:solidFill>
              </a:rPr>
              <a:t>Module:LCLM5002</a:t>
            </a:r>
          </a:p>
          <a:p>
            <a:pPr algn="l"/>
            <a:r>
              <a:rPr lang="en-US" sz="1700">
                <a:solidFill>
                  <a:schemeClr val="bg1"/>
                </a:solidFill>
              </a:rPr>
              <a:t>Student Name: Romina Dema </a:t>
            </a:r>
          </a:p>
          <a:p>
            <a:pPr algn="l"/>
            <a:r>
              <a:rPr lang="en-US" sz="1700">
                <a:solidFill>
                  <a:schemeClr val="bg1"/>
                </a:solidFill>
              </a:rPr>
              <a:t>Student ID: 2313679</a:t>
            </a:r>
          </a:p>
          <a:p>
            <a:pPr algn="l"/>
            <a:endParaRPr lang="en-GB" sz="1700">
              <a:solidFill>
                <a:schemeClr val="bg1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8585" y="3681408"/>
            <a:ext cx="11934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176DC30-DD4E-DDC7-DFE9-10341BA1E2A1}"/>
              </a:ext>
            </a:extLst>
          </p:cNvPr>
          <p:cNvSpPr txBox="1"/>
          <p:nvPr/>
        </p:nvSpPr>
        <p:spPr>
          <a:xfrm>
            <a:off x="9759924" y="6657947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geograph.org.uk/photo/45481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636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0CCB36C-E0B1-91AE-A5E4-ABE268E5B39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049" b="568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0F1D4-FEB8-A477-43B7-14FC6120D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Table of Contents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A0FCE9-6EE1-E39C-430F-1705275EA0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91127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88175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44BA3-2670-E1FB-AA25-B00ADF8B0A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1412489"/>
            <a:ext cx="2871095" cy="21271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99584C-877F-9E9A-8FDA-8163F941BC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Marks and Spencer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Founded in 1884 in the UK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One of the UK largest retailers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Operates clothing home and food stores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Over 60.000 employees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/>
              <a:t>Investing in digital technology and online shopping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941CC0-7439-EEE3-4205-E75B15EA1E49}"/>
              </a:ext>
            </a:extLst>
          </p:cNvPr>
          <p:cNvSpPr txBox="1"/>
          <p:nvPr/>
        </p:nvSpPr>
        <p:spPr>
          <a:xfrm>
            <a:off x="8451604" y="1412489"/>
            <a:ext cx="2926080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Organisational Transformation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Digital transformation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Online retail expansion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Partnership with ocado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Store modernization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Supply chain improvements</a:t>
            </a:r>
          </a:p>
        </p:txBody>
      </p:sp>
    </p:spTree>
    <p:extLst>
      <p:ext uri="{BB962C8B-B14F-4D97-AF65-F5344CB8AC3E}">
        <p14:creationId xmlns:p14="http://schemas.microsoft.com/office/powerpoint/2010/main" val="2075505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743AAB-53E8-F6C8-A01F-B847F78C476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6948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40D50B-2BB5-896C-6449-B9A0421F5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591344"/>
            <a:ext cx="32004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>
                <a:solidFill>
                  <a:srgbClr val="FFFFFF"/>
                </a:solidFill>
              </a:rPr>
              <a:t>Recruitment Process</a:t>
            </a:r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2E9BF5-4333-8A1B-4AA3-B5818B42B2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Recruitment Steps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Job Analysis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Job Description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Person Specification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Vacancy Advertisement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Shortlisting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Interview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Selection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Job offer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BBCC89-6481-B03F-D0BB-8C4EBD5B1313}"/>
              </a:ext>
            </a:extLst>
          </p:cNvPr>
          <p:cNvSpPr txBox="1"/>
          <p:nvPr/>
        </p:nvSpPr>
        <p:spPr>
          <a:xfrm>
            <a:off x="9759923" y="6648838"/>
            <a:ext cx="24320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geograph.org.uk/photo/14796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661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ABE556-2AD1-5946-47A9-FA1018F835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1412489"/>
            <a:ext cx="2871095" cy="21271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Job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7A28E6-6704-6870-9237-CB21A556E0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/>
              <a:t>Position: Change Manager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/>
              <a:t>Main Responsibilities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/>
              <a:t>Lead organization change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/>
              <a:t>Support digital transformation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/>
              <a:t>Manage change projects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/>
              <a:t>Communicate with employees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/>
              <a:t>Improve business performance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593E4-8835-20CD-1A4E-333A38C1E956}"/>
              </a:ext>
            </a:extLst>
          </p:cNvPr>
          <p:cNvSpPr txBox="1"/>
          <p:nvPr/>
        </p:nvSpPr>
        <p:spPr>
          <a:xfrm>
            <a:off x="8451604" y="1412489"/>
            <a:ext cx="2926080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Why job analysis?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Identifies skills needed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Helps create accurate job descriptions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Improves recruitment decisions</a:t>
            </a:r>
          </a:p>
        </p:txBody>
      </p:sp>
    </p:spTree>
    <p:extLst>
      <p:ext uri="{BB962C8B-B14F-4D97-AF65-F5344CB8AC3E}">
        <p14:creationId xmlns:p14="http://schemas.microsoft.com/office/powerpoint/2010/main" val="9808606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B72F9-99BC-9FCD-64EA-97186B95C2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206" y="1608667"/>
            <a:ext cx="2823275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Job Description&amp; Person Specification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14E02C-91AC-1E6C-6541-942BCF7F95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7698" y="1608667"/>
            <a:ext cx="3421958" cy="450112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Job Description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Lead change initiatives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Coordinate departments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Manage project budgets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Support digital systems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Report progress to senior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837971-E8BF-B191-3497-399841242E51}"/>
              </a:ext>
            </a:extLst>
          </p:cNvPr>
          <p:cNvSpPr txBox="1"/>
          <p:nvPr/>
        </p:nvSpPr>
        <p:spPr>
          <a:xfrm>
            <a:off x="8289696" y="1608667"/>
            <a:ext cx="3421957" cy="45011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Person specification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Essential: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Degree in Business or HR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Leadership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Project Management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Excellent communication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Digital knowledge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259047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F1232-BDB5-F2DD-6490-9162902D3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700">
                <a:solidFill>
                  <a:srgbClr val="FFFFFF"/>
                </a:solidFill>
              </a:rPr>
              <a:t>Recruitment Advertisement</a:t>
            </a: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83C952-0D14-F7A4-24E3-932F687B18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726253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0279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7B1E8C-8500-C3C9-8C5F-7885B46BA6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6385" y="841248"/>
            <a:ext cx="5129600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Structured interview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A26DB0-6713-C732-BF52-B84E6A46E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Every candidate answers the same questions.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Advantages: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Fair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Reliable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Easy to compare candidates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Disadvantages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Less Flexibility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Limited follow-up questions</a:t>
            </a:r>
          </a:p>
        </p:txBody>
      </p:sp>
    </p:spTree>
    <p:extLst>
      <p:ext uri="{BB962C8B-B14F-4D97-AF65-F5344CB8AC3E}">
        <p14:creationId xmlns:p14="http://schemas.microsoft.com/office/powerpoint/2010/main" val="237046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D3695A-90CC-4C61-BD9E-368B7272A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Behavioural Interview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1F3A57-8EC9-BD3C-BD1F-0EC86FE4E9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72852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24294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F159A-23A3-482C-84A5-198F57D584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6826" y="1112969"/>
            <a:ext cx="3937298" cy="41660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Centre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AE26EF-9388-BD34-68A7-0EB18F4E65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Activities include: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Group discussion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Role play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Presentation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Business case study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725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11ED45-8BFA-0173-5E88-29F5D3AA2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643467"/>
            <a:ext cx="3840480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Questioning Techniques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BF0A7C-5FC7-66BF-ACC1-700FA15701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8696" y="643467"/>
            <a:ext cx="5788152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 err="1">
                <a:solidFill>
                  <a:srgbClr val="FFFFFF"/>
                </a:solidFill>
              </a:rPr>
              <a:t>Behavioural</a:t>
            </a:r>
            <a:r>
              <a:rPr lang="en-US" sz="2200" dirty="0">
                <a:solidFill>
                  <a:srgbClr val="FFFFFF"/>
                </a:solidFill>
              </a:rPr>
              <a:t> Questions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Describe a previous experience.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Situational Questions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What would you do if…?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Competency Questions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Assess leadership and communication skills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Probing Questions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Encourage candidates to explain further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Socratic Questions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Test critical thinking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257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2AE047-68D3-3B81-52A7-C348D26FA4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Face to face vs Virtual Interview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5EDEE3-F3A2-3E26-EF80-4530AD9391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Face to Face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/>
              <a:t>Better communication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/>
              <a:t>Observe body language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/>
              <a:t>Stronger relationship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/>
              <a:t>Travel required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696B746-8B1C-09AC-589E-0E8812ABDFB9}"/>
              </a:ext>
            </a:extLst>
          </p:cNvPr>
          <p:cNvSpPr txBox="1"/>
          <p:nvPr/>
        </p:nvSpPr>
        <p:spPr>
          <a:xfrm>
            <a:off x="5834742" y="2721429"/>
            <a:ext cx="472440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Virtual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More flexible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Lower cost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Faster recruitment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Wider talent pool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4A704E-9964-6DFF-D8AE-E2484E97E65B}"/>
              </a:ext>
            </a:extLst>
          </p:cNvPr>
          <p:cNvSpPr txBox="1"/>
          <p:nvPr/>
        </p:nvSpPr>
        <p:spPr>
          <a:xfrm>
            <a:off x="4898571" y="5355771"/>
            <a:ext cx="5127172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Recommendation:</a:t>
            </a:r>
          </a:p>
          <a:p>
            <a:pPr>
              <a:spcAft>
                <a:spcPts val="600"/>
              </a:spcAft>
            </a:pPr>
            <a:r>
              <a:rPr lang="en-US"/>
              <a:t>Use virtual interviews for initial screening and face to face for final selection.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0436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BA436C04-2BB4-A6CC-67A5-0D8FE5AB91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317" r="1422" b="-1"/>
          <a:stretch>
            <a:fillRect/>
          </a:stretch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B7C7DB-2E10-18D8-EC8A-47A96551C7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27048" y="407987"/>
            <a:ext cx="572148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dirty="0"/>
              <a:t>conclusion</a:t>
            </a:r>
            <a:endParaRPr lang="en-US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9F4BA0-8F29-3548-8BBA-E203153D2E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Key Recommendations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Conduct effective job analysis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Develop clear job descriptions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Recruit using multiple platforms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Use structured </a:t>
            </a:r>
            <a:r>
              <a:rPr lang="en-US" sz="1900" dirty="0" err="1"/>
              <a:t>behavioural</a:t>
            </a:r>
            <a:r>
              <a:rPr lang="en-US" sz="1900" dirty="0"/>
              <a:t> and assessment </a:t>
            </a:r>
            <a:r>
              <a:rPr lang="en-US" sz="1900" dirty="0" err="1"/>
              <a:t>centre</a:t>
            </a:r>
            <a:r>
              <a:rPr lang="en-US" sz="1900" dirty="0"/>
              <a:t> interviews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Apply competency and </a:t>
            </a:r>
            <a:r>
              <a:rPr lang="en-US" sz="1900" dirty="0" err="1"/>
              <a:t>behavioural</a:t>
            </a:r>
            <a:r>
              <a:rPr lang="en-US" sz="1900" dirty="0"/>
              <a:t> questioning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Combine virtual and face to face interviews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This approach helps M&amp;S recruit employees who can successfully support organizational transforming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41302387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big red thumbtack in front of many smaller black thumbtacks">
            <a:extLst>
              <a:ext uri="{FF2B5EF4-FFF2-40B4-BE49-F238E27FC236}">
                <a16:creationId xmlns:a16="http://schemas.microsoft.com/office/drawing/2014/main" id="{3AC28D06-B70F-13D1-F5BD-32A017A2CA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03" r="6482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FD6D7-EF45-7A25-FC76-C3A42199D5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1" y="328512"/>
            <a:ext cx="4778387" cy="16289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/>
              <a:t>References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7AF38C-1689-C5C4-741C-2840424E56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634" y="2699658"/>
            <a:ext cx="4659756" cy="34505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Armstrong, M. and Taylor, S.(2023).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Armstrong’s Handbook of Human Resource Management Practice.16</a:t>
            </a:r>
            <a:r>
              <a:rPr lang="en-US" sz="1700" baseline="30000" dirty="0"/>
              <a:t>th</a:t>
            </a:r>
            <a:r>
              <a:rPr lang="en-US" sz="1700" dirty="0"/>
              <a:t> ed. Kogan Page.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Bratton, J. and Gold, J.(2023). Human Resource Management.8</a:t>
            </a:r>
            <a:r>
              <a:rPr lang="en-US" sz="1700" baseline="30000" dirty="0"/>
              <a:t>th</a:t>
            </a:r>
            <a:r>
              <a:rPr lang="en-US" sz="1700" dirty="0"/>
              <a:t> ed. Palgrave Macmillan.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CIPD(2024). Recruitment and Selection Factsheet.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Dessler, G. (2022).Human Resource Management . 16</a:t>
            </a:r>
            <a:r>
              <a:rPr lang="en-US" sz="1700" baseline="30000" dirty="0"/>
              <a:t>th</a:t>
            </a:r>
            <a:r>
              <a:rPr lang="en-US" sz="1700" dirty="0"/>
              <a:t> ed. Pearson.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805883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501</Words>
  <Application>Microsoft Office PowerPoint</Application>
  <PresentationFormat>Widescreen</PresentationFormat>
  <Paragraphs>144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Marks and Spencer PLC</vt:lpstr>
      <vt:lpstr>Table of Contents</vt:lpstr>
      <vt:lpstr>Introduction</vt:lpstr>
      <vt:lpstr>Recruitment Process</vt:lpstr>
      <vt:lpstr>Job Analysis</vt:lpstr>
      <vt:lpstr>Job Description&amp; Person Specification</vt:lpstr>
      <vt:lpstr>Recruitment Advertisement</vt:lpstr>
      <vt:lpstr>Structured interview </vt:lpstr>
      <vt:lpstr>Behavioural Interview</vt:lpstr>
      <vt:lpstr>Assessment Centre </vt:lpstr>
      <vt:lpstr>Questioning Techniques</vt:lpstr>
      <vt:lpstr>Face to face vs Virtual Interview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Romina Dema (2313679)</dc:creator>
  <cp:lastModifiedBy>Romina Dema (2313679)</cp:lastModifiedBy>
  <cp:revision>1</cp:revision>
  <dcterms:created xsi:type="dcterms:W3CDTF">2026-08-02T22:09:02Z</dcterms:created>
  <dcterms:modified xsi:type="dcterms:W3CDTF">2026-08-02T23:26:10Z</dcterms:modified>
</cp:coreProperties>
</file>