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5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9933"/>
    <a:srgbClr val="FFFF00"/>
    <a:srgbClr val="008000"/>
    <a:srgbClr val="003366"/>
    <a:srgbClr val="FF0066"/>
    <a:srgbClr val="0000FF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178" autoAdjust="0"/>
    <p:restoredTop sz="94660"/>
  </p:normalViewPr>
  <p:slideViewPr>
    <p:cSldViewPr snapToGrid="0">
      <p:cViewPr>
        <p:scale>
          <a:sx n="80" d="100"/>
          <a:sy n="80" d="100"/>
        </p:scale>
        <p:origin x="-1188" y="-576"/>
      </p:cViewPr>
      <p:guideLst>
        <p:guide orient="horz" pos="289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BAB89B-8F67-44D0-B691-BAD4B39D42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453C65-580E-4229-933E-2C8E34FE591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A0F250-615C-41D7-AC3F-B443DECCCD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D386B6-50BA-4626-A5EC-72BF4212C1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DDD71-DBCB-41CA-9A6C-6FBF4BF2E86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D35633-3CD5-4C48-BC7C-53C45B7CDE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66D29-53BD-48CD-A250-A390ED9A32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696C20-84DA-4149-9E53-4BD24A1310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28F84-ADED-43D8-A29D-A85E14121B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36351A-B758-46AB-993B-47B87283B1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34DB9-1CE9-446C-B727-338DAFAFFAB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7B7A71C-7729-4C4A-BB5F-83566ED3F4B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BA9E274-EB8E-4054-AC4E-77963A167D9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1384995"/>
          </a:xfrm>
          <a:prstGeom prst="rect">
            <a:avLst/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Dartiau</a:t>
            </a:r>
            <a:r>
              <a:rPr lang="en-GB" sz="4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Sêr</a:t>
            </a:r>
            <a:endParaRPr lang="en-GB" sz="42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endParaRPr lang="en-US" sz="42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Dewch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o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hyd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i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gyfanswm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y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rhifau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lle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mae’r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dair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seren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wedi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glanio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.</a:t>
            </a:r>
            <a:endParaRPr lang="en-GB" sz="3000" b="1" dirty="0">
              <a:solidFill>
                <a:srgbClr val="0066FF"/>
              </a:solidFill>
              <a:latin typeface="Comic Sans MS" pitchFamily="66" charset="0"/>
            </a:endParaRP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417513" y="6089650"/>
            <a:ext cx="112562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 dirty="0" err="1" smtClean="0">
                <a:solidFill>
                  <a:srgbClr val="6699FF"/>
                </a:solidFill>
                <a:latin typeface="Comic Sans MS" pitchFamily="66" charset="0"/>
              </a:rPr>
              <a:t>Blwyddyn</a:t>
            </a:r>
            <a:r>
              <a:rPr lang="en-GB" sz="1400" dirty="0" smtClean="0">
                <a:solidFill>
                  <a:srgbClr val="6699FF"/>
                </a:solidFill>
                <a:latin typeface="Comic Sans MS" pitchFamily="66" charset="0"/>
              </a:rPr>
              <a:t> </a:t>
            </a:r>
            <a:r>
              <a:rPr lang="en-GB" sz="1400" dirty="0">
                <a:solidFill>
                  <a:srgbClr val="6699FF"/>
                </a:solidFill>
                <a:latin typeface="Comic Sans MS" pitchFamily="66" charset="0"/>
              </a:rPr>
              <a:t>5</a:t>
            </a:r>
            <a:endParaRPr lang="en-US" dirty="0"/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50" name="Rectangle 6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51" name="Rectangle 7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52" name="Rectangle 8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 animBg="1"/>
      <p:bldP spid="8294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20" name="AutoShape 5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70" name="AutoShape 6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36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62503" name="Group 39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62473" name="Oval 9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494" name="Freeform 30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2495" name="Freeform 31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2496" name="Freeform 32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2497" name="Freeform 33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2498" name="Freeform 34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2487" name="Freeform 23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2488" name="Freeform 24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2489" name="Freeform 25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2490" name="Freeform 26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2491" name="Freeform 27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62501" name="Group 3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62499" name="Group 35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62474" name="Line 10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2475" name="Line 11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2476" name="Line 12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2477" name="Line 13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2478" name="Line 14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2479" name="Line 15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62500" name="Oval 36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62502" name="Oval 38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2504" name="AutoShape 40"/>
          <p:cNvSpPr>
            <a:spLocks noChangeArrowheads="1"/>
          </p:cNvSpPr>
          <p:nvPr/>
        </p:nvSpPr>
        <p:spPr bwMode="auto">
          <a:xfrm>
            <a:off x="3775075" y="19859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05" name="Text Box 41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06" name="Text Box 42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07" name="Text Box 43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08" name="Text Box 44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09" name="Text Box 45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10" name="Text Box 46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11" name="Text Box 47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12" name="Text Box 48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13" name="Text Box 49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14" name="Text Box 50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15" name="Text Box 51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16" name="Text Box 52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2518" name="AutoShape 54"/>
          <p:cNvSpPr>
            <a:spLocks noChangeArrowheads="1"/>
          </p:cNvSpPr>
          <p:nvPr/>
        </p:nvSpPr>
        <p:spPr bwMode="auto">
          <a:xfrm>
            <a:off x="3640138" y="380523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19" name="AutoShape 55"/>
          <p:cNvSpPr>
            <a:spLocks noChangeArrowheads="1"/>
          </p:cNvSpPr>
          <p:nvPr/>
        </p:nvSpPr>
        <p:spPr bwMode="auto">
          <a:xfrm>
            <a:off x="1673225" y="406400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30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24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63493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63494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495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3496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3497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3498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3499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3500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3501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3502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3503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3504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63505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63506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63507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3508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3509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3510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3511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3512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63513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63514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3515" name="AutoShape 27"/>
          <p:cNvSpPr>
            <a:spLocks noChangeArrowheads="1"/>
          </p:cNvSpPr>
          <p:nvPr/>
        </p:nvSpPr>
        <p:spPr bwMode="auto">
          <a:xfrm>
            <a:off x="4173538" y="33194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16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17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18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19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20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21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22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23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24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25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26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27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3528" name="AutoShape 40"/>
          <p:cNvSpPr>
            <a:spLocks noChangeArrowheads="1"/>
          </p:cNvSpPr>
          <p:nvPr/>
        </p:nvSpPr>
        <p:spPr bwMode="auto">
          <a:xfrm>
            <a:off x="2446338" y="179863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29" name="AutoShape 41"/>
          <p:cNvSpPr>
            <a:spLocks noChangeArrowheads="1"/>
          </p:cNvSpPr>
          <p:nvPr/>
        </p:nvSpPr>
        <p:spPr bwMode="auto">
          <a:xfrm>
            <a:off x="3775075" y="401002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54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5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38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64517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64518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4519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4520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4521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4522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4523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4524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4525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4526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4527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4528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64529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64530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64531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4532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4533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4534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4535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4536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64537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64538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4539" name="AutoShape 27"/>
          <p:cNvSpPr>
            <a:spLocks noChangeArrowheads="1"/>
          </p:cNvSpPr>
          <p:nvPr/>
        </p:nvSpPr>
        <p:spPr bwMode="auto">
          <a:xfrm>
            <a:off x="3159125" y="46021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40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41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42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43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44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45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46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47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48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49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50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51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4552" name="AutoShape 40"/>
          <p:cNvSpPr>
            <a:spLocks noChangeArrowheads="1"/>
          </p:cNvSpPr>
          <p:nvPr/>
        </p:nvSpPr>
        <p:spPr bwMode="auto">
          <a:xfrm>
            <a:off x="3167063" y="136842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53" name="AutoShape 41"/>
          <p:cNvSpPr>
            <a:spLocks noChangeArrowheads="1"/>
          </p:cNvSpPr>
          <p:nvPr/>
        </p:nvSpPr>
        <p:spPr bwMode="auto">
          <a:xfrm>
            <a:off x="1574800" y="331152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78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42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65541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65542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5543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5544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5545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5546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5547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5548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5549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5550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5551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5552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65553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65554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65555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5556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5557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5558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5559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5560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65561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65562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5563" name="AutoShape 27"/>
          <p:cNvSpPr>
            <a:spLocks noChangeArrowheads="1"/>
          </p:cNvSpPr>
          <p:nvPr/>
        </p:nvSpPr>
        <p:spPr bwMode="auto">
          <a:xfrm>
            <a:off x="4173538" y="258762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64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65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66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67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68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69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70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71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72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73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74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75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5576" name="AutoShape 40"/>
          <p:cNvSpPr>
            <a:spLocks noChangeArrowheads="1"/>
          </p:cNvSpPr>
          <p:nvPr/>
        </p:nvSpPr>
        <p:spPr bwMode="auto">
          <a:xfrm>
            <a:off x="1660525" y="403701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77" name="AutoShape 41"/>
          <p:cNvSpPr>
            <a:spLocks noChangeArrowheads="1"/>
          </p:cNvSpPr>
          <p:nvPr/>
        </p:nvSpPr>
        <p:spPr bwMode="auto">
          <a:xfrm>
            <a:off x="2446338" y="433228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02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3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28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66565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66566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6567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6568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6569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6570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6571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6572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6573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6574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6575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6576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66577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66578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66579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6580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6581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6582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6583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6584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66585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66586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6587" name="AutoShape 27"/>
          <p:cNvSpPr>
            <a:spLocks noChangeArrowheads="1"/>
          </p:cNvSpPr>
          <p:nvPr/>
        </p:nvSpPr>
        <p:spPr bwMode="auto">
          <a:xfrm>
            <a:off x="3913188" y="327818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8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89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90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91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94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95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96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97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98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599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6600" name="AutoShape 40"/>
          <p:cNvSpPr>
            <a:spLocks noChangeArrowheads="1"/>
          </p:cNvSpPr>
          <p:nvPr/>
        </p:nvSpPr>
        <p:spPr bwMode="auto">
          <a:xfrm>
            <a:off x="2286000" y="148748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601" name="AutoShape 41"/>
          <p:cNvSpPr>
            <a:spLocks noChangeArrowheads="1"/>
          </p:cNvSpPr>
          <p:nvPr/>
        </p:nvSpPr>
        <p:spPr bwMode="auto">
          <a:xfrm>
            <a:off x="2414588" y="420370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26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7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46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67589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67590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7591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7592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7593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7594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7595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7596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7597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7598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7599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7600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67601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67602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67603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7604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7605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7606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7607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7608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67609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67610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7611" name="AutoShape 27"/>
          <p:cNvSpPr>
            <a:spLocks noChangeArrowheads="1"/>
          </p:cNvSpPr>
          <p:nvPr/>
        </p:nvSpPr>
        <p:spPr bwMode="auto">
          <a:xfrm>
            <a:off x="3976688" y="26844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2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13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14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15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16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17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18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19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20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21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22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23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7624" name="AutoShape 40"/>
          <p:cNvSpPr>
            <a:spLocks noChangeArrowheads="1"/>
          </p:cNvSpPr>
          <p:nvPr/>
        </p:nvSpPr>
        <p:spPr bwMode="auto">
          <a:xfrm>
            <a:off x="1554163" y="325120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25" name="AutoShape 41"/>
          <p:cNvSpPr>
            <a:spLocks noChangeArrowheads="1"/>
          </p:cNvSpPr>
          <p:nvPr/>
        </p:nvSpPr>
        <p:spPr bwMode="auto">
          <a:xfrm>
            <a:off x="1597025" y="402272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50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1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34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68613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68614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8615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8616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8617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8618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8619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8620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8621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8622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8623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8624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68625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68626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68627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8628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8629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8630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8631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8632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68633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68634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8635" name="AutoShape 27"/>
          <p:cNvSpPr>
            <a:spLocks noChangeArrowheads="1"/>
          </p:cNvSpPr>
          <p:nvPr/>
        </p:nvSpPr>
        <p:spPr bwMode="auto">
          <a:xfrm>
            <a:off x="3775075" y="199707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36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37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38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39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40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41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42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43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44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45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46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47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8648" name="AutoShape 40"/>
          <p:cNvSpPr>
            <a:spLocks noChangeArrowheads="1"/>
          </p:cNvSpPr>
          <p:nvPr/>
        </p:nvSpPr>
        <p:spPr bwMode="auto">
          <a:xfrm>
            <a:off x="3775075" y="402431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49" name="AutoShape 41"/>
          <p:cNvSpPr>
            <a:spLocks noChangeArrowheads="1"/>
          </p:cNvSpPr>
          <p:nvPr/>
        </p:nvSpPr>
        <p:spPr bwMode="auto">
          <a:xfrm>
            <a:off x="2393950" y="447357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74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34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69637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69638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9639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9640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9641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9642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9643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9644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9645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9646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9647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69648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69649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69650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69651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9652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9653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9654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9655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69656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69657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69658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9659" name="AutoShape 27"/>
          <p:cNvSpPr>
            <a:spLocks noChangeArrowheads="1"/>
          </p:cNvSpPr>
          <p:nvPr/>
        </p:nvSpPr>
        <p:spPr bwMode="auto">
          <a:xfrm>
            <a:off x="3051175" y="39544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60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61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62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63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64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65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66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67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68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69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70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71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69672" name="AutoShape 40"/>
          <p:cNvSpPr>
            <a:spLocks noChangeArrowheads="1"/>
          </p:cNvSpPr>
          <p:nvPr/>
        </p:nvSpPr>
        <p:spPr bwMode="auto">
          <a:xfrm>
            <a:off x="3124200" y="161607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73" name="AutoShape 41"/>
          <p:cNvSpPr>
            <a:spLocks noChangeArrowheads="1"/>
          </p:cNvSpPr>
          <p:nvPr/>
        </p:nvSpPr>
        <p:spPr bwMode="auto">
          <a:xfrm>
            <a:off x="2297113" y="475297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98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59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24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70661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70662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0663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0664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0665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0666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0667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0668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0669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0670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0671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0672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70673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70674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70675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0676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0677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0678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0679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0680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0681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70682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0683" name="AutoShape 27"/>
          <p:cNvSpPr>
            <a:spLocks noChangeArrowheads="1"/>
          </p:cNvSpPr>
          <p:nvPr/>
        </p:nvSpPr>
        <p:spPr bwMode="auto">
          <a:xfrm>
            <a:off x="4173538" y="334168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84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85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86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87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88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89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90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91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92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93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94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95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0696" name="AutoShape 40"/>
          <p:cNvSpPr>
            <a:spLocks noChangeArrowheads="1"/>
          </p:cNvSpPr>
          <p:nvPr/>
        </p:nvSpPr>
        <p:spPr bwMode="auto">
          <a:xfrm>
            <a:off x="2232025" y="141128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97" name="AutoShape 41"/>
          <p:cNvSpPr>
            <a:spLocks noChangeArrowheads="1"/>
          </p:cNvSpPr>
          <p:nvPr/>
        </p:nvSpPr>
        <p:spPr bwMode="auto">
          <a:xfrm>
            <a:off x="3775075" y="40433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2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50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71685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71686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1687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688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689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690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691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692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693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694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695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696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71697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71698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71699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700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701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702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703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704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1705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71706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1707" name="AutoShape 27"/>
          <p:cNvSpPr>
            <a:spLocks noChangeArrowheads="1"/>
          </p:cNvSpPr>
          <p:nvPr/>
        </p:nvSpPr>
        <p:spPr bwMode="auto">
          <a:xfrm>
            <a:off x="4386263" y="257810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708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09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10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11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12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13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14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15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16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17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18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19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1720" name="AutoShape 40"/>
          <p:cNvSpPr>
            <a:spLocks noChangeArrowheads="1"/>
          </p:cNvSpPr>
          <p:nvPr/>
        </p:nvSpPr>
        <p:spPr bwMode="auto">
          <a:xfrm>
            <a:off x="1855788" y="20240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721" name="AutoShape 41"/>
          <p:cNvSpPr>
            <a:spLocks noChangeArrowheads="1"/>
          </p:cNvSpPr>
          <p:nvPr/>
        </p:nvSpPr>
        <p:spPr bwMode="auto">
          <a:xfrm>
            <a:off x="1801813" y="380523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46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07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38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72709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72710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711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712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713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714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715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716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717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718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719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720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721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72722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72723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4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5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6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7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8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729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72730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2731" name="AutoShape 27"/>
          <p:cNvSpPr>
            <a:spLocks noChangeArrowheads="1"/>
          </p:cNvSpPr>
          <p:nvPr/>
        </p:nvSpPr>
        <p:spPr bwMode="auto">
          <a:xfrm>
            <a:off x="3775075" y="197485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32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33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34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35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36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37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38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39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40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41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42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43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2744" name="AutoShape 40"/>
          <p:cNvSpPr>
            <a:spLocks noChangeArrowheads="1"/>
          </p:cNvSpPr>
          <p:nvPr/>
        </p:nvSpPr>
        <p:spPr bwMode="auto">
          <a:xfrm>
            <a:off x="3775075" y="402590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45" name="AutoShape 41"/>
          <p:cNvSpPr>
            <a:spLocks noChangeArrowheads="1"/>
          </p:cNvSpPr>
          <p:nvPr/>
        </p:nvSpPr>
        <p:spPr bwMode="auto">
          <a:xfrm>
            <a:off x="1479550" y="333375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70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1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26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73733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73734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3735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736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737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738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739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740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741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742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743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744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73745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73746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73747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748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749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750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751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752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3753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73754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3755" name="AutoShape 27"/>
          <p:cNvSpPr>
            <a:spLocks noChangeArrowheads="1"/>
          </p:cNvSpPr>
          <p:nvPr/>
        </p:nvSpPr>
        <p:spPr bwMode="auto">
          <a:xfrm>
            <a:off x="3267075" y="46021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56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57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58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59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60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61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62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63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64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65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66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67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3768" name="AutoShape 40"/>
          <p:cNvSpPr>
            <a:spLocks noChangeArrowheads="1"/>
          </p:cNvSpPr>
          <p:nvPr/>
        </p:nvSpPr>
        <p:spPr bwMode="auto">
          <a:xfrm>
            <a:off x="3038475" y="15287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69" name="AutoShape 41"/>
          <p:cNvSpPr>
            <a:spLocks noChangeArrowheads="1"/>
          </p:cNvSpPr>
          <p:nvPr/>
        </p:nvSpPr>
        <p:spPr bwMode="auto">
          <a:xfrm>
            <a:off x="3963988" y="265430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94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5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48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74757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74758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4759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4760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4761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4762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4763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4764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4765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4766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4767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4768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74769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74770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74771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4772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4773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4774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4775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4776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4777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74778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4779" name="AutoShape 27"/>
          <p:cNvSpPr>
            <a:spLocks noChangeArrowheads="1"/>
          </p:cNvSpPr>
          <p:nvPr/>
        </p:nvSpPr>
        <p:spPr bwMode="auto">
          <a:xfrm>
            <a:off x="4386263" y="257810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80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81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82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83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84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85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86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87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88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89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90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91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4792" name="AutoShape 40"/>
          <p:cNvSpPr>
            <a:spLocks noChangeArrowheads="1"/>
          </p:cNvSpPr>
          <p:nvPr/>
        </p:nvSpPr>
        <p:spPr bwMode="auto">
          <a:xfrm>
            <a:off x="1220788" y="261620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93" name="AutoShape 41"/>
          <p:cNvSpPr>
            <a:spLocks noChangeArrowheads="1"/>
          </p:cNvSpPr>
          <p:nvPr/>
        </p:nvSpPr>
        <p:spPr bwMode="auto">
          <a:xfrm>
            <a:off x="1865313" y="380523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18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79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30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75781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75782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5783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5784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5785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5786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5787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5788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5789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5790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5791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5792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75793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75794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75795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5796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5797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5798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5799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5800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5801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75802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5803" name="AutoShape 27"/>
          <p:cNvSpPr>
            <a:spLocks noChangeArrowheads="1"/>
          </p:cNvSpPr>
          <p:nvPr/>
        </p:nvSpPr>
        <p:spPr bwMode="auto">
          <a:xfrm>
            <a:off x="4310063" y="33956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804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05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06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07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08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09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10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11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12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13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14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15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5816" name="AutoShape 40"/>
          <p:cNvSpPr>
            <a:spLocks noChangeArrowheads="1"/>
          </p:cNvSpPr>
          <p:nvPr/>
        </p:nvSpPr>
        <p:spPr bwMode="auto">
          <a:xfrm>
            <a:off x="2252663" y="140017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817" name="AutoShape 41"/>
          <p:cNvSpPr>
            <a:spLocks noChangeArrowheads="1"/>
          </p:cNvSpPr>
          <p:nvPr/>
        </p:nvSpPr>
        <p:spPr bwMode="auto">
          <a:xfrm>
            <a:off x="1889125" y="380523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42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3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40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76805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76806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6807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6808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6809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6810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6811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6812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6813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6814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6815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6816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76817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76818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76819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6820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6821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6822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6823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6824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6825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76826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6827" name="AutoShape 27"/>
          <p:cNvSpPr>
            <a:spLocks noChangeArrowheads="1"/>
          </p:cNvSpPr>
          <p:nvPr/>
        </p:nvSpPr>
        <p:spPr bwMode="auto">
          <a:xfrm>
            <a:off x="3201988" y="46021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28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29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30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31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32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33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34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35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36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37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38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39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6840" name="AutoShape 40"/>
          <p:cNvSpPr>
            <a:spLocks noChangeArrowheads="1"/>
          </p:cNvSpPr>
          <p:nvPr/>
        </p:nvSpPr>
        <p:spPr bwMode="auto">
          <a:xfrm>
            <a:off x="3167063" y="158432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41" name="AutoShape 41"/>
          <p:cNvSpPr>
            <a:spLocks noChangeArrowheads="1"/>
          </p:cNvSpPr>
          <p:nvPr/>
        </p:nvSpPr>
        <p:spPr bwMode="auto">
          <a:xfrm>
            <a:off x="1317625" y="26336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66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27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32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77829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77830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7831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7832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7833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7834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7835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7836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7837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7838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7839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7840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77841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77842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77843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7844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7845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7846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7847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7848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7849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77850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7851" name="AutoShape 27"/>
          <p:cNvSpPr>
            <a:spLocks noChangeArrowheads="1"/>
          </p:cNvSpPr>
          <p:nvPr/>
        </p:nvSpPr>
        <p:spPr bwMode="auto">
          <a:xfrm>
            <a:off x="3775075" y="200818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52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53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54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55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56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57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58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59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60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61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62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63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7864" name="AutoShape 40"/>
          <p:cNvSpPr>
            <a:spLocks noChangeArrowheads="1"/>
          </p:cNvSpPr>
          <p:nvPr/>
        </p:nvSpPr>
        <p:spPr bwMode="auto">
          <a:xfrm>
            <a:off x="3597275" y="380523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65" name="AutoShape 41"/>
          <p:cNvSpPr>
            <a:spLocks noChangeArrowheads="1"/>
          </p:cNvSpPr>
          <p:nvPr/>
        </p:nvSpPr>
        <p:spPr bwMode="auto">
          <a:xfrm>
            <a:off x="3125788" y="46021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90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1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36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78853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78854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8855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8856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8857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8858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8859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8860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8861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8862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8863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8864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78865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78866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78867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8868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8869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8870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8871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8872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8873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78874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8875" name="AutoShape 27"/>
          <p:cNvSpPr>
            <a:spLocks noChangeArrowheads="1"/>
          </p:cNvSpPr>
          <p:nvPr/>
        </p:nvSpPr>
        <p:spPr bwMode="auto">
          <a:xfrm>
            <a:off x="3192463" y="46021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76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77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78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79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80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81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82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83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84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85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86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87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8888" name="AutoShape 40"/>
          <p:cNvSpPr>
            <a:spLocks noChangeArrowheads="1"/>
          </p:cNvSpPr>
          <p:nvPr/>
        </p:nvSpPr>
        <p:spPr bwMode="auto">
          <a:xfrm>
            <a:off x="2274888" y="1454150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89" name="AutoShape 41"/>
          <p:cNvSpPr>
            <a:spLocks noChangeArrowheads="1"/>
          </p:cNvSpPr>
          <p:nvPr/>
        </p:nvSpPr>
        <p:spPr bwMode="auto">
          <a:xfrm>
            <a:off x="1500188" y="334327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14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5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34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79877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79878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9879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9880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9881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9882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9883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9884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9885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9886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9887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9888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79889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79890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79891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9892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9893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9894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9895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9896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9897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79898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9899" name="AutoShape 27"/>
          <p:cNvSpPr>
            <a:spLocks noChangeArrowheads="1"/>
          </p:cNvSpPr>
          <p:nvPr/>
        </p:nvSpPr>
        <p:spPr bwMode="auto">
          <a:xfrm>
            <a:off x="1201738" y="256698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900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01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02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03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04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05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06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07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08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09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10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11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79912" name="AutoShape 40"/>
          <p:cNvSpPr>
            <a:spLocks noChangeArrowheads="1"/>
          </p:cNvSpPr>
          <p:nvPr/>
        </p:nvSpPr>
        <p:spPr bwMode="auto">
          <a:xfrm>
            <a:off x="2252663" y="150812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913" name="AutoShape 41"/>
          <p:cNvSpPr>
            <a:spLocks noChangeArrowheads="1"/>
          </p:cNvSpPr>
          <p:nvPr/>
        </p:nvSpPr>
        <p:spPr bwMode="auto">
          <a:xfrm>
            <a:off x="3775075" y="326707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38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899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42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80901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80902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0903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0904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0905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0906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0907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0908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0909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0910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0911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0912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80913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80914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80915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0916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0917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0918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0919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0920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80921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80922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80923" name="AutoShape 27"/>
          <p:cNvSpPr>
            <a:spLocks noChangeArrowheads="1"/>
          </p:cNvSpPr>
          <p:nvPr/>
        </p:nvSpPr>
        <p:spPr bwMode="auto">
          <a:xfrm>
            <a:off x="3128963" y="438467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24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25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26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27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28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29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30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31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32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33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34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35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0936" name="AutoShape 40"/>
          <p:cNvSpPr>
            <a:spLocks noChangeArrowheads="1"/>
          </p:cNvSpPr>
          <p:nvPr/>
        </p:nvSpPr>
        <p:spPr bwMode="auto">
          <a:xfrm>
            <a:off x="3178175" y="136842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37" name="AutoShape 41"/>
          <p:cNvSpPr>
            <a:spLocks noChangeArrowheads="1"/>
          </p:cNvSpPr>
          <p:nvPr/>
        </p:nvSpPr>
        <p:spPr bwMode="auto">
          <a:xfrm>
            <a:off x="1639888" y="1944688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2" name="AutoShape 4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66FF"/>
              </a:gs>
              <a:gs pos="50000">
                <a:srgbClr val="CCECFF"/>
              </a:gs>
              <a:gs pos="100000">
                <a:srgbClr val="0066FF"/>
              </a:gs>
            </a:gsLst>
            <a:lin ang="5400000" scaled="1"/>
          </a:gradFill>
          <a:ln w="38100">
            <a:solidFill>
              <a:srgbClr val="D6009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3" name="AutoShape 3"/>
          <p:cNvSpPr>
            <a:spLocks noChangeArrowheads="1"/>
          </p:cNvSpPr>
          <p:nvPr/>
        </p:nvSpPr>
        <p:spPr bwMode="auto">
          <a:xfrm>
            <a:off x="6442075" y="3968750"/>
            <a:ext cx="2408238" cy="2271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6513513" y="4144963"/>
            <a:ext cx="226536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800080"/>
                </a:solidFill>
                <a:latin typeface="Comic Sans MS" pitchFamily="66" charset="0"/>
              </a:rPr>
              <a:t>66</a:t>
            </a:r>
            <a:endParaRPr lang="en-US" sz="12000" b="1">
              <a:solidFill>
                <a:srgbClr val="800080"/>
              </a:solidFill>
              <a:latin typeface="Comic Sans MS" pitchFamily="66" charset="0"/>
            </a:endParaRPr>
          </a:p>
        </p:txBody>
      </p:sp>
      <p:grpSp>
        <p:nvGrpSpPr>
          <p:cNvPr id="81925" name="Group 5"/>
          <p:cNvGrpSpPr>
            <a:grpSpLocks/>
          </p:cNvGrpSpPr>
          <p:nvPr/>
        </p:nvGrpSpPr>
        <p:grpSpPr bwMode="auto">
          <a:xfrm>
            <a:off x="185738" y="428625"/>
            <a:ext cx="5953125" cy="5972175"/>
            <a:chOff x="117" y="228"/>
            <a:chExt cx="3750" cy="3762"/>
          </a:xfrm>
        </p:grpSpPr>
        <p:sp>
          <p:nvSpPr>
            <p:cNvPr id="81926" name="Oval 6"/>
            <p:cNvSpPr>
              <a:spLocks noChangeArrowheads="1"/>
            </p:cNvSpPr>
            <p:nvPr/>
          </p:nvSpPr>
          <p:spPr bwMode="auto">
            <a:xfrm>
              <a:off x="143" y="264"/>
              <a:ext cx="3693" cy="3693"/>
            </a:xfrm>
            <a:prstGeom prst="ellipse">
              <a:avLst/>
            </a:prstGeom>
            <a:solidFill>
              <a:srgbClr val="0000FF"/>
            </a:solidFill>
            <a:ln w="1270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1927" name="Freeform 7"/>
            <p:cNvSpPr>
              <a:spLocks/>
            </p:cNvSpPr>
            <p:nvPr/>
          </p:nvSpPr>
          <p:spPr bwMode="auto">
            <a:xfrm rot="-10800000">
              <a:off x="117" y="203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1928" name="Freeform 8"/>
            <p:cNvSpPr>
              <a:spLocks/>
            </p:cNvSpPr>
            <p:nvPr/>
          </p:nvSpPr>
          <p:spPr bwMode="auto">
            <a:xfrm rot="10800000" flipH="1">
              <a:off x="2017" y="2046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1929" name="Freeform 9"/>
            <p:cNvSpPr>
              <a:spLocks/>
            </p:cNvSpPr>
            <p:nvPr/>
          </p:nvSpPr>
          <p:spPr bwMode="auto">
            <a:xfrm rot="-16200000">
              <a:off x="1501" y="254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1930" name="Freeform 10"/>
            <p:cNvSpPr>
              <a:spLocks/>
            </p:cNvSpPr>
            <p:nvPr/>
          </p:nvSpPr>
          <p:spPr bwMode="auto">
            <a:xfrm rot="16200000" flipH="1">
              <a:off x="622" y="2562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1931" name="Freeform 11"/>
            <p:cNvSpPr>
              <a:spLocks/>
            </p:cNvSpPr>
            <p:nvPr/>
          </p:nvSpPr>
          <p:spPr bwMode="auto">
            <a:xfrm rot="18000000" flipH="1">
              <a:off x="182" y="2205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1932" name="Freeform 12"/>
            <p:cNvSpPr>
              <a:spLocks/>
            </p:cNvSpPr>
            <p:nvPr/>
          </p:nvSpPr>
          <p:spPr bwMode="auto">
            <a:xfrm>
              <a:off x="2007" y="1132"/>
              <a:ext cx="1850" cy="1052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1933" name="Freeform 13"/>
            <p:cNvSpPr>
              <a:spLocks/>
            </p:cNvSpPr>
            <p:nvPr/>
          </p:nvSpPr>
          <p:spPr bwMode="auto">
            <a:xfrm flipH="1">
              <a:off x="120" y="116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1934" name="Freeform 14"/>
            <p:cNvSpPr>
              <a:spLocks/>
            </p:cNvSpPr>
            <p:nvPr/>
          </p:nvSpPr>
          <p:spPr bwMode="auto">
            <a:xfrm rot="-5400000">
              <a:off x="636" y="671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1935" name="Freeform 15"/>
            <p:cNvSpPr>
              <a:spLocks/>
            </p:cNvSpPr>
            <p:nvPr/>
          </p:nvSpPr>
          <p:spPr bwMode="auto">
            <a:xfrm rot="5400000" flipH="1">
              <a:off x="1514" y="650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81936" name="Freeform 16"/>
            <p:cNvSpPr>
              <a:spLocks/>
            </p:cNvSpPr>
            <p:nvPr/>
          </p:nvSpPr>
          <p:spPr bwMode="auto">
            <a:xfrm rot="7200000" flipH="1">
              <a:off x="1913" y="1007"/>
              <a:ext cx="1850" cy="1005"/>
            </a:xfrm>
            <a:custGeom>
              <a:avLst/>
              <a:gdLst/>
              <a:ahLst/>
              <a:cxnLst>
                <a:cxn ang="0">
                  <a:pos x="13" y="932"/>
                </a:cxn>
                <a:cxn ang="0">
                  <a:pos x="1795" y="926"/>
                </a:cxn>
                <a:cxn ang="0">
                  <a:pos x="1815" y="783"/>
                </a:cxn>
                <a:cxn ang="0">
                  <a:pos x="1788" y="655"/>
                </a:cxn>
                <a:cxn ang="0">
                  <a:pos x="1761" y="485"/>
                </a:cxn>
                <a:cxn ang="0">
                  <a:pos x="1727" y="336"/>
                </a:cxn>
                <a:cxn ang="0">
                  <a:pos x="1660" y="174"/>
                </a:cxn>
                <a:cxn ang="0">
                  <a:pos x="1578" y="4"/>
                </a:cxn>
                <a:cxn ang="0">
                  <a:pos x="1538" y="31"/>
                </a:cxn>
                <a:cxn ang="0">
                  <a:pos x="1497" y="52"/>
                </a:cxn>
                <a:cxn ang="0">
                  <a:pos x="1436" y="85"/>
                </a:cxn>
                <a:cxn ang="0">
                  <a:pos x="1355" y="126"/>
                </a:cxn>
                <a:cxn ang="0">
                  <a:pos x="1314" y="146"/>
                </a:cxn>
                <a:cxn ang="0">
                  <a:pos x="1233" y="194"/>
                </a:cxn>
                <a:cxn ang="0">
                  <a:pos x="1192" y="221"/>
                </a:cxn>
                <a:cxn ang="0">
                  <a:pos x="1090" y="302"/>
                </a:cxn>
                <a:cxn ang="0">
                  <a:pos x="962" y="336"/>
                </a:cxn>
                <a:cxn ang="0">
                  <a:pos x="907" y="384"/>
                </a:cxn>
                <a:cxn ang="0">
                  <a:pos x="840" y="411"/>
                </a:cxn>
                <a:cxn ang="0">
                  <a:pos x="819" y="424"/>
                </a:cxn>
                <a:cxn ang="0">
                  <a:pos x="813" y="472"/>
                </a:cxn>
                <a:cxn ang="0">
                  <a:pos x="765" y="485"/>
                </a:cxn>
                <a:cxn ang="0">
                  <a:pos x="684" y="512"/>
                </a:cxn>
                <a:cxn ang="0">
                  <a:pos x="630" y="546"/>
                </a:cxn>
                <a:cxn ang="0">
                  <a:pos x="481" y="634"/>
                </a:cxn>
                <a:cxn ang="0">
                  <a:pos x="413" y="668"/>
                </a:cxn>
                <a:cxn ang="0">
                  <a:pos x="352" y="722"/>
                </a:cxn>
                <a:cxn ang="0">
                  <a:pos x="311" y="736"/>
                </a:cxn>
                <a:cxn ang="0">
                  <a:pos x="189" y="797"/>
                </a:cxn>
                <a:cxn ang="0">
                  <a:pos x="169" y="811"/>
                </a:cxn>
                <a:cxn ang="0">
                  <a:pos x="148" y="817"/>
                </a:cxn>
                <a:cxn ang="0">
                  <a:pos x="87" y="851"/>
                </a:cxn>
                <a:cxn ang="0">
                  <a:pos x="26" y="912"/>
                </a:cxn>
                <a:cxn ang="0">
                  <a:pos x="13" y="932"/>
                </a:cxn>
              </a:cxnLst>
              <a:rect l="0" t="0" r="r" b="b"/>
              <a:pathLst>
                <a:path w="1850" h="1005">
                  <a:moveTo>
                    <a:pt x="13" y="932"/>
                  </a:moveTo>
                  <a:cubicBezTo>
                    <a:pt x="586" y="940"/>
                    <a:pt x="1256" y="1005"/>
                    <a:pt x="1795" y="926"/>
                  </a:cubicBezTo>
                  <a:cubicBezTo>
                    <a:pt x="1850" y="907"/>
                    <a:pt x="1819" y="831"/>
                    <a:pt x="1815" y="783"/>
                  </a:cubicBezTo>
                  <a:cubicBezTo>
                    <a:pt x="1811" y="741"/>
                    <a:pt x="1795" y="697"/>
                    <a:pt x="1788" y="655"/>
                  </a:cubicBezTo>
                  <a:cubicBezTo>
                    <a:pt x="1778" y="598"/>
                    <a:pt x="1780" y="541"/>
                    <a:pt x="1761" y="485"/>
                  </a:cubicBezTo>
                  <a:cubicBezTo>
                    <a:pt x="1756" y="441"/>
                    <a:pt x="1753" y="376"/>
                    <a:pt x="1727" y="336"/>
                  </a:cubicBezTo>
                  <a:cubicBezTo>
                    <a:pt x="1700" y="294"/>
                    <a:pt x="1672" y="224"/>
                    <a:pt x="1660" y="174"/>
                  </a:cubicBezTo>
                  <a:cubicBezTo>
                    <a:pt x="1646" y="116"/>
                    <a:pt x="1630" y="39"/>
                    <a:pt x="1578" y="4"/>
                  </a:cubicBezTo>
                  <a:cubicBezTo>
                    <a:pt x="1528" y="17"/>
                    <a:pt x="1569" y="0"/>
                    <a:pt x="1538" y="31"/>
                  </a:cubicBezTo>
                  <a:cubicBezTo>
                    <a:pt x="1516" y="53"/>
                    <a:pt x="1521" y="39"/>
                    <a:pt x="1497" y="52"/>
                  </a:cubicBezTo>
                  <a:cubicBezTo>
                    <a:pt x="1432" y="88"/>
                    <a:pt x="1479" y="72"/>
                    <a:pt x="1436" y="85"/>
                  </a:cubicBezTo>
                  <a:cubicBezTo>
                    <a:pt x="1410" y="124"/>
                    <a:pt x="1392" y="107"/>
                    <a:pt x="1355" y="126"/>
                  </a:cubicBezTo>
                  <a:cubicBezTo>
                    <a:pt x="1309" y="150"/>
                    <a:pt x="1358" y="133"/>
                    <a:pt x="1314" y="146"/>
                  </a:cubicBezTo>
                  <a:cubicBezTo>
                    <a:pt x="1290" y="181"/>
                    <a:pt x="1268" y="177"/>
                    <a:pt x="1233" y="194"/>
                  </a:cubicBezTo>
                  <a:cubicBezTo>
                    <a:pt x="1222" y="199"/>
                    <a:pt x="1202" y="214"/>
                    <a:pt x="1192" y="221"/>
                  </a:cubicBezTo>
                  <a:cubicBezTo>
                    <a:pt x="1163" y="262"/>
                    <a:pt x="1138" y="290"/>
                    <a:pt x="1090" y="302"/>
                  </a:cubicBezTo>
                  <a:cubicBezTo>
                    <a:pt x="1053" y="328"/>
                    <a:pt x="1005" y="321"/>
                    <a:pt x="962" y="336"/>
                  </a:cubicBezTo>
                  <a:cubicBezTo>
                    <a:pt x="935" y="374"/>
                    <a:pt x="959" y="373"/>
                    <a:pt x="907" y="384"/>
                  </a:cubicBezTo>
                  <a:cubicBezTo>
                    <a:pt x="884" y="399"/>
                    <a:pt x="866" y="404"/>
                    <a:pt x="840" y="411"/>
                  </a:cubicBezTo>
                  <a:cubicBezTo>
                    <a:pt x="833" y="415"/>
                    <a:pt x="822" y="416"/>
                    <a:pt x="819" y="424"/>
                  </a:cubicBezTo>
                  <a:cubicBezTo>
                    <a:pt x="812" y="439"/>
                    <a:pt x="824" y="460"/>
                    <a:pt x="813" y="472"/>
                  </a:cubicBezTo>
                  <a:cubicBezTo>
                    <a:pt x="802" y="484"/>
                    <a:pt x="781" y="480"/>
                    <a:pt x="765" y="485"/>
                  </a:cubicBezTo>
                  <a:cubicBezTo>
                    <a:pt x="738" y="494"/>
                    <a:pt x="711" y="504"/>
                    <a:pt x="684" y="512"/>
                  </a:cubicBezTo>
                  <a:cubicBezTo>
                    <a:pt x="667" y="537"/>
                    <a:pt x="658" y="536"/>
                    <a:pt x="630" y="546"/>
                  </a:cubicBezTo>
                  <a:cubicBezTo>
                    <a:pt x="594" y="600"/>
                    <a:pt x="538" y="617"/>
                    <a:pt x="481" y="634"/>
                  </a:cubicBezTo>
                  <a:cubicBezTo>
                    <a:pt x="432" y="666"/>
                    <a:pt x="456" y="657"/>
                    <a:pt x="413" y="668"/>
                  </a:cubicBezTo>
                  <a:cubicBezTo>
                    <a:pt x="376" y="692"/>
                    <a:pt x="398" y="676"/>
                    <a:pt x="352" y="722"/>
                  </a:cubicBezTo>
                  <a:cubicBezTo>
                    <a:pt x="342" y="732"/>
                    <a:pt x="323" y="728"/>
                    <a:pt x="311" y="736"/>
                  </a:cubicBezTo>
                  <a:cubicBezTo>
                    <a:pt x="270" y="765"/>
                    <a:pt x="236" y="781"/>
                    <a:pt x="189" y="797"/>
                  </a:cubicBezTo>
                  <a:cubicBezTo>
                    <a:pt x="181" y="800"/>
                    <a:pt x="176" y="807"/>
                    <a:pt x="169" y="811"/>
                  </a:cubicBezTo>
                  <a:cubicBezTo>
                    <a:pt x="162" y="814"/>
                    <a:pt x="155" y="815"/>
                    <a:pt x="148" y="817"/>
                  </a:cubicBezTo>
                  <a:cubicBezTo>
                    <a:pt x="128" y="831"/>
                    <a:pt x="108" y="838"/>
                    <a:pt x="87" y="851"/>
                  </a:cubicBezTo>
                  <a:cubicBezTo>
                    <a:pt x="76" y="887"/>
                    <a:pt x="61" y="900"/>
                    <a:pt x="26" y="912"/>
                  </a:cubicBezTo>
                  <a:cubicBezTo>
                    <a:pt x="3" y="928"/>
                    <a:pt x="0" y="921"/>
                    <a:pt x="13" y="932"/>
                  </a:cubicBezTo>
                  <a:close/>
                </a:path>
              </a:pathLst>
            </a:custGeom>
            <a:solidFill>
              <a:srgbClr val="800080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81937" name="Group 17"/>
            <p:cNvGrpSpPr>
              <a:grpSpLocks/>
            </p:cNvGrpSpPr>
            <p:nvPr/>
          </p:nvGrpSpPr>
          <p:grpSpPr bwMode="auto">
            <a:xfrm>
              <a:off x="131" y="242"/>
              <a:ext cx="3713" cy="3713"/>
              <a:chOff x="131" y="242"/>
              <a:chExt cx="3713" cy="3713"/>
            </a:xfrm>
          </p:grpSpPr>
          <p:grpSp>
            <p:nvGrpSpPr>
              <p:cNvPr id="81938" name="Group 18"/>
              <p:cNvGrpSpPr>
                <a:grpSpLocks/>
              </p:cNvGrpSpPr>
              <p:nvPr/>
            </p:nvGrpSpPr>
            <p:grpSpPr bwMode="auto">
              <a:xfrm>
                <a:off x="131" y="242"/>
                <a:ext cx="3713" cy="3713"/>
                <a:chOff x="133" y="255"/>
                <a:chExt cx="3713" cy="3713"/>
              </a:xfrm>
            </p:grpSpPr>
            <p:sp>
              <p:nvSpPr>
                <p:cNvPr id="81939" name="Line 19"/>
                <p:cNvSpPr>
                  <a:spLocks noChangeShapeType="1"/>
                </p:cNvSpPr>
                <p:nvPr/>
              </p:nvSpPr>
              <p:spPr bwMode="auto">
                <a:xfrm>
                  <a:off x="1989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1940" name="Line 20"/>
                <p:cNvSpPr>
                  <a:spLocks noChangeShapeType="1"/>
                </p:cNvSpPr>
                <p:nvPr/>
              </p:nvSpPr>
              <p:spPr bwMode="auto">
                <a:xfrm rot="-5400000">
                  <a:off x="1990" y="254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1941" name="Line 21"/>
                <p:cNvSpPr>
                  <a:spLocks noChangeShapeType="1"/>
                </p:cNvSpPr>
                <p:nvPr/>
              </p:nvSpPr>
              <p:spPr bwMode="auto">
                <a:xfrm rot="18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1942" name="Line 22"/>
                <p:cNvSpPr>
                  <a:spLocks noChangeShapeType="1"/>
                </p:cNvSpPr>
                <p:nvPr/>
              </p:nvSpPr>
              <p:spPr bwMode="auto">
                <a:xfrm rot="-3600000">
                  <a:off x="1990" y="255"/>
                  <a:ext cx="0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1943" name="Line 23"/>
                <p:cNvSpPr>
                  <a:spLocks noChangeShapeType="1"/>
                </p:cNvSpPr>
                <p:nvPr/>
              </p:nvSpPr>
              <p:spPr bwMode="auto">
                <a:xfrm rot="36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1944" name="Line 24"/>
                <p:cNvSpPr>
                  <a:spLocks noChangeShapeType="1"/>
                </p:cNvSpPr>
                <p:nvPr/>
              </p:nvSpPr>
              <p:spPr bwMode="auto">
                <a:xfrm rot="-1800000">
                  <a:off x="1989" y="255"/>
                  <a:ext cx="1" cy="3713"/>
                </a:xfrm>
                <a:prstGeom prst="line">
                  <a:avLst/>
                </a:prstGeom>
                <a:noFill/>
                <a:ln w="127000">
                  <a:solidFill>
                    <a:srgbClr val="003366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81945" name="Oval 25"/>
              <p:cNvSpPr>
                <a:spLocks noChangeArrowheads="1"/>
              </p:cNvSpPr>
              <p:nvPr/>
            </p:nvSpPr>
            <p:spPr bwMode="auto">
              <a:xfrm>
                <a:off x="140" y="251"/>
                <a:ext cx="3693" cy="3693"/>
              </a:xfrm>
              <a:prstGeom prst="ellipse">
                <a:avLst/>
              </a:prstGeom>
              <a:noFill/>
              <a:ln w="1905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81946" name="Oval 26"/>
            <p:cNvSpPr>
              <a:spLocks noChangeArrowheads="1"/>
            </p:cNvSpPr>
            <p:nvPr/>
          </p:nvSpPr>
          <p:spPr bwMode="auto">
            <a:xfrm>
              <a:off x="1835" y="1946"/>
              <a:ext cx="305" cy="30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81947" name="AutoShape 27"/>
          <p:cNvSpPr>
            <a:spLocks noChangeArrowheads="1"/>
          </p:cNvSpPr>
          <p:nvPr/>
        </p:nvSpPr>
        <p:spPr bwMode="auto">
          <a:xfrm>
            <a:off x="1706563" y="325596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48" name="Text Box 28"/>
          <p:cNvSpPr txBox="1">
            <a:spLocks noChangeArrowheads="1"/>
          </p:cNvSpPr>
          <p:nvPr/>
        </p:nvSpPr>
        <p:spPr bwMode="auto">
          <a:xfrm>
            <a:off x="1949450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49" name="Text Box 29"/>
          <p:cNvSpPr txBox="1">
            <a:spLocks noChangeArrowheads="1"/>
          </p:cNvSpPr>
          <p:nvPr/>
        </p:nvSpPr>
        <p:spPr bwMode="auto">
          <a:xfrm>
            <a:off x="3227388" y="7191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50" name="Text Box 30"/>
          <p:cNvSpPr txBox="1">
            <a:spLocks noChangeArrowheads="1"/>
          </p:cNvSpPr>
          <p:nvPr/>
        </p:nvSpPr>
        <p:spPr bwMode="auto">
          <a:xfrm>
            <a:off x="1935163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51" name="Text Box 31"/>
          <p:cNvSpPr txBox="1">
            <a:spLocks noChangeArrowheads="1"/>
          </p:cNvSpPr>
          <p:nvPr/>
        </p:nvSpPr>
        <p:spPr bwMode="auto">
          <a:xfrm>
            <a:off x="3213100" y="53276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52" name="Text Box 32"/>
          <p:cNvSpPr txBox="1">
            <a:spLocks noChangeArrowheads="1"/>
          </p:cNvSpPr>
          <p:nvPr/>
        </p:nvSpPr>
        <p:spPr bwMode="auto">
          <a:xfrm>
            <a:off x="319088" y="2408238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53" name="Text Box 33"/>
          <p:cNvSpPr txBox="1">
            <a:spLocks noChangeArrowheads="1"/>
          </p:cNvSpPr>
          <p:nvPr/>
        </p:nvSpPr>
        <p:spPr bwMode="auto">
          <a:xfrm>
            <a:off x="320675" y="3603625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54" name="Text Box 34"/>
          <p:cNvSpPr txBox="1">
            <a:spLocks noChangeArrowheads="1"/>
          </p:cNvSpPr>
          <p:nvPr/>
        </p:nvSpPr>
        <p:spPr bwMode="auto">
          <a:xfrm>
            <a:off x="4860925" y="240506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55" name="Text Box 35"/>
          <p:cNvSpPr txBox="1">
            <a:spLocks noChangeArrowheads="1"/>
          </p:cNvSpPr>
          <p:nvPr/>
        </p:nvSpPr>
        <p:spPr bwMode="auto">
          <a:xfrm>
            <a:off x="4862513" y="36004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10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56" name="Text Box 36"/>
          <p:cNvSpPr txBox="1">
            <a:spLocks noChangeArrowheads="1"/>
          </p:cNvSpPr>
          <p:nvPr/>
        </p:nvSpPr>
        <p:spPr bwMode="auto">
          <a:xfrm>
            <a:off x="944563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24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57" name="Text Box 37"/>
          <p:cNvSpPr txBox="1">
            <a:spLocks noChangeArrowheads="1"/>
          </p:cNvSpPr>
          <p:nvPr/>
        </p:nvSpPr>
        <p:spPr bwMode="auto">
          <a:xfrm>
            <a:off x="4213225" y="1293813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6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58" name="Text Box 38"/>
          <p:cNvSpPr txBox="1">
            <a:spLocks noChangeArrowheads="1"/>
          </p:cNvSpPr>
          <p:nvPr/>
        </p:nvSpPr>
        <p:spPr bwMode="auto">
          <a:xfrm>
            <a:off x="939800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18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59" name="Text Box 39"/>
          <p:cNvSpPr txBox="1">
            <a:spLocks noChangeArrowheads="1"/>
          </p:cNvSpPr>
          <p:nvPr/>
        </p:nvSpPr>
        <p:spPr bwMode="auto">
          <a:xfrm>
            <a:off x="4208463" y="4667250"/>
            <a:ext cx="1146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latin typeface="Comic Sans MS" pitchFamily="66" charset="0"/>
              </a:rPr>
              <a:t>12</a:t>
            </a:r>
            <a:endParaRPr lang="en-US" sz="5000" b="1">
              <a:latin typeface="Comic Sans MS" pitchFamily="66" charset="0"/>
            </a:endParaRPr>
          </a:p>
        </p:txBody>
      </p:sp>
      <p:sp>
        <p:nvSpPr>
          <p:cNvPr id="81960" name="AutoShape 40"/>
          <p:cNvSpPr>
            <a:spLocks noChangeArrowheads="1"/>
          </p:cNvSpPr>
          <p:nvPr/>
        </p:nvSpPr>
        <p:spPr bwMode="auto">
          <a:xfrm>
            <a:off x="1725613" y="1927225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61" name="AutoShape 41"/>
          <p:cNvSpPr>
            <a:spLocks noChangeArrowheads="1"/>
          </p:cNvSpPr>
          <p:nvPr/>
        </p:nvSpPr>
        <p:spPr bwMode="auto">
          <a:xfrm>
            <a:off x="1211263" y="2601913"/>
            <a:ext cx="796925" cy="796925"/>
          </a:xfrm>
          <a:prstGeom prst="star16">
            <a:avLst>
              <a:gd name="adj" fmla="val 37500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2700000" scaled="1"/>
          </a:gra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4" name="Rectangle 22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283</Words>
  <Application>Microsoft Office PowerPoint</Application>
  <PresentationFormat>On-screen Show (4:3)</PresentationFormat>
  <Paragraphs>264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WeMJones</cp:lastModifiedBy>
  <cp:revision>50</cp:revision>
  <dcterms:created xsi:type="dcterms:W3CDTF">2006-03-03T16:34:11Z</dcterms:created>
  <dcterms:modified xsi:type="dcterms:W3CDTF">2014-09-12T08:45:37Z</dcterms:modified>
</cp:coreProperties>
</file>