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6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7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8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11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14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8" r:id="rId1"/>
  </p:sldMasterIdLst>
  <p:notesMasterIdLst>
    <p:notesMasterId r:id="rId1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80" r:id="rId17"/>
    <p:sldId id="281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CC"/>
    <a:srgbClr val="CCCCFF"/>
    <a:srgbClr val="FFCCFF"/>
    <a:srgbClr val="CCE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985" autoAdjust="0"/>
    <p:restoredTop sz="94660"/>
  </p:normalViewPr>
  <p:slideViewPr>
    <p:cSldViewPr snapToGrid="0">
      <p:cViewPr varScale="1">
        <p:scale>
          <a:sx n="85" d="100"/>
          <a:sy n="85" d="100"/>
        </p:scale>
        <p:origin x="48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1.png"/><Relationship Id="rId7" Type="http://schemas.openxmlformats.org/officeDocument/2006/relationships/image" Target="../media/image18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10" Type="http://schemas.openxmlformats.org/officeDocument/2006/relationships/image" Target="../media/image21.svg"/><Relationship Id="rId4" Type="http://schemas.openxmlformats.org/officeDocument/2006/relationships/image" Target="../media/image15.svg"/><Relationship Id="rId9" Type="http://schemas.openxmlformats.org/officeDocument/2006/relationships/image" Target="../media/image20.pn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25.svg"/></Relationships>
</file>

<file path=ppt/diagrams/_rels/data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27.svg"/><Relationship Id="rId1" Type="http://schemas.openxmlformats.org/officeDocument/2006/relationships/image" Target="../media/image26.png"/><Relationship Id="rId4" Type="http://schemas.openxmlformats.org/officeDocument/2006/relationships/image" Target="../media/image7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1.png"/><Relationship Id="rId7" Type="http://schemas.openxmlformats.org/officeDocument/2006/relationships/image" Target="../media/image18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10" Type="http://schemas.openxmlformats.org/officeDocument/2006/relationships/image" Target="../media/image21.svg"/><Relationship Id="rId4" Type="http://schemas.openxmlformats.org/officeDocument/2006/relationships/image" Target="../media/image15.svg"/><Relationship Id="rId9" Type="http://schemas.openxmlformats.org/officeDocument/2006/relationships/image" Target="../media/image20.pn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25.svg"/></Relationships>
</file>

<file path=ppt/diagrams/_rels/drawing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27.svg"/><Relationship Id="rId1" Type="http://schemas.openxmlformats.org/officeDocument/2006/relationships/image" Target="../media/image26.png"/><Relationship Id="rId4" Type="http://schemas.openxmlformats.org/officeDocument/2006/relationships/image" Target="../media/image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6260AF0-32CC-4265-907E-A74B83E4EB85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6707BF8-F63F-483E-BD02-2A75AC1F074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Assignment 1 – Question. </a:t>
          </a:r>
          <a:endParaRPr lang="en-US"/>
        </a:p>
      </dgm:t>
    </dgm:pt>
    <dgm:pt modelId="{1F1A4B02-12B6-4207-9D0B-8A30D4851BC8}" type="parTrans" cxnId="{5BF8EBE0-DBE1-440C-81DC-33AABBAFE896}">
      <dgm:prSet/>
      <dgm:spPr/>
      <dgm:t>
        <a:bodyPr/>
        <a:lstStyle/>
        <a:p>
          <a:endParaRPr lang="en-US"/>
        </a:p>
      </dgm:t>
    </dgm:pt>
    <dgm:pt modelId="{46E9CFBA-CFBA-46C8-8B9D-68D742E74E90}" type="sibTrans" cxnId="{5BF8EBE0-DBE1-440C-81DC-33AABBAFE896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5345AB21-8B9D-4E93-8AB3-26530226674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Due date. </a:t>
          </a:r>
          <a:endParaRPr lang="en-US"/>
        </a:p>
      </dgm:t>
    </dgm:pt>
    <dgm:pt modelId="{81BF67A8-F791-46E9-B195-D7EE2F2D15F9}" type="parTrans" cxnId="{9D8DD69F-AF12-4188-823C-5A6FB7A9188E}">
      <dgm:prSet/>
      <dgm:spPr/>
      <dgm:t>
        <a:bodyPr/>
        <a:lstStyle/>
        <a:p>
          <a:endParaRPr lang="en-US"/>
        </a:p>
      </dgm:t>
    </dgm:pt>
    <dgm:pt modelId="{5354ADF7-D6EB-48B7-894F-FC202A323ACD}" type="sibTrans" cxnId="{9D8DD69F-AF12-4188-823C-5A6FB7A9188E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FA547455-0AC3-49E3-9539-6409BF30F5C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Guidance. </a:t>
          </a:r>
          <a:endParaRPr lang="en-US"/>
        </a:p>
      </dgm:t>
    </dgm:pt>
    <dgm:pt modelId="{552F9FF2-721C-41F2-A8E5-FDB9A29CEB72}" type="parTrans" cxnId="{9DF301CA-F275-4CEF-BE28-6182DC4D16A7}">
      <dgm:prSet/>
      <dgm:spPr/>
      <dgm:t>
        <a:bodyPr/>
        <a:lstStyle/>
        <a:p>
          <a:endParaRPr lang="en-US"/>
        </a:p>
      </dgm:t>
    </dgm:pt>
    <dgm:pt modelId="{D6D7B4A8-63CB-4C89-85CF-503509C7DBF9}" type="sibTrans" cxnId="{9DF301CA-F275-4CEF-BE28-6182DC4D16A7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EE5EEAAA-B87A-4AB6-A37F-6F7FC51DA8D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Exam – Topics to focus on. </a:t>
          </a:r>
          <a:endParaRPr lang="en-US"/>
        </a:p>
      </dgm:t>
    </dgm:pt>
    <dgm:pt modelId="{9D528E02-A270-4E19-8762-EB0CDA6E3873}" type="parTrans" cxnId="{1904CC88-376E-4780-8342-6FD912B58336}">
      <dgm:prSet/>
      <dgm:spPr/>
      <dgm:t>
        <a:bodyPr/>
        <a:lstStyle/>
        <a:p>
          <a:endParaRPr lang="en-US"/>
        </a:p>
      </dgm:t>
    </dgm:pt>
    <dgm:pt modelId="{18ACF7AC-ABD5-445E-AAF7-79ED3BE1979D}" type="sibTrans" cxnId="{1904CC88-376E-4780-8342-6FD912B58336}">
      <dgm:prSet/>
      <dgm:spPr/>
      <dgm:t>
        <a:bodyPr/>
        <a:lstStyle/>
        <a:p>
          <a:endParaRPr lang="en-US"/>
        </a:p>
      </dgm:t>
    </dgm:pt>
    <dgm:pt modelId="{DBCBE5F1-21F5-4E46-98DB-BBFC928B8A4C}" type="pres">
      <dgm:prSet presAssocID="{36260AF0-32CC-4265-907E-A74B83E4EB85}" presName="root" presStyleCnt="0">
        <dgm:presLayoutVars>
          <dgm:dir/>
          <dgm:resizeHandles val="exact"/>
        </dgm:presLayoutVars>
      </dgm:prSet>
      <dgm:spPr/>
    </dgm:pt>
    <dgm:pt modelId="{FFE9E824-1195-4456-B574-CC813D8E57F3}" type="pres">
      <dgm:prSet presAssocID="{36260AF0-32CC-4265-907E-A74B83E4EB85}" presName="container" presStyleCnt="0">
        <dgm:presLayoutVars>
          <dgm:dir/>
          <dgm:resizeHandles val="exact"/>
        </dgm:presLayoutVars>
      </dgm:prSet>
      <dgm:spPr/>
    </dgm:pt>
    <dgm:pt modelId="{399D5A27-9AF9-4A37-824A-EC39AA7E1B0D}" type="pres">
      <dgm:prSet presAssocID="{D6707BF8-F63F-483E-BD02-2A75AC1F074F}" presName="compNode" presStyleCnt="0"/>
      <dgm:spPr/>
    </dgm:pt>
    <dgm:pt modelId="{6898E3CC-72E2-4F27-8F17-471A297995FA}" type="pres">
      <dgm:prSet presAssocID="{D6707BF8-F63F-483E-BD02-2A75AC1F074F}" presName="iconBgRect" presStyleLbl="bgShp" presStyleIdx="0" presStyleCnt="4"/>
      <dgm:spPr/>
    </dgm:pt>
    <dgm:pt modelId="{0B508E87-C4AD-41D3-816E-246FFC58006C}" type="pres">
      <dgm:prSet presAssocID="{D6707BF8-F63F-483E-BD02-2A75AC1F074F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95CE425A-A2CA-4BCB-98DF-B2CC9545499A}" type="pres">
      <dgm:prSet presAssocID="{D6707BF8-F63F-483E-BD02-2A75AC1F074F}" presName="spaceRect" presStyleCnt="0"/>
      <dgm:spPr/>
    </dgm:pt>
    <dgm:pt modelId="{5AB8589D-F1E2-464C-A7E8-45E211F89545}" type="pres">
      <dgm:prSet presAssocID="{D6707BF8-F63F-483E-BD02-2A75AC1F074F}" presName="textRect" presStyleLbl="revTx" presStyleIdx="0" presStyleCnt="4">
        <dgm:presLayoutVars>
          <dgm:chMax val="1"/>
          <dgm:chPref val="1"/>
        </dgm:presLayoutVars>
      </dgm:prSet>
      <dgm:spPr/>
    </dgm:pt>
    <dgm:pt modelId="{53D36D72-7E3D-41E4-BE0D-2255D94ADD8C}" type="pres">
      <dgm:prSet presAssocID="{46E9CFBA-CFBA-46C8-8B9D-68D742E74E90}" presName="sibTrans" presStyleLbl="sibTrans2D1" presStyleIdx="0" presStyleCnt="0"/>
      <dgm:spPr/>
    </dgm:pt>
    <dgm:pt modelId="{ACFD8981-842E-4ADE-940F-71B84AF63BE4}" type="pres">
      <dgm:prSet presAssocID="{5345AB21-8B9D-4E93-8AB3-265302266749}" presName="compNode" presStyleCnt="0"/>
      <dgm:spPr/>
    </dgm:pt>
    <dgm:pt modelId="{DC0D4413-E3D9-4DBD-B5F0-2D28441712AC}" type="pres">
      <dgm:prSet presAssocID="{5345AB21-8B9D-4E93-8AB3-265302266749}" presName="iconBgRect" presStyleLbl="bgShp" presStyleIdx="1" presStyleCnt="4"/>
      <dgm:spPr/>
    </dgm:pt>
    <dgm:pt modelId="{1CC76003-DB65-4FB3-A6AE-3B3923CEA81C}" type="pres">
      <dgm:prSet presAssocID="{5345AB21-8B9D-4E93-8AB3-265302266749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aily Calendar"/>
        </a:ext>
      </dgm:extLst>
    </dgm:pt>
    <dgm:pt modelId="{A7362980-24D8-43AC-836A-38D4EC7250D8}" type="pres">
      <dgm:prSet presAssocID="{5345AB21-8B9D-4E93-8AB3-265302266749}" presName="spaceRect" presStyleCnt="0"/>
      <dgm:spPr/>
    </dgm:pt>
    <dgm:pt modelId="{49B5F0F3-33B0-4215-8466-77A4A4570A9E}" type="pres">
      <dgm:prSet presAssocID="{5345AB21-8B9D-4E93-8AB3-265302266749}" presName="textRect" presStyleLbl="revTx" presStyleIdx="1" presStyleCnt="4">
        <dgm:presLayoutVars>
          <dgm:chMax val="1"/>
          <dgm:chPref val="1"/>
        </dgm:presLayoutVars>
      </dgm:prSet>
      <dgm:spPr/>
    </dgm:pt>
    <dgm:pt modelId="{E7E5AD23-937A-4DBF-9170-6B91CBC99C08}" type="pres">
      <dgm:prSet presAssocID="{5354ADF7-D6EB-48B7-894F-FC202A323ACD}" presName="sibTrans" presStyleLbl="sibTrans2D1" presStyleIdx="0" presStyleCnt="0"/>
      <dgm:spPr/>
    </dgm:pt>
    <dgm:pt modelId="{5445E092-10B1-4F40-B93D-66B1BCABE697}" type="pres">
      <dgm:prSet presAssocID="{FA547455-0AC3-49E3-9539-6409BF30F5C8}" presName="compNode" presStyleCnt="0"/>
      <dgm:spPr/>
    </dgm:pt>
    <dgm:pt modelId="{79986EA2-A5B4-4C05-973F-AA60D095CCFD}" type="pres">
      <dgm:prSet presAssocID="{FA547455-0AC3-49E3-9539-6409BF30F5C8}" presName="iconBgRect" presStyleLbl="bgShp" presStyleIdx="2" presStyleCnt="4"/>
      <dgm:spPr/>
    </dgm:pt>
    <dgm:pt modelId="{133CD188-93E4-4D6D-B5A4-B44A91B6995A}" type="pres">
      <dgm:prSet presAssocID="{FA547455-0AC3-49E3-9539-6409BF30F5C8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osed Book"/>
        </a:ext>
      </dgm:extLst>
    </dgm:pt>
    <dgm:pt modelId="{2BAA17A0-00A1-4C76-BA32-6E4482AFC860}" type="pres">
      <dgm:prSet presAssocID="{FA547455-0AC3-49E3-9539-6409BF30F5C8}" presName="spaceRect" presStyleCnt="0"/>
      <dgm:spPr/>
    </dgm:pt>
    <dgm:pt modelId="{E6DB063B-1427-409F-AE4B-E9DDE9A524F9}" type="pres">
      <dgm:prSet presAssocID="{FA547455-0AC3-49E3-9539-6409BF30F5C8}" presName="textRect" presStyleLbl="revTx" presStyleIdx="2" presStyleCnt="4">
        <dgm:presLayoutVars>
          <dgm:chMax val="1"/>
          <dgm:chPref val="1"/>
        </dgm:presLayoutVars>
      </dgm:prSet>
      <dgm:spPr/>
    </dgm:pt>
    <dgm:pt modelId="{E78AC227-8991-4704-BA57-51C18FB4AB34}" type="pres">
      <dgm:prSet presAssocID="{D6D7B4A8-63CB-4C89-85CF-503509C7DBF9}" presName="sibTrans" presStyleLbl="sibTrans2D1" presStyleIdx="0" presStyleCnt="0"/>
      <dgm:spPr/>
    </dgm:pt>
    <dgm:pt modelId="{2A924534-4294-4EB6-BB07-560AA8C9E49F}" type="pres">
      <dgm:prSet presAssocID="{EE5EEAAA-B87A-4AB6-A37F-6F7FC51DA8D3}" presName="compNode" presStyleCnt="0"/>
      <dgm:spPr/>
    </dgm:pt>
    <dgm:pt modelId="{911C6072-54EC-4C95-B4C3-697C6E759E04}" type="pres">
      <dgm:prSet presAssocID="{EE5EEAAA-B87A-4AB6-A37F-6F7FC51DA8D3}" presName="iconBgRect" presStyleLbl="bgShp" presStyleIdx="3" presStyleCnt="4"/>
      <dgm:spPr/>
    </dgm:pt>
    <dgm:pt modelId="{E1CD2288-06E8-49F4-AAA8-29CB5AA6FA56}" type="pres">
      <dgm:prSet presAssocID="{EE5EEAAA-B87A-4AB6-A37F-6F7FC51DA8D3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FB5F98FD-BFE7-4927-97FD-416D30302FE3}" type="pres">
      <dgm:prSet presAssocID="{EE5EEAAA-B87A-4AB6-A37F-6F7FC51DA8D3}" presName="spaceRect" presStyleCnt="0"/>
      <dgm:spPr/>
    </dgm:pt>
    <dgm:pt modelId="{3E5BFC3D-CBB8-4091-BAC4-852C0E0E4D64}" type="pres">
      <dgm:prSet presAssocID="{EE5EEAAA-B87A-4AB6-A37F-6F7FC51DA8D3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4742242E-2478-4159-A3F0-1A83F41C3C43}" type="presOf" srcId="{5354ADF7-D6EB-48B7-894F-FC202A323ACD}" destId="{E7E5AD23-937A-4DBF-9170-6B91CBC99C08}" srcOrd="0" destOrd="0" presId="urn:microsoft.com/office/officeart/2018/2/layout/IconCircleList"/>
    <dgm:cxn modelId="{7700A15C-4D44-4D59-8430-23EAEE237114}" type="presOf" srcId="{D6707BF8-F63F-483E-BD02-2A75AC1F074F}" destId="{5AB8589D-F1E2-464C-A7E8-45E211F89545}" srcOrd="0" destOrd="0" presId="urn:microsoft.com/office/officeart/2018/2/layout/IconCircleList"/>
    <dgm:cxn modelId="{6F886570-60AD-495D-BD22-AA652672E59C}" type="presOf" srcId="{5345AB21-8B9D-4E93-8AB3-265302266749}" destId="{49B5F0F3-33B0-4215-8466-77A4A4570A9E}" srcOrd="0" destOrd="0" presId="urn:microsoft.com/office/officeart/2018/2/layout/IconCircleList"/>
    <dgm:cxn modelId="{3E6C9476-78C1-4A63-8103-26F991575D3C}" type="presOf" srcId="{D6D7B4A8-63CB-4C89-85CF-503509C7DBF9}" destId="{E78AC227-8991-4704-BA57-51C18FB4AB34}" srcOrd="0" destOrd="0" presId="urn:microsoft.com/office/officeart/2018/2/layout/IconCircleList"/>
    <dgm:cxn modelId="{1904CC88-376E-4780-8342-6FD912B58336}" srcId="{36260AF0-32CC-4265-907E-A74B83E4EB85}" destId="{EE5EEAAA-B87A-4AB6-A37F-6F7FC51DA8D3}" srcOrd="3" destOrd="0" parTransId="{9D528E02-A270-4E19-8762-EB0CDA6E3873}" sibTransId="{18ACF7AC-ABD5-445E-AAF7-79ED3BE1979D}"/>
    <dgm:cxn modelId="{9D8DD69F-AF12-4188-823C-5A6FB7A9188E}" srcId="{36260AF0-32CC-4265-907E-A74B83E4EB85}" destId="{5345AB21-8B9D-4E93-8AB3-265302266749}" srcOrd="1" destOrd="0" parTransId="{81BF67A8-F791-46E9-B195-D7EE2F2D15F9}" sibTransId="{5354ADF7-D6EB-48B7-894F-FC202A323ACD}"/>
    <dgm:cxn modelId="{A21DC9A3-C945-4F62-B18A-1E4BF697F435}" type="presOf" srcId="{46E9CFBA-CFBA-46C8-8B9D-68D742E74E90}" destId="{53D36D72-7E3D-41E4-BE0D-2255D94ADD8C}" srcOrd="0" destOrd="0" presId="urn:microsoft.com/office/officeart/2018/2/layout/IconCircleList"/>
    <dgm:cxn modelId="{19C55EB9-41D9-4E99-AFF8-E3BC1E0A1E88}" type="presOf" srcId="{FA547455-0AC3-49E3-9539-6409BF30F5C8}" destId="{E6DB063B-1427-409F-AE4B-E9DDE9A524F9}" srcOrd="0" destOrd="0" presId="urn:microsoft.com/office/officeart/2018/2/layout/IconCircleList"/>
    <dgm:cxn modelId="{9DF301CA-F275-4CEF-BE28-6182DC4D16A7}" srcId="{36260AF0-32CC-4265-907E-A74B83E4EB85}" destId="{FA547455-0AC3-49E3-9539-6409BF30F5C8}" srcOrd="2" destOrd="0" parTransId="{552F9FF2-721C-41F2-A8E5-FDB9A29CEB72}" sibTransId="{D6D7B4A8-63CB-4C89-85CF-503509C7DBF9}"/>
    <dgm:cxn modelId="{74DEA5D3-B295-4385-A6E6-5FAE97293DFE}" type="presOf" srcId="{36260AF0-32CC-4265-907E-A74B83E4EB85}" destId="{DBCBE5F1-21F5-4E46-98DB-BBFC928B8A4C}" srcOrd="0" destOrd="0" presId="urn:microsoft.com/office/officeart/2018/2/layout/IconCircleList"/>
    <dgm:cxn modelId="{5BF8EBE0-DBE1-440C-81DC-33AABBAFE896}" srcId="{36260AF0-32CC-4265-907E-A74B83E4EB85}" destId="{D6707BF8-F63F-483E-BD02-2A75AC1F074F}" srcOrd="0" destOrd="0" parTransId="{1F1A4B02-12B6-4207-9D0B-8A30D4851BC8}" sibTransId="{46E9CFBA-CFBA-46C8-8B9D-68D742E74E90}"/>
    <dgm:cxn modelId="{06638BFF-3F94-4D82-96C9-571E56075B38}" type="presOf" srcId="{EE5EEAAA-B87A-4AB6-A37F-6F7FC51DA8D3}" destId="{3E5BFC3D-CBB8-4091-BAC4-852C0E0E4D64}" srcOrd="0" destOrd="0" presId="urn:microsoft.com/office/officeart/2018/2/layout/IconCircleList"/>
    <dgm:cxn modelId="{1A3410C0-81A1-4DC3-B3D2-B7BE664A796B}" type="presParOf" srcId="{DBCBE5F1-21F5-4E46-98DB-BBFC928B8A4C}" destId="{FFE9E824-1195-4456-B574-CC813D8E57F3}" srcOrd="0" destOrd="0" presId="urn:microsoft.com/office/officeart/2018/2/layout/IconCircleList"/>
    <dgm:cxn modelId="{85C8F8E0-E341-40B5-929A-D994CF00DEEE}" type="presParOf" srcId="{FFE9E824-1195-4456-B574-CC813D8E57F3}" destId="{399D5A27-9AF9-4A37-824A-EC39AA7E1B0D}" srcOrd="0" destOrd="0" presId="urn:microsoft.com/office/officeart/2018/2/layout/IconCircleList"/>
    <dgm:cxn modelId="{EE2E015A-810F-48CF-8E39-AFDB73359C0E}" type="presParOf" srcId="{399D5A27-9AF9-4A37-824A-EC39AA7E1B0D}" destId="{6898E3CC-72E2-4F27-8F17-471A297995FA}" srcOrd="0" destOrd="0" presId="urn:microsoft.com/office/officeart/2018/2/layout/IconCircleList"/>
    <dgm:cxn modelId="{C3AC57B4-B2EB-4D14-9DF8-A778D49579DD}" type="presParOf" srcId="{399D5A27-9AF9-4A37-824A-EC39AA7E1B0D}" destId="{0B508E87-C4AD-41D3-816E-246FFC58006C}" srcOrd="1" destOrd="0" presId="urn:microsoft.com/office/officeart/2018/2/layout/IconCircleList"/>
    <dgm:cxn modelId="{75576D22-7BC8-4499-AFDC-96A8051557B2}" type="presParOf" srcId="{399D5A27-9AF9-4A37-824A-EC39AA7E1B0D}" destId="{95CE425A-A2CA-4BCB-98DF-B2CC9545499A}" srcOrd="2" destOrd="0" presId="urn:microsoft.com/office/officeart/2018/2/layout/IconCircleList"/>
    <dgm:cxn modelId="{F5BB4F2E-35FB-4C66-BE87-7C4347E27D97}" type="presParOf" srcId="{399D5A27-9AF9-4A37-824A-EC39AA7E1B0D}" destId="{5AB8589D-F1E2-464C-A7E8-45E211F89545}" srcOrd="3" destOrd="0" presId="urn:microsoft.com/office/officeart/2018/2/layout/IconCircleList"/>
    <dgm:cxn modelId="{6A9C696F-76BC-458F-8078-126CB02142B7}" type="presParOf" srcId="{FFE9E824-1195-4456-B574-CC813D8E57F3}" destId="{53D36D72-7E3D-41E4-BE0D-2255D94ADD8C}" srcOrd="1" destOrd="0" presId="urn:microsoft.com/office/officeart/2018/2/layout/IconCircleList"/>
    <dgm:cxn modelId="{1672654E-7FE9-4096-A44E-9183A325605C}" type="presParOf" srcId="{FFE9E824-1195-4456-B574-CC813D8E57F3}" destId="{ACFD8981-842E-4ADE-940F-71B84AF63BE4}" srcOrd="2" destOrd="0" presId="urn:microsoft.com/office/officeart/2018/2/layout/IconCircleList"/>
    <dgm:cxn modelId="{2233E9EE-56CA-44AF-9A47-14502E4D0B9E}" type="presParOf" srcId="{ACFD8981-842E-4ADE-940F-71B84AF63BE4}" destId="{DC0D4413-E3D9-4DBD-B5F0-2D28441712AC}" srcOrd="0" destOrd="0" presId="urn:microsoft.com/office/officeart/2018/2/layout/IconCircleList"/>
    <dgm:cxn modelId="{C2B6B284-DD82-46F7-B593-351F7887B20D}" type="presParOf" srcId="{ACFD8981-842E-4ADE-940F-71B84AF63BE4}" destId="{1CC76003-DB65-4FB3-A6AE-3B3923CEA81C}" srcOrd="1" destOrd="0" presId="urn:microsoft.com/office/officeart/2018/2/layout/IconCircleList"/>
    <dgm:cxn modelId="{BF36C791-2044-46BA-9595-8C4736C4A574}" type="presParOf" srcId="{ACFD8981-842E-4ADE-940F-71B84AF63BE4}" destId="{A7362980-24D8-43AC-836A-38D4EC7250D8}" srcOrd="2" destOrd="0" presId="urn:microsoft.com/office/officeart/2018/2/layout/IconCircleList"/>
    <dgm:cxn modelId="{88E3E9E3-495C-434E-A366-1C0F961E1137}" type="presParOf" srcId="{ACFD8981-842E-4ADE-940F-71B84AF63BE4}" destId="{49B5F0F3-33B0-4215-8466-77A4A4570A9E}" srcOrd="3" destOrd="0" presId="urn:microsoft.com/office/officeart/2018/2/layout/IconCircleList"/>
    <dgm:cxn modelId="{D598004D-AFCB-448E-A1C9-A4D238D58A7F}" type="presParOf" srcId="{FFE9E824-1195-4456-B574-CC813D8E57F3}" destId="{E7E5AD23-937A-4DBF-9170-6B91CBC99C08}" srcOrd="3" destOrd="0" presId="urn:microsoft.com/office/officeart/2018/2/layout/IconCircleList"/>
    <dgm:cxn modelId="{4B6FEE97-F763-453D-ADD5-88006CDFA240}" type="presParOf" srcId="{FFE9E824-1195-4456-B574-CC813D8E57F3}" destId="{5445E092-10B1-4F40-B93D-66B1BCABE697}" srcOrd="4" destOrd="0" presId="urn:microsoft.com/office/officeart/2018/2/layout/IconCircleList"/>
    <dgm:cxn modelId="{AFB2EF27-3C4B-4640-958D-173B4A59A966}" type="presParOf" srcId="{5445E092-10B1-4F40-B93D-66B1BCABE697}" destId="{79986EA2-A5B4-4C05-973F-AA60D095CCFD}" srcOrd="0" destOrd="0" presId="urn:microsoft.com/office/officeart/2018/2/layout/IconCircleList"/>
    <dgm:cxn modelId="{39A7BAD7-9985-4F33-8060-99F124B868C8}" type="presParOf" srcId="{5445E092-10B1-4F40-B93D-66B1BCABE697}" destId="{133CD188-93E4-4D6D-B5A4-B44A91B6995A}" srcOrd="1" destOrd="0" presId="urn:microsoft.com/office/officeart/2018/2/layout/IconCircleList"/>
    <dgm:cxn modelId="{880CC070-815F-44BF-97EA-BD159986C80F}" type="presParOf" srcId="{5445E092-10B1-4F40-B93D-66B1BCABE697}" destId="{2BAA17A0-00A1-4C76-BA32-6E4482AFC860}" srcOrd="2" destOrd="0" presId="urn:microsoft.com/office/officeart/2018/2/layout/IconCircleList"/>
    <dgm:cxn modelId="{28812896-6503-429D-B8F7-95C8FFE2A234}" type="presParOf" srcId="{5445E092-10B1-4F40-B93D-66B1BCABE697}" destId="{E6DB063B-1427-409F-AE4B-E9DDE9A524F9}" srcOrd="3" destOrd="0" presId="urn:microsoft.com/office/officeart/2018/2/layout/IconCircleList"/>
    <dgm:cxn modelId="{D6AF0515-4EB6-42F6-A266-526D4E699E68}" type="presParOf" srcId="{FFE9E824-1195-4456-B574-CC813D8E57F3}" destId="{E78AC227-8991-4704-BA57-51C18FB4AB34}" srcOrd="5" destOrd="0" presId="urn:microsoft.com/office/officeart/2018/2/layout/IconCircleList"/>
    <dgm:cxn modelId="{DF20B624-C83C-4E7A-82DB-60F027017131}" type="presParOf" srcId="{FFE9E824-1195-4456-B574-CC813D8E57F3}" destId="{2A924534-4294-4EB6-BB07-560AA8C9E49F}" srcOrd="6" destOrd="0" presId="urn:microsoft.com/office/officeart/2018/2/layout/IconCircleList"/>
    <dgm:cxn modelId="{2DCFC053-3A34-4CA1-A538-D869CE311BA8}" type="presParOf" srcId="{2A924534-4294-4EB6-BB07-560AA8C9E49F}" destId="{911C6072-54EC-4C95-B4C3-697C6E759E04}" srcOrd="0" destOrd="0" presId="urn:microsoft.com/office/officeart/2018/2/layout/IconCircleList"/>
    <dgm:cxn modelId="{C63ABEEA-17C3-48F3-99AA-9CEFC930C1DA}" type="presParOf" srcId="{2A924534-4294-4EB6-BB07-560AA8C9E49F}" destId="{E1CD2288-06E8-49F4-AAA8-29CB5AA6FA56}" srcOrd="1" destOrd="0" presId="urn:microsoft.com/office/officeart/2018/2/layout/IconCircleList"/>
    <dgm:cxn modelId="{14909C1F-E0AE-4601-8ECB-9898EDCDAA3C}" type="presParOf" srcId="{2A924534-4294-4EB6-BB07-560AA8C9E49F}" destId="{FB5F98FD-BFE7-4927-97FD-416D30302FE3}" srcOrd="2" destOrd="0" presId="urn:microsoft.com/office/officeart/2018/2/layout/IconCircleList"/>
    <dgm:cxn modelId="{EA7950D9-BA8C-4FF5-9B3D-99081C7F805B}" type="presParOf" srcId="{2A924534-4294-4EB6-BB07-560AA8C9E49F}" destId="{3E5BFC3D-CBB8-4091-BAC4-852C0E0E4D64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FD5ADD6-E948-4876-BBF4-D396D00552B7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5863D0F1-472F-4BEB-9091-BCF1A66926BF}">
      <dgm:prSet/>
      <dgm:spPr/>
      <dgm:t>
        <a:bodyPr/>
        <a:lstStyle/>
        <a:p>
          <a:r>
            <a:rPr lang="en-GB"/>
            <a:t>Using the paper in front of you; </a:t>
          </a:r>
          <a:endParaRPr lang="en-US"/>
        </a:p>
      </dgm:t>
    </dgm:pt>
    <dgm:pt modelId="{3CC47DB1-2551-4E89-8E59-269492643AFB}" type="parTrans" cxnId="{A1616E4C-141B-41A0-ADBB-3C3561CE918C}">
      <dgm:prSet/>
      <dgm:spPr/>
      <dgm:t>
        <a:bodyPr/>
        <a:lstStyle/>
        <a:p>
          <a:endParaRPr lang="en-US"/>
        </a:p>
      </dgm:t>
    </dgm:pt>
    <dgm:pt modelId="{D7F61E37-49FF-4AA4-9589-82C49A6969B5}" type="sibTrans" cxnId="{A1616E4C-141B-41A0-ADBB-3C3561CE918C}">
      <dgm:prSet/>
      <dgm:spPr/>
      <dgm:t>
        <a:bodyPr/>
        <a:lstStyle/>
        <a:p>
          <a:endParaRPr lang="en-US"/>
        </a:p>
      </dgm:t>
    </dgm:pt>
    <dgm:pt modelId="{7A68487A-CBE0-4286-8EA0-5CEC529EC8A9}">
      <dgm:prSet/>
      <dgm:spPr/>
      <dgm:t>
        <a:bodyPr/>
        <a:lstStyle/>
        <a:p>
          <a:r>
            <a:rPr lang="en-GB"/>
            <a:t>Create a mind map regarding the meaning of the question.</a:t>
          </a:r>
          <a:endParaRPr lang="en-US"/>
        </a:p>
      </dgm:t>
    </dgm:pt>
    <dgm:pt modelId="{8346D7C5-182D-464E-B08A-2D96C908416D}" type="parTrans" cxnId="{8102A8DF-A6D4-4BD1-ACD8-E9877D9DDBA9}">
      <dgm:prSet/>
      <dgm:spPr/>
      <dgm:t>
        <a:bodyPr/>
        <a:lstStyle/>
        <a:p>
          <a:endParaRPr lang="en-US"/>
        </a:p>
      </dgm:t>
    </dgm:pt>
    <dgm:pt modelId="{21E3818D-22B9-46EA-8402-F177576A64F0}" type="sibTrans" cxnId="{8102A8DF-A6D4-4BD1-ACD8-E9877D9DDBA9}">
      <dgm:prSet/>
      <dgm:spPr/>
      <dgm:t>
        <a:bodyPr/>
        <a:lstStyle/>
        <a:p>
          <a:endParaRPr lang="en-US"/>
        </a:p>
      </dgm:t>
    </dgm:pt>
    <dgm:pt modelId="{6FBB3C79-2C83-4FAD-8EED-D040CB1933E6}">
      <dgm:prSet/>
      <dgm:spPr/>
      <dgm:t>
        <a:bodyPr/>
        <a:lstStyle/>
        <a:p>
          <a:r>
            <a:rPr lang="en-GB"/>
            <a:t>Work in pairs. </a:t>
          </a:r>
          <a:endParaRPr lang="en-US"/>
        </a:p>
      </dgm:t>
    </dgm:pt>
    <dgm:pt modelId="{361795D4-4642-4EE8-8CE2-C70986C1935A}" type="parTrans" cxnId="{E0AB64D5-E453-4D97-AD2D-7CD6BA8D20F7}">
      <dgm:prSet/>
      <dgm:spPr/>
      <dgm:t>
        <a:bodyPr/>
        <a:lstStyle/>
        <a:p>
          <a:endParaRPr lang="en-US"/>
        </a:p>
      </dgm:t>
    </dgm:pt>
    <dgm:pt modelId="{F0B698BF-4FD7-4770-9961-227EAF692B49}" type="sibTrans" cxnId="{E0AB64D5-E453-4D97-AD2D-7CD6BA8D20F7}">
      <dgm:prSet/>
      <dgm:spPr/>
      <dgm:t>
        <a:bodyPr/>
        <a:lstStyle/>
        <a:p>
          <a:endParaRPr lang="en-US"/>
        </a:p>
      </dgm:t>
    </dgm:pt>
    <dgm:pt modelId="{1B638430-67BC-43E3-A4D9-340405AF0B1E}" type="pres">
      <dgm:prSet presAssocID="{5FD5ADD6-E948-4876-BBF4-D396D00552B7}" presName="outerComposite" presStyleCnt="0">
        <dgm:presLayoutVars>
          <dgm:chMax val="5"/>
          <dgm:dir/>
          <dgm:resizeHandles val="exact"/>
        </dgm:presLayoutVars>
      </dgm:prSet>
      <dgm:spPr/>
    </dgm:pt>
    <dgm:pt modelId="{A69D2D81-3737-4C9F-81B4-BC8CAB61EF72}" type="pres">
      <dgm:prSet presAssocID="{5FD5ADD6-E948-4876-BBF4-D396D00552B7}" presName="dummyMaxCanvas" presStyleCnt="0">
        <dgm:presLayoutVars/>
      </dgm:prSet>
      <dgm:spPr/>
    </dgm:pt>
    <dgm:pt modelId="{25FEC37C-4C27-4611-A1D9-2544CE4BC35E}" type="pres">
      <dgm:prSet presAssocID="{5FD5ADD6-E948-4876-BBF4-D396D00552B7}" presName="ThreeNodes_1" presStyleLbl="node1" presStyleIdx="0" presStyleCnt="3">
        <dgm:presLayoutVars>
          <dgm:bulletEnabled val="1"/>
        </dgm:presLayoutVars>
      </dgm:prSet>
      <dgm:spPr/>
    </dgm:pt>
    <dgm:pt modelId="{77447884-4826-4B5A-BFB5-19579A613CD1}" type="pres">
      <dgm:prSet presAssocID="{5FD5ADD6-E948-4876-BBF4-D396D00552B7}" presName="ThreeNodes_2" presStyleLbl="node1" presStyleIdx="1" presStyleCnt="3">
        <dgm:presLayoutVars>
          <dgm:bulletEnabled val="1"/>
        </dgm:presLayoutVars>
      </dgm:prSet>
      <dgm:spPr/>
    </dgm:pt>
    <dgm:pt modelId="{47D63509-822C-45C9-8302-527B99E83F21}" type="pres">
      <dgm:prSet presAssocID="{5FD5ADD6-E948-4876-BBF4-D396D00552B7}" presName="ThreeNodes_3" presStyleLbl="node1" presStyleIdx="2" presStyleCnt="3">
        <dgm:presLayoutVars>
          <dgm:bulletEnabled val="1"/>
        </dgm:presLayoutVars>
      </dgm:prSet>
      <dgm:spPr/>
    </dgm:pt>
    <dgm:pt modelId="{6909D872-D48B-45EC-BC02-6F4F54D7F48A}" type="pres">
      <dgm:prSet presAssocID="{5FD5ADD6-E948-4876-BBF4-D396D00552B7}" presName="ThreeConn_1-2" presStyleLbl="fgAccFollowNode1" presStyleIdx="0" presStyleCnt="2">
        <dgm:presLayoutVars>
          <dgm:bulletEnabled val="1"/>
        </dgm:presLayoutVars>
      </dgm:prSet>
      <dgm:spPr/>
    </dgm:pt>
    <dgm:pt modelId="{92B2072E-2A67-43A0-A3B4-97AA5E79DD95}" type="pres">
      <dgm:prSet presAssocID="{5FD5ADD6-E948-4876-BBF4-D396D00552B7}" presName="ThreeConn_2-3" presStyleLbl="fgAccFollowNode1" presStyleIdx="1" presStyleCnt="2">
        <dgm:presLayoutVars>
          <dgm:bulletEnabled val="1"/>
        </dgm:presLayoutVars>
      </dgm:prSet>
      <dgm:spPr/>
    </dgm:pt>
    <dgm:pt modelId="{18FCEB40-CA0A-4768-9FC2-DC9181B1F41E}" type="pres">
      <dgm:prSet presAssocID="{5FD5ADD6-E948-4876-BBF4-D396D00552B7}" presName="ThreeNodes_1_text" presStyleLbl="node1" presStyleIdx="2" presStyleCnt="3">
        <dgm:presLayoutVars>
          <dgm:bulletEnabled val="1"/>
        </dgm:presLayoutVars>
      </dgm:prSet>
      <dgm:spPr/>
    </dgm:pt>
    <dgm:pt modelId="{8679AB4B-39AF-42D9-A632-1C33E7AFF498}" type="pres">
      <dgm:prSet presAssocID="{5FD5ADD6-E948-4876-BBF4-D396D00552B7}" presName="ThreeNodes_2_text" presStyleLbl="node1" presStyleIdx="2" presStyleCnt="3">
        <dgm:presLayoutVars>
          <dgm:bulletEnabled val="1"/>
        </dgm:presLayoutVars>
      </dgm:prSet>
      <dgm:spPr/>
    </dgm:pt>
    <dgm:pt modelId="{12C87014-96FA-4137-A605-CAE4B76664BA}" type="pres">
      <dgm:prSet presAssocID="{5FD5ADD6-E948-4876-BBF4-D396D00552B7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6E758011-2453-4EEC-94C6-3450071E4F35}" type="presOf" srcId="{6FBB3C79-2C83-4FAD-8EED-D040CB1933E6}" destId="{47D63509-822C-45C9-8302-527B99E83F21}" srcOrd="0" destOrd="0" presId="urn:microsoft.com/office/officeart/2005/8/layout/vProcess5"/>
    <dgm:cxn modelId="{428A365E-BC23-4CC6-8FFC-0A00BB2557CA}" type="presOf" srcId="{6FBB3C79-2C83-4FAD-8EED-D040CB1933E6}" destId="{12C87014-96FA-4137-A605-CAE4B76664BA}" srcOrd="1" destOrd="0" presId="urn:microsoft.com/office/officeart/2005/8/layout/vProcess5"/>
    <dgm:cxn modelId="{A1616E4C-141B-41A0-ADBB-3C3561CE918C}" srcId="{5FD5ADD6-E948-4876-BBF4-D396D00552B7}" destId="{5863D0F1-472F-4BEB-9091-BCF1A66926BF}" srcOrd="0" destOrd="0" parTransId="{3CC47DB1-2551-4E89-8E59-269492643AFB}" sibTransId="{D7F61E37-49FF-4AA4-9589-82C49A6969B5}"/>
    <dgm:cxn modelId="{C2ED4F4F-4859-4BAD-ACCD-1FA7EA9DA190}" type="presOf" srcId="{21E3818D-22B9-46EA-8402-F177576A64F0}" destId="{92B2072E-2A67-43A0-A3B4-97AA5E79DD95}" srcOrd="0" destOrd="0" presId="urn:microsoft.com/office/officeart/2005/8/layout/vProcess5"/>
    <dgm:cxn modelId="{14EBC98A-E9DC-4714-B475-BDE764B13D8D}" type="presOf" srcId="{D7F61E37-49FF-4AA4-9589-82C49A6969B5}" destId="{6909D872-D48B-45EC-BC02-6F4F54D7F48A}" srcOrd="0" destOrd="0" presId="urn:microsoft.com/office/officeart/2005/8/layout/vProcess5"/>
    <dgm:cxn modelId="{84B55B9E-6C27-42E1-AB89-EB8E1CACC4E0}" type="presOf" srcId="{5FD5ADD6-E948-4876-BBF4-D396D00552B7}" destId="{1B638430-67BC-43E3-A4D9-340405AF0B1E}" srcOrd="0" destOrd="0" presId="urn:microsoft.com/office/officeart/2005/8/layout/vProcess5"/>
    <dgm:cxn modelId="{1A2C5ECD-7C69-4EB6-8D79-86136355C01A}" type="presOf" srcId="{5863D0F1-472F-4BEB-9091-BCF1A66926BF}" destId="{25FEC37C-4C27-4611-A1D9-2544CE4BC35E}" srcOrd="0" destOrd="0" presId="urn:microsoft.com/office/officeart/2005/8/layout/vProcess5"/>
    <dgm:cxn modelId="{2698CBCE-A12B-46D4-8DD4-281430EFEB82}" type="presOf" srcId="{5863D0F1-472F-4BEB-9091-BCF1A66926BF}" destId="{18FCEB40-CA0A-4768-9FC2-DC9181B1F41E}" srcOrd="1" destOrd="0" presId="urn:microsoft.com/office/officeart/2005/8/layout/vProcess5"/>
    <dgm:cxn modelId="{E0AB64D5-E453-4D97-AD2D-7CD6BA8D20F7}" srcId="{5FD5ADD6-E948-4876-BBF4-D396D00552B7}" destId="{6FBB3C79-2C83-4FAD-8EED-D040CB1933E6}" srcOrd="2" destOrd="0" parTransId="{361795D4-4642-4EE8-8CE2-C70986C1935A}" sibTransId="{F0B698BF-4FD7-4770-9961-227EAF692B49}"/>
    <dgm:cxn modelId="{73B837D8-1EC0-4AB2-A612-8367320009A4}" type="presOf" srcId="{7A68487A-CBE0-4286-8EA0-5CEC529EC8A9}" destId="{8679AB4B-39AF-42D9-A632-1C33E7AFF498}" srcOrd="1" destOrd="0" presId="urn:microsoft.com/office/officeart/2005/8/layout/vProcess5"/>
    <dgm:cxn modelId="{8102A8DF-A6D4-4BD1-ACD8-E9877D9DDBA9}" srcId="{5FD5ADD6-E948-4876-BBF4-D396D00552B7}" destId="{7A68487A-CBE0-4286-8EA0-5CEC529EC8A9}" srcOrd="1" destOrd="0" parTransId="{8346D7C5-182D-464E-B08A-2D96C908416D}" sibTransId="{21E3818D-22B9-46EA-8402-F177576A64F0}"/>
    <dgm:cxn modelId="{DE3DAFE4-0776-47BA-AA44-6CB976BE2501}" type="presOf" srcId="{7A68487A-CBE0-4286-8EA0-5CEC529EC8A9}" destId="{77447884-4826-4B5A-BFB5-19579A613CD1}" srcOrd="0" destOrd="0" presId="urn:microsoft.com/office/officeart/2005/8/layout/vProcess5"/>
    <dgm:cxn modelId="{4A8F7430-437B-487A-BE61-4E0EB652E386}" type="presParOf" srcId="{1B638430-67BC-43E3-A4D9-340405AF0B1E}" destId="{A69D2D81-3737-4C9F-81B4-BC8CAB61EF72}" srcOrd="0" destOrd="0" presId="urn:microsoft.com/office/officeart/2005/8/layout/vProcess5"/>
    <dgm:cxn modelId="{DE51E497-84BC-47AB-BB4C-178FFAB68AAE}" type="presParOf" srcId="{1B638430-67BC-43E3-A4D9-340405AF0B1E}" destId="{25FEC37C-4C27-4611-A1D9-2544CE4BC35E}" srcOrd="1" destOrd="0" presId="urn:microsoft.com/office/officeart/2005/8/layout/vProcess5"/>
    <dgm:cxn modelId="{F54D25DA-B125-4AB9-BA1C-078D24435C78}" type="presParOf" srcId="{1B638430-67BC-43E3-A4D9-340405AF0B1E}" destId="{77447884-4826-4B5A-BFB5-19579A613CD1}" srcOrd="2" destOrd="0" presId="urn:microsoft.com/office/officeart/2005/8/layout/vProcess5"/>
    <dgm:cxn modelId="{F64F58CC-FD0D-4240-8BE0-BA5D5D042201}" type="presParOf" srcId="{1B638430-67BC-43E3-A4D9-340405AF0B1E}" destId="{47D63509-822C-45C9-8302-527B99E83F21}" srcOrd="3" destOrd="0" presId="urn:microsoft.com/office/officeart/2005/8/layout/vProcess5"/>
    <dgm:cxn modelId="{1BBD761A-3E15-49F7-89E7-2AE70892C80E}" type="presParOf" srcId="{1B638430-67BC-43E3-A4D9-340405AF0B1E}" destId="{6909D872-D48B-45EC-BC02-6F4F54D7F48A}" srcOrd="4" destOrd="0" presId="urn:microsoft.com/office/officeart/2005/8/layout/vProcess5"/>
    <dgm:cxn modelId="{8F78BB21-10E9-40B4-AB6F-FC9342FD9106}" type="presParOf" srcId="{1B638430-67BC-43E3-A4D9-340405AF0B1E}" destId="{92B2072E-2A67-43A0-A3B4-97AA5E79DD95}" srcOrd="5" destOrd="0" presId="urn:microsoft.com/office/officeart/2005/8/layout/vProcess5"/>
    <dgm:cxn modelId="{AB07E091-8C4A-4DD2-931C-14F19A785FF9}" type="presParOf" srcId="{1B638430-67BC-43E3-A4D9-340405AF0B1E}" destId="{18FCEB40-CA0A-4768-9FC2-DC9181B1F41E}" srcOrd="6" destOrd="0" presId="urn:microsoft.com/office/officeart/2005/8/layout/vProcess5"/>
    <dgm:cxn modelId="{B0D28DC8-AF94-4061-9594-8B6AE20E33C3}" type="presParOf" srcId="{1B638430-67BC-43E3-A4D9-340405AF0B1E}" destId="{8679AB4B-39AF-42D9-A632-1C33E7AFF498}" srcOrd="7" destOrd="0" presId="urn:microsoft.com/office/officeart/2005/8/layout/vProcess5"/>
    <dgm:cxn modelId="{AA50036C-7203-4352-B147-D08DBAB9BD95}" type="presParOf" srcId="{1B638430-67BC-43E3-A4D9-340405AF0B1E}" destId="{12C87014-96FA-4137-A605-CAE4B76664BA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58D1BF7-51A6-4E0E-B905-6DDC1029ACA8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3A678B6-8A3B-4261-9D70-C3C3BE33646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What is the current political system? (Government and Parliament)</a:t>
          </a:r>
          <a:endParaRPr lang="en-US"/>
        </a:p>
      </dgm:t>
    </dgm:pt>
    <dgm:pt modelId="{17CD8E48-0CD0-4F59-B5B6-50EDF6000A8F}" type="parTrans" cxnId="{10996B11-2933-4341-978C-7A6D57A6C6C5}">
      <dgm:prSet/>
      <dgm:spPr/>
      <dgm:t>
        <a:bodyPr/>
        <a:lstStyle/>
        <a:p>
          <a:endParaRPr lang="en-US"/>
        </a:p>
      </dgm:t>
    </dgm:pt>
    <dgm:pt modelId="{98AA4B54-54A4-44D6-ADEB-D5AA1223A96B}" type="sibTrans" cxnId="{10996B11-2933-4341-978C-7A6D57A6C6C5}">
      <dgm:prSet/>
      <dgm:spPr/>
      <dgm:t>
        <a:bodyPr/>
        <a:lstStyle/>
        <a:p>
          <a:endParaRPr lang="en-US"/>
        </a:p>
      </dgm:t>
    </dgm:pt>
    <dgm:pt modelId="{0430D079-9951-4835-93E3-59CFEC5B8DF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How are members of the Government elected? </a:t>
          </a:r>
          <a:endParaRPr lang="en-US"/>
        </a:p>
      </dgm:t>
    </dgm:pt>
    <dgm:pt modelId="{B050B509-3416-4948-8B8D-B9CE590F5D88}" type="parTrans" cxnId="{E831D187-8F8E-4D86-8E24-9855A8A24520}">
      <dgm:prSet/>
      <dgm:spPr/>
      <dgm:t>
        <a:bodyPr/>
        <a:lstStyle/>
        <a:p>
          <a:endParaRPr lang="en-US"/>
        </a:p>
      </dgm:t>
    </dgm:pt>
    <dgm:pt modelId="{8262B9D8-0F49-4461-A75F-9395F23CA658}" type="sibTrans" cxnId="{E831D187-8F8E-4D86-8E24-9855A8A24520}">
      <dgm:prSet/>
      <dgm:spPr/>
      <dgm:t>
        <a:bodyPr/>
        <a:lstStyle/>
        <a:p>
          <a:endParaRPr lang="en-US"/>
        </a:p>
      </dgm:t>
    </dgm:pt>
    <dgm:pt modelId="{892E949E-5417-4DCE-9B86-62679E0C470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Advantages and disadvantages of the voting system. </a:t>
          </a:r>
          <a:endParaRPr lang="en-US"/>
        </a:p>
      </dgm:t>
    </dgm:pt>
    <dgm:pt modelId="{5F24D415-7A81-4E19-9EB1-C24589B13F2D}" type="parTrans" cxnId="{1AD0A5DB-54F0-4E07-BDC7-2E8C8ACE333D}">
      <dgm:prSet/>
      <dgm:spPr/>
      <dgm:t>
        <a:bodyPr/>
        <a:lstStyle/>
        <a:p>
          <a:endParaRPr lang="en-US"/>
        </a:p>
      </dgm:t>
    </dgm:pt>
    <dgm:pt modelId="{0BFE372D-B9B6-4554-B632-D4CF4263322E}" type="sibTrans" cxnId="{1AD0A5DB-54F0-4E07-BDC7-2E8C8ACE333D}">
      <dgm:prSet/>
      <dgm:spPr/>
      <dgm:t>
        <a:bodyPr/>
        <a:lstStyle/>
        <a:p>
          <a:endParaRPr lang="en-US"/>
        </a:p>
      </dgm:t>
    </dgm:pt>
    <dgm:pt modelId="{F64AE5EB-458B-4AA8-9302-4C84F778E0A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Reform Suggestions.</a:t>
          </a:r>
          <a:endParaRPr lang="en-US"/>
        </a:p>
      </dgm:t>
    </dgm:pt>
    <dgm:pt modelId="{8D298DDE-79F4-4EDC-A73E-4109A00215F4}" type="parTrans" cxnId="{E9A13D58-DC04-4462-B760-293B33B34D5D}">
      <dgm:prSet/>
      <dgm:spPr/>
      <dgm:t>
        <a:bodyPr/>
        <a:lstStyle/>
        <a:p>
          <a:endParaRPr lang="en-US"/>
        </a:p>
      </dgm:t>
    </dgm:pt>
    <dgm:pt modelId="{67F6961F-3541-437F-BFF5-7A170585CC38}" type="sibTrans" cxnId="{E9A13D58-DC04-4462-B760-293B33B34D5D}">
      <dgm:prSet/>
      <dgm:spPr/>
      <dgm:t>
        <a:bodyPr/>
        <a:lstStyle/>
        <a:p>
          <a:endParaRPr lang="en-US"/>
        </a:p>
      </dgm:t>
    </dgm:pt>
    <dgm:pt modelId="{9864D8AB-429B-4FF4-BE9E-2968B870944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Summary/ Conclusion.</a:t>
          </a:r>
          <a:endParaRPr lang="en-US"/>
        </a:p>
      </dgm:t>
    </dgm:pt>
    <dgm:pt modelId="{73D02B70-B48B-460C-AA27-2772745B6034}" type="parTrans" cxnId="{08C4733B-E463-4164-93BD-0579CB8F0AF7}">
      <dgm:prSet/>
      <dgm:spPr/>
      <dgm:t>
        <a:bodyPr/>
        <a:lstStyle/>
        <a:p>
          <a:endParaRPr lang="en-US"/>
        </a:p>
      </dgm:t>
    </dgm:pt>
    <dgm:pt modelId="{94D06F04-909B-4696-A2F2-A410B4733573}" type="sibTrans" cxnId="{08C4733B-E463-4164-93BD-0579CB8F0AF7}">
      <dgm:prSet/>
      <dgm:spPr/>
      <dgm:t>
        <a:bodyPr/>
        <a:lstStyle/>
        <a:p>
          <a:endParaRPr lang="en-US"/>
        </a:p>
      </dgm:t>
    </dgm:pt>
    <dgm:pt modelId="{29CD4767-8C10-4522-AE60-38DFF1489122}" type="pres">
      <dgm:prSet presAssocID="{158D1BF7-51A6-4E0E-B905-6DDC1029ACA8}" presName="root" presStyleCnt="0">
        <dgm:presLayoutVars>
          <dgm:dir/>
          <dgm:resizeHandles val="exact"/>
        </dgm:presLayoutVars>
      </dgm:prSet>
      <dgm:spPr/>
    </dgm:pt>
    <dgm:pt modelId="{8244F190-1CB1-4DBA-AF86-C1CEC9108BD7}" type="pres">
      <dgm:prSet presAssocID="{03A678B6-8A3B-4261-9D70-C3C3BE336467}" presName="compNode" presStyleCnt="0"/>
      <dgm:spPr/>
    </dgm:pt>
    <dgm:pt modelId="{C8EFA8FE-4575-4A62-890D-538931055DA4}" type="pres">
      <dgm:prSet presAssocID="{03A678B6-8A3B-4261-9D70-C3C3BE336467}" presName="bgRect" presStyleLbl="bgShp" presStyleIdx="0" presStyleCnt="5"/>
      <dgm:spPr/>
    </dgm:pt>
    <dgm:pt modelId="{28E1D4B8-EAE0-4824-990B-6F8D4C1B56FF}" type="pres">
      <dgm:prSet presAssocID="{03A678B6-8A3B-4261-9D70-C3C3BE336467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A0BAC2C8-00FB-4697-B0E0-4D1A70B91060}" type="pres">
      <dgm:prSet presAssocID="{03A678B6-8A3B-4261-9D70-C3C3BE336467}" presName="spaceRect" presStyleCnt="0"/>
      <dgm:spPr/>
    </dgm:pt>
    <dgm:pt modelId="{CCC9F16C-3EC9-4A82-8A7D-03A8EF9A1E84}" type="pres">
      <dgm:prSet presAssocID="{03A678B6-8A3B-4261-9D70-C3C3BE336467}" presName="parTx" presStyleLbl="revTx" presStyleIdx="0" presStyleCnt="5">
        <dgm:presLayoutVars>
          <dgm:chMax val="0"/>
          <dgm:chPref val="0"/>
        </dgm:presLayoutVars>
      </dgm:prSet>
      <dgm:spPr/>
    </dgm:pt>
    <dgm:pt modelId="{53FA051F-50B8-413B-960C-6D78188F76E4}" type="pres">
      <dgm:prSet presAssocID="{98AA4B54-54A4-44D6-ADEB-D5AA1223A96B}" presName="sibTrans" presStyleCnt="0"/>
      <dgm:spPr/>
    </dgm:pt>
    <dgm:pt modelId="{66901C30-595B-4591-94D2-78D11914850D}" type="pres">
      <dgm:prSet presAssocID="{0430D079-9951-4835-93E3-59CFEC5B8DF8}" presName="compNode" presStyleCnt="0"/>
      <dgm:spPr/>
    </dgm:pt>
    <dgm:pt modelId="{0ECC2E8F-9446-4E70-BF24-AA693D896B74}" type="pres">
      <dgm:prSet presAssocID="{0430D079-9951-4835-93E3-59CFEC5B8DF8}" presName="bgRect" presStyleLbl="bgShp" presStyleIdx="1" presStyleCnt="5"/>
      <dgm:spPr/>
    </dgm:pt>
    <dgm:pt modelId="{26115D1B-D69C-4474-B118-907F7D8B8DA0}" type="pres">
      <dgm:prSet presAssocID="{0430D079-9951-4835-93E3-59CFEC5B8DF8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F30FDA54-C2EB-476A-86B7-5B90C0F2B64E}" type="pres">
      <dgm:prSet presAssocID="{0430D079-9951-4835-93E3-59CFEC5B8DF8}" presName="spaceRect" presStyleCnt="0"/>
      <dgm:spPr/>
    </dgm:pt>
    <dgm:pt modelId="{C905E8B5-DF03-4EEF-B3FB-DDB83AB32364}" type="pres">
      <dgm:prSet presAssocID="{0430D079-9951-4835-93E3-59CFEC5B8DF8}" presName="parTx" presStyleLbl="revTx" presStyleIdx="1" presStyleCnt="5">
        <dgm:presLayoutVars>
          <dgm:chMax val="0"/>
          <dgm:chPref val="0"/>
        </dgm:presLayoutVars>
      </dgm:prSet>
      <dgm:spPr/>
    </dgm:pt>
    <dgm:pt modelId="{7584673D-B90F-41B2-B172-EA782F31A573}" type="pres">
      <dgm:prSet presAssocID="{8262B9D8-0F49-4461-A75F-9395F23CA658}" presName="sibTrans" presStyleCnt="0"/>
      <dgm:spPr/>
    </dgm:pt>
    <dgm:pt modelId="{08CF1768-54CF-4256-8D16-A89570DF1E25}" type="pres">
      <dgm:prSet presAssocID="{892E949E-5417-4DCE-9B86-62679E0C4709}" presName="compNode" presStyleCnt="0"/>
      <dgm:spPr/>
    </dgm:pt>
    <dgm:pt modelId="{E0AC1D9F-F42D-4E0C-82FA-522C5710D5EF}" type="pres">
      <dgm:prSet presAssocID="{892E949E-5417-4DCE-9B86-62679E0C4709}" presName="bgRect" presStyleLbl="bgShp" presStyleIdx="2" presStyleCnt="5"/>
      <dgm:spPr/>
    </dgm:pt>
    <dgm:pt modelId="{21F58E76-85F0-4E6B-B840-9804DD84175E}" type="pres">
      <dgm:prSet presAssocID="{892E949E-5417-4DCE-9B86-62679E0C4709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80B20464-2139-4A41-AEB4-B5718244A406}" type="pres">
      <dgm:prSet presAssocID="{892E949E-5417-4DCE-9B86-62679E0C4709}" presName="spaceRect" presStyleCnt="0"/>
      <dgm:spPr/>
    </dgm:pt>
    <dgm:pt modelId="{5545AF7B-8F2E-4B84-974C-EF418E0CA089}" type="pres">
      <dgm:prSet presAssocID="{892E949E-5417-4DCE-9B86-62679E0C4709}" presName="parTx" presStyleLbl="revTx" presStyleIdx="2" presStyleCnt="5">
        <dgm:presLayoutVars>
          <dgm:chMax val="0"/>
          <dgm:chPref val="0"/>
        </dgm:presLayoutVars>
      </dgm:prSet>
      <dgm:spPr/>
    </dgm:pt>
    <dgm:pt modelId="{2EBEF25E-DA17-4511-9FF7-FB95950E2B2A}" type="pres">
      <dgm:prSet presAssocID="{0BFE372D-B9B6-4554-B632-D4CF4263322E}" presName="sibTrans" presStyleCnt="0"/>
      <dgm:spPr/>
    </dgm:pt>
    <dgm:pt modelId="{2C8879BB-5DA6-418B-9B79-0EF6313C77BD}" type="pres">
      <dgm:prSet presAssocID="{F64AE5EB-458B-4AA8-9302-4C84F778E0A7}" presName="compNode" presStyleCnt="0"/>
      <dgm:spPr/>
    </dgm:pt>
    <dgm:pt modelId="{4B4CC66B-5262-4C5D-BC8B-5EA791713086}" type="pres">
      <dgm:prSet presAssocID="{F64AE5EB-458B-4AA8-9302-4C84F778E0A7}" presName="bgRect" presStyleLbl="bgShp" presStyleIdx="3" presStyleCnt="5"/>
      <dgm:spPr/>
    </dgm:pt>
    <dgm:pt modelId="{277FBE13-E991-491A-A03E-245138D3C8EE}" type="pres">
      <dgm:prSet presAssocID="{F64AE5EB-458B-4AA8-9302-4C84F778E0A7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ightbulb"/>
        </a:ext>
      </dgm:extLst>
    </dgm:pt>
    <dgm:pt modelId="{733E78F6-C476-4E3E-931A-63C679AC5177}" type="pres">
      <dgm:prSet presAssocID="{F64AE5EB-458B-4AA8-9302-4C84F778E0A7}" presName="spaceRect" presStyleCnt="0"/>
      <dgm:spPr/>
    </dgm:pt>
    <dgm:pt modelId="{B24E0318-3027-4CD8-9F87-DF14DAD09B35}" type="pres">
      <dgm:prSet presAssocID="{F64AE5EB-458B-4AA8-9302-4C84F778E0A7}" presName="parTx" presStyleLbl="revTx" presStyleIdx="3" presStyleCnt="5">
        <dgm:presLayoutVars>
          <dgm:chMax val="0"/>
          <dgm:chPref val="0"/>
        </dgm:presLayoutVars>
      </dgm:prSet>
      <dgm:spPr/>
    </dgm:pt>
    <dgm:pt modelId="{CFA036E7-2D22-4FAC-A08E-5D2963C9CC04}" type="pres">
      <dgm:prSet presAssocID="{67F6961F-3541-437F-BFF5-7A170585CC38}" presName="sibTrans" presStyleCnt="0"/>
      <dgm:spPr/>
    </dgm:pt>
    <dgm:pt modelId="{10BB8606-3852-444F-8F70-051C1E85150E}" type="pres">
      <dgm:prSet presAssocID="{9864D8AB-429B-4FF4-BE9E-2968B8709445}" presName="compNode" presStyleCnt="0"/>
      <dgm:spPr/>
    </dgm:pt>
    <dgm:pt modelId="{362C9229-ABB9-4F6D-A156-4A73DE1AF576}" type="pres">
      <dgm:prSet presAssocID="{9864D8AB-429B-4FF4-BE9E-2968B8709445}" presName="bgRect" presStyleLbl="bgShp" presStyleIdx="4" presStyleCnt="5"/>
      <dgm:spPr/>
    </dgm:pt>
    <dgm:pt modelId="{467DFBB9-3507-43CB-A7D9-F185D415D075}" type="pres">
      <dgm:prSet presAssocID="{9864D8AB-429B-4FF4-BE9E-2968B8709445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osed Quotation Mark"/>
        </a:ext>
      </dgm:extLst>
    </dgm:pt>
    <dgm:pt modelId="{33D527E3-62BC-45C9-B6CC-2CF18CE435D3}" type="pres">
      <dgm:prSet presAssocID="{9864D8AB-429B-4FF4-BE9E-2968B8709445}" presName="spaceRect" presStyleCnt="0"/>
      <dgm:spPr/>
    </dgm:pt>
    <dgm:pt modelId="{F11E6EEC-8F4F-4285-B963-C9B398157646}" type="pres">
      <dgm:prSet presAssocID="{9864D8AB-429B-4FF4-BE9E-2968B8709445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10996B11-2933-4341-978C-7A6D57A6C6C5}" srcId="{158D1BF7-51A6-4E0E-B905-6DDC1029ACA8}" destId="{03A678B6-8A3B-4261-9D70-C3C3BE336467}" srcOrd="0" destOrd="0" parTransId="{17CD8E48-0CD0-4F59-B5B6-50EDF6000A8F}" sibTransId="{98AA4B54-54A4-44D6-ADEB-D5AA1223A96B}"/>
    <dgm:cxn modelId="{06A52C14-7051-454F-B263-578C1CF46F45}" type="presOf" srcId="{9864D8AB-429B-4FF4-BE9E-2968B8709445}" destId="{F11E6EEC-8F4F-4285-B963-C9B398157646}" srcOrd="0" destOrd="0" presId="urn:microsoft.com/office/officeart/2018/2/layout/IconVerticalSolidList"/>
    <dgm:cxn modelId="{DE8C7835-DE85-4CF7-8457-6C99012E56D5}" type="presOf" srcId="{F64AE5EB-458B-4AA8-9302-4C84F778E0A7}" destId="{B24E0318-3027-4CD8-9F87-DF14DAD09B35}" srcOrd="0" destOrd="0" presId="urn:microsoft.com/office/officeart/2018/2/layout/IconVerticalSolidList"/>
    <dgm:cxn modelId="{08C4733B-E463-4164-93BD-0579CB8F0AF7}" srcId="{158D1BF7-51A6-4E0E-B905-6DDC1029ACA8}" destId="{9864D8AB-429B-4FF4-BE9E-2968B8709445}" srcOrd="4" destOrd="0" parTransId="{73D02B70-B48B-460C-AA27-2772745B6034}" sibTransId="{94D06F04-909B-4696-A2F2-A410B4733573}"/>
    <dgm:cxn modelId="{E9A13D58-DC04-4462-B760-293B33B34D5D}" srcId="{158D1BF7-51A6-4E0E-B905-6DDC1029ACA8}" destId="{F64AE5EB-458B-4AA8-9302-4C84F778E0A7}" srcOrd="3" destOrd="0" parTransId="{8D298DDE-79F4-4EDC-A73E-4109A00215F4}" sibTransId="{67F6961F-3541-437F-BFF5-7A170585CC38}"/>
    <dgm:cxn modelId="{E831D187-8F8E-4D86-8E24-9855A8A24520}" srcId="{158D1BF7-51A6-4E0E-B905-6DDC1029ACA8}" destId="{0430D079-9951-4835-93E3-59CFEC5B8DF8}" srcOrd="1" destOrd="0" parTransId="{B050B509-3416-4948-8B8D-B9CE590F5D88}" sibTransId="{8262B9D8-0F49-4461-A75F-9395F23CA658}"/>
    <dgm:cxn modelId="{59CA54D0-CFF9-48F7-95C3-6F6DBCD7814E}" type="presOf" srcId="{158D1BF7-51A6-4E0E-B905-6DDC1029ACA8}" destId="{29CD4767-8C10-4522-AE60-38DFF1489122}" srcOrd="0" destOrd="0" presId="urn:microsoft.com/office/officeart/2018/2/layout/IconVerticalSolidList"/>
    <dgm:cxn modelId="{8A7406D7-D3C0-48E0-97F7-8A78745BD859}" type="presOf" srcId="{892E949E-5417-4DCE-9B86-62679E0C4709}" destId="{5545AF7B-8F2E-4B84-974C-EF418E0CA089}" srcOrd="0" destOrd="0" presId="urn:microsoft.com/office/officeart/2018/2/layout/IconVerticalSolidList"/>
    <dgm:cxn modelId="{1AD0A5DB-54F0-4E07-BDC7-2E8C8ACE333D}" srcId="{158D1BF7-51A6-4E0E-B905-6DDC1029ACA8}" destId="{892E949E-5417-4DCE-9B86-62679E0C4709}" srcOrd="2" destOrd="0" parTransId="{5F24D415-7A81-4E19-9EB1-C24589B13F2D}" sibTransId="{0BFE372D-B9B6-4554-B632-D4CF4263322E}"/>
    <dgm:cxn modelId="{B00246E5-D861-43EB-B22D-97576E6FDB51}" type="presOf" srcId="{03A678B6-8A3B-4261-9D70-C3C3BE336467}" destId="{CCC9F16C-3EC9-4A82-8A7D-03A8EF9A1E84}" srcOrd="0" destOrd="0" presId="urn:microsoft.com/office/officeart/2018/2/layout/IconVerticalSolidList"/>
    <dgm:cxn modelId="{297663EA-4F6A-45AD-94F3-B9B79E4EF968}" type="presOf" srcId="{0430D079-9951-4835-93E3-59CFEC5B8DF8}" destId="{C905E8B5-DF03-4EEF-B3FB-DDB83AB32364}" srcOrd="0" destOrd="0" presId="urn:microsoft.com/office/officeart/2018/2/layout/IconVerticalSolidList"/>
    <dgm:cxn modelId="{340498BE-1773-4C78-9BE3-06F541F44340}" type="presParOf" srcId="{29CD4767-8C10-4522-AE60-38DFF1489122}" destId="{8244F190-1CB1-4DBA-AF86-C1CEC9108BD7}" srcOrd="0" destOrd="0" presId="urn:microsoft.com/office/officeart/2018/2/layout/IconVerticalSolidList"/>
    <dgm:cxn modelId="{DA425A23-EE24-45A8-AACC-ADC587F4D780}" type="presParOf" srcId="{8244F190-1CB1-4DBA-AF86-C1CEC9108BD7}" destId="{C8EFA8FE-4575-4A62-890D-538931055DA4}" srcOrd="0" destOrd="0" presId="urn:microsoft.com/office/officeart/2018/2/layout/IconVerticalSolidList"/>
    <dgm:cxn modelId="{75B9DDCC-FAB1-49EE-AACC-6E7555EB124E}" type="presParOf" srcId="{8244F190-1CB1-4DBA-AF86-C1CEC9108BD7}" destId="{28E1D4B8-EAE0-4824-990B-6F8D4C1B56FF}" srcOrd="1" destOrd="0" presId="urn:microsoft.com/office/officeart/2018/2/layout/IconVerticalSolidList"/>
    <dgm:cxn modelId="{BC7B0E93-C259-4461-82A9-A87BDA8199CD}" type="presParOf" srcId="{8244F190-1CB1-4DBA-AF86-C1CEC9108BD7}" destId="{A0BAC2C8-00FB-4697-B0E0-4D1A70B91060}" srcOrd="2" destOrd="0" presId="urn:microsoft.com/office/officeart/2018/2/layout/IconVerticalSolidList"/>
    <dgm:cxn modelId="{8403903B-40AE-4136-A0B8-36AB83395044}" type="presParOf" srcId="{8244F190-1CB1-4DBA-AF86-C1CEC9108BD7}" destId="{CCC9F16C-3EC9-4A82-8A7D-03A8EF9A1E84}" srcOrd="3" destOrd="0" presId="urn:microsoft.com/office/officeart/2018/2/layout/IconVerticalSolidList"/>
    <dgm:cxn modelId="{A59312C7-6D57-4675-B2E3-791B825BCE18}" type="presParOf" srcId="{29CD4767-8C10-4522-AE60-38DFF1489122}" destId="{53FA051F-50B8-413B-960C-6D78188F76E4}" srcOrd="1" destOrd="0" presId="urn:microsoft.com/office/officeart/2018/2/layout/IconVerticalSolidList"/>
    <dgm:cxn modelId="{018C5ACC-92EE-4594-B026-5F7111685AFE}" type="presParOf" srcId="{29CD4767-8C10-4522-AE60-38DFF1489122}" destId="{66901C30-595B-4591-94D2-78D11914850D}" srcOrd="2" destOrd="0" presId="urn:microsoft.com/office/officeart/2018/2/layout/IconVerticalSolidList"/>
    <dgm:cxn modelId="{4E3A7464-00FD-418D-9609-1F33C36B545A}" type="presParOf" srcId="{66901C30-595B-4591-94D2-78D11914850D}" destId="{0ECC2E8F-9446-4E70-BF24-AA693D896B74}" srcOrd="0" destOrd="0" presId="urn:microsoft.com/office/officeart/2018/2/layout/IconVerticalSolidList"/>
    <dgm:cxn modelId="{3AD4B53D-C309-4F9E-B67F-7AE1E7D4C445}" type="presParOf" srcId="{66901C30-595B-4591-94D2-78D11914850D}" destId="{26115D1B-D69C-4474-B118-907F7D8B8DA0}" srcOrd="1" destOrd="0" presId="urn:microsoft.com/office/officeart/2018/2/layout/IconVerticalSolidList"/>
    <dgm:cxn modelId="{00A6FB56-24E6-4E75-8D9E-0D2BAE89CA42}" type="presParOf" srcId="{66901C30-595B-4591-94D2-78D11914850D}" destId="{F30FDA54-C2EB-476A-86B7-5B90C0F2B64E}" srcOrd="2" destOrd="0" presId="urn:microsoft.com/office/officeart/2018/2/layout/IconVerticalSolidList"/>
    <dgm:cxn modelId="{2651310A-AB5A-4108-BE75-3571F5C00210}" type="presParOf" srcId="{66901C30-595B-4591-94D2-78D11914850D}" destId="{C905E8B5-DF03-4EEF-B3FB-DDB83AB32364}" srcOrd="3" destOrd="0" presId="urn:microsoft.com/office/officeart/2018/2/layout/IconVerticalSolidList"/>
    <dgm:cxn modelId="{1ED5B5EF-BDF3-4D01-B948-49CE8ED8FB49}" type="presParOf" srcId="{29CD4767-8C10-4522-AE60-38DFF1489122}" destId="{7584673D-B90F-41B2-B172-EA782F31A573}" srcOrd="3" destOrd="0" presId="urn:microsoft.com/office/officeart/2018/2/layout/IconVerticalSolidList"/>
    <dgm:cxn modelId="{8A66DCCC-A2B4-40BE-A045-F30F0B4DC629}" type="presParOf" srcId="{29CD4767-8C10-4522-AE60-38DFF1489122}" destId="{08CF1768-54CF-4256-8D16-A89570DF1E25}" srcOrd="4" destOrd="0" presId="urn:microsoft.com/office/officeart/2018/2/layout/IconVerticalSolidList"/>
    <dgm:cxn modelId="{7BB13EAB-D055-4ACD-9FCA-CCDA88DC6861}" type="presParOf" srcId="{08CF1768-54CF-4256-8D16-A89570DF1E25}" destId="{E0AC1D9F-F42D-4E0C-82FA-522C5710D5EF}" srcOrd="0" destOrd="0" presId="urn:microsoft.com/office/officeart/2018/2/layout/IconVerticalSolidList"/>
    <dgm:cxn modelId="{8C638B64-9FD0-436A-B6D8-048B6366E208}" type="presParOf" srcId="{08CF1768-54CF-4256-8D16-A89570DF1E25}" destId="{21F58E76-85F0-4E6B-B840-9804DD84175E}" srcOrd="1" destOrd="0" presId="urn:microsoft.com/office/officeart/2018/2/layout/IconVerticalSolidList"/>
    <dgm:cxn modelId="{E7D6FA6E-20DA-4EF8-A8F6-DED646150C0F}" type="presParOf" srcId="{08CF1768-54CF-4256-8D16-A89570DF1E25}" destId="{80B20464-2139-4A41-AEB4-B5718244A406}" srcOrd="2" destOrd="0" presId="urn:microsoft.com/office/officeart/2018/2/layout/IconVerticalSolidList"/>
    <dgm:cxn modelId="{C0D2A762-F660-4C8A-A5F9-21C362C0B48F}" type="presParOf" srcId="{08CF1768-54CF-4256-8D16-A89570DF1E25}" destId="{5545AF7B-8F2E-4B84-974C-EF418E0CA089}" srcOrd="3" destOrd="0" presId="urn:microsoft.com/office/officeart/2018/2/layout/IconVerticalSolidList"/>
    <dgm:cxn modelId="{1FBE56D2-58A4-4BD6-846C-5D8A41EA9992}" type="presParOf" srcId="{29CD4767-8C10-4522-AE60-38DFF1489122}" destId="{2EBEF25E-DA17-4511-9FF7-FB95950E2B2A}" srcOrd="5" destOrd="0" presId="urn:microsoft.com/office/officeart/2018/2/layout/IconVerticalSolidList"/>
    <dgm:cxn modelId="{B22D015C-0146-4F3D-88EC-9315E209B027}" type="presParOf" srcId="{29CD4767-8C10-4522-AE60-38DFF1489122}" destId="{2C8879BB-5DA6-418B-9B79-0EF6313C77BD}" srcOrd="6" destOrd="0" presId="urn:microsoft.com/office/officeart/2018/2/layout/IconVerticalSolidList"/>
    <dgm:cxn modelId="{4B10E7E2-D00B-4D9D-BE3B-934846EFC311}" type="presParOf" srcId="{2C8879BB-5DA6-418B-9B79-0EF6313C77BD}" destId="{4B4CC66B-5262-4C5D-BC8B-5EA791713086}" srcOrd="0" destOrd="0" presId="urn:microsoft.com/office/officeart/2018/2/layout/IconVerticalSolidList"/>
    <dgm:cxn modelId="{AA8E7F6D-3FA7-4139-A835-F40A8D422565}" type="presParOf" srcId="{2C8879BB-5DA6-418B-9B79-0EF6313C77BD}" destId="{277FBE13-E991-491A-A03E-245138D3C8EE}" srcOrd="1" destOrd="0" presId="urn:microsoft.com/office/officeart/2018/2/layout/IconVerticalSolidList"/>
    <dgm:cxn modelId="{35C67E72-CA4F-46B7-90CF-ABD91DC6A816}" type="presParOf" srcId="{2C8879BB-5DA6-418B-9B79-0EF6313C77BD}" destId="{733E78F6-C476-4E3E-931A-63C679AC5177}" srcOrd="2" destOrd="0" presId="urn:microsoft.com/office/officeart/2018/2/layout/IconVerticalSolidList"/>
    <dgm:cxn modelId="{2517A4F3-EC42-4D27-925B-826BB8708BC2}" type="presParOf" srcId="{2C8879BB-5DA6-418B-9B79-0EF6313C77BD}" destId="{B24E0318-3027-4CD8-9F87-DF14DAD09B35}" srcOrd="3" destOrd="0" presId="urn:microsoft.com/office/officeart/2018/2/layout/IconVerticalSolidList"/>
    <dgm:cxn modelId="{B1B807EF-61D3-42A8-B50F-A8EE4F747ED9}" type="presParOf" srcId="{29CD4767-8C10-4522-AE60-38DFF1489122}" destId="{CFA036E7-2D22-4FAC-A08E-5D2963C9CC04}" srcOrd="7" destOrd="0" presId="urn:microsoft.com/office/officeart/2018/2/layout/IconVerticalSolidList"/>
    <dgm:cxn modelId="{F12E1FEB-5667-4E64-BBAA-0E21AC8D484A}" type="presParOf" srcId="{29CD4767-8C10-4522-AE60-38DFF1489122}" destId="{10BB8606-3852-444F-8F70-051C1E85150E}" srcOrd="8" destOrd="0" presId="urn:microsoft.com/office/officeart/2018/2/layout/IconVerticalSolidList"/>
    <dgm:cxn modelId="{B6123415-E7FC-4B39-9585-B22E86694FF6}" type="presParOf" srcId="{10BB8606-3852-444F-8F70-051C1E85150E}" destId="{362C9229-ABB9-4F6D-A156-4A73DE1AF576}" srcOrd="0" destOrd="0" presId="urn:microsoft.com/office/officeart/2018/2/layout/IconVerticalSolidList"/>
    <dgm:cxn modelId="{28B72255-0625-4DF1-B157-339685CF7EEE}" type="presParOf" srcId="{10BB8606-3852-444F-8F70-051C1E85150E}" destId="{467DFBB9-3507-43CB-A7D9-F185D415D075}" srcOrd="1" destOrd="0" presId="urn:microsoft.com/office/officeart/2018/2/layout/IconVerticalSolidList"/>
    <dgm:cxn modelId="{52D66775-D688-47BA-88D1-C13A08E2E572}" type="presParOf" srcId="{10BB8606-3852-444F-8F70-051C1E85150E}" destId="{33D527E3-62BC-45C9-B6CC-2CF18CE435D3}" srcOrd="2" destOrd="0" presId="urn:microsoft.com/office/officeart/2018/2/layout/IconVerticalSolidList"/>
    <dgm:cxn modelId="{688E01DF-F03B-4A33-867D-6C8B71D8346D}" type="presParOf" srcId="{10BB8606-3852-444F-8F70-051C1E85150E}" destId="{F11E6EEC-8F4F-4285-B963-C9B39815764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C9F5DFF-8648-4935-B881-B54EC26E1ECE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FA447CE-8559-48D3-ACC9-71F01C569D0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The assignment is asking you is the current voting system fit for purpose? </a:t>
          </a:r>
          <a:endParaRPr lang="en-US"/>
        </a:p>
      </dgm:t>
    </dgm:pt>
    <dgm:pt modelId="{3C4CA7DD-9C8A-4FD7-8B78-D6B21F034528}" type="parTrans" cxnId="{4B4D9F75-E934-4BE4-8F47-EACDC4D2F038}">
      <dgm:prSet/>
      <dgm:spPr/>
      <dgm:t>
        <a:bodyPr/>
        <a:lstStyle/>
        <a:p>
          <a:endParaRPr lang="en-US"/>
        </a:p>
      </dgm:t>
    </dgm:pt>
    <dgm:pt modelId="{732F8EF9-59FD-4FDC-9A18-0A9980845601}" type="sibTrans" cxnId="{4B4D9F75-E934-4BE4-8F47-EACDC4D2F038}">
      <dgm:prSet/>
      <dgm:spPr/>
      <dgm:t>
        <a:bodyPr/>
        <a:lstStyle/>
        <a:p>
          <a:endParaRPr lang="en-US"/>
        </a:p>
      </dgm:t>
    </dgm:pt>
    <dgm:pt modelId="{708C0F47-15E8-47DF-8BC7-8052DDFBC4C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Ensure that you look at both sides of the argument. </a:t>
          </a:r>
          <a:endParaRPr lang="en-US"/>
        </a:p>
      </dgm:t>
    </dgm:pt>
    <dgm:pt modelId="{A78D77ED-DD7B-4BF3-A829-49EE7DBC1DCE}" type="parTrans" cxnId="{B61902FA-0A94-4400-912F-0C18192BFDB7}">
      <dgm:prSet/>
      <dgm:spPr/>
      <dgm:t>
        <a:bodyPr/>
        <a:lstStyle/>
        <a:p>
          <a:endParaRPr lang="en-US"/>
        </a:p>
      </dgm:t>
    </dgm:pt>
    <dgm:pt modelId="{69855321-B8DA-405A-866A-7CF908B83CE1}" type="sibTrans" cxnId="{B61902FA-0A94-4400-912F-0C18192BFDB7}">
      <dgm:prSet/>
      <dgm:spPr/>
      <dgm:t>
        <a:bodyPr/>
        <a:lstStyle/>
        <a:p>
          <a:endParaRPr lang="en-US"/>
        </a:p>
      </dgm:t>
    </dgm:pt>
    <dgm:pt modelId="{9B5C851C-5742-4B10-A1D9-D5187D1592C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Take into consideration that there are always two sides to every argument. </a:t>
          </a:r>
          <a:endParaRPr lang="en-US"/>
        </a:p>
      </dgm:t>
    </dgm:pt>
    <dgm:pt modelId="{677CB57E-CDF9-4DF0-9BC1-5B2E3DBC9545}" type="parTrans" cxnId="{9EC28523-F4D4-4971-BFEE-989F1A641CD1}">
      <dgm:prSet/>
      <dgm:spPr/>
      <dgm:t>
        <a:bodyPr/>
        <a:lstStyle/>
        <a:p>
          <a:endParaRPr lang="en-US"/>
        </a:p>
      </dgm:t>
    </dgm:pt>
    <dgm:pt modelId="{836F8CEC-19B8-43B8-A0BF-48CED494398B}" type="sibTrans" cxnId="{9EC28523-F4D4-4971-BFEE-989F1A641CD1}">
      <dgm:prSet/>
      <dgm:spPr/>
      <dgm:t>
        <a:bodyPr/>
        <a:lstStyle/>
        <a:p>
          <a:endParaRPr lang="en-US"/>
        </a:p>
      </dgm:t>
    </dgm:pt>
    <dgm:pt modelId="{C1ECE162-A2AA-4EAD-A2C8-DD886CB7C420}" type="pres">
      <dgm:prSet presAssocID="{AC9F5DFF-8648-4935-B881-B54EC26E1ECE}" presName="root" presStyleCnt="0">
        <dgm:presLayoutVars>
          <dgm:dir/>
          <dgm:resizeHandles val="exact"/>
        </dgm:presLayoutVars>
      </dgm:prSet>
      <dgm:spPr/>
    </dgm:pt>
    <dgm:pt modelId="{E6FA6719-84A2-4E87-9107-452C1A48027B}" type="pres">
      <dgm:prSet presAssocID="{AFA447CE-8559-48D3-ACC9-71F01C569D0D}" presName="compNode" presStyleCnt="0"/>
      <dgm:spPr/>
    </dgm:pt>
    <dgm:pt modelId="{8E73EB2E-EA5F-4CC2-967A-15160FB9DE76}" type="pres">
      <dgm:prSet presAssocID="{AFA447CE-8559-48D3-ACC9-71F01C569D0D}" presName="bgRect" presStyleLbl="bgShp" presStyleIdx="0" presStyleCnt="3"/>
      <dgm:spPr/>
    </dgm:pt>
    <dgm:pt modelId="{74A89F5E-8258-46AB-8BAC-158017538385}" type="pres">
      <dgm:prSet presAssocID="{AFA447CE-8559-48D3-ACC9-71F01C569D0D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031B6949-51F6-4E66-A649-CFABE7F23DD1}" type="pres">
      <dgm:prSet presAssocID="{AFA447CE-8559-48D3-ACC9-71F01C569D0D}" presName="spaceRect" presStyleCnt="0"/>
      <dgm:spPr/>
    </dgm:pt>
    <dgm:pt modelId="{AE200BCF-D087-422D-A0DA-C973609353DF}" type="pres">
      <dgm:prSet presAssocID="{AFA447CE-8559-48D3-ACC9-71F01C569D0D}" presName="parTx" presStyleLbl="revTx" presStyleIdx="0" presStyleCnt="3">
        <dgm:presLayoutVars>
          <dgm:chMax val="0"/>
          <dgm:chPref val="0"/>
        </dgm:presLayoutVars>
      </dgm:prSet>
      <dgm:spPr/>
    </dgm:pt>
    <dgm:pt modelId="{CE462C47-747C-426D-A096-A996D7F15D5C}" type="pres">
      <dgm:prSet presAssocID="{732F8EF9-59FD-4FDC-9A18-0A9980845601}" presName="sibTrans" presStyleCnt="0"/>
      <dgm:spPr/>
    </dgm:pt>
    <dgm:pt modelId="{E9F889C8-45A1-4A4B-83A5-6E54999D1613}" type="pres">
      <dgm:prSet presAssocID="{708C0F47-15E8-47DF-8BC7-8052DDFBC4CE}" presName="compNode" presStyleCnt="0"/>
      <dgm:spPr/>
    </dgm:pt>
    <dgm:pt modelId="{7C4A9089-5540-43AD-803E-A68D203A2342}" type="pres">
      <dgm:prSet presAssocID="{708C0F47-15E8-47DF-8BC7-8052DDFBC4CE}" presName="bgRect" presStyleLbl="bgShp" presStyleIdx="1" presStyleCnt="3"/>
      <dgm:spPr/>
    </dgm:pt>
    <dgm:pt modelId="{1562B5CD-0313-499D-B594-82200C5B3C67}" type="pres">
      <dgm:prSet presAssocID="{708C0F47-15E8-47DF-8BC7-8052DDFBC4CE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E82EF608-0B68-46E8-8D32-FBA2151988E5}" type="pres">
      <dgm:prSet presAssocID="{708C0F47-15E8-47DF-8BC7-8052DDFBC4CE}" presName="spaceRect" presStyleCnt="0"/>
      <dgm:spPr/>
    </dgm:pt>
    <dgm:pt modelId="{3C2F56FD-71F0-42B2-AB3E-8D2B139999F0}" type="pres">
      <dgm:prSet presAssocID="{708C0F47-15E8-47DF-8BC7-8052DDFBC4CE}" presName="parTx" presStyleLbl="revTx" presStyleIdx="1" presStyleCnt="3">
        <dgm:presLayoutVars>
          <dgm:chMax val="0"/>
          <dgm:chPref val="0"/>
        </dgm:presLayoutVars>
      </dgm:prSet>
      <dgm:spPr/>
    </dgm:pt>
    <dgm:pt modelId="{8D4DE031-BE4B-4ACD-868C-A01DA6BB36F8}" type="pres">
      <dgm:prSet presAssocID="{69855321-B8DA-405A-866A-7CF908B83CE1}" presName="sibTrans" presStyleCnt="0"/>
      <dgm:spPr/>
    </dgm:pt>
    <dgm:pt modelId="{7953E989-68C1-4641-84E0-4A652EE45613}" type="pres">
      <dgm:prSet presAssocID="{9B5C851C-5742-4B10-A1D9-D5187D1592CD}" presName="compNode" presStyleCnt="0"/>
      <dgm:spPr/>
    </dgm:pt>
    <dgm:pt modelId="{CD0F4395-EA95-4BBE-8676-3FD3E7DFD468}" type="pres">
      <dgm:prSet presAssocID="{9B5C851C-5742-4B10-A1D9-D5187D1592CD}" presName="bgRect" presStyleLbl="bgShp" presStyleIdx="2" presStyleCnt="3"/>
      <dgm:spPr/>
    </dgm:pt>
    <dgm:pt modelId="{91BB7A84-2EA5-4C5B-B251-73EAE6494F9A}" type="pres">
      <dgm:prSet presAssocID="{9B5C851C-5742-4B10-A1D9-D5187D1592CD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BB4893BD-F4C0-4AF4-AF04-7CFB2176A240}" type="pres">
      <dgm:prSet presAssocID="{9B5C851C-5742-4B10-A1D9-D5187D1592CD}" presName="spaceRect" presStyleCnt="0"/>
      <dgm:spPr/>
    </dgm:pt>
    <dgm:pt modelId="{00EBB97F-465E-4E30-A398-93501F321015}" type="pres">
      <dgm:prSet presAssocID="{9B5C851C-5742-4B10-A1D9-D5187D1592CD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7318B41F-321E-4CE1-915E-3BA1F0CA0EC5}" type="presOf" srcId="{AFA447CE-8559-48D3-ACC9-71F01C569D0D}" destId="{AE200BCF-D087-422D-A0DA-C973609353DF}" srcOrd="0" destOrd="0" presId="urn:microsoft.com/office/officeart/2018/2/layout/IconVerticalSolidList"/>
    <dgm:cxn modelId="{9EC28523-F4D4-4971-BFEE-989F1A641CD1}" srcId="{AC9F5DFF-8648-4935-B881-B54EC26E1ECE}" destId="{9B5C851C-5742-4B10-A1D9-D5187D1592CD}" srcOrd="2" destOrd="0" parTransId="{677CB57E-CDF9-4DF0-9BC1-5B2E3DBC9545}" sibTransId="{836F8CEC-19B8-43B8-A0BF-48CED494398B}"/>
    <dgm:cxn modelId="{4B4D9F75-E934-4BE4-8F47-EACDC4D2F038}" srcId="{AC9F5DFF-8648-4935-B881-B54EC26E1ECE}" destId="{AFA447CE-8559-48D3-ACC9-71F01C569D0D}" srcOrd="0" destOrd="0" parTransId="{3C4CA7DD-9C8A-4FD7-8B78-D6B21F034528}" sibTransId="{732F8EF9-59FD-4FDC-9A18-0A9980845601}"/>
    <dgm:cxn modelId="{3B5C0BA5-5BD9-44A8-936B-55FE0FB8EF63}" type="presOf" srcId="{9B5C851C-5742-4B10-A1D9-D5187D1592CD}" destId="{00EBB97F-465E-4E30-A398-93501F321015}" srcOrd="0" destOrd="0" presId="urn:microsoft.com/office/officeart/2018/2/layout/IconVerticalSolidList"/>
    <dgm:cxn modelId="{3FA92AAC-72B4-4129-8F5B-46B510EDBF8C}" type="presOf" srcId="{AC9F5DFF-8648-4935-B881-B54EC26E1ECE}" destId="{C1ECE162-A2AA-4EAD-A2C8-DD886CB7C420}" srcOrd="0" destOrd="0" presId="urn:microsoft.com/office/officeart/2018/2/layout/IconVerticalSolidList"/>
    <dgm:cxn modelId="{0C21EAED-7958-4847-9C6A-C308F6D35FEF}" type="presOf" srcId="{708C0F47-15E8-47DF-8BC7-8052DDFBC4CE}" destId="{3C2F56FD-71F0-42B2-AB3E-8D2B139999F0}" srcOrd="0" destOrd="0" presId="urn:microsoft.com/office/officeart/2018/2/layout/IconVerticalSolidList"/>
    <dgm:cxn modelId="{B61902FA-0A94-4400-912F-0C18192BFDB7}" srcId="{AC9F5DFF-8648-4935-B881-B54EC26E1ECE}" destId="{708C0F47-15E8-47DF-8BC7-8052DDFBC4CE}" srcOrd="1" destOrd="0" parTransId="{A78D77ED-DD7B-4BF3-A829-49EE7DBC1DCE}" sibTransId="{69855321-B8DA-405A-866A-7CF908B83CE1}"/>
    <dgm:cxn modelId="{66E55B96-D4EB-4BA4-AB6D-BFA638379E5A}" type="presParOf" srcId="{C1ECE162-A2AA-4EAD-A2C8-DD886CB7C420}" destId="{E6FA6719-84A2-4E87-9107-452C1A48027B}" srcOrd="0" destOrd="0" presId="urn:microsoft.com/office/officeart/2018/2/layout/IconVerticalSolidList"/>
    <dgm:cxn modelId="{158A6DCD-3152-48F6-AC3E-1491CE50A2B0}" type="presParOf" srcId="{E6FA6719-84A2-4E87-9107-452C1A48027B}" destId="{8E73EB2E-EA5F-4CC2-967A-15160FB9DE76}" srcOrd="0" destOrd="0" presId="urn:microsoft.com/office/officeart/2018/2/layout/IconVerticalSolidList"/>
    <dgm:cxn modelId="{BD9CFDF4-EF42-44FB-9F15-CCBA8877357E}" type="presParOf" srcId="{E6FA6719-84A2-4E87-9107-452C1A48027B}" destId="{74A89F5E-8258-46AB-8BAC-158017538385}" srcOrd="1" destOrd="0" presId="urn:microsoft.com/office/officeart/2018/2/layout/IconVerticalSolidList"/>
    <dgm:cxn modelId="{9C7675B2-CD54-4232-949D-F2CCACFDF7C9}" type="presParOf" srcId="{E6FA6719-84A2-4E87-9107-452C1A48027B}" destId="{031B6949-51F6-4E66-A649-CFABE7F23DD1}" srcOrd="2" destOrd="0" presId="urn:microsoft.com/office/officeart/2018/2/layout/IconVerticalSolidList"/>
    <dgm:cxn modelId="{BE462252-1D25-471D-8606-6B41D47F31EE}" type="presParOf" srcId="{E6FA6719-84A2-4E87-9107-452C1A48027B}" destId="{AE200BCF-D087-422D-A0DA-C973609353DF}" srcOrd="3" destOrd="0" presId="urn:microsoft.com/office/officeart/2018/2/layout/IconVerticalSolidList"/>
    <dgm:cxn modelId="{257D9505-6417-4579-8004-067AB8E5F4EE}" type="presParOf" srcId="{C1ECE162-A2AA-4EAD-A2C8-DD886CB7C420}" destId="{CE462C47-747C-426D-A096-A996D7F15D5C}" srcOrd="1" destOrd="0" presId="urn:microsoft.com/office/officeart/2018/2/layout/IconVerticalSolidList"/>
    <dgm:cxn modelId="{8AAE9B0B-6878-4120-9BFD-A4F0BDFA8E79}" type="presParOf" srcId="{C1ECE162-A2AA-4EAD-A2C8-DD886CB7C420}" destId="{E9F889C8-45A1-4A4B-83A5-6E54999D1613}" srcOrd="2" destOrd="0" presId="urn:microsoft.com/office/officeart/2018/2/layout/IconVerticalSolidList"/>
    <dgm:cxn modelId="{4D5DE0F6-45EE-43C5-BCA2-DA5B0C6A13FC}" type="presParOf" srcId="{E9F889C8-45A1-4A4B-83A5-6E54999D1613}" destId="{7C4A9089-5540-43AD-803E-A68D203A2342}" srcOrd="0" destOrd="0" presId="urn:microsoft.com/office/officeart/2018/2/layout/IconVerticalSolidList"/>
    <dgm:cxn modelId="{1F3E6603-D3E0-43AE-8C4E-4CDCF2A8D94E}" type="presParOf" srcId="{E9F889C8-45A1-4A4B-83A5-6E54999D1613}" destId="{1562B5CD-0313-499D-B594-82200C5B3C67}" srcOrd="1" destOrd="0" presId="urn:microsoft.com/office/officeart/2018/2/layout/IconVerticalSolidList"/>
    <dgm:cxn modelId="{EF348813-1685-431B-B925-DFF5EAEDD649}" type="presParOf" srcId="{E9F889C8-45A1-4A4B-83A5-6E54999D1613}" destId="{E82EF608-0B68-46E8-8D32-FBA2151988E5}" srcOrd="2" destOrd="0" presId="urn:microsoft.com/office/officeart/2018/2/layout/IconVerticalSolidList"/>
    <dgm:cxn modelId="{32CBDE7F-2132-408E-9C8D-88710AD65269}" type="presParOf" srcId="{E9F889C8-45A1-4A4B-83A5-6E54999D1613}" destId="{3C2F56FD-71F0-42B2-AB3E-8D2B139999F0}" srcOrd="3" destOrd="0" presId="urn:microsoft.com/office/officeart/2018/2/layout/IconVerticalSolidList"/>
    <dgm:cxn modelId="{C6D119AE-11F2-4F70-97AE-8BE53F24652E}" type="presParOf" srcId="{C1ECE162-A2AA-4EAD-A2C8-DD886CB7C420}" destId="{8D4DE031-BE4B-4ACD-868C-A01DA6BB36F8}" srcOrd="3" destOrd="0" presId="urn:microsoft.com/office/officeart/2018/2/layout/IconVerticalSolidList"/>
    <dgm:cxn modelId="{3C55E952-926A-40AA-9EEF-25D2FD06AFC6}" type="presParOf" srcId="{C1ECE162-A2AA-4EAD-A2C8-DD886CB7C420}" destId="{7953E989-68C1-4641-84E0-4A652EE45613}" srcOrd="4" destOrd="0" presId="urn:microsoft.com/office/officeart/2018/2/layout/IconVerticalSolidList"/>
    <dgm:cxn modelId="{FD10B277-ED8C-4EB3-8967-281410D27FB7}" type="presParOf" srcId="{7953E989-68C1-4641-84E0-4A652EE45613}" destId="{CD0F4395-EA95-4BBE-8676-3FD3E7DFD468}" srcOrd="0" destOrd="0" presId="urn:microsoft.com/office/officeart/2018/2/layout/IconVerticalSolidList"/>
    <dgm:cxn modelId="{B5429263-82A8-4F60-8E22-4E6428F9E9A3}" type="presParOf" srcId="{7953E989-68C1-4641-84E0-4A652EE45613}" destId="{91BB7A84-2EA5-4C5B-B251-73EAE6494F9A}" srcOrd="1" destOrd="0" presId="urn:microsoft.com/office/officeart/2018/2/layout/IconVerticalSolidList"/>
    <dgm:cxn modelId="{04B1DD05-E5DB-48C5-B16E-DE2781455FA0}" type="presParOf" srcId="{7953E989-68C1-4641-84E0-4A652EE45613}" destId="{BB4893BD-F4C0-4AF4-AF04-7CFB2176A240}" srcOrd="2" destOrd="0" presId="urn:microsoft.com/office/officeart/2018/2/layout/IconVerticalSolidList"/>
    <dgm:cxn modelId="{7DCD4C21-AFD0-426A-B2E0-634295F1551D}" type="presParOf" srcId="{7953E989-68C1-4641-84E0-4A652EE45613}" destId="{00EBB97F-465E-4E30-A398-93501F32101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0472A29A-28D2-40DF-93D8-CB35BD279776}" type="doc">
      <dgm:prSet loTypeId="urn:microsoft.com/office/officeart/2005/8/layout/process5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A33D44D3-15C8-4C91-8286-51DA13CC2753}">
      <dgm:prSet/>
      <dgm:spPr/>
      <dgm:t>
        <a:bodyPr/>
        <a:lstStyle/>
        <a:p>
          <a:r>
            <a:rPr lang="en-GB" dirty="0"/>
            <a:t>Due on the 21</a:t>
          </a:r>
          <a:r>
            <a:rPr lang="en-GB" baseline="30000" dirty="0"/>
            <a:t>st</a:t>
          </a:r>
          <a:r>
            <a:rPr lang="en-GB" dirty="0"/>
            <a:t> June 2024 by 23:59pm. </a:t>
          </a:r>
          <a:endParaRPr lang="en-US" dirty="0"/>
        </a:p>
      </dgm:t>
    </dgm:pt>
    <dgm:pt modelId="{C370A364-B82B-48D9-AA12-BD042AEF8A09}" type="parTrans" cxnId="{E164EC85-6ABF-4490-A62A-DA2DD32E3609}">
      <dgm:prSet/>
      <dgm:spPr/>
      <dgm:t>
        <a:bodyPr/>
        <a:lstStyle/>
        <a:p>
          <a:endParaRPr lang="en-US"/>
        </a:p>
      </dgm:t>
    </dgm:pt>
    <dgm:pt modelId="{A5EBC2D4-34E6-46FB-A104-A06039A65D68}" type="sibTrans" cxnId="{E164EC85-6ABF-4490-A62A-DA2DD32E3609}">
      <dgm:prSet/>
      <dgm:spPr/>
      <dgm:t>
        <a:bodyPr/>
        <a:lstStyle/>
        <a:p>
          <a:endParaRPr lang="en-US"/>
        </a:p>
      </dgm:t>
    </dgm:pt>
    <dgm:pt modelId="{830EECD9-D692-4B6D-ABC9-061629AB1678}">
      <dgm:prSet/>
      <dgm:spPr/>
      <dgm:t>
        <a:bodyPr/>
        <a:lstStyle/>
        <a:p>
          <a:r>
            <a:rPr lang="en-GB"/>
            <a:t>Late up to a week it will be capped at 40%. </a:t>
          </a:r>
          <a:endParaRPr lang="en-US"/>
        </a:p>
      </dgm:t>
    </dgm:pt>
    <dgm:pt modelId="{82A6FCD7-9146-4CFB-8A01-80D0A26B50F7}" type="parTrans" cxnId="{B92F15AD-E9AE-4F0C-A2C1-D458D94404D5}">
      <dgm:prSet/>
      <dgm:spPr/>
      <dgm:t>
        <a:bodyPr/>
        <a:lstStyle/>
        <a:p>
          <a:endParaRPr lang="en-US"/>
        </a:p>
      </dgm:t>
    </dgm:pt>
    <dgm:pt modelId="{3356CB55-DA26-4670-B0FC-1F1DDEA42C7E}" type="sibTrans" cxnId="{B92F15AD-E9AE-4F0C-A2C1-D458D94404D5}">
      <dgm:prSet/>
      <dgm:spPr/>
      <dgm:t>
        <a:bodyPr/>
        <a:lstStyle/>
        <a:p>
          <a:endParaRPr lang="en-US"/>
        </a:p>
      </dgm:t>
    </dgm:pt>
    <dgm:pt modelId="{008842F5-3738-44AE-900F-64212ADD0833}">
      <dgm:prSet/>
      <dgm:spPr/>
      <dgm:t>
        <a:bodyPr/>
        <a:lstStyle/>
        <a:p>
          <a:r>
            <a:rPr lang="en-GB"/>
            <a:t>Over a week late, you will receive a mark of 0%.</a:t>
          </a:r>
          <a:endParaRPr lang="en-US"/>
        </a:p>
      </dgm:t>
    </dgm:pt>
    <dgm:pt modelId="{C9F9AC74-6562-4C08-9913-187117F8EAC4}" type="parTrans" cxnId="{AF2D34C1-CDC7-4AE5-97EE-388D17BD0E22}">
      <dgm:prSet/>
      <dgm:spPr/>
      <dgm:t>
        <a:bodyPr/>
        <a:lstStyle/>
        <a:p>
          <a:endParaRPr lang="en-US"/>
        </a:p>
      </dgm:t>
    </dgm:pt>
    <dgm:pt modelId="{277C61D1-C6C7-411A-A3E3-1FC00C8F8048}" type="sibTrans" cxnId="{AF2D34C1-CDC7-4AE5-97EE-388D17BD0E22}">
      <dgm:prSet/>
      <dgm:spPr/>
      <dgm:t>
        <a:bodyPr/>
        <a:lstStyle/>
        <a:p>
          <a:endParaRPr lang="en-US"/>
        </a:p>
      </dgm:t>
    </dgm:pt>
    <dgm:pt modelId="{6E507380-5AAF-4916-8AF0-BF444FCB20EB}">
      <dgm:prSet/>
      <dgm:spPr/>
      <dgm:t>
        <a:bodyPr/>
        <a:lstStyle/>
        <a:p>
          <a:r>
            <a:rPr lang="en-GB"/>
            <a:t>Grammar, punctuation and analysis are key in this assignment. </a:t>
          </a:r>
          <a:endParaRPr lang="en-US"/>
        </a:p>
      </dgm:t>
    </dgm:pt>
    <dgm:pt modelId="{BF7FB50C-0BCB-4CEF-8B1E-D944610E2062}" type="parTrans" cxnId="{D1D34F36-FFFD-4FA8-BC79-43E9BD5E2C73}">
      <dgm:prSet/>
      <dgm:spPr/>
      <dgm:t>
        <a:bodyPr/>
        <a:lstStyle/>
        <a:p>
          <a:endParaRPr lang="en-US"/>
        </a:p>
      </dgm:t>
    </dgm:pt>
    <dgm:pt modelId="{A9870985-53FF-4806-AA69-87FAFF42AEC4}" type="sibTrans" cxnId="{D1D34F36-FFFD-4FA8-BC79-43E9BD5E2C73}">
      <dgm:prSet/>
      <dgm:spPr/>
      <dgm:t>
        <a:bodyPr/>
        <a:lstStyle/>
        <a:p>
          <a:endParaRPr lang="en-US"/>
        </a:p>
      </dgm:t>
    </dgm:pt>
    <dgm:pt modelId="{CB4A87AB-6B76-40D5-B340-26F6DEE7706C}" type="pres">
      <dgm:prSet presAssocID="{0472A29A-28D2-40DF-93D8-CB35BD279776}" presName="diagram" presStyleCnt="0">
        <dgm:presLayoutVars>
          <dgm:dir/>
          <dgm:resizeHandles val="exact"/>
        </dgm:presLayoutVars>
      </dgm:prSet>
      <dgm:spPr/>
    </dgm:pt>
    <dgm:pt modelId="{C81AC07A-895F-4E20-8809-3206213CCE0B}" type="pres">
      <dgm:prSet presAssocID="{A33D44D3-15C8-4C91-8286-51DA13CC2753}" presName="node" presStyleLbl="node1" presStyleIdx="0" presStyleCnt="4">
        <dgm:presLayoutVars>
          <dgm:bulletEnabled val="1"/>
        </dgm:presLayoutVars>
      </dgm:prSet>
      <dgm:spPr/>
    </dgm:pt>
    <dgm:pt modelId="{68F05B81-3C58-4470-81CE-F0B3C3D4A907}" type="pres">
      <dgm:prSet presAssocID="{A5EBC2D4-34E6-46FB-A104-A06039A65D68}" presName="sibTrans" presStyleLbl="sibTrans2D1" presStyleIdx="0" presStyleCnt="3"/>
      <dgm:spPr/>
    </dgm:pt>
    <dgm:pt modelId="{AC35676A-B8D2-4ECB-B664-7CCC74C58327}" type="pres">
      <dgm:prSet presAssocID="{A5EBC2D4-34E6-46FB-A104-A06039A65D68}" presName="connectorText" presStyleLbl="sibTrans2D1" presStyleIdx="0" presStyleCnt="3"/>
      <dgm:spPr/>
    </dgm:pt>
    <dgm:pt modelId="{075C1B2A-A101-45EE-B0D9-2B0F379247C0}" type="pres">
      <dgm:prSet presAssocID="{830EECD9-D692-4B6D-ABC9-061629AB1678}" presName="node" presStyleLbl="node1" presStyleIdx="1" presStyleCnt="4">
        <dgm:presLayoutVars>
          <dgm:bulletEnabled val="1"/>
        </dgm:presLayoutVars>
      </dgm:prSet>
      <dgm:spPr/>
    </dgm:pt>
    <dgm:pt modelId="{5ECB8094-9E6C-4E73-A890-979389B02566}" type="pres">
      <dgm:prSet presAssocID="{3356CB55-DA26-4670-B0FC-1F1DDEA42C7E}" presName="sibTrans" presStyleLbl="sibTrans2D1" presStyleIdx="1" presStyleCnt="3"/>
      <dgm:spPr/>
    </dgm:pt>
    <dgm:pt modelId="{D4B108EF-B426-431C-BA53-AFDC36BD0F17}" type="pres">
      <dgm:prSet presAssocID="{3356CB55-DA26-4670-B0FC-1F1DDEA42C7E}" presName="connectorText" presStyleLbl="sibTrans2D1" presStyleIdx="1" presStyleCnt="3"/>
      <dgm:spPr/>
    </dgm:pt>
    <dgm:pt modelId="{4784FEFB-9772-4F21-BF23-43EE75598696}" type="pres">
      <dgm:prSet presAssocID="{008842F5-3738-44AE-900F-64212ADD0833}" presName="node" presStyleLbl="node1" presStyleIdx="2" presStyleCnt="4">
        <dgm:presLayoutVars>
          <dgm:bulletEnabled val="1"/>
        </dgm:presLayoutVars>
      </dgm:prSet>
      <dgm:spPr/>
    </dgm:pt>
    <dgm:pt modelId="{0570DED1-20F0-4E1B-A0DB-3F1BFAA22C98}" type="pres">
      <dgm:prSet presAssocID="{277C61D1-C6C7-411A-A3E3-1FC00C8F8048}" presName="sibTrans" presStyleLbl="sibTrans2D1" presStyleIdx="2" presStyleCnt="3"/>
      <dgm:spPr/>
    </dgm:pt>
    <dgm:pt modelId="{7001AC01-E149-478F-B1AB-5D294AF4034A}" type="pres">
      <dgm:prSet presAssocID="{277C61D1-C6C7-411A-A3E3-1FC00C8F8048}" presName="connectorText" presStyleLbl="sibTrans2D1" presStyleIdx="2" presStyleCnt="3"/>
      <dgm:spPr/>
    </dgm:pt>
    <dgm:pt modelId="{7AB4A8D3-36A3-4848-AFC4-117C54E27A75}" type="pres">
      <dgm:prSet presAssocID="{6E507380-5AAF-4916-8AF0-BF444FCB20EB}" presName="node" presStyleLbl="node1" presStyleIdx="3" presStyleCnt="4">
        <dgm:presLayoutVars>
          <dgm:bulletEnabled val="1"/>
        </dgm:presLayoutVars>
      </dgm:prSet>
      <dgm:spPr/>
    </dgm:pt>
  </dgm:ptLst>
  <dgm:cxnLst>
    <dgm:cxn modelId="{AA5F1903-E9D2-4BA4-8D75-6E1DC44F9E80}" type="presOf" srcId="{277C61D1-C6C7-411A-A3E3-1FC00C8F8048}" destId="{0570DED1-20F0-4E1B-A0DB-3F1BFAA22C98}" srcOrd="0" destOrd="0" presId="urn:microsoft.com/office/officeart/2005/8/layout/process5"/>
    <dgm:cxn modelId="{D1D34F36-FFFD-4FA8-BC79-43E9BD5E2C73}" srcId="{0472A29A-28D2-40DF-93D8-CB35BD279776}" destId="{6E507380-5AAF-4916-8AF0-BF444FCB20EB}" srcOrd="3" destOrd="0" parTransId="{BF7FB50C-0BCB-4CEF-8B1E-D944610E2062}" sibTransId="{A9870985-53FF-4806-AA69-87FAFF42AEC4}"/>
    <dgm:cxn modelId="{8598B85C-A3DC-459B-B5F6-105C38D98548}" type="presOf" srcId="{A33D44D3-15C8-4C91-8286-51DA13CC2753}" destId="{C81AC07A-895F-4E20-8809-3206213CCE0B}" srcOrd="0" destOrd="0" presId="urn:microsoft.com/office/officeart/2005/8/layout/process5"/>
    <dgm:cxn modelId="{57356C6C-248C-4913-9335-0C78ABE24E6F}" type="presOf" srcId="{0472A29A-28D2-40DF-93D8-CB35BD279776}" destId="{CB4A87AB-6B76-40D5-B340-26F6DEE7706C}" srcOrd="0" destOrd="0" presId="urn:microsoft.com/office/officeart/2005/8/layout/process5"/>
    <dgm:cxn modelId="{BF41604F-F984-4348-AD65-EAED838722A8}" type="presOf" srcId="{3356CB55-DA26-4670-B0FC-1F1DDEA42C7E}" destId="{D4B108EF-B426-431C-BA53-AFDC36BD0F17}" srcOrd="1" destOrd="0" presId="urn:microsoft.com/office/officeart/2005/8/layout/process5"/>
    <dgm:cxn modelId="{68564854-D4DF-4548-90B0-CD0257F7E249}" type="presOf" srcId="{830EECD9-D692-4B6D-ABC9-061629AB1678}" destId="{075C1B2A-A101-45EE-B0D9-2B0F379247C0}" srcOrd="0" destOrd="0" presId="urn:microsoft.com/office/officeart/2005/8/layout/process5"/>
    <dgm:cxn modelId="{1139FB74-DD2F-4B10-BD7E-8DFE89F2C77B}" type="presOf" srcId="{6E507380-5AAF-4916-8AF0-BF444FCB20EB}" destId="{7AB4A8D3-36A3-4848-AFC4-117C54E27A75}" srcOrd="0" destOrd="0" presId="urn:microsoft.com/office/officeart/2005/8/layout/process5"/>
    <dgm:cxn modelId="{E164EC85-6ABF-4490-A62A-DA2DD32E3609}" srcId="{0472A29A-28D2-40DF-93D8-CB35BD279776}" destId="{A33D44D3-15C8-4C91-8286-51DA13CC2753}" srcOrd="0" destOrd="0" parTransId="{C370A364-B82B-48D9-AA12-BD042AEF8A09}" sibTransId="{A5EBC2D4-34E6-46FB-A104-A06039A65D68}"/>
    <dgm:cxn modelId="{20A33A97-6A0E-49A7-8E47-3B624E58C298}" type="presOf" srcId="{3356CB55-DA26-4670-B0FC-1F1DDEA42C7E}" destId="{5ECB8094-9E6C-4E73-A890-979389B02566}" srcOrd="0" destOrd="0" presId="urn:microsoft.com/office/officeart/2005/8/layout/process5"/>
    <dgm:cxn modelId="{E6CBD5A2-A0CE-4CDC-879E-F15FB2EBCA3A}" type="presOf" srcId="{008842F5-3738-44AE-900F-64212ADD0833}" destId="{4784FEFB-9772-4F21-BF23-43EE75598696}" srcOrd="0" destOrd="0" presId="urn:microsoft.com/office/officeart/2005/8/layout/process5"/>
    <dgm:cxn modelId="{B92F15AD-E9AE-4F0C-A2C1-D458D94404D5}" srcId="{0472A29A-28D2-40DF-93D8-CB35BD279776}" destId="{830EECD9-D692-4B6D-ABC9-061629AB1678}" srcOrd="1" destOrd="0" parTransId="{82A6FCD7-9146-4CFB-8A01-80D0A26B50F7}" sibTransId="{3356CB55-DA26-4670-B0FC-1F1DDEA42C7E}"/>
    <dgm:cxn modelId="{37D943B1-D522-4CFA-BB9E-886B9D2C9C55}" type="presOf" srcId="{A5EBC2D4-34E6-46FB-A104-A06039A65D68}" destId="{AC35676A-B8D2-4ECB-B664-7CCC74C58327}" srcOrd="1" destOrd="0" presId="urn:microsoft.com/office/officeart/2005/8/layout/process5"/>
    <dgm:cxn modelId="{AF2D34C1-CDC7-4AE5-97EE-388D17BD0E22}" srcId="{0472A29A-28D2-40DF-93D8-CB35BD279776}" destId="{008842F5-3738-44AE-900F-64212ADD0833}" srcOrd="2" destOrd="0" parTransId="{C9F9AC74-6562-4C08-9913-187117F8EAC4}" sibTransId="{277C61D1-C6C7-411A-A3E3-1FC00C8F8048}"/>
    <dgm:cxn modelId="{FC2F36DD-9B6F-4841-BA04-21A7247F43BF}" type="presOf" srcId="{A5EBC2D4-34E6-46FB-A104-A06039A65D68}" destId="{68F05B81-3C58-4470-81CE-F0B3C3D4A907}" srcOrd="0" destOrd="0" presId="urn:microsoft.com/office/officeart/2005/8/layout/process5"/>
    <dgm:cxn modelId="{555479F0-9AE1-4E66-A279-CC53DDE37525}" type="presOf" srcId="{277C61D1-C6C7-411A-A3E3-1FC00C8F8048}" destId="{7001AC01-E149-478F-B1AB-5D294AF4034A}" srcOrd="1" destOrd="0" presId="urn:microsoft.com/office/officeart/2005/8/layout/process5"/>
    <dgm:cxn modelId="{A5069102-BBF9-4D7D-9E05-E1E82D02B0C9}" type="presParOf" srcId="{CB4A87AB-6B76-40D5-B340-26F6DEE7706C}" destId="{C81AC07A-895F-4E20-8809-3206213CCE0B}" srcOrd="0" destOrd="0" presId="urn:microsoft.com/office/officeart/2005/8/layout/process5"/>
    <dgm:cxn modelId="{B631AD32-7E14-4AF5-8F54-023249A80695}" type="presParOf" srcId="{CB4A87AB-6B76-40D5-B340-26F6DEE7706C}" destId="{68F05B81-3C58-4470-81CE-F0B3C3D4A907}" srcOrd="1" destOrd="0" presId="urn:microsoft.com/office/officeart/2005/8/layout/process5"/>
    <dgm:cxn modelId="{1E883852-519D-413D-9CF1-5354015796DC}" type="presParOf" srcId="{68F05B81-3C58-4470-81CE-F0B3C3D4A907}" destId="{AC35676A-B8D2-4ECB-B664-7CCC74C58327}" srcOrd="0" destOrd="0" presId="urn:microsoft.com/office/officeart/2005/8/layout/process5"/>
    <dgm:cxn modelId="{6FC8E5E1-7F9D-43A4-9D4A-FFF7C9513626}" type="presParOf" srcId="{CB4A87AB-6B76-40D5-B340-26F6DEE7706C}" destId="{075C1B2A-A101-45EE-B0D9-2B0F379247C0}" srcOrd="2" destOrd="0" presId="urn:microsoft.com/office/officeart/2005/8/layout/process5"/>
    <dgm:cxn modelId="{5CDA5FDC-E517-4DD6-9507-7A1A962D8E4D}" type="presParOf" srcId="{CB4A87AB-6B76-40D5-B340-26F6DEE7706C}" destId="{5ECB8094-9E6C-4E73-A890-979389B02566}" srcOrd="3" destOrd="0" presId="urn:microsoft.com/office/officeart/2005/8/layout/process5"/>
    <dgm:cxn modelId="{6BB57138-522E-492A-94BF-AF9B1F1C3150}" type="presParOf" srcId="{5ECB8094-9E6C-4E73-A890-979389B02566}" destId="{D4B108EF-B426-431C-BA53-AFDC36BD0F17}" srcOrd="0" destOrd="0" presId="urn:microsoft.com/office/officeart/2005/8/layout/process5"/>
    <dgm:cxn modelId="{2C3B3148-2982-45AD-828A-EF270D44A9BC}" type="presParOf" srcId="{CB4A87AB-6B76-40D5-B340-26F6DEE7706C}" destId="{4784FEFB-9772-4F21-BF23-43EE75598696}" srcOrd="4" destOrd="0" presId="urn:microsoft.com/office/officeart/2005/8/layout/process5"/>
    <dgm:cxn modelId="{E2BE32E6-E1B3-440D-B482-B2591F79D156}" type="presParOf" srcId="{CB4A87AB-6B76-40D5-B340-26F6DEE7706C}" destId="{0570DED1-20F0-4E1B-A0DB-3F1BFAA22C98}" srcOrd="5" destOrd="0" presId="urn:microsoft.com/office/officeart/2005/8/layout/process5"/>
    <dgm:cxn modelId="{755109AA-852E-4064-B3CA-9F59C7AE4E65}" type="presParOf" srcId="{0570DED1-20F0-4E1B-A0DB-3F1BFAA22C98}" destId="{7001AC01-E149-478F-B1AB-5D294AF4034A}" srcOrd="0" destOrd="0" presId="urn:microsoft.com/office/officeart/2005/8/layout/process5"/>
    <dgm:cxn modelId="{0ACA949D-179F-4FBA-AE19-39EC47858BA7}" type="presParOf" srcId="{CB4A87AB-6B76-40D5-B340-26F6DEE7706C}" destId="{7AB4A8D3-36A3-4848-AFC4-117C54E27A75}" srcOrd="6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182A7FA0-5E57-451C-927E-CF89E2F1AE3F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270FED3-9CF6-40D5-9589-F8D64BA84645}">
      <dgm:prSet/>
      <dgm:spPr/>
      <dgm:t>
        <a:bodyPr/>
        <a:lstStyle/>
        <a:p>
          <a:r>
            <a:rPr lang="en-GB"/>
            <a:t>Location ; Haywood house recital room. </a:t>
          </a:r>
          <a:endParaRPr lang="en-US"/>
        </a:p>
      </dgm:t>
    </dgm:pt>
    <dgm:pt modelId="{CDBA3729-E035-4606-88BC-BB3997A9C8C4}" type="parTrans" cxnId="{BC4BC48B-4E06-4BD9-B533-CF583DFA5986}">
      <dgm:prSet/>
      <dgm:spPr/>
      <dgm:t>
        <a:bodyPr/>
        <a:lstStyle/>
        <a:p>
          <a:endParaRPr lang="en-US"/>
        </a:p>
      </dgm:t>
    </dgm:pt>
    <dgm:pt modelId="{FDFFEE9E-108B-42A7-B968-46EC4A0CD380}" type="sibTrans" cxnId="{BC4BC48B-4E06-4BD9-B533-CF583DFA5986}">
      <dgm:prSet/>
      <dgm:spPr/>
      <dgm:t>
        <a:bodyPr/>
        <a:lstStyle/>
        <a:p>
          <a:endParaRPr lang="en-US"/>
        </a:p>
      </dgm:t>
    </dgm:pt>
    <dgm:pt modelId="{C4020BF8-56C3-4C8A-9A4F-7A44A40CD72A}">
      <dgm:prSet/>
      <dgm:spPr/>
      <dgm:t>
        <a:bodyPr/>
        <a:lstStyle/>
        <a:p>
          <a:r>
            <a:rPr lang="en-GB"/>
            <a:t>Start time; 10am. </a:t>
          </a:r>
          <a:endParaRPr lang="en-US"/>
        </a:p>
      </dgm:t>
    </dgm:pt>
    <dgm:pt modelId="{BDBC12FF-BFE3-4562-AA63-6B5D9D461037}" type="parTrans" cxnId="{C9761250-AC41-4139-A0E2-A01DADE5D7E4}">
      <dgm:prSet/>
      <dgm:spPr/>
      <dgm:t>
        <a:bodyPr/>
        <a:lstStyle/>
        <a:p>
          <a:endParaRPr lang="en-US"/>
        </a:p>
      </dgm:t>
    </dgm:pt>
    <dgm:pt modelId="{7148D38D-7518-4718-A4AA-78DA89E25047}" type="sibTrans" cxnId="{C9761250-AC41-4139-A0E2-A01DADE5D7E4}">
      <dgm:prSet/>
      <dgm:spPr/>
      <dgm:t>
        <a:bodyPr/>
        <a:lstStyle/>
        <a:p>
          <a:endParaRPr lang="en-US"/>
        </a:p>
      </dgm:t>
    </dgm:pt>
    <dgm:pt modelId="{3340588C-A248-4FB4-B9FC-C1B9665A5244}">
      <dgm:prSet/>
      <dgm:spPr/>
      <dgm:t>
        <a:bodyPr/>
        <a:lstStyle/>
        <a:p>
          <a:r>
            <a:rPr lang="en-GB"/>
            <a:t>End time; 12pm. </a:t>
          </a:r>
          <a:endParaRPr lang="en-US"/>
        </a:p>
      </dgm:t>
    </dgm:pt>
    <dgm:pt modelId="{053332CD-242F-4946-A104-049192F75BF4}" type="parTrans" cxnId="{A2F5805D-41A7-4A17-9FD2-647568060613}">
      <dgm:prSet/>
      <dgm:spPr/>
      <dgm:t>
        <a:bodyPr/>
        <a:lstStyle/>
        <a:p>
          <a:endParaRPr lang="en-US"/>
        </a:p>
      </dgm:t>
    </dgm:pt>
    <dgm:pt modelId="{1708E86A-D8BD-4668-9004-B1F9A184991D}" type="sibTrans" cxnId="{A2F5805D-41A7-4A17-9FD2-647568060613}">
      <dgm:prSet/>
      <dgm:spPr/>
      <dgm:t>
        <a:bodyPr/>
        <a:lstStyle/>
        <a:p>
          <a:endParaRPr lang="en-US"/>
        </a:p>
      </dgm:t>
    </dgm:pt>
    <dgm:pt modelId="{AF806DF2-19F2-475C-873C-6E6B59DE0612}">
      <dgm:prSet/>
      <dgm:spPr/>
      <dgm:t>
        <a:bodyPr/>
        <a:lstStyle/>
        <a:p>
          <a:r>
            <a:rPr lang="en-GB"/>
            <a:t>You can be up to 30 minutes late, after this point you will not be allowed to sit the exam. </a:t>
          </a:r>
          <a:endParaRPr lang="en-US"/>
        </a:p>
      </dgm:t>
    </dgm:pt>
    <dgm:pt modelId="{9410F6A4-0765-4C9E-AA04-83DE805C9A86}" type="parTrans" cxnId="{C319D841-820A-480E-BF08-46689A8B17D8}">
      <dgm:prSet/>
      <dgm:spPr/>
      <dgm:t>
        <a:bodyPr/>
        <a:lstStyle/>
        <a:p>
          <a:endParaRPr lang="en-US"/>
        </a:p>
      </dgm:t>
    </dgm:pt>
    <dgm:pt modelId="{06D6A122-045D-4300-A558-25A93BB4199F}" type="sibTrans" cxnId="{C319D841-820A-480E-BF08-46689A8B17D8}">
      <dgm:prSet/>
      <dgm:spPr/>
      <dgm:t>
        <a:bodyPr/>
        <a:lstStyle/>
        <a:p>
          <a:endParaRPr lang="en-US"/>
        </a:p>
      </dgm:t>
    </dgm:pt>
    <dgm:pt modelId="{C9C40599-6D9B-4CC6-BA21-20A8B596B7E3}" type="pres">
      <dgm:prSet presAssocID="{182A7FA0-5E57-451C-927E-CF89E2F1AE3F}" presName="outerComposite" presStyleCnt="0">
        <dgm:presLayoutVars>
          <dgm:chMax val="5"/>
          <dgm:dir/>
          <dgm:resizeHandles val="exact"/>
        </dgm:presLayoutVars>
      </dgm:prSet>
      <dgm:spPr/>
    </dgm:pt>
    <dgm:pt modelId="{3A394F2B-1410-402D-ABB3-FFC6DC7C107A}" type="pres">
      <dgm:prSet presAssocID="{182A7FA0-5E57-451C-927E-CF89E2F1AE3F}" presName="dummyMaxCanvas" presStyleCnt="0">
        <dgm:presLayoutVars/>
      </dgm:prSet>
      <dgm:spPr/>
    </dgm:pt>
    <dgm:pt modelId="{6498631D-6E24-4FCA-A683-7D5F9A72A6CE}" type="pres">
      <dgm:prSet presAssocID="{182A7FA0-5E57-451C-927E-CF89E2F1AE3F}" presName="FourNodes_1" presStyleLbl="node1" presStyleIdx="0" presStyleCnt="4">
        <dgm:presLayoutVars>
          <dgm:bulletEnabled val="1"/>
        </dgm:presLayoutVars>
      </dgm:prSet>
      <dgm:spPr/>
    </dgm:pt>
    <dgm:pt modelId="{D6969714-BE65-4939-B00A-A914598FF626}" type="pres">
      <dgm:prSet presAssocID="{182A7FA0-5E57-451C-927E-CF89E2F1AE3F}" presName="FourNodes_2" presStyleLbl="node1" presStyleIdx="1" presStyleCnt="4">
        <dgm:presLayoutVars>
          <dgm:bulletEnabled val="1"/>
        </dgm:presLayoutVars>
      </dgm:prSet>
      <dgm:spPr/>
    </dgm:pt>
    <dgm:pt modelId="{D012D465-D5D7-454D-B8D1-379A3379FE2D}" type="pres">
      <dgm:prSet presAssocID="{182A7FA0-5E57-451C-927E-CF89E2F1AE3F}" presName="FourNodes_3" presStyleLbl="node1" presStyleIdx="2" presStyleCnt="4">
        <dgm:presLayoutVars>
          <dgm:bulletEnabled val="1"/>
        </dgm:presLayoutVars>
      </dgm:prSet>
      <dgm:spPr/>
    </dgm:pt>
    <dgm:pt modelId="{2272F6F1-F4ED-4022-A3A2-1DF98B392FF9}" type="pres">
      <dgm:prSet presAssocID="{182A7FA0-5E57-451C-927E-CF89E2F1AE3F}" presName="FourNodes_4" presStyleLbl="node1" presStyleIdx="3" presStyleCnt="4">
        <dgm:presLayoutVars>
          <dgm:bulletEnabled val="1"/>
        </dgm:presLayoutVars>
      </dgm:prSet>
      <dgm:spPr/>
    </dgm:pt>
    <dgm:pt modelId="{6BE9DEF0-C9CC-4D14-9326-31A3B858A275}" type="pres">
      <dgm:prSet presAssocID="{182A7FA0-5E57-451C-927E-CF89E2F1AE3F}" presName="FourConn_1-2" presStyleLbl="fgAccFollowNode1" presStyleIdx="0" presStyleCnt="3">
        <dgm:presLayoutVars>
          <dgm:bulletEnabled val="1"/>
        </dgm:presLayoutVars>
      </dgm:prSet>
      <dgm:spPr/>
    </dgm:pt>
    <dgm:pt modelId="{0928A71B-C49D-4F4F-8FF4-6F1521EDC031}" type="pres">
      <dgm:prSet presAssocID="{182A7FA0-5E57-451C-927E-CF89E2F1AE3F}" presName="FourConn_2-3" presStyleLbl="fgAccFollowNode1" presStyleIdx="1" presStyleCnt="3">
        <dgm:presLayoutVars>
          <dgm:bulletEnabled val="1"/>
        </dgm:presLayoutVars>
      </dgm:prSet>
      <dgm:spPr/>
    </dgm:pt>
    <dgm:pt modelId="{4C737EF0-1779-44E9-9E43-FCA22E46E70A}" type="pres">
      <dgm:prSet presAssocID="{182A7FA0-5E57-451C-927E-CF89E2F1AE3F}" presName="FourConn_3-4" presStyleLbl="fgAccFollowNode1" presStyleIdx="2" presStyleCnt="3">
        <dgm:presLayoutVars>
          <dgm:bulletEnabled val="1"/>
        </dgm:presLayoutVars>
      </dgm:prSet>
      <dgm:spPr/>
    </dgm:pt>
    <dgm:pt modelId="{DA44E7C4-AA6C-418B-B105-17F3D40B83AF}" type="pres">
      <dgm:prSet presAssocID="{182A7FA0-5E57-451C-927E-CF89E2F1AE3F}" presName="FourNodes_1_text" presStyleLbl="node1" presStyleIdx="3" presStyleCnt="4">
        <dgm:presLayoutVars>
          <dgm:bulletEnabled val="1"/>
        </dgm:presLayoutVars>
      </dgm:prSet>
      <dgm:spPr/>
    </dgm:pt>
    <dgm:pt modelId="{0E1D4BB6-6404-4F21-B537-197BE3E3147A}" type="pres">
      <dgm:prSet presAssocID="{182A7FA0-5E57-451C-927E-CF89E2F1AE3F}" presName="FourNodes_2_text" presStyleLbl="node1" presStyleIdx="3" presStyleCnt="4">
        <dgm:presLayoutVars>
          <dgm:bulletEnabled val="1"/>
        </dgm:presLayoutVars>
      </dgm:prSet>
      <dgm:spPr/>
    </dgm:pt>
    <dgm:pt modelId="{5BC11205-DF1B-4764-9342-0C819AD8C414}" type="pres">
      <dgm:prSet presAssocID="{182A7FA0-5E57-451C-927E-CF89E2F1AE3F}" presName="FourNodes_3_text" presStyleLbl="node1" presStyleIdx="3" presStyleCnt="4">
        <dgm:presLayoutVars>
          <dgm:bulletEnabled val="1"/>
        </dgm:presLayoutVars>
      </dgm:prSet>
      <dgm:spPr/>
    </dgm:pt>
    <dgm:pt modelId="{99CD953B-64F4-4492-BA44-76BFB8F27851}" type="pres">
      <dgm:prSet presAssocID="{182A7FA0-5E57-451C-927E-CF89E2F1AE3F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BAFC5311-F542-4F82-9F2E-D59C89018009}" type="presOf" srcId="{1708E86A-D8BD-4668-9004-B1F9A184991D}" destId="{4C737EF0-1779-44E9-9E43-FCA22E46E70A}" srcOrd="0" destOrd="0" presId="urn:microsoft.com/office/officeart/2005/8/layout/vProcess5"/>
    <dgm:cxn modelId="{64A28A15-3491-436D-A6C3-B05F66FCCAF1}" type="presOf" srcId="{E270FED3-9CF6-40D5-9589-F8D64BA84645}" destId="{DA44E7C4-AA6C-418B-B105-17F3D40B83AF}" srcOrd="1" destOrd="0" presId="urn:microsoft.com/office/officeart/2005/8/layout/vProcess5"/>
    <dgm:cxn modelId="{1646633E-8BD4-4A82-99BB-CDE5CEAEACB9}" type="presOf" srcId="{AF806DF2-19F2-475C-873C-6E6B59DE0612}" destId="{2272F6F1-F4ED-4022-A3A2-1DF98B392FF9}" srcOrd="0" destOrd="0" presId="urn:microsoft.com/office/officeart/2005/8/layout/vProcess5"/>
    <dgm:cxn modelId="{A2F5805D-41A7-4A17-9FD2-647568060613}" srcId="{182A7FA0-5E57-451C-927E-CF89E2F1AE3F}" destId="{3340588C-A248-4FB4-B9FC-C1B9665A5244}" srcOrd="2" destOrd="0" parTransId="{053332CD-242F-4946-A104-049192F75BF4}" sibTransId="{1708E86A-D8BD-4668-9004-B1F9A184991D}"/>
    <dgm:cxn modelId="{C319D841-820A-480E-BF08-46689A8B17D8}" srcId="{182A7FA0-5E57-451C-927E-CF89E2F1AE3F}" destId="{AF806DF2-19F2-475C-873C-6E6B59DE0612}" srcOrd="3" destOrd="0" parTransId="{9410F6A4-0765-4C9E-AA04-83DE805C9A86}" sibTransId="{06D6A122-045D-4300-A558-25A93BB4199F}"/>
    <dgm:cxn modelId="{4A15F264-24D0-48E6-B439-9E89138843FE}" type="presOf" srcId="{C4020BF8-56C3-4C8A-9A4F-7A44A40CD72A}" destId="{0E1D4BB6-6404-4F21-B537-197BE3E3147A}" srcOrd="1" destOrd="0" presId="urn:microsoft.com/office/officeart/2005/8/layout/vProcess5"/>
    <dgm:cxn modelId="{4A4AC847-797C-49D4-8C05-16166D920663}" type="presOf" srcId="{E270FED3-9CF6-40D5-9589-F8D64BA84645}" destId="{6498631D-6E24-4FCA-A683-7D5F9A72A6CE}" srcOrd="0" destOrd="0" presId="urn:microsoft.com/office/officeart/2005/8/layout/vProcess5"/>
    <dgm:cxn modelId="{8940184B-C763-4BC8-999E-F0EBBB13B78C}" type="presOf" srcId="{3340588C-A248-4FB4-B9FC-C1B9665A5244}" destId="{D012D465-D5D7-454D-B8D1-379A3379FE2D}" srcOrd="0" destOrd="0" presId="urn:microsoft.com/office/officeart/2005/8/layout/vProcess5"/>
    <dgm:cxn modelId="{C9761250-AC41-4139-A0E2-A01DADE5D7E4}" srcId="{182A7FA0-5E57-451C-927E-CF89E2F1AE3F}" destId="{C4020BF8-56C3-4C8A-9A4F-7A44A40CD72A}" srcOrd="1" destOrd="0" parTransId="{BDBC12FF-BFE3-4562-AA63-6B5D9D461037}" sibTransId="{7148D38D-7518-4718-A4AA-78DA89E25047}"/>
    <dgm:cxn modelId="{E80EC371-A642-4C47-A4B7-4DCA7293A152}" type="presOf" srcId="{7148D38D-7518-4718-A4AA-78DA89E25047}" destId="{0928A71B-C49D-4F4F-8FF4-6F1521EDC031}" srcOrd="0" destOrd="0" presId="urn:microsoft.com/office/officeart/2005/8/layout/vProcess5"/>
    <dgm:cxn modelId="{DC212E86-3195-4A5A-B8D2-4DAA99888DD7}" type="presOf" srcId="{FDFFEE9E-108B-42A7-B968-46EC4A0CD380}" destId="{6BE9DEF0-C9CC-4D14-9326-31A3B858A275}" srcOrd="0" destOrd="0" presId="urn:microsoft.com/office/officeart/2005/8/layout/vProcess5"/>
    <dgm:cxn modelId="{BC4BC48B-4E06-4BD9-B533-CF583DFA5986}" srcId="{182A7FA0-5E57-451C-927E-CF89E2F1AE3F}" destId="{E270FED3-9CF6-40D5-9589-F8D64BA84645}" srcOrd="0" destOrd="0" parTransId="{CDBA3729-E035-4606-88BC-BB3997A9C8C4}" sibTransId="{FDFFEE9E-108B-42A7-B968-46EC4A0CD380}"/>
    <dgm:cxn modelId="{C51464AA-2249-478B-9B68-EE65833E86FA}" type="presOf" srcId="{AF806DF2-19F2-475C-873C-6E6B59DE0612}" destId="{99CD953B-64F4-4492-BA44-76BFB8F27851}" srcOrd="1" destOrd="0" presId="urn:microsoft.com/office/officeart/2005/8/layout/vProcess5"/>
    <dgm:cxn modelId="{935113C0-8438-4260-AB2A-6E575C0502C2}" type="presOf" srcId="{3340588C-A248-4FB4-B9FC-C1B9665A5244}" destId="{5BC11205-DF1B-4764-9342-0C819AD8C414}" srcOrd="1" destOrd="0" presId="urn:microsoft.com/office/officeart/2005/8/layout/vProcess5"/>
    <dgm:cxn modelId="{59A858D7-39E5-4B0A-8E94-978701CB8853}" type="presOf" srcId="{C4020BF8-56C3-4C8A-9A4F-7A44A40CD72A}" destId="{D6969714-BE65-4939-B00A-A914598FF626}" srcOrd="0" destOrd="0" presId="urn:microsoft.com/office/officeart/2005/8/layout/vProcess5"/>
    <dgm:cxn modelId="{172BF7E5-84DD-43D6-8C61-9557CEA49A01}" type="presOf" srcId="{182A7FA0-5E57-451C-927E-CF89E2F1AE3F}" destId="{C9C40599-6D9B-4CC6-BA21-20A8B596B7E3}" srcOrd="0" destOrd="0" presId="urn:microsoft.com/office/officeart/2005/8/layout/vProcess5"/>
    <dgm:cxn modelId="{BEC3B82E-6628-4837-BBF8-D91E83B02B2E}" type="presParOf" srcId="{C9C40599-6D9B-4CC6-BA21-20A8B596B7E3}" destId="{3A394F2B-1410-402D-ABB3-FFC6DC7C107A}" srcOrd="0" destOrd="0" presId="urn:microsoft.com/office/officeart/2005/8/layout/vProcess5"/>
    <dgm:cxn modelId="{CD60F199-B018-4A37-AD9D-8BFEAC80B235}" type="presParOf" srcId="{C9C40599-6D9B-4CC6-BA21-20A8B596B7E3}" destId="{6498631D-6E24-4FCA-A683-7D5F9A72A6CE}" srcOrd="1" destOrd="0" presId="urn:microsoft.com/office/officeart/2005/8/layout/vProcess5"/>
    <dgm:cxn modelId="{AF89CE59-859F-4FAC-992D-2B57287EE44C}" type="presParOf" srcId="{C9C40599-6D9B-4CC6-BA21-20A8B596B7E3}" destId="{D6969714-BE65-4939-B00A-A914598FF626}" srcOrd="2" destOrd="0" presId="urn:microsoft.com/office/officeart/2005/8/layout/vProcess5"/>
    <dgm:cxn modelId="{DDD4AADF-0CC7-4391-AB17-27D240E2229A}" type="presParOf" srcId="{C9C40599-6D9B-4CC6-BA21-20A8B596B7E3}" destId="{D012D465-D5D7-454D-B8D1-379A3379FE2D}" srcOrd="3" destOrd="0" presId="urn:microsoft.com/office/officeart/2005/8/layout/vProcess5"/>
    <dgm:cxn modelId="{E7C0A05E-7303-4028-9AE5-47FDD42FA65B}" type="presParOf" srcId="{C9C40599-6D9B-4CC6-BA21-20A8B596B7E3}" destId="{2272F6F1-F4ED-4022-A3A2-1DF98B392FF9}" srcOrd="4" destOrd="0" presId="urn:microsoft.com/office/officeart/2005/8/layout/vProcess5"/>
    <dgm:cxn modelId="{A9120C89-AED9-4903-84FD-3EAD209B09C4}" type="presParOf" srcId="{C9C40599-6D9B-4CC6-BA21-20A8B596B7E3}" destId="{6BE9DEF0-C9CC-4D14-9326-31A3B858A275}" srcOrd="5" destOrd="0" presId="urn:microsoft.com/office/officeart/2005/8/layout/vProcess5"/>
    <dgm:cxn modelId="{48930D95-BCBF-4009-A9CB-2FAC87CBDC44}" type="presParOf" srcId="{C9C40599-6D9B-4CC6-BA21-20A8B596B7E3}" destId="{0928A71B-C49D-4F4F-8FF4-6F1521EDC031}" srcOrd="6" destOrd="0" presId="urn:microsoft.com/office/officeart/2005/8/layout/vProcess5"/>
    <dgm:cxn modelId="{7122F262-307A-4B82-A567-DE6D63846B50}" type="presParOf" srcId="{C9C40599-6D9B-4CC6-BA21-20A8B596B7E3}" destId="{4C737EF0-1779-44E9-9E43-FCA22E46E70A}" srcOrd="7" destOrd="0" presId="urn:microsoft.com/office/officeart/2005/8/layout/vProcess5"/>
    <dgm:cxn modelId="{D6EDFBEE-4B0E-4C05-8E20-C1D3B25C082E}" type="presParOf" srcId="{C9C40599-6D9B-4CC6-BA21-20A8B596B7E3}" destId="{DA44E7C4-AA6C-418B-B105-17F3D40B83AF}" srcOrd="8" destOrd="0" presId="urn:microsoft.com/office/officeart/2005/8/layout/vProcess5"/>
    <dgm:cxn modelId="{B84ABCA9-9795-4D2A-BED7-B1F9E0C0C350}" type="presParOf" srcId="{C9C40599-6D9B-4CC6-BA21-20A8B596B7E3}" destId="{0E1D4BB6-6404-4F21-B537-197BE3E3147A}" srcOrd="9" destOrd="0" presId="urn:microsoft.com/office/officeart/2005/8/layout/vProcess5"/>
    <dgm:cxn modelId="{16430E2A-FB5F-4896-BFDD-ADABC8A38190}" type="presParOf" srcId="{C9C40599-6D9B-4CC6-BA21-20A8B596B7E3}" destId="{5BC11205-DF1B-4764-9342-0C819AD8C414}" srcOrd="10" destOrd="0" presId="urn:microsoft.com/office/officeart/2005/8/layout/vProcess5"/>
    <dgm:cxn modelId="{AF5B5DF0-9F03-4AB9-B9AF-87D71C5A87E1}" type="presParOf" srcId="{C9C40599-6D9B-4CC6-BA21-20A8B596B7E3}" destId="{99CD953B-64F4-4492-BA44-76BFB8F27851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5F3132D2-5A25-47B0-BE2B-A76E4C871BFB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64821F65-2FDE-4CA9-9818-3859AFA09F37}">
      <dgm:prSet/>
      <dgm:spPr/>
      <dgm:t>
        <a:bodyPr/>
        <a:lstStyle/>
        <a:p>
          <a:r>
            <a:rPr lang="en-GB"/>
            <a:t>Freedom of assembly and association. </a:t>
          </a:r>
          <a:endParaRPr lang="en-US"/>
        </a:p>
      </dgm:t>
    </dgm:pt>
    <dgm:pt modelId="{FEA1B6B3-9FD9-4586-940F-E7474AFB6FB4}" type="parTrans" cxnId="{ADE2EC8D-3944-4994-B4F4-EA0E40B12C62}">
      <dgm:prSet/>
      <dgm:spPr/>
      <dgm:t>
        <a:bodyPr/>
        <a:lstStyle/>
        <a:p>
          <a:endParaRPr lang="en-US"/>
        </a:p>
      </dgm:t>
    </dgm:pt>
    <dgm:pt modelId="{FED8BD3C-2F14-41A7-8CB1-231AE12941DB}" type="sibTrans" cxnId="{ADE2EC8D-3944-4994-B4F4-EA0E40B12C62}">
      <dgm:prSet/>
      <dgm:spPr/>
      <dgm:t>
        <a:bodyPr/>
        <a:lstStyle/>
        <a:p>
          <a:endParaRPr lang="en-US"/>
        </a:p>
      </dgm:t>
    </dgm:pt>
    <dgm:pt modelId="{501CEFDD-AD89-4CB3-A69E-11B062571ABA}">
      <dgm:prSet/>
      <dgm:spPr/>
      <dgm:t>
        <a:bodyPr/>
        <a:lstStyle/>
        <a:p>
          <a:r>
            <a:rPr lang="en-GB"/>
            <a:t>Police powers</a:t>
          </a:r>
          <a:endParaRPr lang="en-US"/>
        </a:p>
      </dgm:t>
    </dgm:pt>
    <dgm:pt modelId="{2AD2A589-9FD0-4CB9-B064-E1CD23CFDFEA}" type="parTrans" cxnId="{7751478E-BCA7-439F-ADCF-097AEB0FA000}">
      <dgm:prSet/>
      <dgm:spPr/>
      <dgm:t>
        <a:bodyPr/>
        <a:lstStyle/>
        <a:p>
          <a:endParaRPr lang="en-US"/>
        </a:p>
      </dgm:t>
    </dgm:pt>
    <dgm:pt modelId="{7A8547EE-6989-4CDF-952D-C6EBE132CF29}" type="sibTrans" cxnId="{7751478E-BCA7-439F-ADCF-097AEB0FA000}">
      <dgm:prSet/>
      <dgm:spPr/>
      <dgm:t>
        <a:bodyPr/>
        <a:lstStyle/>
        <a:p>
          <a:endParaRPr lang="en-US"/>
        </a:p>
      </dgm:t>
    </dgm:pt>
    <dgm:pt modelId="{4F321546-BB6F-4697-ACD5-AFFA961C66FD}">
      <dgm:prSet/>
      <dgm:spPr/>
      <dgm:t>
        <a:bodyPr/>
        <a:lstStyle/>
        <a:p>
          <a:r>
            <a:rPr lang="en-GB"/>
            <a:t>Defamation. </a:t>
          </a:r>
          <a:endParaRPr lang="en-US"/>
        </a:p>
      </dgm:t>
    </dgm:pt>
    <dgm:pt modelId="{707006E8-D7EA-4176-95DF-B74F41824CDE}" type="parTrans" cxnId="{46938648-B9F4-42FF-B48F-B742015D30AF}">
      <dgm:prSet/>
      <dgm:spPr/>
      <dgm:t>
        <a:bodyPr/>
        <a:lstStyle/>
        <a:p>
          <a:endParaRPr lang="en-US"/>
        </a:p>
      </dgm:t>
    </dgm:pt>
    <dgm:pt modelId="{C72E4212-0959-4377-9B6B-747FE9E2367D}" type="sibTrans" cxnId="{46938648-B9F4-42FF-B48F-B742015D30AF}">
      <dgm:prSet/>
      <dgm:spPr/>
      <dgm:t>
        <a:bodyPr/>
        <a:lstStyle/>
        <a:p>
          <a:endParaRPr lang="en-US"/>
        </a:p>
      </dgm:t>
    </dgm:pt>
    <dgm:pt modelId="{54661FFB-5811-4D08-ACF2-93B9E69E373C}">
      <dgm:prSet/>
      <dgm:spPr/>
      <dgm:t>
        <a:bodyPr/>
        <a:lstStyle/>
        <a:p>
          <a:r>
            <a:rPr lang="en-GB"/>
            <a:t>Rights whilst in custody. </a:t>
          </a:r>
          <a:endParaRPr lang="en-US"/>
        </a:p>
      </dgm:t>
    </dgm:pt>
    <dgm:pt modelId="{6B664FD4-EFB2-4E6F-A86F-90AE7974D979}" type="parTrans" cxnId="{069FB78C-CFF2-4243-ADFC-8285205C1D99}">
      <dgm:prSet/>
      <dgm:spPr/>
      <dgm:t>
        <a:bodyPr/>
        <a:lstStyle/>
        <a:p>
          <a:endParaRPr lang="en-US"/>
        </a:p>
      </dgm:t>
    </dgm:pt>
    <dgm:pt modelId="{08D8565D-9908-4455-92A4-FFC549219FB4}" type="sibTrans" cxnId="{069FB78C-CFF2-4243-ADFC-8285205C1D99}">
      <dgm:prSet/>
      <dgm:spPr/>
      <dgm:t>
        <a:bodyPr/>
        <a:lstStyle/>
        <a:p>
          <a:endParaRPr lang="en-US"/>
        </a:p>
      </dgm:t>
    </dgm:pt>
    <dgm:pt modelId="{DDDC9929-9F1A-4A04-B10F-CE49B56E1D86}">
      <dgm:prSet/>
      <dgm:spPr/>
      <dgm:t>
        <a:bodyPr/>
        <a:lstStyle/>
        <a:p>
          <a:r>
            <a:rPr lang="en-GB"/>
            <a:t>Human Rights (Past and Present) </a:t>
          </a:r>
          <a:endParaRPr lang="en-US"/>
        </a:p>
      </dgm:t>
    </dgm:pt>
    <dgm:pt modelId="{F73AFEC2-0636-4137-9CD9-E7558E9B783C}" type="parTrans" cxnId="{9A2CD516-A630-4F79-896E-28365AD70546}">
      <dgm:prSet/>
      <dgm:spPr/>
      <dgm:t>
        <a:bodyPr/>
        <a:lstStyle/>
        <a:p>
          <a:endParaRPr lang="en-US"/>
        </a:p>
      </dgm:t>
    </dgm:pt>
    <dgm:pt modelId="{ED2C2488-B065-459B-90E7-DD721697C4F5}" type="sibTrans" cxnId="{9A2CD516-A630-4F79-896E-28365AD70546}">
      <dgm:prSet/>
      <dgm:spPr/>
      <dgm:t>
        <a:bodyPr/>
        <a:lstStyle/>
        <a:p>
          <a:endParaRPr lang="en-US"/>
        </a:p>
      </dgm:t>
    </dgm:pt>
    <dgm:pt modelId="{6C5C1843-755F-435C-98BC-F51E3AB6ECFF}">
      <dgm:prSet/>
      <dgm:spPr/>
      <dgm:t>
        <a:bodyPr/>
        <a:lstStyle/>
        <a:p>
          <a:r>
            <a:rPr lang="en-GB"/>
            <a:t>Devolution </a:t>
          </a:r>
          <a:endParaRPr lang="en-US"/>
        </a:p>
      </dgm:t>
    </dgm:pt>
    <dgm:pt modelId="{01FEB3DD-F5AE-48CD-A902-7537D82114AE}" type="parTrans" cxnId="{DF56DEA4-908A-4263-81DF-AA6527E93DEA}">
      <dgm:prSet/>
      <dgm:spPr/>
      <dgm:t>
        <a:bodyPr/>
        <a:lstStyle/>
        <a:p>
          <a:endParaRPr lang="en-US"/>
        </a:p>
      </dgm:t>
    </dgm:pt>
    <dgm:pt modelId="{A0A987C1-3430-4ABD-87D3-5D99A6617970}" type="sibTrans" cxnId="{DF56DEA4-908A-4263-81DF-AA6527E93DEA}">
      <dgm:prSet/>
      <dgm:spPr/>
      <dgm:t>
        <a:bodyPr/>
        <a:lstStyle/>
        <a:p>
          <a:endParaRPr lang="en-US"/>
        </a:p>
      </dgm:t>
    </dgm:pt>
    <dgm:pt modelId="{A35047CB-B0B5-41C9-8B1D-5E0EA5B40F46}">
      <dgm:prSet/>
      <dgm:spPr/>
      <dgm:t>
        <a:bodyPr/>
        <a:lstStyle/>
        <a:p>
          <a:r>
            <a:rPr lang="en-GB"/>
            <a:t>Rule of law. </a:t>
          </a:r>
          <a:endParaRPr lang="en-US"/>
        </a:p>
      </dgm:t>
    </dgm:pt>
    <dgm:pt modelId="{121468D3-7062-4479-BF3A-B8DD1E701183}" type="parTrans" cxnId="{988F2035-0A2C-44BB-9E48-658C71FBCFDD}">
      <dgm:prSet/>
      <dgm:spPr/>
      <dgm:t>
        <a:bodyPr/>
        <a:lstStyle/>
        <a:p>
          <a:endParaRPr lang="en-US"/>
        </a:p>
      </dgm:t>
    </dgm:pt>
    <dgm:pt modelId="{4D1C54A7-A343-4705-8FAB-8647DA8ED5E2}" type="sibTrans" cxnId="{988F2035-0A2C-44BB-9E48-658C71FBCFDD}">
      <dgm:prSet/>
      <dgm:spPr/>
      <dgm:t>
        <a:bodyPr/>
        <a:lstStyle/>
        <a:p>
          <a:endParaRPr lang="en-US"/>
        </a:p>
      </dgm:t>
    </dgm:pt>
    <dgm:pt modelId="{8DBB63C1-0E5A-4C8F-8353-713FC4A3F91D}">
      <dgm:prSet/>
      <dgm:spPr/>
      <dgm:t>
        <a:bodyPr/>
        <a:lstStyle/>
        <a:p>
          <a:r>
            <a:rPr lang="en-GB"/>
            <a:t>Separation of powers theory ( including the Constitutional Reform Act 2005) </a:t>
          </a:r>
          <a:endParaRPr lang="en-US"/>
        </a:p>
      </dgm:t>
    </dgm:pt>
    <dgm:pt modelId="{18113FBE-CF0A-49B3-9412-9FBB0242B253}" type="parTrans" cxnId="{5FDC531F-B170-4E1C-99BB-23FF0144D62A}">
      <dgm:prSet/>
      <dgm:spPr/>
      <dgm:t>
        <a:bodyPr/>
        <a:lstStyle/>
        <a:p>
          <a:endParaRPr lang="en-US"/>
        </a:p>
      </dgm:t>
    </dgm:pt>
    <dgm:pt modelId="{D8634783-D21E-4F76-97A3-CF9BDF400441}" type="sibTrans" cxnId="{5FDC531F-B170-4E1C-99BB-23FF0144D62A}">
      <dgm:prSet/>
      <dgm:spPr/>
      <dgm:t>
        <a:bodyPr/>
        <a:lstStyle/>
        <a:p>
          <a:endParaRPr lang="en-US"/>
        </a:p>
      </dgm:t>
    </dgm:pt>
    <dgm:pt modelId="{B06E7F83-47B2-4697-BE12-C537D2E34B13}" type="pres">
      <dgm:prSet presAssocID="{5F3132D2-5A25-47B0-BE2B-A76E4C871BFB}" presName="Name0" presStyleCnt="0">
        <dgm:presLayoutVars>
          <dgm:dir/>
          <dgm:resizeHandles val="exact"/>
        </dgm:presLayoutVars>
      </dgm:prSet>
      <dgm:spPr/>
    </dgm:pt>
    <dgm:pt modelId="{A8EC879B-AEAA-4984-85FC-57108E82EE95}" type="pres">
      <dgm:prSet presAssocID="{64821F65-2FDE-4CA9-9818-3859AFA09F37}" presName="node" presStyleLbl="node1" presStyleIdx="0" presStyleCnt="8">
        <dgm:presLayoutVars>
          <dgm:bulletEnabled val="1"/>
        </dgm:presLayoutVars>
      </dgm:prSet>
      <dgm:spPr/>
    </dgm:pt>
    <dgm:pt modelId="{790DEB5C-DA06-4622-9D2F-634A03B018AE}" type="pres">
      <dgm:prSet presAssocID="{FED8BD3C-2F14-41A7-8CB1-231AE12941DB}" presName="sibTrans" presStyleLbl="sibTrans1D1" presStyleIdx="0" presStyleCnt="7"/>
      <dgm:spPr/>
    </dgm:pt>
    <dgm:pt modelId="{A5898F47-C970-4DC2-850E-3FFD9E883559}" type="pres">
      <dgm:prSet presAssocID="{FED8BD3C-2F14-41A7-8CB1-231AE12941DB}" presName="connectorText" presStyleLbl="sibTrans1D1" presStyleIdx="0" presStyleCnt="7"/>
      <dgm:spPr/>
    </dgm:pt>
    <dgm:pt modelId="{23589874-01F5-4DEB-A5B7-35B540BC66D6}" type="pres">
      <dgm:prSet presAssocID="{501CEFDD-AD89-4CB3-A69E-11B062571ABA}" presName="node" presStyleLbl="node1" presStyleIdx="1" presStyleCnt="8">
        <dgm:presLayoutVars>
          <dgm:bulletEnabled val="1"/>
        </dgm:presLayoutVars>
      </dgm:prSet>
      <dgm:spPr/>
    </dgm:pt>
    <dgm:pt modelId="{6AFFBE3C-CBCE-4BB0-9CBC-2592F879806D}" type="pres">
      <dgm:prSet presAssocID="{7A8547EE-6989-4CDF-952D-C6EBE132CF29}" presName="sibTrans" presStyleLbl="sibTrans1D1" presStyleIdx="1" presStyleCnt="7"/>
      <dgm:spPr/>
    </dgm:pt>
    <dgm:pt modelId="{12AA13DF-80F1-4CDA-A75E-102D0BCFE53D}" type="pres">
      <dgm:prSet presAssocID="{7A8547EE-6989-4CDF-952D-C6EBE132CF29}" presName="connectorText" presStyleLbl="sibTrans1D1" presStyleIdx="1" presStyleCnt="7"/>
      <dgm:spPr/>
    </dgm:pt>
    <dgm:pt modelId="{5D13857C-1B42-4C67-A6F3-7F6FFD2C4DC6}" type="pres">
      <dgm:prSet presAssocID="{4F321546-BB6F-4697-ACD5-AFFA961C66FD}" presName="node" presStyleLbl="node1" presStyleIdx="2" presStyleCnt="8">
        <dgm:presLayoutVars>
          <dgm:bulletEnabled val="1"/>
        </dgm:presLayoutVars>
      </dgm:prSet>
      <dgm:spPr/>
    </dgm:pt>
    <dgm:pt modelId="{A1287945-55D4-4FC8-8C05-43A4DE5DE567}" type="pres">
      <dgm:prSet presAssocID="{C72E4212-0959-4377-9B6B-747FE9E2367D}" presName="sibTrans" presStyleLbl="sibTrans1D1" presStyleIdx="2" presStyleCnt="7"/>
      <dgm:spPr/>
    </dgm:pt>
    <dgm:pt modelId="{D63DA267-63D1-44F4-BC2B-477A93E6F112}" type="pres">
      <dgm:prSet presAssocID="{C72E4212-0959-4377-9B6B-747FE9E2367D}" presName="connectorText" presStyleLbl="sibTrans1D1" presStyleIdx="2" presStyleCnt="7"/>
      <dgm:spPr/>
    </dgm:pt>
    <dgm:pt modelId="{79D2360E-7918-4E93-A4EB-288ED7AB6E83}" type="pres">
      <dgm:prSet presAssocID="{54661FFB-5811-4D08-ACF2-93B9E69E373C}" presName="node" presStyleLbl="node1" presStyleIdx="3" presStyleCnt="8">
        <dgm:presLayoutVars>
          <dgm:bulletEnabled val="1"/>
        </dgm:presLayoutVars>
      </dgm:prSet>
      <dgm:spPr/>
    </dgm:pt>
    <dgm:pt modelId="{04219769-05A3-4648-84C6-01D23B68395C}" type="pres">
      <dgm:prSet presAssocID="{08D8565D-9908-4455-92A4-FFC549219FB4}" presName="sibTrans" presStyleLbl="sibTrans1D1" presStyleIdx="3" presStyleCnt="7"/>
      <dgm:spPr/>
    </dgm:pt>
    <dgm:pt modelId="{AD425B3F-FACE-4E1D-94E4-018B5456215F}" type="pres">
      <dgm:prSet presAssocID="{08D8565D-9908-4455-92A4-FFC549219FB4}" presName="connectorText" presStyleLbl="sibTrans1D1" presStyleIdx="3" presStyleCnt="7"/>
      <dgm:spPr/>
    </dgm:pt>
    <dgm:pt modelId="{0584E87F-F770-4775-A404-D0603FDDEA4B}" type="pres">
      <dgm:prSet presAssocID="{DDDC9929-9F1A-4A04-B10F-CE49B56E1D86}" presName="node" presStyleLbl="node1" presStyleIdx="4" presStyleCnt="8">
        <dgm:presLayoutVars>
          <dgm:bulletEnabled val="1"/>
        </dgm:presLayoutVars>
      </dgm:prSet>
      <dgm:spPr/>
    </dgm:pt>
    <dgm:pt modelId="{F4BBD25C-1B35-4E30-B416-2ADF000D9DC7}" type="pres">
      <dgm:prSet presAssocID="{ED2C2488-B065-459B-90E7-DD721697C4F5}" presName="sibTrans" presStyleLbl="sibTrans1D1" presStyleIdx="4" presStyleCnt="7"/>
      <dgm:spPr/>
    </dgm:pt>
    <dgm:pt modelId="{28265EE5-54FF-422A-9BC4-7BFB7F7F0FB1}" type="pres">
      <dgm:prSet presAssocID="{ED2C2488-B065-459B-90E7-DD721697C4F5}" presName="connectorText" presStyleLbl="sibTrans1D1" presStyleIdx="4" presStyleCnt="7"/>
      <dgm:spPr/>
    </dgm:pt>
    <dgm:pt modelId="{ED35A419-1BC1-4EE9-870F-D56097565A31}" type="pres">
      <dgm:prSet presAssocID="{6C5C1843-755F-435C-98BC-F51E3AB6ECFF}" presName="node" presStyleLbl="node1" presStyleIdx="5" presStyleCnt="8">
        <dgm:presLayoutVars>
          <dgm:bulletEnabled val="1"/>
        </dgm:presLayoutVars>
      </dgm:prSet>
      <dgm:spPr/>
    </dgm:pt>
    <dgm:pt modelId="{E9375C2E-AE7C-46F2-8460-1B1BB635EE87}" type="pres">
      <dgm:prSet presAssocID="{A0A987C1-3430-4ABD-87D3-5D99A6617970}" presName="sibTrans" presStyleLbl="sibTrans1D1" presStyleIdx="5" presStyleCnt="7"/>
      <dgm:spPr/>
    </dgm:pt>
    <dgm:pt modelId="{3E944781-2A06-4B8C-9044-51A04DDE4B2B}" type="pres">
      <dgm:prSet presAssocID="{A0A987C1-3430-4ABD-87D3-5D99A6617970}" presName="connectorText" presStyleLbl="sibTrans1D1" presStyleIdx="5" presStyleCnt="7"/>
      <dgm:spPr/>
    </dgm:pt>
    <dgm:pt modelId="{E1C4BC66-155C-4F72-AF93-0AA2BD7C8517}" type="pres">
      <dgm:prSet presAssocID="{A35047CB-B0B5-41C9-8B1D-5E0EA5B40F46}" presName="node" presStyleLbl="node1" presStyleIdx="6" presStyleCnt="8">
        <dgm:presLayoutVars>
          <dgm:bulletEnabled val="1"/>
        </dgm:presLayoutVars>
      </dgm:prSet>
      <dgm:spPr/>
    </dgm:pt>
    <dgm:pt modelId="{9379CFEB-125F-48B6-9333-5F2B52415946}" type="pres">
      <dgm:prSet presAssocID="{4D1C54A7-A343-4705-8FAB-8647DA8ED5E2}" presName="sibTrans" presStyleLbl="sibTrans1D1" presStyleIdx="6" presStyleCnt="7"/>
      <dgm:spPr/>
    </dgm:pt>
    <dgm:pt modelId="{9081D6D7-DE18-4D5B-B95E-F81FE2CF65A0}" type="pres">
      <dgm:prSet presAssocID="{4D1C54A7-A343-4705-8FAB-8647DA8ED5E2}" presName="connectorText" presStyleLbl="sibTrans1D1" presStyleIdx="6" presStyleCnt="7"/>
      <dgm:spPr/>
    </dgm:pt>
    <dgm:pt modelId="{844CAED9-D746-4CFF-9171-FD6DCB415AEE}" type="pres">
      <dgm:prSet presAssocID="{8DBB63C1-0E5A-4C8F-8353-713FC4A3F91D}" presName="node" presStyleLbl="node1" presStyleIdx="7" presStyleCnt="8">
        <dgm:presLayoutVars>
          <dgm:bulletEnabled val="1"/>
        </dgm:presLayoutVars>
      </dgm:prSet>
      <dgm:spPr/>
    </dgm:pt>
  </dgm:ptLst>
  <dgm:cxnLst>
    <dgm:cxn modelId="{81B1B10D-B695-48AA-AA60-817E7AEDF043}" type="presOf" srcId="{8DBB63C1-0E5A-4C8F-8353-713FC4A3F91D}" destId="{844CAED9-D746-4CFF-9171-FD6DCB415AEE}" srcOrd="0" destOrd="0" presId="urn:microsoft.com/office/officeart/2016/7/layout/RepeatingBendingProcessNew"/>
    <dgm:cxn modelId="{9A2CD516-A630-4F79-896E-28365AD70546}" srcId="{5F3132D2-5A25-47B0-BE2B-A76E4C871BFB}" destId="{DDDC9929-9F1A-4A04-B10F-CE49B56E1D86}" srcOrd="4" destOrd="0" parTransId="{F73AFEC2-0636-4137-9CD9-E7558E9B783C}" sibTransId="{ED2C2488-B065-459B-90E7-DD721697C4F5}"/>
    <dgm:cxn modelId="{5FDC531F-B170-4E1C-99BB-23FF0144D62A}" srcId="{5F3132D2-5A25-47B0-BE2B-A76E4C871BFB}" destId="{8DBB63C1-0E5A-4C8F-8353-713FC4A3F91D}" srcOrd="7" destOrd="0" parTransId="{18113FBE-CF0A-49B3-9412-9FBB0242B253}" sibTransId="{D8634783-D21E-4F76-97A3-CF9BDF400441}"/>
    <dgm:cxn modelId="{81973120-190B-4490-836C-38D3B74B0828}" type="presOf" srcId="{C72E4212-0959-4377-9B6B-747FE9E2367D}" destId="{D63DA267-63D1-44F4-BC2B-477A93E6F112}" srcOrd="1" destOrd="0" presId="urn:microsoft.com/office/officeart/2016/7/layout/RepeatingBendingProcessNew"/>
    <dgm:cxn modelId="{5D01C720-F76C-4824-886A-5E7A3C38B802}" type="presOf" srcId="{64821F65-2FDE-4CA9-9818-3859AFA09F37}" destId="{A8EC879B-AEAA-4984-85FC-57108E82EE95}" srcOrd="0" destOrd="0" presId="urn:microsoft.com/office/officeart/2016/7/layout/RepeatingBendingProcessNew"/>
    <dgm:cxn modelId="{CA6FBE30-9AD3-408C-9042-56C2D405A035}" type="presOf" srcId="{FED8BD3C-2F14-41A7-8CB1-231AE12941DB}" destId="{A5898F47-C970-4DC2-850E-3FFD9E883559}" srcOrd="1" destOrd="0" presId="urn:microsoft.com/office/officeart/2016/7/layout/RepeatingBendingProcessNew"/>
    <dgm:cxn modelId="{A2F95534-2593-4344-B948-41252377F9BE}" type="presOf" srcId="{C72E4212-0959-4377-9B6B-747FE9E2367D}" destId="{A1287945-55D4-4FC8-8C05-43A4DE5DE567}" srcOrd="0" destOrd="0" presId="urn:microsoft.com/office/officeart/2016/7/layout/RepeatingBendingProcessNew"/>
    <dgm:cxn modelId="{988F2035-0A2C-44BB-9E48-658C71FBCFDD}" srcId="{5F3132D2-5A25-47B0-BE2B-A76E4C871BFB}" destId="{A35047CB-B0B5-41C9-8B1D-5E0EA5B40F46}" srcOrd="6" destOrd="0" parTransId="{121468D3-7062-4479-BF3A-B8DD1E701183}" sibTransId="{4D1C54A7-A343-4705-8FAB-8647DA8ED5E2}"/>
    <dgm:cxn modelId="{30499835-ED35-4E1E-99CE-DC7AD3065CB9}" type="presOf" srcId="{7A8547EE-6989-4CDF-952D-C6EBE132CF29}" destId="{12AA13DF-80F1-4CDA-A75E-102D0BCFE53D}" srcOrd="1" destOrd="0" presId="urn:microsoft.com/office/officeart/2016/7/layout/RepeatingBendingProcessNew"/>
    <dgm:cxn modelId="{7343E546-E708-467C-B85D-05E44EFA57A3}" type="presOf" srcId="{08D8565D-9908-4455-92A4-FFC549219FB4}" destId="{04219769-05A3-4648-84C6-01D23B68395C}" srcOrd="0" destOrd="0" presId="urn:microsoft.com/office/officeart/2016/7/layout/RepeatingBendingProcessNew"/>
    <dgm:cxn modelId="{46938648-B9F4-42FF-B48F-B742015D30AF}" srcId="{5F3132D2-5A25-47B0-BE2B-A76E4C871BFB}" destId="{4F321546-BB6F-4697-ACD5-AFFA961C66FD}" srcOrd="2" destOrd="0" parTransId="{707006E8-D7EA-4176-95DF-B74F41824CDE}" sibTransId="{C72E4212-0959-4377-9B6B-747FE9E2367D}"/>
    <dgm:cxn modelId="{A988BC4C-B748-40D7-8E1C-83E0D4F29D15}" type="presOf" srcId="{ED2C2488-B065-459B-90E7-DD721697C4F5}" destId="{F4BBD25C-1B35-4E30-B416-2ADF000D9DC7}" srcOrd="0" destOrd="0" presId="urn:microsoft.com/office/officeart/2016/7/layout/RepeatingBendingProcessNew"/>
    <dgm:cxn modelId="{BCCDDD85-908B-4744-BED6-CF52B0294B0C}" type="presOf" srcId="{A35047CB-B0B5-41C9-8B1D-5E0EA5B40F46}" destId="{E1C4BC66-155C-4F72-AF93-0AA2BD7C8517}" srcOrd="0" destOrd="0" presId="urn:microsoft.com/office/officeart/2016/7/layout/RepeatingBendingProcessNew"/>
    <dgm:cxn modelId="{11DC2187-93C6-499D-B79A-D6841CC78AC0}" type="presOf" srcId="{501CEFDD-AD89-4CB3-A69E-11B062571ABA}" destId="{23589874-01F5-4DEB-A5B7-35B540BC66D6}" srcOrd="0" destOrd="0" presId="urn:microsoft.com/office/officeart/2016/7/layout/RepeatingBendingProcessNew"/>
    <dgm:cxn modelId="{069FB78C-CFF2-4243-ADFC-8285205C1D99}" srcId="{5F3132D2-5A25-47B0-BE2B-A76E4C871BFB}" destId="{54661FFB-5811-4D08-ACF2-93B9E69E373C}" srcOrd="3" destOrd="0" parTransId="{6B664FD4-EFB2-4E6F-A86F-90AE7974D979}" sibTransId="{08D8565D-9908-4455-92A4-FFC549219FB4}"/>
    <dgm:cxn modelId="{ADE2EC8D-3944-4994-B4F4-EA0E40B12C62}" srcId="{5F3132D2-5A25-47B0-BE2B-A76E4C871BFB}" destId="{64821F65-2FDE-4CA9-9818-3859AFA09F37}" srcOrd="0" destOrd="0" parTransId="{FEA1B6B3-9FD9-4586-940F-E7474AFB6FB4}" sibTransId="{FED8BD3C-2F14-41A7-8CB1-231AE12941DB}"/>
    <dgm:cxn modelId="{7751478E-BCA7-439F-ADCF-097AEB0FA000}" srcId="{5F3132D2-5A25-47B0-BE2B-A76E4C871BFB}" destId="{501CEFDD-AD89-4CB3-A69E-11B062571ABA}" srcOrd="1" destOrd="0" parTransId="{2AD2A589-9FD0-4CB9-B064-E1CD23CFDFEA}" sibTransId="{7A8547EE-6989-4CDF-952D-C6EBE132CF29}"/>
    <dgm:cxn modelId="{63264F8F-6F8D-46FE-B7B7-7E86E81F51D4}" type="presOf" srcId="{4D1C54A7-A343-4705-8FAB-8647DA8ED5E2}" destId="{9081D6D7-DE18-4D5B-B95E-F81FE2CF65A0}" srcOrd="1" destOrd="0" presId="urn:microsoft.com/office/officeart/2016/7/layout/RepeatingBendingProcessNew"/>
    <dgm:cxn modelId="{377E9690-D693-4698-8205-93DB29E784A5}" type="presOf" srcId="{54661FFB-5811-4D08-ACF2-93B9E69E373C}" destId="{79D2360E-7918-4E93-A4EB-288ED7AB6E83}" srcOrd="0" destOrd="0" presId="urn:microsoft.com/office/officeart/2016/7/layout/RepeatingBendingProcessNew"/>
    <dgm:cxn modelId="{DF56DEA4-908A-4263-81DF-AA6527E93DEA}" srcId="{5F3132D2-5A25-47B0-BE2B-A76E4C871BFB}" destId="{6C5C1843-755F-435C-98BC-F51E3AB6ECFF}" srcOrd="5" destOrd="0" parTransId="{01FEB3DD-F5AE-48CD-A902-7537D82114AE}" sibTransId="{A0A987C1-3430-4ABD-87D3-5D99A6617970}"/>
    <dgm:cxn modelId="{56E5B3A5-CD86-408F-9087-A6EAA3F5FD21}" type="presOf" srcId="{ED2C2488-B065-459B-90E7-DD721697C4F5}" destId="{28265EE5-54FF-422A-9BC4-7BFB7F7F0FB1}" srcOrd="1" destOrd="0" presId="urn:microsoft.com/office/officeart/2016/7/layout/RepeatingBendingProcessNew"/>
    <dgm:cxn modelId="{9A3D24A8-E5C0-4055-858F-87FBE3AC238E}" type="presOf" srcId="{08D8565D-9908-4455-92A4-FFC549219FB4}" destId="{AD425B3F-FACE-4E1D-94E4-018B5456215F}" srcOrd="1" destOrd="0" presId="urn:microsoft.com/office/officeart/2016/7/layout/RepeatingBendingProcessNew"/>
    <dgm:cxn modelId="{F2581DAC-F556-4B6F-8535-9B20F9B9A100}" type="presOf" srcId="{FED8BD3C-2F14-41A7-8CB1-231AE12941DB}" destId="{790DEB5C-DA06-4622-9D2F-634A03B018AE}" srcOrd="0" destOrd="0" presId="urn:microsoft.com/office/officeart/2016/7/layout/RepeatingBendingProcessNew"/>
    <dgm:cxn modelId="{9B52F8B8-95D9-4DAA-B19A-E145523758D5}" type="presOf" srcId="{6C5C1843-755F-435C-98BC-F51E3AB6ECFF}" destId="{ED35A419-1BC1-4EE9-870F-D56097565A31}" srcOrd="0" destOrd="0" presId="urn:microsoft.com/office/officeart/2016/7/layout/RepeatingBendingProcessNew"/>
    <dgm:cxn modelId="{5EBABBD7-E4D7-4A67-962A-09A84C325627}" type="presOf" srcId="{4D1C54A7-A343-4705-8FAB-8647DA8ED5E2}" destId="{9379CFEB-125F-48B6-9333-5F2B52415946}" srcOrd="0" destOrd="0" presId="urn:microsoft.com/office/officeart/2016/7/layout/RepeatingBendingProcessNew"/>
    <dgm:cxn modelId="{692AFAD7-8FD0-42A0-B93B-7FC133DB54EE}" type="presOf" srcId="{DDDC9929-9F1A-4A04-B10F-CE49B56E1D86}" destId="{0584E87F-F770-4775-A404-D0603FDDEA4B}" srcOrd="0" destOrd="0" presId="urn:microsoft.com/office/officeart/2016/7/layout/RepeatingBendingProcessNew"/>
    <dgm:cxn modelId="{10364BD8-D05B-42EA-8C4B-82887E5316B9}" type="presOf" srcId="{A0A987C1-3430-4ABD-87D3-5D99A6617970}" destId="{3E944781-2A06-4B8C-9044-51A04DDE4B2B}" srcOrd="1" destOrd="0" presId="urn:microsoft.com/office/officeart/2016/7/layout/RepeatingBendingProcessNew"/>
    <dgm:cxn modelId="{F733CADD-45B7-4B5C-BA26-FB2496F8541E}" type="presOf" srcId="{5F3132D2-5A25-47B0-BE2B-A76E4C871BFB}" destId="{B06E7F83-47B2-4697-BE12-C537D2E34B13}" srcOrd="0" destOrd="0" presId="urn:microsoft.com/office/officeart/2016/7/layout/RepeatingBendingProcessNew"/>
    <dgm:cxn modelId="{EF9784E9-A549-48F1-BEBE-D6EB8B01F4AE}" type="presOf" srcId="{A0A987C1-3430-4ABD-87D3-5D99A6617970}" destId="{E9375C2E-AE7C-46F2-8460-1B1BB635EE87}" srcOrd="0" destOrd="0" presId="urn:microsoft.com/office/officeart/2016/7/layout/RepeatingBendingProcessNew"/>
    <dgm:cxn modelId="{E5E097F3-B1B5-4016-852D-DBD3A87EAE2A}" type="presOf" srcId="{7A8547EE-6989-4CDF-952D-C6EBE132CF29}" destId="{6AFFBE3C-CBCE-4BB0-9CBC-2592F879806D}" srcOrd="0" destOrd="0" presId="urn:microsoft.com/office/officeart/2016/7/layout/RepeatingBendingProcessNew"/>
    <dgm:cxn modelId="{AD9E43F8-3040-4898-A984-7097B8EF56FB}" type="presOf" srcId="{4F321546-BB6F-4697-ACD5-AFFA961C66FD}" destId="{5D13857C-1B42-4C67-A6F3-7F6FFD2C4DC6}" srcOrd="0" destOrd="0" presId="urn:microsoft.com/office/officeart/2016/7/layout/RepeatingBendingProcessNew"/>
    <dgm:cxn modelId="{C0534B41-CCC5-4D92-AD9E-3C8423D16938}" type="presParOf" srcId="{B06E7F83-47B2-4697-BE12-C537D2E34B13}" destId="{A8EC879B-AEAA-4984-85FC-57108E82EE95}" srcOrd="0" destOrd="0" presId="urn:microsoft.com/office/officeart/2016/7/layout/RepeatingBendingProcessNew"/>
    <dgm:cxn modelId="{FEFBF2CE-7563-42F5-88D8-428274B6BBC0}" type="presParOf" srcId="{B06E7F83-47B2-4697-BE12-C537D2E34B13}" destId="{790DEB5C-DA06-4622-9D2F-634A03B018AE}" srcOrd="1" destOrd="0" presId="urn:microsoft.com/office/officeart/2016/7/layout/RepeatingBendingProcessNew"/>
    <dgm:cxn modelId="{A08AB885-6023-4E94-A2BC-317ACB632A9F}" type="presParOf" srcId="{790DEB5C-DA06-4622-9D2F-634A03B018AE}" destId="{A5898F47-C970-4DC2-850E-3FFD9E883559}" srcOrd="0" destOrd="0" presId="urn:microsoft.com/office/officeart/2016/7/layout/RepeatingBendingProcessNew"/>
    <dgm:cxn modelId="{239DA03E-CB37-4498-B0CF-2B933F7EA24A}" type="presParOf" srcId="{B06E7F83-47B2-4697-BE12-C537D2E34B13}" destId="{23589874-01F5-4DEB-A5B7-35B540BC66D6}" srcOrd="2" destOrd="0" presId="urn:microsoft.com/office/officeart/2016/7/layout/RepeatingBendingProcessNew"/>
    <dgm:cxn modelId="{16060B16-2C9F-41D2-96DF-287FCAA3C130}" type="presParOf" srcId="{B06E7F83-47B2-4697-BE12-C537D2E34B13}" destId="{6AFFBE3C-CBCE-4BB0-9CBC-2592F879806D}" srcOrd="3" destOrd="0" presId="urn:microsoft.com/office/officeart/2016/7/layout/RepeatingBendingProcessNew"/>
    <dgm:cxn modelId="{1B7B3C29-9E22-4A03-822C-9E25C2DFCC2D}" type="presParOf" srcId="{6AFFBE3C-CBCE-4BB0-9CBC-2592F879806D}" destId="{12AA13DF-80F1-4CDA-A75E-102D0BCFE53D}" srcOrd="0" destOrd="0" presId="urn:microsoft.com/office/officeart/2016/7/layout/RepeatingBendingProcessNew"/>
    <dgm:cxn modelId="{91C2BC4D-58BE-4F78-A40B-CE99DD345198}" type="presParOf" srcId="{B06E7F83-47B2-4697-BE12-C537D2E34B13}" destId="{5D13857C-1B42-4C67-A6F3-7F6FFD2C4DC6}" srcOrd="4" destOrd="0" presId="urn:microsoft.com/office/officeart/2016/7/layout/RepeatingBendingProcessNew"/>
    <dgm:cxn modelId="{D5AECC6C-89E9-4996-A85B-12B04BBB3D99}" type="presParOf" srcId="{B06E7F83-47B2-4697-BE12-C537D2E34B13}" destId="{A1287945-55D4-4FC8-8C05-43A4DE5DE567}" srcOrd="5" destOrd="0" presId="urn:microsoft.com/office/officeart/2016/7/layout/RepeatingBendingProcessNew"/>
    <dgm:cxn modelId="{53205CC1-6466-42BD-969D-1238CD00A024}" type="presParOf" srcId="{A1287945-55D4-4FC8-8C05-43A4DE5DE567}" destId="{D63DA267-63D1-44F4-BC2B-477A93E6F112}" srcOrd="0" destOrd="0" presId="urn:microsoft.com/office/officeart/2016/7/layout/RepeatingBendingProcessNew"/>
    <dgm:cxn modelId="{4D094B1C-10AE-41B9-B777-FE708A208743}" type="presParOf" srcId="{B06E7F83-47B2-4697-BE12-C537D2E34B13}" destId="{79D2360E-7918-4E93-A4EB-288ED7AB6E83}" srcOrd="6" destOrd="0" presId="urn:microsoft.com/office/officeart/2016/7/layout/RepeatingBendingProcessNew"/>
    <dgm:cxn modelId="{B09FAEE7-1277-4904-A10E-3C619C7C5CD6}" type="presParOf" srcId="{B06E7F83-47B2-4697-BE12-C537D2E34B13}" destId="{04219769-05A3-4648-84C6-01D23B68395C}" srcOrd="7" destOrd="0" presId="urn:microsoft.com/office/officeart/2016/7/layout/RepeatingBendingProcessNew"/>
    <dgm:cxn modelId="{6D750A6D-36AF-46A1-B646-4442682BED76}" type="presParOf" srcId="{04219769-05A3-4648-84C6-01D23B68395C}" destId="{AD425B3F-FACE-4E1D-94E4-018B5456215F}" srcOrd="0" destOrd="0" presId="urn:microsoft.com/office/officeart/2016/7/layout/RepeatingBendingProcessNew"/>
    <dgm:cxn modelId="{B9BBAF02-81DB-43E3-8722-BD2B512F9C4C}" type="presParOf" srcId="{B06E7F83-47B2-4697-BE12-C537D2E34B13}" destId="{0584E87F-F770-4775-A404-D0603FDDEA4B}" srcOrd="8" destOrd="0" presId="urn:microsoft.com/office/officeart/2016/7/layout/RepeatingBendingProcessNew"/>
    <dgm:cxn modelId="{A78000E9-EA24-465B-9B61-04B02BCA4458}" type="presParOf" srcId="{B06E7F83-47B2-4697-BE12-C537D2E34B13}" destId="{F4BBD25C-1B35-4E30-B416-2ADF000D9DC7}" srcOrd="9" destOrd="0" presId="urn:microsoft.com/office/officeart/2016/7/layout/RepeatingBendingProcessNew"/>
    <dgm:cxn modelId="{FEDF14D7-C74E-4F25-923D-E5E0BB9E2149}" type="presParOf" srcId="{F4BBD25C-1B35-4E30-B416-2ADF000D9DC7}" destId="{28265EE5-54FF-422A-9BC4-7BFB7F7F0FB1}" srcOrd="0" destOrd="0" presId="urn:microsoft.com/office/officeart/2016/7/layout/RepeatingBendingProcessNew"/>
    <dgm:cxn modelId="{D6AD07F5-C69F-4E4B-9DE6-37A17BD84975}" type="presParOf" srcId="{B06E7F83-47B2-4697-BE12-C537D2E34B13}" destId="{ED35A419-1BC1-4EE9-870F-D56097565A31}" srcOrd="10" destOrd="0" presId="urn:microsoft.com/office/officeart/2016/7/layout/RepeatingBendingProcessNew"/>
    <dgm:cxn modelId="{FD8D3B3D-A162-45EE-A664-48F313BB9F52}" type="presParOf" srcId="{B06E7F83-47B2-4697-BE12-C537D2E34B13}" destId="{E9375C2E-AE7C-46F2-8460-1B1BB635EE87}" srcOrd="11" destOrd="0" presId="urn:microsoft.com/office/officeart/2016/7/layout/RepeatingBendingProcessNew"/>
    <dgm:cxn modelId="{0F146F6E-AE02-4652-BBED-336279E6B240}" type="presParOf" srcId="{E9375C2E-AE7C-46F2-8460-1B1BB635EE87}" destId="{3E944781-2A06-4B8C-9044-51A04DDE4B2B}" srcOrd="0" destOrd="0" presId="urn:microsoft.com/office/officeart/2016/7/layout/RepeatingBendingProcessNew"/>
    <dgm:cxn modelId="{DD2068E3-CB12-41DB-8AF7-F3CBB209C220}" type="presParOf" srcId="{B06E7F83-47B2-4697-BE12-C537D2E34B13}" destId="{E1C4BC66-155C-4F72-AF93-0AA2BD7C8517}" srcOrd="12" destOrd="0" presId="urn:microsoft.com/office/officeart/2016/7/layout/RepeatingBendingProcessNew"/>
    <dgm:cxn modelId="{39992D2A-EF7B-4463-9F67-C39C3F35F2A7}" type="presParOf" srcId="{B06E7F83-47B2-4697-BE12-C537D2E34B13}" destId="{9379CFEB-125F-48B6-9333-5F2B52415946}" srcOrd="13" destOrd="0" presId="urn:microsoft.com/office/officeart/2016/7/layout/RepeatingBendingProcessNew"/>
    <dgm:cxn modelId="{9BD01B9B-4DD6-43C7-B06B-67969DE5519B}" type="presParOf" srcId="{9379CFEB-125F-48B6-9333-5F2B52415946}" destId="{9081D6D7-DE18-4D5B-B95E-F81FE2CF65A0}" srcOrd="0" destOrd="0" presId="urn:microsoft.com/office/officeart/2016/7/layout/RepeatingBendingProcessNew"/>
    <dgm:cxn modelId="{E95368CA-E919-4F8E-981E-CAD1BE5088F1}" type="presParOf" srcId="{B06E7F83-47B2-4697-BE12-C537D2E34B13}" destId="{844CAED9-D746-4CFF-9171-FD6DCB415AEE}" srcOrd="14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0F7BCBC0-A938-4F2C-91CE-D27DCD73B418}" type="doc">
      <dgm:prSet loTypeId="urn:microsoft.com/office/officeart/2005/8/layout/process4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B424607E-0DE4-456D-BFD3-36B9E34BCD86}">
      <dgm:prSet/>
      <dgm:spPr/>
      <dgm:t>
        <a:bodyPr/>
        <a:lstStyle/>
        <a:p>
          <a:r>
            <a:rPr lang="en-GB"/>
            <a:t>25</a:t>
          </a:r>
          <a:r>
            <a:rPr lang="en-GB" baseline="30000"/>
            <a:t>th</a:t>
          </a:r>
          <a:r>
            <a:rPr lang="en-GB"/>
            <a:t> of July 2024. </a:t>
          </a:r>
          <a:endParaRPr lang="en-US"/>
        </a:p>
      </dgm:t>
    </dgm:pt>
    <dgm:pt modelId="{64EFB0E0-675B-49DF-8DC0-8618C3CBA9DB}" type="parTrans" cxnId="{7A59FC04-1670-48F9-B07D-1601E61A7000}">
      <dgm:prSet/>
      <dgm:spPr/>
      <dgm:t>
        <a:bodyPr/>
        <a:lstStyle/>
        <a:p>
          <a:endParaRPr lang="en-US"/>
        </a:p>
      </dgm:t>
    </dgm:pt>
    <dgm:pt modelId="{598BFA73-34D9-45E7-B95F-50ED36C4E27C}" type="sibTrans" cxnId="{7A59FC04-1670-48F9-B07D-1601E61A7000}">
      <dgm:prSet/>
      <dgm:spPr/>
      <dgm:t>
        <a:bodyPr/>
        <a:lstStyle/>
        <a:p>
          <a:endParaRPr lang="en-US"/>
        </a:p>
      </dgm:t>
    </dgm:pt>
    <dgm:pt modelId="{0C9EF849-BED6-440D-9F8B-D0B10DBB8081}">
      <dgm:prSet/>
      <dgm:spPr/>
      <dgm:t>
        <a:bodyPr/>
        <a:lstStyle/>
        <a:p>
          <a:r>
            <a:rPr lang="en-GB"/>
            <a:t>This date is not movable. </a:t>
          </a:r>
          <a:endParaRPr lang="en-US"/>
        </a:p>
      </dgm:t>
    </dgm:pt>
    <dgm:pt modelId="{BA553DA5-AA66-4553-A5F9-EA9995DC2DF4}" type="parTrans" cxnId="{4CE904A1-C108-440E-9AF4-E7C03E541E6C}">
      <dgm:prSet/>
      <dgm:spPr/>
      <dgm:t>
        <a:bodyPr/>
        <a:lstStyle/>
        <a:p>
          <a:endParaRPr lang="en-US"/>
        </a:p>
      </dgm:t>
    </dgm:pt>
    <dgm:pt modelId="{9191631C-68D2-45C6-8623-BA471D936A5D}" type="sibTrans" cxnId="{4CE904A1-C108-440E-9AF4-E7C03E541E6C}">
      <dgm:prSet/>
      <dgm:spPr/>
      <dgm:t>
        <a:bodyPr/>
        <a:lstStyle/>
        <a:p>
          <a:endParaRPr lang="en-US"/>
        </a:p>
      </dgm:t>
    </dgm:pt>
    <dgm:pt modelId="{0290035B-FAC3-441A-A7F8-2668E5E494FD}">
      <dgm:prSet/>
      <dgm:spPr/>
      <dgm:t>
        <a:bodyPr/>
        <a:lstStyle/>
        <a:p>
          <a:r>
            <a:rPr lang="en-GB"/>
            <a:t>If you are not able to attend, you will need to apply for extenuating circumstances. ( However, it is not guaranteed that you will be granted an extension) </a:t>
          </a:r>
          <a:endParaRPr lang="en-US"/>
        </a:p>
      </dgm:t>
    </dgm:pt>
    <dgm:pt modelId="{B8D6D292-A402-4A4E-BDBE-FDAE11B58E88}" type="parTrans" cxnId="{5EC0BA6C-9437-45BD-9550-75BBE072A769}">
      <dgm:prSet/>
      <dgm:spPr/>
      <dgm:t>
        <a:bodyPr/>
        <a:lstStyle/>
        <a:p>
          <a:endParaRPr lang="en-US"/>
        </a:p>
      </dgm:t>
    </dgm:pt>
    <dgm:pt modelId="{EEB08D02-4D23-4A9F-80BB-E95F08343773}" type="sibTrans" cxnId="{5EC0BA6C-9437-45BD-9550-75BBE072A769}">
      <dgm:prSet/>
      <dgm:spPr/>
      <dgm:t>
        <a:bodyPr/>
        <a:lstStyle/>
        <a:p>
          <a:endParaRPr lang="en-US"/>
        </a:p>
      </dgm:t>
    </dgm:pt>
    <dgm:pt modelId="{B498E90F-2A60-4B6A-A32F-27EE3701EC46}" type="pres">
      <dgm:prSet presAssocID="{0F7BCBC0-A938-4F2C-91CE-D27DCD73B418}" presName="Name0" presStyleCnt="0">
        <dgm:presLayoutVars>
          <dgm:dir/>
          <dgm:animLvl val="lvl"/>
          <dgm:resizeHandles val="exact"/>
        </dgm:presLayoutVars>
      </dgm:prSet>
      <dgm:spPr/>
    </dgm:pt>
    <dgm:pt modelId="{0DC163D6-BF2D-4227-8F91-69C03133A322}" type="pres">
      <dgm:prSet presAssocID="{0290035B-FAC3-441A-A7F8-2668E5E494FD}" presName="boxAndChildren" presStyleCnt="0"/>
      <dgm:spPr/>
    </dgm:pt>
    <dgm:pt modelId="{CF8AEA40-33A7-4C7A-8FB7-AE06A26AF11D}" type="pres">
      <dgm:prSet presAssocID="{0290035B-FAC3-441A-A7F8-2668E5E494FD}" presName="parentTextBox" presStyleLbl="node1" presStyleIdx="0" presStyleCnt="3"/>
      <dgm:spPr/>
    </dgm:pt>
    <dgm:pt modelId="{246020AF-BE1B-40DD-BAE3-101D648BD2DA}" type="pres">
      <dgm:prSet presAssocID="{9191631C-68D2-45C6-8623-BA471D936A5D}" presName="sp" presStyleCnt="0"/>
      <dgm:spPr/>
    </dgm:pt>
    <dgm:pt modelId="{9BC8C8BD-1CF7-44CA-BBC3-7E57336DC5E0}" type="pres">
      <dgm:prSet presAssocID="{0C9EF849-BED6-440D-9F8B-D0B10DBB8081}" presName="arrowAndChildren" presStyleCnt="0"/>
      <dgm:spPr/>
    </dgm:pt>
    <dgm:pt modelId="{962364BE-F009-485D-8A21-D25EC491D345}" type="pres">
      <dgm:prSet presAssocID="{0C9EF849-BED6-440D-9F8B-D0B10DBB8081}" presName="parentTextArrow" presStyleLbl="node1" presStyleIdx="1" presStyleCnt="3"/>
      <dgm:spPr/>
    </dgm:pt>
    <dgm:pt modelId="{17A3FAFF-7891-41AF-A721-5C9CF82BBE21}" type="pres">
      <dgm:prSet presAssocID="{598BFA73-34D9-45E7-B95F-50ED36C4E27C}" presName="sp" presStyleCnt="0"/>
      <dgm:spPr/>
    </dgm:pt>
    <dgm:pt modelId="{09AE494D-E8D7-4337-9CBD-01213F87443B}" type="pres">
      <dgm:prSet presAssocID="{B424607E-0DE4-456D-BFD3-36B9E34BCD86}" presName="arrowAndChildren" presStyleCnt="0"/>
      <dgm:spPr/>
    </dgm:pt>
    <dgm:pt modelId="{F1CB62B8-D572-4F86-BF05-4581C4453DD0}" type="pres">
      <dgm:prSet presAssocID="{B424607E-0DE4-456D-BFD3-36B9E34BCD86}" presName="parentTextArrow" presStyleLbl="node1" presStyleIdx="2" presStyleCnt="3"/>
      <dgm:spPr/>
    </dgm:pt>
  </dgm:ptLst>
  <dgm:cxnLst>
    <dgm:cxn modelId="{7A59FC04-1670-48F9-B07D-1601E61A7000}" srcId="{0F7BCBC0-A938-4F2C-91CE-D27DCD73B418}" destId="{B424607E-0DE4-456D-BFD3-36B9E34BCD86}" srcOrd="0" destOrd="0" parTransId="{64EFB0E0-675B-49DF-8DC0-8618C3CBA9DB}" sibTransId="{598BFA73-34D9-45E7-B95F-50ED36C4E27C}"/>
    <dgm:cxn modelId="{B039060E-62D9-4D5F-8F22-12B995BE14B3}" type="presOf" srcId="{0C9EF849-BED6-440D-9F8B-D0B10DBB8081}" destId="{962364BE-F009-485D-8A21-D25EC491D345}" srcOrd="0" destOrd="0" presId="urn:microsoft.com/office/officeart/2005/8/layout/process4"/>
    <dgm:cxn modelId="{11CDDA1D-439B-4200-8A05-A7B4FFB277A9}" type="presOf" srcId="{0F7BCBC0-A938-4F2C-91CE-D27DCD73B418}" destId="{B498E90F-2A60-4B6A-A32F-27EE3701EC46}" srcOrd="0" destOrd="0" presId="urn:microsoft.com/office/officeart/2005/8/layout/process4"/>
    <dgm:cxn modelId="{5EC0BA6C-9437-45BD-9550-75BBE072A769}" srcId="{0F7BCBC0-A938-4F2C-91CE-D27DCD73B418}" destId="{0290035B-FAC3-441A-A7F8-2668E5E494FD}" srcOrd="2" destOrd="0" parTransId="{B8D6D292-A402-4A4E-BDBE-FDAE11B58E88}" sibTransId="{EEB08D02-4D23-4A9F-80BB-E95F08343773}"/>
    <dgm:cxn modelId="{E0780482-CAE3-49DC-951A-EA358FE4F625}" type="presOf" srcId="{B424607E-0DE4-456D-BFD3-36B9E34BCD86}" destId="{F1CB62B8-D572-4F86-BF05-4581C4453DD0}" srcOrd="0" destOrd="0" presId="urn:microsoft.com/office/officeart/2005/8/layout/process4"/>
    <dgm:cxn modelId="{8FFA0C9A-4F71-40B8-8B43-5136AC640448}" type="presOf" srcId="{0290035B-FAC3-441A-A7F8-2668E5E494FD}" destId="{CF8AEA40-33A7-4C7A-8FB7-AE06A26AF11D}" srcOrd="0" destOrd="0" presId="urn:microsoft.com/office/officeart/2005/8/layout/process4"/>
    <dgm:cxn modelId="{4CE904A1-C108-440E-9AF4-E7C03E541E6C}" srcId="{0F7BCBC0-A938-4F2C-91CE-D27DCD73B418}" destId="{0C9EF849-BED6-440D-9F8B-D0B10DBB8081}" srcOrd="1" destOrd="0" parTransId="{BA553DA5-AA66-4553-A5F9-EA9995DC2DF4}" sibTransId="{9191631C-68D2-45C6-8623-BA471D936A5D}"/>
    <dgm:cxn modelId="{992BABDA-B282-4F4A-B890-AB7CFC37B4D3}" type="presParOf" srcId="{B498E90F-2A60-4B6A-A32F-27EE3701EC46}" destId="{0DC163D6-BF2D-4227-8F91-69C03133A322}" srcOrd="0" destOrd="0" presId="urn:microsoft.com/office/officeart/2005/8/layout/process4"/>
    <dgm:cxn modelId="{EC3741A9-7DB5-4D9E-8A07-3A4086FB9C48}" type="presParOf" srcId="{0DC163D6-BF2D-4227-8F91-69C03133A322}" destId="{CF8AEA40-33A7-4C7A-8FB7-AE06A26AF11D}" srcOrd="0" destOrd="0" presId="urn:microsoft.com/office/officeart/2005/8/layout/process4"/>
    <dgm:cxn modelId="{832362FE-E889-43A1-A6B2-D7A8FB4EFB2F}" type="presParOf" srcId="{B498E90F-2A60-4B6A-A32F-27EE3701EC46}" destId="{246020AF-BE1B-40DD-BAE3-101D648BD2DA}" srcOrd="1" destOrd="0" presId="urn:microsoft.com/office/officeart/2005/8/layout/process4"/>
    <dgm:cxn modelId="{46E1DAAF-C976-4C46-8915-E59B7C483570}" type="presParOf" srcId="{B498E90F-2A60-4B6A-A32F-27EE3701EC46}" destId="{9BC8C8BD-1CF7-44CA-BBC3-7E57336DC5E0}" srcOrd="2" destOrd="0" presId="urn:microsoft.com/office/officeart/2005/8/layout/process4"/>
    <dgm:cxn modelId="{39405D44-5441-4286-9B55-827171920018}" type="presParOf" srcId="{9BC8C8BD-1CF7-44CA-BBC3-7E57336DC5E0}" destId="{962364BE-F009-485D-8A21-D25EC491D345}" srcOrd="0" destOrd="0" presId="urn:microsoft.com/office/officeart/2005/8/layout/process4"/>
    <dgm:cxn modelId="{2136606F-457D-4C49-ADF7-97498C816596}" type="presParOf" srcId="{B498E90F-2A60-4B6A-A32F-27EE3701EC46}" destId="{17A3FAFF-7891-41AF-A721-5C9CF82BBE21}" srcOrd="3" destOrd="0" presId="urn:microsoft.com/office/officeart/2005/8/layout/process4"/>
    <dgm:cxn modelId="{A078F919-5370-416D-9C68-2CEED15C5B13}" type="presParOf" srcId="{B498E90F-2A60-4B6A-A32F-27EE3701EC46}" destId="{09AE494D-E8D7-4337-9CBD-01213F87443B}" srcOrd="4" destOrd="0" presId="urn:microsoft.com/office/officeart/2005/8/layout/process4"/>
    <dgm:cxn modelId="{5C8C72F2-A546-4452-928E-4B074C0ADBEA}" type="presParOf" srcId="{09AE494D-E8D7-4337-9CBD-01213F87443B}" destId="{F1CB62B8-D572-4F86-BF05-4581C4453DD0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CDE4CD41-3810-4CB1-877A-25C40E7557A2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34A549A-EA12-41C6-9196-18E55B98018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Further information will be given closer to the date of the exam. </a:t>
          </a:r>
          <a:endParaRPr lang="en-US"/>
        </a:p>
      </dgm:t>
    </dgm:pt>
    <dgm:pt modelId="{7EC90ECF-6787-4F8D-8B47-4F9E8BE47BA4}" type="parTrans" cxnId="{FCE23EC0-7E8E-4700-B944-75B1060CF529}">
      <dgm:prSet/>
      <dgm:spPr/>
      <dgm:t>
        <a:bodyPr/>
        <a:lstStyle/>
        <a:p>
          <a:endParaRPr lang="en-US"/>
        </a:p>
      </dgm:t>
    </dgm:pt>
    <dgm:pt modelId="{53425917-318B-4830-88CB-B8B5C3C07C19}" type="sibTrans" cxnId="{FCE23EC0-7E8E-4700-B944-75B1060CF529}">
      <dgm:prSet/>
      <dgm:spPr/>
      <dgm:t>
        <a:bodyPr/>
        <a:lstStyle/>
        <a:p>
          <a:endParaRPr lang="en-US"/>
        </a:p>
      </dgm:t>
    </dgm:pt>
    <dgm:pt modelId="{8BAA2939-8C2F-4F93-9556-4382BF2540E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A pre-recording will be released during reading week (You are not expected to attend campus during reading week). </a:t>
          </a:r>
          <a:endParaRPr lang="en-US" dirty="0"/>
        </a:p>
      </dgm:t>
    </dgm:pt>
    <dgm:pt modelId="{7D3FB8ED-180C-4DD1-92E4-6B4059542913}" type="parTrans" cxnId="{AF0D1254-CC3F-43FE-98BF-F90D1DA92B8A}">
      <dgm:prSet/>
      <dgm:spPr/>
      <dgm:t>
        <a:bodyPr/>
        <a:lstStyle/>
        <a:p>
          <a:endParaRPr lang="en-US"/>
        </a:p>
      </dgm:t>
    </dgm:pt>
    <dgm:pt modelId="{A0575FD1-C074-418F-AD6A-E55065D6CFE8}" type="sibTrans" cxnId="{AF0D1254-CC3F-43FE-98BF-F90D1DA92B8A}">
      <dgm:prSet/>
      <dgm:spPr/>
      <dgm:t>
        <a:bodyPr/>
        <a:lstStyle/>
        <a:p>
          <a:endParaRPr lang="en-US"/>
        </a:p>
      </dgm:t>
    </dgm:pt>
    <dgm:pt modelId="{E644936A-0738-4D2D-8515-4215B26C96E5}" type="pres">
      <dgm:prSet presAssocID="{CDE4CD41-3810-4CB1-877A-25C40E7557A2}" presName="root" presStyleCnt="0">
        <dgm:presLayoutVars>
          <dgm:dir/>
          <dgm:resizeHandles val="exact"/>
        </dgm:presLayoutVars>
      </dgm:prSet>
      <dgm:spPr/>
    </dgm:pt>
    <dgm:pt modelId="{05478974-B6BB-4EE4-AF90-A01081D6D3AD}" type="pres">
      <dgm:prSet presAssocID="{834A549A-EA12-41C6-9196-18E55B980180}" presName="compNode" presStyleCnt="0"/>
      <dgm:spPr/>
    </dgm:pt>
    <dgm:pt modelId="{97A5135C-77C5-4D55-9FDF-E6DAFE1868CF}" type="pres">
      <dgm:prSet presAssocID="{834A549A-EA12-41C6-9196-18E55B980180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elescope"/>
        </a:ext>
      </dgm:extLst>
    </dgm:pt>
    <dgm:pt modelId="{02821C23-6A16-4438-97AC-AE150F10EBDF}" type="pres">
      <dgm:prSet presAssocID="{834A549A-EA12-41C6-9196-18E55B980180}" presName="spaceRect" presStyleCnt="0"/>
      <dgm:spPr/>
    </dgm:pt>
    <dgm:pt modelId="{6E7F7FBC-E373-4660-9641-7CFEC29C243C}" type="pres">
      <dgm:prSet presAssocID="{834A549A-EA12-41C6-9196-18E55B980180}" presName="textRect" presStyleLbl="revTx" presStyleIdx="0" presStyleCnt="2">
        <dgm:presLayoutVars>
          <dgm:chMax val="1"/>
          <dgm:chPref val="1"/>
        </dgm:presLayoutVars>
      </dgm:prSet>
      <dgm:spPr/>
    </dgm:pt>
    <dgm:pt modelId="{D4E4A862-20DF-4291-B6E4-974E9CFD86D9}" type="pres">
      <dgm:prSet presAssocID="{53425917-318B-4830-88CB-B8B5C3C07C19}" presName="sibTrans" presStyleCnt="0"/>
      <dgm:spPr/>
    </dgm:pt>
    <dgm:pt modelId="{80E497E2-1CB9-44D4-9702-EB4A825723FD}" type="pres">
      <dgm:prSet presAssocID="{8BAA2939-8C2F-4F93-9556-4382BF2540E0}" presName="compNode" presStyleCnt="0"/>
      <dgm:spPr/>
    </dgm:pt>
    <dgm:pt modelId="{E19F248F-1EB3-4A70-8372-56C9DDBB2948}" type="pres">
      <dgm:prSet presAssocID="{8BAA2939-8C2F-4F93-9556-4382BF2540E0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osed Book"/>
        </a:ext>
      </dgm:extLst>
    </dgm:pt>
    <dgm:pt modelId="{3778ECB5-D69C-4AD8-9575-09E8C4021E42}" type="pres">
      <dgm:prSet presAssocID="{8BAA2939-8C2F-4F93-9556-4382BF2540E0}" presName="spaceRect" presStyleCnt="0"/>
      <dgm:spPr/>
    </dgm:pt>
    <dgm:pt modelId="{5AB03D08-BB17-4E40-B5AD-8AD56177EF61}" type="pres">
      <dgm:prSet presAssocID="{8BAA2939-8C2F-4F93-9556-4382BF2540E0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FA6E0E69-4954-4D72-958C-BF0611CF6D5B}" type="presOf" srcId="{834A549A-EA12-41C6-9196-18E55B980180}" destId="{6E7F7FBC-E373-4660-9641-7CFEC29C243C}" srcOrd="0" destOrd="0" presId="urn:microsoft.com/office/officeart/2018/2/layout/IconLabelList"/>
    <dgm:cxn modelId="{B223734B-09A4-4F2E-B712-34B41980A872}" type="presOf" srcId="{8BAA2939-8C2F-4F93-9556-4382BF2540E0}" destId="{5AB03D08-BB17-4E40-B5AD-8AD56177EF61}" srcOrd="0" destOrd="0" presId="urn:microsoft.com/office/officeart/2018/2/layout/IconLabelList"/>
    <dgm:cxn modelId="{AF0D1254-CC3F-43FE-98BF-F90D1DA92B8A}" srcId="{CDE4CD41-3810-4CB1-877A-25C40E7557A2}" destId="{8BAA2939-8C2F-4F93-9556-4382BF2540E0}" srcOrd="1" destOrd="0" parTransId="{7D3FB8ED-180C-4DD1-92E4-6B4059542913}" sibTransId="{A0575FD1-C074-418F-AD6A-E55065D6CFE8}"/>
    <dgm:cxn modelId="{FCE23EC0-7E8E-4700-B944-75B1060CF529}" srcId="{CDE4CD41-3810-4CB1-877A-25C40E7557A2}" destId="{834A549A-EA12-41C6-9196-18E55B980180}" srcOrd="0" destOrd="0" parTransId="{7EC90ECF-6787-4F8D-8B47-4F9E8BE47BA4}" sibTransId="{53425917-318B-4830-88CB-B8B5C3C07C19}"/>
    <dgm:cxn modelId="{07D663DF-A719-497F-9092-12B7CFD95D8C}" type="presOf" srcId="{CDE4CD41-3810-4CB1-877A-25C40E7557A2}" destId="{E644936A-0738-4D2D-8515-4215B26C96E5}" srcOrd="0" destOrd="0" presId="urn:microsoft.com/office/officeart/2018/2/layout/IconLabelList"/>
    <dgm:cxn modelId="{4661C6C7-2C39-4101-9489-ABB7989F8BEA}" type="presParOf" srcId="{E644936A-0738-4D2D-8515-4215B26C96E5}" destId="{05478974-B6BB-4EE4-AF90-A01081D6D3AD}" srcOrd="0" destOrd="0" presId="urn:microsoft.com/office/officeart/2018/2/layout/IconLabelList"/>
    <dgm:cxn modelId="{135687B3-9F29-42B9-909F-69F474C73223}" type="presParOf" srcId="{05478974-B6BB-4EE4-AF90-A01081D6D3AD}" destId="{97A5135C-77C5-4D55-9FDF-E6DAFE1868CF}" srcOrd="0" destOrd="0" presId="urn:microsoft.com/office/officeart/2018/2/layout/IconLabelList"/>
    <dgm:cxn modelId="{E7B6384B-7653-4773-84FB-1494DC3489BD}" type="presParOf" srcId="{05478974-B6BB-4EE4-AF90-A01081D6D3AD}" destId="{02821C23-6A16-4438-97AC-AE150F10EBDF}" srcOrd="1" destOrd="0" presId="urn:microsoft.com/office/officeart/2018/2/layout/IconLabelList"/>
    <dgm:cxn modelId="{C4A5DE33-2250-4E77-9F57-D4FE4CE99529}" type="presParOf" srcId="{05478974-B6BB-4EE4-AF90-A01081D6D3AD}" destId="{6E7F7FBC-E373-4660-9641-7CFEC29C243C}" srcOrd="2" destOrd="0" presId="urn:microsoft.com/office/officeart/2018/2/layout/IconLabelList"/>
    <dgm:cxn modelId="{D235825B-D323-4B3C-8EA5-82B994E4CBDE}" type="presParOf" srcId="{E644936A-0738-4D2D-8515-4215B26C96E5}" destId="{D4E4A862-20DF-4291-B6E4-974E9CFD86D9}" srcOrd="1" destOrd="0" presId="urn:microsoft.com/office/officeart/2018/2/layout/IconLabelList"/>
    <dgm:cxn modelId="{170C041E-B4AA-4D9C-A8F7-0C8FA4DED5A7}" type="presParOf" srcId="{E644936A-0738-4D2D-8515-4215B26C96E5}" destId="{80E497E2-1CB9-44D4-9702-EB4A825723FD}" srcOrd="2" destOrd="0" presId="urn:microsoft.com/office/officeart/2018/2/layout/IconLabelList"/>
    <dgm:cxn modelId="{4B98F291-BBAE-4C0C-9122-A4D40368DAF7}" type="presParOf" srcId="{80E497E2-1CB9-44D4-9702-EB4A825723FD}" destId="{E19F248F-1EB3-4A70-8372-56C9DDBB2948}" srcOrd="0" destOrd="0" presId="urn:microsoft.com/office/officeart/2018/2/layout/IconLabelList"/>
    <dgm:cxn modelId="{2747EA35-D39A-484E-AB9A-06F6B747D59D}" type="presParOf" srcId="{80E497E2-1CB9-44D4-9702-EB4A825723FD}" destId="{3778ECB5-D69C-4AD8-9575-09E8C4021E42}" srcOrd="1" destOrd="0" presId="urn:microsoft.com/office/officeart/2018/2/layout/IconLabelList"/>
    <dgm:cxn modelId="{18C0FD0C-4B2A-4073-9250-53C962CBF952}" type="presParOf" srcId="{80E497E2-1CB9-44D4-9702-EB4A825723FD}" destId="{5AB03D08-BB17-4E40-B5AD-8AD56177EF61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8C9F6D62-3997-4507-8237-C6D45AB451D9}" type="doc">
      <dgm:prSet loTypeId="urn:microsoft.com/office/officeart/2005/8/layout/process4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29B885DC-1EF1-4008-807E-52BC8F9AA493}">
      <dgm:prSet/>
      <dgm:spPr/>
      <dgm:t>
        <a:bodyPr/>
        <a:lstStyle/>
        <a:p>
          <a:r>
            <a:rPr lang="en-GB"/>
            <a:t>Assignment 1 – Due on the 21</a:t>
          </a:r>
          <a:r>
            <a:rPr lang="en-GB" baseline="30000"/>
            <a:t>st</a:t>
          </a:r>
          <a:r>
            <a:rPr lang="en-GB"/>
            <a:t> June 2024 by 23:59pm. </a:t>
          </a:r>
          <a:endParaRPr lang="en-US"/>
        </a:p>
      </dgm:t>
    </dgm:pt>
    <dgm:pt modelId="{791238EB-9829-4306-BB7E-5C26618EB956}" type="parTrans" cxnId="{8FE10430-9A90-4A58-B753-FEF8F998D948}">
      <dgm:prSet/>
      <dgm:spPr/>
      <dgm:t>
        <a:bodyPr/>
        <a:lstStyle/>
        <a:p>
          <a:endParaRPr lang="en-US"/>
        </a:p>
      </dgm:t>
    </dgm:pt>
    <dgm:pt modelId="{E5FBAB0E-C775-4EB6-9865-F105F88BBEF5}" type="sibTrans" cxnId="{8FE10430-9A90-4A58-B753-FEF8F998D948}">
      <dgm:prSet/>
      <dgm:spPr/>
      <dgm:t>
        <a:bodyPr/>
        <a:lstStyle/>
        <a:p>
          <a:endParaRPr lang="en-US"/>
        </a:p>
      </dgm:t>
    </dgm:pt>
    <dgm:pt modelId="{27D8854E-58B8-430C-B4D6-4EF7E6458DA5}">
      <dgm:prSet/>
      <dgm:spPr/>
      <dgm:t>
        <a:bodyPr/>
        <a:lstStyle/>
        <a:p>
          <a:r>
            <a:rPr lang="en-GB"/>
            <a:t>Exam – 25</a:t>
          </a:r>
          <a:r>
            <a:rPr lang="en-GB" baseline="30000"/>
            <a:t>th</a:t>
          </a:r>
          <a:r>
            <a:rPr lang="en-GB"/>
            <a:t> July 2024 at 10am. </a:t>
          </a:r>
          <a:endParaRPr lang="en-US"/>
        </a:p>
      </dgm:t>
    </dgm:pt>
    <dgm:pt modelId="{2C59453E-CA68-427A-9F93-12DF4FAFAC8B}" type="parTrans" cxnId="{F08F5D99-78A1-4279-98C0-95414F0DB0E2}">
      <dgm:prSet/>
      <dgm:spPr/>
      <dgm:t>
        <a:bodyPr/>
        <a:lstStyle/>
        <a:p>
          <a:endParaRPr lang="en-US"/>
        </a:p>
      </dgm:t>
    </dgm:pt>
    <dgm:pt modelId="{8E343411-A81D-407E-B673-FD5D59BA847F}" type="sibTrans" cxnId="{F08F5D99-78A1-4279-98C0-95414F0DB0E2}">
      <dgm:prSet/>
      <dgm:spPr/>
      <dgm:t>
        <a:bodyPr/>
        <a:lstStyle/>
        <a:p>
          <a:endParaRPr lang="en-US"/>
        </a:p>
      </dgm:t>
    </dgm:pt>
    <dgm:pt modelId="{142F1E01-0EE7-4E6F-B453-01C4BFE90D3C}">
      <dgm:prSet/>
      <dgm:spPr/>
      <dgm:t>
        <a:bodyPr/>
        <a:lstStyle/>
        <a:p>
          <a:r>
            <a:rPr lang="en-GB"/>
            <a:t>You will not be permitted entry into the exam if you are over 30 minutes late. </a:t>
          </a:r>
          <a:endParaRPr lang="en-US"/>
        </a:p>
      </dgm:t>
    </dgm:pt>
    <dgm:pt modelId="{36DEE8A3-1F95-45ED-950F-0BA2AD75E613}" type="parTrans" cxnId="{642D0CEF-7A93-4469-B9AC-E12D73111406}">
      <dgm:prSet/>
      <dgm:spPr/>
      <dgm:t>
        <a:bodyPr/>
        <a:lstStyle/>
        <a:p>
          <a:endParaRPr lang="en-US"/>
        </a:p>
      </dgm:t>
    </dgm:pt>
    <dgm:pt modelId="{432C96FA-69B1-4207-876C-B1C77829062F}" type="sibTrans" cxnId="{642D0CEF-7A93-4469-B9AC-E12D73111406}">
      <dgm:prSet/>
      <dgm:spPr/>
      <dgm:t>
        <a:bodyPr/>
        <a:lstStyle/>
        <a:p>
          <a:endParaRPr lang="en-US"/>
        </a:p>
      </dgm:t>
    </dgm:pt>
    <dgm:pt modelId="{049CE9BA-601F-43B6-8C66-E730BE0D4830}" type="pres">
      <dgm:prSet presAssocID="{8C9F6D62-3997-4507-8237-C6D45AB451D9}" presName="Name0" presStyleCnt="0">
        <dgm:presLayoutVars>
          <dgm:dir/>
          <dgm:animLvl val="lvl"/>
          <dgm:resizeHandles val="exact"/>
        </dgm:presLayoutVars>
      </dgm:prSet>
      <dgm:spPr/>
    </dgm:pt>
    <dgm:pt modelId="{EFBB7676-4C30-4081-9908-E18C83FCD369}" type="pres">
      <dgm:prSet presAssocID="{142F1E01-0EE7-4E6F-B453-01C4BFE90D3C}" presName="boxAndChildren" presStyleCnt="0"/>
      <dgm:spPr/>
    </dgm:pt>
    <dgm:pt modelId="{E13A4F50-783A-4C1B-9B6F-E52B47CB1243}" type="pres">
      <dgm:prSet presAssocID="{142F1E01-0EE7-4E6F-B453-01C4BFE90D3C}" presName="parentTextBox" presStyleLbl="node1" presStyleIdx="0" presStyleCnt="3"/>
      <dgm:spPr/>
    </dgm:pt>
    <dgm:pt modelId="{4B29BDA2-1D9E-4ECA-8585-EDF8F67DD6B1}" type="pres">
      <dgm:prSet presAssocID="{8E343411-A81D-407E-B673-FD5D59BA847F}" presName="sp" presStyleCnt="0"/>
      <dgm:spPr/>
    </dgm:pt>
    <dgm:pt modelId="{DC75549C-8E73-46A3-BFB3-CE0F51382912}" type="pres">
      <dgm:prSet presAssocID="{27D8854E-58B8-430C-B4D6-4EF7E6458DA5}" presName="arrowAndChildren" presStyleCnt="0"/>
      <dgm:spPr/>
    </dgm:pt>
    <dgm:pt modelId="{157DF22E-4244-4C31-8DC1-8CBB2DFF59FC}" type="pres">
      <dgm:prSet presAssocID="{27D8854E-58B8-430C-B4D6-4EF7E6458DA5}" presName="parentTextArrow" presStyleLbl="node1" presStyleIdx="1" presStyleCnt="3"/>
      <dgm:spPr/>
    </dgm:pt>
    <dgm:pt modelId="{1952902A-572A-4352-9F08-96DA63253645}" type="pres">
      <dgm:prSet presAssocID="{E5FBAB0E-C775-4EB6-9865-F105F88BBEF5}" presName="sp" presStyleCnt="0"/>
      <dgm:spPr/>
    </dgm:pt>
    <dgm:pt modelId="{B7FA331C-146C-42D4-A06D-C64D045A214C}" type="pres">
      <dgm:prSet presAssocID="{29B885DC-1EF1-4008-807E-52BC8F9AA493}" presName="arrowAndChildren" presStyleCnt="0"/>
      <dgm:spPr/>
    </dgm:pt>
    <dgm:pt modelId="{0ACE28FD-1FCC-4DFD-99E6-60796A26FBA4}" type="pres">
      <dgm:prSet presAssocID="{29B885DC-1EF1-4008-807E-52BC8F9AA493}" presName="parentTextArrow" presStyleLbl="node1" presStyleIdx="2" presStyleCnt="3"/>
      <dgm:spPr/>
    </dgm:pt>
  </dgm:ptLst>
  <dgm:cxnLst>
    <dgm:cxn modelId="{C7F2B30B-C7BB-40D2-BCDA-C98B6C8C708A}" type="presOf" srcId="{8C9F6D62-3997-4507-8237-C6D45AB451D9}" destId="{049CE9BA-601F-43B6-8C66-E730BE0D4830}" srcOrd="0" destOrd="0" presId="urn:microsoft.com/office/officeart/2005/8/layout/process4"/>
    <dgm:cxn modelId="{2394982E-AD66-4A92-B785-9CD5336FC31B}" type="presOf" srcId="{27D8854E-58B8-430C-B4D6-4EF7E6458DA5}" destId="{157DF22E-4244-4C31-8DC1-8CBB2DFF59FC}" srcOrd="0" destOrd="0" presId="urn:microsoft.com/office/officeart/2005/8/layout/process4"/>
    <dgm:cxn modelId="{8FE10430-9A90-4A58-B753-FEF8F998D948}" srcId="{8C9F6D62-3997-4507-8237-C6D45AB451D9}" destId="{29B885DC-1EF1-4008-807E-52BC8F9AA493}" srcOrd="0" destOrd="0" parTransId="{791238EB-9829-4306-BB7E-5C26618EB956}" sibTransId="{E5FBAB0E-C775-4EB6-9865-F105F88BBEF5}"/>
    <dgm:cxn modelId="{F08F5D99-78A1-4279-98C0-95414F0DB0E2}" srcId="{8C9F6D62-3997-4507-8237-C6D45AB451D9}" destId="{27D8854E-58B8-430C-B4D6-4EF7E6458DA5}" srcOrd="1" destOrd="0" parTransId="{2C59453E-CA68-427A-9F93-12DF4FAFAC8B}" sibTransId="{8E343411-A81D-407E-B673-FD5D59BA847F}"/>
    <dgm:cxn modelId="{5B5FB5BC-463D-47E2-9CCF-90361C3DAA14}" type="presOf" srcId="{29B885DC-1EF1-4008-807E-52BC8F9AA493}" destId="{0ACE28FD-1FCC-4DFD-99E6-60796A26FBA4}" srcOrd="0" destOrd="0" presId="urn:microsoft.com/office/officeart/2005/8/layout/process4"/>
    <dgm:cxn modelId="{EC3B41DD-4FD2-4125-BD1D-10F05979AAC9}" type="presOf" srcId="{142F1E01-0EE7-4E6F-B453-01C4BFE90D3C}" destId="{E13A4F50-783A-4C1B-9B6F-E52B47CB1243}" srcOrd="0" destOrd="0" presId="urn:microsoft.com/office/officeart/2005/8/layout/process4"/>
    <dgm:cxn modelId="{642D0CEF-7A93-4469-B9AC-E12D73111406}" srcId="{8C9F6D62-3997-4507-8237-C6D45AB451D9}" destId="{142F1E01-0EE7-4E6F-B453-01C4BFE90D3C}" srcOrd="2" destOrd="0" parTransId="{36DEE8A3-1F95-45ED-950F-0BA2AD75E613}" sibTransId="{432C96FA-69B1-4207-876C-B1C77829062F}"/>
    <dgm:cxn modelId="{C75A43A9-2832-4ECD-A86E-D22D7EADCCCA}" type="presParOf" srcId="{049CE9BA-601F-43B6-8C66-E730BE0D4830}" destId="{EFBB7676-4C30-4081-9908-E18C83FCD369}" srcOrd="0" destOrd="0" presId="urn:microsoft.com/office/officeart/2005/8/layout/process4"/>
    <dgm:cxn modelId="{913B8F33-3B8D-4AF4-B512-CF53C418A683}" type="presParOf" srcId="{EFBB7676-4C30-4081-9908-E18C83FCD369}" destId="{E13A4F50-783A-4C1B-9B6F-E52B47CB1243}" srcOrd="0" destOrd="0" presId="urn:microsoft.com/office/officeart/2005/8/layout/process4"/>
    <dgm:cxn modelId="{BF50BFD9-840E-4B3C-A828-74BEECE99D65}" type="presParOf" srcId="{049CE9BA-601F-43B6-8C66-E730BE0D4830}" destId="{4B29BDA2-1D9E-4ECA-8585-EDF8F67DD6B1}" srcOrd="1" destOrd="0" presId="urn:microsoft.com/office/officeart/2005/8/layout/process4"/>
    <dgm:cxn modelId="{CAC173FE-5080-4586-92E8-D80094F648CF}" type="presParOf" srcId="{049CE9BA-601F-43B6-8C66-E730BE0D4830}" destId="{DC75549C-8E73-46A3-BFB3-CE0F51382912}" srcOrd="2" destOrd="0" presId="urn:microsoft.com/office/officeart/2005/8/layout/process4"/>
    <dgm:cxn modelId="{15A11352-9FA5-4588-8998-5AB9775FD401}" type="presParOf" srcId="{DC75549C-8E73-46A3-BFB3-CE0F51382912}" destId="{157DF22E-4244-4C31-8DC1-8CBB2DFF59FC}" srcOrd="0" destOrd="0" presId="urn:microsoft.com/office/officeart/2005/8/layout/process4"/>
    <dgm:cxn modelId="{6034365D-9246-4487-A685-06E83ABB815B}" type="presParOf" srcId="{049CE9BA-601F-43B6-8C66-E730BE0D4830}" destId="{1952902A-572A-4352-9F08-96DA63253645}" srcOrd="3" destOrd="0" presId="urn:microsoft.com/office/officeart/2005/8/layout/process4"/>
    <dgm:cxn modelId="{88D4B4A2-AD48-467A-AEB7-34280B73FDBC}" type="presParOf" srcId="{049CE9BA-601F-43B6-8C66-E730BE0D4830}" destId="{B7FA331C-146C-42D4-A06D-C64D045A214C}" srcOrd="4" destOrd="0" presId="urn:microsoft.com/office/officeart/2005/8/layout/process4"/>
    <dgm:cxn modelId="{01FA980B-7D5A-4871-B6E8-83FE3D7A85C8}" type="presParOf" srcId="{B7FA331C-146C-42D4-A06D-C64D045A214C}" destId="{0ACE28FD-1FCC-4DFD-99E6-60796A26FBA4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898E3CC-72E2-4F27-8F17-471A297995FA}">
      <dsp:nvSpPr>
        <dsp:cNvPr id="0" name=""/>
        <dsp:cNvSpPr/>
      </dsp:nvSpPr>
      <dsp:spPr>
        <a:xfrm>
          <a:off x="157902" y="391936"/>
          <a:ext cx="1134302" cy="1134302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B508E87-C4AD-41D3-816E-246FFC58006C}">
      <dsp:nvSpPr>
        <dsp:cNvPr id="0" name=""/>
        <dsp:cNvSpPr/>
      </dsp:nvSpPr>
      <dsp:spPr>
        <a:xfrm>
          <a:off x="396105" y="630139"/>
          <a:ext cx="657895" cy="65789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B8589D-F1E2-464C-A7E8-45E211F89545}">
      <dsp:nvSpPr>
        <dsp:cNvPr id="0" name=""/>
        <dsp:cNvSpPr/>
      </dsp:nvSpPr>
      <dsp:spPr>
        <a:xfrm>
          <a:off x="1535268" y="391936"/>
          <a:ext cx="2673712" cy="11343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Assignment 1 – Question. </a:t>
          </a:r>
          <a:endParaRPr lang="en-US" sz="2400" kern="1200"/>
        </a:p>
      </dsp:txBody>
      <dsp:txXfrm>
        <a:off x="1535268" y="391936"/>
        <a:ext cx="2673712" cy="1134302"/>
      </dsp:txXfrm>
    </dsp:sp>
    <dsp:sp modelId="{DC0D4413-E3D9-4DBD-B5F0-2D28441712AC}">
      <dsp:nvSpPr>
        <dsp:cNvPr id="0" name=""/>
        <dsp:cNvSpPr/>
      </dsp:nvSpPr>
      <dsp:spPr>
        <a:xfrm>
          <a:off x="4674855" y="391936"/>
          <a:ext cx="1134302" cy="1134302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CC76003-DB65-4FB3-A6AE-3B3923CEA81C}">
      <dsp:nvSpPr>
        <dsp:cNvPr id="0" name=""/>
        <dsp:cNvSpPr/>
      </dsp:nvSpPr>
      <dsp:spPr>
        <a:xfrm>
          <a:off x="4913058" y="630139"/>
          <a:ext cx="657895" cy="65789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B5F0F3-33B0-4215-8466-77A4A4570A9E}">
      <dsp:nvSpPr>
        <dsp:cNvPr id="0" name=""/>
        <dsp:cNvSpPr/>
      </dsp:nvSpPr>
      <dsp:spPr>
        <a:xfrm>
          <a:off x="6052221" y="391936"/>
          <a:ext cx="2673712" cy="11343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Due date. </a:t>
          </a:r>
          <a:endParaRPr lang="en-US" sz="2400" kern="1200"/>
        </a:p>
      </dsp:txBody>
      <dsp:txXfrm>
        <a:off x="6052221" y="391936"/>
        <a:ext cx="2673712" cy="1134302"/>
      </dsp:txXfrm>
    </dsp:sp>
    <dsp:sp modelId="{79986EA2-A5B4-4C05-973F-AA60D095CCFD}">
      <dsp:nvSpPr>
        <dsp:cNvPr id="0" name=""/>
        <dsp:cNvSpPr/>
      </dsp:nvSpPr>
      <dsp:spPr>
        <a:xfrm>
          <a:off x="157902" y="2151444"/>
          <a:ext cx="1134302" cy="1134302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33CD188-93E4-4D6D-B5A4-B44A91B6995A}">
      <dsp:nvSpPr>
        <dsp:cNvPr id="0" name=""/>
        <dsp:cNvSpPr/>
      </dsp:nvSpPr>
      <dsp:spPr>
        <a:xfrm>
          <a:off x="396105" y="2389647"/>
          <a:ext cx="657895" cy="65789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DB063B-1427-409F-AE4B-E9DDE9A524F9}">
      <dsp:nvSpPr>
        <dsp:cNvPr id="0" name=""/>
        <dsp:cNvSpPr/>
      </dsp:nvSpPr>
      <dsp:spPr>
        <a:xfrm>
          <a:off x="1535268" y="2151444"/>
          <a:ext cx="2673712" cy="11343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Guidance. </a:t>
          </a:r>
          <a:endParaRPr lang="en-US" sz="2400" kern="1200"/>
        </a:p>
      </dsp:txBody>
      <dsp:txXfrm>
        <a:off x="1535268" y="2151444"/>
        <a:ext cx="2673712" cy="1134302"/>
      </dsp:txXfrm>
    </dsp:sp>
    <dsp:sp modelId="{911C6072-54EC-4C95-B4C3-697C6E759E04}">
      <dsp:nvSpPr>
        <dsp:cNvPr id="0" name=""/>
        <dsp:cNvSpPr/>
      </dsp:nvSpPr>
      <dsp:spPr>
        <a:xfrm>
          <a:off x="4674855" y="2151444"/>
          <a:ext cx="1134302" cy="1134302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1CD2288-06E8-49F4-AAA8-29CB5AA6FA56}">
      <dsp:nvSpPr>
        <dsp:cNvPr id="0" name=""/>
        <dsp:cNvSpPr/>
      </dsp:nvSpPr>
      <dsp:spPr>
        <a:xfrm>
          <a:off x="4913058" y="2389647"/>
          <a:ext cx="657895" cy="65789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5BFC3D-CBB8-4091-BAC4-852C0E0E4D64}">
      <dsp:nvSpPr>
        <dsp:cNvPr id="0" name=""/>
        <dsp:cNvSpPr/>
      </dsp:nvSpPr>
      <dsp:spPr>
        <a:xfrm>
          <a:off x="6052221" y="2151444"/>
          <a:ext cx="2673712" cy="11343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Exam – Topics to focus on. </a:t>
          </a:r>
          <a:endParaRPr lang="en-US" sz="2400" kern="1200"/>
        </a:p>
      </dsp:txBody>
      <dsp:txXfrm>
        <a:off x="6052221" y="2151444"/>
        <a:ext cx="2673712" cy="113430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5FEC37C-4C27-4611-A1D9-2544CE4BC35E}">
      <dsp:nvSpPr>
        <dsp:cNvPr id="0" name=""/>
        <dsp:cNvSpPr/>
      </dsp:nvSpPr>
      <dsp:spPr>
        <a:xfrm>
          <a:off x="0" y="0"/>
          <a:ext cx="7551260" cy="110330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Using the paper in front of you; </a:t>
          </a:r>
          <a:endParaRPr lang="en-US" sz="2900" kern="1200"/>
        </a:p>
      </dsp:txBody>
      <dsp:txXfrm>
        <a:off x="32315" y="32315"/>
        <a:ext cx="6360707" cy="1038674"/>
      </dsp:txXfrm>
    </dsp:sp>
    <dsp:sp modelId="{77447884-4826-4B5A-BFB5-19579A613CD1}">
      <dsp:nvSpPr>
        <dsp:cNvPr id="0" name=""/>
        <dsp:cNvSpPr/>
      </dsp:nvSpPr>
      <dsp:spPr>
        <a:xfrm>
          <a:off x="666287" y="1287189"/>
          <a:ext cx="7551260" cy="110330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Create a mind map regarding the meaning of the question.</a:t>
          </a:r>
          <a:endParaRPr lang="en-US" sz="2900" kern="1200"/>
        </a:p>
      </dsp:txBody>
      <dsp:txXfrm>
        <a:off x="698602" y="1319504"/>
        <a:ext cx="6103194" cy="1038674"/>
      </dsp:txXfrm>
    </dsp:sp>
    <dsp:sp modelId="{47D63509-822C-45C9-8302-527B99E83F21}">
      <dsp:nvSpPr>
        <dsp:cNvPr id="0" name=""/>
        <dsp:cNvSpPr/>
      </dsp:nvSpPr>
      <dsp:spPr>
        <a:xfrm>
          <a:off x="1332575" y="2574378"/>
          <a:ext cx="7551260" cy="110330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Work in pairs. </a:t>
          </a:r>
          <a:endParaRPr lang="en-US" sz="2900" kern="1200"/>
        </a:p>
      </dsp:txBody>
      <dsp:txXfrm>
        <a:off x="1364890" y="2606693"/>
        <a:ext cx="6103194" cy="1038674"/>
      </dsp:txXfrm>
    </dsp:sp>
    <dsp:sp modelId="{6909D872-D48B-45EC-BC02-6F4F54D7F48A}">
      <dsp:nvSpPr>
        <dsp:cNvPr id="0" name=""/>
        <dsp:cNvSpPr/>
      </dsp:nvSpPr>
      <dsp:spPr>
        <a:xfrm>
          <a:off x="6834112" y="836672"/>
          <a:ext cx="717148" cy="717148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200" kern="1200"/>
        </a:p>
      </dsp:txBody>
      <dsp:txXfrm>
        <a:off x="6995470" y="836672"/>
        <a:ext cx="394432" cy="539654"/>
      </dsp:txXfrm>
    </dsp:sp>
    <dsp:sp modelId="{92B2072E-2A67-43A0-A3B4-97AA5E79DD95}">
      <dsp:nvSpPr>
        <dsp:cNvPr id="0" name=""/>
        <dsp:cNvSpPr/>
      </dsp:nvSpPr>
      <dsp:spPr>
        <a:xfrm>
          <a:off x="7500400" y="2116506"/>
          <a:ext cx="717148" cy="717148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200" kern="1200"/>
        </a:p>
      </dsp:txBody>
      <dsp:txXfrm>
        <a:off x="7661758" y="2116506"/>
        <a:ext cx="394432" cy="53965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8EFA8FE-4575-4A62-890D-538931055DA4}">
      <dsp:nvSpPr>
        <dsp:cNvPr id="0" name=""/>
        <dsp:cNvSpPr/>
      </dsp:nvSpPr>
      <dsp:spPr>
        <a:xfrm>
          <a:off x="0" y="2873"/>
          <a:ext cx="8883836" cy="61198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8E1D4B8-EAE0-4824-990B-6F8D4C1B56FF}">
      <dsp:nvSpPr>
        <dsp:cNvPr id="0" name=""/>
        <dsp:cNvSpPr/>
      </dsp:nvSpPr>
      <dsp:spPr>
        <a:xfrm>
          <a:off x="185126" y="140570"/>
          <a:ext cx="336594" cy="33659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C9F16C-3EC9-4A82-8A7D-03A8EF9A1E84}">
      <dsp:nvSpPr>
        <dsp:cNvPr id="0" name=""/>
        <dsp:cNvSpPr/>
      </dsp:nvSpPr>
      <dsp:spPr>
        <a:xfrm>
          <a:off x="706847" y="2873"/>
          <a:ext cx="8176988" cy="6119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69" tIns="64769" rIns="64769" bIns="64769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What is the current political system? (Government and Parliament)</a:t>
          </a:r>
          <a:endParaRPr lang="en-US" sz="1900" kern="1200"/>
        </a:p>
      </dsp:txBody>
      <dsp:txXfrm>
        <a:off x="706847" y="2873"/>
        <a:ext cx="8176988" cy="611989"/>
      </dsp:txXfrm>
    </dsp:sp>
    <dsp:sp modelId="{0ECC2E8F-9446-4E70-BF24-AA693D896B74}">
      <dsp:nvSpPr>
        <dsp:cNvPr id="0" name=""/>
        <dsp:cNvSpPr/>
      </dsp:nvSpPr>
      <dsp:spPr>
        <a:xfrm>
          <a:off x="0" y="767859"/>
          <a:ext cx="8883836" cy="61198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6115D1B-D69C-4474-B118-907F7D8B8DA0}">
      <dsp:nvSpPr>
        <dsp:cNvPr id="0" name=""/>
        <dsp:cNvSpPr/>
      </dsp:nvSpPr>
      <dsp:spPr>
        <a:xfrm>
          <a:off x="185126" y="905557"/>
          <a:ext cx="336594" cy="33659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05E8B5-DF03-4EEF-B3FB-DDB83AB32364}">
      <dsp:nvSpPr>
        <dsp:cNvPr id="0" name=""/>
        <dsp:cNvSpPr/>
      </dsp:nvSpPr>
      <dsp:spPr>
        <a:xfrm>
          <a:off x="706847" y="767859"/>
          <a:ext cx="8176988" cy="6119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69" tIns="64769" rIns="64769" bIns="64769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How are members of the Government elected? </a:t>
          </a:r>
          <a:endParaRPr lang="en-US" sz="1900" kern="1200"/>
        </a:p>
      </dsp:txBody>
      <dsp:txXfrm>
        <a:off x="706847" y="767859"/>
        <a:ext cx="8176988" cy="611989"/>
      </dsp:txXfrm>
    </dsp:sp>
    <dsp:sp modelId="{E0AC1D9F-F42D-4E0C-82FA-522C5710D5EF}">
      <dsp:nvSpPr>
        <dsp:cNvPr id="0" name=""/>
        <dsp:cNvSpPr/>
      </dsp:nvSpPr>
      <dsp:spPr>
        <a:xfrm>
          <a:off x="0" y="1532846"/>
          <a:ext cx="8883836" cy="61198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1F58E76-85F0-4E6B-B840-9804DD84175E}">
      <dsp:nvSpPr>
        <dsp:cNvPr id="0" name=""/>
        <dsp:cNvSpPr/>
      </dsp:nvSpPr>
      <dsp:spPr>
        <a:xfrm>
          <a:off x="185126" y="1670544"/>
          <a:ext cx="336594" cy="33659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45AF7B-8F2E-4B84-974C-EF418E0CA089}">
      <dsp:nvSpPr>
        <dsp:cNvPr id="0" name=""/>
        <dsp:cNvSpPr/>
      </dsp:nvSpPr>
      <dsp:spPr>
        <a:xfrm>
          <a:off x="706847" y="1532846"/>
          <a:ext cx="8176988" cy="6119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69" tIns="64769" rIns="64769" bIns="64769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Advantages and disadvantages of the voting system. </a:t>
          </a:r>
          <a:endParaRPr lang="en-US" sz="1900" kern="1200"/>
        </a:p>
      </dsp:txBody>
      <dsp:txXfrm>
        <a:off x="706847" y="1532846"/>
        <a:ext cx="8176988" cy="611989"/>
      </dsp:txXfrm>
    </dsp:sp>
    <dsp:sp modelId="{4B4CC66B-5262-4C5D-BC8B-5EA791713086}">
      <dsp:nvSpPr>
        <dsp:cNvPr id="0" name=""/>
        <dsp:cNvSpPr/>
      </dsp:nvSpPr>
      <dsp:spPr>
        <a:xfrm>
          <a:off x="0" y="2297833"/>
          <a:ext cx="8883836" cy="61198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77FBE13-E991-491A-A03E-245138D3C8EE}">
      <dsp:nvSpPr>
        <dsp:cNvPr id="0" name=""/>
        <dsp:cNvSpPr/>
      </dsp:nvSpPr>
      <dsp:spPr>
        <a:xfrm>
          <a:off x="185126" y="2435531"/>
          <a:ext cx="336594" cy="33659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4E0318-3027-4CD8-9F87-DF14DAD09B35}">
      <dsp:nvSpPr>
        <dsp:cNvPr id="0" name=""/>
        <dsp:cNvSpPr/>
      </dsp:nvSpPr>
      <dsp:spPr>
        <a:xfrm>
          <a:off x="706847" y="2297833"/>
          <a:ext cx="8176988" cy="6119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69" tIns="64769" rIns="64769" bIns="64769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Reform Suggestions.</a:t>
          </a:r>
          <a:endParaRPr lang="en-US" sz="1900" kern="1200"/>
        </a:p>
      </dsp:txBody>
      <dsp:txXfrm>
        <a:off x="706847" y="2297833"/>
        <a:ext cx="8176988" cy="611989"/>
      </dsp:txXfrm>
    </dsp:sp>
    <dsp:sp modelId="{362C9229-ABB9-4F6D-A156-4A73DE1AF576}">
      <dsp:nvSpPr>
        <dsp:cNvPr id="0" name=""/>
        <dsp:cNvSpPr/>
      </dsp:nvSpPr>
      <dsp:spPr>
        <a:xfrm>
          <a:off x="0" y="3062820"/>
          <a:ext cx="8883836" cy="61198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67DFBB9-3507-43CB-A7D9-F185D415D075}">
      <dsp:nvSpPr>
        <dsp:cNvPr id="0" name=""/>
        <dsp:cNvSpPr/>
      </dsp:nvSpPr>
      <dsp:spPr>
        <a:xfrm>
          <a:off x="185126" y="3200517"/>
          <a:ext cx="336594" cy="336594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1E6EEC-8F4F-4285-B963-C9B398157646}">
      <dsp:nvSpPr>
        <dsp:cNvPr id="0" name=""/>
        <dsp:cNvSpPr/>
      </dsp:nvSpPr>
      <dsp:spPr>
        <a:xfrm>
          <a:off x="706847" y="3062820"/>
          <a:ext cx="8176988" cy="6119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69" tIns="64769" rIns="64769" bIns="64769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Summary/ Conclusion.</a:t>
          </a:r>
          <a:endParaRPr lang="en-US" sz="1900" kern="1200"/>
        </a:p>
      </dsp:txBody>
      <dsp:txXfrm>
        <a:off x="706847" y="3062820"/>
        <a:ext cx="8176988" cy="61198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E73EB2E-EA5F-4CC2-967A-15160FB9DE76}">
      <dsp:nvSpPr>
        <dsp:cNvPr id="0" name=""/>
        <dsp:cNvSpPr/>
      </dsp:nvSpPr>
      <dsp:spPr>
        <a:xfrm>
          <a:off x="0" y="448"/>
          <a:ext cx="8883836" cy="10505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4A89F5E-8258-46AB-8BAC-158017538385}">
      <dsp:nvSpPr>
        <dsp:cNvPr id="0" name=""/>
        <dsp:cNvSpPr/>
      </dsp:nvSpPr>
      <dsp:spPr>
        <a:xfrm>
          <a:off x="317779" y="236813"/>
          <a:ext cx="577780" cy="57778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200BCF-D087-422D-A0DA-C973609353DF}">
      <dsp:nvSpPr>
        <dsp:cNvPr id="0" name=""/>
        <dsp:cNvSpPr/>
      </dsp:nvSpPr>
      <dsp:spPr>
        <a:xfrm>
          <a:off x="1213339" y="448"/>
          <a:ext cx="7670496" cy="10505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179" tIns="111179" rIns="111179" bIns="111179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The assignment is asking you is the current voting system fit for purpose? </a:t>
          </a:r>
          <a:endParaRPr lang="en-US" sz="2500" kern="1200"/>
        </a:p>
      </dsp:txBody>
      <dsp:txXfrm>
        <a:off x="1213339" y="448"/>
        <a:ext cx="7670496" cy="1050510"/>
      </dsp:txXfrm>
    </dsp:sp>
    <dsp:sp modelId="{7C4A9089-5540-43AD-803E-A68D203A2342}">
      <dsp:nvSpPr>
        <dsp:cNvPr id="0" name=""/>
        <dsp:cNvSpPr/>
      </dsp:nvSpPr>
      <dsp:spPr>
        <a:xfrm>
          <a:off x="0" y="1313586"/>
          <a:ext cx="8883836" cy="10505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562B5CD-0313-499D-B594-82200C5B3C67}">
      <dsp:nvSpPr>
        <dsp:cNvPr id="0" name=""/>
        <dsp:cNvSpPr/>
      </dsp:nvSpPr>
      <dsp:spPr>
        <a:xfrm>
          <a:off x="317779" y="1549951"/>
          <a:ext cx="577780" cy="57778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2F56FD-71F0-42B2-AB3E-8D2B139999F0}">
      <dsp:nvSpPr>
        <dsp:cNvPr id="0" name=""/>
        <dsp:cNvSpPr/>
      </dsp:nvSpPr>
      <dsp:spPr>
        <a:xfrm>
          <a:off x="1213339" y="1313586"/>
          <a:ext cx="7670496" cy="10505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179" tIns="111179" rIns="111179" bIns="111179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Ensure that you look at both sides of the argument. </a:t>
          </a:r>
          <a:endParaRPr lang="en-US" sz="2500" kern="1200"/>
        </a:p>
      </dsp:txBody>
      <dsp:txXfrm>
        <a:off x="1213339" y="1313586"/>
        <a:ext cx="7670496" cy="1050510"/>
      </dsp:txXfrm>
    </dsp:sp>
    <dsp:sp modelId="{CD0F4395-EA95-4BBE-8676-3FD3E7DFD468}">
      <dsp:nvSpPr>
        <dsp:cNvPr id="0" name=""/>
        <dsp:cNvSpPr/>
      </dsp:nvSpPr>
      <dsp:spPr>
        <a:xfrm>
          <a:off x="0" y="2626724"/>
          <a:ext cx="8883836" cy="10505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1BB7A84-2EA5-4C5B-B251-73EAE6494F9A}">
      <dsp:nvSpPr>
        <dsp:cNvPr id="0" name=""/>
        <dsp:cNvSpPr/>
      </dsp:nvSpPr>
      <dsp:spPr>
        <a:xfrm>
          <a:off x="317779" y="2863088"/>
          <a:ext cx="577780" cy="57778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0EBB97F-465E-4E30-A398-93501F321015}">
      <dsp:nvSpPr>
        <dsp:cNvPr id="0" name=""/>
        <dsp:cNvSpPr/>
      </dsp:nvSpPr>
      <dsp:spPr>
        <a:xfrm>
          <a:off x="1213339" y="2626724"/>
          <a:ext cx="7670496" cy="10505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179" tIns="111179" rIns="111179" bIns="111179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Take into consideration that there are always two sides to every argument. </a:t>
          </a:r>
          <a:endParaRPr lang="en-US" sz="2500" kern="1200"/>
        </a:p>
      </dsp:txBody>
      <dsp:txXfrm>
        <a:off x="1213339" y="2626724"/>
        <a:ext cx="7670496" cy="105051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81AC07A-895F-4E20-8809-3206213CCE0B}">
      <dsp:nvSpPr>
        <dsp:cNvPr id="0" name=""/>
        <dsp:cNvSpPr/>
      </dsp:nvSpPr>
      <dsp:spPr>
        <a:xfrm>
          <a:off x="691386" y="1163"/>
          <a:ext cx="1840969" cy="110458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Due on the 21</a:t>
          </a:r>
          <a:r>
            <a:rPr lang="en-GB" sz="1500" kern="1200" baseline="30000" dirty="0"/>
            <a:t>st</a:t>
          </a:r>
          <a:r>
            <a:rPr lang="en-GB" sz="1500" kern="1200" dirty="0"/>
            <a:t> June 2024 by 23:59pm. </a:t>
          </a:r>
          <a:endParaRPr lang="en-US" sz="1500" kern="1200" dirty="0"/>
        </a:p>
      </dsp:txBody>
      <dsp:txXfrm>
        <a:off x="723738" y="33515"/>
        <a:ext cx="1776265" cy="1039877"/>
      </dsp:txXfrm>
    </dsp:sp>
    <dsp:sp modelId="{68F05B81-3C58-4470-81CE-F0B3C3D4A907}">
      <dsp:nvSpPr>
        <dsp:cNvPr id="0" name=""/>
        <dsp:cNvSpPr/>
      </dsp:nvSpPr>
      <dsp:spPr>
        <a:xfrm>
          <a:off x="2694360" y="325173"/>
          <a:ext cx="390285" cy="456560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200" kern="1200"/>
        </a:p>
      </dsp:txBody>
      <dsp:txXfrm>
        <a:off x="2694360" y="416485"/>
        <a:ext cx="273200" cy="273936"/>
      </dsp:txXfrm>
    </dsp:sp>
    <dsp:sp modelId="{075C1B2A-A101-45EE-B0D9-2B0F379247C0}">
      <dsp:nvSpPr>
        <dsp:cNvPr id="0" name=""/>
        <dsp:cNvSpPr/>
      </dsp:nvSpPr>
      <dsp:spPr>
        <a:xfrm>
          <a:off x="3268743" y="1163"/>
          <a:ext cx="1840969" cy="110458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Late up to a week it will be capped at 40%. </a:t>
          </a:r>
          <a:endParaRPr lang="en-US" sz="1500" kern="1200"/>
        </a:p>
      </dsp:txBody>
      <dsp:txXfrm>
        <a:off x="3301095" y="33515"/>
        <a:ext cx="1776265" cy="1039877"/>
      </dsp:txXfrm>
    </dsp:sp>
    <dsp:sp modelId="{5ECB8094-9E6C-4E73-A890-979389B02566}">
      <dsp:nvSpPr>
        <dsp:cNvPr id="0" name=""/>
        <dsp:cNvSpPr/>
      </dsp:nvSpPr>
      <dsp:spPr>
        <a:xfrm>
          <a:off x="5271717" y="325173"/>
          <a:ext cx="390285" cy="456560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200" kern="1200"/>
        </a:p>
      </dsp:txBody>
      <dsp:txXfrm>
        <a:off x="5271717" y="416485"/>
        <a:ext cx="273200" cy="273936"/>
      </dsp:txXfrm>
    </dsp:sp>
    <dsp:sp modelId="{4784FEFB-9772-4F21-BF23-43EE75598696}">
      <dsp:nvSpPr>
        <dsp:cNvPr id="0" name=""/>
        <dsp:cNvSpPr/>
      </dsp:nvSpPr>
      <dsp:spPr>
        <a:xfrm>
          <a:off x="5846100" y="1163"/>
          <a:ext cx="1840969" cy="110458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Over a week late, you will receive a mark of 0%.</a:t>
          </a:r>
          <a:endParaRPr lang="en-US" sz="1500" kern="1200"/>
        </a:p>
      </dsp:txBody>
      <dsp:txXfrm>
        <a:off x="5878452" y="33515"/>
        <a:ext cx="1776265" cy="1039877"/>
      </dsp:txXfrm>
    </dsp:sp>
    <dsp:sp modelId="{0570DED1-20F0-4E1B-A0DB-3F1BFAA22C98}">
      <dsp:nvSpPr>
        <dsp:cNvPr id="0" name=""/>
        <dsp:cNvSpPr/>
      </dsp:nvSpPr>
      <dsp:spPr>
        <a:xfrm rot="5400000">
          <a:off x="6571442" y="1234612"/>
          <a:ext cx="390285" cy="456560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200" kern="1200"/>
        </a:p>
      </dsp:txBody>
      <dsp:txXfrm rot="-5400000">
        <a:off x="6629617" y="1267750"/>
        <a:ext cx="273936" cy="273200"/>
      </dsp:txXfrm>
    </dsp:sp>
    <dsp:sp modelId="{7AB4A8D3-36A3-4848-AFC4-117C54E27A75}">
      <dsp:nvSpPr>
        <dsp:cNvPr id="0" name=""/>
        <dsp:cNvSpPr/>
      </dsp:nvSpPr>
      <dsp:spPr>
        <a:xfrm>
          <a:off x="5846100" y="1842132"/>
          <a:ext cx="1840969" cy="1104581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Grammar, punctuation and analysis are key in this assignment. </a:t>
          </a:r>
          <a:endParaRPr lang="en-US" sz="1500" kern="1200"/>
        </a:p>
      </dsp:txBody>
      <dsp:txXfrm>
        <a:off x="5878452" y="1874484"/>
        <a:ext cx="1776265" cy="1039877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98631D-6E24-4FCA-A683-7D5F9A72A6CE}">
      <dsp:nvSpPr>
        <dsp:cNvPr id="0" name=""/>
        <dsp:cNvSpPr/>
      </dsp:nvSpPr>
      <dsp:spPr>
        <a:xfrm>
          <a:off x="0" y="0"/>
          <a:ext cx="6938540" cy="77583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Location ; Haywood house recital room. </a:t>
          </a:r>
          <a:endParaRPr lang="en-US" sz="2000" kern="1200"/>
        </a:p>
      </dsp:txBody>
      <dsp:txXfrm>
        <a:off x="22723" y="22723"/>
        <a:ext cx="6035797" cy="730388"/>
      </dsp:txXfrm>
    </dsp:sp>
    <dsp:sp modelId="{D6969714-BE65-4939-B00A-A914598FF626}">
      <dsp:nvSpPr>
        <dsp:cNvPr id="0" name=""/>
        <dsp:cNvSpPr/>
      </dsp:nvSpPr>
      <dsp:spPr>
        <a:xfrm>
          <a:off x="581102" y="916895"/>
          <a:ext cx="6938540" cy="775834"/>
        </a:xfrm>
        <a:prstGeom prst="roundRect">
          <a:avLst>
            <a:gd name="adj" fmla="val 10000"/>
          </a:avLst>
        </a:prstGeom>
        <a:solidFill>
          <a:schemeClr val="accent2">
            <a:hueOff val="520038"/>
            <a:satOff val="-2185"/>
            <a:lumOff val="45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Start time; 10am. </a:t>
          </a:r>
          <a:endParaRPr lang="en-US" sz="2000" kern="1200"/>
        </a:p>
      </dsp:txBody>
      <dsp:txXfrm>
        <a:off x="603825" y="939618"/>
        <a:ext cx="5807699" cy="730388"/>
      </dsp:txXfrm>
    </dsp:sp>
    <dsp:sp modelId="{D012D465-D5D7-454D-B8D1-379A3379FE2D}">
      <dsp:nvSpPr>
        <dsp:cNvPr id="0" name=""/>
        <dsp:cNvSpPr/>
      </dsp:nvSpPr>
      <dsp:spPr>
        <a:xfrm>
          <a:off x="1153532" y="1833790"/>
          <a:ext cx="6938540" cy="775834"/>
        </a:xfrm>
        <a:prstGeom prst="roundRect">
          <a:avLst>
            <a:gd name="adj" fmla="val 10000"/>
          </a:avLst>
        </a:prstGeom>
        <a:solidFill>
          <a:schemeClr val="accent2">
            <a:hueOff val="1040076"/>
            <a:satOff val="-4370"/>
            <a:lumOff val="91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End time; 12pm. </a:t>
          </a:r>
          <a:endParaRPr lang="en-US" sz="2000" kern="1200"/>
        </a:p>
      </dsp:txBody>
      <dsp:txXfrm>
        <a:off x="1176255" y="1856513"/>
        <a:ext cx="5816372" cy="730388"/>
      </dsp:txXfrm>
    </dsp:sp>
    <dsp:sp modelId="{2272F6F1-F4ED-4022-A3A2-1DF98B392FF9}">
      <dsp:nvSpPr>
        <dsp:cNvPr id="0" name=""/>
        <dsp:cNvSpPr/>
      </dsp:nvSpPr>
      <dsp:spPr>
        <a:xfrm>
          <a:off x="1734635" y="2750686"/>
          <a:ext cx="6938540" cy="775834"/>
        </a:xfrm>
        <a:prstGeom prst="roundRect">
          <a:avLst>
            <a:gd name="adj" fmla="val 10000"/>
          </a:avLst>
        </a:prstGeom>
        <a:solidFill>
          <a:schemeClr val="accent2">
            <a:hueOff val="1560114"/>
            <a:satOff val="-6555"/>
            <a:lumOff val="137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You can be up to 30 minutes late, after this point you will not be allowed to sit the exam. </a:t>
          </a:r>
          <a:endParaRPr lang="en-US" sz="2000" kern="1200"/>
        </a:p>
      </dsp:txBody>
      <dsp:txXfrm>
        <a:off x="1757358" y="2773409"/>
        <a:ext cx="5807699" cy="730388"/>
      </dsp:txXfrm>
    </dsp:sp>
    <dsp:sp modelId="{6BE9DEF0-C9CC-4D14-9326-31A3B858A275}">
      <dsp:nvSpPr>
        <dsp:cNvPr id="0" name=""/>
        <dsp:cNvSpPr/>
      </dsp:nvSpPr>
      <dsp:spPr>
        <a:xfrm>
          <a:off x="6434248" y="594218"/>
          <a:ext cx="504292" cy="504292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6547714" y="594218"/>
        <a:ext cx="277360" cy="379480"/>
      </dsp:txXfrm>
    </dsp:sp>
    <dsp:sp modelId="{0928A71B-C49D-4F4F-8FF4-6F1521EDC031}">
      <dsp:nvSpPr>
        <dsp:cNvPr id="0" name=""/>
        <dsp:cNvSpPr/>
      </dsp:nvSpPr>
      <dsp:spPr>
        <a:xfrm>
          <a:off x="7015351" y="1511114"/>
          <a:ext cx="504292" cy="504292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913444"/>
            <a:satOff val="-2298"/>
            <a:lumOff val="65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913444"/>
              <a:satOff val="-2298"/>
              <a:lumOff val="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7128817" y="1511114"/>
        <a:ext cx="277360" cy="379480"/>
      </dsp:txXfrm>
    </dsp:sp>
    <dsp:sp modelId="{4C737EF0-1779-44E9-9E43-FCA22E46E70A}">
      <dsp:nvSpPr>
        <dsp:cNvPr id="0" name=""/>
        <dsp:cNvSpPr/>
      </dsp:nvSpPr>
      <dsp:spPr>
        <a:xfrm>
          <a:off x="7587780" y="2428009"/>
          <a:ext cx="504292" cy="504292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1826888"/>
            <a:satOff val="-4596"/>
            <a:lumOff val="131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1826888"/>
              <a:satOff val="-4596"/>
              <a:lumOff val="13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7701246" y="2428009"/>
        <a:ext cx="277360" cy="37948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90DEB5C-DA06-4622-9D2F-634A03B018AE}">
      <dsp:nvSpPr>
        <dsp:cNvPr id="0" name=""/>
        <dsp:cNvSpPr/>
      </dsp:nvSpPr>
      <dsp:spPr>
        <a:xfrm>
          <a:off x="1893421" y="1007337"/>
          <a:ext cx="40489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04894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084981" y="1050880"/>
        <a:ext cx="21774" cy="4354"/>
      </dsp:txXfrm>
    </dsp:sp>
    <dsp:sp modelId="{A8EC879B-AEAA-4984-85FC-57108E82EE95}">
      <dsp:nvSpPr>
        <dsp:cNvPr id="0" name=""/>
        <dsp:cNvSpPr/>
      </dsp:nvSpPr>
      <dsp:spPr>
        <a:xfrm>
          <a:off x="1767" y="485021"/>
          <a:ext cx="1893454" cy="11360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781" tIns="97390" rIns="92781" bIns="9739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Freedom of assembly and association. </a:t>
          </a:r>
          <a:endParaRPr lang="en-US" sz="1300" kern="1200"/>
        </a:p>
      </dsp:txBody>
      <dsp:txXfrm>
        <a:off x="1767" y="485021"/>
        <a:ext cx="1893454" cy="1136072"/>
      </dsp:txXfrm>
    </dsp:sp>
    <dsp:sp modelId="{6AFFBE3C-CBCE-4BB0-9CBC-2592F879806D}">
      <dsp:nvSpPr>
        <dsp:cNvPr id="0" name=""/>
        <dsp:cNvSpPr/>
      </dsp:nvSpPr>
      <dsp:spPr>
        <a:xfrm>
          <a:off x="4222370" y="1007337"/>
          <a:ext cx="40489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04894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413930" y="1050880"/>
        <a:ext cx="21774" cy="4354"/>
      </dsp:txXfrm>
    </dsp:sp>
    <dsp:sp modelId="{23589874-01F5-4DEB-A5B7-35B540BC66D6}">
      <dsp:nvSpPr>
        <dsp:cNvPr id="0" name=""/>
        <dsp:cNvSpPr/>
      </dsp:nvSpPr>
      <dsp:spPr>
        <a:xfrm>
          <a:off x="2330716" y="485021"/>
          <a:ext cx="1893454" cy="11360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781" tIns="97390" rIns="92781" bIns="9739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Police powers</a:t>
          </a:r>
          <a:endParaRPr lang="en-US" sz="1300" kern="1200"/>
        </a:p>
      </dsp:txBody>
      <dsp:txXfrm>
        <a:off x="2330716" y="485021"/>
        <a:ext cx="1893454" cy="1136072"/>
      </dsp:txXfrm>
    </dsp:sp>
    <dsp:sp modelId="{A1287945-55D4-4FC8-8C05-43A4DE5DE567}">
      <dsp:nvSpPr>
        <dsp:cNvPr id="0" name=""/>
        <dsp:cNvSpPr/>
      </dsp:nvSpPr>
      <dsp:spPr>
        <a:xfrm>
          <a:off x="6551319" y="1007337"/>
          <a:ext cx="40489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04894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742879" y="1050880"/>
        <a:ext cx="21774" cy="4354"/>
      </dsp:txXfrm>
    </dsp:sp>
    <dsp:sp modelId="{5D13857C-1B42-4C67-A6F3-7F6FFD2C4DC6}">
      <dsp:nvSpPr>
        <dsp:cNvPr id="0" name=""/>
        <dsp:cNvSpPr/>
      </dsp:nvSpPr>
      <dsp:spPr>
        <a:xfrm>
          <a:off x="4659665" y="485021"/>
          <a:ext cx="1893454" cy="11360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781" tIns="97390" rIns="92781" bIns="9739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Defamation. </a:t>
          </a:r>
          <a:endParaRPr lang="en-US" sz="1300" kern="1200"/>
        </a:p>
      </dsp:txBody>
      <dsp:txXfrm>
        <a:off x="4659665" y="485021"/>
        <a:ext cx="1893454" cy="1136072"/>
      </dsp:txXfrm>
    </dsp:sp>
    <dsp:sp modelId="{04219769-05A3-4648-84C6-01D23B68395C}">
      <dsp:nvSpPr>
        <dsp:cNvPr id="0" name=""/>
        <dsp:cNvSpPr/>
      </dsp:nvSpPr>
      <dsp:spPr>
        <a:xfrm>
          <a:off x="948494" y="1619294"/>
          <a:ext cx="6986846" cy="404894"/>
        </a:xfrm>
        <a:custGeom>
          <a:avLst/>
          <a:gdLst/>
          <a:ahLst/>
          <a:cxnLst/>
          <a:rect l="0" t="0" r="0" b="0"/>
          <a:pathLst>
            <a:path>
              <a:moveTo>
                <a:pt x="6986846" y="0"/>
              </a:moveTo>
              <a:lnTo>
                <a:pt x="6986846" y="219547"/>
              </a:lnTo>
              <a:lnTo>
                <a:pt x="0" y="219547"/>
              </a:lnTo>
              <a:lnTo>
                <a:pt x="0" y="404894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266907" y="1819564"/>
        <a:ext cx="350020" cy="4354"/>
      </dsp:txXfrm>
    </dsp:sp>
    <dsp:sp modelId="{79D2360E-7918-4E93-A4EB-288ED7AB6E83}">
      <dsp:nvSpPr>
        <dsp:cNvPr id="0" name=""/>
        <dsp:cNvSpPr/>
      </dsp:nvSpPr>
      <dsp:spPr>
        <a:xfrm>
          <a:off x="6988614" y="485021"/>
          <a:ext cx="1893454" cy="11360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781" tIns="97390" rIns="92781" bIns="9739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Rights whilst in custody. </a:t>
          </a:r>
          <a:endParaRPr lang="en-US" sz="1300" kern="1200"/>
        </a:p>
      </dsp:txBody>
      <dsp:txXfrm>
        <a:off x="6988614" y="485021"/>
        <a:ext cx="1893454" cy="1136072"/>
      </dsp:txXfrm>
    </dsp:sp>
    <dsp:sp modelId="{F4BBD25C-1B35-4E30-B416-2ADF000D9DC7}">
      <dsp:nvSpPr>
        <dsp:cNvPr id="0" name=""/>
        <dsp:cNvSpPr/>
      </dsp:nvSpPr>
      <dsp:spPr>
        <a:xfrm>
          <a:off x="1893421" y="2578905"/>
          <a:ext cx="40489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04894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084981" y="2622447"/>
        <a:ext cx="21774" cy="4354"/>
      </dsp:txXfrm>
    </dsp:sp>
    <dsp:sp modelId="{0584E87F-F770-4775-A404-D0603FDDEA4B}">
      <dsp:nvSpPr>
        <dsp:cNvPr id="0" name=""/>
        <dsp:cNvSpPr/>
      </dsp:nvSpPr>
      <dsp:spPr>
        <a:xfrm>
          <a:off x="1767" y="2056588"/>
          <a:ext cx="1893454" cy="11360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781" tIns="97390" rIns="92781" bIns="9739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Human Rights (Past and Present) </a:t>
          </a:r>
          <a:endParaRPr lang="en-US" sz="1300" kern="1200"/>
        </a:p>
      </dsp:txBody>
      <dsp:txXfrm>
        <a:off x="1767" y="2056588"/>
        <a:ext cx="1893454" cy="1136072"/>
      </dsp:txXfrm>
    </dsp:sp>
    <dsp:sp modelId="{E9375C2E-AE7C-46F2-8460-1B1BB635EE87}">
      <dsp:nvSpPr>
        <dsp:cNvPr id="0" name=""/>
        <dsp:cNvSpPr/>
      </dsp:nvSpPr>
      <dsp:spPr>
        <a:xfrm>
          <a:off x="4222370" y="2578905"/>
          <a:ext cx="40489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04894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413930" y="2622447"/>
        <a:ext cx="21774" cy="4354"/>
      </dsp:txXfrm>
    </dsp:sp>
    <dsp:sp modelId="{ED35A419-1BC1-4EE9-870F-D56097565A31}">
      <dsp:nvSpPr>
        <dsp:cNvPr id="0" name=""/>
        <dsp:cNvSpPr/>
      </dsp:nvSpPr>
      <dsp:spPr>
        <a:xfrm>
          <a:off x="2330716" y="2056588"/>
          <a:ext cx="1893454" cy="11360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781" tIns="97390" rIns="92781" bIns="9739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Devolution </a:t>
          </a:r>
          <a:endParaRPr lang="en-US" sz="1300" kern="1200"/>
        </a:p>
      </dsp:txBody>
      <dsp:txXfrm>
        <a:off x="2330716" y="2056588"/>
        <a:ext cx="1893454" cy="1136072"/>
      </dsp:txXfrm>
    </dsp:sp>
    <dsp:sp modelId="{9379CFEB-125F-48B6-9333-5F2B52415946}">
      <dsp:nvSpPr>
        <dsp:cNvPr id="0" name=""/>
        <dsp:cNvSpPr/>
      </dsp:nvSpPr>
      <dsp:spPr>
        <a:xfrm>
          <a:off x="6551319" y="2578905"/>
          <a:ext cx="40489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04894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742879" y="2622447"/>
        <a:ext cx="21774" cy="4354"/>
      </dsp:txXfrm>
    </dsp:sp>
    <dsp:sp modelId="{E1C4BC66-155C-4F72-AF93-0AA2BD7C8517}">
      <dsp:nvSpPr>
        <dsp:cNvPr id="0" name=""/>
        <dsp:cNvSpPr/>
      </dsp:nvSpPr>
      <dsp:spPr>
        <a:xfrm>
          <a:off x="4659665" y="2056588"/>
          <a:ext cx="1893454" cy="11360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781" tIns="97390" rIns="92781" bIns="9739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Rule of law. </a:t>
          </a:r>
          <a:endParaRPr lang="en-US" sz="1300" kern="1200"/>
        </a:p>
      </dsp:txBody>
      <dsp:txXfrm>
        <a:off x="4659665" y="2056588"/>
        <a:ext cx="1893454" cy="1136072"/>
      </dsp:txXfrm>
    </dsp:sp>
    <dsp:sp modelId="{844CAED9-D746-4CFF-9171-FD6DCB415AEE}">
      <dsp:nvSpPr>
        <dsp:cNvPr id="0" name=""/>
        <dsp:cNvSpPr/>
      </dsp:nvSpPr>
      <dsp:spPr>
        <a:xfrm>
          <a:off x="6988614" y="2056588"/>
          <a:ext cx="1893454" cy="11360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781" tIns="97390" rIns="92781" bIns="9739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Separation of powers theory ( including the Constitutional Reform Act 2005) </a:t>
          </a:r>
          <a:endParaRPr lang="en-US" sz="1300" kern="1200"/>
        </a:p>
      </dsp:txBody>
      <dsp:txXfrm>
        <a:off x="6988614" y="2056588"/>
        <a:ext cx="1893454" cy="1136072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8AEA40-33A7-4C7A-8FB7-AE06A26AF11D}">
      <dsp:nvSpPr>
        <dsp:cNvPr id="0" name=""/>
        <dsp:cNvSpPr/>
      </dsp:nvSpPr>
      <dsp:spPr>
        <a:xfrm>
          <a:off x="0" y="2768386"/>
          <a:ext cx="8883836" cy="90864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04" tIns="120904" rIns="120904" bIns="12090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If you are not able to attend, you will need to apply for extenuating circumstances. ( However, it is not guaranteed that you will be granted an extension) </a:t>
          </a:r>
          <a:endParaRPr lang="en-US" sz="1700" kern="1200"/>
        </a:p>
      </dsp:txBody>
      <dsp:txXfrm>
        <a:off x="0" y="2768386"/>
        <a:ext cx="8883836" cy="908646"/>
      </dsp:txXfrm>
    </dsp:sp>
    <dsp:sp modelId="{962364BE-F009-485D-8A21-D25EC491D345}">
      <dsp:nvSpPr>
        <dsp:cNvPr id="0" name=""/>
        <dsp:cNvSpPr/>
      </dsp:nvSpPr>
      <dsp:spPr>
        <a:xfrm rot="10800000">
          <a:off x="0" y="1384518"/>
          <a:ext cx="8883836" cy="1397497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04" tIns="120904" rIns="120904" bIns="12090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This date is not movable. </a:t>
          </a:r>
          <a:endParaRPr lang="en-US" sz="1700" kern="1200"/>
        </a:p>
      </dsp:txBody>
      <dsp:txXfrm rot="10800000">
        <a:off x="0" y="1384518"/>
        <a:ext cx="8883836" cy="908052"/>
      </dsp:txXfrm>
    </dsp:sp>
    <dsp:sp modelId="{F1CB62B8-D572-4F86-BF05-4581C4453DD0}">
      <dsp:nvSpPr>
        <dsp:cNvPr id="0" name=""/>
        <dsp:cNvSpPr/>
      </dsp:nvSpPr>
      <dsp:spPr>
        <a:xfrm rot="10800000">
          <a:off x="0" y="650"/>
          <a:ext cx="8883836" cy="1397497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04" tIns="120904" rIns="120904" bIns="12090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25</a:t>
          </a:r>
          <a:r>
            <a:rPr lang="en-GB" sz="1700" kern="1200" baseline="30000"/>
            <a:t>th</a:t>
          </a:r>
          <a:r>
            <a:rPr lang="en-GB" sz="1700" kern="1200"/>
            <a:t> of July 2024. </a:t>
          </a:r>
          <a:endParaRPr lang="en-US" sz="1700" kern="1200"/>
        </a:p>
      </dsp:txBody>
      <dsp:txXfrm rot="10800000">
        <a:off x="0" y="650"/>
        <a:ext cx="8883836" cy="908052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7A5135C-77C5-4D55-9FDF-E6DAFE1868CF}">
      <dsp:nvSpPr>
        <dsp:cNvPr id="0" name=""/>
        <dsp:cNvSpPr/>
      </dsp:nvSpPr>
      <dsp:spPr>
        <a:xfrm>
          <a:off x="1123871" y="334165"/>
          <a:ext cx="1837687" cy="18376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7F7FBC-E373-4660-9641-7CFEC29C243C}">
      <dsp:nvSpPr>
        <dsp:cNvPr id="0" name=""/>
        <dsp:cNvSpPr/>
      </dsp:nvSpPr>
      <dsp:spPr>
        <a:xfrm>
          <a:off x="839" y="2623517"/>
          <a:ext cx="408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Further information will be given closer to the date of the exam. </a:t>
          </a:r>
          <a:endParaRPr lang="en-US" sz="1500" kern="1200"/>
        </a:p>
      </dsp:txBody>
      <dsp:txXfrm>
        <a:off x="839" y="2623517"/>
        <a:ext cx="4083750" cy="720000"/>
      </dsp:txXfrm>
    </dsp:sp>
    <dsp:sp modelId="{E19F248F-1EB3-4A70-8372-56C9DDBB2948}">
      <dsp:nvSpPr>
        <dsp:cNvPr id="0" name=""/>
        <dsp:cNvSpPr/>
      </dsp:nvSpPr>
      <dsp:spPr>
        <a:xfrm>
          <a:off x="5922277" y="334165"/>
          <a:ext cx="1837687" cy="18376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B03D08-BB17-4E40-B5AD-8AD56177EF61}">
      <dsp:nvSpPr>
        <dsp:cNvPr id="0" name=""/>
        <dsp:cNvSpPr/>
      </dsp:nvSpPr>
      <dsp:spPr>
        <a:xfrm>
          <a:off x="4799246" y="2623517"/>
          <a:ext cx="408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A pre-recording will be released during reading week (You are not expected to attend campus during reading week). </a:t>
          </a:r>
          <a:endParaRPr lang="en-US" sz="1500" kern="1200" dirty="0"/>
        </a:p>
      </dsp:txBody>
      <dsp:txXfrm>
        <a:off x="4799246" y="2623517"/>
        <a:ext cx="4083750" cy="720000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13A4F50-783A-4C1B-9B6F-E52B47CB1243}">
      <dsp:nvSpPr>
        <dsp:cNvPr id="0" name=""/>
        <dsp:cNvSpPr/>
      </dsp:nvSpPr>
      <dsp:spPr>
        <a:xfrm>
          <a:off x="0" y="3580937"/>
          <a:ext cx="11331827" cy="117534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2024" tIns="192024" rIns="192024" bIns="192024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You will not be permitted entry into the exam if you are over 30 minutes late. </a:t>
          </a:r>
          <a:endParaRPr lang="en-US" sz="2700" kern="1200"/>
        </a:p>
      </dsp:txBody>
      <dsp:txXfrm>
        <a:off x="0" y="3580937"/>
        <a:ext cx="11331827" cy="1175343"/>
      </dsp:txXfrm>
    </dsp:sp>
    <dsp:sp modelId="{157DF22E-4244-4C31-8DC1-8CBB2DFF59FC}">
      <dsp:nvSpPr>
        <dsp:cNvPr id="0" name=""/>
        <dsp:cNvSpPr/>
      </dsp:nvSpPr>
      <dsp:spPr>
        <a:xfrm rot="10800000">
          <a:off x="0" y="1790889"/>
          <a:ext cx="11331827" cy="1807678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2024" tIns="192024" rIns="192024" bIns="192024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Exam – 25</a:t>
          </a:r>
          <a:r>
            <a:rPr lang="en-GB" sz="2700" kern="1200" baseline="30000"/>
            <a:t>th</a:t>
          </a:r>
          <a:r>
            <a:rPr lang="en-GB" sz="2700" kern="1200"/>
            <a:t> July 2024 at 10am. </a:t>
          </a:r>
          <a:endParaRPr lang="en-US" sz="2700" kern="1200"/>
        </a:p>
      </dsp:txBody>
      <dsp:txXfrm rot="10800000">
        <a:off x="0" y="1790889"/>
        <a:ext cx="11331827" cy="1174575"/>
      </dsp:txXfrm>
    </dsp:sp>
    <dsp:sp modelId="{0ACE28FD-1FCC-4DFD-99E6-60796A26FBA4}">
      <dsp:nvSpPr>
        <dsp:cNvPr id="0" name=""/>
        <dsp:cNvSpPr/>
      </dsp:nvSpPr>
      <dsp:spPr>
        <a:xfrm rot="10800000">
          <a:off x="0" y="840"/>
          <a:ext cx="11331827" cy="1807678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2024" tIns="192024" rIns="192024" bIns="192024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Assignment 1 – Due on the 21</a:t>
          </a:r>
          <a:r>
            <a:rPr lang="en-GB" sz="2700" kern="1200" baseline="30000"/>
            <a:t>st</a:t>
          </a:r>
          <a:r>
            <a:rPr lang="en-GB" sz="2700" kern="1200"/>
            <a:t> June 2024 by 23:59pm. </a:t>
          </a:r>
          <a:endParaRPr lang="en-US" sz="2700" kern="1200"/>
        </a:p>
      </dsp:txBody>
      <dsp:txXfrm rot="10800000">
        <a:off x="0" y="840"/>
        <a:ext cx="11331827" cy="117457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384F95A-5688-40CC-9AA2-D223B8A41F80}" type="datetimeFigureOut">
              <a:rPr lang="en-GB" smtClean="0"/>
              <a:t>23/05/2024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5523769-805A-4380-BB43-0E25616962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02801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5523769-805A-4380-BB43-0E2561696255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065476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5523769-805A-4380-BB43-0E2561696255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721727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5523769-805A-4380-BB43-0E2561696255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384322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5523769-805A-4380-BB43-0E2561696255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54735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5523769-805A-4380-BB43-0E2561696255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19986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5523769-805A-4380-BB43-0E2561696255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18592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5523769-805A-4380-BB43-0E2561696255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387352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5523769-805A-4380-BB43-0E2561696255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815148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5523769-805A-4380-BB43-0E2561696255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674554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5523769-805A-4380-BB43-0E2561696255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691735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5523769-805A-4380-BB43-0E2561696255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727387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5523769-805A-4380-BB43-0E2561696255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293529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5523769-805A-4380-BB43-0E2561696255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373616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5523769-805A-4380-BB43-0E2561696255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201285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5523769-805A-4380-BB43-0E2561696255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333687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5523769-805A-4380-BB43-0E2561696255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30380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8D7368D-31D9-8101-473D-CD39E706FD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796401" y="3378954"/>
            <a:ext cx="6394567" cy="3479046"/>
          </a:xfrm>
          <a:custGeom>
            <a:avLst/>
            <a:gdLst>
              <a:gd name="connsiteX0" fmla="*/ 5171297 w 6394567"/>
              <a:gd name="connsiteY0" fmla="*/ 284 h 3479046"/>
              <a:gd name="connsiteX1" fmla="*/ 6394290 w 6394567"/>
              <a:gd name="connsiteY1" fmla="*/ 430072 h 3479046"/>
              <a:gd name="connsiteX2" fmla="*/ 6394567 w 6394567"/>
              <a:gd name="connsiteY2" fmla="*/ 430316 h 3479046"/>
              <a:gd name="connsiteX3" fmla="*/ 6394567 w 6394567"/>
              <a:gd name="connsiteY3" fmla="*/ 3479046 h 3479046"/>
              <a:gd name="connsiteX4" fmla="*/ 0 w 6394567"/>
              <a:gd name="connsiteY4" fmla="*/ 3479046 h 3479046"/>
              <a:gd name="connsiteX5" fmla="*/ 3916974 w 6394567"/>
              <a:gd name="connsiteY5" fmla="*/ 405504 h 3479046"/>
              <a:gd name="connsiteX6" fmla="*/ 3959456 w 6394567"/>
              <a:gd name="connsiteY6" fmla="*/ 373857 h 3479046"/>
              <a:gd name="connsiteX7" fmla="*/ 5052215 w 6394567"/>
              <a:gd name="connsiteY7" fmla="*/ 1756 h 3479046"/>
              <a:gd name="connsiteX8" fmla="*/ 5171297 w 6394567"/>
              <a:gd name="connsiteY8" fmla="*/ 284 h 34790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94567" h="3479046">
                <a:moveTo>
                  <a:pt x="5171297" y="284"/>
                </a:moveTo>
                <a:cubicBezTo>
                  <a:pt x="5607674" y="7531"/>
                  <a:pt x="6039042" y="153650"/>
                  <a:pt x="6394290" y="430072"/>
                </a:cubicBezTo>
                <a:lnTo>
                  <a:pt x="6394567" y="430316"/>
                </a:lnTo>
                <a:lnTo>
                  <a:pt x="6394567" y="3479046"/>
                </a:lnTo>
                <a:lnTo>
                  <a:pt x="0" y="3479046"/>
                </a:lnTo>
                <a:lnTo>
                  <a:pt x="3916974" y="405504"/>
                </a:lnTo>
                <a:lnTo>
                  <a:pt x="3959456" y="373857"/>
                </a:lnTo>
                <a:cubicBezTo>
                  <a:pt x="4291086" y="139664"/>
                  <a:pt x="4671097" y="17528"/>
                  <a:pt x="5052215" y="1756"/>
                </a:cubicBezTo>
                <a:cubicBezTo>
                  <a:pt x="5091916" y="114"/>
                  <a:pt x="5131627" y="-375"/>
                  <a:pt x="5171297" y="284"/>
                </a:cubicBezTo>
                <a:close/>
              </a:path>
            </a:pathLst>
          </a:custGeom>
          <a:gradFill>
            <a:gsLst>
              <a:gs pos="39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F32C74-82F4-2A29-889B-EF23CEE6AA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66801" y="1122363"/>
            <a:ext cx="6211185" cy="2305246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4ACADD6-278F-604C-8A38-BBBAFC6754E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66802" y="3549048"/>
            <a:ext cx="5029198" cy="1956278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43946B-3F5A-C916-B62B-8D5938EA82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5/23/2024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86539F-2DB8-FCDA-C884-9C3CD29B8C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DAA7B3-5D3B-D493-8F6F-1FEBB8576D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76934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EA4769-9A55-AF9B-4CE4-DFA07E711C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E45D9E-DBB4-B890-88D5-B4C03599EC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E15260-1C0B-A965-3114-D7C40D18BD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5/23/2024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AAF4D1-0334-3F24-69B4-06C7BD7426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8BA76D-3B8B-429D-9B32-54D6A6297C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93961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D8D9C414-4A2F-78AF-ED60-6130D4C563B3}"/>
              </a:ext>
            </a:extLst>
          </p:cNvPr>
          <p:cNvSpPr/>
          <p:nvPr/>
        </p:nvSpPr>
        <p:spPr>
          <a:xfrm>
            <a:off x="6284115" y="3378954"/>
            <a:ext cx="5907885" cy="3479046"/>
          </a:xfrm>
          <a:custGeom>
            <a:avLst/>
            <a:gdLst>
              <a:gd name="connsiteX0" fmla="*/ 5171297 w 5907885"/>
              <a:gd name="connsiteY0" fmla="*/ 284 h 3479046"/>
              <a:gd name="connsiteX1" fmla="*/ 5813217 w 5907885"/>
              <a:gd name="connsiteY1" fmla="*/ 114238 h 3479046"/>
              <a:gd name="connsiteX2" fmla="*/ 5907885 w 5907885"/>
              <a:gd name="connsiteY2" fmla="*/ 151524 h 3479046"/>
              <a:gd name="connsiteX3" fmla="*/ 5907885 w 5907885"/>
              <a:gd name="connsiteY3" fmla="*/ 3479046 h 3479046"/>
              <a:gd name="connsiteX4" fmla="*/ 0 w 5907885"/>
              <a:gd name="connsiteY4" fmla="*/ 3479046 h 3479046"/>
              <a:gd name="connsiteX5" fmla="*/ 3916974 w 5907885"/>
              <a:gd name="connsiteY5" fmla="*/ 405504 h 3479046"/>
              <a:gd name="connsiteX6" fmla="*/ 3959456 w 5907885"/>
              <a:gd name="connsiteY6" fmla="*/ 373857 h 3479046"/>
              <a:gd name="connsiteX7" fmla="*/ 5052215 w 5907885"/>
              <a:gd name="connsiteY7" fmla="*/ 1756 h 3479046"/>
              <a:gd name="connsiteX8" fmla="*/ 5171297 w 5907885"/>
              <a:gd name="connsiteY8" fmla="*/ 284 h 34790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907885" h="3479046">
                <a:moveTo>
                  <a:pt x="5171297" y="284"/>
                </a:moveTo>
                <a:cubicBezTo>
                  <a:pt x="5389485" y="3908"/>
                  <a:pt x="5606422" y="42249"/>
                  <a:pt x="5813217" y="114238"/>
                </a:cubicBezTo>
                <a:lnTo>
                  <a:pt x="5907885" y="151524"/>
                </a:lnTo>
                <a:lnTo>
                  <a:pt x="5907885" y="3479046"/>
                </a:lnTo>
                <a:lnTo>
                  <a:pt x="0" y="3479046"/>
                </a:lnTo>
                <a:lnTo>
                  <a:pt x="3916974" y="405504"/>
                </a:lnTo>
                <a:lnTo>
                  <a:pt x="3959456" y="373857"/>
                </a:lnTo>
                <a:cubicBezTo>
                  <a:pt x="4291086" y="139664"/>
                  <a:pt x="4671097" y="17528"/>
                  <a:pt x="5052215" y="1756"/>
                </a:cubicBezTo>
                <a:cubicBezTo>
                  <a:pt x="5091916" y="114"/>
                  <a:pt x="5131627" y="-375"/>
                  <a:pt x="5171297" y="284"/>
                </a:cubicBezTo>
                <a:close/>
              </a:path>
            </a:pathLst>
          </a:custGeom>
          <a:gradFill>
            <a:gsLst>
              <a:gs pos="23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13410AE4-7FC7-589E-B6D3-0DA7B5FC5CE3}"/>
              </a:ext>
            </a:extLst>
          </p:cNvPr>
          <p:cNvSpPr/>
          <p:nvPr/>
        </p:nvSpPr>
        <p:spPr>
          <a:xfrm flipH="1" flipV="1">
            <a:off x="0" y="0"/>
            <a:ext cx="2923855" cy="1479128"/>
          </a:xfrm>
          <a:custGeom>
            <a:avLst/>
            <a:gdLst>
              <a:gd name="connsiteX0" fmla="*/ 2923855 w 2923855"/>
              <a:gd name="connsiteY0" fmla="*/ 1479128 h 1479128"/>
              <a:gd name="connsiteX1" fmla="*/ 0 w 2923855"/>
              <a:gd name="connsiteY1" fmla="*/ 1479128 h 1479128"/>
              <a:gd name="connsiteX2" fmla="*/ 1368245 w 2923855"/>
              <a:gd name="connsiteY2" fmla="*/ 405504 h 1479128"/>
              <a:gd name="connsiteX3" fmla="*/ 1410727 w 2923855"/>
              <a:gd name="connsiteY3" fmla="*/ 373857 h 1479128"/>
              <a:gd name="connsiteX4" fmla="*/ 2503486 w 2923855"/>
              <a:gd name="connsiteY4" fmla="*/ 1756 h 1479128"/>
              <a:gd name="connsiteX5" fmla="*/ 2622568 w 2923855"/>
              <a:gd name="connsiteY5" fmla="*/ 284 h 1479128"/>
              <a:gd name="connsiteX6" fmla="*/ 2785835 w 2923855"/>
              <a:gd name="connsiteY6" fmla="*/ 9494 h 1479128"/>
              <a:gd name="connsiteX7" fmla="*/ 2923855 w 2923855"/>
              <a:gd name="connsiteY7" fmla="*/ 28352 h 14791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923855" h="1479128">
                <a:moveTo>
                  <a:pt x="2923855" y="1479128"/>
                </a:moveTo>
                <a:lnTo>
                  <a:pt x="0" y="1479128"/>
                </a:lnTo>
                <a:lnTo>
                  <a:pt x="1368245" y="405504"/>
                </a:lnTo>
                <a:lnTo>
                  <a:pt x="1410727" y="373857"/>
                </a:lnTo>
                <a:cubicBezTo>
                  <a:pt x="1742357" y="139664"/>
                  <a:pt x="2122368" y="17528"/>
                  <a:pt x="2503486" y="1756"/>
                </a:cubicBezTo>
                <a:cubicBezTo>
                  <a:pt x="2543187" y="114"/>
                  <a:pt x="2582898" y="-375"/>
                  <a:pt x="2622568" y="284"/>
                </a:cubicBezTo>
                <a:cubicBezTo>
                  <a:pt x="2677115" y="1190"/>
                  <a:pt x="2731584" y="4266"/>
                  <a:pt x="2785835" y="9494"/>
                </a:cubicBezTo>
                <a:lnTo>
                  <a:pt x="2923855" y="28352"/>
                </a:lnTo>
                <a:close/>
              </a:path>
            </a:pathLst>
          </a:custGeom>
          <a:gradFill>
            <a:gsLst>
              <a:gs pos="33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381CBD-08D9-3C9A-7620-24F2D64048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1709738"/>
            <a:ext cx="6455434" cy="2981274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D5AE2B-1716-CEEC-73F8-E81F5919256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6800" y="4759252"/>
            <a:ext cx="5397260" cy="955748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CF3052-6EE8-979F-04FB-1B8DF81F29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5/23/2024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986285-161A-6869-27C2-0A159C2344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7ED64F-5DAB-238D-C34A-1DCCB12221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9784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F484D0-7460-7B08-F1EE-96EABE4021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799" y="936841"/>
            <a:ext cx="10092477" cy="95366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80B7F9-8ECB-7079-A11E-51D3903E2B1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66800" y="2117341"/>
            <a:ext cx="4809482" cy="376012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4E97161-CAF5-CA48-D814-7ACD43AB99E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49795" y="2117341"/>
            <a:ext cx="4809482" cy="376012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3BD680-4E7A-5155-3CAE-6BD44EE8BA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5/23/2024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F6A152D-EFF2-B3AA-3F25-14E1136734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0BD6032-FD7A-BFFD-9BE5-48EDBEFBD1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34240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647F4D-4855-340E-03F3-4860885EC6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963283"/>
            <a:ext cx="10096500" cy="91600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CEB472-7426-C288-B5F6-0A1232DCED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6801" y="1879287"/>
            <a:ext cx="4739628" cy="582117"/>
          </a:xfrm>
        </p:spPr>
        <p:txBody>
          <a:bodyPr anchor="b">
            <a:noAutofit/>
          </a:bodyPr>
          <a:lstStyle>
            <a:lvl1pPr marL="0" indent="0">
              <a:buNone/>
              <a:defRPr sz="1400" b="1" cap="all" spc="25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3194F9C-B6FA-97C3-F618-0CF956CB53B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66801" y="2505075"/>
            <a:ext cx="4739628" cy="338964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8F5665C-7910-AFA2-350F-42C06ED5AF4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00330" y="1879287"/>
            <a:ext cx="4762970" cy="582117"/>
          </a:xfrm>
        </p:spPr>
        <p:txBody>
          <a:bodyPr anchor="b">
            <a:noAutofit/>
          </a:bodyPr>
          <a:lstStyle>
            <a:lvl1pPr marL="0" indent="0">
              <a:buNone/>
              <a:defRPr sz="1400" b="1" cap="all" spc="25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D71352E-1DE0-F0CD-6F81-1D8FF59C2B0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00330" y="2505075"/>
            <a:ext cx="4762970" cy="338964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D38F7E4-7D9E-4736-3269-4F0C469961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5/23/2024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18386CF-9A84-8D2A-BC47-C951DD9949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980844D-FE1F-49E7-3BBD-527FB72ECD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9972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EF691C-93A5-1364-00A9-A470C289F3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1357223"/>
            <a:ext cx="8886884" cy="1043078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6E055BD-4154-B9D1-0B5B-B1E3A06B6B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5/23/2024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C2A9E4A-03D1-7A8B-233D-014A3248F0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2CEFC4-D276-DF45-F395-F5BD2EA701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86079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12C0AD-76F4-FCE4-2717-0A9AA4351B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5/23/2024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E83BB66-3F41-7F1D-5108-B3F679A88E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FAA6DA0-07AE-4BE4-B82F-7936D0E3E3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04266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CBFB75-C953-0BD0-4E2E-7177674262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770626"/>
            <a:ext cx="3705225" cy="1286774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E1AA52-60F3-40F2-673B-5848F4253F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75426"/>
            <a:ext cx="5980112" cy="476837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0167E8-C561-5A72-AED3-442F66DDEE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66800" y="2057400"/>
            <a:ext cx="370522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DBFED3-7CB3-1B8B-9504-13A121CAD0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5/23/2024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52456C9-19A0-4441-B1AF-B7AFBF642F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8898EA-84CC-411C-0012-D314953696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35238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AC1E10-1458-2553-05B4-313F7E26D2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782128"/>
            <a:ext cx="3705225" cy="1275272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3C0F677-F177-6DED-1920-685B9D9FF25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143000"/>
            <a:ext cx="5980112" cy="45720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C4D1CB1-2109-480E-8904-4077C94D6E7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66800" y="2057400"/>
            <a:ext cx="3705225" cy="36576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5B0DB38-7CB9-2140-BC21-6D2E7DD0B6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5/23/2024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7B448AD-3B1D-4B5E-CAB9-BB5FD2CDEB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BEEF53D-CF5A-87A2-E973-3B8CCDEBAA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05660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650D2E-0561-F284-F89A-AAE3CD09AC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936841"/>
            <a:ext cx="10239338" cy="95366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2657C4C-16EC-2477-6332-830F53011D3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69848" y="2139696"/>
            <a:ext cx="10239338" cy="367768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0940D3-6996-1C08-F1AF-87C3546579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5/23/2024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3676C3-588F-B636-8CE0-AA2CBFBCE9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CEF8A9-EB1E-B344-A4B8-B58D063363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379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DEF3A28-33E4-2796-AE7A-1234569F5CE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844950" y="1081177"/>
            <a:ext cx="2508849" cy="463382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D185FC-2BBB-E997-A5CD-F2C6CF6B7C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66800" y="1081177"/>
            <a:ext cx="7505700" cy="463382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314B3C-96CD-071C-C2AD-2C7E04F819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5/23/2024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AA2B04-F5E0-C5A3-C77D-6AE9A9E913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155BC2-C712-C4A4-50EC-E10D883443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73365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CECFF"/>
            </a:gs>
            <a:gs pos="33000">
              <a:srgbClr val="FFCCFF"/>
            </a:gs>
            <a:gs pos="67000">
              <a:srgbClr val="CCCCFF"/>
            </a:gs>
            <a:gs pos="98000">
              <a:srgbClr val="FFFFCC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21F4A25-A386-9574-775C-E5E5F9FC35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936841"/>
            <a:ext cx="8886884" cy="95366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4F7885F-2B7B-74DB-9996-E0ACEBC9DB2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9848" y="2139696"/>
            <a:ext cx="8883836" cy="36776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04F519-BA47-2B81-CC1C-7E1F119EC69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477379" y="4629744"/>
            <a:ext cx="265350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1E351CED-465B-40B5-ADCE-957C918F227B}" type="datetimeFigureOut">
              <a:rPr lang="en-US" smtClean="0"/>
              <a:t>5/23/2024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952D7B-C352-1630-4C3D-7D5983C04D4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610602" y="6318446"/>
            <a:ext cx="274319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6E04F0-DF9B-480B-CC46-BAE7A81FB7E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6318446"/>
            <a:ext cx="61569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 b="1">
                <a:solidFill>
                  <a:schemeClr val="tx1"/>
                </a:solidFill>
              </a:defRPr>
            </a:lvl1pPr>
          </a:lstStyle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01442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1" r:id="rId6"/>
    <p:sldLayoutId id="2147483727" r:id="rId7"/>
    <p:sldLayoutId id="2147483728" r:id="rId8"/>
    <p:sldLayoutId id="2147483729" r:id="rId9"/>
    <p:sldLayoutId id="2147483730" r:id="rId10"/>
    <p:sldLayoutId id="2147483732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defTabSz="914400" rtl="0" eaLnBrk="1" latinLnBrk="0" hangingPunct="1">
        <a:lnSpc>
          <a:spcPct val="120000"/>
        </a:lnSpc>
        <a:spcBef>
          <a:spcPts val="500"/>
        </a:spcBef>
        <a:buFont typeface="Neue Haas Grotesk Text Pro" panose="020B0504020202020204" pitchFamily="34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7724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Neue Haas Grotesk Text Pro" panose="020B0504020202020204" pitchFamily="34" charset="0"/>
        <a:buChar char="–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09728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sv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9.xml"/><Relationship Id="rId7" Type="http://schemas.microsoft.com/office/2007/relationships/diagramDrawing" Target="../diagrams/drawing9.xm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9.xml"/><Relationship Id="rId5" Type="http://schemas.openxmlformats.org/officeDocument/2006/relationships/diagramQuickStyle" Target="../diagrams/quickStyle9.xml"/><Relationship Id="rId4" Type="http://schemas.openxmlformats.org/officeDocument/2006/relationships/diagramLayout" Target="../diagrams/layout9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28.png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0.xml"/><Relationship Id="rId7" Type="http://schemas.microsoft.com/office/2007/relationships/diagramDrawing" Target="../diagrams/drawing10.xm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0.xml"/><Relationship Id="rId5" Type="http://schemas.openxmlformats.org/officeDocument/2006/relationships/diagramQuickStyle" Target="../diagrams/quickStyle10.xml"/><Relationship Id="rId4" Type="http://schemas.openxmlformats.org/officeDocument/2006/relationships/diagramLayout" Target="../diagrams/layout10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4F049F8-87E1-403E-2A50-2F4544BF8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Pink flowers and leaves on white background">
            <a:extLst>
              <a:ext uri="{FF2B5EF4-FFF2-40B4-BE49-F238E27FC236}">
                <a16:creationId xmlns:a16="http://schemas.microsoft.com/office/drawing/2014/main" id="{85A1CD21-44D1-721B-7EA3-82B63B39A52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2109"/>
          <a:stretch/>
        </p:blipFill>
        <p:spPr>
          <a:xfrm>
            <a:off x="20" y="10"/>
            <a:ext cx="12191979" cy="6857989"/>
          </a:xfrm>
          <a:prstGeom prst="rect">
            <a:avLst/>
          </a:prstGeom>
        </p:spPr>
      </p:pic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D29B6E1-6E86-A1A0-2491-E5B84B3AAD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540000" flipH="1">
            <a:off x="1035555" y="1445436"/>
            <a:ext cx="11191887" cy="5509960"/>
          </a:xfrm>
          <a:custGeom>
            <a:avLst/>
            <a:gdLst>
              <a:gd name="connsiteX0" fmla="*/ 75794 w 11191887"/>
              <a:gd name="connsiteY0" fmla="*/ 5509960 h 5509960"/>
              <a:gd name="connsiteX1" fmla="*/ 11191887 w 11191887"/>
              <a:gd name="connsiteY1" fmla="*/ 5315928 h 5509960"/>
              <a:gd name="connsiteX2" fmla="*/ 5163097 w 11191887"/>
              <a:gd name="connsiteY2" fmla="*/ 753031 h 5509960"/>
              <a:gd name="connsiteX3" fmla="*/ 5078820 w 11191887"/>
              <a:gd name="connsiteY3" fmla="*/ 692507 h 5509960"/>
              <a:gd name="connsiteX4" fmla="*/ 2926071 w 11191887"/>
              <a:gd name="connsiteY4" fmla="*/ 1150 h 5509960"/>
              <a:gd name="connsiteX5" fmla="*/ 2692814 w 11191887"/>
              <a:gd name="connsiteY5" fmla="*/ 2336 h 5509960"/>
              <a:gd name="connsiteX6" fmla="*/ 95718 w 11191887"/>
              <a:gd name="connsiteY6" fmla="*/ 1073885 h 5509960"/>
              <a:gd name="connsiteX7" fmla="*/ 0 w 11191887"/>
              <a:gd name="connsiteY7" fmla="*/ 1167726 h 55099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191887" h="5509960">
                <a:moveTo>
                  <a:pt x="75794" y="5509960"/>
                </a:moveTo>
                <a:lnTo>
                  <a:pt x="11191887" y="5315928"/>
                </a:lnTo>
                <a:lnTo>
                  <a:pt x="5163097" y="753031"/>
                </a:lnTo>
                <a:lnTo>
                  <a:pt x="5078820" y="692507"/>
                </a:lnTo>
                <a:cubicBezTo>
                  <a:pt x="4421358" y="245206"/>
                  <a:pt x="3672983" y="19009"/>
                  <a:pt x="2926071" y="1150"/>
                </a:cubicBezTo>
                <a:cubicBezTo>
                  <a:pt x="2848268" y="-711"/>
                  <a:pt x="2770480" y="-310"/>
                  <a:pt x="2692814" y="2336"/>
                </a:cubicBezTo>
                <a:cubicBezTo>
                  <a:pt x="1746244" y="34591"/>
                  <a:pt x="817542" y="400481"/>
                  <a:pt x="95718" y="1073885"/>
                </a:cubicBezTo>
                <a:lnTo>
                  <a:pt x="0" y="1167726"/>
                </a:lnTo>
                <a:close/>
              </a:path>
            </a:pathLst>
          </a:custGeom>
          <a:gradFill>
            <a:gsLst>
              <a:gs pos="23000">
                <a:schemeClr val="bg2">
                  <a:alpha val="68000"/>
                </a:schemeClr>
              </a:gs>
              <a:gs pos="100000">
                <a:schemeClr val="accent1">
                  <a:lumMod val="60000"/>
                  <a:lumOff val="40000"/>
                  <a:alpha val="7800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F2D593F-2B6C-072A-6D07-06D3A27D85B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82446" y="3092651"/>
            <a:ext cx="5429290" cy="2142559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800" i="1" u="sng" dirty="0"/>
              <a:t>Public Law assessment information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459F6CD-BC99-F11C-71F8-ED48DC64BD8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829817" y="5409639"/>
            <a:ext cx="5481920" cy="908807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By Zita Draper </a:t>
            </a:r>
          </a:p>
        </p:txBody>
      </p:sp>
    </p:spTree>
    <p:extLst>
      <p:ext uri="{BB962C8B-B14F-4D97-AF65-F5344CB8AC3E}">
        <p14:creationId xmlns:p14="http://schemas.microsoft.com/office/powerpoint/2010/main" val="6525785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892126-78F5-ED6D-D0D6-E1223A4BED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i="1" u="sng" dirty="0"/>
              <a:t>Content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6F23551-1392-A627-DA0C-B7F9C48B9BE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69848" y="2139696"/>
          <a:ext cx="8883836" cy="36776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9033930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8D7368D-31D9-8101-473D-CD39E706FD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6401" y="3378954"/>
            <a:ext cx="6394567" cy="3479046"/>
          </a:xfrm>
          <a:custGeom>
            <a:avLst/>
            <a:gdLst/>
            <a:ahLst/>
            <a:cxnLst/>
            <a:rect l="l" t="t" r="r" b="b"/>
            <a:pathLst>
              <a:path w="6394567" h="3479046">
                <a:moveTo>
                  <a:pt x="5171297" y="284"/>
                </a:moveTo>
                <a:cubicBezTo>
                  <a:pt x="5607674" y="7531"/>
                  <a:pt x="6039042" y="153650"/>
                  <a:pt x="6394290" y="430072"/>
                </a:cubicBezTo>
                <a:lnTo>
                  <a:pt x="6394567" y="430316"/>
                </a:lnTo>
                <a:lnTo>
                  <a:pt x="6394567" y="3479046"/>
                </a:lnTo>
                <a:lnTo>
                  <a:pt x="0" y="3479046"/>
                </a:lnTo>
                <a:lnTo>
                  <a:pt x="3916974" y="405504"/>
                </a:lnTo>
                <a:lnTo>
                  <a:pt x="3959456" y="373857"/>
                </a:lnTo>
                <a:cubicBezTo>
                  <a:pt x="4291086" y="139664"/>
                  <a:pt x="4671097" y="17528"/>
                  <a:pt x="5052215" y="1756"/>
                </a:cubicBezTo>
                <a:cubicBezTo>
                  <a:pt x="5091916" y="114"/>
                  <a:pt x="5131627" y="-375"/>
                  <a:pt x="5171297" y="284"/>
                </a:cubicBezTo>
                <a:close/>
              </a:path>
            </a:pathLst>
          </a:custGeom>
          <a:gradFill>
            <a:gsLst>
              <a:gs pos="39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4F049F8-87E1-403E-2A50-2F4544BF8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Yellow paper ship leading among white ships">
            <a:extLst>
              <a:ext uri="{FF2B5EF4-FFF2-40B4-BE49-F238E27FC236}">
                <a16:creationId xmlns:a16="http://schemas.microsoft.com/office/drawing/2014/main" id="{6B175127-201A-3AF6-F67A-004478BEAC6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5730"/>
          <a:stretch/>
        </p:blipFill>
        <p:spPr>
          <a:xfrm>
            <a:off x="20" y="10"/>
            <a:ext cx="12191979" cy="6857989"/>
          </a:xfrm>
          <a:prstGeom prst="rect">
            <a:avLst/>
          </a:prstGeom>
        </p:spPr>
      </p:pic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DD29B6E1-6E86-A1A0-2491-E5B84B3AAD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540000" flipH="1">
            <a:off x="1035555" y="1445436"/>
            <a:ext cx="11191887" cy="5509960"/>
          </a:xfrm>
          <a:custGeom>
            <a:avLst/>
            <a:gdLst>
              <a:gd name="connsiteX0" fmla="*/ 75794 w 11191887"/>
              <a:gd name="connsiteY0" fmla="*/ 5509960 h 5509960"/>
              <a:gd name="connsiteX1" fmla="*/ 11191887 w 11191887"/>
              <a:gd name="connsiteY1" fmla="*/ 5315928 h 5509960"/>
              <a:gd name="connsiteX2" fmla="*/ 5163097 w 11191887"/>
              <a:gd name="connsiteY2" fmla="*/ 753031 h 5509960"/>
              <a:gd name="connsiteX3" fmla="*/ 5078820 w 11191887"/>
              <a:gd name="connsiteY3" fmla="*/ 692507 h 5509960"/>
              <a:gd name="connsiteX4" fmla="*/ 2926071 w 11191887"/>
              <a:gd name="connsiteY4" fmla="*/ 1150 h 5509960"/>
              <a:gd name="connsiteX5" fmla="*/ 2692814 w 11191887"/>
              <a:gd name="connsiteY5" fmla="*/ 2336 h 5509960"/>
              <a:gd name="connsiteX6" fmla="*/ 95718 w 11191887"/>
              <a:gd name="connsiteY6" fmla="*/ 1073885 h 5509960"/>
              <a:gd name="connsiteX7" fmla="*/ 0 w 11191887"/>
              <a:gd name="connsiteY7" fmla="*/ 1167726 h 55099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191887" h="5509960">
                <a:moveTo>
                  <a:pt x="75794" y="5509960"/>
                </a:moveTo>
                <a:lnTo>
                  <a:pt x="11191887" y="5315928"/>
                </a:lnTo>
                <a:lnTo>
                  <a:pt x="5163097" y="753031"/>
                </a:lnTo>
                <a:lnTo>
                  <a:pt x="5078820" y="692507"/>
                </a:lnTo>
                <a:cubicBezTo>
                  <a:pt x="4421358" y="245206"/>
                  <a:pt x="3672983" y="19009"/>
                  <a:pt x="2926071" y="1150"/>
                </a:cubicBezTo>
                <a:cubicBezTo>
                  <a:pt x="2848268" y="-711"/>
                  <a:pt x="2770480" y="-310"/>
                  <a:pt x="2692814" y="2336"/>
                </a:cubicBezTo>
                <a:cubicBezTo>
                  <a:pt x="1746244" y="34591"/>
                  <a:pt x="817542" y="400481"/>
                  <a:pt x="95718" y="1073885"/>
                </a:cubicBezTo>
                <a:lnTo>
                  <a:pt x="0" y="1167726"/>
                </a:lnTo>
                <a:close/>
              </a:path>
            </a:pathLst>
          </a:custGeom>
          <a:gradFill>
            <a:gsLst>
              <a:gs pos="23000">
                <a:schemeClr val="bg2">
                  <a:alpha val="68000"/>
                </a:schemeClr>
              </a:gs>
              <a:gs pos="100000">
                <a:schemeClr val="accent1">
                  <a:lumMod val="60000"/>
                  <a:lumOff val="40000"/>
                  <a:alpha val="7800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7A044A-DEFE-1BA9-10A8-BB8F3A94F9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2655694" y="-508980"/>
            <a:ext cx="9045274" cy="214255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>
              <a:lnSpc>
                <a:spcPct val="100000"/>
              </a:lnSpc>
            </a:pPr>
            <a:r>
              <a:rPr lang="en-US" sz="4800" i="1" u="sng" dirty="0"/>
              <a:t>Assignment 1 </a:t>
            </a:r>
          </a:p>
        </p:txBody>
      </p:sp>
    </p:spTree>
    <p:extLst>
      <p:ext uri="{BB962C8B-B14F-4D97-AF65-F5344CB8AC3E}">
        <p14:creationId xmlns:p14="http://schemas.microsoft.com/office/powerpoint/2010/main" val="5748939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1A06B62-8BB1-9677-4094-5FB84178B4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Lecturer">
            <a:extLst>
              <a:ext uri="{FF2B5EF4-FFF2-40B4-BE49-F238E27FC236}">
                <a16:creationId xmlns:a16="http://schemas.microsoft.com/office/drawing/2014/main" id="{E00D90B0-DAAD-EEF1-2785-03005740458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304214" y="1001404"/>
            <a:ext cx="4855191" cy="485519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8EC744-4D6B-807C-61FF-BB95F5630D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79306" y="1671637"/>
            <a:ext cx="5276849" cy="45791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‘’The current political system gives the public minimal direct influence over the decisions that affect their lives’’</a:t>
            </a:r>
            <a:r>
              <a:rPr lang="en-GB" sz="3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</a:t>
            </a:r>
            <a:r>
              <a:rPr lang="en-GB" sz="3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Debate the above statement.</a:t>
            </a:r>
            <a:endParaRPr lang="en-GB" sz="3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49524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D78F31-5492-C36C-8409-E59CC19D11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i="1" u="sng" dirty="0"/>
              <a:t>What does this mean?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C449202-4BC0-93E8-2C26-A49A009F1DA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69848" y="2139696"/>
          <a:ext cx="8883836" cy="36776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6200973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6CF4BA-694D-A089-91CE-4F08A738DC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i="1" u="sng" dirty="0"/>
              <a:t>Guidance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5869439-21B2-85F5-F92A-AB0512A862E0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69848" y="2139696"/>
          <a:ext cx="8883836" cy="36776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936975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38FE4E-6143-C268-B8C5-1C624A44F8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i="1" u="sng" dirty="0"/>
              <a:t>Further guidance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5C7B172-7164-CD35-3973-DFB4DD5DE7EC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69848" y="2139696"/>
          <a:ext cx="8883836" cy="36776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2168955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0300B1B-B85E-D514-C6B4-30126EBBCD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F2CC8CFE-31F3-0DA5-6AC8-9A74170BF3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540000" flipV="1">
            <a:off x="-58916" y="-105868"/>
            <a:ext cx="12309832" cy="7069736"/>
          </a:xfrm>
          <a:custGeom>
            <a:avLst/>
            <a:gdLst>
              <a:gd name="connsiteX0" fmla="*/ 119689 w 12309832"/>
              <a:gd name="connsiteY0" fmla="*/ 7069736 h 7069736"/>
              <a:gd name="connsiteX1" fmla="*/ 12309832 w 12309832"/>
              <a:gd name="connsiteY1" fmla="*/ 6856956 h 7069736"/>
              <a:gd name="connsiteX2" fmla="*/ 12190143 w 12309832"/>
              <a:gd name="connsiteY2" fmla="*/ 0 h 7069736"/>
              <a:gd name="connsiteX3" fmla="*/ 0 w 12309832"/>
              <a:gd name="connsiteY3" fmla="*/ 212780 h 70697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309832" h="7069736">
                <a:moveTo>
                  <a:pt x="119689" y="7069736"/>
                </a:moveTo>
                <a:lnTo>
                  <a:pt x="12309832" y="6856956"/>
                </a:lnTo>
                <a:lnTo>
                  <a:pt x="12190143" y="0"/>
                </a:lnTo>
                <a:lnTo>
                  <a:pt x="0" y="212780"/>
                </a:lnTo>
                <a:close/>
              </a:path>
            </a:pathLst>
          </a:custGeom>
          <a:gradFill>
            <a:gsLst>
              <a:gs pos="32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A9FB23B6-1F34-5B6A-2697-938FB355B3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2571" y="734156"/>
            <a:ext cx="10617872" cy="538161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1E502E-0FDC-4919-54A2-C0D4140B50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29817" y="1143001"/>
            <a:ext cx="7917227" cy="831654"/>
          </a:xfrm>
        </p:spPr>
        <p:txBody>
          <a:bodyPr anchor="t">
            <a:normAutofit/>
          </a:bodyPr>
          <a:lstStyle/>
          <a:p>
            <a:pPr algn="ctr"/>
            <a:r>
              <a:rPr lang="en-GB" sz="4400" i="1" u="sng" dirty="0"/>
              <a:t>Continued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A9F140E-87BB-007B-A27B-C82F31FE21B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63350467"/>
              </p:ext>
            </p:extLst>
          </p:nvPr>
        </p:nvGraphicFramePr>
        <p:xfrm>
          <a:off x="1913862" y="2400300"/>
          <a:ext cx="8378456" cy="294787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74607738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CC6A729-69DD-1608-8451-76F2125D29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7200" i="1" u="sng" dirty="0"/>
              <a:t>Assessment 2 – Exam </a:t>
            </a:r>
          </a:p>
        </p:txBody>
      </p:sp>
    </p:spTree>
    <p:extLst>
      <p:ext uri="{BB962C8B-B14F-4D97-AF65-F5344CB8AC3E}">
        <p14:creationId xmlns:p14="http://schemas.microsoft.com/office/powerpoint/2010/main" val="146021179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0300B1B-B85E-D514-C6B4-30126EBBCD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F2CC8CFE-31F3-0DA5-6AC8-9A74170BF3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540000" flipV="1">
            <a:off x="-58916" y="-105868"/>
            <a:ext cx="12309832" cy="7069736"/>
          </a:xfrm>
          <a:custGeom>
            <a:avLst/>
            <a:gdLst>
              <a:gd name="connsiteX0" fmla="*/ 119689 w 12309832"/>
              <a:gd name="connsiteY0" fmla="*/ 7069736 h 7069736"/>
              <a:gd name="connsiteX1" fmla="*/ 12309832 w 12309832"/>
              <a:gd name="connsiteY1" fmla="*/ 6856956 h 7069736"/>
              <a:gd name="connsiteX2" fmla="*/ 12190143 w 12309832"/>
              <a:gd name="connsiteY2" fmla="*/ 0 h 7069736"/>
              <a:gd name="connsiteX3" fmla="*/ 0 w 12309832"/>
              <a:gd name="connsiteY3" fmla="*/ 212780 h 70697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309832" h="7069736">
                <a:moveTo>
                  <a:pt x="119689" y="7069736"/>
                </a:moveTo>
                <a:lnTo>
                  <a:pt x="12309832" y="6856956"/>
                </a:lnTo>
                <a:lnTo>
                  <a:pt x="12190143" y="0"/>
                </a:lnTo>
                <a:lnTo>
                  <a:pt x="0" y="212780"/>
                </a:lnTo>
                <a:close/>
              </a:path>
            </a:pathLst>
          </a:custGeom>
          <a:gradFill>
            <a:gsLst>
              <a:gs pos="32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A9FB23B6-1F34-5B6A-2697-938FB355B3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2571" y="734156"/>
            <a:ext cx="10617872" cy="538161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104748-EA30-51C3-63CF-EF382E5931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29817" y="878681"/>
            <a:ext cx="7917227" cy="838477"/>
          </a:xfrm>
        </p:spPr>
        <p:txBody>
          <a:bodyPr anchor="t">
            <a:normAutofit/>
          </a:bodyPr>
          <a:lstStyle/>
          <a:p>
            <a:pPr algn="ctr"/>
            <a:r>
              <a:rPr lang="en-GB" sz="4800" i="1" u="sng" dirty="0"/>
              <a:t>Exam details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36FC16F-CD25-F679-55FF-5698FFD8669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10009015"/>
              </p:ext>
            </p:extLst>
          </p:nvPr>
        </p:nvGraphicFramePr>
        <p:xfrm>
          <a:off x="1913862" y="1821656"/>
          <a:ext cx="8673176" cy="352652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39266637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EBEC80-D8AE-7034-729F-6308D2EEB1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400" i="1" u="sng" dirty="0"/>
              <a:t>What do you need to revise?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B5BC960-7C36-02D1-CB68-8A6246ACA2DE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69848" y="2139696"/>
          <a:ext cx="8883836" cy="36776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79564790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E116C00-57E4-DCD0-8266-D65DF7FE83D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ln>
            <a:solidFill>
              <a:schemeClr val="tx1"/>
            </a:solidFill>
          </a:ln>
        </p:spPr>
        <p:txBody>
          <a:bodyPr/>
          <a:lstStyle/>
          <a:p>
            <a:pPr algn="ctr"/>
            <a:r>
              <a:rPr lang="en-GB" sz="2000" i="1" u="sng" cap="none" spc="0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Section A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A336927-9CE3-38CB-DEAA-BAF6069BD9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ln>
            <a:solidFill>
              <a:schemeClr val="tx1"/>
            </a:solidFill>
          </a:ln>
        </p:spPr>
        <p:txBody>
          <a:bodyPr/>
          <a:lstStyle/>
          <a:p>
            <a:r>
              <a:rPr lang="en-GB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Scenario Question. </a:t>
            </a:r>
          </a:p>
          <a:p>
            <a:endParaRPr lang="en-GB" b="1" spc="50" dirty="0">
              <a:ln w="9525" cmpd="sng">
                <a:solidFill>
                  <a:schemeClr val="accent1"/>
                </a:solidFill>
                <a:prstDash val="solid"/>
              </a:ln>
              <a:solidFill>
                <a:srgbClr val="70AD47">
                  <a:tint val="1000"/>
                </a:srgbClr>
              </a:solidFill>
              <a:effectLst>
                <a:glow rad="38100">
                  <a:schemeClr val="accent1">
                    <a:alpha val="40000"/>
                  </a:schemeClr>
                </a:glow>
              </a:effectLst>
            </a:endParaRPr>
          </a:p>
          <a:p>
            <a:r>
              <a:rPr lang="en-GB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Three questions to answer regarding the scenario. 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00887EDB-6C93-1E9A-B6AA-23B89E24C1E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ln>
            <a:solidFill>
              <a:schemeClr val="tx1"/>
            </a:solidFill>
          </a:ln>
        </p:spPr>
        <p:txBody>
          <a:bodyPr/>
          <a:lstStyle/>
          <a:p>
            <a:pPr algn="ctr"/>
            <a:r>
              <a:rPr lang="en-GB" sz="2000" i="1" u="sng" cap="none" spc="0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Section B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D7110188-6821-D58C-D5D2-6DD4C651706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ln>
            <a:solidFill>
              <a:schemeClr val="tx1"/>
            </a:solidFill>
          </a:ln>
        </p:spPr>
        <p:txBody>
          <a:bodyPr/>
          <a:lstStyle/>
          <a:p>
            <a:r>
              <a:rPr lang="en-GB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Small. </a:t>
            </a:r>
          </a:p>
          <a:p>
            <a:endParaRPr lang="en-GB" b="1" spc="50" dirty="0">
              <a:ln w="9525" cmpd="sng">
                <a:solidFill>
                  <a:schemeClr val="accent1"/>
                </a:solidFill>
                <a:prstDash val="solid"/>
              </a:ln>
              <a:solidFill>
                <a:srgbClr val="70AD47">
                  <a:tint val="1000"/>
                </a:srgbClr>
              </a:solidFill>
              <a:effectLst>
                <a:glow rad="38100">
                  <a:schemeClr val="accent1">
                    <a:alpha val="40000"/>
                  </a:schemeClr>
                </a:glow>
              </a:effectLst>
            </a:endParaRPr>
          </a:p>
          <a:p>
            <a:r>
              <a:rPr lang="en-GB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Short answer questions. </a:t>
            </a:r>
          </a:p>
          <a:p>
            <a:endParaRPr lang="en-GB" b="1" spc="50" dirty="0">
              <a:ln w="9525" cmpd="sng">
                <a:solidFill>
                  <a:schemeClr val="accent1"/>
                </a:solidFill>
                <a:prstDash val="solid"/>
              </a:ln>
              <a:solidFill>
                <a:srgbClr val="70AD47">
                  <a:tint val="1000"/>
                </a:srgbClr>
              </a:solidFill>
              <a:effectLst>
                <a:glow rad="38100">
                  <a:schemeClr val="accent1">
                    <a:alpha val="40000"/>
                  </a:schemeClr>
                </a:glow>
              </a:effectLst>
            </a:endParaRPr>
          </a:p>
          <a:p>
            <a:r>
              <a:rPr lang="en-GB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Example, ‘’ What is public law?’’ [ 1 Mark] 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C535AC82-DB5E-2F5A-1A07-236A7D073725}"/>
              </a:ext>
            </a:extLst>
          </p:cNvPr>
          <p:cNvSpPr/>
          <p:nvPr/>
        </p:nvSpPr>
        <p:spPr>
          <a:xfrm>
            <a:off x="1007927" y="501618"/>
            <a:ext cx="985077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1" i="1" u="sng" cap="none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What will the exam look like?</a:t>
            </a:r>
            <a:endParaRPr lang="en-GB" sz="5400" b="1" cap="none" spc="50" dirty="0">
              <a:ln w="9525" cmpd="sng">
                <a:solidFill>
                  <a:schemeClr val="accent1"/>
                </a:solidFill>
                <a:prstDash val="solid"/>
              </a:ln>
              <a:solidFill>
                <a:srgbClr val="70AD47">
                  <a:tint val="1000"/>
                </a:srgbClr>
              </a:solidFill>
              <a:effectLst>
                <a:glow rad="38100">
                  <a:schemeClr val="accent1">
                    <a:alpha val="40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49962560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8E9F85-3DFB-229A-F1BC-F4B2B90E30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i="1" u="sng" dirty="0"/>
              <a:t>Date of the exam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4137E14-B051-CA94-0183-9F4C57C0B7F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69848" y="2139696"/>
          <a:ext cx="8883836" cy="36776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99374058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3FB395-0FC5-E7F8-AA33-273F9D6B18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400" i="1" u="sng" dirty="0"/>
              <a:t>Extra information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338BE46-5980-C3DB-2B37-F8631CB5824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04622452"/>
              </p:ext>
            </p:extLst>
          </p:nvPr>
        </p:nvGraphicFramePr>
        <p:xfrm>
          <a:off x="1069848" y="2139696"/>
          <a:ext cx="8883836" cy="36776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8720534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AA37442-EAE9-6CFC-AC74-44222B37FA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Video 5" descr="Neon Pink Question Mark">
            <a:extLst>
              <a:ext uri="{FF2B5EF4-FFF2-40B4-BE49-F238E27FC236}">
                <a16:creationId xmlns:a16="http://schemas.microsoft.com/office/drawing/2014/main" id="{610616A4-F7AC-D8F4-4091-472C4C1B681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5"/>
          <a:srcRect r="-1" b="283"/>
          <a:stretch/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54117A24-9D5E-A791-A2F4-8C81AC603C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960265" y="-960268"/>
            <a:ext cx="6857998" cy="8778533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67900">
                <a:srgbClr val="000000">
                  <a:alpha val="33000"/>
                </a:srgbClr>
              </a:gs>
              <a:gs pos="100000">
                <a:srgbClr val="000000">
                  <a:alpha val="52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EF8FE9B2-F56F-8396-34D6-BD5C05AED8F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66802" y="1122363"/>
            <a:ext cx="5029198" cy="2305246"/>
          </a:xfrm>
        </p:spPr>
        <p:txBody>
          <a:bodyPr>
            <a:normAutofit/>
          </a:bodyPr>
          <a:lstStyle/>
          <a:p>
            <a:r>
              <a:rPr lang="en-GB" sz="3200" i="1" u="sng">
                <a:solidFill>
                  <a:srgbClr val="FFFFFF"/>
                </a:solidFill>
              </a:rPr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6058111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17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9A37E1-4B47-986E-E15A-3BEBB53A75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2410" y="398298"/>
            <a:ext cx="8886884" cy="953669"/>
          </a:xfrm>
        </p:spPr>
        <p:txBody>
          <a:bodyPr>
            <a:normAutofit/>
          </a:bodyPr>
          <a:lstStyle/>
          <a:p>
            <a:pPr algn="ctr"/>
            <a:r>
              <a:rPr lang="en-GB" sz="5400" i="1" u="sng" dirty="0"/>
              <a:t>Summary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9947272-560D-247C-D91A-C0F72EEB54AE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269271" y="1890510"/>
          <a:ext cx="11331827" cy="475712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98097365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789EBE4E-5983-B393-1D5E-731351065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B9E7124-FD1B-55A5-4B80-7BE651FC373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3986"/>
          <a:stretch/>
        </p:blipFill>
        <p:spPr>
          <a:xfrm>
            <a:off x="20" y="10"/>
            <a:ext cx="12191979" cy="6857989"/>
          </a:xfrm>
          <a:prstGeom prst="rect">
            <a:avLst/>
          </a:prstGeom>
        </p:spPr>
      </p:pic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2CEF5482-568A-9463-C672-BC6D644DF9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540000" flipV="1">
            <a:off x="-39511" y="-72076"/>
            <a:ext cx="8582352" cy="4875036"/>
          </a:xfrm>
          <a:custGeom>
            <a:avLst/>
            <a:gdLst>
              <a:gd name="connsiteX0" fmla="*/ 1259133 w 8582352"/>
              <a:gd name="connsiteY0" fmla="*/ 1707 h 4875036"/>
              <a:gd name="connsiteX1" fmla="*/ 29139 w 8582352"/>
              <a:gd name="connsiteY1" fmla="*/ 317762 h 4875036"/>
              <a:gd name="connsiteX2" fmla="*/ 0 w 8582352"/>
              <a:gd name="connsiteY2" fmla="*/ 333585 h 4875036"/>
              <a:gd name="connsiteX3" fmla="*/ 79271 w 8582352"/>
              <a:gd name="connsiteY3" fmla="*/ 4875036 h 4875036"/>
              <a:gd name="connsiteX4" fmla="*/ 8582352 w 8582352"/>
              <a:gd name="connsiteY4" fmla="*/ 4726614 h 4875036"/>
              <a:gd name="connsiteX5" fmla="*/ 3064323 w 8582352"/>
              <a:gd name="connsiteY5" fmla="*/ 550287 h 4875036"/>
              <a:gd name="connsiteX6" fmla="*/ 3002736 w 8582352"/>
              <a:gd name="connsiteY6" fmla="*/ 506058 h 4875036"/>
              <a:gd name="connsiteX7" fmla="*/ 1429589 w 8582352"/>
              <a:gd name="connsiteY7" fmla="*/ 840 h 4875036"/>
              <a:gd name="connsiteX8" fmla="*/ 1259133 w 8582352"/>
              <a:gd name="connsiteY8" fmla="*/ 1707 h 48750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582352" h="4875036">
                <a:moveTo>
                  <a:pt x="1259133" y="1707"/>
                </a:moveTo>
                <a:cubicBezTo>
                  <a:pt x="833461" y="16212"/>
                  <a:pt x="412733" y="123046"/>
                  <a:pt x="29139" y="317762"/>
                </a:cubicBezTo>
                <a:lnTo>
                  <a:pt x="0" y="333585"/>
                </a:lnTo>
                <a:lnTo>
                  <a:pt x="79271" y="4875036"/>
                </a:lnTo>
                <a:lnTo>
                  <a:pt x="8582352" y="4726614"/>
                </a:lnTo>
                <a:lnTo>
                  <a:pt x="3064323" y="550287"/>
                </a:lnTo>
                <a:lnTo>
                  <a:pt x="3002736" y="506058"/>
                </a:lnTo>
                <a:cubicBezTo>
                  <a:pt x="2522288" y="179187"/>
                  <a:pt x="1975404" y="13891"/>
                  <a:pt x="1429589" y="840"/>
                </a:cubicBezTo>
                <a:cubicBezTo>
                  <a:pt x="1372734" y="-519"/>
                  <a:pt x="1315889" y="-227"/>
                  <a:pt x="1259133" y="1707"/>
                </a:cubicBezTo>
                <a:close/>
              </a:path>
            </a:pathLst>
          </a:custGeom>
          <a:gradFill>
            <a:gsLst>
              <a:gs pos="22000">
                <a:schemeClr val="bg2">
                  <a:alpha val="80000"/>
                </a:schemeClr>
              </a:gs>
              <a:gs pos="100000">
                <a:schemeClr val="accent1">
                  <a:lumMod val="60000"/>
                  <a:lumOff val="40000"/>
                  <a:alpha val="8600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F6022588-DB73-0A06-3277-046EDB2D711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50791" y="739101"/>
            <a:ext cx="4213437" cy="1772279"/>
          </a:xfrm>
        </p:spPr>
        <p:txBody>
          <a:bodyPr>
            <a:normAutofit/>
          </a:bodyPr>
          <a:lstStyle/>
          <a:p>
            <a:pPr algn="ctr"/>
            <a:r>
              <a:rPr lang="en-GB" sz="6000" i="1" u="sng" dirty="0"/>
              <a:t>Thank you!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614F61BA-8D0B-E789-31E0-8042F697643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50792" y="2514600"/>
            <a:ext cx="3209017" cy="970952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Any Questions?</a:t>
            </a: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D38784C3-11AE-0BE2-6339-1A2BDAC7F0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740000" flipV="1">
            <a:off x="7888979" y="5020683"/>
            <a:ext cx="4324338" cy="1889417"/>
          </a:xfrm>
          <a:custGeom>
            <a:avLst/>
            <a:gdLst>
              <a:gd name="connsiteX0" fmla="*/ 26412 w 4324338"/>
              <a:gd name="connsiteY0" fmla="*/ 1889417 h 1889417"/>
              <a:gd name="connsiteX1" fmla="*/ 4324338 w 4324338"/>
              <a:gd name="connsiteY1" fmla="*/ 1814397 h 1889417"/>
              <a:gd name="connsiteX2" fmla="*/ 2459858 w 4324338"/>
              <a:gd name="connsiteY2" fmla="*/ 403264 h 1889417"/>
              <a:gd name="connsiteX3" fmla="*/ 2414726 w 4324338"/>
              <a:gd name="connsiteY3" fmla="*/ 370852 h 1889417"/>
              <a:gd name="connsiteX4" fmla="*/ 1261883 w 4324338"/>
              <a:gd name="connsiteY4" fmla="*/ 615 h 1889417"/>
              <a:gd name="connsiteX5" fmla="*/ 70385 w 4324338"/>
              <a:gd name="connsiteY5" fmla="*/ 326182 h 1889417"/>
              <a:gd name="connsiteX6" fmla="*/ 0 w 4324338"/>
              <a:gd name="connsiteY6" fmla="*/ 376291 h 18894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24338" h="1889417">
                <a:moveTo>
                  <a:pt x="26412" y="1889417"/>
                </a:moveTo>
                <a:lnTo>
                  <a:pt x="4324338" y="1814397"/>
                </a:lnTo>
                <a:lnTo>
                  <a:pt x="2459858" y="403264"/>
                </a:lnTo>
                <a:lnTo>
                  <a:pt x="2414726" y="370852"/>
                </a:lnTo>
                <a:cubicBezTo>
                  <a:pt x="2062641" y="131313"/>
                  <a:pt x="1661870" y="10180"/>
                  <a:pt x="1261883" y="615"/>
                </a:cubicBezTo>
                <a:cubicBezTo>
                  <a:pt x="845229" y="-9347"/>
                  <a:pt x="429425" y="101751"/>
                  <a:pt x="70385" y="326182"/>
                </a:cubicBezTo>
                <a:lnTo>
                  <a:pt x="0" y="376291"/>
                </a:lnTo>
                <a:close/>
              </a:path>
            </a:pathLst>
          </a:custGeom>
          <a:gradFill>
            <a:gsLst>
              <a:gs pos="27000">
                <a:schemeClr val="bg2">
                  <a:alpha val="70000"/>
                </a:schemeClr>
              </a:gs>
              <a:gs pos="100000">
                <a:schemeClr val="accent1">
                  <a:lumMod val="60000"/>
                  <a:lumOff val="40000"/>
                  <a:alpha val="7700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9846874"/>
      </p:ext>
    </p:extLst>
  </p:cSld>
  <p:clrMapOvr>
    <a:masterClrMapping/>
  </p:clrMapOvr>
</p:sld>
</file>

<file path=ppt/theme/theme1.xml><?xml version="1.0" encoding="utf-8"?>
<a:theme xmlns:a="http://schemas.openxmlformats.org/drawingml/2006/main" name="SwellVTI">
  <a:themeElements>
    <a:clrScheme name="AnalogousFromLightSeedRightStep">
      <a:dk1>
        <a:srgbClr val="000000"/>
      </a:dk1>
      <a:lt1>
        <a:srgbClr val="FFFFFF"/>
      </a:lt1>
      <a:dk2>
        <a:srgbClr val="273B21"/>
      </a:dk2>
      <a:lt2>
        <a:srgbClr val="E2E5E8"/>
      </a:lt2>
      <a:accent1>
        <a:srgbClr val="C49A77"/>
      </a:accent1>
      <a:accent2>
        <a:srgbClr val="ACA267"/>
      </a:accent2>
      <a:accent3>
        <a:srgbClr val="98A773"/>
      </a:accent3>
      <a:accent4>
        <a:srgbClr val="7FB06A"/>
      </a:accent4>
      <a:accent5>
        <a:srgbClr val="75B17C"/>
      </a:accent5>
      <a:accent6>
        <a:srgbClr val="69AF8E"/>
      </a:accent6>
      <a:hlink>
        <a:srgbClr val="5C85A7"/>
      </a:hlink>
      <a:folHlink>
        <a:srgbClr val="7F7F7F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wellVTI" id="{8361A04D-931A-43DC-973B-1B0B1DD5DECC}" vid="{6DDB23E8-D18E-4BDA-98D6-324466149EB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Wood Type</Template>
  <TotalTime>0</TotalTime>
  <Words>477</Words>
  <Application>Microsoft Office PowerPoint</Application>
  <PresentationFormat>Widescreen</PresentationFormat>
  <Paragraphs>84</Paragraphs>
  <Slides>17</Slides>
  <Notes>16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Aptos</vt:lpstr>
      <vt:lpstr>Arial</vt:lpstr>
      <vt:lpstr>Neue Haas Grotesk Text Pro</vt:lpstr>
      <vt:lpstr>Times New Roman</vt:lpstr>
      <vt:lpstr>SwellVTI</vt:lpstr>
      <vt:lpstr>Public Law assessment information </vt:lpstr>
      <vt:lpstr>Content </vt:lpstr>
      <vt:lpstr>Assignment 1 </vt:lpstr>
      <vt:lpstr>PowerPoint Presentation</vt:lpstr>
      <vt:lpstr>What does this mean?</vt:lpstr>
      <vt:lpstr>Guidance </vt:lpstr>
      <vt:lpstr>Further guidance </vt:lpstr>
      <vt:lpstr>Continued </vt:lpstr>
      <vt:lpstr>Assessment 2 – Exam </vt:lpstr>
      <vt:lpstr>Exam details </vt:lpstr>
      <vt:lpstr>What do you need to revise?</vt:lpstr>
      <vt:lpstr>PowerPoint Presentation</vt:lpstr>
      <vt:lpstr>Date of the exam </vt:lpstr>
      <vt:lpstr>Extra information</vt:lpstr>
      <vt:lpstr>Any Questions?</vt:lpstr>
      <vt:lpstr>Summary</vt:lpstr>
      <vt:lpstr>Thank you!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Public Law assessment information </dc:title>
  <dc:creator>Zita Draper</dc:creator>
  <cp:lastModifiedBy>Zita Draper</cp:lastModifiedBy>
  <cp:revision>1</cp:revision>
  <dcterms:created xsi:type="dcterms:W3CDTF">2024-05-23T08:05:09Z</dcterms:created>
  <dcterms:modified xsi:type="dcterms:W3CDTF">2024-05-23T09:11:51Z</dcterms:modified>
</cp:coreProperties>
</file>