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/>
    <p:restoredTop sz="96327"/>
  </p:normalViewPr>
  <p:slideViewPr>
    <p:cSldViewPr snapToGrid="0">
      <p:cViewPr varScale="1">
        <p:scale>
          <a:sx n="99" d="100"/>
          <a:sy n="99" d="100"/>
        </p:scale>
        <p:origin x="208" y="8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60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203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291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690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11/19/25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803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11/19/25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174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11/19/25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707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759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82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791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6313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7173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B38F6-13FB-D272-A1D1-00CC28C9D7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1021842"/>
            <a:ext cx="3156857" cy="2642616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/>
              <a:t>What makes successful team 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7DBD8C-C8BA-6E05-9B8F-E4A64E7600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79" y="4304538"/>
            <a:ext cx="3156857" cy="1362456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400" dirty="0"/>
              <a:t>Sebastian </a:t>
            </a:r>
            <a:r>
              <a:rPr lang="en-GB" sz="1400" dirty="0" err="1"/>
              <a:t>Szczecinski</a:t>
            </a:r>
            <a:r>
              <a:rPr lang="en-GB" sz="1400" dirty="0"/>
              <a:t> </a:t>
            </a:r>
          </a:p>
          <a:p>
            <a:pPr>
              <a:lnSpc>
                <a:spcPct val="120000"/>
              </a:lnSpc>
            </a:pPr>
            <a:r>
              <a:rPr lang="en-GB" sz="1400" dirty="0"/>
              <a:t>2434619</a:t>
            </a:r>
          </a:p>
          <a:p>
            <a:pPr>
              <a:lnSpc>
                <a:spcPct val="120000"/>
              </a:lnSpc>
            </a:pPr>
            <a:r>
              <a:rPr lang="en-GB" sz="1400" dirty="0"/>
              <a:t>BMSW4009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50527CE-FCD0-40C8-B37A-39331C2A4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011930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18E85AB5-02B5-78EC-F004-520DD2B168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63" b="9966"/>
          <a:stretch>
            <a:fillRect/>
          </a:stretch>
        </p:blipFill>
        <p:spPr>
          <a:xfrm>
            <a:off x="4604641" y="1959950"/>
            <a:ext cx="6876288" cy="3867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192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41CC-1296-DF68-07DA-EDEF342BD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Tuckman</a:t>
            </a:r>
          </a:p>
        </p:txBody>
      </p:sp>
      <p:pic>
        <p:nvPicPr>
          <p:cNvPr id="1026" name="Picture 2" descr="Tuckman Theory | Psychology of Teams | Funktion Events">
            <a:extLst>
              <a:ext uri="{FF2B5EF4-FFF2-40B4-BE49-F238E27FC236}">
                <a16:creationId xmlns:a16="http://schemas.microsoft.com/office/drawing/2014/main" id="{A19D372C-8542-0C0A-4C63-261DD10F8B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2631" y="1757680"/>
            <a:ext cx="3554569" cy="237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C667FB-AFBD-4F9A-BA78-3FB68A81CC5C}"/>
              </a:ext>
            </a:extLst>
          </p:cNvPr>
          <p:cNvSpPr txBox="1"/>
          <p:nvPr/>
        </p:nvSpPr>
        <p:spPr>
          <a:xfrm>
            <a:off x="477431" y="2394634"/>
            <a:ext cx="8108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Zirar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(2025)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Tuckman model reflects that team members possess a sense of belonging and a moral duty to collaborate for the team’s success.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D1FB96-0EA1-280E-6D85-41F0DB6C2DE4}"/>
              </a:ext>
            </a:extLst>
          </p:cNvPr>
          <p:cNvSpPr txBox="1"/>
          <p:nvPr/>
        </p:nvSpPr>
        <p:spPr>
          <a:xfrm>
            <a:off x="381549" y="4389119"/>
            <a:ext cx="102360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According to Salas Eduardo and Tannenbaum Scott I, (2021) An effective team consistently performs well, stays strong under pressure, and keeps its energy up.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125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5AE1C-13CE-CA25-BE41-5EE7F9AE1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r>
              <a:rPr lang="en-GB" sz="3600"/>
              <a:t>Belbin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34D0F-44FC-3B0E-4684-ABDC5ED6B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7" y="1851716"/>
            <a:ext cx="4581832" cy="406556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second model which I introduce would be Belbin Team Roles. According to </a:t>
            </a:r>
            <a:r>
              <a:rPr lang="en-GB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Rahmani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i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2022)</a:t>
            </a: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Belbin suggests that a team works best when it includes a mix of members with different ideal roles . </a:t>
            </a:r>
          </a:p>
          <a:p>
            <a:pPr marL="0" indent="0">
              <a:lnSpc>
                <a:spcPct val="110000"/>
              </a:lnSpc>
              <a:buNone/>
            </a:pPr>
            <a:endParaRPr lang="en-GB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Balance is important both in life and at work. Because each of us was different, we were able to complement each other. </a:t>
            </a:r>
            <a:endParaRPr lang="en-GB"/>
          </a:p>
        </p:txBody>
      </p:sp>
      <p:pic>
        <p:nvPicPr>
          <p:cNvPr id="2050" name="Picture 2" descr="The 9 Belbin Team Roles, explained | Models for managers — BiteSize Learning">
            <a:extLst>
              <a:ext uri="{FF2B5EF4-FFF2-40B4-BE49-F238E27FC236}">
                <a16:creationId xmlns:a16="http://schemas.microsoft.com/office/drawing/2014/main" id="{97A9BFE7-352D-9DBD-65DC-10C135AD5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7901"/>
          <a:stretch>
            <a:fillRect/>
          </a:stretch>
        </p:blipFill>
        <p:spPr bwMode="auto">
          <a:xfrm>
            <a:off x="5671128" y="590077"/>
            <a:ext cx="6520872" cy="567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1787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0" name="Rectangle 3085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E5D854-B425-54BA-CB78-FEFDA6DFB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876801" cy="1569516"/>
          </a:xfrm>
        </p:spPr>
        <p:txBody>
          <a:bodyPr anchor="t">
            <a:normAutofit/>
          </a:bodyPr>
          <a:lstStyle/>
          <a:p>
            <a:r>
              <a:rPr lang="en-GB"/>
              <a:t>Betari Box</a:t>
            </a:r>
          </a:p>
        </p:txBody>
      </p:sp>
      <p:pic>
        <p:nvPicPr>
          <p:cNvPr id="3074" name="Picture 2" descr="Betaris Box - Help Children Live Better">
            <a:extLst>
              <a:ext uri="{FF2B5EF4-FFF2-40B4-BE49-F238E27FC236}">
                <a16:creationId xmlns:a16="http://schemas.microsoft.com/office/drawing/2014/main" id="{9C5FE1A2-C8B9-DA67-25F2-5BA8FB0EE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4" r="6561" b="-2"/>
          <a:stretch>
            <a:fillRect/>
          </a:stretch>
        </p:blipFill>
        <p:spPr bwMode="auto">
          <a:xfrm>
            <a:off x="713232" y="2857499"/>
            <a:ext cx="3806720" cy="3125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D97E0-D72E-3E13-7D9A-DB3FD96D6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960119"/>
            <a:ext cx="5130210" cy="50226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final model I will present is the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Betari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Box. According to Matter (2024), this model illustrates how attitudes influence behaviour and, in turn, how behaviour can affect attitudes.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essential in teamwork to bring a positive attitude and a healthy environment to the group.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Rimmer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(2025) says that is worth to create a place where everyone can talk about their feelings freely and without being judged. </a:t>
            </a:r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3091" name="Straight Connector 3087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825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6BB887-9A5D-709C-5533-D22B1BE0B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876801" cy="1569516"/>
          </a:xfrm>
        </p:spPr>
        <p:txBody>
          <a:bodyPr anchor="t">
            <a:normAutofit/>
          </a:bodyPr>
          <a:lstStyle/>
          <a:p>
            <a:r>
              <a:rPr lang="en-GB" dirty="0"/>
              <a:t>Conclusion</a:t>
            </a:r>
            <a:endParaRPr lang="en-GB"/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72803BB9-AA29-5E43-068C-F5370DD723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2857499"/>
            <a:ext cx="3125269" cy="31252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78B81-5E98-77C2-B3F7-A09A038AA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960119"/>
            <a:ext cx="5130210" cy="502266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Parker and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Downie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(2024) teams lacking values become chaotic, while those with principles perform better. 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8719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BA950-C56F-97DD-7702-44E52204E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AE39D-08E0-9FE4-AE0F-D1C0E3F05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Matter (MBM), M.B. (2024) ‘The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Betari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Box: Exploring Attitude and Behavioural Dynamics’,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Medium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12 January. Available at: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makingbusinessmatter.medium.com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/the-betari-box-exploring-attitude-and-behavioural-dynamics-cb7e63b8d440 (Accessed: 19 November 2025).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Parker, D.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Downie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 (2024) ‘Self-Managed High-Performing Teams: The Answer Lies in the Culture’,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Management Services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68(1), pp. 39–47.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Rahmani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(2022) ‘Team composition in relational contracting (RC) in large infrastructure projects: a Belbin’s team roles model approach’,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Engineering, construction, and architectural management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29(5), pp. 2027–2046. Available at: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/10.1108/ECAM-11-2020-0941.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Rimmer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(2025) ‘How can I boost team morale?’,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BMJ (Online)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388, pp. r444-. Available at: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/10.1136/bmj.r444.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Salas Eduardo and Tannenbaum Scott I (2021)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Teams that work: the seven drivers of team effectiveness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New York, NY: Oxford University Press.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Zirar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(2025) ‘Exploring lean team development from the Tuckman’s model perspective’,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 planning &amp; control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36(4), pp. 442–463. Available at: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/10.1080/09537287.2023.2275693.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19530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493</Words>
  <Application>Microsoft Macintosh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Grandview Display</vt:lpstr>
      <vt:lpstr>Times New Roman</vt:lpstr>
      <vt:lpstr>DashVTI</vt:lpstr>
      <vt:lpstr>What makes successful team ? </vt:lpstr>
      <vt:lpstr>Tuckman</vt:lpstr>
      <vt:lpstr>Belbin Team Roles</vt:lpstr>
      <vt:lpstr>Betari Box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successful team ? </dc:title>
  <dc:creator>Aleksandra Szczecinska (2231076)</dc:creator>
  <cp:lastModifiedBy>Aleksandra Szczecinska (2231076)</cp:lastModifiedBy>
  <cp:revision>3</cp:revision>
  <dcterms:created xsi:type="dcterms:W3CDTF">2025-11-19T14:51:11Z</dcterms:created>
  <dcterms:modified xsi:type="dcterms:W3CDTF">2025-11-19T19:59:09Z</dcterms:modified>
</cp:coreProperties>
</file>