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11"/>
  </p:notesMasterIdLst>
  <p:sldIdLst>
    <p:sldId id="259" r:id="rId2"/>
    <p:sldId id="261" r:id="rId3"/>
    <p:sldId id="263" r:id="rId4"/>
    <p:sldId id="265" r:id="rId5"/>
    <p:sldId id="266" r:id="rId6"/>
    <p:sldId id="267" r:id="rId7"/>
    <p:sldId id="270" r:id="rId8"/>
    <p:sldId id="269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41B14A-36E7-4B64-A675-1AC063F84211}" v="128" dt="2024-11-21T02:58:43.6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447" autoAdjust="0"/>
  </p:normalViewPr>
  <p:slideViewPr>
    <p:cSldViewPr snapToGrid="0">
      <p:cViewPr>
        <p:scale>
          <a:sx n="35" d="100"/>
          <a:sy n="35" d="100"/>
        </p:scale>
        <p:origin x="1868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Jones" userId="60af17b6bb204114" providerId="LiveId" clId="{B841B14A-36E7-4B64-A675-1AC063F84211}"/>
    <pc:docChg chg="undo redo custSel addSld delSld modSld sldOrd">
      <pc:chgData name="Ffion Jones" userId="60af17b6bb204114" providerId="LiveId" clId="{B841B14A-36E7-4B64-A675-1AC063F84211}" dt="2024-11-21T03:09:47.541" v="567" actId="47"/>
      <pc:docMkLst>
        <pc:docMk/>
      </pc:docMkLst>
      <pc:sldChg chg="modNotesTx">
        <pc:chgData name="Ffion Jones" userId="60af17b6bb204114" providerId="LiveId" clId="{B841B14A-36E7-4B64-A675-1AC063F84211}" dt="2024-11-21T03:09:16.244" v="566" actId="20577"/>
        <pc:sldMkLst>
          <pc:docMk/>
          <pc:sldMk cId="863757141" sldId="259"/>
        </pc:sldMkLst>
      </pc:sldChg>
      <pc:sldChg chg="modNotesTx">
        <pc:chgData name="Ffion Jones" userId="60af17b6bb204114" providerId="LiveId" clId="{B841B14A-36E7-4B64-A675-1AC063F84211}" dt="2024-11-21T03:09:12" v="565" actId="20577"/>
        <pc:sldMkLst>
          <pc:docMk/>
          <pc:sldMk cId="2174732808" sldId="261"/>
        </pc:sldMkLst>
      </pc:sldChg>
      <pc:sldChg chg="modNotesTx">
        <pc:chgData name="Ffion Jones" userId="60af17b6bb204114" providerId="LiveId" clId="{B841B14A-36E7-4B64-A675-1AC063F84211}" dt="2024-11-21T03:09:08.029" v="564" actId="20577"/>
        <pc:sldMkLst>
          <pc:docMk/>
          <pc:sldMk cId="339740742" sldId="263"/>
        </pc:sldMkLst>
      </pc:sldChg>
      <pc:sldChg chg="modSp mod">
        <pc:chgData name="Ffion Jones" userId="60af17b6bb204114" providerId="LiveId" clId="{B841B14A-36E7-4B64-A675-1AC063F84211}" dt="2024-11-21T02:56:51.851" v="545" actId="207"/>
        <pc:sldMkLst>
          <pc:docMk/>
          <pc:sldMk cId="2204270119" sldId="264"/>
        </pc:sldMkLst>
        <pc:spChg chg="mod">
          <ac:chgData name="Ffion Jones" userId="60af17b6bb204114" providerId="LiveId" clId="{B841B14A-36E7-4B64-A675-1AC063F84211}" dt="2024-11-21T02:56:51.851" v="545" actId="207"/>
          <ac:spMkLst>
            <pc:docMk/>
            <pc:sldMk cId="2204270119" sldId="264"/>
            <ac:spMk id="3" creationId="{BE4F1B99-F12A-1613-027B-1DAA88C70D66}"/>
          </ac:spMkLst>
        </pc:spChg>
      </pc:sldChg>
      <pc:sldChg chg="addSp delSp modSp mod modNotesTx">
        <pc:chgData name="Ffion Jones" userId="60af17b6bb204114" providerId="LiveId" clId="{B841B14A-36E7-4B64-A675-1AC063F84211}" dt="2024-11-21T03:09:01.165" v="563" actId="20577"/>
        <pc:sldMkLst>
          <pc:docMk/>
          <pc:sldMk cId="1385766115" sldId="265"/>
        </pc:sldMkLst>
        <pc:spChg chg="mod">
          <ac:chgData name="Ffion Jones" userId="60af17b6bb204114" providerId="LiveId" clId="{B841B14A-36E7-4B64-A675-1AC063F84211}" dt="2024-11-21T00:33:03.607" v="178" actId="403"/>
          <ac:spMkLst>
            <pc:docMk/>
            <pc:sldMk cId="1385766115" sldId="265"/>
            <ac:spMk id="2" creationId="{61FDA325-29D9-751B-F509-F32CC763F191}"/>
          </ac:spMkLst>
        </pc:spChg>
        <pc:spChg chg="add del mod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3" creationId="{E301482B-9F5E-0131-CEC2-02755187DD1F}"/>
          </ac:spMkLst>
        </pc:spChg>
        <pc:spChg chg="add mod">
          <ac:chgData name="Ffion Jones" userId="60af17b6bb204114" providerId="LiveId" clId="{B841B14A-36E7-4B64-A675-1AC063F84211}" dt="2024-11-21T00:34:45.475" v="219" actId="1076"/>
          <ac:spMkLst>
            <pc:docMk/>
            <pc:sldMk cId="1385766115" sldId="265"/>
            <ac:spMk id="4" creationId="{649746A0-49AC-2FF4-D2C2-45D0055B4004}"/>
          </ac:spMkLst>
        </pc:spChg>
        <pc:spChg chg="del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8" creationId="{C2A80158-3BDC-D6D2-9087-38A180F3A457}"/>
          </ac:spMkLst>
        </pc:spChg>
        <pc:spChg chg="del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10" creationId="{0B9A4A9A-D455-492D-8550-3EC163553D2C}"/>
          </ac:spMkLst>
        </pc:spChg>
        <pc:spChg chg="del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12" creationId="{1BB30A32-654D-07DD-CF33-EE92C77D7CA6}"/>
          </ac:spMkLst>
        </pc:spChg>
        <pc:spChg chg="del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14" creationId="{99C2DDA4-C4FC-CE9C-96B8-4AF1F2DC81C7}"/>
          </ac:spMkLst>
        </pc:spChg>
        <pc:spChg chg="del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16" creationId="{642AAD94-E0A2-8E91-0941-B975080EDBDD}"/>
          </ac:spMkLst>
        </pc:spChg>
        <pc:spChg chg="del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18" creationId="{DC9BE7E6-5518-7B37-E5EB-46FEE362C9F0}"/>
          </ac:spMkLst>
        </pc:spChg>
        <pc:spChg chg="del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20" creationId="{A0B7FE58-6F89-4371-1CDB-4C85549AEAC6}"/>
          </ac:spMkLst>
        </pc:spChg>
        <pc:spChg chg="del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22" creationId="{45DC589E-C7AB-E7C1-E1E6-B04BA996758B}"/>
          </ac:spMkLst>
        </pc:spChg>
        <pc:spChg chg="add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28" creationId="{BACC6370-2D7E-4714-9D71-7542949D7D5D}"/>
          </ac:spMkLst>
        </pc:spChg>
        <pc:spChg chg="add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30" creationId="{F68B3F68-107C-434F-AA38-110D5EA91B85}"/>
          </ac:spMkLst>
        </pc:spChg>
        <pc:spChg chg="add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32" creationId="{AAD0DBB9-1A4B-4391-81D4-CB19F9AB918A}"/>
          </ac:spMkLst>
        </pc:spChg>
        <pc:spChg chg="add">
          <ac:chgData name="Ffion Jones" userId="60af17b6bb204114" providerId="LiveId" clId="{B841B14A-36E7-4B64-A675-1AC063F84211}" dt="2024-11-21T00:30:03.167" v="62" actId="26606"/>
          <ac:spMkLst>
            <pc:docMk/>
            <pc:sldMk cId="1385766115" sldId="265"/>
            <ac:spMk id="34" creationId="{063BBA22-50EA-4C4D-BE05-F1CE4E63AA56}"/>
          </ac:spMkLst>
        </pc:spChg>
        <pc:graphicFrameChg chg="add mod">
          <ac:chgData name="Ffion Jones" userId="60af17b6bb204114" providerId="LiveId" clId="{B841B14A-36E7-4B64-A675-1AC063F84211}" dt="2024-11-21T00:32:15.877" v="174" actId="20577"/>
          <ac:graphicFrameMkLst>
            <pc:docMk/>
            <pc:sldMk cId="1385766115" sldId="265"/>
            <ac:graphicFrameMk id="24" creationId="{DB7B0FCB-10D1-CF69-A8ED-CFA37EA7BFFC}"/>
          </ac:graphicFrameMkLst>
        </pc:graphicFrameChg>
      </pc:sldChg>
      <pc:sldChg chg="addSp delSp modSp mod addAnim delAnim modNotesTx">
        <pc:chgData name="Ffion Jones" userId="60af17b6bb204114" providerId="LiveId" clId="{B841B14A-36E7-4B64-A675-1AC063F84211}" dt="2024-11-21T03:08:54.790" v="562" actId="20577"/>
        <pc:sldMkLst>
          <pc:docMk/>
          <pc:sldMk cId="2008829956" sldId="266"/>
        </pc:sldMkLst>
        <pc:spChg chg="mod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2" creationId="{7261ACF0-580A-A10B-788C-F753A14FD2C3}"/>
          </ac:spMkLst>
        </pc:spChg>
        <pc:spChg chg="mod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3" creationId="{C1C6FB8B-C4B1-9F59-DC5F-812C23717986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8" creationId="{D5045D50-00CC-C129-0927-1F6E09FBEC27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10" creationId="{3FEBDD09-4761-C0A2-AFDC-594A2E24FD2B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12" creationId="{376CE177-4F97-68D6-15EF-FF954C032A60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14" creationId="{AB5A7AAA-4173-708A-4C18-E89C34D0DD5E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16" creationId="{5E895C7C-FF51-F167-2A2A-37FF765FFAC6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18" creationId="{0EBCC669-E80C-F7FC-9AAC-DE414EE486FC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20" creationId="{08642C30-A07B-39DB-376F-D86B2A06CD2B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22" creationId="{4414E6EE-761F-15B9-4E9C-DB856E108BAC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24" creationId="{38468727-63BE-4191-B4A6-C30C82C0E986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25" creationId="{9D355BB6-1BB8-4828-B246-CFB31742D7B8}"/>
          </ac:spMkLst>
        </pc:spChg>
        <pc:spChg chg="add del">
          <ac:chgData name="Ffion Jones" userId="60af17b6bb204114" providerId="LiveId" clId="{B841B14A-36E7-4B64-A675-1AC063F84211}" dt="2024-11-21T01:54:05.011" v="243" actId="26606"/>
          <ac:spMkLst>
            <pc:docMk/>
            <pc:sldMk cId="2008829956" sldId="266"/>
            <ac:spMk id="26" creationId="{CA52A9B9-B2B3-46F0-9D53-0EFF9905BF8F}"/>
          </ac:spMkLst>
        </pc:spChg>
        <pc:spChg chg="add del">
          <ac:chgData name="Ffion Jones" userId="60af17b6bb204114" providerId="LiveId" clId="{B841B14A-36E7-4B64-A675-1AC063F84211}" dt="2024-11-21T01:49:02.561" v="230" actId="26606"/>
          <ac:spMkLst>
            <pc:docMk/>
            <pc:sldMk cId="2008829956" sldId="266"/>
            <ac:spMk id="27" creationId="{8D0D6D3E-D7F9-4591-9CA9-DDF4DB1F73DA}"/>
          </ac:spMkLst>
        </pc:spChg>
        <pc:spChg chg="add del">
          <ac:chgData name="Ffion Jones" userId="60af17b6bb204114" providerId="LiveId" clId="{B841B14A-36E7-4B64-A675-1AC063F84211}" dt="2024-11-21T01:49:02.561" v="230" actId="26606"/>
          <ac:spMkLst>
            <pc:docMk/>
            <pc:sldMk cId="2008829956" sldId="266"/>
            <ac:spMk id="29" creationId="{C4C9F2B0-1044-46EB-8AEB-C3BFFDE6C2CC}"/>
          </ac:spMkLst>
        </pc:spChg>
        <pc:spChg chg="add del">
          <ac:chgData name="Ffion Jones" userId="60af17b6bb204114" providerId="LiveId" clId="{B841B14A-36E7-4B64-A675-1AC063F84211}" dt="2024-11-21T01:49:02.561" v="230" actId="26606"/>
          <ac:spMkLst>
            <pc:docMk/>
            <pc:sldMk cId="2008829956" sldId="266"/>
            <ac:spMk id="31" creationId="{D28B54C3-B57B-472A-B96E-1FCB67093DC2}"/>
          </ac:spMkLst>
        </pc:spChg>
        <pc:spChg chg="add del">
          <ac:chgData name="Ffion Jones" userId="60af17b6bb204114" providerId="LiveId" clId="{B841B14A-36E7-4B64-A675-1AC063F84211}" dt="2024-11-21T01:49:02.561" v="230" actId="26606"/>
          <ac:spMkLst>
            <pc:docMk/>
            <pc:sldMk cId="2008829956" sldId="266"/>
            <ac:spMk id="33" creationId="{7DB3C429-F8DA-49B9-AF84-21996FCF78B5}"/>
          </ac:spMkLst>
        </pc:spChg>
        <pc:spChg chg="add del">
          <ac:chgData name="Ffion Jones" userId="60af17b6bb204114" providerId="LiveId" clId="{B841B14A-36E7-4B64-A675-1AC063F84211}" dt="2024-11-21T01:49:08.830" v="232" actId="26606"/>
          <ac:spMkLst>
            <pc:docMk/>
            <pc:sldMk cId="2008829956" sldId="266"/>
            <ac:spMk id="35" creationId="{F8260ED5-17F7-4158-B241-D51DD4CF1B7E}"/>
          </ac:spMkLst>
        </pc:spChg>
        <pc:spChg chg="add del">
          <ac:chgData name="Ffion Jones" userId="60af17b6bb204114" providerId="LiveId" clId="{B841B14A-36E7-4B64-A675-1AC063F84211}" dt="2024-11-21T01:49:08.830" v="232" actId="26606"/>
          <ac:spMkLst>
            <pc:docMk/>
            <pc:sldMk cId="2008829956" sldId="266"/>
            <ac:spMk id="36" creationId="{A8384FB5-9ADC-4DDC-881B-597D56F5B15D}"/>
          </ac:spMkLst>
        </pc:spChg>
        <pc:spChg chg="add del">
          <ac:chgData name="Ffion Jones" userId="60af17b6bb204114" providerId="LiveId" clId="{B841B14A-36E7-4B64-A675-1AC063F84211}" dt="2024-11-21T01:49:08.830" v="232" actId="26606"/>
          <ac:spMkLst>
            <pc:docMk/>
            <pc:sldMk cId="2008829956" sldId="266"/>
            <ac:spMk id="37" creationId="{91E5A9A7-95C6-4F4F-B00E-C82E07FE62EF}"/>
          </ac:spMkLst>
        </pc:spChg>
        <pc:spChg chg="add del">
          <ac:chgData name="Ffion Jones" userId="60af17b6bb204114" providerId="LiveId" clId="{B841B14A-36E7-4B64-A675-1AC063F84211}" dt="2024-11-21T01:49:08.830" v="232" actId="26606"/>
          <ac:spMkLst>
            <pc:docMk/>
            <pc:sldMk cId="2008829956" sldId="266"/>
            <ac:spMk id="38" creationId="{D07DD2DE-F619-49DD-B5E7-03A290FF4ED1}"/>
          </ac:spMkLst>
        </pc:spChg>
        <pc:spChg chg="add del">
          <ac:chgData name="Ffion Jones" userId="60af17b6bb204114" providerId="LiveId" clId="{B841B14A-36E7-4B64-A675-1AC063F84211}" dt="2024-11-21T01:49:08.830" v="232" actId="26606"/>
          <ac:spMkLst>
            <pc:docMk/>
            <pc:sldMk cId="2008829956" sldId="266"/>
            <ac:spMk id="39" creationId="{85149191-5F60-4A28-AAFF-039F96B0F3EC}"/>
          </ac:spMkLst>
        </pc:spChg>
        <pc:picChg chg="add del mod">
          <ac:chgData name="Ffion Jones" userId="60af17b6bb204114" providerId="LiveId" clId="{B841B14A-36E7-4B64-A675-1AC063F84211}" dt="2024-11-21T01:49:11.175" v="234" actId="478"/>
          <ac:picMkLst>
            <pc:docMk/>
            <pc:sldMk cId="2008829956" sldId="266"/>
            <ac:picMk id="5" creationId="{B3EF652F-A328-45C2-E23E-E9D66BDD8361}"/>
          </ac:picMkLst>
        </pc:picChg>
        <pc:picChg chg="add mod">
          <ac:chgData name="Ffion Jones" userId="60af17b6bb204114" providerId="LiveId" clId="{B841B14A-36E7-4B64-A675-1AC063F84211}" dt="2024-11-21T01:49:08.830" v="232" actId="26606"/>
          <ac:picMkLst>
            <pc:docMk/>
            <pc:sldMk cId="2008829956" sldId="266"/>
            <ac:picMk id="6" creationId="{2ED44B53-D7C1-BF61-94A1-5093EF686F1E}"/>
          </ac:picMkLst>
        </pc:picChg>
        <pc:picChg chg="add mod ord">
          <ac:chgData name="Ffion Jones" userId="60af17b6bb204114" providerId="LiveId" clId="{B841B14A-36E7-4B64-A675-1AC063F84211}" dt="2024-11-21T01:54:58.623" v="249" actId="1076"/>
          <ac:picMkLst>
            <pc:docMk/>
            <pc:sldMk cId="2008829956" sldId="266"/>
            <ac:picMk id="7" creationId="{EE51919C-4330-D175-DEF7-B6B37C9EEB1F}"/>
          </ac:picMkLst>
        </pc:picChg>
        <pc:picChg chg="add mod">
          <ac:chgData name="Ffion Jones" userId="60af17b6bb204114" providerId="LiveId" clId="{B841B14A-36E7-4B64-A675-1AC063F84211}" dt="2024-11-21T01:54:05.011" v="243" actId="26606"/>
          <ac:picMkLst>
            <pc:docMk/>
            <pc:sldMk cId="2008829956" sldId="266"/>
            <ac:picMk id="9" creationId="{3682172B-8DF7-FBA0-8797-5A72299478FB}"/>
          </ac:picMkLst>
        </pc:picChg>
        <pc:picChg chg="add mod">
          <ac:chgData name="Ffion Jones" userId="60af17b6bb204114" providerId="LiveId" clId="{B841B14A-36E7-4B64-A675-1AC063F84211}" dt="2024-11-21T01:55:00.673" v="250" actId="1076"/>
          <ac:picMkLst>
            <pc:docMk/>
            <pc:sldMk cId="2008829956" sldId="266"/>
            <ac:picMk id="11" creationId="{63220269-74B3-2F71-4C0E-AD88D1DF7914}"/>
          </ac:picMkLst>
        </pc:picChg>
      </pc:sldChg>
      <pc:sldChg chg="addSp delSp modSp add mod modNotesTx">
        <pc:chgData name="Ffion Jones" userId="60af17b6bb204114" providerId="LiveId" clId="{B841B14A-36E7-4B64-A675-1AC063F84211}" dt="2024-11-21T03:08:48.773" v="561" actId="20577"/>
        <pc:sldMkLst>
          <pc:docMk/>
          <pc:sldMk cId="2346764316" sldId="267"/>
        </pc:sldMkLst>
        <pc:spChg chg="del">
          <ac:chgData name="Ffion Jones" userId="60af17b6bb204114" providerId="LiveId" clId="{B841B14A-36E7-4B64-A675-1AC063F84211}" dt="2024-11-21T02:26:21.817" v="261" actId="478"/>
          <ac:spMkLst>
            <pc:docMk/>
            <pc:sldMk cId="2346764316" sldId="267"/>
            <ac:spMk id="2" creationId="{B4B12AA3-9AC8-3D3F-7052-606975A585A8}"/>
          </ac:spMkLst>
        </pc:spChg>
        <pc:spChg chg="del mod">
          <ac:chgData name="Ffion Jones" userId="60af17b6bb204114" providerId="LiveId" clId="{B841B14A-36E7-4B64-A675-1AC063F84211}" dt="2024-11-21T02:07:36.439" v="260"/>
          <ac:spMkLst>
            <pc:docMk/>
            <pc:sldMk cId="2346764316" sldId="267"/>
            <ac:spMk id="3" creationId="{1F752307-3F87-4E9D-F553-C88710FA2448}"/>
          </ac:spMkLst>
        </pc:spChg>
        <pc:spChg chg="add del mod">
          <ac:chgData name="Ffion Jones" userId="60af17b6bb204114" providerId="LiveId" clId="{B841B14A-36E7-4B64-A675-1AC063F84211}" dt="2024-11-21T02:26:26.139" v="263" actId="478"/>
          <ac:spMkLst>
            <pc:docMk/>
            <pc:sldMk cId="2346764316" sldId="267"/>
            <ac:spMk id="5" creationId="{B89ADE6E-51E0-D51F-6257-8FC6ECBA3883}"/>
          </ac:spMkLst>
        </pc:spChg>
        <pc:spChg chg="del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8" creationId="{D44318AA-CAEB-E5C1-ACB3-DC6F437A8031}"/>
          </ac:spMkLst>
        </pc:spChg>
        <pc:spChg chg="add mod">
          <ac:chgData name="Ffion Jones" userId="60af17b6bb204114" providerId="LiveId" clId="{B841B14A-36E7-4B64-A675-1AC063F84211}" dt="2024-11-21T02:29:57.453" v="292" actId="1076"/>
          <ac:spMkLst>
            <pc:docMk/>
            <pc:sldMk cId="2346764316" sldId="267"/>
            <ac:spMk id="9" creationId="{E5ECA6F6-8FC5-1A04-BFB5-8D5EC43BBA45}"/>
          </ac:spMkLst>
        </pc:spChg>
        <pc:spChg chg="del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10" creationId="{04B93CBE-C922-0859-8C2B-723E32065248}"/>
          </ac:spMkLst>
        </pc:spChg>
        <pc:spChg chg="del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12" creationId="{95CA260B-CF62-BE5E-27DF-1EE56187DCB7}"/>
          </ac:spMkLst>
        </pc:spChg>
        <pc:spChg chg="del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14" creationId="{31E345B7-5C45-1984-95A0-B8586DBBE679}"/>
          </ac:spMkLst>
        </pc:spChg>
        <pc:spChg chg="del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16" creationId="{2B7B5C3C-CF60-71BF-44BE-FA89566B6312}"/>
          </ac:spMkLst>
        </pc:spChg>
        <pc:spChg chg="del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18" creationId="{5853B185-3F8D-7BF9-E5BB-23C1263F2C72}"/>
          </ac:spMkLst>
        </pc:spChg>
        <pc:spChg chg="del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20" creationId="{886CAE54-A7D5-A4BE-D658-E530E88ABD35}"/>
          </ac:spMkLst>
        </pc:spChg>
        <pc:spChg chg="del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22" creationId="{CC71940A-A153-7273-5148-566523A9C384}"/>
          </ac:spMkLst>
        </pc:spChg>
        <pc:spChg chg="add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27" creationId="{AB8C311F-7253-4AED-9701-7FC0708C41C7}"/>
          </ac:spMkLst>
        </pc:spChg>
        <pc:spChg chg="add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29" creationId="{FD073016-B734-483B-8953-5BADEE145112}"/>
          </ac:spMkLst>
        </pc:spChg>
        <pc:spChg chg="add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31" creationId="{90A7EAB6-59D3-4325-8DE6-E0CA4009CE53}"/>
          </ac:spMkLst>
        </pc:spChg>
        <pc:spChg chg="add">
          <ac:chgData name="Ffion Jones" userId="60af17b6bb204114" providerId="LiveId" clId="{B841B14A-36E7-4B64-A675-1AC063F84211}" dt="2024-11-21T02:26:36.572" v="265" actId="26606"/>
          <ac:spMkLst>
            <pc:docMk/>
            <pc:sldMk cId="2346764316" sldId="267"/>
            <ac:spMk id="33" creationId="{A8D57A06-A426-446D-B02C-A2DC6B62E45E}"/>
          </ac:spMkLst>
        </pc:spChg>
        <pc:picChg chg="add mod">
          <ac:chgData name="Ffion Jones" userId="60af17b6bb204114" providerId="LiveId" clId="{B841B14A-36E7-4B64-A675-1AC063F84211}" dt="2024-11-21T02:26:36.572" v="265" actId="26606"/>
          <ac:picMkLst>
            <pc:docMk/>
            <pc:sldMk cId="2346764316" sldId="267"/>
            <ac:picMk id="6" creationId="{9EB2E27A-AFC0-6A91-E2FC-7C671E25C517}"/>
          </ac:picMkLst>
        </pc:picChg>
        <pc:picChg chg="del">
          <ac:chgData name="Ffion Jones" userId="60af17b6bb204114" providerId="LiveId" clId="{B841B14A-36E7-4B64-A675-1AC063F84211}" dt="2024-11-21T02:07:25.261" v="254" actId="478"/>
          <ac:picMkLst>
            <pc:docMk/>
            <pc:sldMk cId="2346764316" sldId="267"/>
            <ac:picMk id="7" creationId="{5CAAE645-A9B2-DF0F-C32A-D5C983214474}"/>
          </ac:picMkLst>
        </pc:picChg>
        <pc:picChg chg="del">
          <ac:chgData name="Ffion Jones" userId="60af17b6bb204114" providerId="LiveId" clId="{B841B14A-36E7-4B64-A675-1AC063F84211}" dt="2024-11-21T02:07:26.721" v="255" actId="478"/>
          <ac:picMkLst>
            <pc:docMk/>
            <pc:sldMk cId="2346764316" sldId="267"/>
            <ac:picMk id="11" creationId="{B52F14CE-AEE9-FC31-45C0-F40ACEDAE0D6}"/>
          </ac:picMkLst>
        </pc:picChg>
      </pc:sldChg>
      <pc:sldChg chg="addSp delSp modSp new add del mod ord setBg">
        <pc:chgData name="Ffion Jones" userId="60af17b6bb204114" providerId="LiveId" clId="{B841B14A-36E7-4B64-A675-1AC063F84211}" dt="2024-11-21T03:09:47.541" v="567" actId="47"/>
        <pc:sldMkLst>
          <pc:docMk/>
          <pc:sldMk cId="523103471" sldId="268"/>
        </pc:sldMkLst>
        <pc:spChg chg="mod">
          <ac:chgData name="Ffion Jones" userId="60af17b6bb204114" providerId="LiveId" clId="{B841B14A-36E7-4B64-A675-1AC063F84211}" dt="2024-11-21T02:37:49.989" v="322" actId="403"/>
          <ac:spMkLst>
            <pc:docMk/>
            <pc:sldMk cId="523103471" sldId="268"/>
            <ac:spMk id="2" creationId="{ACE95482-CA0C-B5CE-301C-6B0EC51AF9FB}"/>
          </ac:spMkLst>
        </pc:spChg>
        <pc:spChg chg="del">
          <ac:chgData name="Ffion Jones" userId="60af17b6bb204114" providerId="LiveId" clId="{B841B14A-36E7-4B64-A675-1AC063F84211}" dt="2024-11-21T02:37:14.019" v="298" actId="26606"/>
          <ac:spMkLst>
            <pc:docMk/>
            <pc:sldMk cId="523103471" sldId="268"/>
            <ac:spMk id="3" creationId="{7BBBD447-3354-4E58-AAD3-4E6057F06C92}"/>
          </ac:spMkLst>
        </pc:spChg>
        <pc:spChg chg="add mod">
          <ac:chgData name="Ffion Jones" userId="60af17b6bb204114" providerId="LiveId" clId="{B841B14A-36E7-4B64-A675-1AC063F84211}" dt="2024-11-21T02:45:30.204" v="527" actId="20577"/>
          <ac:spMkLst>
            <pc:docMk/>
            <pc:sldMk cId="523103471" sldId="268"/>
            <ac:spMk id="4" creationId="{4E250B74-8C77-1461-BF16-CD36EFC8383C}"/>
          </ac:spMkLst>
        </pc:spChg>
        <pc:spChg chg="add">
          <ac:chgData name="Ffion Jones" userId="60af17b6bb204114" providerId="LiveId" clId="{B841B14A-36E7-4B64-A675-1AC063F84211}" dt="2024-11-21T02:37:14.019" v="298" actId="26606"/>
          <ac:spMkLst>
            <pc:docMk/>
            <pc:sldMk cId="523103471" sldId="268"/>
            <ac:spMk id="8" creationId="{577D6B2E-37A3-429E-A37C-F30ED6487282}"/>
          </ac:spMkLst>
        </pc:spChg>
        <pc:spChg chg="add">
          <ac:chgData name="Ffion Jones" userId="60af17b6bb204114" providerId="LiveId" clId="{B841B14A-36E7-4B64-A675-1AC063F84211}" dt="2024-11-21T02:37:14.019" v="298" actId="26606"/>
          <ac:spMkLst>
            <pc:docMk/>
            <pc:sldMk cId="523103471" sldId="268"/>
            <ac:spMk id="10" creationId="{5CEAD642-85CF-4750-8432-7C80C901F001}"/>
          </ac:spMkLst>
        </pc:spChg>
        <pc:spChg chg="add">
          <ac:chgData name="Ffion Jones" userId="60af17b6bb204114" providerId="LiveId" clId="{B841B14A-36E7-4B64-A675-1AC063F84211}" dt="2024-11-21T02:37:14.019" v="298" actId="26606"/>
          <ac:spMkLst>
            <pc:docMk/>
            <pc:sldMk cId="523103471" sldId="268"/>
            <ac:spMk id="12" creationId="{FA33EEAE-15D5-4119-8C1E-89D943F911EF}"/>
          </ac:spMkLst>
        </pc:spChg>
        <pc:spChg chg="add">
          <ac:chgData name="Ffion Jones" userId="60af17b6bb204114" providerId="LiveId" clId="{B841B14A-36E7-4B64-A675-1AC063F84211}" dt="2024-11-21T02:37:14.019" v="298" actId="26606"/>
          <ac:spMkLst>
            <pc:docMk/>
            <pc:sldMk cId="523103471" sldId="268"/>
            <ac:spMk id="14" creationId="{730D8B3B-9B80-4025-B934-26DC7D7CD231}"/>
          </ac:spMkLst>
        </pc:spChg>
        <pc:spChg chg="add">
          <ac:chgData name="Ffion Jones" userId="60af17b6bb204114" providerId="LiveId" clId="{B841B14A-36E7-4B64-A675-1AC063F84211}" dt="2024-11-21T02:37:14.019" v="298" actId="26606"/>
          <ac:spMkLst>
            <pc:docMk/>
            <pc:sldMk cId="523103471" sldId="268"/>
            <ac:spMk id="16" creationId="{1064D5D5-227B-4F66-9AEA-46F570E793BD}"/>
          </ac:spMkLst>
        </pc:spChg>
        <pc:spChg chg="add">
          <ac:chgData name="Ffion Jones" userId="60af17b6bb204114" providerId="LiveId" clId="{B841B14A-36E7-4B64-A675-1AC063F84211}" dt="2024-11-21T02:37:14.019" v="298" actId="26606"/>
          <ac:spMkLst>
            <pc:docMk/>
            <pc:sldMk cId="523103471" sldId="268"/>
            <ac:spMk id="18" creationId="{646B67A4-D328-4747-A82B-65E84FA46368}"/>
          </ac:spMkLst>
        </pc:spChg>
        <pc:spChg chg="add">
          <ac:chgData name="Ffion Jones" userId="60af17b6bb204114" providerId="LiveId" clId="{B841B14A-36E7-4B64-A675-1AC063F84211}" dt="2024-11-21T02:37:14.019" v="298" actId="26606"/>
          <ac:spMkLst>
            <pc:docMk/>
            <pc:sldMk cId="523103471" sldId="268"/>
            <ac:spMk id="20" creationId="{B5A1B09C-1565-46F8-B70F-621C5EB48A09}"/>
          </ac:spMkLst>
        </pc:spChg>
        <pc:spChg chg="add">
          <ac:chgData name="Ffion Jones" userId="60af17b6bb204114" providerId="LiveId" clId="{B841B14A-36E7-4B64-A675-1AC063F84211}" dt="2024-11-21T02:37:14.019" v="298" actId="26606"/>
          <ac:spMkLst>
            <pc:docMk/>
            <pc:sldMk cId="523103471" sldId="268"/>
            <ac:spMk id="22" creationId="{8C516CC8-80AC-446C-A56E-9F54B7210402}"/>
          </ac:spMkLst>
        </pc:spChg>
      </pc:sldChg>
      <pc:sldChg chg="addSp delSp modSp add mod">
        <pc:chgData name="Ffion Jones" userId="60af17b6bb204114" providerId="LiveId" clId="{B841B14A-36E7-4B64-A675-1AC063F84211}" dt="2024-11-21T02:59:00.654" v="556" actId="1076"/>
        <pc:sldMkLst>
          <pc:docMk/>
          <pc:sldMk cId="1217894978" sldId="269"/>
        </pc:sldMkLst>
        <pc:spChg chg="del mod">
          <ac:chgData name="Ffion Jones" userId="60af17b6bb204114" providerId="LiveId" clId="{B841B14A-36E7-4B64-A675-1AC063F84211}" dt="2024-11-21T02:46:33.261" v="529" actId="478"/>
          <ac:spMkLst>
            <pc:docMk/>
            <pc:sldMk cId="1217894978" sldId="269"/>
            <ac:spMk id="2" creationId="{117C6521-E216-A691-9F2D-F38B813DEFB0}"/>
          </ac:spMkLst>
        </pc:spChg>
        <pc:spChg chg="add mod">
          <ac:chgData name="Ffion Jones" userId="60af17b6bb204114" providerId="LiveId" clId="{B841B14A-36E7-4B64-A675-1AC063F84211}" dt="2024-11-21T02:59:00.654" v="556" actId="1076"/>
          <ac:spMkLst>
            <pc:docMk/>
            <pc:sldMk cId="1217894978" sldId="269"/>
            <ac:spMk id="5" creationId="{2362D425-E153-D933-EDCE-3FA421514B0C}"/>
          </ac:spMkLst>
        </pc:spChg>
        <pc:picChg chg="add mod">
          <ac:chgData name="Ffion Jones" userId="60af17b6bb204114" providerId="LiveId" clId="{B841B14A-36E7-4B64-A675-1AC063F84211}" dt="2024-11-21T02:55:27.593" v="541" actId="1076"/>
          <ac:picMkLst>
            <pc:docMk/>
            <pc:sldMk cId="1217894978" sldId="269"/>
            <ac:picMk id="4" creationId="{EBEBC30A-8442-9B1C-BD20-65C4CCB9F58F}"/>
          </ac:picMkLst>
        </pc:picChg>
      </pc:sldChg>
      <pc:sldChg chg="addSp delSp modSp add mod ord">
        <pc:chgData name="Ffion Jones" userId="60af17b6bb204114" providerId="LiveId" clId="{B841B14A-36E7-4B64-A675-1AC063F84211}" dt="2024-11-21T02:59:04.963" v="558"/>
        <pc:sldMkLst>
          <pc:docMk/>
          <pc:sldMk cId="2737446984" sldId="270"/>
        </pc:sldMkLst>
        <pc:spChg chg="add mod">
          <ac:chgData name="Ffion Jones" userId="60af17b6bb204114" providerId="LiveId" clId="{B841B14A-36E7-4B64-A675-1AC063F84211}" dt="2024-11-21T02:58:54.262" v="555" actId="1076"/>
          <ac:spMkLst>
            <pc:docMk/>
            <pc:sldMk cId="2737446984" sldId="270"/>
            <ac:spMk id="5" creationId="{BFA06E83-2F29-BF0B-3A13-A1395A190AE5}"/>
          </ac:spMkLst>
        </pc:spChg>
        <pc:picChg chg="add mod">
          <ac:chgData name="Ffion Jones" userId="60af17b6bb204114" providerId="LiveId" clId="{B841B14A-36E7-4B64-A675-1AC063F84211}" dt="2024-11-21T02:55:20.133" v="539" actId="1076"/>
          <ac:picMkLst>
            <pc:docMk/>
            <pc:sldMk cId="2737446984" sldId="270"/>
            <ac:picMk id="3" creationId="{BB7663B5-A8DC-36BB-7A14-EAEE40D1E84B}"/>
          </ac:picMkLst>
        </pc:picChg>
        <pc:picChg chg="del">
          <ac:chgData name="Ffion Jones" userId="60af17b6bb204114" providerId="LiveId" clId="{B841B14A-36E7-4B64-A675-1AC063F84211}" dt="2024-11-21T02:55:05.860" v="534" actId="478"/>
          <ac:picMkLst>
            <pc:docMk/>
            <pc:sldMk cId="2737446984" sldId="270"/>
            <ac:picMk id="4" creationId="{E6286513-C52E-A2A3-A706-EDD48EF7C25D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3C6133-AD4F-44F5-A27F-580FEF34965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44967B-7646-44B2-8C1D-B7DA6C3830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Encourage Active Travel </a:t>
          </a:r>
          <a:endParaRPr lang="en-US" dirty="0">
            <a:solidFill>
              <a:schemeClr val="bg1"/>
            </a:solidFill>
          </a:endParaRPr>
        </a:p>
      </dgm:t>
    </dgm:pt>
    <dgm:pt modelId="{E89CB2DB-2016-4177-B4EE-A986F8079FC8}" type="parTrans" cxnId="{C9CD81A0-4B79-4CB8-B8B6-3B091AB8E089}">
      <dgm:prSet/>
      <dgm:spPr/>
      <dgm:t>
        <a:bodyPr/>
        <a:lstStyle/>
        <a:p>
          <a:endParaRPr lang="en-US"/>
        </a:p>
      </dgm:t>
    </dgm:pt>
    <dgm:pt modelId="{854A64CB-58CE-407F-B74A-F9FE7768A05B}" type="sibTrans" cxnId="{C9CD81A0-4B79-4CB8-B8B6-3B091AB8E08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2742FE5-ADC3-42FB-B608-99A85B436B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Communicating within Communities </a:t>
          </a:r>
          <a:endParaRPr lang="en-US" dirty="0">
            <a:solidFill>
              <a:schemeClr val="bg1"/>
            </a:solidFill>
          </a:endParaRPr>
        </a:p>
      </dgm:t>
    </dgm:pt>
    <dgm:pt modelId="{41FEC981-A49D-490F-823E-E5B3754966FF}" type="parTrans" cxnId="{098CB943-1B61-40DB-8E63-EC1056717EB7}">
      <dgm:prSet/>
      <dgm:spPr/>
      <dgm:t>
        <a:bodyPr/>
        <a:lstStyle/>
        <a:p>
          <a:endParaRPr lang="en-US"/>
        </a:p>
      </dgm:t>
    </dgm:pt>
    <dgm:pt modelId="{4D65940B-AC58-4371-81C6-FC9F5287D058}" type="sibTrans" cxnId="{098CB943-1B61-40DB-8E63-EC1056717E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270426-A953-44BC-AC6A-DF3681FE7B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Strengthen Physical and Mental Health</a:t>
          </a:r>
          <a:endParaRPr lang="en-US" dirty="0">
            <a:solidFill>
              <a:schemeClr val="bg1"/>
            </a:solidFill>
          </a:endParaRPr>
        </a:p>
      </dgm:t>
    </dgm:pt>
    <dgm:pt modelId="{48D304CF-041C-4667-AE7C-62CD07274F0A}" type="parTrans" cxnId="{9D1E0A5D-92CA-4E6F-B0F4-D3FEA520FB5C}">
      <dgm:prSet/>
      <dgm:spPr/>
      <dgm:t>
        <a:bodyPr/>
        <a:lstStyle/>
        <a:p>
          <a:endParaRPr lang="en-US"/>
        </a:p>
      </dgm:t>
    </dgm:pt>
    <dgm:pt modelId="{AB89A078-8972-4E17-B95E-8BE63ABB76BA}" type="sibTrans" cxnId="{9D1E0A5D-92CA-4E6F-B0F4-D3FEA520FB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CE991AE-1E24-4422-84F0-8CD143C033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Reduce Workload of NHS </a:t>
          </a:r>
          <a:endParaRPr lang="en-US" dirty="0">
            <a:solidFill>
              <a:schemeClr val="bg1"/>
            </a:solidFill>
          </a:endParaRPr>
        </a:p>
      </dgm:t>
    </dgm:pt>
    <dgm:pt modelId="{54BFA017-3285-4B0B-A9A3-2E4AE7340BAD}" type="parTrans" cxnId="{26CDD058-B9E0-49C1-9B67-2E9A5D132365}">
      <dgm:prSet/>
      <dgm:spPr/>
      <dgm:t>
        <a:bodyPr/>
        <a:lstStyle/>
        <a:p>
          <a:endParaRPr lang="en-US"/>
        </a:p>
      </dgm:t>
    </dgm:pt>
    <dgm:pt modelId="{9415E718-5E43-4ED4-AE66-0E8C05570E00}" type="sibTrans" cxnId="{26CDD058-B9E0-49C1-9B67-2E9A5D132365}">
      <dgm:prSet/>
      <dgm:spPr/>
      <dgm:t>
        <a:bodyPr/>
        <a:lstStyle/>
        <a:p>
          <a:endParaRPr lang="en-US"/>
        </a:p>
      </dgm:t>
    </dgm:pt>
    <dgm:pt modelId="{E14652CE-85BA-43D1-A962-ACD4A7C0401F}" type="pres">
      <dgm:prSet presAssocID="{533C6133-AD4F-44F5-A27F-580FEF349650}" presName="root" presStyleCnt="0">
        <dgm:presLayoutVars>
          <dgm:dir/>
          <dgm:resizeHandles val="exact"/>
        </dgm:presLayoutVars>
      </dgm:prSet>
      <dgm:spPr/>
    </dgm:pt>
    <dgm:pt modelId="{4721F7E7-7DBA-46E9-97BA-CC6BDFFBC9E1}" type="pres">
      <dgm:prSet presAssocID="{533C6133-AD4F-44F5-A27F-580FEF349650}" presName="container" presStyleCnt="0">
        <dgm:presLayoutVars>
          <dgm:dir/>
          <dgm:resizeHandles val="exact"/>
        </dgm:presLayoutVars>
      </dgm:prSet>
      <dgm:spPr/>
    </dgm:pt>
    <dgm:pt modelId="{F40399DE-35B5-4EBD-97B4-AD0700FA9B77}" type="pres">
      <dgm:prSet presAssocID="{A144967B-7646-44B2-8C1D-B7DA6C38300F}" presName="compNode" presStyleCnt="0"/>
      <dgm:spPr/>
    </dgm:pt>
    <dgm:pt modelId="{BBE7C19C-98CA-4C1C-953B-FE33EE45B432}" type="pres">
      <dgm:prSet presAssocID="{A144967B-7646-44B2-8C1D-B7DA6C38300F}" presName="iconBgRect" presStyleLbl="bgShp" presStyleIdx="0" presStyleCnt="4"/>
      <dgm:spPr/>
    </dgm:pt>
    <dgm:pt modelId="{53324938-12A0-4DA3-BE12-61692638FE76}" type="pres">
      <dgm:prSet presAssocID="{A144967B-7646-44B2-8C1D-B7DA6C38300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D607C932-C206-4530-A80A-A34A4471D712}" type="pres">
      <dgm:prSet presAssocID="{A144967B-7646-44B2-8C1D-B7DA6C38300F}" presName="spaceRect" presStyleCnt="0"/>
      <dgm:spPr/>
    </dgm:pt>
    <dgm:pt modelId="{8A9DA7F3-3EDB-4E9A-9F7C-9E877A581A28}" type="pres">
      <dgm:prSet presAssocID="{A144967B-7646-44B2-8C1D-B7DA6C38300F}" presName="textRect" presStyleLbl="revTx" presStyleIdx="0" presStyleCnt="4">
        <dgm:presLayoutVars>
          <dgm:chMax val="1"/>
          <dgm:chPref val="1"/>
        </dgm:presLayoutVars>
      </dgm:prSet>
      <dgm:spPr/>
    </dgm:pt>
    <dgm:pt modelId="{5F2549F0-5747-47EE-943D-649918D27B76}" type="pres">
      <dgm:prSet presAssocID="{854A64CB-58CE-407F-B74A-F9FE7768A05B}" presName="sibTrans" presStyleLbl="sibTrans2D1" presStyleIdx="0" presStyleCnt="0"/>
      <dgm:spPr/>
    </dgm:pt>
    <dgm:pt modelId="{FB555A17-2FA7-4155-886C-118DEFECF726}" type="pres">
      <dgm:prSet presAssocID="{62742FE5-ADC3-42FB-B608-99A85B436BDD}" presName="compNode" presStyleCnt="0"/>
      <dgm:spPr/>
    </dgm:pt>
    <dgm:pt modelId="{6AA1CEE2-77DC-4932-BECD-7D2C6AF996E6}" type="pres">
      <dgm:prSet presAssocID="{62742FE5-ADC3-42FB-B608-99A85B436BDD}" presName="iconBgRect" presStyleLbl="bgShp" presStyleIdx="1" presStyleCnt="4"/>
      <dgm:spPr/>
    </dgm:pt>
    <dgm:pt modelId="{F0FBEB8D-2CA8-460D-834A-FF294D9ED728}" type="pres">
      <dgm:prSet presAssocID="{62742FE5-ADC3-42FB-B608-99A85B436BD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E9404C2-0C19-4EA5-930F-62971CAA4EFD}" type="pres">
      <dgm:prSet presAssocID="{62742FE5-ADC3-42FB-B608-99A85B436BDD}" presName="spaceRect" presStyleCnt="0"/>
      <dgm:spPr/>
    </dgm:pt>
    <dgm:pt modelId="{0B914790-3134-40C6-97FB-42B247B9668A}" type="pres">
      <dgm:prSet presAssocID="{62742FE5-ADC3-42FB-B608-99A85B436BDD}" presName="textRect" presStyleLbl="revTx" presStyleIdx="1" presStyleCnt="4">
        <dgm:presLayoutVars>
          <dgm:chMax val="1"/>
          <dgm:chPref val="1"/>
        </dgm:presLayoutVars>
      </dgm:prSet>
      <dgm:spPr/>
    </dgm:pt>
    <dgm:pt modelId="{B422051F-1456-4D48-80EA-C9539DB1B7E8}" type="pres">
      <dgm:prSet presAssocID="{4D65940B-AC58-4371-81C6-FC9F5287D058}" presName="sibTrans" presStyleLbl="sibTrans2D1" presStyleIdx="0" presStyleCnt="0"/>
      <dgm:spPr/>
    </dgm:pt>
    <dgm:pt modelId="{679D93D1-C5F8-47CE-9AA7-8001FF8DD831}" type="pres">
      <dgm:prSet presAssocID="{91270426-A953-44BC-AC6A-DF3681FE7B73}" presName="compNode" presStyleCnt="0"/>
      <dgm:spPr/>
    </dgm:pt>
    <dgm:pt modelId="{7D8D210C-AD3B-4ECE-808C-C7CC68E23294}" type="pres">
      <dgm:prSet presAssocID="{91270426-A953-44BC-AC6A-DF3681FE7B73}" presName="iconBgRect" presStyleLbl="bgShp" presStyleIdx="2" presStyleCnt="4"/>
      <dgm:spPr/>
    </dgm:pt>
    <dgm:pt modelId="{A6761AB4-B09C-4B6D-B2F0-441E9D5D30E7}" type="pres">
      <dgm:prSet presAssocID="{91270426-A953-44BC-AC6A-DF3681FE7B7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665FBA2-B639-44E5-B17E-DD7A0FD4B2F6}" type="pres">
      <dgm:prSet presAssocID="{91270426-A953-44BC-AC6A-DF3681FE7B73}" presName="spaceRect" presStyleCnt="0"/>
      <dgm:spPr/>
    </dgm:pt>
    <dgm:pt modelId="{F735F8C6-C59B-4A46-8770-067257426B43}" type="pres">
      <dgm:prSet presAssocID="{91270426-A953-44BC-AC6A-DF3681FE7B73}" presName="textRect" presStyleLbl="revTx" presStyleIdx="2" presStyleCnt="4">
        <dgm:presLayoutVars>
          <dgm:chMax val="1"/>
          <dgm:chPref val="1"/>
        </dgm:presLayoutVars>
      </dgm:prSet>
      <dgm:spPr/>
    </dgm:pt>
    <dgm:pt modelId="{E7CF7CC6-8F50-4DD3-897A-B433F7837380}" type="pres">
      <dgm:prSet presAssocID="{AB89A078-8972-4E17-B95E-8BE63ABB76BA}" presName="sibTrans" presStyleLbl="sibTrans2D1" presStyleIdx="0" presStyleCnt="0"/>
      <dgm:spPr/>
    </dgm:pt>
    <dgm:pt modelId="{6DA41F3C-0924-4B1D-8B30-A6EE08B3D6CE}" type="pres">
      <dgm:prSet presAssocID="{4CE991AE-1E24-4422-84F0-8CD143C03373}" presName="compNode" presStyleCnt="0"/>
      <dgm:spPr/>
    </dgm:pt>
    <dgm:pt modelId="{B7F1EF4C-F9F2-46D5-82DB-B7A9CB04B3AA}" type="pres">
      <dgm:prSet presAssocID="{4CE991AE-1E24-4422-84F0-8CD143C03373}" presName="iconBgRect" presStyleLbl="bgShp" presStyleIdx="3" presStyleCnt="4"/>
      <dgm:spPr/>
    </dgm:pt>
    <dgm:pt modelId="{0FD375F6-4093-491F-9941-38968AC66F63}" type="pres">
      <dgm:prSet presAssocID="{4CE991AE-1E24-4422-84F0-8CD143C0337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9CDFC0C-DE41-49C5-B9FA-D2EC2399442C}" type="pres">
      <dgm:prSet presAssocID="{4CE991AE-1E24-4422-84F0-8CD143C03373}" presName="spaceRect" presStyleCnt="0"/>
      <dgm:spPr/>
    </dgm:pt>
    <dgm:pt modelId="{9DD73FA2-7E35-4963-9621-2A2F00F941C9}" type="pres">
      <dgm:prSet presAssocID="{4CE991AE-1E24-4422-84F0-8CD143C0337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45DB214-413B-4B85-A490-2241BFA043C0}" type="presOf" srcId="{854A64CB-58CE-407F-B74A-F9FE7768A05B}" destId="{5F2549F0-5747-47EE-943D-649918D27B76}" srcOrd="0" destOrd="0" presId="urn:microsoft.com/office/officeart/2018/2/layout/IconCircleList"/>
    <dgm:cxn modelId="{9D1E0A5D-92CA-4E6F-B0F4-D3FEA520FB5C}" srcId="{533C6133-AD4F-44F5-A27F-580FEF349650}" destId="{91270426-A953-44BC-AC6A-DF3681FE7B73}" srcOrd="2" destOrd="0" parTransId="{48D304CF-041C-4667-AE7C-62CD07274F0A}" sibTransId="{AB89A078-8972-4E17-B95E-8BE63ABB76BA}"/>
    <dgm:cxn modelId="{098CB943-1B61-40DB-8E63-EC1056717EB7}" srcId="{533C6133-AD4F-44F5-A27F-580FEF349650}" destId="{62742FE5-ADC3-42FB-B608-99A85B436BDD}" srcOrd="1" destOrd="0" parTransId="{41FEC981-A49D-490F-823E-E5B3754966FF}" sibTransId="{4D65940B-AC58-4371-81C6-FC9F5287D058}"/>
    <dgm:cxn modelId="{55D8D54C-60CF-49ED-B3C8-C8A3F4D5658A}" type="presOf" srcId="{A144967B-7646-44B2-8C1D-B7DA6C38300F}" destId="{8A9DA7F3-3EDB-4E9A-9F7C-9E877A581A28}" srcOrd="0" destOrd="0" presId="urn:microsoft.com/office/officeart/2018/2/layout/IconCircleList"/>
    <dgm:cxn modelId="{8F1DA24F-3B78-44D2-81D8-AD25E93D62BE}" type="presOf" srcId="{91270426-A953-44BC-AC6A-DF3681FE7B73}" destId="{F735F8C6-C59B-4A46-8770-067257426B43}" srcOrd="0" destOrd="0" presId="urn:microsoft.com/office/officeart/2018/2/layout/IconCircleList"/>
    <dgm:cxn modelId="{26A50C78-AFD4-434F-94CE-C0AD7286C96D}" type="presOf" srcId="{AB89A078-8972-4E17-B95E-8BE63ABB76BA}" destId="{E7CF7CC6-8F50-4DD3-897A-B433F7837380}" srcOrd="0" destOrd="0" presId="urn:microsoft.com/office/officeart/2018/2/layout/IconCircleList"/>
    <dgm:cxn modelId="{26CDD058-B9E0-49C1-9B67-2E9A5D132365}" srcId="{533C6133-AD4F-44F5-A27F-580FEF349650}" destId="{4CE991AE-1E24-4422-84F0-8CD143C03373}" srcOrd="3" destOrd="0" parTransId="{54BFA017-3285-4B0B-A9A3-2E4AE7340BAD}" sibTransId="{9415E718-5E43-4ED4-AE66-0E8C05570E00}"/>
    <dgm:cxn modelId="{C9CD81A0-4B79-4CB8-B8B6-3B091AB8E089}" srcId="{533C6133-AD4F-44F5-A27F-580FEF349650}" destId="{A144967B-7646-44B2-8C1D-B7DA6C38300F}" srcOrd="0" destOrd="0" parTransId="{E89CB2DB-2016-4177-B4EE-A986F8079FC8}" sibTransId="{854A64CB-58CE-407F-B74A-F9FE7768A05B}"/>
    <dgm:cxn modelId="{D926B4A1-7B59-4F51-A812-62B904CA5576}" type="presOf" srcId="{533C6133-AD4F-44F5-A27F-580FEF349650}" destId="{E14652CE-85BA-43D1-A962-ACD4A7C0401F}" srcOrd="0" destOrd="0" presId="urn:microsoft.com/office/officeart/2018/2/layout/IconCircleList"/>
    <dgm:cxn modelId="{F44093B7-F156-42AE-8693-810FC45AD130}" type="presOf" srcId="{4D65940B-AC58-4371-81C6-FC9F5287D058}" destId="{B422051F-1456-4D48-80EA-C9539DB1B7E8}" srcOrd="0" destOrd="0" presId="urn:microsoft.com/office/officeart/2018/2/layout/IconCircleList"/>
    <dgm:cxn modelId="{8844B5C8-503F-41BD-A744-3B6DF23111E7}" type="presOf" srcId="{4CE991AE-1E24-4422-84F0-8CD143C03373}" destId="{9DD73FA2-7E35-4963-9621-2A2F00F941C9}" srcOrd="0" destOrd="0" presId="urn:microsoft.com/office/officeart/2018/2/layout/IconCircleList"/>
    <dgm:cxn modelId="{47C876E4-EEC6-47A1-8856-EA654350EFF2}" type="presOf" srcId="{62742FE5-ADC3-42FB-B608-99A85B436BDD}" destId="{0B914790-3134-40C6-97FB-42B247B9668A}" srcOrd="0" destOrd="0" presId="urn:microsoft.com/office/officeart/2018/2/layout/IconCircleList"/>
    <dgm:cxn modelId="{0B8BECF5-E1E0-4F06-8518-BA3BBF1610C9}" type="presParOf" srcId="{E14652CE-85BA-43D1-A962-ACD4A7C0401F}" destId="{4721F7E7-7DBA-46E9-97BA-CC6BDFFBC9E1}" srcOrd="0" destOrd="0" presId="urn:microsoft.com/office/officeart/2018/2/layout/IconCircleList"/>
    <dgm:cxn modelId="{EB9E4394-F5F4-4D8A-A040-23951EB484B6}" type="presParOf" srcId="{4721F7E7-7DBA-46E9-97BA-CC6BDFFBC9E1}" destId="{F40399DE-35B5-4EBD-97B4-AD0700FA9B77}" srcOrd="0" destOrd="0" presId="urn:microsoft.com/office/officeart/2018/2/layout/IconCircleList"/>
    <dgm:cxn modelId="{704BCC93-ADA8-4A88-B8C7-333BB0EF3084}" type="presParOf" srcId="{F40399DE-35B5-4EBD-97B4-AD0700FA9B77}" destId="{BBE7C19C-98CA-4C1C-953B-FE33EE45B432}" srcOrd="0" destOrd="0" presId="urn:microsoft.com/office/officeart/2018/2/layout/IconCircleList"/>
    <dgm:cxn modelId="{C4A28C4E-7F74-4432-A910-8866CA438B00}" type="presParOf" srcId="{F40399DE-35B5-4EBD-97B4-AD0700FA9B77}" destId="{53324938-12A0-4DA3-BE12-61692638FE76}" srcOrd="1" destOrd="0" presId="urn:microsoft.com/office/officeart/2018/2/layout/IconCircleList"/>
    <dgm:cxn modelId="{CE72D924-DAC2-4283-B531-0BA5B636BE27}" type="presParOf" srcId="{F40399DE-35B5-4EBD-97B4-AD0700FA9B77}" destId="{D607C932-C206-4530-A80A-A34A4471D712}" srcOrd="2" destOrd="0" presId="urn:microsoft.com/office/officeart/2018/2/layout/IconCircleList"/>
    <dgm:cxn modelId="{CC1FD05E-4DA5-43A3-9BF8-A050CB114927}" type="presParOf" srcId="{F40399DE-35B5-4EBD-97B4-AD0700FA9B77}" destId="{8A9DA7F3-3EDB-4E9A-9F7C-9E877A581A28}" srcOrd="3" destOrd="0" presId="urn:microsoft.com/office/officeart/2018/2/layout/IconCircleList"/>
    <dgm:cxn modelId="{FD68D801-4C45-4A58-9F10-CA577E96D671}" type="presParOf" srcId="{4721F7E7-7DBA-46E9-97BA-CC6BDFFBC9E1}" destId="{5F2549F0-5747-47EE-943D-649918D27B76}" srcOrd="1" destOrd="0" presId="urn:microsoft.com/office/officeart/2018/2/layout/IconCircleList"/>
    <dgm:cxn modelId="{F37F784F-B132-4A53-9D4E-D9E717004A03}" type="presParOf" srcId="{4721F7E7-7DBA-46E9-97BA-CC6BDFFBC9E1}" destId="{FB555A17-2FA7-4155-886C-118DEFECF726}" srcOrd="2" destOrd="0" presId="urn:microsoft.com/office/officeart/2018/2/layout/IconCircleList"/>
    <dgm:cxn modelId="{9B377444-5484-4756-9768-6119C6F8403B}" type="presParOf" srcId="{FB555A17-2FA7-4155-886C-118DEFECF726}" destId="{6AA1CEE2-77DC-4932-BECD-7D2C6AF996E6}" srcOrd="0" destOrd="0" presId="urn:microsoft.com/office/officeart/2018/2/layout/IconCircleList"/>
    <dgm:cxn modelId="{0B33A2E1-81F8-4ED0-97E4-160FE0A0E497}" type="presParOf" srcId="{FB555A17-2FA7-4155-886C-118DEFECF726}" destId="{F0FBEB8D-2CA8-460D-834A-FF294D9ED728}" srcOrd="1" destOrd="0" presId="urn:microsoft.com/office/officeart/2018/2/layout/IconCircleList"/>
    <dgm:cxn modelId="{FC69CBBE-A59C-43BF-9680-3584EF0C9ECD}" type="presParOf" srcId="{FB555A17-2FA7-4155-886C-118DEFECF726}" destId="{CE9404C2-0C19-4EA5-930F-62971CAA4EFD}" srcOrd="2" destOrd="0" presId="urn:microsoft.com/office/officeart/2018/2/layout/IconCircleList"/>
    <dgm:cxn modelId="{B1885F18-97B5-4CF4-AF04-A14E6226CFBB}" type="presParOf" srcId="{FB555A17-2FA7-4155-886C-118DEFECF726}" destId="{0B914790-3134-40C6-97FB-42B247B9668A}" srcOrd="3" destOrd="0" presId="urn:microsoft.com/office/officeart/2018/2/layout/IconCircleList"/>
    <dgm:cxn modelId="{EDB10304-5DA3-4172-B7B2-18C8FCBA2CAE}" type="presParOf" srcId="{4721F7E7-7DBA-46E9-97BA-CC6BDFFBC9E1}" destId="{B422051F-1456-4D48-80EA-C9539DB1B7E8}" srcOrd="3" destOrd="0" presId="urn:microsoft.com/office/officeart/2018/2/layout/IconCircleList"/>
    <dgm:cxn modelId="{E30367F8-7F8C-482F-B58D-47242DDDE409}" type="presParOf" srcId="{4721F7E7-7DBA-46E9-97BA-CC6BDFFBC9E1}" destId="{679D93D1-C5F8-47CE-9AA7-8001FF8DD831}" srcOrd="4" destOrd="0" presId="urn:microsoft.com/office/officeart/2018/2/layout/IconCircleList"/>
    <dgm:cxn modelId="{F637574E-921F-4636-99C4-A8C04824E376}" type="presParOf" srcId="{679D93D1-C5F8-47CE-9AA7-8001FF8DD831}" destId="{7D8D210C-AD3B-4ECE-808C-C7CC68E23294}" srcOrd="0" destOrd="0" presId="urn:microsoft.com/office/officeart/2018/2/layout/IconCircleList"/>
    <dgm:cxn modelId="{5929E640-1EA9-4291-8985-9FE040643EFF}" type="presParOf" srcId="{679D93D1-C5F8-47CE-9AA7-8001FF8DD831}" destId="{A6761AB4-B09C-4B6D-B2F0-441E9D5D30E7}" srcOrd="1" destOrd="0" presId="urn:microsoft.com/office/officeart/2018/2/layout/IconCircleList"/>
    <dgm:cxn modelId="{B82EF317-E38B-45D0-8005-637904D283D6}" type="presParOf" srcId="{679D93D1-C5F8-47CE-9AA7-8001FF8DD831}" destId="{5665FBA2-B639-44E5-B17E-DD7A0FD4B2F6}" srcOrd="2" destOrd="0" presId="urn:microsoft.com/office/officeart/2018/2/layout/IconCircleList"/>
    <dgm:cxn modelId="{3C2CE904-3215-43FA-93B2-618C4C0E1C7E}" type="presParOf" srcId="{679D93D1-C5F8-47CE-9AA7-8001FF8DD831}" destId="{F735F8C6-C59B-4A46-8770-067257426B43}" srcOrd="3" destOrd="0" presId="urn:microsoft.com/office/officeart/2018/2/layout/IconCircleList"/>
    <dgm:cxn modelId="{E3A29E97-BA5C-48A1-9AA2-AED12FFD2004}" type="presParOf" srcId="{4721F7E7-7DBA-46E9-97BA-CC6BDFFBC9E1}" destId="{E7CF7CC6-8F50-4DD3-897A-B433F7837380}" srcOrd="5" destOrd="0" presId="urn:microsoft.com/office/officeart/2018/2/layout/IconCircleList"/>
    <dgm:cxn modelId="{ADA2FF06-0EFA-4784-8110-24DED26B7A63}" type="presParOf" srcId="{4721F7E7-7DBA-46E9-97BA-CC6BDFFBC9E1}" destId="{6DA41F3C-0924-4B1D-8B30-A6EE08B3D6CE}" srcOrd="6" destOrd="0" presId="urn:microsoft.com/office/officeart/2018/2/layout/IconCircleList"/>
    <dgm:cxn modelId="{015673F9-44B5-4464-9106-A9367545DD82}" type="presParOf" srcId="{6DA41F3C-0924-4B1D-8B30-A6EE08B3D6CE}" destId="{B7F1EF4C-F9F2-46D5-82DB-B7A9CB04B3AA}" srcOrd="0" destOrd="0" presId="urn:microsoft.com/office/officeart/2018/2/layout/IconCircleList"/>
    <dgm:cxn modelId="{36A03CF6-525D-425E-9864-79B8F6CE5CB6}" type="presParOf" srcId="{6DA41F3C-0924-4B1D-8B30-A6EE08B3D6CE}" destId="{0FD375F6-4093-491F-9941-38968AC66F63}" srcOrd="1" destOrd="0" presId="urn:microsoft.com/office/officeart/2018/2/layout/IconCircleList"/>
    <dgm:cxn modelId="{B7AF9D1D-4C43-4938-B61B-40BF3A129EAE}" type="presParOf" srcId="{6DA41F3C-0924-4B1D-8B30-A6EE08B3D6CE}" destId="{79CDFC0C-DE41-49C5-B9FA-D2EC2399442C}" srcOrd="2" destOrd="0" presId="urn:microsoft.com/office/officeart/2018/2/layout/IconCircleList"/>
    <dgm:cxn modelId="{B38C8401-76D8-40B0-9EF2-3CA6BD1BE8D5}" type="presParOf" srcId="{6DA41F3C-0924-4B1D-8B30-A6EE08B3D6CE}" destId="{9DD73FA2-7E35-4963-9621-2A2F00F941C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98618C-EA5D-4DDC-AC6B-749F178603E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B6B5A-F024-42DB-87C7-FBBD103EE558}">
      <dgm:prSet/>
      <dgm:spPr/>
      <dgm:t>
        <a:bodyPr/>
        <a:lstStyle/>
        <a:p>
          <a:r>
            <a:rPr lang="en-GB" dirty="0"/>
            <a:t>Drivers driving 24mph or less went from 20% to 58%</a:t>
          </a:r>
          <a:endParaRPr lang="en-US" dirty="0"/>
        </a:p>
      </dgm:t>
    </dgm:pt>
    <dgm:pt modelId="{AA79A1AD-7A20-4491-8E16-23D3678EDA6F}" type="parTrans" cxnId="{F3A42FBE-F3CB-4C05-8E18-F6803D79E6BB}">
      <dgm:prSet/>
      <dgm:spPr/>
      <dgm:t>
        <a:bodyPr/>
        <a:lstStyle/>
        <a:p>
          <a:endParaRPr lang="en-US"/>
        </a:p>
      </dgm:t>
    </dgm:pt>
    <dgm:pt modelId="{89C712F9-A522-4471-A847-B31035A250D5}" type="sibTrans" cxnId="{F3A42FBE-F3CB-4C05-8E18-F6803D79E6BB}">
      <dgm:prSet/>
      <dgm:spPr/>
      <dgm:t>
        <a:bodyPr/>
        <a:lstStyle/>
        <a:p>
          <a:endParaRPr lang="en-US"/>
        </a:p>
      </dgm:t>
    </dgm:pt>
    <dgm:pt modelId="{EFA4227D-870E-4156-8C21-0525D1489B00}">
      <dgm:prSet/>
      <dgm:spPr/>
      <dgm:t>
        <a:bodyPr/>
        <a:lstStyle/>
        <a:p>
          <a:r>
            <a:rPr lang="en-GB" dirty="0"/>
            <a:t>Average speed decreased 4.3mph form  28.9mph to 24.6mph</a:t>
          </a:r>
          <a:endParaRPr lang="en-US" dirty="0"/>
        </a:p>
      </dgm:t>
    </dgm:pt>
    <dgm:pt modelId="{08990F2C-8446-424D-B102-BE3C1D156CCD}" type="parTrans" cxnId="{42A70066-D4F7-4F5A-AD1F-EF6476729068}">
      <dgm:prSet/>
      <dgm:spPr/>
      <dgm:t>
        <a:bodyPr/>
        <a:lstStyle/>
        <a:p>
          <a:endParaRPr lang="en-US"/>
        </a:p>
      </dgm:t>
    </dgm:pt>
    <dgm:pt modelId="{73331167-67C4-419B-8BFD-B480F522EC85}" type="sibTrans" cxnId="{42A70066-D4F7-4F5A-AD1F-EF6476729068}">
      <dgm:prSet/>
      <dgm:spPr/>
      <dgm:t>
        <a:bodyPr/>
        <a:lstStyle/>
        <a:p>
          <a:endParaRPr lang="en-US"/>
        </a:p>
      </dgm:t>
    </dgm:pt>
    <dgm:pt modelId="{4D37A5BD-FFF5-4A63-AA7F-2530C1995F10}" type="pres">
      <dgm:prSet presAssocID="{2698618C-EA5D-4DDC-AC6B-749F178603E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432EC7-4E98-4AB3-ACAD-80426BE191AF}" type="pres">
      <dgm:prSet presAssocID="{66EB6B5A-F024-42DB-87C7-FBBD103EE558}" presName="hierRoot1" presStyleCnt="0"/>
      <dgm:spPr/>
    </dgm:pt>
    <dgm:pt modelId="{8AA9AE70-690E-4CC5-A8E1-DDF08E56F977}" type="pres">
      <dgm:prSet presAssocID="{66EB6B5A-F024-42DB-87C7-FBBD103EE558}" presName="composite" presStyleCnt="0"/>
      <dgm:spPr/>
    </dgm:pt>
    <dgm:pt modelId="{696B47D3-9371-4760-BF2F-48C62FB57DF5}" type="pres">
      <dgm:prSet presAssocID="{66EB6B5A-F024-42DB-87C7-FBBD103EE558}" presName="background" presStyleLbl="node0" presStyleIdx="0" presStyleCnt="2"/>
      <dgm:spPr/>
    </dgm:pt>
    <dgm:pt modelId="{6DFBFFB3-84F8-4662-961F-CB9E86479C99}" type="pres">
      <dgm:prSet presAssocID="{66EB6B5A-F024-42DB-87C7-FBBD103EE558}" presName="text" presStyleLbl="fgAcc0" presStyleIdx="0" presStyleCnt="2">
        <dgm:presLayoutVars>
          <dgm:chPref val="3"/>
        </dgm:presLayoutVars>
      </dgm:prSet>
      <dgm:spPr/>
    </dgm:pt>
    <dgm:pt modelId="{6943E712-0F5F-4855-80AB-FB7CB1BF80C3}" type="pres">
      <dgm:prSet presAssocID="{66EB6B5A-F024-42DB-87C7-FBBD103EE558}" presName="hierChild2" presStyleCnt="0"/>
      <dgm:spPr/>
    </dgm:pt>
    <dgm:pt modelId="{7A65FC3A-043E-4160-882A-89A696453888}" type="pres">
      <dgm:prSet presAssocID="{EFA4227D-870E-4156-8C21-0525D1489B00}" presName="hierRoot1" presStyleCnt="0"/>
      <dgm:spPr/>
    </dgm:pt>
    <dgm:pt modelId="{1DE341D3-B2FD-4D56-940B-B7B4DB53A4CE}" type="pres">
      <dgm:prSet presAssocID="{EFA4227D-870E-4156-8C21-0525D1489B00}" presName="composite" presStyleCnt="0"/>
      <dgm:spPr/>
    </dgm:pt>
    <dgm:pt modelId="{38529E39-2C9E-44C2-99D9-37F2978733A4}" type="pres">
      <dgm:prSet presAssocID="{EFA4227D-870E-4156-8C21-0525D1489B00}" presName="background" presStyleLbl="node0" presStyleIdx="1" presStyleCnt="2"/>
      <dgm:spPr/>
    </dgm:pt>
    <dgm:pt modelId="{08744A58-1744-424F-B962-A39EBAE7D5D1}" type="pres">
      <dgm:prSet presAssocID="{EFA4227D-870E-4156-8C21-0525D1489B00}" presName="text" presStyleLbl="fgAcc0" presStyleIdx="1" presStyleCnt="2">
        <dgm:presLayoutVars>
          <dgm:chPref val="3"/>
        </dgm:presLayoutVars>
      </dgm:prSet>
      <dgm:spPr/>
    </dgm:pt>
    <dgm:pt modelId="{E0C91D44-E13E-429F-B092-179A71229C88}" type="pres">
      <dgm:prSet presAssocID="{EFA4227D-870E-4156-8C21-0525D1489B00}" presName="hierChild2" presStyleCnt="0"/>
      <dgm:spPr/>
    </dgm:pt>
  </dgm:ptLst>
  <dgm:cxnLst>
    <dgm:cxn modelId="{43C7E036-0EFF-4C8D-87A3-CD90D3A0F5E2}" type="presOf" srcId="{EFA4227D-870E-4156-8C21-0525D1489B00}" destId="{08744A58-1744-424F-B962-A39EBAE7D5D1}" srcOrd="0" destOrd="0" presId="urn:microsoft.com/office/officeart/2005/8/layout/hierarchy1"/>
    <dgm:cxn modelId="{42A70066-D4F7-4F5A-AD1F-EF6476729068}" srcId="{2698618C-EA5D-4DDC-AC6B-749F178603ED}" destId="{EFA4227D-870E-4156-8C21-0525D1489B00}" srcOrd="1" destOrd="0" parTransId="{08990F2C-8446-424D-B102-BE3C1D156CCD}" sibTransId="{73331167-67C4-419B-8BFD-B480F522EC85}"/>
    <dgm:cxn modelId="{6FDF1D55-56C3-4261-BA1F-BA0AEC8348B4}" type="presOf" srcId="{66EB6B5A-F024-42DB-87C7-FBBD103EE558}" destId="{6DFBFFB3-84F8-4662-961F-CB9E86479C99}" srcOrd="0" destOrd="0" presId="urn:microsoft.com/office/officeart/2005/8/layout/hierarchy1"/>
    <dgm:cxn modelId="{F3A42FBE-F3CB-4C05-8E18-F6803D79E6BB}" srcId="{2698618C-EA5D-4DDC-AC6B-749F178603ED}" destId="{66EB6B5A-F024-42DB-87C7-FBBD103EE558}" srcOrd="0" destOrd="0" parTransId="{AA79A1AD-7A20-4491-8E16-23D3678EDA6F}" sibTransId="{89C712F9-A522-4471-A847-B31035A250D5}"/>
    <dgm:cxn modelId="{488568D9-D2C1-4DAF-9784-DE129F218571}" type="presOf" srcId="{2698618C-EA5D-4DDC-AC6B-749F178603ED}" destId="{4D37A5BD-FFF5-4A63-AA7F-2530C1995F10}" srcOrd="0" destOrd="0" presId="urn:microsoft.com/office/officeart/2005/8/layout/hierarchy1"/>
    <dgm:cxn modelId="{104B9A12-6DBC-4ED7-A7A9-F6B351E7DD32}" type="presParOf" srcId="{4D37A5BD-FFF5-4A63-AA7F-2530C1995F10}" destId="{17432EC7-4E98-4AB3-ACAD-80426BE191AF}" srcOrd="0" destOrd="0" presId="urn:microsoft.com/office/officeart/2005/8/layout/hierarchy1"/>
    <dgm:cxn modelId="{21CED7C6-0E9B-4165-B126-34FA544DF40D}" type="presParOf" srcId="{17432EC7-4E98-4AB3-ACAD-80426BE191AF}" destId="{8AA9AE70-690E-4CC5-A8E1-DDF08E56F977}" srcOrd="0" destOrd="0" presId="urn:microsoft.com/office/officeart/2005/8/layout/hierarchy1"/>
    <dgm:cxn modelId="{F05D6C65-0C56-40AC-B04C-0FF146FD2F3F}" type="presParOf" srcId="{8AA9AE70-690E-4CC5-A8E1-DDF08E56F977}" destId="{696B47D3-9371-4760-BF2F-48C62FB57DF5}" srcOrd="0" destOrd="0" presId="urn:microsoft.com/office/officeart/2005/8/layout/hierarchy1"/>
    <dgm:cxn modelId="{7C81AE1F-9433-4F89-97B0-F2C5C41F0D17}" type="presParOf" srcId="{8AA9AE70-690E-4CC5-A8E1-DDF08E56F977}" destId="{6DFBFFB3-84F8-4662-961F-CB9E86479C99}" srcOrd="1" destOrd="0" presId="urn:microsoft.com/office/officeart/2005/8/layout/hierarchy1"/>
    <dgm:cxn modelId="{42527F6F-3045-426F-A3A0-F193AF7478A7}" type="presParOf" srcId="{17432EC7-4E98-4AB3-ACAD-80426BE191AF}" destId="{6943E712-0F5F-4855-80AB-FB7CB1BF80C3}" srcOrd="1" destOrd="0" presId="urn:microsoft.com/office/officeart/2005/8/layout/hierarchy1"/>
    <dgm:cxn modelId="{84702BD5-D2FB-40C9-992C-D5A176247790}" type="presParOf" srcId="{4D37A5BD-FFF5-4A63-AA7F-2530C1995F10}" destId="{7A65FC3A-043E-4160-882A-89A696453888}" srcOrd="1" destOrd="0" presId="urn:microsoft.com/office/officeart/2005/8/layout/hierarchy1"/>
    <dgm:cxn modelId="{CE1D264E-665B-4F5E-A116-6A983516D035}" type="presParOf" srcId="{7A65FC3A-043E-4160-882A-89A696453888}" destId="{1DE341D3-B2FD-4D56-940B-B7B4DB53A4CE}" srcOrd="0" destOrd="0" presId="urn:microsoft.com/office/officeart/2005/8/layout/hierarchy1"/>
    <dgm:cxn modelId="{1781026D-C910-42F8-B2EF-373F31AC89E1}" type="presParOf" srcId="{1DE341D3-B2FD-4D56-940B-B7B4DB53A4CE}" destId="{38529E39-2C9E-44C2-99D9-37F2978733A4}" srcOrd="0" destOrd="0" presId="urn:microsoft.com/office/officeart/2005/8/layout/hierarchy1"/>
    <dgm:cxn modelId="{D26EA47B-6998-4FD8-833D-FFA2B443605C}" type="presParOf" srcId="{1DE341D3-B2FD-4D56-940B-B7B4DB53A4CE}" destId="{08744A58-1744-424F-B962-A39EBAE7D5D1}" srcOrd="1" destOrd="0" presId="urn:microsoft.com/office/officeart/2005/8/layout/hierarchy1"/>
    <dgm:cxn modelId="{EB41FA04-0C33-4B71-9BD9-BD4AA2D88DF3}" type="presParOf" srcId="{7A65FC3A-043E-4160-882A-89A696453888}" destId="{E0C91D44-E13E-429F-B092-179A71229C8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E7C19C-98CA-4C1C-953B-FE33EE45B432}">
      <dsp:nvSpPr>
        <dsp:cNvPr id="0" name=""/>
        <dsp:cNvSpPr/>
      </dsp:nvSpPr>
      <dsp:spPr>
        <a:xfrm>
          <a:off x="163727" y="132490"/>
          <a:ext cx="1310827" cy="131082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324938-12A0-4DA3-BE12-61692638FE76}">
      <dsp:nvSpPr>
        <dsp:cNvPr id="0" name=""/>
        <dsp:cNvSpPr/>
      </dsp:nvSpPr>
      <dsp:spPr>
        <a:xfrm>
          <a:off x="439001" y="407764"/>
          <a:ext cx="760279" cy="7602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9DA7F3-3EDB-4E9A-9F7C-9E877A581A28}">
      <dsp:nvSpPr>
        <dsp:cNvPr id="0" name=""/>
        <dsp:cNvSpPr/>
      </dsp:nvSpPr>
      <dsp:spPr>
        <a:xfrm>
          <a:off x="1755446" y="132490"/>
          <a:ext cx="3089806" cy="1310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</a:rPr>
            <a:t>Encourage Active Travel </a:t>
          </a:r>
          <a:endParaRPr lang="en-US" sz="2400" kern="1200" dirty="0">
            <a:solidFill>
              <a:schemeClr val="bg1"/>
            </a:solidFill>
          </a:endParaRPr>
        </a:p>
      </dsp:txBody>
      <dsp:txXfrm>
        <a:off x="1755446" y="132490"/>
        <a:ext cx="3089806" cy="1310827"/>
      </dsp:txXfrm>
    </dsp:sp>
    <dsp:sp modelId="{6AA1CEE2-77DC-4932-BECD-7D2C6AF996E6}">
      <dsp:nvSpPr>
        <dsp:cNvPr id="0" name=""/>
        <dsp:cNvSpPr/>
      </dsp:nvSpPr>
      <dsp:spPr>
        <a:xfrm>
          <a:off x="5383628" y="132490"/>
          <a:ext cx="1310827" cy="131082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BEB8D-2CA8-460D-834A-FF294D9ED728}">
      <dsp:nvSpPr>
        <dsp:cNvPr id="0" name=""/>
        <dsp:cNvSpPr/>
      </dsp:nvSpPr>
      <dsp:spPr>
        <a:xfrm>
          <a:off x="5658902" y="407764"/>
          <a:ext cx="760279" cy="7602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14790-3134-40C6-97FB-42B247B9668A}">
      <dsp:nvSpPr>
        <dsp:cNvPr id="0" name=""/>
        <dsp:cNvSpPr/>
      </dsp:nvSpPr>
      <dsp:spPr>
        <a:xfrm>
          <a:off x="6975347" y="132490"/>
          <a:ext cx="3089806" cy="1310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</a:rPr>
            <a:t>Communicating within Communities </a:t>
          </a:r>
          <a:endParaRPr lang="en-US" sz="2400" kern="1200" dirty="0">
            <a:solidFill>
              <a:schemeClr val="bg1"/>
            </a:solidFill>
          </a:endParaRPr>
        </a:p>
      </dsp:txBody>
      <dsp:txXfrm>
        <a:off x="6975347" y="132490"/>
        <a:ext cx="3089806" cy="1310827"/>
      </dsp:txXfrm>
    </dsp:sp>
    <dsp:sp modelId="{7D8D210C-AD3B-4ECE-808C-C7CC68E23294}">
      <dsp:nvSpPr>
        <dsp:cNvPr id="0" name=""/>
        <dsp:cNvSpPr/>
      </dsp:nvSpPr>
      <dsp:spPr>
        <a:xfrm>
          <a:off x="163727" y="2034556"/>
          <a:ext cx="1310827" cy="131082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761AB4-B09C-4B6D-B2F0-441E9D5D30E7}">
      <dsp:nvSpPr>
        <dsp:cNvPr id="0" name=""/>
        <dsp:cNvSpPr/>
      </dsp:nvSpPr>
      <dsp:spPr>
        <a:xfrm>
          <a:off x="439001" y="2309830"/>
          <a:ext cx="760279" cy="7602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5F8C6-C59B-4A46-8770-067257426B43}">
      <dsp:nvSpPr>
        <dsp:cNvPr id="0" name=""/>
        <dsp:cNvSpPr/>
      </dsp:nvSpPr>
      <dsp:spPr>
        <a:xfrm>
          <a:off x="1755446" y="2034556"/>
          <a:ext cx="3089806" cy="1310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</a:rPr>
            <a:t>Strengthen Physical and Mental Health</a:t>
          </a:r>
          <a:endParaRPr lang="en-US" sz="2400" kern="1200" dirty="0">
            <a:solidFill>
              <a:schemeClr val="bg1"/>
            </a:solidFill>
          </a:endParaRPr>
        </a:p>
      </dsp:txBody>
      <dsp:txXfrm>
        <a:off x="1755446" y="2034556"/>
        <a:ext cx="3089806" cy="1310827"/>
      </dsp:txXfrm>
    </dsp:sp>
    <dsp:sp modelId="{B7F1EF4C-F9F2-46D5-82DB-B7A9CB04B3AA}">
      <dsp:nvSpPr>
        <dsp:cNvPr id="0" name=""/>
        <dsp:cNvSpPr/>
      </dsp:nvSpPr>
      <dsp:spPr>
        <a:xfrm>
          <a:off x="5383628" y="2034556"/>
          <a:ext cx="1310827" cy="131082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D375F6-4093-491F-9941-38968AC66F63}">
      <dsp:nvSpPr>
        <dsp:cNvPr id="0" name=""/>
        <dsp:cNvSpPr/>
      </dsp:nvSpPr>
      <dsp:spPr>
        <a:xfrm>
          <a:off x="5658902" y="2309830"/>
          <a:ext cx="760279" cy="7602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D73FA2-7E35-4963-9621-2A2F00F941C9}">
      <dsp:nvSpPr>
        <dsp:cNvPr id="0" name=""/>
        <dsp:cNvSpPr/>
      </dsp:nvSpPr>
      <dsp:spPr>
        <a:xfrm>
          <a:off x="6975347" y="2034556"/>
          <a:ext cx="3089806" cy="1310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bg1"/>
              </a:solidFill>
            </a:rPr>
            <a:t>Reduce Workload of NHS </a:t>
          </a:r>
          <a:endParaRPr lang="en-US" sz="2400" kern="1200" dirty="0">
            <a:solidFill>
              <a:schemeClr val="bg1"/>
            </a:solidFill>
          </a:endParaRPr>
        </a:p>
      </dsp:txBody>
      <dsp:txXfrm>
        <a:off x="6975347" y="2034556"/>
        <a:ext cx="3089806" cy="1310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6B47D3-9371-4760-BF2F-48C62FB57DF5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FBFFB3-84F8-4662-961F-CB9E86479C99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Drivers driving 24mph or less went from 20% to 58%</a:t>
          </a:r>
          <a:endParaRPr lang="en-US" sz="4000" kern="1200" dirty="0"/>
        </a:p>
      </dsp:txBody>
      <dsp:txXfrm>
        <a:off x="608661" y="692298"/>
        <a:ext cx="4508047" cy="2799040"/>
      </dsp:txXfrm>
    </dsp:sp>
    <dsp:sp modelId="{38529E39-2C9E-44C2-99D9-37F2978733A4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744A58-1744-424F-B962-A39EBAE7D5D1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Average speed decreased 4.3mph form  28.9mph to 24.6mph</a:t>
          </a:r>
          <a:endParaRPr lang="en-US" sz="4000" kern="1200" dirty="0"/>
        </a:p>
      </dsp:txBody>
      <dsp:txXfrm>
        <a:off x="6331365" y="692298"/>
        <a:ext cx="4508047" cy="2799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5D8014-9C57-4A62-90F0-BFDB09789AD5}" type="datetimeFigureOut">
              <a:rPr lang="en-GB" smtClean="0"/>
              <a:t>21/11/2024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20FC73-7405-441D-80F0-CABCDDF32E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703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20FC73-7405-441D-80F0-CABCDDF32E3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9703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20FC73-7405-441D-80F0-CABCDDF32E3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7938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20FC73-7405-441D-80F0-CABCDDF32E3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054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72704-7E83-640E-DADB-BA72FCD5A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E50305-32DE-6054-CA0D-D2797A5780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3FDB8B-A371-BC65-2835-A72B4F3B52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316668-83FB-A639-14F5-F57CAE9B9E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20FC73-7405-441D-80F0-CABCDDF32E3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4397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3161AC-AC0F-43C3-5257-65F920854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1DA035-5FFB-D1C9-B706-6BA400D68B3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CC1B98-0793-4990-CC0E-2E7594F601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6D64B7-88B0-0070-8EA4-1D34BB907E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20FC73-7405-441D-80F0-CABCDDF32E3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8415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9C49AF-B082-A785-9900-6ED8CF5D1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AA7DBC-7B87-F4D1-A164-DD0ECAE3F7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D76AEC-DDA3-562D-8370-63F74A2AF7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8ECF09-F66B-D1A2-30A0-713C78D698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20FC73-7405-441D-80F0-CABCDDF32E3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918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6430C-51AC-FE04-6CF6-34CC58F6AB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04592F-0EEC-963C-AD4B-1FAC3D7D2E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46368-3AEF-78CC-4713-8C64FF5B1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F72DD-8C0F-6F44-1E8E-F7788921A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81BDD5-B50F-238D-0848-1737DB0F9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281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8D7BD-EDF8-6670-84FB-D96AE5B27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26A52-6C1C-A5A6-A4D4-B43828045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23D00-2546-D4C6-64C7-7A359AD87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5087C-6B57-DE82-2B31-E53505DB08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709E0-C0CD-195A-852B-26ACE4611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650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2492D-1107-8493-B65F-34E8470A5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F94CBC-6AF8-78BC-7E6F-C1F0F9D16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425884-3C55-39BD-48CC-A63959574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BF900-4C05-7196-7F05-815C9EAAA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C4902-B56A-E19B-3C20-0A7D92439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614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95A9E-A9B0-DA79-1F53-E6073C445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82EAC-5E3C-8872-B7F4-3E53878D5C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E5F2F1-FF41-2FA9-8485-475247973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33A8C3-1562-FBFA-4489-6F220A14A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036317-CAC1-FB80-7344-3551B9834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72FF63-33FD-7DB2-B431-553BAB3A0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6584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D84F5-B9CC-A168-29DB-AC584F568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A93D35-3866-BBBD-B450-4FBD4E88A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6D37AE-A2F3-51EE-E943-12E284BEC5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B3022A-B746-A445-B7E1-D4AFD64751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F8988E-A507-A582-B4CA-BCD23B7D8E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397D20-4B50-8877-6569-938F5ACD5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88BF6F-3027-A22F-B75B-461BF6229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51E7BA-4670-06E4-C31F-814E63C89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828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449C0-CA57-8E81-E337-F9163E61C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C903A2-AF5A-5CD8-46F7-15DC5322A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8B530D-4710-B359-8884-DC9CE6DDA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CE2481-2F30-574F-8118-8AC268BC2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784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1FF52C-C664-052B-136E-19DA2551D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8AA296-30FF-5B28-0C13-57280F87B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7337E2-D0DA-AF9D-EAC8-CD240104B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767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B6898-3EBF-E2E9-5D31-1FAE3DCCCE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05467-CA76-C40D-2FD4-5CF98DEB5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5F29A6-2C3B-FA48-7B74-A17A3AF1FC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AABE5-5F8E-360C-280A-F99FC57FD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6F308C-212F-1120-EDE0-F921239E1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7CDCB7-F164-1A42-8037-DB14A0D3E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81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83563-DD15-276D-917D-913D3B200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3347F7-B104-80E5-D065-3C77DB6451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DDAA01-B9A5-FD6D-D77D-A23AA891AE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844-7007-7940-6AC5-F337810D5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4FD6EC-66C9-657A-BD8C-2C9283808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143B26-6ABF-496B-78E9-885241394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05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08212-322E-7CFF-3C92-48E02490D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C97EA4-0EB2-2EFA-E99A-52EB90A8FB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BCFFB-623B-0F3A-1B88-354154CD6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A7BC9-3E0E-6AB2-CE21-ABCB400F3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5C150-99DA-0AAF-02CC-99A2391B6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173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EFBB52-7A11-08B5-B1BC-90CAB50A82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EA882C-E701-B0AA-2208-9AF38C5310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D50F5-29E9-5DAE-80D6-4BA46ABDD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80E7A-4757-642D-5954-1149E7D96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9D639-CBF7-BE0B-63A5-C6D1F8247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195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8B2570-1F37-B186-E709-8D527EAE0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B8BE99-DAFD-6805-BFA7-0A934AAA62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3E162-D0A6-8959-A451-1C9E419DFF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11/21/2024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3C8A6-B7CA-5365-C4E9-BB92D6988B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D78B5-B890-5E33-479A-994A3308E1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650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introducing-default-20mph-speed-limits" TargetMode="External"/><Relationship Id="rId2" Type="http://schemas.openxmlformats.org/officeDocument/2006/relationships/hyperlink" Target="https://tfw.wales/default-20mph-speed-limit-on-restricted-road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bc.co.uk/news/articles/cj9l9194lg4o" TargetMode="External"/><Relationship Id="rId4" Type="http://schemas.openxmlformats.org/officeDocument/2006/relationships/hyperlink" Target="https://thebritishbulletin.com/20mph-speed-limits-reduce-accident-rates-as-new-law-changes-lo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B931B5-D102-D181-BD85-11329AD53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567" y="818984"/>
            <a:ext cx="6714699" cy="31786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Response and Roads Policing</a:t>
            </a:r>
            <a:endParaRPr lang="en-US" sz="4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C889B4-9A82-AFED-286F-AA207CED6F1B}"/>
              </a:ext>
            </a:extLst>
          </p:cNvPr>
          <p:cNvSpPr txBox="1"/>
          <p:nvPr/>
        </p:nvSpPr>
        <p:spPr>
          <a:xfrm>
            <a:off x="4162567" y="4180504"/>
            <a:ext cx="54755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Ffion Jones</a:t>
            </a:r>
          </a:p>
        </p:txBody>
      </p:sp>
    </p:spTree>
    <p:extLst>
      <p:ext uri="{BB962C8B-B14F-4D97-AF65-F5344CB8AC3E}">
        <p14:creationId xmlns:p14="http://schemas.microsoft.com/office/powerpoint/2010/main" val="863757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87834A-079F-D009-7F66-EF91A838CE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4E06E8-52E2-3DD7-5A17-D7CE42588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8A9ED1-0ED1-0552-B2F4-C4FEB722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8B78EF-1B28-B7D0-FEAA-B59CEA413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304CA5-1662-3CCB-AC8D-691AC0CC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713DDE4-0D0E-644C-53F1-4E434509B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2DADF9-DDA2-E641-FA92-A7C5D68B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848F2F4-F08A-E2B1-25B1-05F9C992F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C23D1E-F8C8-6856-6478-CC80D1592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0F496A-03AF-3D90-54E2-06603EEE8C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81" y="688505"/>
            <a:ext cx="4119711" cy="411971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C300C99-2890-19E7-1EEE-C1AD791E15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3239" y="2748360"/>
            <a:ext cx="3936802" cy="3907277"/>
          </a:xfrm>
          <a:prstGeom prst="rect">
            <a:avLst/>
          </a:prstGeom>
        </p:spPr>
      </p:pic>
      <p:sp>
        <p:nvSpPr>
          <p:cNvPr id="5" name="Arrow: Striped Right 4">
            <a:extLst>
              <a:ext uri="{FF2B5EF4-FFF2-40B4-BE49-F238E27FC236}">
                <a16:creationId xmlns:a16="http://schemas.microsoft.com/office/drawing/2014/main" id="{FC39F840-109B-2F73-B5B0-CF1403863E0C}"/>
              </a:ext>
            </a:extLst>
          </p:cNvPr>
          <p:cNvSpPr/>
          <p:nvPr/>
        </p:nvSpPr>
        <p:spPr>
          <a:xfrm>
            <a:off x="4867062" y="2654884"/>
            <a:ext cx="2504217" cy="2153332"/>
          </a:xfrm>
          <a:prstGeom prst="stripedRightArrow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95E052-F91D-3FB1-43D9-7BDE25A42FBA}"/>
              </a:ext>
            </a:extLst>
          </p:cNvPr>
          <p:cNvSpPr txBox="1"/>
          <p:nvPr/>
        </p:nvSpPr>
        <p:spPr>
          <a:xfrm>
            <a:off x="8601559" y="508059"/>
            <a:ext cx="31484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(Welsh Government, 2023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74732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69B326-F886-8264-76B1-B38B5C7B17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3EA13B-709F-2A59-FE02-5824ABAFC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6BE473-703F-3425-A82D-470F32B67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7D1C04-5196-69D8-AAF3-F78D7DDD8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6AA022-F176-31EB-6BCB-8E2C3EC9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9C4955E-4682-6A87-8FCF-0A8688417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B6B5E6A-3388-BB24-FB18-DAE9A04E3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ACE883D-080A-48E6-8988-08062A531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9037-A93C-CC31-A637-CA68F3237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125" y="818985"/>
            <a:ext cx="10090141" cy="9943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Further Reaching Benefits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06A6D58-04F5-D401-A935-08FB7921C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TextBox 3">
            <a:extLst>
              <a:ext uri="{FF2B5EF4-FFF2-40B4-BE49-F238E27FC236}">
                <a16:creationId xmlns:a16="http://schemas.microsoft.com/office/drawing/2014/main" id="{5F61970F-D6E1-5DD9-37ED-E0914F1E46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2298623"/>
              </p:ext>
            </p:extLst>
          </p:nvPr>
        </p:nvGraphicFramePr>
        <p:xfrm>
          <a:off x="976393" y="2464231"/>
          <a:ext cx="10228882" cy="347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492C02B-62EE-6182-35C8-0E61DDD2B97D}"/>
              </a:ext>
            </a:extLst>
          </p:cNvPr>
          <p:cNvSpPr txBox="1"/>
          <p:nvPr/>
        </p:nvSpPr>
        <p:spPr>
          <a:xfrm>
            <a:off x="9098768" y="6365530"/>
            <a:ext cx="3130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(Transport for Wales, 2023)</a:t>
            </a:r>
          </a:p>
        </p:txBody>
      </p:sp>
    </p:spTree>
    <p:extLst>
      <p:ext uri="{BB962C8B-B14F-4D97-AF65-F5344CB8AC3E}">
        <p14:creationId xmlns:p14="http://schemas.microsoft.com/office/powerpoint/2010/main" val="339740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0AD657-591E-39F2-FFC6-2137CEA769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DA325-29D9-751B-F509-F32CC763F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056" y="296792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Reduction in Speed </a:t>
            </a:r>
          </a:p>
        </p:txBody>
      </p:sp>
      <p:graphicFrame>
        <p:nvGraphicFramePr>
          <p:cNvPr id="24" name="TextBox 2">
            <a:extLst>
              <a:ext uri="{FF2B5EF4-FFF2-40B4-BE49-F238E27FC236}">
                <a16:creationId xmlns:a16="http://schemas.microsoft.com/office/drawing/2014/main" id="{DB7B0FCB-10D1-CF69-A8ED-CFA37EA7BF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593058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49746A0-49AC-2FF4-D2C2-45D0055B4004}"/>
              </a:ext>
            </a:extLst>
          </p:cNvPr>
          <p:cNvSpPr txBox="1"/>
          <p:nvPr/>
        </p:nvSpPr>
        <p:spPr>
          <a:xfrm>
            <a:off x="8390232" y="152506"/>
            <a:ext cx="40972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(The Welsh Government 2023)</a:t>
            </a:r>
          </a:p>
        </p:txBody>
      </p:sp>
    </p:spTree>
    <p:extLst>
      <p:ext uri="{BB962C8B-B14F-4D97-AF65-F5344CB8AC3E}">
        <p14:creationId xmlns:p14="http://schemas.microsoft.com/office/powerpoint/2010/main" val="1385766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1C059E-EFDF-258F-873F-7AB2CD873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5045D50-00CC-C129-0927-1F6E09FBE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EBDD09-4761-C0A2-AFDC-594A2E24F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76CE177-4F97-68D6-15EF-FF954C032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B5A7AAA-4173-708A-4C18-E89C34D0D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895C7C-FF51-F167-2A2A-37FF765FF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BCC669-E80C-F7FC-9AAC-DE414EE486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8642C30-A07B-39DB-376F-D86B2A06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1ACF0-580A-A10B-788C-F753A14FD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125" y="818985"/>
            <a:ext cx="10090141" cy="9943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Decrease in Fatalities </a:t>
            </a:r>
            <a:endParaRPr lang="en-US" sz="4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414E6EE-761F-15B9-4E9C-DB856E108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C6FB8B-C4B1-9F59-DC5F-812C23717986}"/>
              </a:ext>
            </a:extLst>
          </p:cNvPr>
          <p:cNvSpPr txBox="1"/>
          <p:nvPr/>
        </p:nvSpPr>
        <p:spPr>
          <a:xfrm>
            <a:off x="8801975" y="6267907"/>
            <a:ext cx="34274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(The British Bulletin, 2024)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51919C-4330-D175-DEF7-B6B37C9EEB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532" y="2204085"/>
            <a:ext cx="5372100" cy="467012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3220269-74B3-2F71-4C0E-AD88D1DF79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3287" y="2204085"/>
            <a:ext cx="4963432" cy="3321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829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B9BD9B-6915-B14F-5680-669BC028D3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B2E27A-AFC0-6A91-E2FC-7C671E25C5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469517"/>
            <a:ext cx="11277600" cy="39189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ECA6F6-8FC5-1A04-BFB5-8D5EC43BBA45}"/>
              </a:ext>
            </a:extLst>
          </p:cNvPr>
          <p:cNvSpPr txBox="1"/>
          <p:nvPr/>
        </p:nvSpPr>
        <p:spPr>
          <a:xfrm>
            <a:off x="9836129" y="6165073"/>
            <a:ext cx="27463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sz="2400" dirty="0">
                <a:solidFill>
                  <a:schemeClr val="bg1"/>
                </a:solidFill>
              </a:rPr>
              <a:t>Agilysis, 2024)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764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302B72-58E1-BA02-29B1-65A94DE633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AB6F-6501-A896-3D72-0D7438552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6BE08A-D48D-832B-8692-9063DC2C6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D71B6F9-F838-438D-EA6A-691030013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A628ED7-83D9-1754-CA81-61E06DEE6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4E52DC4-ECC1-CC4A-AFD4-167B3CA8A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8DFFDE-7128-0CF4-5C55-471FFA31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FE9D448-06D2-A169-E97B-987D2F98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2BB2F42-EC01-3969-5FAD-ADEFF2A15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7663B5-A8DC-36BB-7A14-EAEE40D1E8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125" y="794171"/>
            <a:ext cx="8168744" cy="53557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A06E83-2F29-BF0B-3A13-A1395A190AE5}"/>
              </a:ext>
            </a:extLst>
          </p:cNvPr>
          <p:cNvSpPr txBox="1"/>
          <p:nvPr/>
        </p:nvSpPr>
        <p:spPr>
          <a:xfrm>
            <a:off x="9771529" y="6149886"/>
            <a:ext cx="2175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(BBC News, 2024)</a:t>
            </a:r>
          </a:p>
        </p:txBody>
      </p:sp>
    </p:spTree>
    <p:extLst>
      <p:ext uri="{BB962C8B-B14F-4D97-AF65-F5344CB8AC3E}">
        <p14:creationId xmlns:p14="http://schemas.microsoft.com/office/powerpoint/2010/main" val="2737446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2F07AA-B965-400F-2A68-97C2F507F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3B67F4-7702-1C0C-297A-6807C8AE3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544856-0019-287E-3838-94D0E8170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DBF7C7-0C47-B8BA-F06E-67C122F8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5A712B-0664-CBC7-2987-972881CB8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CBF8884-4F24-C278-D8D9-EB6F6B71B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19CF6FF-F696-C0FE-E2A3-23AD80244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0D1DAA1-72DF-CA95-9DEC-702511E0B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0DB29A0-BD48-97BC-FB29-E1C7BCDDA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EBC30A-8442-9B1C-BD20-65C4CCB9F5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481" y="478775"/>
            <a:ext cx="8288113" cy="59166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62D425-E153-D933-EDCE-3FA421514B0C}"/>
              </a:ext>
            </a:extLst>
          </p:cNvPr>
          <p:cNvSpPr txBox="1"/>
          <p:nvPr/>
        </p:nvSpPr>
        <p:spPr>
          <a:xfrm>
            <a:off x="9645195" y="6314074"/>
            <a:ext cx="2104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(BBC News,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894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4D4DE8-1DB4-F8D7-347F-4A791EED52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079F8-AEDD-C8B9-870A-A0DE2E188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4074524-F772-3403-6081-8A25F9B10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68CF56-4113-CCA4-5563-8F95233A8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A08B28-6354-F7E4-C70D-E2B403522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832AB9-932C-F2AD-4EAB-AB9742587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B4FDAA4-4056-BBE1-1244-DE60FD4E8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2B504DC-B29E-F905-285C-6BEA33D66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74D7D88-E9EF-1852-E9E4-168AEB3DA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4F1B99-F12A-1613-027B-1DAA88C70D66}"/>
              </a:ext>
            </a:extLst>
          </p:cNvPr>
          <p:cNvSpPr txBox="1"/>
          <p:nvPr/>
        </p:nvSpPr>
        <p:spPr>
          <a:xfrm>
            <a:off x="293914" y="424543"/>
            <a:ext cx="1159328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r>
              <a:rPr lang="en-GB" sz="2000" dirty="0">
                <a:solidFill>
                  <a:schemeClr val="bg1"/>
                </a:solidFill>
              </a:rPr>
              <a:t>Transport for Wales (2023)  </a:t>
            </a:r>
            <a:r>
              <a:rPr lang="en-GB" sz="2000" i="1" dirty="0">
                <a:solidFill>
                  <a:schemeClr val="bg1"/>
                </a:solidFill>
              </a:rPr>
              <a:t>Default 20mph speed limit on restricted roads</a:t>
            </a:r>
            <a:r>
              <a:rPr lang="en-GB" sz="2000" dirty="0">
                <a:solidFill>
                  <a:schemeClr val="bg1"/>
                </a:solidFill>
              </a:rPr>
              <a:t>. Available at: </a:t>
            </a:r>
            <a:r>
              <a:rPr lang="en-GB" sz="20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https://tfw.wales/default-20mph-speed-limit-on-restricted-roads</a:t>
            </a:r>
            <a:r>
              <a:rPr lang="en-GB" sz="2000" dirty="0">
                <a:solidFill>
                  <a:schemeClr val="bg1"/>
                </a:solidFill>
              </a:rPr>
              <a:t> (Accessed: 13 November 2024).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Welsh Government (2023) </a:t>
            </a:r>
            <a:r>
              <a:rPr lang="en-GB" sz="2000" i="1" dirty="0">
                <a:solidFill>
                  <a:schemeClr val="bg1"/>
                </a:solidFill>
              </a:rPr>
              <a:t>Introducing default 20mph speed limits</a:t>
            </a:r>
            <a:r>
              <a:rPr lang="en-GB" sz="2000" dirty="0">
                <a:solidFill>
                  <a:schemeClr val="bg1"/>
                </a:solidFill>
              </a:rPr>
              <a:t>. Available at: </a:t>
            </a:r>
            <a:r>
              <a:rPr lang="en-GB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https://www.gov.wales/introducing-default-20mph-speed-limits</a:t>
            </a:r>
            <a:r>
              <a:rPr lang="en-GB" sz="2000" dirty="0">
                <a:solidFill>
                  <a:schemeClr val="bg1"/>
                </a:solidFill>
              </a:rPr>
              <a:t> (Accessed: 13 November 2024).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The British Bulletin (2024) </a:t>
            </a:r>
            <a:r>
              <a:rPr lang="en-GB" sz="2000" i="1" dirty="0">
                <a:solidFill>
                  <a:schemeClr val="bg1"/>
                </a:solidFill>
              </a:rPr>
              <a:t>20mph speed limits reduce accident rates as new law changes loom</a:t>
            </a:r>
            <a:r>
              <a:rPr lang="en-GB" sz="2000" dirty="0">
                <a:solidFill>
                  <a:schemeClr val="bg1"/>
                </a:solidFill>
              </a:rPr>
              <a:t>. Available at: </a:t>
            </a:r>
            <a:r>
              <a:rPr lang="en-GB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https://thebritishbulletin.com/20mph-speed-limits-reduce-accident-rates-as-new-law-changes-loom/</a:t>
            </a:r>
            <a:r>
              <a:rPr lang="en-GB" sz="2000" dirty="0">
                <a:solidFill>
                  <a:schemeClr val="bg1"/>
                </a:solidFill>
              </a:rPr>
              <a:t> (Accessed: 13 November 2024).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Agilysis (2024) Wales 20mph: Three months on. Available at: https://agilysis.co.uk/2024/01/22/wales-20mph-3months-on/ (Accessed: 13 November 2024).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BBC News (2024) </a:t>
            </a:r>
            <a:r>
              <a:rPr lang="en-GB" sz="2000" i="1" dirty="0">
                <a:solidFill>
                  <a:schemeClr val="bg1"/>
                </a:solidFill>
              </a:rPr>
              <a:t>Wales’ 20mph speed limit: First months show encouraging results</a:t>
            </a:r>
            <a:r>
              <a:rPr lang="en-GB" sz="2000" dirty="0">
                <a:solidFill>
                  <a:schemeClr val="bg1"/>
                </a:solidFill>
              </a:rPr>
              <a:t>. Available at: </a:t>
            </a:r>
            <a:r>
              <a:rPr lang="en-GB" sz="2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https://www.bbc.co.uk/news/articles/cj9l9194lg4o</a:t>
            </a:r>
            <a:r>
              <a:rPr lang="en-GB" sz="2000" dirty="0">
                <a:solidFill>
                  <a:schemeClr val="bg1"/>
                </a:solidFill>
              </a:rPr>
              <a:t> (Accessed: 21 November 2024).</a:t>
            </a:r>
          </a:p>
        </p:txBody>
      </p:sp>
    </p:spTree>
    <p:extLst>
      <p:ext uri="{BB962C8B-B14F-4D97-AF65-F5344CB8AC3E}">
        <p14:creationId xmlns:p14="http://schemas.microsoft.com/office/powerpoint/2010/main" val="22042701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376</TotalTime>
  <Words>271</Words>
  <Application>Microsoft Office PowerPoint</Application>
  <PresentationFormat>Widescreen</PresentationFormat>
  <Paragraphs>34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Response and Roads Policing</vt:lpstr>
      <vt:lpstr>PowerPoint Presentation</vt:lpstr>
      <vt:lpstr>Further Reaching Benefits </vt:lpstr>
      <vt:lpstr>Reduction in Speed </vt:lpstr>
      <vt:lpstr>Decrease in Fatalities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Ffion Jones</dc:creator>
  <cp:lastModifiedBy>Ffion Jones</cp:lastModifiedBy>
  <cp:revision>1</cp:revision>
  <dcterms:created xsi:type="dcterms:W3CDTF">2024-11-20T20:40:07Z</dcterms:created>
  <dcterms:modified xsi:type="dcterms:W3CDTF">2024-11-21T03:09:56Z</dcterms:modified>
</cp:coreProperties>
</file>