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notesMasterIdLst>
    <p:notesMasterId r:id="rId63"/>
  </p:notesMasterIdLst>
  <p:sldIdLst>
    <p:sldId id="379" r:id="rId3"/>
    <p:sldId id="380" r:id="rId4"/>
    <p:sldId id="381" r:id="rId5"/>
    <p:sldId id="382" r:id="rId6"/>
    <p:sldId id="383" r:id="rId7"/>
    <p:sldId id="384" r:id="rId8"/>
    <p:sldId id="442" r:id="rId9"/>
    <p:sldId id="385" r:id="rId10"/>
    <p:sldId id="386" r:id="rId11"/>
    <p:sldId id="387" r:id="rId12"/>
    <p:sldId id="388" r:id="rId13"/>
    <p:sldId id="389" r:id="rId14"/>
    <p:sldId id="390" r:id="rId15"/>
    <p:sldId id="391" r:id="rId16"/>
    <p:sldId id="392" r:id="rId17"/>
    <p:sldId id="393" r:id="rId18"/>
    <p:sldId id="394" r:id="rId19"/>
    <p:sldId id="395" r:id="rId20"/>
    <p:sldId id="396" r:id="rId21"/>
    <p:sldId id="397" r:id="rId22"/>
    <p:sldId id="398" r:id="rId23"/>
    <p:sldId id="399" r:id="rId24"/>
    <p:sldId id="400" r:id="rId25"/>
    <p:sldId id="401" r:id="rId26"/>
    <p:sldId id="402" r:id="rId27"/>
    <p:sldId id="403" r:id="rId28"/>
    <p:sldId id="404" r:id="rId29"/>
    <p:sldId id="405" r:id="rId30"/>
    <p:sldId id="406" r:id="rId31"/>
    <p:sldId id="407" r:id="rId32"/>
    <p:sldId id="437" r:id="rId33"/>
    <p:sldId id="408" r:id="rId34"/>
    <p:sldId id="409" r:id="rId35"/>
    <p:sldId id="410" r:id="rId36"/>
    <p:sldId id="411" r:id="rId37"/>
    <p:sldId id="413" r:id="rId38"/>
    <p:sldId id="414" r:id="rId39"/>
    <p:sldId id="415" r:id="rId40"/>
    <p:sldId id="438" r:id="rId41"/>
    <p:sldId id="417" r:id="rId42"/>
    <p:sldId id="439" r:id="rId43"/>
    <p:sldId id="418" r:id="rId44"/>
    <p:sldId id="419" r:id="rId45"/>
    <p:sldId id="420" r:id="rId46"/>
    <p:sldId id="421" r:id="rId47"/>
    <p:sldId id="422" r:id="rId48"/>
    <p:sldId id="423" r:id="rId49"/>
    <p:sldId id="424" r:id="rId50"/>
    <p:sldId id="425" r:id="rId51"/>
    <p:sldId id="426" r:id="rId52"/>
    <p:sldId id="427" r:id="rId53"/>
    <p:sldId id="430" r:id="rId54"/>
    <p:sldId id="429" r:id="rId55"/>
    <p:sldId id="428" r:id="rId56"/>
    <p:sldId id="431" r:id="rId57"/>
    <p:sldId id="432" r:id="rId58"/>
    <p:sldId id="433" r:id="rId59"/>
    <p:sldId id="434" r:id="rId60"/>
    <p:sldId id="435" r:id="rId61"/>
    <p:sldId id="287" r:id="rId6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00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781" autoAdjust="0"/>
    <p:restoredTop sz="68936"/>
  </p:normalViewPr>
  <p:slideViewPr>
    <p:cSldViewPr snapToGrid="0">
      <p:cViewPr varScale="1">
        <p:scale>
          <a:sx n="58" d="100"/>
          <a:sy n="58" d="100"/>
        </p:scale>
        <p:origin x="232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theme" Target="theme/theme1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presProps" Target="presProp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tableStyles" Target="tableStyle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85D50A-9A89-4DD8-9064-FCFE50EAF569}" type="datetimeFigureOut">
              <a:t>2/8/26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00EC68-6382-4F92-8AFA-3A6AFA203AF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639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E2A68-C177-66EA-4EBF-8428EE2E8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47B379A-B722-7BE2-A339-7B08A4C507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2F0D5F-4FB6-819D-445D-4671DCE4B7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690278-BBAE-0EA5-A915-76916229BF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41312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F42C0D-485E-D9F8-4649-D5045D39A9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69A39B-C35C-596D-C74A-9C10DE214A1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410637-74C5-6B41-0C19-26D5EB6E5E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1AED1A-8106-074A-C901-053B8A3A6A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05322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B3FF99-6460-EFFF-EE54-432771C880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0D7F30-751B-247B-70DD-51B3CE19D32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8DF4AC-4E79-A112-3C91-BED8880BDC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公孫度有篡權割據之心，與管寧所堅持的儒家倫理相悖，管寧不願趨炎附勢。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因山爲室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就開闢山洞住在裡面，很多人都來追隨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非學者。無見也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」：如果不是來求學的人，就一律都不接見。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1B3F7-B5EF-C81A-9B86-7BB1ABE258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891590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D32505-5321-9B68-629D-B7B7DD7E98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A1E785-27CC-5044-F86D-241F7511545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76392A-0F93-7F9F-CA67-BF73DE89759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科頭</a:t>
            </a:r>
            <a:r>
              <a:rPr lang="zh-TW" altLang="en-US" dirty="0">
                <a:ea typeface="游ゴシック"/>
              </a:rPr>
              <a:t>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不戴冠帽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箕股</a:t>
            </a:r>
            <a:r>
              <a:rPr lang="zh-TW" altLang="en-US" dirty="0">
                <a:ea typeface="游ゴシック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張開腿坐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DAEB89-9CCA-412C-5CCB-0D88F232A8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474267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897E3E-25A5-B682-04F6-7F7406358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281114-29F0-7C8D-AE9F-26F6B848658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5B78867-442B-F5EC-ABA3-CEA5245C94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營殖</a:t>
            </a:r>
            <a:r>
              <a:rPr lang="zh-TW" altLang="en-US" dirty="0">
                <a:ea typeface="游ゴシック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想辦法經營生產</a:t>
            </a:r>
          </a:p>
          <a:p>
            <a:pPr algn="just"/>
            <a:endParaRPr lang="en-US" altLang="ja-JP" dirty="0">
              <a:ea typeface="游ゴシック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道侶離索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」：身為僧侶道士離群索居（獨居）時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懷居意重。莫念田舍否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」：長久定居生活舒適時，是否能不貪戀田宅家產呢？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戒貪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見人富貴。莫念光榮否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」：看到別人富貴時，是否不會嫉妒他人光榮呢？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u="none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奔競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」：拼命競爭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3EC028-3E8D-60A8-04F3-9EE7E577F2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274890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8C5057-719B-71F2-8E25-3086353212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27BFD9-9CD5-CFD8-5FCC-23C69B2B57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9B4B5A-BF2E-53A2-ADFE-A836025DC0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C19CB1-E8FA-E315-D559-103FE5A52E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84158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1B14B1-2784-D925-FF4B-EC5945FB3A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92F5CA-353E-4F5F-7872-723E3945AE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2190E52-8AC7-623A-9566-EC8A7DDAB6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崇儉樸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「勤儉為持家之本」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家道要傳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3-4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代，以勤儉；要傳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7-8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代以上，以孝悌。</a:t>
            </a:r>
            <a:r>
              <a:rPr lang="en-GB" dirty="0">
                <a:effectLst/>
              </a:rPr>
              <a:t> </a:t>
            </a:r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98E385-E22B-D736-BC14-01F0888508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673590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821503-E56A-8CAB-C47D-48FB20F336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0173BD-CC08-D260-732A-A95F3DCCE2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7E7266-EA30-8FE6-D410-C0F548A8A3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0E75D8-C60E-D298-4631-27CA9058C0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35836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B45B9D-BE19-50EC-F36A-BAF23AD85F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222B28-D7FC-A805-7C36-86E80AF82A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4337EF-CC64-9FE3-C6C3-86AF4960E0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A9F37F-F44B-ACC7-985E-6065AF816B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285378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3E8DA-8B12-8A69-3F57-6CFF56B10E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2C91E0-2D6F-F670-CB23-415C0A40999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F2A23E-A3FC-6055-38D8-82265603FB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977F01-4F10-135D-5F30-EF649A3BCF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9400994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DDDDD9-6F61-F38E-2452-CB6B9E6ED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9718A8B-5695-6F7A-6ACA-20B94E3616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E33E7FD-0A43-B24F-A2D2-6589874739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BF2DA2-52F1-D868-77D0-3D5B27F459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554149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1C415-7A81-37CE-C915-52F1EB17C2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42DF67-F332-04BF-AE3D-A7BB0137CB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61D980-DF29-2D64-1840-38CDF0531B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ED7996-C94D-250A-EE6E-786CEA8641B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74969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38F5C3-CA92-EC67-2B1A-E875651E52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AC108A-715C-69E2-5009-56AA7D9105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9FC7EF-C583-C2CF-5E52-69174DDFE7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我們這些心能保持，就沒有不能對治的習氣了，所謂正念現前，邪念污染不上。而這個精進心，我們重實質不重形式，夏蓮居老居士說，以調伏習氣為精進。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接下來提醒我們種種情況，我們都要不被影響，都要能調伏障礙我們行善、障礙我們用良心的習氣。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 algn="just">
              <a:buFontTx/>
              <a:buChar char="-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吝財而中止」：要把這個吝嗇徹底去掉，然後也是我們這個布施要真正做徹底，假如這個吝還沒有完全去掉，還有捨不得，這要功德圓滿就難。而且不是做一次，也不是做一天，也不是做一年，能持續不斷做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 algn="just">
              <a:buFontTx/>
              <a:buChar char="-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「勿畏譏而自疑」：不要因為擔心別人譏笑（瞻顧得失），好像信心不足，不敢做了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 algn="just">
              <a:buFontTx/>
              <a:buChar char="-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「勿狃於便安而不能奮發」：習慣於方便、安逸的生活，而不能奮發圖強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 algn="just">
              <a:buFontTx/>
              <a:buChar char="-"/>
            </a:pPr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勿牽於私欲而少於剛斷」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游ゴシック"/>
                <a:cs typeface="+mn-cs"/>
              </a:rPr>
              <a:t>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不能因為感情用事而沒有下正確的決斷，猶豫不決，就不對了，我們說無欲則剛。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 algn="just">
              <a:buFontTx/>
              <a:buChar char="-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「勿聊且塞責而半途自廢」：聊且就是姑且，塞責就是敷衍塞責，這樣去做事情鐵定做不長久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 algn="just">
              <a:buFontTx/>
              <a:buChar char="-"/>
            </a:pPr>
            <a:r>
              <a:rPr lang="zh-TW" altLang="en-US" sz="1200" u="none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「勿安於小成而快然自足</a:t>
            </a:r>
            <a:r>
              <a:rPr lang="zh-TW" altLang="en-US" sz="1200" u="none" dirty="0">
                <a:solidFill>
                  <a:srgbClr val="543E34"/>
                </a:solidFill>
                <a:latin typeface="Microsoft JhengHei" panose="020B0604030504040204" pitchFamily="34" charset="-120"/>
                <a:ea typeface="游ゴシック"/>
                <a:cs typeface="+mn-lt"/>
              </a:rPr>
              <a:t>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有小成就就志得意滿了，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曲禮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「敖不可長，欲不可從，志不可滿」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 algn="just">
              <a:buFontTx/>
              <a:buChar char="-"/>
            </a:pPr>
            <a:r>
              <a:rPr lang="zh-TW" altLang="en-US" sz="1200" u="none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勿妄希高遠而不務實修」，不能好高騖遠</a:t>
            </a:r>
            <a:r>
              <a:rPr lang="zh-TW" altLang="en-US" sz="1200" u="none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」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25091F-377F-FFCC-CD7C-AA76323BFE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248879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5D3609-661A-6416-F065-F7287B3E0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73254F-869F-445F-BB29-CA49D3802F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CA8CFC-8B60-AABE-3F1E-A841F73172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因善小而忽略」：勿以善小而不為。而且修行就是為了修心，全修在性，在所有不管大小事，任何的一言一行都是為了恢復自性，哪怕是小的事，也是用這一顆心，用對了，慢慢恢復真心；用錯了，就愈墮愈深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「勿以事冗而推諉」：冗就是事情很繁雜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游ゴシック"/>
                <a:cs typeface="+mn-cs"/>
              </a:rPr>
              <a:t>，不可煩，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而事情一多也容易推諉，就推卸責任。而對事情，這裡教我們不能推諉。可是我們也不能一聽了不能推諉，馬上又偏到「好吧，照單全收」，一下從不及又到太過。我們面對事也要度德量力。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「勿矜惜名節而不救患難」，所以真正能利益人，奮不顧身，不會去考慮這些名利。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「勿勉於昭昭而墮於冥冥」，這個就是，很積極的在人家看得到的地方表現，但是黑暗難見的地方，我們可能就比較放縱自己了，這個也是要慎獨。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「勿勉於動作而忽於語言」，行動上滿積極的，但是言語不夠謹慎。所以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無量壽經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說「善護口業，不譏他過」，這口業也是容易疏忽掉。「勿空為美言而實行不副」，就是不要只是說得很好聽，但是自己做不到，這樣名實就不符。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不要小看每一句，一不謹慎，都可能犯剛剛講的這些問題。「一不覺察，難免種種違理情想，瞥爾而生。此想既生，則真心遂受錮蔽」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「勿持於常而忽於暫」，這個就是我們，比方說這件事情我們長久都是這麼辦；但有特殊狀況，我們懂不懂得權變？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勿避嫌、勿避怨」，不怕人家閒言閒語，不怕人家誤解、埋怨。「勿因循、勿間斷、勿鹵莽」，就是不要基於意氣用事。「勿圖報、勿務名。凡遇一切善事，皆歡喜行持」，歡喜的去做、去承擔、去面對。「委曲成就而後已」，就是顧全大局，委曲自己去做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方是奉持真種子也」，能夠這樣去做，那是真正奉行儒釋道聖人教誨的真正弟子，金剛種子，不會變心。這是講到積德累功，因為這個積跟累是個關鍵，就是要能夠具一片真信心、勇猛心、精進心、堅永心，然後不被剛剛說的這些習氣所影響，才能夠堅持下去。</a:t>
            </a:r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825BA3-DB6B-C97E-A216-083A789723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102732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4016A0-D50A-FE94-E713-EBE3C3822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DB90A1-41EC-19AB-2D2F-B1C82F998AD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CEC128-9932-5316-254C-1872061E25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比方說我們今天這個故事看完，積德累功我們一起探討完，今天就是個好日子，我們就從今天起，就讓每天行善不間斷，就會做成習慣。一舉手一投足，「全不為自己起念，全是為物立則」，「動而世為天下道，行而世為天下法，言而世為天下則」。</a:t>
            </a:r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DD8145-EBDC-4901-D6B8-3E7085617C3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893593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19AABD-E185-2292-93BD-D87718571D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161446-A6DA-2E34-2A87-AB0070BAE0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13C59C-3E36-E6C3-9461-DF74666FF1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社稷</a:t>
            </a:r>
            <a:r>
              <a:rPr lang="zh-TW" altLang="en-US" dirty="0">
                <a:ea typeface="游ゴシック"/>
              </a:rPr>
              <a:t>」：國家</a:t>
            </a:r>
            <a:endParaRPr lang="en-GB" altLang="zh-TW" dirty="0">
              <a:ea typeface="游ゴシック"/>
            </a:endParaRPr>
          </a:p>
          <a:p>
            <a:pPr algn="just"/>
            <a:endParaRPr lang="en-GB" altLang="zh-TW" dirty="0">
              <a:ea typeface="游ゴシック"/>
            </a:endParaRPr>
          </a:p>
          <a:p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奮其忠勇</a:t>
            </a:r>
            <a:r>
              <a:rPr lang="zh-TW" altLang="en-US" dirty="0">
                <a:ea typeface="游ゴシック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希望盡己忠誠之力，使天下能得到太平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教子義方。嚴不可犯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」：平時教導兒女為人做事要有道義，要求非常嚴格，並且不可犯錯。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故舊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」：老友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CE2914-EA53-A6D5-CC04-A16A4F2B1F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69834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B0EABF-D4CB-A501-F3C4-53EBA9BFB7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42B5C2-7532-AE50-7658-2A8DEA0C6B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345CBC-9267-0606-F646-3F37FAED87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募人入粟</a:t>
            </a:r>
            <a:r>
              <a:rPr lang="zh-TW" altLang="en-US" dirty="0">
                <a:ea typeface="游ゴシック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同時勸募富家，促其捐贈粟糧給國家幫助饑民。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一人充役。數口可活焉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」：因為一人當兵，可以養活一家人</a:t>
            </a: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勸誘納粟。歸於常平。發給下戶爲粥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」：他就勸導有能力者繳納粟糧，並請善心富有的人，依常平法收購糧食，發給貧戶煮稀飯。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隙地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」：空地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或勸委政佐屬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」：有人勸他可委託別人或部屬處理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訟獄。人之大事。生死得失。決於一言。何可不慎。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」：訴訟獄政事情，乃是百姓大事，而其生死得失，往往在一言之間就決定，怎可不謹慎呢？</a:t>
            </a:r>
          </a:p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B1B8A4-DFAB-AD15-536B-BD3CAACAA0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19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0368146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313FF8-B8BD-02CD-CA82-FF9695C4C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9C31D8-CC23-3163-7087-293EECAC2B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AC8733-C032-8DC8-038E-FE5DA63E704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一日宴漕使</a:t>
            </a:r>
            <a:r>
              <a:rPr lang="zh-TW" altLang="en-US" dirty="0">
                <a:ea typeface="游ゴシック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一天韓公宴請管理水運的官員（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漕使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ja-JP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作書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」：寫信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ja-JP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「」：韓公怕他主管鞭打他，于是趕緊呼叫說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A740AD-902A-5D58-CB38-C90D535658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783132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606C96-5326-689B-AE48-C3F12FF021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A3B591-5460-85EA-EB7C-E3BB2186D4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6FF9D3-26F4-48F6-9676-7F3670D1E7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薨（</a:t>
            </a:r>
            <a:r>
              <a:rPr lang="en-GB" altLang="zh-TW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hong1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）：諸侯或大官死亡</a:t>
            </a:r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5D6F86-0595-CFDE-27A5-F95EC24AAE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423042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92ACF6-520B-89A3-DA62-36D2112DD8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87F92D0-5D2E-9162-08BA-AD4872F951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4C5549-CF02-699F-A02D-7DFCA6B098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8681FE-E04B-085A-66AA-0ADB27A809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9647928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BB9A35-F8BC-7043-1D97-B691B55E3C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A556926-A3F5-CEC4-65C3-B390F534F2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7D47C9-6FD5-818F-8E54-983C7E4E8B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「且熾殺機」：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少成若天性，習慣成自然，從小確實慈心也是本有的。</a:t>
            </a:r>
            <a:r>
              <a:rPr lang="en-GB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E.g. </a:t>
            </a:r>
            <a:r>
              <a:rPr lang="zh-TW" alt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表姐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的孩子，看到公公流血。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ja-JP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FF9EC4-ED5B-E9C2-8F41-6988F8B70D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21356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DFD43-4F88-DB20-519E-691EE97B95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BBFDC7-113C-14AD-0C10-42392F37C2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38199C-B61A-ACB2-A471-F2EB70F1135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陀羅尼</a:t>
            </a:r>
            <a:r>
              <a:rPr lang="zh-TW" altLang="en-US" dirty="0">
                <a:ea typeface="游ゴシック"/>
              </a:rPr>
              <a:t>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陀羅尼是總持的意思，是能總攝憶持無量佛法而不忘失的念慧力，它能總持憶念無量的佛法，不會忘失的這種念慧力。</a:t>
            </a:r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A82665-14E1-E31B-3C6A-8EB5B7C1C51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9804529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70B7CF-EDC6-B3DC-5B5C-330A80C0B5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BF9662-E641-84F0-5B07-D2C3DC3B3F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27B421-38B5-5C3D-355A-AFDA69F588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何謂聖賢之志？就像這裡講，什麼是諸佛的心願？「本欲斯世斯人，各得其所，吾合愛合敬，而安一世之人，即是為聖賢而安之也」。我們在一方弘揚聖教，或者為官造福一方，這是聖賢最高興的。我們在一方弘揚佛法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這一生安下心來，就做這個事情。甚至於像老法師說的，就當作這一生唯一使命，因為這一件事不只是我們要用一輩子來做，甚至是我們這兩、三代人要鍥而不捨的做。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algn="just"/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愆</a:t>
            </a:r>
            <a:r>
              <a:rPr lang="en-US" altLang="zh-TW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  <a:sym typeface="Wingdings" pitchFamily="2" charset="2"/>
              </a:rPr>
              <a:t> (qian1)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F656EE-7C2D-607E-84A2-2DB0B51DE34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8959221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8F8328-2910-EBFE-15F5-C9F615100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C50F7A-7116-3D8C-2EA1-BB9E3A5994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64D6DCE-468E-83F4-E519-83BAF8350D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四代人都做到三公，都很廉潔。所以我們看到楊氏後代這麼興旺，這個在中國歷史少有的，可能能四代做到三公就這個例子</a:t>
            </a:r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951EFD-3407-DABC-EA0A-6871504C4B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4015327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B8D9EE-2A04-209E-D082-7B032B989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A49ED7-F561-44FF-899A-72EF92CA7C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3CA703-1DB2-39AF-FE7A-329C16AC01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C9A723-27D5-98B7-A74E-98A9D77EA0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49607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0681FD-B4D0-99A2-80DE-434B42EE69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9D9389-2C10-8F44-6A95-333ABE4C6A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38E8DE-880D-A641-251C-C7A5DF46E8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C888CB-1094-C272-90DD-55476DB6BA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0635843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8333F9-A295-64C8-63FD-AF51D9C9C6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5F4746-0D14-88D2-1F5B-D5B8EF95B3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135CE3-38F9-E261-35FF-5D49F6CAD2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國君、父母對我們的恩德是最大的，我們說的比天高、比海深，這些恩德我們都視若無睹，甚至還忤逆，這個就不能在天地間立足，就喪失人格了，所以這裡講「畜生禽獸之不如」。我們不要小看這些畜生界的眾生，連螞蟻人家都很有規範、很有倫常，牠們也有蟻王，牠們工作的時候很有規矩，不會造次。我們看烏鴉知道反哺，羔羊知道跪乳，怎麼可以人不如禽獸？</a:t>
            </a:r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CDE04A-FDE6-E574-1F79-99C82C842C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29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630852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716B3A-15B3-67F5-6FE6-F950566568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075DBF-B4D8-081E-6A84-D2AFB2B1DE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E797C8-2A25-0116-2C9F-79AA4B2FB1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altLang="ja-JP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FC19F9-604A-881E-FF6E-A348E8D12B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7684785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1177C2-CA5F-6E37-0B7F-298FA57F57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88433F-B949-EF68-931C-DED81071B8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D6DE37-E17A-E565-3CCB-5FED5597A8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踐土食毛</a:t>
            </a:r>
            <a:r>
              <a:rPr lang="zh-TW" altLang="en-US" dirty="0">
                <a:ea typeface="游ゴシック"/>
              </a:rPr>
              <a:t>」：吃住</a:t>
            </a:r>
            <a:endParaRPr lang="en-GB" altLang="zh-TW" dirty="0">
              <a:ea typeface="游ゴシック"/>
            </a:endParaRPr>
          </a:p>
          <a:p>
            <a:pPr algn="just"/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膠庠造就</a:t>
            </a:r>
            <a:r>
              <a:rPr lang="zh-TW" altLang="en-US" dirty="0">
                <a:ea typeface="游ゴシック"/>
              </a:rPr>
              <a:t>」：上學讀書受造就</a:t>
            </a:r>
            <a:endParaRPr lang="en-GB" altLang="zh-TW" dirty="0">
              <a:ea typeface="游ゴシック"/>
            </a:endParaRPr>
          </a:p>
          <a:p>
            <a:pPr algn="just"/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顯及祖宗</a:t>
            </a:r>
            <a:r>
              <a:rPr lang="zh-TW" altLang="en-US" dirty="0">
                <a:ea typeface="游ゴシック"/>
              </a:rPr>
              <a:t>」：光宗耀祖</a:t>
            </a:r>
            <a:endParaRPr lang="en-GB" altLang="zh-TW" dirty="0">
              <a:ea typeface="游ゴシック"/>
            </a:endParaRPr>
          </a:p>
          <a:p>
            <a:pPr algn="just"/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「榮施三黨」：父、母、妻</a:t>
            </a:r>
            <a:endParaRPr lang="en-GB" altLang="zh-TW" dirty="0">
              <a:ea typeface="游ゴシック"/>
            </a:endParaRPr>
          </a:p>
          <a:p>
            <a:pPr algn="just"/>
            <a:endParaRPr lang="en-GB" altLang="zh-TW" dirty="0">
              <a:ea typeface="游ゴシック"/>
            </a:endParaRPr>
          </a:p>
          <a:p>
            <a:pPr algn="just"/>
            <a:endParaRPr lang="en-GB" altLang="zh-TW" dirty="0">
              <a:ea typeface="游ゴシック"/>
            </a:endParaRPr>
          </a:p>
          <a:p>
            <a:pPr algn="just"/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或待以腹心</a:t>
            </a:r>
            <a:r>
              <a:rPr lang="zh-TW" altLang="en-US" dirty="0">
                <a:ea typeface="游ゴシック"/>
              </a:rPr>
              <a:t>」：受重用，知遇之恩</a:t>
            </a:r>
            <a:endParaRPr lang="en-GB" altLang="zh-TW" dirty="0">
              <a:ea typeface="游ゴシック"/>
            </a:endParaRPr>
          </a:p>
          <a:p>
            <a:pPr algn="just"/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隆以司牧</a:t>
            </a:r>
            <a:r>
              <a:rPr lang="zh-TW" altLang="en-US" dirty="0">
                <a:ea typeface="游ゴシック"/>
              </a:rPr>
              <a:t>」：厚待禮遇</a:t>
            </a:r>
            <a:endParaRPr lang="en-GB" altLang="zh-TW" dirty="0">
              <a:ea typeface="游ゴシック"/>
            </a:endParaRPr>
          </a:p>
          <a:p>
            <a:pPr algn="just"/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養士報</a:t>
            </a:r>
            <a:r>
              <a:rPr lang="zh-TW" altLang="en-US" dirty="0">
                <a:ea typeface="游ゴシック"/>
              </a:rPr>
              <a:t>」：培養人才，報效國家</a:t>
            </a:r>
            <a:endParaRPr lang="en-GB" altLang="zh-TW" dirty="0">
              <a:ea typeface="游ゴシック"/>
            </a:endParaRPr>
          </a:p>
          <a:p>
            <a:pPr algn="just"/>
            <a:endParaRPr lang="en-GB" altLang="zh-TW" dirty="0">
              <a:ea typeface="游ゴシック"/>
            </a:endParaRPr>
          </a:p>
          <a:p>
            <a:pPr algn="just"/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「臣道不一」，為臣他的本分職責、他負責的工作都不一定一樣。我們說盡忠職守，所以盡忠是為臣當中很重要的精神，而每一個人的職守不一定相同。</a:t>
            </a:r>
            <a:endParaRPr lang="en-GB" altLang="zh-TW" dirty="0">
              <a:ea typeface="游ゴシック"/>
            </a:endParaRPr>
          </a:p>
          <a:p>
            <a:pPr algn="just"/>
            <a:endParaRPr lang="en-GB" altLang="zh-TW" dirty="0">
              <a:ea typeface="游ゴシック"/>
            </a:endParaRPr>
          </a:p>
          <a:p>
            <a:pPr algn="just"/>
            <a:r>
              <a:rPr lang="en-US" altLang="zh-TW" dirty="0">
                <a:ea typeface="游ゴシック"/>
              </a:rPr>
              <a:t>【</a:t>
            </a:r>
            <a:r>
              <a:rPr lang="zh-TW" altLang="en-US" dirty="0">
                <a:ea typeface="游ゴシック"/>
              </a:rPr>
              <a:t>思考自己國家君主恩</a:t>
            </a:r>
            <a:r>
              <a:rPr lang="en-US" altLang="zh-TW" dirty="0">
                <a:ea typeface="游ゴシック"/>
              </a:rPr>
              <a:t>】</a:t>
            </a:r>
            <a:endParaRPr lang="en-GB" altLang="zh-TW" dirty="0">
              <a:ea typeface="游ゴシック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A60E49-23D2-5637-ABEE-B51FEB8B62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4134845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791634-4326-8039-0A97-8019571F7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A182B3-F81A-0A4B-18CD-B82F9792E0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7FA47B-0710-A1E0-1FBC-9C7CA06C23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「爲</a:t>
            </a: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武臣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。則以宣力靖亂爲忠」：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若當武官，就以盡力平靖動亂使能安寧為忠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zh-TW" alt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93B05F-7F8F-B670-6725-3075C0911F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426329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2E6547-4917-0FF5-8F35-620A9901A3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E474DA-901B-1FC5-3974-78336BA63BB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CFA477-3553-0392-4FFB-B94254EE5C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害亦終及於姦人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」：而這些奸臣最后都害慘自己。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784FF5-EDCA-B403-72DA-B737168136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2328173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8F00C7-EDB1-7913-3946-6FB7EF828A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348822-6262-8061-A2D2-218B4A55C6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4B04BD-D3E4-D9FC-3111-E375040215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接著提到，「唐宋以來，朋黨之禍是也」，這又點出了歷史當中，自唐朝以後，每個朝代的朋黨禍患非常大。這個黨不是指百姓，是指在朝廷，甚至於所有這些為官的人，他形成了黨派，互相攻擊，這個大傷國家的元氣。我們要讀歷史，為什麼？長見識。讀經典明理，而歷史就是把經典當中的事呈現給我們看，理事是不二，我們一看歷史，就對這些經典教誨印象深刻。</a:t>
            </a:r>
            <a:endParaRPr lang="en-GB" altLang="zh-TW" dirty="0">
              <a:ea typeface="游ゴシック"/>
            </a:endParaRPr>
          </a:p>
          <a:p>
            <a:endParaRPr lang="en-GB" altLang="zh-TW" dirty="0">
              <a:ea typeface="游ゴシック"/>
            </a:endParaRPr>
          </a:p>
          <a:p>
            <a:r>
              <a:rPr lang="zh-TW" altLang="en-US" dirty="0">
                <a:ea typeface="游ゴシック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或執法不回而非矯激</a:t>
            </a:r>
            <a:r>
              <a:rPr lang="zh-TW" altLang="en-US" dirty="0">
                <a:ea typeface="游ゴシック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有時執法不顧情面，也非因情緒激怒而矯枉過正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E602AB-7DEF-4E26-E4F7-240BF265C6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00759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823C1B-0869-9336-0CAD-7256E0C70D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27BDE5-F8B8-5117-0AE5-C61B57EAE7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030D2A-6D4F-B63F-8E50-5EDC25F063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「以道覆君而事之曰大忠」：用真理保護君王並誠心事奉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「覆」：保護、護持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「以德調君而輔之曰次忠」：以德行調適、輔助君王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FontTx/>
              <a:buNone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「輔」：輔弼、輔佐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indent="0">
              <a:buFontTx/>
              <a:buNone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「以是諫非而救之曰下忠」：已經有錯誤，比較晚了</a:t>
            </a:r>
            <a:br>
              <a:rPr lang="en-GB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中醫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上工治未病，下工才治已病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「從命利君曰</a:t>
            </a:r>
            <a:r>
              <a:rPr lang="zh-TW" altLang="en-US" sz="1200" u="none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順」：順從君王命令，而有利於君王國家的</a:t>
            </a:r>
            <a:endParaRPr lang="en-GB" altLang="zh-TW" sz="1200" u="none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171450" indent="-171450">
              <a:buFontTx/>
              <a:buChar char="-"/>
            </a:pP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「從命病君曰</a:t>
            </a:r>
            <a:r>
              <a:rPr lang="zh-TW" altLang="en-US" sz="12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諛</a:t>
            </a:r>
            <a:r>
              <a:rPr lang="zh-TW" altLang="en-US" sz="1200" u="none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」：順從君王命令，而對君王有害是諂媚、巴結</a:t>
            </a:r>
            <a:endParaRPr lang="en-GB" altLang="zh-TW" sz="1200" u="none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171450" indent="-171450">
              <a:buFontTx/>
              <a:buChar char="-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「逆命病君曰亂」：違逆君王的命令，又害君王，這個叫犯上作亂，悖亂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171450" indent="-171450">
              <a:buFontTx/>
              <a:buChar char="-"/>
            </a:pP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「逆命利君曰忠」，違逆君王的命令，但是有利於君，這忠。</a:t>
            </a:r>
            <a:br>
              <a:rPr lang="en-GB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所以忠言逆耳利於行，良藥苦口利於病。為人臣可依次關照，我們自己也可以回到自身，要順著自己的性德；順著習氣是害了自己。</a:t>
            </a:r>
            <a:endParaRPr lang="en-GB" altLang="zh-TW" sz="1200" u="non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4C7CFD-2B1A-29C5-87A7-D58B336FA9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2890333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A3F1B-4083-52E8-64FD-4137366B8F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E0A7372-6681-368F-30EB-C353FA0E0A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17EDFD-F428-E730-34EF-6DAE2B26CD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我們來看我們很熟悉貞觀之治。唐朝對世界的影響非常大，世界很多國家都有唐人街，這裡就可以看出唐朝的影響。提到貞觀之治，其中一位最重要的功臣就是魏徵大人，他是諫議大夫。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即上怒甚。弗輟</a:t>
            </a:r>
            <a:r>
              <a:rPr lang="zh-TW" altLang="en-US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u="sng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chuò</a:t>
            </a:r>
            <a:r>
              <a:rPr lang="zh-TW" altLang="en-US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」：伴君如伴虎，不怕死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「文德皇后」：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文德皇后（長孫皇后）是太宗的原配，跟他的感情非常好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「獻陵」：埋葬太宗母親的地方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「善回人主意」，皇帝執著夫妻感情，魏徵</a:t>
            </a:r>
            <a:r>
              <a:rPr lang="zh-TW" alt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善巧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提醒皇上要提起孝心。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A0A56B-09EE-BB27-46FB-9D13F8ACFC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63183217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D1164C-E10A-5B9A-8145-001EE2EA9B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F41065-3F87-BEA1-E14D-4D748FE888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553993-F8D9-30AF-6367-BB44D30484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「後頡利成擒」：頡利是東突厥的首領，擒獲，然後「酋長並帶刀宿衛」，連他們東突厥的酋長都來服務大唐，做皇宮的宿衛。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酋長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」：部落的領袖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「至外戶不閉。行旅不齎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jī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糧」：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夜不閉戶，然後出去旅行不用帶糧食，因為人民都很友善、都很好客，會照顧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「五世孫謩」，他的第五代孫謩（</a:t>
            </a:r>
            <a:r>
              <a:rPr lang="en-GB" altLang="zh-TW" sz="1200" b="0" i="0" u="none" strike="noStrike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mó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積善之家必有餘慶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55DEC8-BA5E-8C00-9DDA-EFB8FAFD22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3186340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3C1324-2E83-6F18-541C-6CAD440C93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2FFE76-0D54-3169-3F80-FB37593787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46DBEF-2600-0B0D-86D1-A5F08AFF1D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接下來我們進入孝。忠孝友悌，因為沒有國哪有家，忠先講，接著講孝，跟忠一樣重要，而孝是忠的基礎，忠臣出於孝子之門。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孝，橫的縱的，往古來今，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「看往古來今」：它是縱，時間。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孝字，上面一個老，下面一個子，老是上一代，子是下一代，是一體不能分的。上一代還有上一代，下一代還有下一代，過去無始，未來無終，豎窮三際。我們的祖先一直上去，我們後代一直下去，那只是這一生；那生生世世都有祖先、父母，也都有後代子孫，無邊無際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橫的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你看悌、孝，這沒有父母、祖先，沒有自己。可是再延伸開來，「兄道友，弟道恭，兄弟睦，孝在中」，所以要盡孝，就延伸開兄弟要友愛，再來同學要友愛、同事要友愛，不然還是不孝。所以橫的縱的、古往來今、無邊無際，都是孝悌的落實，都跟孝悌有關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9975C8-7FEA-DCD4-A9F1-1BEB3A5B13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29416345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90D33C-E283-CB7F-F6E7-6B54B658AD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E53D79D-9815-6D6F-66D8-7B4B5C45BE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BF8B38-8C8F-A0C1-6F90-4F93853BE4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「所以孝弟的，是甚麼根苗」：我們要去行孝悌，是什麼個道理？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人於天地間一氣耳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人活在天地間，就靠這一氣息。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自有宇宙以來。無日不生。都是活活的。</a:t>
            </a:r>
            <a:r>
              <a:rPr lang="zh-TW" altLang="en-US" sz="12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仁者活也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」：自從有了宇宙以來，萬物無日不在生長，都是有生機活着，就是靠着‘仁’在活着。</a:t>
            </a:r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便觸著我懷抱。便有生意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」：只要我們有所感觸，便是有了生存信息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080819-9F0D-BC03-DEFE-91BBB2731D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39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2016340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451D98-613B-97FD-F341-8146EA7D8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80CE-8394-23F8-C2C0-5FE6C5F889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96C573-0C35-E537-23B7-0276C68342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胎盤輸送氧氣與營養物質給胎兒、排出二氧化碳與代謝廢物、分泌維持妊娠（</a:t>
            </a:r>
            <a:r>
              <a:rPr lang="en-GB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ren4 shen1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）所需的激素</a:t>
            </a:r>
            <a:r>
              <a:rPr lang="zh-TW" altLang="en-US" dirty="0"/>
              <a:t>、提供免疫抗體保護胎兒，以及作為屏障阻擋部分有害物質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 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D59E93-89EF-BE21-016F-0D8EA80741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200764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170F98-0302-A9B0-84B6-14DCC654A9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DEDA1E-8E29-EE84-C944-FB6AC25DDF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7A5012-8996-2E8C-BD07-4208D91811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啼啼嘷嘷：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哭泣</a:t>
            </a:r>
            <a:endParaRPr lang="en-GB" altLang="zh-TW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r>
              <a:rPr lang="zh-TW" altLang="en-US" sz="1200" kern="1200" dirty="0">
                <a:solidFill>
                  <a:srgbClr val="543E34"/>
                </a:solidFill>
                <a:effectLst/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「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子生三年，然後免於父母之懷。」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「」：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時怎能分出哪是你的恩？哪是我的怨？哪個是你是？哪個是我非？這豈不是已渾然合為一體！這就是所謂的‘仁’ 。而‘仁’，就是指人與人之間的關係。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一整段讓我們去體會，小的時候真的是跟父母，有時候還有哥哥姐姐陪伴在側，給我們照顧安慰，好像融在一起，不分了。我們剛剛提到萬物一體謂之仁，但這個仁能夠發揮出來，也是從跟父母一體到跟兄弟姐妹也是一體，延伸到整個家族，延伸到一切人、一切萬物。</a:t>
            </a: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638BED-2763-5BC5-1634-49162445277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57371348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15D2AE-E753-5CF4-1FF4-25DE76A8A0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1077D1-1B1A-393D-B801-D9E28FA8AF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FDD23B-45E1-C5B7-A6DD-98DA34F8EF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自我意識展現、自我越強</a:t>
            </a:r>
            <a:r>
              <a:rPr lang="en-US" altLang="zh-TW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</a:p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但是我們看舜王這些大孝子，他們就始終不忘父母，就是把父母都放在最重要的位置，父母比自己的生命還重要。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55BC2B-2F3E-9E44-8094-5DECDA4E1D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7366080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7EE34A-87B1-D574-30D5-80F2D66A51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2FA616-0EF5-4108-D614-CD5646A9C3A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BDCC01-F95F-C512-8E0B-6F2DF021A51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而為父母者，復不勘破此機」：當父母的人沒有辦法識破這個關鍵、機關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挑他撥他」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：這個挑他撥他，俗話是說小孩被大人給玩壞了，我們跟他做的每個動作都在影響他的心態，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惟恐他不入了世情。不成了我相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」：又說恐他不入了世情，世情要分辨清楚，你要給他的是明白倫理道德因果、聖賢智慧，可不是讓他入了五欲六塵這些習染，可不能變成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《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金剛經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》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說的我相、人相、眾生相、壽者相。這自我保護，怕受人欺負，都會往這個方向來引導他，都是以自我為中心的發展，就會延伸開來。當然，並不是說不要注意孩子的安全，還是要教育他，但是教育他的時候，一來是讓他知道不要讓父母擔心，二來能包容這個世間，三來能藉由這些現象擴寬他的心量，去承擔這個社會需要的教化，而不是讓他在這樣的引導之下愈來愈只顧自己。</a:t>
            </a:r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燬譽根</a:t>
            </a:r>
            <a:r>
              <a:rPr lang="en-GB" altLang="zh-TW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”</a:t>
            </a:r>
            <a:r>
              <a:rPr lang="zh-CN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毀，批評他就怒，讚譽他就高興，那就變聞過怒、聞譽樂了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「務外根了」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他太在意這些感受、外表了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「伐善」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吹噓誇耀自己的才能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；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「施勞」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誇讚自己功勞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「矜名飾節」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好虛名，好像要體現他有氣節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dirty="0"/>
              <a:t>對兄弟就戲稱說：‘這才是我親生的兒子 ，這不是我親生的兒子；這兒子值得我憐愛， 這個不值得我憐愛。’</a:t>
            </a:r>
            <a:endParaRPr lang="en-GB" altLang="zh-TW" dirty="0"/>
          </a:p>
          <a:p>
            <a:endParaRPr lang="en-GB" altLang="zh-TW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A0DD9A-064C-8BC2-5C9F-41F5D408AB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407549044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E6DA6F-72CD-AC81-359B-57AC1A8CB3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1DDAFF-C224-FD1F-E6B5-93D9A58235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0B7BA7-A5D4-D6A7-1297-3A543184F63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這個時代貪污腐敗是很嚴重，根源，家庭教育、學校教育、社會教育，得從這裡下功夫才行。不然他習氣已經形成，很難遏止，用刑罰，那只能症狀（解）；要根本解，要靠教育。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「便引他很戾根、恩怨根了」，凶狠暴戾的這些觀念態度，恩怨情仇這些習氣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「他日便成了背公樹黨（這違背公義，樹立私黨）、陰鷙鬬害的氣象」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連父母亦不能有其子矣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連父母也左右不了他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BB4325-AF3E-853C-7F2D-02B722BA0C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7126749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45EC5A-451B-F24E-B647-3948C23E3D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90219C-F961-AA49-A19D-4C3166E370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04DFF4-CF31-16AD-CC1C-743719BD63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於是向之所以教其子者。皆爲還向父母之具</a:t>
            </a:r>
            <a:r>
              <a:rPr lang="zh-CN" altLang="en-US" dirty="0"/>
              <a:t>”：</a:t>
            </a:r>
            <a:r>
              <a:rPr lang="zh-TW" altLang="en-US" dirty="0"/>
              <a:t>于是以前教給小孩不正確 的觀念，現在完全都回應到父母身上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altLang="zh-TW" dirty="0"/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謀事而當。而以之自多也。一惹物議。而曰吾父母實然也</a:t>
            </a:r>
            <a:r>
              <a:rPr lang="en-GB" altLang="zh-TW" dirty="0"/>
              <a:t>”</a:t>
            </a:r>
            <a:r>
              <a:rPr lang="zh-CN" altLang="en-US" dirty="0"/>
              <a:t>：</a:t>
            </a:r>
            <a:r>
              <a:rPr lang="zh-TW" altLang="en-US" dirty="0"/>
              <a:t>若是事情做對，就以為自己出力很多；如果遭人非議，就說父母實在沒教好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dirty="0"/>
              <a:t>牛李</a:t>
            </a:r>
            <a:r>
              <a:rPr lang="zh-CN" altLang="en-US" dirty="0"/>
              <a:t>”</a:t>
            </a:r>
            <a:r>
              <a:rPr lang="zh-TW" altLang="en-US" dirty="0"/>
              <a:t>：指唐朝的牛僧儒與李吉甫、李德裕 父子，互立朋黨，互爭政權，當時並稱牛李。</a:t>
            </a:r>
            <a:endParaRPr lang="en-GB" altLang="zh-TW" dirty="0"/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洛朔 </a:t>
            </a:r>
            <a:r>
              <a:rPr lang="en-GB" altLang="zh-TW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(shuo4)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”：</a:t>
            </a:r>
            <a:r>
              <a:rPr lang="zh-TW" altLang="en-US" dirty="0"/>
              <a:t>宋哲宗元祐年間，反對王安石新法 有三黨，以程頤為首的，因住在洛陽，稱 為洛黨，以劉摯為首的，都居住北方，稱 為朔黨。</a:t>
            </a:r>
            <a:endParaRPr lang="en-GB" altLang="zh-TW" dirty="0"/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即家人而已然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”：</a:t>
            </a:r>
            <a:r>
              <a:rPr lang="zh-TW" altLang="en-US" dirty="0"/>
              <a:t>就是在同一家庭內，就已培植這</a:t>
            </a:r>
            <a:r>
              <a:rPr lang="zh-CN" altLang="en-US" dirty="0"/>
              <a:t>種觀念</a:t>
            </a:r>
            <a:endParaRPr lang="en-GB" altLang="zh-CN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而揖讓爭篡之局。自一堂而遂分也</a:t>
            </a:r>
            <a:r>
              <a:rPr lang="zh-CN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”：</a:t>
            </a:r>
            <a:r>
              <a:rPr lang="zh-TW" altLang="en-US" dirty="0"/>
              <a:t>而遇有應該禮讓，或爭奪篡取的局面 ，從同一家堂內就已見分曉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9E8C9-06CF-12A7-BE70-85AACE12EAF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690600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1A4C11-679F-7260-B7F2-D66553613D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5CD9F5-35FA-9CE0-CD40-4E0E28FFAC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612893-D23D-8070-317C-57865EA6EE4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“</a:t>
            </a: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百般沖下</a:t>
            </a:r>
            <a:r>
              <a:rPr lang="zh-CN" altLang="en-US" dirty="0"/>
              <a:t>”：</a:t>
            </a:r>
            <a:r>
              <a:rPr lang="zh-TW" altLang="en-US" dirty="0"/>
              <a:t>所以在多方衝激下，偶然也會出現驕傲怠惰的 情形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百般奉順。忽現蠻拗根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”：</a:t>
            </a:r>
            <a:r>
              <a:rPr lang="zh-TW" altLang="en-US" dirty="0"/>
              <a:t>雖然對于長上，百般奉承順從，偶而也 會出現蠻橫無理的情形</a:t>
            </a:r>
            <a:endParaRPr lang="en-GB" altLang="zh-TW" dirty="0"/>
          </a:p>
          <a:p>
            <a:r>
              <a:rPr lang="en-GB" altLang="zh-TW" dirty="0"/>
              <a:t>“</a:t>
            </a: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百般推讓。忽現我能我會根</a:t>
            </a:r>
            <a:r>
              <a:rPr lang="en-GB" altLang="zh-TW" dirty="0"/>
              <a:t>”</a:t>
            </a:r>
            <a:r>
              <a:rPr lang="zh-CN" altLang="en-US" dirty="0"/>
              <a:t>：</a:t>
            </a:r>
            <a:r>
              <a:rPr lang="zh-TW" altLang="en-US" dirty="0"/>
              <a:t>雖然遇到事情，常會 禮讓于人，偶然也會表現我很能幹的情形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altLang="zh-TW" dirty="0"/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故孝弟是無皮殼的物。有皮殼的。終鼓舞不上。此無皮殼的。便會達之天下</a:t>
            </a:r>
            <a:r>
              <a:rPr lang="en-GB" altLang="zh-TW" dirty="0"/>
              <a:t>”</a:t>
            </a:r>
            <a:r>
              <a:rPr lang="zh-CN" altLang="en-US" dirty="0"/>
              <a:t>：</a:t>
            </a:r>
            <a:endParaRPr lang="en-GB" altLang="zh-TW" dirty="0"/>
          </a:p>
          <a:p>
            <a:r>
              <a:rPr lang="zh-TW" altLang="en-US" dirty="0"/>
              <a:t>因為“孝悌”這東西，它是沒有皮殼的， 並非像皮殼之物，可以看到可以摸得。然而帶 有皮殼的東西，始終無法鼓舞使它上進；只有 像‘孝悌’這種沒皮殼的東西，反而鼓舞它， 可使其遍達于天下。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A626C8-ABE5-7549-76C8-E4720DFCB8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236871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6308E0-06F6-D95D-3C9A-E963356CDD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7AA7D76-E3D6-398E-D2AF-2F4EE63842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533CB1-AC73-CA34-420A-8275387F70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善下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”：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善下，善於事奉人，他能低下</a:t>
            </a:r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dirty="0"/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不言而飲人以和也</a:t>
            </a:r>
            <a:r>
              <a:rPr lang="zh-CN" altLang="en-US" dirty="0"/>
              <a:t>”：</a:t>
            </a:r>
            <a:r>
              <a:rPr lang="zh-TW" altLang="en-US" dirty="0"/>
              <a:t>如此可以不待言，就能和氣引導人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altLang="zh-TW" dirty="0"/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一一撞著孝弟。則必思所以撫喻之</a:t>
            </a:r>
            <a:r>
              <a:rPr lang="en-GB" altLang="zh-TW" dirty="0"/>
              <a:t>”</a:t>
            </a:r>
            <a:r>
              <a:rPr lang="zh-CN" altLang="en-US" dirty="0"/>
              <a:t>：</a:t>
            </a:r>
            <a:r>
              <a:rPr lang="zh-TW" altLang="en-US" dirty="0"/>
              <a:t>都要一一照着孝悌道理，一定想辦法來安撫開 導他們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altLang="zh-TW" dirty="0"/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老無告。幼顛連。一一撞著孝弟。則必思所以終養之</a:t>
            </a:r>
            <a:r>
              <a:rPr lang="en-GB" altLang="zh-TW" dirty="0"/>
              <a:t>”</a:t>
            </a:r>
            <a:r>
              <a:rPr lang="zh-CN" altLang="en-US" dirty="0"/>
              <a:t>：</a:t>
            </a:r>
            <a:r>
              <a:rPr lang="zh-TW" altLang="en-US" dirty="0"/>
              <a:t>而老年孤苦無依的，幼年困苦無養的 ，都要一一照着孝悌道理，一定要想辦法讓他 們能受到養護照顧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dirty="0"/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邊戌之士。不遑將父將母。一一撞著孝弟。則必思所以休恤之</a:t>
            </a:r>
            <a:r>
              <a:rPr lang="zh-CN" altLang="en-US" dirty="0"/>
              <a:t>”：</a:t>
            </a:r>
            <a:r>
              <a:rPr lang="zh-TW" altLang="en-US" dirty="0"/>
              <a:t>對于服勞役的人，和捍衛 邊疆的將士，無暇照顧父母的，都要一一按照 孝悌道理，一定要想辦法來安養撫恤他們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鯤鮞胎殀。將雛翼卵。草英木秀。帶根靠芽。一一撞著孝弟。則必思所以濡沫之。全護之。</a:t>
            </a:r>
            <a:r>
              <a:rPr lang="zh-CN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“：</a:t>
            </a:r>
            <a:r>
              <a:rPr lang="zh-TW" altLang="en-US" dirty="0"/>
              <a:t>對大魚小魚及動物胎卵，有斷滅之虞需要幫助者 ，草木花果成長需要保護根芽的，都要一一照 着孝悌道理，一定要想辦法來幫助它們。要完全盡到保護責任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9EA8C-7FB0-735B-3E86-13E9088552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698538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CB68D8-884E-9588-ACE2-D95910CA93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CB7D2E6-ECC1-F635-2E1C-F912996861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C8FB07-4CA6-A6A6-3C45-0321C77A35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這個就是孝悌教化到天下百姓，為官的人、上位的人都以孝悌之心來對待子民，最後連蠻夷之邦，連所有這些生靈都受到保護。這個是孝行天下的一段展現。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96939E-7807-4D31-B5F7-4A82E5A597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5646004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47E99A-44C1-84DF-721D-1B822B6563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67896E-8E48-78DE-7ACF-9C8122DAD1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D89185-C9FF-44DA-56E6-315B039EF3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TW" dirty="0"/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充此良知。便是大孝根苗</a:t>
            </a:r>
            <a:r>
              <a:rPr lang="en-GB" altLang="zh-TW" dirty="0"/>
              <a:t>”</a:t>
            </a:r>
            <a:r>
              <a:rPr lang="zh-CN" altLang="en-US" dirty="0"/>
              <a:t>：</a:t>
            </a:r>
            <a:r>
              <a:rPr lang="zh-TW" altLang="en-US" dirty="0"/>
              <a:t>因此只要擴充這個良知，便是大孝生起的根 苗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F15014-899A-BA78-3483-2EF6D8AE8FC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49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8012723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6DB7B5-95C2-FA0B-21DD-90F5725DB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E494680-4A75-25ED-4F1C-F96C337ACD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ABF0A3-8203-ACAB-8EE1-64B753C40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2CAC9-2FF9-6C09-D901-13969D1FA2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6179557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EFBE90-4031-FF96-9AC0-335F1AFA8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227B7C-0295-57B7-DB5C-11F8425CF7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2D788B-B5D7-72A7-2611-3740D5090D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那個墨汁快乾的時候，都會自己再跑出水來，「水忽盈池」，大家都覺得是孝感動天。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A5B1C5-B52D-83E5-C8BB-B47ABE99CC1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3305324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E1C0EA-6E88-CBF2-841A-6BE779847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3ACF5D-5EA7-4E3F-3724-AE10BA4153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E68BA1-B402-04B8-2FEE-F478D7C093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在佛經裡，佛也教導我們，「世若無佛，善事父母，事父母即是事佛。」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dirty="0"/>
              <a:t>“</a:t>
            </a:r>
            <a:r>
              <a:rPr lang="zh-TW" altLang="en-US" dirty="0"/>
              <a:t>有人用它來陪葬， 有人用它來薦亡</a:t>
            </a:r>
            <a:r>
              <a:rPr lang="zh-CN" altLang="en-US" dirty="0"/>
              <a:t>（</a:t>
            </a:r>
            <a:r>
              <a:rPr lang="zh-TW" altLang="en-US" dirty="0"/>
              <a:t>是為死者的亡靈念經或做佛事，使 其亡靈早日離苦超生。</a:t>
            </a:r>
            <a:r>
              <a:rPr lang="zh-CN" altLang="en-US" dirty="0"/>
              <a:t>）</a:t>
            </a:r>
            <a:r>
              <a:rPr lang="zh-TW" altLang="en-US" dirty="0"/>
              <a:t>。有病之人誦讀，可使疾病 痊癒；纏訟之人誦讀，可使訟事化解；若是遭 遇火災，誦讀可使熄滅。它不可思議的現象， 實際就是如此。”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dirty="0"/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嗟乎。舍現在佛。而乞靈過去佛。違心矣。不念孝經。而徒倖福於諸經。神惡之矣。</a:t>
            </a:r>
            <a:r>
              <a:rPr lang="zh-CN" altLang="en-US" dirty="0"/>
              <a:t>”：</a:t>
            </a:r>
            <a:r>
              <a:rPr lang="zh-TW" altLang="en-US" dirty="0"/>
              <a:t>唉！偏要捨棄現前佛 ，而去求助過去佛，豈不太違本意嗎？若不肯 念誦</a:t>
            </a:r>
            <a:r>
              <a:rPr lang="en-US" altLang="zh-TW" dirty="0"/>
              <a:t>《</a:t>
            </a:r>
            <a:r>
              <a:rPr lang="zh-TW" altLang="en-US" dirty="0"/>
              <a:t>孝經</a:t>
            </a:r>
            <a:r>
              <a:rPr lang="en-US" altLang="zh-TW" dirty="0"/>
              <a:t>》</a:t>
            </a:r>
            <a:r>
              <a:rPr lang="zh-TW" altLang="en-US" dirty="0"/>
              <a:t>，卻為僥倖得福，而只求于其他 經典，這連神明都厭惡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DDBF60-13FE-7773-8B42-76BD229BA4D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64496904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CFA16D-F7C8-C17E-2FC3-C90FFC5839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8895CE-919D-B9F4-63EA-9BC31C8AA1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14D0128-BDA3-0740-3AE9-4836C59C19C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有至性</a:t>
            </a:r>
            <a:r>
              <a:rPr lang="zh-CN" alt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孝悌已經跟他是融而為一，時時都是以真性在對待人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每遇美景良辰。必扶持宴笑。令母忘其所苦</a:t>
            </a:r>
            <a:r>
              <a:rPr lang="en-GB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每次遇到良辰美景，一定攙扶母親出來，跟家裡人相聚，讓母親能含飴弄孫，讓母親忘了人生的苦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「毀形吐血，茹素終身」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這個都是出自於至孝的行為，等於是母親去世了，他那種悲痛不能遏止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，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所以茹素終身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。</a:t>
            </a:r>
            <a:endParaRPr lang="en-GB" altLang="zh-CN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慈甥姪甚於子</a:t>
            </a:r>
            <a:r>
              <a:rPr lang="en-GB" altLang="zh-TW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他愛護他的侄子、外甥超過自己的孩子。當然，他的孩子會感受到他那個心，把外甥、侄子都看作父母留下來的血脈，應該是感動他的孩子。當然，不是說對孩子不好，這個就偏掉了。因為畢竟孩子時時都在自己身邊，他隨時可以感受到你對他的愛護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無由展我孝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怎麼去把這個孝能夠抒發開來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68DE70-C8CB-5A76-9A3C-D6C1B0DFBF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63998832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33E368-AA1B-BC4C-116E-DD1087916B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F100EB-B2F4-4820-167B-D6BF7E22C0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531D23-BE5F-3D4A-504A-199A453AC9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522664-6E5A-637D-E03A-49F62FBF82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045281297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3C420B-2B56-01FE-5FAF-60044656E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6F2334-BA14-0B9A-B1DD-EDE9F7E27E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A78CA3-28EE-150D-D6D1-5CED01E6994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孝悌本一，今又專言者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其他德行，包含忠、信、禮、義、廉、恥、仁、愛、和、平，其實也都是從孝出來的善根。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「欲人隨事而盡之」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希望學習的人可以隨著平常這些事情，生活的點滴當中能夠盡力盡分，盡本分。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「愛而且敬」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敬重。因為弟弟也是父母、爺爺、奶奶血脈的承傳，這個敬重表現在盡力照顧好弟弟，甚至於可以放棄自己的學業，去供弟弟妹妹讀書，這是友。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</a:t>
            </a:r>
            <a:r>
              <a:rPr lang="zh-TW" altLang="en-US" sz="12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畏而且和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」：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敬畏，因為受兄姐很多恩德，而且懂得和順其兄長</a:t>
            </a:r>
            <a:endParaRPr lang="en-GB" altLang="zh-TW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「人生最為難得，自父母看來，原是一體」</a:t>
            </a:r>
            <a:r>
              <a:rPr lang="zh-CN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：</a:t>
            </a:r>
            <a:r>
              <a:rPr lang="zh-TW" alt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同氣連枝。而且兄弟姐妹可以算是陪我們人生最久的親人，父母可能還沒那麼久，因為畢竟父母大我們一輩。所以都是父母的骨肉，都是他們的心上肉。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3FFFCB-5C29-0B1D-9DB7-E0022E23D6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4818616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D499ED-CA62-F7A4-E5BF-AD6AD86922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2323B59-43EE-E070-D805-192D23ECC2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818FAA-94D9-9FFA-7D2F-68BC7A850C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4EC0C1-C356-41AF-2309-9F367C4123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83910401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1D00DB-F656-FE6B-BA3D-62CF23DC4E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2BA0BB-5F77-9981-E721-E67F7B2244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BE6E31-B676-7E93-5526-EEAAE1C7DB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王陽明先生曾說：“舜能夠感化同父異母 的弟弟－象的關鍵，就是不去看象的不對。我 認為骨肉至親之間，只應講情不應講理；如果 一味地執着于理，必然會傷到感情，而傷到感 情就不合理了。”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zh-TW" altLang="en-US" dirty="0"/>
              <a:t>有人問宋朝的程子說：“事奉兄長已盡到 情理，卻還得不到兄長歡心，那該怎么辦？” 程子回答：“只要以至誠心盡到孝敬，並不需 刻意表明自己心意就可以了。”又問：“應要 如何對待弟弟？”程子說：“只要誠心盡到友 愛就可以了。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C24B02-772C-3FC8-DF47-A4FC10B944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5466647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521EEE-EBE2-E9A4-4279-64500E9150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7CF6FB-6B4C-EA92-4115-A3E4486513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25F3AF-1547-4B18-C9D0-DE94F6B901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周文燦天性友愛。他哥哥愛喝酒，而且 仰賴文燦生活，曾喝醉酒毆打文燦，鄰居都忿 忿不平罵他哥哥。但文燦卻生氣地對鄰居說： “我哥哥並沒打我，你們為什么要離間我們兄 弟骨肉的感情？</a:t>
            </a:r>
            <a:endParaRPr lang="en-GB" altLang="zh-TW" dirty="0"/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【</a:t>
            </a:r>
            <a:r>
              <a:rPr lang="zh-TW" altLang="en-US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這個很有人生哲理，所以兄弟之間是不記恨、不計較的，他心裡可能覺得那就是喝醉了，根本就沒放在心上。什麼放心上？就是兄弟要和合，不能有嫌隙。結果這個鄰居假如罵了他的哥哥，可能就會影響他兄弟的情感。所以都是把兄弟之情放在前面，其他這些事不放在心上。</a:t>
            </a:r>
            <a:r>
              <a:rPr lang="en-US" altLang="zh-TW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】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2C895F-FBB4-D553-3CB9-B05C93C78D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1560829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5F4BC-D9D2-FE48-7545-E8DA568F5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CAF7E6-AAE5-1679-BAB7-A3FA89280C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C82C3E-6AC0-C480-194B-DD94FAE1BF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在南北朝時，北齊有位叫普明的人，兄 弟為爭財產長年累月打官司，而且還各自援引 有力的證據和證人，一狀告到清河（今河北鉅 鹿縣東）太守蘇瓊那裡。蘇太守召見並告誡他 們說：“天下最難得到的就是兄弟，最容易得 到的則是田地；假使得到田地而失去兄弟，你 們心中作何感想？”兄弟因而傷心落淚，旁邊 的證人也無不被感動得流淚。于是普明兄弟就 向太守叩頭認錯，並且互相推讓田產。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E0412A-37B0-F8CA-7DCE-19606A019B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66290-4595-5745-A50F-D5EC13BAC604}" type="slidenum">
              <a:rPr lang="en-US" noProof="0" smtClean="0"/>
              <a:t>59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31698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915924" y="914400"/>
            <a:ext cx="10360152" cy="5029200"/>
          </a:xfrm>
        </p:spPr>
        <p:txBody>
          <a:bodyPr anchor="ctr"/>
          <a:lstStyle>
            <a:lvl1pPr algn="ctr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747404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941984E2-3225-05D3-3A3D-9D5F5840E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5" y="0"/>
            <a:ext cx="6558260" cy="6858000"/>
          </a:xfrm>
          <a:custGeom>
            <a:avLst/>
            <a:gdLst>
              <a:gd name="connsiteX0" fmla="*/ 0 w 6558260"/>
              <a:gd name="connsiteY0" fmla="*/ 0 h 6858000"/>
              <a:gd name="connsiteX1" fmla="*/ 5115438 w 6558260"/>
              <a:gd name="connsiteY1" fmla="*/ 0 h 6858000"/>
              <a:gd name="connsiteX2" fmla="*/ 5238365 w 6558260"/>
              <a:gd name="connsiteY2" fmla="*/ 66359 h 6858000"/>
              <a:gd name="connsiteX3" fmla="*/ 6291520 w 6558260"/>
              <a:gd name="connsiteY3" fmla="*/ 1269725 h 6858000"/>
              <a:gd name="connsiteX4" fmla="*/ 6458331 w 6558260"/>
              <a:gd name="connsiteY4" fmla="*/ 3184523 h 6858000"/>
              <a:gd name="connsiteX5" fmla="*/ 5040408 w 6558260"/>
              <a:gd name="connsiteY5" fmla="*/ 4821851 h 6858000"/>
              <a:gd name="connsiteX6" fmla="*/ 4308904 w 6558260"/>
              <a:gd name="connsiteY6" fmla="*/ 5001158 h 6858000"/>
              <a:gd name="connsiteX7" fmla="*/ 2788379 w 6558260"/>
              <a:gd name="connsiteY7" fmla="*/ 5605778 h 6858000"/>
              <a:gd name="connsiteX8" fmla="*/ 1789804 w 6558260"/>
              <a:gd name="connsiteY8" fmla="*/ 6672529 h 6858000"/>
              <a:gd name="connsiteX9" fmla="*/ 1681243 w 6558260"/>
              <a:gd name="connsiteY9" fmla="*/ 6840787 h 6858000"/>
              <a:gd name="connsiteX10" fmla="*/ 1670576 w 6558260"/>
              <a:gd name="connsiteY10" fmla="*/ 6858000 h 6858000"/>
              <a:gd name="connsiteX11" fmla="*/ 0 w 655826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558260" h="6858000">
                <a:moveTo>
                  <a:pt x="0" y="0"/>
                </a:moveTo>
                <a:lnTo>
                  <a:pt x="5115438" y="0"/>
                </a:lnTo>
                <a:lnTo>
                  <a:pt x="5238365" y="66359"/>
                </a:lnTo>
                <a:cubicBezTo>
                  <a:pt x="5682224" y="338566"/>
                  <a:pt x="6040902" y="730462"/>
                  <a:pt x="6291520" y="1269725"/>
                </a:cubicBezTo>
                <a:cubicBezTo>
                  <a:pt x="6564184" y="1856367"/>
                  <a:pt x="6642164" y="2496371"/>
                  <a:pt x="6458331" y="3184523"/>
                </a:cubicBezTo>
                <a:cubicBezTo>
                  <a:pt x="6242848" y="3991449"/>
                  <a:pt x="5757187" y="4528124"/>
                  <a:pt x="5040408" y="4821851"/>
                </a:cubicBezTo>
                <a:cubicBezTo>
                  <a:pt x="4800781" y="4920015"/>
                  <a:pt x="4554699" y="4955733"/>
                  <a:pt x="4308904" y="5001158"/>
                </a:cubicBezTo>
                <a:cubicBezTo>
                  <a:pt x="3777583" y="5099178"/>
                  <a:pt x="3264096" y="5274085"/>
                  <a:pt x="2788379" y="5605778"/>
                </a:cubicBezTo>
                <a:cubicBezTo>
                  <a:pt x="2387773" y="5884873"/>
                  <a:pt x="2065959" y="6252666"/>
                  <a:pt x="1789804" y="6672529"/>
                </a:cubicBezTo>
                <a:cubicBezTo>
                  <a:pt x="1751257" y="6731138"/>
                  <a:pt x="1715181" y="6787110"/>
                  <a:pt x="1681243" y="6840787"/>
                </a:cubicBezTo>
                <a:lnTo>
                  <a:pt x="16705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01467" y="914400"/>
            <a:ext cx="5641848" cy="5029200"/>
          </a:xfrm>
        </p:spPr>
        <p:txBody>
          <a:bodyPr anchor="ctr" anchorCtr="0"/>
          <a:lstStyle>
            <a:lvl1pPr algn="l"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868956" y="1143000"/>
            <a:ext cx="4190999" cy="4679830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05756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06890132-DB42-A903-1EAB-CA29D3F0434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>
              <a:lnSpc>
                <a:spcPct val="75000"/>
              </a:lnSpc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ED90D1-D640-D115-6711-35DE812FC0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875319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67286" y="1"/>
            <a:ext cx="5324716" cy="6417732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401941" y="0"/>
            <a:ext cx="4790059" cy="6587067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t">
            <a:no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659711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>
            <a:extLst>
              <a:ext uri="{FF2B5EF4-FFF2-40B4-BE49-F238E27FC236}">
                <a16:creationId xmlns:a16="http://schemas.microsoft.com/office/drawing/2014/main" id="{D24A04BE-9BA3-80DD-EE68-A8B8BA085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918777" y="0"/>
            <a:ext cx="5288935" cy="6857999"/>
          </a:xfrm>
          <a:custGeom>
            <a:avLst/>
            <a:gdLst>
              <a:gd name="connsiteX0" fmla="*/ 5288935 w 5288935"/>
              <a:gd name="connsiteY0" fmla="*/ 5846993 h 6857999"/>
              <a:gd name="connsiteX1" fmla="*/ 5288935 w 5288935"/>
              <a:gd name="connsiteY1" fmla="*/ 6857999 h 6857999"/>
              <a:gd name="connsiteX2" fmla="*/ 4837168 w 5288935"/>
              <a:gd name="connsiteY2" fmla="*/ 6857999 h 6857999"/>
              <a:gd name="connsiteX3" fmla="*/ 4970284 w 5288935"/>
              <a:gd name="connsiteY3" fmla="*/ 6566499 h 6857999"/>
              <a:gd name="connsiteX4" fmla="*/ 5151893 w 5288935"/>
              <a:gd name="connsiteY4" fmla="*/ 6167371 h 6857999"/>
              <a:gd name="connsiteX5" fmla="*/ 13164 w 5288935"/>
              <a:gd name="connsiteY5" fmla="*/ 0 h 6857999"/>
              <a:gd name="connsiteX6" fmla="*/ 5288935 w 5288935"/>
              <a:gd name="connsiteY6" fmla="*/ 0 h 6857999"/>
              <a:gd name="connsiteX7" fmla="*/ 5288935 w 5288935"/>
              <a:gd name="connsiteY7" fmla="*/ 3411849 h 6857999"/>
              <a:gd name="connsiteX8" fmla="*/ 5247557 w 5288935"/>
              <a:gd name="connsiteY8" fmla="*/ 3366169 h 6857999"/>
              <a:gd name="connsiteX9" fmla="*/ 333189 w 5288935"/>
              <a:gd name="connsiteY9" fmla="*/ 1342399 h 6857999"/>
              <a:gd name="connsiteX10" fmla="*/ 10627 w 5288935"/>
              <a:gd name="connsiteY10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88935" h="6857999">
                <a:moveTo>
                  <a:pt x="5288935" y="5846993"/>
                </a:moveTo>
                <a:lnTo>
                  <a:pt x="5288935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031407" y="6433649"/>
                  <a:pt x="5092600" y="6300408"/>
                  <a:pt x="5151893" y="6167371"/>
                </a:cubicBezTo>
                <a:close/>
                <a:moveTo>
                  <a:pt x="13164" y="0"/>
                </a:moveTo>
                <a:lnTo>
                  <a:pt x="5288935" y="0"/>
                </a:lnTo>
                <a:lnTo>
                  <a:pt x="5288935" y="3411849"/>
                </a:lnTo>
                <a:lnTo>
                  <a:pt x="5247557" y="3366169"/>
                </a:lnTo>
                <a:cubicBezTo>
                  <a:pt x="4159360" y="2292541"/>
                  <a:pt x="1405487" y="3120418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>
              <a:alpha val="50242"/>
            </a:schemeClr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 flipH="1">
            <a:off x="0" y="-26179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52384F4-F6AD-F668-A66B-AEFD70995F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7205" y="914400"/>
            <a:ext cx="5449824" cy="3538728"/>
          </a:xfrm>
        </p:spPr>
        <p:txBody>
          <a:bodyPr anchor="b"/>
          <a:lstStyle>
            <a:lvl1pPr>
              <a:lnSpc>
                <a:spcPct val="75000"/>
              </a:lnSpc>
              <a:defRPr sz="4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AA0A37B-4C20-7766-0623-4E06EA6A5C83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-1" y="261780"/>
            <a:ext cx="5046134" cy="6596220"/>
          </a:xfrm>
          <a:custGeom>
            <a:avLst/>
            <a:gdLst>
              <a:gd name="connsiteX0" fmla="*/ 184819 w 5046134"/>
              <a:gd name="connsiteY0" fmla="*/ 2431 h 6596220"/>
              <a:gd name="connsiteX1" fmla="*/ 3414011 w 5046134"/>
              <a:gd name="connsiteY1" fmla="*/ 979324 h 6596220"/>
              <a:gd name="connsiteX2" fmla="*/ 5034288 w 5046134"/>
              <a:gd name="connsiteY2" fmla="*/ 4832904 h 6596220"/>
              <a:gd name="connsiteX3" fmla="*/ 5046134 w 5046134"/>
              <a:gd name="connsiteY3" fmla="*/ 5085904 h 6596220"/>
              <a:gd name="connsiteX4" fmla="*/ 5046134 w 5046134"/>
              <a:gd name="connsiteY4" fmla="*/ 5736037 h 6596220"/>
              <a:gd name="connsiteX5" fmla="*/ 5031481 w 5046134"/>
              <a:gd name="connsiteY5" fmla="*/ 6021198 h 6596220"/>
              <a:gd name="connsiteX6" fmla="*/ 4991180 w 5046134"/>
              <a:gd name="connsiteY6" fmla="*/ 6417518 h 6596220"/>
              <a:gd name="connsiteX7" fmla="*/ 4964840 w 5046134"/>
              <a:gd name="connsiteY7" fmla="*/ 6596220 h 6596220"/>
              <a:gd name="connsiteX8" fmla="*/ 0 w 5046134"/>
              <a:gd name="connsiteY8" fmla="*/ 6596220 h 6596220"/>
              <a:gd name="connsiteX9" fmla="*/ 0 w 5046134"/>
              <a:gd name="connsiteY9" fmla="*/ 11979 h 65962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046134" h="6596220">
                <a:moveTo>
                  <a:pt x="184819" y="2431"/>
                </a:moveTo>
                <a:cubicBezTo>
                  <a:pt x="1439107" y="-30530"/>
                  <a:pt x="2603639" y="270589"/>
                  <a:pt x="3414011" y="979324"/>
                </a:cubicBezTo>
                <a:cubicBezTo>
                  <a:pt x="4354193" y="1801574"/>
                  <a:pt x="4922268" y="3264010"/>
                  <a:pt x="5034288" y="4832904"/>
                </a:cubicBezTo>
                <a:lnTo>
                  <a:pt x="5046134" y="5085904"/>
                </a:lnTo>
                <a:lnTo>
                  <a:pt x="5046134" y="5736037"/>
                </a:lnTo>
                <a:lnTo>
                  <a:pt x="5031481" y="6021198"/>
                </a:lnTo>
                <a:cubicBezTo>
                  <a:pt x="5021376" y="6153595"/>
                  <a:pt x="5007959" y="6285805"/>
                  <a:pt x="4991180" y="6417518"/>
                </a:cubicBezTo>
                <a:lnTo>
                  <a:pt x="4964840" y="6596220"/>
                </a:lnTo>
                <a:lnTo>
                  <a:pt x="0" y="6596220"/>
                </a:lnTo>
                <a:lnTo>
                  <a:pt x="0" y="11979"/>
                </a:lnTo>
                <a:close/>
              </a:path>
            </a:pathLst>
          </a:custGeom>
          <a:solidFill>
            <a:schemeClr val="bg2"/>
          </a:solidFill>
        </p:spPr>
        <p:txBody>
          <a:bodyPr wrap="square" tIns="914400">
            <a:no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E1E65B-8F03-21A6-6A59-95F0691D8856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5827204" y="4681728"/>
            <a:ext cx="5449824" cy="1280160"/>
          </a:xfrm>
        </p:spPr>
        <p:txBody>
          <a:bodyPr>
            <a:noAutofit/>
          </a:bodyPr>
          <a:lstStyle>
            <a:lvl1pPr marL="0" indent="0">
              <a:buFont typeface="Courier New" panose="02070309020205020404" pitchFamily="49" charset="0"/>
              <a:buNone/>
              <a:defRPr sz="2400" b="0" cap="all" baseline="0"/>
            </a:lvl1pPr>
            <a:lvl2pPr>
              <a:defRPr sz="2400"/>
            </a:lvl2pPr>
            <a:lvl3pPr>
              <a:defRPr sz="24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7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8639877-C4A6-4E44-C600-FE3C6CD5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0439AA5-A7EE-A20E-BB67-D356776D0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9E752F7-61F0-6779-9E8E-3541BFF7D2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Title 1">
            <a:extLst>
              <a:ext uri="{FF2B5EF4-FFF2-40B4-BE49-F238E27FC236}">
                <a16:creationId xmlns:a16="http://schemas.microsoft.com/office/drawing/2014/main" id="{FA7EBEDF-950A-F10B-DA20-24FB521457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FD0E545-8D0D-B848-836A-23CEBCD6B0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-1" y="5010313"/>
            <a:ext cx="3307890" cy="1876021"/>
          </a:xfrm>
          <a:custGeom>
            <a:avLst/>
            <a:gdLst>
              <a:gd name="connsiteX0" fmla="*/ 3307890 w 3307890"/>
              <a:gd name="connsiteY0" fmla="*/ 1876021 h 1876021"/>
              <a:gd name="connsiteX1" fmla="*/ 3062737 w 3307890"/>
              <a:gd name="connsiteY1" fmla="*/ 1792455 h 1876021"/>
              <a:gd name="connsiteX2" fmla="*/ 56315 w 3307890"/>
              <a:gd name="connsiteY2" fmla="*/ 110172 h 1876021"/>
              <a:gd name="connsiteX3" fmla="*/ 0 w 3307890"/>
              <a:gd name="connsiteY3" fmla="*/ 0 h 1876021"/>
              <a:gd name="connsiteX4" fmla="*/ 3307890 w 3307890"/>
              <a:gd name="connsiteY4" fmla="*/ 0 h 187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07890" h="1876021">
                <a:moveTo>
                  <a:pt x="3307890" y="1876021"/>
                </a:moveTo>
                <a:lnTo>
                  <a:pt x="3062737" y="1792455"/>
                </a:lnTo>
                <a:cubicBezTo>
                  <a:pt x="1499256" y="1257872"/>
                  <a:pt x="548396" y="895598"/>
                  <a:pt x="56315" y="110172"/>
                </a:cubicBezTo>
                <a:lnTo>
                  <a:pt x="0" y="0"/>
                </a:lnTo>
                <a:lnTo>
                  <a:pt x="3307890" y="0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7114E853-6F7C-9899-77FD-0E77D0A86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394047" y="4650286"/>
            <a:ext cx="1859768" cy="2207713"/>
          </a:xfrm>
          <a:custGeom>
            <a:avLst/>
            <a:gdLst>
              <a:gd name="connsiteX0" fmla="*/ 0 w 1859768"/>
              <a:gd name="connsiteY0" fmla="*/ 118614 h 2207713"/>
              <a:gd name="connsiteX1" fmla="*/ 0 w 1859768"/>
              <a:gd name="connsiteY1" fmla="*/ 29419 h 2207713"/>
              <a:gd name="connsiteX2" fmla="*/ 16244 w 1859768"/>
              <a:gd name="connsiteY2" fmla="*/ 0 h 2207713"/>
              <a:gd name="connsiteX3" fmla="*/ 68915 w 1859768"/>
              <a:gd name="connsiteY3" fmla="*/ 0 h 2207713"/>
              <a:gd name="connsiteX4" fmla="*/ 1715656 w 1859768"/>
              <a:gd name="connsiteY4" fmla="*/ 494800 h 2207713"/>
              <a:gd name="connsiteX5" fmla="*/ 1683714 w 1859768"/>
              <a:gd name="connsiteY5" fmla="*/ 491216 h 2207713"/>
              <a:gd name="connsiteX6" fmla="*/ 1337678 w 1859768"/>
              <a:gd name="connsiteY6" fmla="*/ 431097 h 2207713"/>
              <a:gd name="connsiteX7" fmla="*/ 950852 w 1859768"/>
              <a:gd name="connsiteY7" fmla="*/ 31845 h 2207713"/>
              <a:gd name="connsiteX8" fmla="*/ 938957 w 1859768"/>
              <a:gd name="connsiteY8" fmla="*/ 0 h 2207713"/>
              <a:gd name="connsiteX9" fmla="*/ 1152830 w 1859768"/>
              <a:gd name="connsiteY9" fmla="*/ 0 h 2207713"/>
              <a:gd name="connsiteX10" fmla="*/ 1267279 w 1859768"/>
              <a:gd name="connsiteY10" fmla="*/ 105940 h 2207713"/>
              <a:gd name="connsiteX11" fmla="*/ 1390620 w 1859768"/>
              <a:gd name="connsiteY11" fmla="*/ 219990 h 2207713"/>
              <a:gd name="connsiteX12" fmla="*/ 1376706 w 1859768"/>
              <a:gd name="connsiteY12" fmla="*/ 237482 h 2207713"/>
              <a:gd name="connsiteX13" fmla="*/ 1213653 w 1859768"/>
              <a:gd name="connsiteY13" fmla="*/ 110730 h 2207713"/>
              <a:gd name="connsiteX14" fmla="*/ 1013214 w 1859768"/>
              <a:gd name="connsiteY14" fmla="*/ 4927 h 2207713"/>
              <a:gd name="connsiteX15" fmla="*/ 1634702 w 1859768"/>
              <a:gd name="connsiteY15" fmla="*/ 427133 h 2207713"/>
              <a:gd name="connsiteX16" fmla="*/ 1297389 w 1859768"/>
              <a:gd name="connsiteY16" fmla="*/ 8655 h 2207713"/>
              <a:gd name="connsiteX17" fmla="*/ 1259059 w 1859768"/>
              <a:gd name="connsiteY17" fmla="*/ 0 h 2207713"/>
              <a:gd name="connsiteX18" fmla="*/ 1410415 w 1859768"/>
              <a:gd name="connsiteY18" fmla="*/ 0 h 2207713"/>
              <a:gd name="connsiteX19" fmla="*/ 1499716 w 1859768"/>
              <a:gd name="connsiteY19" fmla="*/ 66646 h 2207713"/>
              <a:gd name="connsiteX20" fmla="*/ 1637128 w 1859768"/>
              <a:gd name="connsiteY20" fmla="*/ 256403 h 2207713"/>
              <a:gd name="connsiteX21" fmla="*/ 1744255 w 1859768"/>
              <a:gd name="connsiteY21" fmla="*/ 480278 h 2207713"/>
              <a:gd name="connsiteX22" fmla="*/ 1715656 w 1859768"/>
              <a:gd name="connsiteY22" fmla="*/ 494800 h 2207713"/>
              <a:gd name="connsiteX23" fmla="*/ 118121 w 1859768"/>
              <a:gd name="connsiteY23" fmla="*/ 857786 h 2207713"/>
              <a:gd name="connsiteX24" fmla="*/ 433985 w 1859768"/>
              <a:gd name="connsiteY24" fmla="*/ 43220 h 2207713"/>
              <a:gd name="connsiteX25" fmla="*/ 374233 w 1859768"/>
              <a:gd name="connsiteY25" fmla="*/ 191214 h 2207713"/>
              <a:gd name="connsiteX26" fmla="*/ 330862 w 1859768"/>
              <a:gd name="connsiteY26" fmla="*/ 340269 h 2207713"/>
              <a:gd name="connsiteX27" fmla="*/ 304211 w 1859768"/>
              <a:gd name="connsiteY27" fmla="*/ 324744 h 2207713"/>
              <a:gd name="connsiteX28" fmla="*/ 328152 w 1859768"/>
              <a:gd name="connsiteY28" fmla="*/ 127918 h 2207713"/>
              <a:gd name="connsiteX29" fmla="*/ 118121 w 1859768"/>
              <a:gd name="connsiteY29" fmla="*/ 857786 h 2207713"/>
              <a:gd name="connsiteX30" fmla="*/ 74903 w 1859768"/>
              <a:gd name="connsiteY30" fmla="*/ 966935 h 2207713"/>
              <a:gd name="connsiteX31" fmla="*/ 69491 w 1859768"/>
              <a:gd name="connsiteY31" fmla="*/ 504187 h 2207713"/>
              <a:gd name="connsiteX32" fmla="*/ 326258 w 1859768"/>
              <a:gd name="connsiteY32" fmla="*/ 28833 h 2207713"/>
              <a:gd name="connsiteX33" fmla="*/ 351236 w 1859768"/>
              <a:gd name="connsiteY33" fmla="*/ 0 h 2207713"/>
              <a:gd name="connsiteX34" fmla="*/ 500166 w 1859768"/>
              <a:gd name="connsiteY34" fmla="*/ 0 h 2207713"/>
              <a:gd name="connsiteX35" fmla="*/ 501007 w 1859768"/>
              <a:gd name="connsiteY35" fmla="*/ 11785 h 2207713"/>
              <a:gd name="connsiteX36" fmla="*/ 245786 w 1859768"/>
              <a:gd name="connsiteY36" fmla="*/ 835475 h 2207713"/>
              <a:gd name="connsiteX37" fmla="*/ 74903 w 1859768"/>
              <a:gd name="connsiteY37" fmla="*/ 966935 h 2207713"/>
              <a:gd name="connsiteX38" fmla="*/ 1661942 w 1859768"/>
              <a:gd name="connsiteY38" fmla="*/ 1353812 h 2207713"/>
              <a:gd name="connsiteX39" fmla="*/ 1749989 w 1859768"/>
              <a:gd name="connsiteY39" fmla="*/ 1342230 h 2207713"/>
              <a:gd name="connsiteX40" fmla="*/ 1312677 w 1859768"/>
              <a:gd name="connsiteY40" fmla="*/ 968809 h 2207713"/>
              <a:gd name="connsiteX41" fmla="*/ 1232104 w 1859768"/>
              <a:gd name="connsiteY41" fmla="*/ 979836 h 2207713"/>
              <a:gd name="connsiteX42" fmla="*/ 1510925 w 1859768"/>
              <a:gd name="connsiteY42" fmla="*/ 1199562 h 2207713"/>
              <a:gd name="connsiteX43" fmla="*/ 1217072 w 1859768"/>
              <a:gd name="connsiteY43" fmla="*/ 1054216 h 2207713"/>
              <a:gd name="connsiteX44" fmla="*/ 1661942 w 1859768"/>
              <a:gd name="connsiteY44" fmla="*/ 1353812 h 2207713"/>
              <a:gd name="connsiteX45" fmla="*/ 394807 w 1859768"/>
              <a:gd name="connsiteY45" fmla="*/ 1626455 h 2207713"/>
              <a:gd name="connsiteX46" fmla="*/ 466693 w 1859768"/>
              <a:gd name="connsiteY46" fmla="*/ 1595017 h 2207713"/>
              <a:gd name="connsiteX47" fmla="*/ 650821 w 1859768"/>
              <a:gd name="connsiteY47" fmla="*/ 1077380 h 2207713"/>
              <a:gd name="connsiteX48" fmla="*/ 591587 w 1859768"/>
              <a:gd name="connsiteY48" fmla="*/ 974474 h 2207713"/>
              <a:gd name="connsiteX49" fmla="*/ 557216 w 1859768"/>
              <a:gd name="connsiteY49" fmla="*/ 1094794 h 2207713"/>
              <a:gd name="connsiteX50" fmla="*/ 486148 w 1859768"/>
              <a:gd name="connsiteY50" fmla="*/ 1388665 h 2207713"/>
              <a:gd name="connsiteX51" fmla="*/ 452079 w 1859768"/>
              <a:gd name="connsiteY51" fmla="*/ 1431607 h 2207713"/>
              <a:gd name="connsiteX52" fmla="*/ 430714 w 1859768"/>
              <a:gd name="connsiteY52" fmla="*/ 1420233 h 2207713"/>
              <a:gd name="connsiteX53" fmla="*/ 493238 w 1859768"/>
              <a:gd name="connsiteY53" fmla="*/ 1142201 h 2207713"/>
              <a:gd name="connsiteX54" fmla="*/ 394807 w 1859768"/>
              <a:gd name="connsiteY54" fmla="*/ 1626455 h 2207713"/>
              <a:gd name="connsiteX55" fmla="*/ 1315388 w 1859768"/>
              <a:gd name="connsiteY55" fmla="*/ 2115696 h 2207713"/>
              <a:gd name="connsiteX56" fmla="*/ 1031118 w 1859768"/>
              <a:gd name="connsiteY56" fmla="*/ 1312715 h 2207713"/>
              <a:gd name="connsiteX57" fmla="*/ 1129348 w 1859768"/>
              <a:gd name="connsiteY57" fmla="*/ 1549780 h 2207713"/>
              <a:gd name="connsiteX58" fmla="*/ 1248211 w 1859768"/>
              <a:gd name="connsiteY58" fmla="*/ 1771927 h 2207713"/>
              <a:gd name="connsiteX59" fmla="*/ 1198290 w 1859768"/>
              <a:gd name="connsiteY59" fmla="*/ 1766808 h 2207713"/>
              <a:gd name="connsiteX60" fmla="*/ 990681 w 1859768"/>
              <a:gd name="connsiteY60" fmla="*/ 1391341 h 2207713"/>
              <a:gd name="connsiteX61" fmla="*/ 1315388 w 1859768"/>
              <a:gd name="connsiteY61" fmla="*/ 2115696 h 2207713"/>
              <a:gd name="connsiteX62" fmla="*/ 1350109 w 1859768"/>
              <a:gd name="connsiteY62" fmla="*/ 2206800 h 2207713"/>
              <a:gd name="connsiteX63" fmla="*/ 1016305 w 1859768"/>
              <a:gd name="connsiteY63" fmla="*/ 1939402 h 2207713"/>
              <a:gd name="connsiteX64" fmla="*/ 915052 w 1859768"/>
              <a:gd name="connsiteY64" fmla="*/ 1399068 h 2207713"/>
              <a:gd name="connsiteX65" fmla="*/ 854782 w 1859768"/>
              <a:gd name="connsiteY65" fmla="*/ 932137 h 2207713"/>
              <a:gd name="connsiteX66" fmla="*/ 770773 w 1859768"/>
              <a:gd name="connsiteY66" fmla="*/ 875318 h 2207713"/>
              <a:gd name="connsiteX67" fmla="*/ 825964 w 1859768"/>
              <a:gd name="connsiteY67" fmla="*/ 823117 h 2207713"/>
              <a:gd name="connsiteX68" fmla="*/ 778651 w 1859768"/>
              <a:gd name="connsiteY68" fmla="*/ 628353 h 2207713"/>
              <a:gd name="connsiteX69" fmla="*/ 674057 w 1859768"/>
              <a:gd name="connsiteY69" fmla="*/ 806473 h 2207713"/>
              <a:gd name="connsiteX70" fmla="*/ 678691 w 1859768"/>
              <a:gd name="connsiteY70" fmla="*/ 987300 h 2207713"/>
              <a:gd name="connsiteX71" fmla="*/ 573399 w 1859768"/>
              <a:gd name="connsiteY71" fmla="*/ 1572793 h 2207713"/>
              <a:gd name="connsiteX72" fmla="*/ 448294 w 1859768"/>
              <a:gd name="connsiteY72" fmla="*/ 1671763 h 2207713"/>
              <a:gd name="connsiteX73" fmla="*/ 347341 w 1859768"/>
              <a:gd name="connsiteY73" fmla="*/ 1644762 h 2207713"/>
              <a:gd name="connsiteX74" fmla="*/ 322256 w 1859768"/>
              <a:gd name="connsiteY74" fmla="*/ 1459939 h 2207713"/>
              <a:gd name="connsiteX75" fmla="*/ 495295 w 1859768"/>
              <a:gd name="connsiteY75" fmla="*/ 1011735 h 2207713"/>
              <a:gd name="connsiteX76" fmla="*/ 631502 w 1859768"/>
              <a:gd name="connsiteY76" fmla="*/ 767246 h 2207713"/>
              <a:gd name="connsiteX77" fmla="*/ 678184 w 1859768"/>
              <a:gd name="connsiteY77" fmla="*/ 678226 h 2207713"/>
              <a:gd name="connsiteX78" fmla="*/ 718531 w 1859768"/>
              <a:gd name="connsiteY78" fmla="*/ 365894 h 2207713"/>
              <a:gd name="connsiteX79" fmla="*/ 669080 w 1859768"/>
              <a:gd name="connsiteY79" fmla="*/ 150213 h 2207713"/>
              <a:gd name="connsiteX80" fmla="*/ 639037 w 1859768"/>
              <a:gd name="connsiteY80" fmla="*/ 0 h 2207713"/>
              <a:gd name="connsiteX81" fmla="*/ 685477 w 1859768"/>
              <a:gd name="connsiteY81" fmla="*/ 0 h 2207713"/>
              <a:gd name="connsiteX82" fmla="*/ 830123 w 1859768"/>
              <a:gd name="connsiteY82" fmla="*/ 644646 h 2207713"/>
              <a:gd name="connsiteX83" fmla="*/ 868286 w 1859768"/>
              <a:gd name="connsiteY83" fmla="*/ 801231 h 2207713"/>
              <a:gd name="connsiteX84" fmla="*/ 945378 w 1859768"/>
              <a:gd name="connsiteY84" fmla="*/ 881698 h 2207713"/>
              <a:gd name="connsiteX85" fmla="*/ 1208838 w 1859768"/>
              <a:gd name="connsiteY85" fmla="*/ 919029 h 2207713"/>
              <a:gd name="connsiteX86" fmla="*/ 1753984 w 1859768"/>
              <a:gd name="connsiteY86" fmla="*/ 1208539 h 2207713"/>
              <a:gd name="connsiteX87" fmla="*/ 1859768 w 1859768"/>
              <a:gd name="connsiteY87" fmla="*/ 1390144 h 2207713"/>
              <a:gd name="connsiteX88" fmla="*/ 1607507 w 1859768"/>
              <a:gd name="connsiteY88" fmla="*/ 1402956 h 2207713"/>
              <a:gd name="connsiteX89" fmla="*/ 1298703 w 1859768"/>
              <a:gd name="connsiteY89" fmla="*/ 1257406 h 2207713"/>
              <a:gd name="connsiteX90" fmla="*/ 1164863 w 1859768"/>
              <a:gd name="connsiteY90" fmla="*/ 1082843 h 2207713"/>
              <a:gd name="connsiteX91" fmla="*/ 1010750 w 1859768"/>
              <a:gd name="connsiteY91" fmla="*/ 956586 h 2207713"/>
              <a:gd name="connsiteX92" fmla="*/ 905506 w 1859768"/>
              <a:gd name="connsiteY92" fmla="*/ 929445 h 2207713"/>
              <a:gd name="connsiteX93" fmla="*/ 994250 w 1859768"/>
              <a:gd name="connsiteY93" fmla="*/ 1187151 h 2207713"/>
              <a:gd name="connsiteX94" fmla="*/ 1063313 w 1859768"/>
              <a:gd name="connsiteY94" fmla="*/ 1241331 h 2207713"/>
              <a:gd name="connsiteX95" fmla="*/ 1403427 w 1859768"/>
              <a:gd name="connsiteY95" fmla="*/ 1675440 h 2207713"/>
              <a:gd name="connsiteX96" fmla="*/ 1412888 w 1859768"/>
              <a:gd name="connsiteY96" fmla="*/ 2013308 h 2207713"/>
              <a:gd name="connsiteX97" fmla="*/ 1370292 w 1859768"/>
              <a:gd name="connsiteY97" fmla="*/ 2202341 h 2207713"/>
              <a:gd name="connsiteX98" fmla="*/ 1350109 w 1859768"/>
              <a:gd name="connsiteY98" fmla="*/ 2206800 h 220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1859768" h="2207713">
                <a:moveTo>
                  <a:pt x="0" y="118614"/>
                </a:moveTo>
                <a:lnTo>
                  <a:pt x="0" y="29419"/>
                </a:lnTo>
                <a:lnTo>
                  <a:pt x="16244" y="0"/>
                </a:lnTo>
                <a:lnTo>
                  <a:pt x="68915" y="0"/>
                </a:lnTo>
                <a:close/>
                <a:moveTo>
                  <a:pt x="1715656" y="494800"/>
                </a:moveTo>
                <a:cubicBezTo>
                  <a:pt x="1704862" y="495265"/>
                  <a:pt x="1693511" y="492713"/>
                  <a:pt x="1683714" y="491216"/>
                </a:cubicBezTo>
                <a:cubicBezTo>
                  <a:pt x="1567792" y="473756"/>
                  <a:pt x="1449925" y="461958"/>
                  <a:pt x="1337678" y="431097"/>
                </a:cubicBezTo>
                <a:cubicBezTo>
                  <a:pt x="1134061" y="375091"/>
                  <a:pt x="1009028" y="231185"/>
                  <a:pt x="950852" y="31845"/>
                </a:cubicBezTo>
                <a:lnTo>
                  <a:pt x="938957" y="0"/>
                </a:lnTo>
                <a:lnTo>
                  <a:pt x="1152830" y="0"/>
                </a:lnTo>
                <a:lnTo>
                  <a:pt x="1267279" y="105940"/>
                </a:lnTo>
                <a:cubicBezTo>
                  <a:pt x="1308707" y="144308"/>
                  <a:pt x="1349638" y="182194"/>
                  <a:pt x="1390620" y="219990"/>
                </a:cubicBezTo>
                <a:cubicBezTo>
                  <a:pt x="1386245" y="225654"/>
                  <a:pt x="1381298" y="231460"/>
                  <a:pt x="1376706" y="237482"/>
                </a:cubicBezTo>
                <a:cubicBezTo>
                  <a:pt x="1304559" y="222422"/>
                  <a:pt x="1267575" y="152885"/>
                  <a:pt x="1213653" y="110730"/>
                </a:cubicBezTo>
                <a:cubicBezTo>
                  <a:pt x="1155161" y="64853"/>
                  <a:pt x="1098884" y="19331"/>
                  <a:pt x="1013214" y="4927"/>
                </a:cubicBezTo>
                <a:cubicBezTo>
                  <a:pt x="1047417" y="278154"/>
                  <a:pt x="1317065" y="436272"/>
                  <a:pt x="1634702" y="427133"/>
                </a:cubicBezTo>
                <a:cubicBezTo>
                  <a:pt x="1577765" y="199027"/>
                  <a:pt x="1448459" y="58590"/>
                  <a:pt x="1297389" y="8655"/>
                </a:cubicBezTo>
                <a:lnTo>
                  <a:pt x="1259059" y="0"/>
                </a:lnTo>
                <a:lnTo>
                  <a:pt x="1410415" y="0"/>
                </a:lnTo>
                <a:lnTo>
                  <a:pt x="1499716" y="66646"/>
                </a:lnTo>
                <a:cubicBezTo>
                  <a:pt x="1554948" y="119466"/>
                  <a:pt x="1598789" y="185076"/>
                  <a:pt x="1637128" y="256403"/>
                </a:cubicBezTo>
                <a:cubicBezTo>
                  <a:pt x="1675184" y="326584"/>
                  <a:pt x="1755798" y="433557"/>
                  <a:pt x="1744255" y="480278"/>
                </a:cubicBezTo>
                <a:cubicBezTo>
                  <a:pt x="1736686" y="490852"/>
                  <a:pt x="1726450" y="494335"/>
                  <a:pt x="1715656" y="494800"/>
                </a:cubicBezTo>
                <a:close/>
                <a:moveTo>
                  <a:pt x="118121" y="857786"/>
                </a:moveTo>
                <a:cubicBezTo>
                  <a:pt x="321011" y="780677"/>
                  <a:pt x="535523" y="340321"/>
                  <a:pt x="433985" y="43220"/>
                </a:cubicBezTo>
                <a:cubicBezTo>
                  <a:pt x="410330" y="101200"/>
                  <a:pt x="389994" y="145563"/>
                  <a:pt x="374233" y="191214"/>
                </a:cubicBezTo>
                <a:cubicBezTo>
                  <a:pt x="357538" y="239229"/>
                  <a:pt x="345560" y="289103"/>
                  <a:pt x="330862" y="340269"/>
                </a:cubicBezTo>
                <a:cubicBezTo>
                  <a:pt x="314214" y="330754"/>
                  <a:pt x="303849" y="326966"/>
                  <a:pt x="304211" y="324744"/>
                </a:cubicBezTo>
                <a:cubicBezTo>
                  <a:pt x="311428" y="259327"/>
                  <a:pt x="319790" y="193622"/>
                  <a:pt x="328152" y="127918"/>
                </a:cubicBezTo>
                <a:cubicBezTo>
                  <a:pt x="110186" y="438886"/>
                  <a:pt x="47314" y="643052"/>
                  <a:pt x="118121" y="857786"/>
                </a:cubicBezTo>
                <a:close/>
                <a:moveTo>
                  <a:pt x="74903" y="966935"/>
                </a:moveTo>
                <a:cubicBezTo>
                  <a:pt x="38034" y="945758"/>
                  <a:pt x="15827" y="648523"/>
                  <a:pt x="69491" y="504187"/>
                </a:cubicBezTo>
                <a:cubicBezTo>
                  <a:pt x="133206" y="333209"/>
                  <a:pt x="216093" y="172655"/>
                  <a:pt x="326258" y="28833"/>
                </a:cubicBezTo>
                <a:lnTo>
                  <a:pt x="351236" y="0"/>
                </a:lnTo>
                <a:lnTo>
                  <a:pt x="500166" y="0"/>
                </a:lnTo>
                <a:lnTo>
                  <a:pt x="501007" y="11785"/>
                </a:lnTo>
                <a:cubicBezTo>
                  <a:pt x="557150" y="329413"/>
                  <a:pt x="461159" y="602456"/>
                  <a:pt x="245786" y="835475"/>
                </a:cubicBezTo>
                <a:cubicBezTo>
                  <a:pt x="201837" y="882723"/>
                  <a:pt x="98490" y="976231"/>
                  <a:pt x="74903" y="966935"/>
                </a:cubicBezTo>
                <a:close/>
                <a:moveTo>
                  <a:pt x="1661942" y="1353812"/>
                </a:moveTo>
                <a:cubicBezTo>
                  <a:pt x="1689964" y="1352207"/>
                  <a:pt x="1719270" y="1348345"/>
                  <a:pt x="1749989" y="1342230"/>
                </a:cubicBezTo>
                <a:cubicBezTo>
                  <a:pt x="1656665" y="1097504"/>
                  <a:pt x="1497337" y="963250"/>
                  <a:pt x="1312677" y="968809"/>
                </a:cubicBezTo>
                <a:cubicBezTo>
                  <a:pt x="1286297" y="969603"/>
                  <a:pt x="1259399" y="973250"/>
                  <a:pt x="1232104" y="979836"/>
                </a:cubicBezTo>
                <a:cubicBezTo>
                  <a:pt x="1319351" y="1062014"/>
                  <a:pt x="1460184" y="1072004"/>
                  <a:pt x="1510925" y="1199562"/>
                </a:cubicBezTo>
                <a:cubicBezTo>
                  <a:pt x="1413953" y="1150563"/>
                  <a:pt x="1328893" y="1083357"/>
                  <a:pt x="1217072" y="1054216"/>
                </a:cubicBezTo>
                <a:cubicBezTo>
                  <a:pt x="1332495" y="1265699"/>
                  <a:pt x="1465786" y="1365048"/>
                  <a:pt x="1661942" y="1353812"/>
                </a:cubicBezTo>
                <a:close/>
                <a:moveTo>
                  <a:pt x="394807" y="1626455"/>
                </a:moveTo>
                <a:cubicBezTo>
                  <a:pt x="431036" y="1610664"/>
                  <a:pt x="450719" y="1605418"/>
                  <a:pt x="466693" y="1595017"/>
                </a:cubicBezTo>
                <a:cubicBezTo>
                  <a:pt x="617981" y="1496170"/>
                  <a:pt x="702592" y="1260677"/>
                  <a:pt x="650821" y="1077380"/>
                </a:cubicBezTo>
                <a:cubicBezTo>
                  <a:pt x="640663" y="1042498"/>
                  <a:pt x="641972" y="997433"/>
                  <a:pt x="591587" y="974474"/>
                </a:cubicBezTo>
                <a:cubicBezTo>
                  <a:pt x="578978" y="1018116"/>
                  <a:pt x="566810" y="1056169"/>
                  <a:pt x="557216" y="1094794"/>
                </a:cubicBezTo>
                <a:cubicBezTo>
                  <a:pt x="533192" y="1193037"/>
                  <a:pt x="511601" y="1291280"/>
                  <a:pt x="486148" y="1388665"/>
                </a:cubicBezTo>
                <a:cubicBezTo>
                  <a:pt x="481894" y="1404645"/>
                  <a:pt x="464055" y="1417340"/>
                  <a:pt x="452079" y="1431607"/>
                </a:cubicBezTo>
                <a:cubicBezTo>
                  <a:pt x="445076" y="1427887"/>
                  <a:pt x="437717" y="1423952"/>
                  <a:pt x="430714" y="1420233"/>
                </a:cubicBezTo>
                <a:cubicBezTo>
                  <a:pt x="451292" y="1327723"/>
                  <a:pt x="472444" y="1235070"/>
                  <a:pt x="493238" y="1142201"/>
                </a:cubicBezTo>
                <a:cubicBezTo>
                  <a:pt x="405949" y="1288283"/>
                  <a:pt x="340614" y="1438288"/>
                  <a:pt x="394807" y="1626455"/>
                </a:cubicBezTo>
                <a:close/>
                <a:moveTo>
                  <a:pt x="1315388" y="2115696"/>
                </a:moveTo>
                <a:cubicBezTo>
                  <a:pt x="1459383" y="1841253"/>
                  <a:pt x="1300831" y="1370388"/>
                  <a:pt x="1031118" y="1312715"/>
                </a:cubicBezTo>
                <a:cubicBezTo>
                  <a:pt x="1065996" y="1397084"/>
                  <a:pt x="1095810" y="1474508"/>
                  <a:pt x="1129348" y="1549780"/>
                </a:cubicBezTo>
                <a:cubicBezTo>
                  <a:pt x="1161888" y="1623476"/>
                  <a:pt x="1222856" y="1683035"/>
                  <a:pt x="1248211" y="1771927"/>
                </a:cubicBezTo>
                <a:cubicBezTo>
                  <a:pt x="1222391" y="1769583"/>
                  <a:pt x="1201710" y="1773253"/>
                  <a:pt x="1198290" y="1766808"/>
                </a:cubicBezTo>
                <a:cubicBezTo>
                  <a:pt x="1127371" y="1641272"/>
                  <a:pt x="1057886" y="1514158"/>
                  <a:pt x="990681" y="1391341"/>
                </a:cubicBezTo>
                <a:cubicBezTo>
                  <a:pt x="855540" y="1570131"/>
                  <a:pt x="974506" y="1949897"/>
                  <a:pt x="1315388" y="2115696"/>
                </a:cubicBezTo>
                <a:close/>
                <a:moveTo>
                  <a:pt x="1350109" y="2206800"/>
                </a:moveTo>
                <a:cubicBezTo>
                  <a:pt x="1227294" y="2132029"/>
                  <a:pt x="1103839" y="2055898"/>
                  <a:pt x="1016305" y="1939402"/>
                </a:cubicBezTo>
                <a:cubicBezTo>
                  <a:pt x="894527" y="1777942"/>
                  <a:pt x="844899" y="1595932"/>
                  <a:pt x="915052" y="1399068"/>
                </a:cubicBezTo>
                <a:cubicBezTo>
                  <a:pt x="975348" y="1229938"/>
                  <a:pt x="907264" y="1082692"/>
                  <a:pt x="854782" y="932137"/>
                </a:cubicBezTo>
                <a:cubicBezTo>
                  <a:pt x="846533" y="908644"/>
                  <a:pt x="804422" y="896999"/>
                  <a:pt x="770773" y="875318"/>
                </a:cubicBezTo>
                <a:cubicBezTo>
                  <a:pt x="787545" y="859543"/>
                  <a:pt x="802883" y="845346"/>
                  <a:pt x="825964" y="823117"/>
                </a:cubicBezTo>
                <a:cubicBezTo>
                  <a:pt x="812484" y="768678"/>
                  <a:pt x="797092" y="705284"/>
                  <a:pt x="778651" y="628353"/>
                </a:cubicBezTo>
                <a:cubicBezTo>
                  <a:pt x="718445" y="684857"/>
                  <a:pt x="704504" y="750136"/>
                  <a:pt x="674057" y="806473"/>
                </a:cubicBezTo>
                <a:cubicBezTo>
                  <a:pt x="639013" y="871268"/>
                  <a:pt x="653565" y="926351"/>
                  <a:pt x="678691" y="987300"/>
                </a:cubicBezTo>
                <a:cubicBezTo>
                  <a:pt x="768807" y="1203882"/>
                  <a:pt x="699453" y="1395372"/>
                  <a:pt x="573399" y="1572793"/>
                </a:cubicBezTo>
                <a:cubicBezTo>
                  <a:pt x="543911" y="1614586"/>
                  <a:pt x="491566" y="1640205"/>
                  <a:pt x="448294" y="1671763"/>
                </a:cubicBezTo>
                <a:cubicBezTo>
                  <a:pt x="404448" y="1703465"/>
                  <a:pt x="371872" y="1682427"/>
                  <a:pt x="347341" y="1644762"/>
                </a:cubicBezTo>
                <a:cubicBezTo>
                  <a:pt x="310117" y="1587763"/>
                  <a:pt x="311251" y="1523568"/>
                  <a:pt x="322256" y="1459939"/>
                </a:cubicBezTo>
                <a:cubicBezTo>
                  <a:pt x="349914" y="1299003"/>
                  <a:pt x="405306" y="1149365"/>
                  <a:pt x="495295" y="1011735"/>
                </a:cubicBezTo>
                <a:cubicBezTo>
                  <a:pt x="545960" y="933888"/>
                  <a:pt x="586695" y="849101"/>
                  <a:pt x="631502" y="767246"/>
                </a:cubicBezTo>
                <a:cubicBezTo>
                  <a:pt x="647658" y="737930"/>
                  <a:pt x="657956" y="704608"/>
                  <a:pt x="678184" y="678226"/>
                </a:cubicBezTo>
                <a:cubicBezTo>
                  <a:pt x="752638" y="581017"/>
                  <a:pt x="749272" y="478997"/>
                  <a:pt x="718531" y="365894"/>
                </a:cubicBezTo>
                <a:cubicBezTo>
                  <a:pt x="699256" y="294803"/>
                  <a:pt x="683666" y="222633"/>
                  <a:pt x="669080" y="150213"/>
                </a:cubicBezTo>
                <a:lnTo>
                  <a:pt x="639037" y="0"/>
                </a:lnTo>
                <a:lnTo>
                  <a:pt x="685477" y="0"/>
                </a:lnTo>
                <a:lnTo>
                  <a:pt x="830123" y="644646"/>
                </a:lnTo>
                <a:cubicBezTo>
                  <a:pt x="841889" y="697081"/>
                  <a:pt x="858594" y="748580"/>
                  <a:pt x="868286" y="801231"/>
                </a:cubicBezTo>
                <a:cubicBezTo>
                  <a:pt x="876847" y="846862"/>
                  <a:pt x="902344" y="867547"/>
                  <a:pt x="945378" y="881698"/>
                </a:cubicBezTo>
                <a:cubicBezTo>
                  <a:pt x="1031306" y="909427"/>
                  <a:pt x="1113389" y="928992"/>
                  <a:pt x="1208838" y="919029"/>
                </a:cubicBezTo>
                <a:cubicBezTo>
                  <a:pt x="1450323" y="893401"/>
                  <a:pt x="1641860" y="979221"/>
                  <a:pt x="1753984" y="1208539"/>
                </a:cubicBezTo>
                <a:cubicBezTo>
                  <a:pt x="1782977" y="1267908"/>
                  <a:pt x="1856145" y="1343578"/>
                  <a:pt x="1859768" y="1390144"/>
                </a:cubicBezTo>
                <a:cubicBezTo>
                  <a:pt x="1836417" y="1439526"/>
                  <a:pt x="1688979" y="1406544"/>
                  <a:pt x="1607507" y="1402956"/>
                </a:cubicBezTo>
                <a:cubicBezTo>
                  <a:pt x="1486122" y="1397822"/>
                  <a:pt x="1378192" y="1354922"/>
                  <a:pt x="1298703" y="1257406"/>
                </a:cubicBezTo>
                <a:cubicBezTo>
                  <a:pt x="1252324" y="1200270"/>
                  <a:pt x="1195489" y="1147586"/>
                  <a:pt x="1164863" y="1082843"/>
                </a:cubicBezTo>
                <a:cubicBezTo>
                  <a:pt x="1130674" y="1011083"/>
                  <a:pt x="1077231" y="979459"/>
                  <a:pt x="1010750" y="956586"/>
                </a:cubicBezTo>
                <a:cubicBezTo>
                  <a:pt x="982871" y="947151"/>
                  <a:pt x="954125" y="941586"/>
                  <a:pt x="905506" y="929445"/>
                </a:cubicBezTo>
                <a:cubicBezTo>
                  <a:pt x="938069" y="1026569"/>
                  <a:pt x="961505" y="1108942"/>
                  <a:pt x="994250" y="1187151"/>
                </a:cubicBezTo>
                <a:cubicBezTo>
                  <a:pt x="1004360" y="1210786"/>
                  <a:pt x="1037660" y="1227381"/>
                  <a:pt x="1063313" y="1241331"/>
                </a:cubicBezTo>
                <a:cubicBezTo>
                  <a:pt x="1239665" y="1337051"/>
                  <a:pt x="1330749" y="1501044"/>
                  <a:pt x="1403427" y="1675440"/>
                </a:cubicBezTo>
                <a:cubicBezTo>
                  <a:pt x="1448273" y="1782871"/>
                  <a:pt x="1438875" y="1899660"/>
                  <a:pt x="1412888" y="2013308"/>
                </a:cubicBezTo>
                <a:cubicBezTo>
                  <a:pt x="1398883" y="2074648"/>
                  <a:pt x="1385094" y="2135629"/>
                  <a:pt x="1370292" y="2202341"/>
                </a:cubicBezTo>
                <a:cubicBezTo>
                  <a:pt x="1368001" y="2202917"/>
                  <a:pt x="1355826" y="2210234"/>
                  <a:pt x="1350109" y="2206800"/>
                </a:cubicBez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9002426-033B-400A-C519-AF4C659C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>
            <a:off x="8812879" y="2130044"/>
            <a:ext cx="5509165" cy="1249078"/>
          </a:xfrm>
          <a:custGeom>
            <a:avLst/>
            <a:gdLst>
              <a:gd name="connsiteX0" fmla="*/ 5509165 w 5509165"/>
              <a:gd name="connsiteY0" fmla="*/ 1249078 h 1249078"/>
              <a:gd name="connsiteX1" fmla="*/ 0 w 5509165"/>
              <a:gd name="connsiteY1" fmla="*/ 1249078 h 1249078"/>
              <a:gd name="connsiteX2" fmla="*/ 0 w 5509165"/>
              <a:gd name="connsiteY2" fmla="*/ 376649 h 1249078"/>
              <a:gd name="connsiteX3" fmla="*/ 124275 w 5509165"/>
              <a:gd name="connsiteY3" fmla="*/ 338434 h 1249078"/>
              <a:gd name="connsiteX4" fmla="*/ 2337339 w 5509165"/>
              <a:gd name="connsiteY4" fmla="*/ 1263 h 1249078"/>
              <a:gd name="connsiteX5" fmla="*/ 4747463 w 5509165"/>
              <a:gd name="connsiteY5" fmla="*/ 509094 h 1249078"/>
              <a:gd name="connsiteX6" fmla="*/ 5475419 w 5509165"/>
              <a:gd name="connsiteY6" fmla="*/ 1196657 h 12490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509165" h="1249078">
                <a:moveTo>
                  <a:pt x="5509165" y="1249078"/>
                </a:moveTo>
                <a:lnTo>
                  <a:pt x="0" y="1249078"/>
                </a:lnTo>
                <a:lnTo>
                  <a:pt x="0" y="376649"/>
                </a:lnTo>
                <a:lnTo>
                  <a:pt x="124275" y="338434"/>
                </a:lnTo>
                <a:cubicBezTo>
                  <a:pt x="840589" y="132976"/>
                  <a:pt x="1609226" y="14590"/>
                  <a:pt x="2337339" y="1263"/>
                </a:cubicBezTo>
                <a:cubicBezTo>
                  <a:pt x="3273483" y="-15871"/>
                  <a:pt x="4142637" y="140664"/>
                  <a:pt x="4747463" y="509094"/>
                </a:cubicBezTo>
                <a:cubicBezTo>
                  <a:pt x="5039841" y="687195"/>
                  <a:pt x="5284004" y="923072"/>
                  <a:pt x="5475419" y="1196657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3980755-170E-8438-DC1B-7B3283F2A4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914400" y="2039112"/>
            <a:ext cx="7150608" cy="335657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33C021B-6AA4-3C5D-099F-96D113A14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86226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Freeform 3">
            <a:extLst>
              <a:ext uri="{FF2B5EF4-FFF2-40B4-BE49-F238E27FC236}">
                <a16:creationId xmlns:a16="http://schemas.microsoft.com/office/drawing/2014/main" id="{2FE03F25-D589-68A8-30C7-175547B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037474" y="1618811"/>
            <a:ext cx="3154526" cy="5229819"/>
          </a:xfrm>
          <a:custGeom>
            <a:avLst/>
            <a:gdLst>
              <a:gd name="connsiteX0" fmla="*/ 2984957 w 3154526"/>
              <a:gd name="connsiteY0" fmla="*/ 4764199 h 5229819"/>
              <a:gd name="connsiteX1" fmla="*/ 3085247 w 3154526"/>
              <a:gd name="connsiteY1" fmla="*/ 4783935 h 5229819"/>
              <a:gd name="connsiteX2" fmla="*/ 3154526 w 3154526"/>
              <a:gd name="connsiteY2" fmla="*/ 4805985 h 5229819"/>
              <a:gd name="connsiteX3" fmla="*/ 3154526 w 3154526"/>
              <a:gd name="connsiteY3" fmla="*/ 4854317 h 5229819"/>
              <a:gd name="connsiteX4" fmla="*/ 3077489 w 3154526"/>
              <a:gd name="connsiteY4" fmla="*/ 4835342 h 5229819"/>
              <a:gd name="connsiteX5" fmla="*/ 2943802 w 3154526"/>
              <a:gd name="connsiteY5" fmla="*/ 4819637 h 5229819"/>
              <a:gd name="connsiteX6" fmla="*/ 2790751 w 3154526"/>
              <a:gd name="connsiteY6" fmla="*/ 4847576 h 5229819"/>
              <a:gd name="connsiteX7" fmla="*/ 2434897 w 3154526"/>
              <a:gd name="connsiteY7" fmla="*/ 5031577 h 5229819"/>
              <a:gd name="connsiteX8" fmla="*/ 2951768 w 3154526"/>
              <a:gd name="connsiteY8" fmla="*/ 4976098 h 5229819"/>
              <a:gd name="connsiteX9" fmla="*/ 3154526 w 3154526"/>
              <a:gd name="connsiteY9" fmla="*/ 4968709 h 5229819"/>
              <a:gd name="connsiteX10" fmla="*/ 3154526 w 3154526"/>
              <a:gd name="connsiteY10" fmla="*/ 5031765 h 5229819"/>
              <a:gd name="connsiteX11" fmla="*/ 3014835 w 3154526"/>
              <a:gd name="connsiteY11" fmla="*/ 5034301 h 5229819"/>
              <a:gd name="connsiteX12" fmla="*/ 2393353 w 3154526"/>
              <a:gd name="connsiteY12" fmla="*/ 5115550 h 5229819"/>
              <a:gd name="connsiteX13" fmla="*/ 2867479 w 3154526"/>
              <a:gd name="connsiteY13" fmla="*/ 5174972 h 5229819"/>
              <a:gd name="connsiteX14" fmla="*/ 3154526 w 3154526"/>
              <a:gd name="connsiteY14" fmla="*/ 5146324 h 5229819"/>
              <a:gd name="connsiteX15" fmla="*/ 3154526 w 3154526"/>
              <a:gd name="connsiteY15" fmla="*/ 5195560 h 5229819"/>
              <a:gd name="connsiteX16" fmla="*/ 2893424 w 3154526"/>
              <a:gd name="connsiteY16" fmla="*/ 5222073 h 5229819"/>
              <a:gd name="connsiteX17" fmla="*/ 2386859 w 3154526"/>
              <a:gd name="connsiteY17" fmla="*/ 5181967 h 5229819"/>
              <a:gd name="connsiteX18" fmla="*/ 2246076 w 3154526"/>
              <a:gd name="connsiteY18" fmla="*/ 5123402 h 5229819"/>
              <a:gd name="connsiteX19" fmla="*/ 2334992 w 3154526"/>
              <a:gd name="connsiteY19" fmla="*/ 5028470 h 5229819"/>
              <a:gd name="connsiteX20" fmla="*/ 2693848 w 3154526"/>
              <a:gd name="connsiteY20" fmla="*/ 4824451 h 5229819"/>
              <a:gd name="connsiteX21" fmla="*/ 2984957 w 3154526"/>
              <a:gd name="connsiteY21" fmla="*/ 4764199 h 5229819"/>
              <a:gd name="connsiteX22" fmla="*/ 2257356 w 3154526"/>
              <a:gd name="connsiteY22" fmla="*/ 4262588 h 5229819"/>
              <a:gd name="connsiteX23" fmla="*/ 2122814 w 3154526"/>
              <a:gd name="connsiteY23" fmla="*/ 4273357 h 5229819"/>
              <a:gd name="connsiteX24" fmla="*/ 2427819 w 3154526"/>
              <a:gd name="connsiteY24" fmla="*/ 4316623 h 5229819"/>
              <a:gd name="connsiteX25" fmla="*/ 2495745 w 3154526"/>
              <a:gd name="connsiteY25" fmla="*/ 4323417 h 5229819"/>
              <a:gd name="connsiteX26" fmla="*/ 2842012 w 3154526"/>
              <a:gd name="connsiteY26" fmla="*/ 4396980 h 5229819"/>
              <a:gd name="connsiteX27" fmla="*/ 2946172 w 3154526"/>
              <a:gd name="connsiteY27" fmla="*/ 4417967 h 5229819"/>
              <a:gd name="connsiteX28" fmla="*/ 2257356 w 3154526"/>
              <a:gd name="connsiteY28" fmla="*/ 4262588 h 5229819"/>
              <a:gd name="connsiteX29" fmla="*/ 2658537 w 3154526"/>
              <a:gd name="connsiteY29" fmla="*/ 3869558 h 5229819"/>
              <a:gd name="connsiteX30" fmla="*/ 2641175 w 3154526"/>
              <a:gd name="connsiteY30" fmla="*/ 3888643 h 5229819"/>
              <a:gd name="connsiteX31" fmla="*/ 3126479 w 3154526"/>
              <a:gd name="connsiteY31" fmla="*/ 4335544 h 5229819"/>
              <a:gd name="connsiteX32" fmla="*/ 3143670 w 3154526"/>
              <a:gd name="connsiteY32" fmla="*/ 4314908 h 5229819"/>
              <a:gd name="connsiteX33" fmla="*/ 2658537 w 3154526"/>
              <a:gd name="connsiteY33" fmla="*/ 3869558 h 5229819"/>
              <a:gd name="connsiteX34" fmla="*/ 2629101 w 3154526"/>
              <a:gd name="connsiteY34" fmla="*/ 3729983 h 5229819"/>
              <a:gd name="connsiteX35" fmla="*/ 2725377 w 3154526"/>
              <a:gd name="connsiteY35" fmla="*/ 3746294 h 5229819"/>
              <a:gd name="connsiteX36" fmla="*/ 3013384 w 3154526"/>
              <a:gd name="connsiteY36" fmla="*/ 3891324 h 5229819"/>
              <a:gd name="connsiteX37" fmla="*/ 3154526 w 3154526"/>
              <a:gd name="connsiteY37" fmla="*/ 3990464 h 5229819"/>
              <a:gd name="connsiteX38" fmla="*/ 3154526 w 3154526"/>
              <a:gd name="connsiteY38" fmla="*/ 4060395 h 5229819"/>
              <a:gd name="connsiteX39" fmla="*/ 3036403 w 3154526"/>
              <a:gd name="connsiteY39" fmla="*/ 3972021 h 5229819"/>
              <a:gd name="connsiteX40" fmla="*/ 2688997 w 3154526"/>
              <a:gd name="connsiteY40" fmla="*/ 3810128 h 5229819"/>
              <a:gd name="connsiteX41" fmla="*/ 3092476 w 3154526"/>
              <a:gd name="connsiteY41" fmla="*/ 4164235 h 5229819"/>
              <a:gd name="connsiteX42" fmla="*/ 3154526 w 3154526"/>
              <a:gd name="connsiteY42" fmla="*/ 4207256 h 5229819"/>
              <a:gd name="connsiteX43" fmla="*/ 3154526 w 3154526"/>
              <a:gd name="connsiteY43" fmla="*/ 4417507 h 5229819"/>
              <a:gd name="connsiteX44" fmla="*/ 3087942 w 3154526"/>
              <a:gd name="connsiteY44" fmla="*/ 4378606 h 5229819"/>
              <a:gd name="connsiteX45" fmla="*/ 3130359 w 3154526"/>
              <a:gd name="connsiteY45" fmla="*/ 4425849 h 5229819"/>
              <a:gd name="connsiteX46" fmla="*/ 3154526 w 3154526"/>
              <a:gd name="connsiteY46" fmla="*/ 4447989 h 5229819"/>
              <a:gd name="connsiteX47" fmla="*/ 3154526 w 3154526"/>
              <a:gd name="connsiteY47" fmla="*/ 4543354 h 5229819"/>
              <a:gd name="connsiteX48" fmla="*/ 3094526 w 3154526"/>
              <a:gd name="connsiteY48" fmla="*/ 4521621 h 5229819"/>
              <a:gd name="connsiteX49" fmla="*/ 2985083 w 3154526"/>
              <a:gd name="connsiteY49" fmla="*/ 4485238 h 5229819"/>
              <a:gd name="connsiteX50" fmla="*/ 2708626 w 3154526"/>
              <a:gd name="connsiteY50" fmla="*/ 4418017 h 5229819"/>
              <a:gd name="connsiteX51" fmla="*/ 2620844 w 3154526"/>
              <a:gd name="connsiteY51" fmla="*/ 4430706 h 5229819"/>
              <a:gd name="connsiteX52" fmla="*/ 2540001 w 3154526"/>
              <a:gd name="connsiteY52" fmla="*/ 4424025 h 5229819"/>
              <a:gd name="connsiteX53" fmla="*/ 1907604 w 3154526"/>
              <a:gd name="connsiteY53" fmla="*/ 4339664 h 5229819"/>
              <a:gd name="connsiteX54" fmla="*/ 1879113 w 3154526"/>
              <a:gd name="connsiteY54" fmla="*/ 4342926 h 5229819"/>
              <a:gd name="connsiteX55" fmla="*/ 1921270 w 3154526"/>
              <a:gd name="connsiteY55" fmla="*/ 4376988 h 5229819"/>
              <a:gd name="connsiteX56" fmla="*/ 2647281 w 3154526"/>
              <a:gd name="connsiteY56" fmla="*/ 4614572 h 5229819"/>
              <a:gd name="connsiteX57" fmla="*/ 3060973 w 3154526"/>
              <a:gd name="connsiteY57" fmla="*/ 4624283 h 5229819"/>
              <a:gd name="connsiteX58" fmla="*/ 3154526 w 3154526"/>
              <a:gd name="connsiteY58" fmla="*/ 4599347 h 5229819"/>
              <a:gd name="connsiteX59" fmla="*/ 3154526 w 3154526"/>
              <a:gd name="connsiteY59" fmla="*/ 4661496 h 5229819"/>
              <a:gd name="connsiteX60" fmla="*/ 3124590 w 3154526"/>
              <a:gd name="connsiteY60" fmla="*/ 4670972 h 5229819"/>
              <a:gd name="connsiteX61" fmla="*/ 2657957 w 3154526"/>
              <a:gd name="connsiteY61" fmla="*/ 4674486 h 5229819"/>
              <a:gd name="connsiteX62" fmla="*/ 1891952 w 3154526"/>
              <a:gd name="connsiteY62" fmla="*/ 4426992 h 5229819"/>
              <a:gd name="connsiteX63" fmla="*/ 1839998 w 3154526"/>
              <a:gd name="connsiteY63" fmla="*/ 4399458 h 5229819"/>
              <a:gd name="connsiteX64" fmla="*/ 1897411 w 3154526"/>
              <a:gd name="connsiteY64" fmla="*/ 4275071 h 5229819"/>
              <a:gd name="connsiteX65" fmla="*/ 2271660 w 3154526"/>
              <a:gd name="connsiteY65" fmla="*/ 4202654 h 5229819"/>
              <a:gd name="connsiteX66" fmla="*/ 2860369 w 3154526"/>
              <a:gd name="connsiteY66" fmla="*/ 4283351 h 5229819"/>
              <a:gd name="connsiteX67" fmla="*/ 2986729 w 3154526"/>
              <a:gd name="connsiteY67" fmla="*/ 4338210 h 5229819"/>
              <a:gd name="connsiteX68" fmla="*/ 2815025 w 3154526"/>
              <a:gd name="connsiteY68" fmla="*/ 4191559 h 5229819"/>
              <a:gd name="connsiteX69" fmla="*/ 2550431 w 3154526"/>
              <a:gd name="connsiteY69" fmla="*/ 3844543 h 5229819"/>
              <a:gd name="connsiteX70" fmla="*/ 2629101 w 3154526"/>
              <a:gd name="connsiteY70" fmla="*/ 3729983 h 5229819"/>
              <a:gd name="connsiteX71" fmla="*/ 2911098 w 3154526"/>
              <a:gd name="connsiteY71" fmla="*/ 3440435 h 5229819"/>
              <a:gd name="connsiteX72" fmla="*/ 2828048 w 3154526"/>
              <a:gd name="connsiteY72" fmla="*/ 3443932 h 5229819"/>
              <a:gd name="connsiteX73" fmla="*/ 2509409 w 3154526"/>
              <a:gd name="connsiteY73" fmla="*/ 3495655 h 5229819"/>
              <a:gd name="connsiteX74" fmla="*/ 2147895 w 3154526"/>
              <a:gd name="connsiteY74" fmla="*/ 3514483 h 5229819"/>
              <a:gd name="connsiteX75" fmla="*/ 2003552 w 3154526"/>
              <a:gd name="connsiteY75" fmla="*/ 3520439 h 5229819"/>
              <a:gd name="connsiteX76" fmla="*/ 2246830 w 3154526"/>
              <a:gd name="connsiteY76" fmla="*/ 3622276 h 5229819"/>
              <a:gd name="connsiteX77" fmla="*/ 2835671 w 3154526"/>
              <a:gd name="connsiteY77" fmla="*/ 3548747 h 5229819"/>
              <a:gd name="connsiteX78" fmla="*/ 2998953 w 3154526"/>
              <a:gd name="connsiteY78" fmla="*/ 3464237 h 5229819"/>
              <a:gd name="connsiteX79" fmla="*/ 2995075 w 3154526"/>
              <a:gd name="connsiteY79" fmla="*/ 3442088 h 5229819"/>
              <a:gd name="connsiteX80" fmla="*/ 2911098 w 3154526"/>
              <a:gd name="connsiteY80" fmla="*/ 3440435 h 5229819"/>
              <a:gd name="connsiteX81" fmla="*/ 2690666 w 3154526"/>
              <a:gd name="connsiteY81" fmla="*/ 3299672 h 5229819"/>
              <a:gd name="connsiteX82" fmla="*/ 2476905 w 3154526"/>
              <a:gd name="connsiteY82" fmla="*/ 3324782 h 5229819"/>
              <a:gd name="connsiteX83" fmla="*/ 2094849 w 3154526"/>
              <a:gd name="connsiteY83" fmla="*/ 3447220 h 5229819"/>
              <a:gd name="connsiteX84" fmla="*/ 2483888 w 3154526"/>
              <a:gd name="connsiteY84" fmla="*/ 3440295 h 5229819"/>
              <a:gd name="connsiteX85" fmla="*/ 3014076 w 3154526"/>
              <a:gd name="connsiteY85" fmla="*/ 3366305 h 5229819"/>
              <a:gd name="connsiteX86" fmla="*/ 2904378 w 3154526"/>
              <a:gd name="connsiteY86" fmla="*/ 3324561 h 5229819"/>
              <a:gd name="connsiteX87" fmla="*/ 2690666 w 3154526"/>
              <a:gd name="connsiteY87" fmla="*/ 3299672 h 5229819"/>
              <a:gd name="connsiteX88" fmla="*/ 2600173 w 3154526"/>
              <a:gd name="connsiteY88" fmla="*/ 3247414 h 5229819"/>
              <a:gd name="connsiteX89" fmla="*/ 3008079 w 3154526"/>
              <a:gd name="connsiteY89" fmla="*/ 3291395 h 5229819"/>
              <a:gd name="connsiteX90" fmla="*/ 3154526 w 3154526"/>
              <a:gd name="connsiteY90" fmla="*/ 3354047 h 5229819"/>
              <a:gd name="connsiteX91" fmla="*/ 3154526 w 3154526"/>
              <a:gd name="connsiteY91" fmla="*/ 3464030 h 5229819"/>
              <a:gd name="connsiteX92" fmla="*/ 3150012 w 3154526"/>
              <a:gd name="connsiteY92" fmla="*/ 3464430 h 5229819"/>
              <a:gd name="connsiteX93" fmla="*/ 3006185 w 3154526"/>
              <a:gd name="connsiteY93" fmla="*/ 3521395 h 5229819"/>
              <a:gd name="connsiteX94" fmla="*/ 2745224 w 3154526"/>
              <a:gd name="connsiteY94" fmla="*/ 3629721 h 5229819"/>
              <a:gd name="connsiteX95" fmla="*/ 2266244 w 3154526"/>
              <a:gd name="connsiteY95" fmla="*/ 3673727 h 5229819"/>
              <a:gd name="connsiteX96" fmla="*/ 1968615 w 3154526"/>
              <a:gd name="connsiteY96" fmla="*/ 3585320 h 5229819"/>
              <a:gd name="connsiteX97" fmla="*/ 1898396 w 3154526"/>
              <a:gd name="connsiteY97" fmla="*/ 3500287 h 5229819"/>
              <a:gd name="connsiteX98" fmla="*/ 1989083 w 3154526"/>
              <a:gd name="connsiteY98" fmla="*/ 3427016 h 5229819"/>
              <a:gd name="connsiteX99" fmla="*/ 2389567 w 3154526"/>
              <a:gd name="connsiteY99" fmla="*/ 3290809 h 5229819"/>
              <a:gd name="connsiteX100" fmla="*/ 2600173 w 3154526"/>
              <a:gd name="connsiteY100" fmla="*/ 3247414 h 5229819"/>
              <a:gd name="connsiteX101" fmla="*/ 2319352 w 3154526"/>
              <a:gd name="connsiteY101" fmla="*/ 2601737 h 5229819"/>
              <a:gd name="connsiteX102" fmla="*/ 2766163 w 3154526"/>
              <a:gd name="connsiteY102" fmla="*/ 2737145 h 5229819"/>
              <a:gd name="connsiteX103" fmla="*/ 2974746 w 3154526"/>
              <a:gd name="connsiteY103" fmla="*/ 2866399 h 5229819"/>
              <a:gd name="connsiteX104" fmla="*/ 3121568 w 3154526"/>
              <a:gd name="connsiteY104" fmla="*/ 2982134 h 5229819"/>
              <a:gd name="connsiteX105" fmla="*/ 3154526 w 3154526"/>
              <a:gd name="connsiteY105" fmla="*/ 3011886 h 5229819"/>
              <a:gd name="connsiteX106" fmla="*/ 3154526 w 3154526"/>
              <a:gd name="connsiteY106" fmla="*/ 3160319 h 5229819"/>
              <a:gd name="connsiteX107" fmla="*/ 3067546 w 3154526"/>
              <a:gd name="connsiteY107" fmla="*/ 3110720 h 5229819"/>
              <a:gd name="connsiteX108" fmla="*/ 2232937 w 3154526"/>
              <a:gd name="connsiteY108" fmla="*/ 2769088 h 5229819"/>
              <a:gd name="connsiteX109" fmla="*/ 2352619 w 3154526"/>
              <a:gd name="connsiteY109" fmla="*/ 2743180 h 5229819"/>
              <a:gd name="connsiteX110" fmla="*/ 2721589 w 3154526"/>
              <a:gd name="connsiteY110" fmla="*/ 2876160 h 5229819"/>
              <a:gd name="connsiteX111" fmla="*/ 3060914 w 3154526"/>
              <a:gd name="connsiteY111" fmla="*/ 3014259 h 5229819"/>
              <a:gd name="connsiteX112" fmla="*/ 2965264 w 3154526"/>
              <a:gd name="connsiteY112" fmla="*/ 2935323 h 5229819"/>
              <a:gd name="connsiteX113" fmla="*/ 2367226 w 3154526"/>
              <a:gd name="connsiteY113" fmla="*/ 2661486 h 5229819"/>
              <a:gd name="connsiteX114" fmla="*/ 2207259 w 3154526"/>
              <a:gd name="connsiteY114" fmla="*/ 2694665 h 5229819"/>
              <a:gd name="connsiteX115" fmla="*/ 2179723 w 3154526"/>
              <a:gd name="connsiteY115" fmla="*/ 2818255 h 5229819"/>
              <a:gd name="connsiteX116" fmla="*/ 2514888 w 3154526"/>
              <a:gd name="connsiteY116" fmla="*/ 3048475 h 5229819"/>
              <a:gd name="connsiteX117" fmla="*/ 3016861 w 3154526"/>
              <a:gd name="connsiteY117" fmla="*/ 3160740 h 5229819"/>
              <a:gd name="connsiteX118" fmla="*/ 3154526 w 3154526"/>
              <a:gd name="connsiteY118" fmla="*/ 3176279 h 5229819"/>
              <a:gd name="connsiteX119" fmla="*/ 3154526 w 3154526"/>
              <a:gd name="connsiteY119" fmla="*/ 3250361 h 5229819"/>
              <a:gd name="connsiteX120" fmla="*/ 3091307 w 3154526"/>
              <a:gd name="connsiteY120" fmla="*/ 3229805 h 5229819"/>
              <a:gd name="connsiteX121" fmla="*/ 2723879 w 3154526"/>
              <a:gd name="connsiteY121" fmla="*/ 3162709 h 5229819"/>
              <a:gd name="connsiteX122" fmla="*/ 2203034 w 3154526"/>
              <a:gd name="connsiteY122" fmla="*/ 2922890 h 5229819"/>
              <a:gd name="connsiteX123" fmla="*/ 2101110 w 3154526"/>
              <a:gd name="connsiteY123" fmla="*/ 2793332 h 5229819"/>
              <a:gd name="connsiteX124" fmla="*/ 2116325 w 3154526"/>
              <a:gd name="connsiteY124" fmla="*/ 2687419 h 5229819"/>
              <a:gd name="connsiteX125" fmla="*/ 2319352 w 3154526"/>
              <a:gd name="connsiteY125" fmla="*/ 2601737 h 5229819"/>
              <a:gd name="connsiteX126" fmla="*/ 1350946 w 3154526"/>
              <a:gd name="connsiteY126" fmla="*/ 1631006 h 5229819"/>
              <a:gd name="connsiteX127" fmla="*/ 1004901 w 3154526"/>
              <a:gd name="connsiteY127" fmla="*/ 1697258 h 5229819"/>
              <a:gd name="connsiteX128" fmla="*/ 955407 w 3154526"/>
              <a:gd name="connsiteY128" fmla="*/ 1725240 h 5229819"/>
              <a:gd name="connsiteX129" fmla="*/ 1056827 w 3154526"/>
              <a:gd name="connsiteY129" fmla="*/ 1829253 h 5229819"/>
              <a:gd name="connsiteX130" fmla="*/ 1626585 w 3154526"/>
              <a:gd name="connsiteY130" fmla="*/ 2030287 h 5229819"/>
              <a:gd name="connsiteX131" fmla="*/ 2214811 w 3154526"/>
              <a:gd name="connsiteY131" fmla="*/ 2140743 h 5229819"/>
              <a:gd name="connsiteX132" fmla="*/ 2475442 w 3154526"/>
              <a:gd name="connsiteY132" fmla="*/ 2220115 h 5229819"/>
              <a:gd name="connsiteX133" fmla="*/ 1255641 w 3154526"/>
              <a:gd name="connsiteY133" fmla="*/ 1766864 h 5229819"/>
              <a:gd name="connsiteX134" fmla="*/ 1305929 w 3154526"/>
              <a:gd name="connsiteY134" fmla="*/ 1722974 h 5229819"/>
              <a:gd name="connsiteX135" fmla="*/ 2002915 w 3154526"/>
              <a:gd name="connsiteY135" fmla="*/ 1923946 h 5229819"/>
              <a:gd name="connsiteX136" fmla="*/ 2449662 w 3154526"/>
              <a:gd name="connsiteY136" fmla="*/ 2126020 h 5229819"/>
              <a:gd name="connsiteX137" fmla="*/ 2505028 w 3154526"/>
              <a:gd name="connsiteY137" fmla="*/ 2142789 h 5229819"/>
              <a:gd name="connsiteX138" fmla="*/ 2446175 w 3154526"/>
              <a:gd name="connsiteY138" fmla="*/ 2082091 h 5229819"/>
              <a:gd name="connsiteX139" fmla="*/ 2312648 w 3154526"/>
              <a:gd name="connsiteY139" fmla="*/ 1997116 h 5229819"/>
              <a:gd name="connsiteX140" fmla="*/ 1350946 w 3154526"/>
              <a:gd name="connsiteY140" fmla="*/ 1631006 h 5229819"/>
              <a:gd name="connsiteX141" fmla="*/ 2656659 w 3154526"/>
              <a:gd name="connsiteY141" fmla="*/ 1238775 h 5229819"/>
              <a:gd name="connsiteX142" fmla="*/ 2625436 w 3154526"/>
              <a:gd name="connsiteY142" fmla="*/ 1397072 h 5229819"/>
              <a:gd name="connsiteX143" fmla="*/ 2875161 w 3154526"/>
              <a:gd name="connsiteY143" fmla="*/ 2321650 h 5229819"/>
              <a:gd name="connsiteX144" fmla="*/ 2925722 w 3154526"/>
              <a:gd name="connsiteY144" fmla="*/ 2392692 h 5229819"/>
              <a:gd name="connsiteX145" fmla="*/ 2811462 w 3154526"/>
              <a:gd name="connsiteY145" fmla="*/ 1947758 h 5229819"/>
              <a:gd name="connsiteX146" fmla="*/ 2718919 w 3154526"/>
              <a:gd name="connsiteY146" fmla="*/ 1497019 h 5229819"/>
              <a:gd name="connsiteX147" fmla="*/ 2753255 w 3154526"/>
              <a:gd name="connsiteY147" fmla="*/ 1529176 h 5229819"/>
              <a:gd name="connsiteX148" fmla="*/ 2881379 w 3154526"/>
              <a:gd name="connsiteY148" fmla="*/ 2022317 h 5229819"/>
              <a:gd name="connsiteX149" fmla="*/ 2996393 w 3154526"/>
              <a:gd name="connsiteY149" fmla="*/ 2365005 h 5229819"/>
              <a:gd name="connsiteX150" fmla="*/ 3100133 w 3154526"/>
              <a:gd name="connsiteY150" fmla="*/ 2512233 h 5229819"/>
              <a:gd name="connsiteX151" fmla="*/ 3079545 w 3154526"/>
              <a:gd name="connsiteY151" fmla="*/ 1967247 h 5229819"/>
              <a:gd name="connsiteX152" fmla="*/ 2899475 w 3154526"/>
              <a:gd name="connsiteY152" fmla="*/ 1449951 h 5229819"/>
              <a:gd name="connsiteX153" fmla="*/ 2656659 w 3154526"/>
              <a:gd name="connsiteY153" fmla="*/ 1238775 h 5229819"/>
              <a:gd name="connsiteX154" fmla="*/ 1367798 w 3154526"/>
              <a:gd name="connsiteY154" fmla="*/ 807514 h 5229819"/>
              <a:gd name="connsiteX155" fmla="*/ 1321670 w 3154526"/>
              <a:gd name="connsiteY155" fmla="*/ 812743 h 5229819"/>
              <a:gd name="connsiteX156" fmla="*/ 1326427 w 3154526"/>
              <a:gd name="connsiteY156" fmla="*/ 995044 h 5229819"/>
              <a:gd name="connsiteX157" fmla="*/ 1646715 w 3154526"/>
              <a:gd name="connsiteY157" fmla="*/ 1403714 h 5229819"/>
              <a:gd name="connsiteX158" fmla="*/ 1699020 w 3154526"/>
              <a:gd name="connsiteY158" fmla="*/ 1462003 h 5229819"/>
              <a:gd name="connsiteX159" fmla="*/ 2128129 w 3154526"/>
              <a:gd name="connsiteY159" fmla="*/ 1776540 h 5229819"/>
              <a:gd name="connsiteX160" fmla="*/ 2153908 w 3154526"/>
              <a:gd name="connsiteY160" fmla="*/ 1776925 h 5229819"/>
              <a:gd name="connsiteX161" fmla="*/ 1447891 w 3154526"/>
              <a:gd name="connsiteY161" fmla="*/ 949010 h 5229819"/>
              <a:gd name="connsiteX162" fmla="*/ 1451500 w 3154526"/>
              <a:gd name="connsiteY162" fmla="*/ 904772 h 5229819"/>
              <a:gd name="connsiteX163" fmla="*/ 1824226 w 3154526"/>
              <a:gd name="connsiteY163" fmla="*/ 1311217 h 5229819"/>
              <a:gd name="connsiteX164" fmla="*/ 2204689 w 3154526"/>
              <a:gd name="connsiteY164" fmla="*/ 1730927 h 5229819"/>
              <a:gd name="connsiteX165" fmla="*/ 1890667 w 3154526"/>
              <a:gd name="connsiteY165" fmla="*/ 1206353 h 5229819"/>
              <a:gd name="connsiteX166" fmla="*/ 1627192 w 3154526"/>
              <a:gd name="connsiteY166" fmla="*/ 933479 h 5229819"/>
              <a:gd name="connsiteX167" fmla="*/ 1367798 w 3154526"/>
              <a:gd name="connsiteY167" fmla="*/ 807514 h 5229819"/>
              <a:gd name="connsiteX168" fmla="*/ 283580 w 3154526"/>
              <a:gd name="connsiteY168" fmla="*/ 681216 h 5229819"/>
              <a:gd name="connsiteX169" fmla="*/ 110348 w 3154526"/>
              <a:gd name="connsiteY169" fmla="*/ 708025 h 5229819"/>
              <a:gd name="connsiteX170" fmla="*/ 85723 w 3154526"/>
              <a:gd name="connsiteY170" fmla="*/ 819576 h 5229819"/>
              <a:gd name="connsiteX171" fmla="*/ 199932 w 3154526"/>
              <a:gd name="connsiteY171" fmla="*/ 893664 h 5229819"/>
              <a:gd name="connsiteX172" fmla="*/ 740736 w 3154526"/>
              <a:gd name="connsiteY172" fmla="*/ 1064235 h 5229819"/>
              <a:gd name="connsiteX173" fmla="*/ 1110528 w 3154526"/>
              <a:gd name="connsiteY173" fmla="*/ 1146285 h 5229819"/>
              <a:gd name="connsiteX174" fmla="*/ 459412 w 3154526"/>
              <a:gd name="connsiteY174" fmla="*/ 885372 h 5229819"/>
              <a:gd name="connsiteX175" fmla="*/ 543138 w 3154526"/>
              <a:gd name="connsiteY175" fmla="*/ 845601 h 5229819"/>
              <a:gd name="connsiteX176" fmla="*/ 910153 w 3154526"/>
              <a:gd name="connsiteY176" fmla="*/ 948610 h 5229819"/>
              <a:gd name="connsiteX177" fmla="*/ 966399 w 3154526"/>
              <a:gd name="connsiteY177" fmla="*/ 962382 h 5229819"/>
              <a:gd name="connsiteX178" fmla="*/ 283580 w 3154526"/>
              <a:gd name="connsiteY178" fmla="*/ 681216 h 5229819"/>
              <a:gd name="connsiteX179" fmla="*/ 1590373 w 3154526"/>
              <a:gd name="connsiteY179" fmla="*/ 207352 h 5229819"/>
              <a:gd name="connsiteX180" fmla="*/ 1849000 w 3154526"/>
              <a:gd name="connsiteY180" fmla="*/ 1052202 h 5229819"/>
              <a:gd name="connsiteX181" fmla="*/ 1897521 w 3154526"/>
              <a:gd name="connsiteY181" fmla="*/ 1104633 h 5229819"/>
              <a:gd name="connsiteX182" fmla="*/ 1590373 w 3154526"/>
              <a:gd name="connsiteY182" fmla="*/ 207352 h 5229819"/>
              <a:gd name="connsiteX183" fmla="*/ 1477590 w 3154526"/>
              <a:gd name="connsiteY183" fmla="*/ 196987 h 5229819"/>
              <a:gd name="connsiteX184" fmla="*/ 1734197 w 3154526"/>
              <a:gd name="connsiteY184" fmla="*/ 915385 h 5229819"/>
              <a:gd name="connsiteX185" fmla="*/ 1477590 w 3154526"/>
              <a:gd name="connsiteY185" fmla="*/ 196987 h 5229819"/>
              <a:gd name="connsiteX186" fmla="*/ 1520807 w 3154526"/>
              <a:gd name="connsiteY186" fmla="*/ 401 h 5229819"/>
              <a:gd name="connsiteX187" fmla="*/ 1959261 w 3154526"/>
              <a:gd name="connsiteY187" fmla="*/ 1004279 h 5229819"/>
              <a:gd name="connsiteX188" fmla="*/ 1999831 w 3154526"/>
              <a:gd name="connsiteY188" fmla="*/ 1233302 h 5229819"/>
              <a:gd name="connsiteX189" fmla="*/ 2119085 w 3154526"/>
              <a:gd name="connsiteY189" fmla="*/ 1423964 h 5229819"/>
              <a:gd name="connsiteX190" fmla="*/ 2335471 w 3154526"/>
              <a:gd name="connsiteY190" fmla="*/ 1850384 h 5229819"/>
              <a:gd name="connsiteX191" fmla="*/ 2392591 w 3154526"/>
              <a:gd name="connsiteY191" fmla="*/ 1951489 h 5229819"/>
              <a:gd name="connsiteX192" fmla="*/ 2748943 w 3154526"/>
              <a:gd name="connsiteY192" fmla="*/ 2303364 h 5229819"/>
              <a:gd name="connsiteX193" fmla="*/ 2806241 w 3154526"/>
              <a:gd name="connsiteY193" fmla="*/ 2339964 h 5229819"/>
              <a:gd name="connsiteX194" fmla="*/ 2679338 w 3154526"/>
              <a:gd name="connsiteY194" fmla="*/ 2010074 h 5229819"/>
              <a:gd name="connsiteX195" fmla="*/ 2606989 w 3154526"/>
              <a:gd name="connsiteY195" fmla="*/ 1775538 h 5229819"/>
              <a:gd name="connsiteX196" fmla="*/ 2582155 w 3154526"/>
              <a:gd name="connsiteY196" fmla="*/ 1309760 h 5229819"/>
              <a:gd name="connsiteX197" fmla="*/ 2592851 w 3154526"/>
              <a:gd name="connsiteY197" fmla="*/ 1261833 h 5229819"/>
              <a:gd name="connsiteX198" fmla="*/ 2718128 w 3154526"/>
              <a:gd name="connsiteY198" fmla="*/ 1210907 h 5229819"/>
              <a:gd name="connsiteX199" fmla="*/ 2951511 w 3154526"/>
              <a:gd name="connsiteY199" fmla="*/ 1441852 h 5229819"/>
              <a:gd name="connsiteX200" fmla="*/ 3144770 w 3154526"/>
              <a:gd name="connsiteY200" fmla="*/ 2025597 h 5229819"/>
              <a:gd name="connsiteX201" fmla="*/ 3154526 w 3154526"/>
              <a:gd name="connsiteY201" fmla="*/ 2110676 h 5229819"/>
              <a:gd name="connsiteX202" fmla="*/ 3154526 w 3154526"/>
              <a:gd name="connsiteY202" fmla="*/ 2821253 h 5229819"/>
              <a:gd name="connsiteX203" fmla="*/ 2760231 w 3154526"/>
              <a:gd name="connsiteY203" fmla="*/ 2387604 h 5229819"/>
              <a:gd name="connsiteX204" fmla="*/ 2690109 w 3154526"/>
              <a:gd name="connsiteY204" fmla="*/ 2343136 h 5229819"/>
              <a:gd name="connsiteX205" fmla="*/ 2584945 w 3154526"/>
              <a:gd name="connsiteY205" fmla="*/ 2319604 h 5229819"/>
              <a:gd name="connsiteX206" fmla="*/ 2476459 w 3154526"/>
              <a:gd name="connsiteY206" fmla="*/ 2274585 h 5229819"/>
              <a:gd name="connsiteX207" fmla="*/ 1635021 w 3154526"/>
              <a:gd name="connsiteY207" fmla="*/ 2080790 h 5229819"/>
              <a:gd name="connsiteX208" fmla="*/ 994284 w 3154526"/>
              <a:gd name="connsiteY208" fmla="*/ 1848426 h 5229819"/>
              <a:gd name="connsiteX209" fmla="*/ 900907 w 3154526"/>
              <a:gd name="connsiteY209" fmla="*/ 1722986 h 5229819"/>
              <a:gd name="connsiteX210" fmla="*/ 1019942 w 3154526"/>
              <a:gd name="connsiteY210" fmla="*/ 1634959 h 5229819"/>
              <a:gd name="connsiteX211" fmla="*/ 1436756 w 3154526"/>
              <a:gd name="connsiteY211" fmla="*/ 1581585 h 5229819"/>
              <a:gd name="connsiteX212" fmla="*/ 1745065 w 3154526"/>
              <a:gd name="connsiteY212" fmla="*/ 1615304 h 5229819"/>
              <a:gd name="connsiteX213" fmla="*/ 1601192 w 3154526"/>
              <a:gd name="connsiteY213" fmla="*/ 1445865 h 5229819"/>
              <a:gd name="connsiteX214" fmla="*/ 1401935 w 3154526"/>
              <a:gd name="connsiteY214" fmla="*/ 1322332 h 5229819"/>
              <a:gd name="connsiteX215" fmla="*/ 1350058 w 3154526"/>
              <a:gd name="connsiteY215" fmla="*/ 1304329 h 5229819"/>
              <a:gd name="connsiteX216" fmla="*/ 1196299 w 3154526"/>
              <a:gd name="connsiteY216" fmla="*/ 1267380 h 5229819"/>
              <a:gd name="connsiteX217" fmla="*/ 1010774 w 3154526"/>
              <a:gd name="connsiteY217" fmla="*/ 1183133 h 5229819"/>
              <a:gd name="connsiteX218" fmla="*/ 762606 w 3154526"/>
              <a:gd name="connsiteY218" fmla="*/ 1122658 h 5229819"/>
              <a:gd name="connsiteX219" fmla="*/ 154893 w 3154526"/>
              <a:gd name="connsiteY219" fmla="*/ 930327 h 5229819"/>
              <a:gd name="connsiteX220" fmla="*/ 41348 w 3154526"/>
              <a:gd name="connsiteY220" fmla="*/ 855682 h 5229819"/>
              <a:gd name="connsiteX221" fmla="*/ 71618 w 3154526"/>
              <a:gd name="connsiteY221" fmla="*/ 669959 h 5229819"/>
              <a:gd name="connsiteX222" fmla="*/ 192882 w 3154526"/>
              <a:gd name="connsiteY222" fmla="*/ 633126 h 5229819"/>
              <a:gd name="connsiteX223" fmla="*/ 753661 w 3154526"/>
              <a:gd name="connsiteY223" fmla="*/ 741211 h 5229819"/>
              <a:gd name="connsiteX224" fmla="*/ 1255776 w 3154526"/>
              <a:gd name="connsiteY224" fmla="*/ 1147472 h 5229819"/>
              <a:gd name="connsiteX225" fmla="*/ 1455766 w 3154526"/>
              <a:gd name="connsiteY225" fmla="*/ 1276598 h 5229819"/>
              <a:gd name="connsiteX226" fmla="*/ 1288932 w 3154526"/>
              <a:gd name="connsiteY226" fmla="*/ 1033280 h 5229819"/>
              <a:gd name="connsiteX227" fmla="*/ 1232411 w 3154526"/>
              <a:gd name="connsiteY227" fmla="*/ 880301 h 5229819"/>
              <a:gd name="connsiteX228" fmla="*/ 1384570 w 3154526"/>
              <a:gd name="connsiteY228" fmla="*/ 733996 h 5229819"/>
              <a:gd name="connsiteX229" fmla="*/ 1507746 w 3154526"/>
              <a:gd name="connsiteY229" fmla="*/ 755398 h 5229819"/>
              <a:gd name="connsiteX230" fmla="*/ 1477350 w 3154526"/>
              <a:gd name="connsiteY230" fmla="*/ 678725 h 5229819"/>
              <a:gd name="connsiteX231" fmla="*/ 1417151 w 3154526"/>
              <a:gd name="connsiteY231" fmla="*/ 168105 h 5229819"/>
              <a:gd name="connsiteX232" fmla="*/ 1520807 w 3154526"/>
              <a:gd name="connsiteY232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</a:cxnLst>
            <a:rect l="l" t="t" r="r" b="b"/>
            <a:pathLst>
              <a:path w="3154526" h="5229819"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lnTo>
                  <a:pt x="3154526" y="4805985"/>
                </a:lnTo>
                <a:lnTo>
                  <a:pt x="3154526" y="4854317"/>
                </a:lnTo>
                <a:lnTo>
                  <a:pt x="3077489" y="4835342"/>
                </a:lnTo>
                <a:cubicBezTo>
                  <a:pt x="3033509" y="4827066"/>
                  <a:pt x="2989112" y="4821557"/>
                  <a:pt x="2943802" y="4819637"/>
                </a:cubicBez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lnTo>
                  <a:pt x="3154526" y="4968709"/>
                </a:lnTo>
                <a:lnTo>
                  <a:pt x="3154526" y="5031765"/>
                </a:lnTo>
                <a:lnTo>
                  <a:pt x="3014835" y="5034301"/>
                </a:lnTo>
                <a:cubicBezTo>
                  <a:pt x="2710439" y="5051677"/>
                  <a:pt x="2441583" y="5097943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lnTo>
                  <a:pt x="3154526" y="5146324"/>
                </a:lnTo>
                <a:lnTo>
                  <a:pt x="3154526" y="5195560"/>
                </a:lnTo>
                <a:lnTo>
                  <a:pt x="2893424" y="5222073"/>
                </a:ln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lnTo>
                  <a:pt x="3154526" y="3990464"/>
                </a:lnTo>
                <a:lnTo>
                  <a:pt x="3154526" y="4060395"/>
                </a:lnTo>
                <a:lnTo>
                  <a:pt x="3036403" y="3972021"/>
                </a:lnTo>
                <a:cubicBezTo>
                  <a:pt x="2907615" y="3883525"/>
                  <a:pt x="2779554" y="3819455"/>
                  <a:pt x="2688997" y="3810128"/>
                </a:cubicBezTo>
                <a:cubicBezTo>
                  <a:pt x="2831670" y="3941058"/>
                  <a:pt x="2937046" y="4076752"/>
                  <a:pt x="3092476" y="4164235"/>
                </a:cubicBezTo>
                <a:lnTo>
                  <a:pt x="3154526" y="4207256"/>
                </a:lnTo>
                <a:lnTo>
                  <a:pt x="3154526" y="4417507"/>
                </a:lnTo>
                <a:lnTo>
                  <a:pt x="3087942" y="4378606"/>
                </a:lnTo>
                <a:cubicBezTo>
                  <a:pt x="3102143" y="4394351"/>
                  <a:pt x="3115996" y="4410565"/>
                  <a:pt x="3130359" y="4425849"/>
                </a:cubicBezTo>
                <a:lnTo>
                  <a:pt x="3154526" y="4447989"/>
                </a:lnTo>
                <a:lnTo>
                  <a:pt x="3154526" y="4543354"/>
                </a:lnTo>
                <a:lnTo>
                  <a:pt x="3094526" y="4521621"/>
                </a:lnTo>
                <a:cubicBezTo>
                  <a:pt x="3058315" y="4508467"/>
                  <a:pt x="3021946" y="449579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785895" y="4647295"/>
                  <a:pt x="2924346" y="4650622"/>
                  <a:pt x="3060973" y="4624283"/>
                </a:cubicBezTo>
                <a:lnTo>
                  <a:pt x="3154526" y="4599347"/>
                </a:lnTo>
                <a:lnTo>
                  <a:pt x="3154526" y="4661496"/>
                </a:lnTo>
                <a:lnTo>
                  <a:pt x="3124590" y="4670972"/>
                </a:lnTo>
                <a:cubicBezTo>
                  <a:pt x="2971313" y="4708028"/>
                  <a:pt x="2814417" y="4711286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600173" y="3247414"/>
                </a:moveTo>
                <a:cubicBezTo>
                  <a:pt x="2739107" y="3233347"/>
                  <a:pt x="2875094" y="3248675"/>
                  <a:pt x="3008079" y="3291395"/>
                </a:cubicBezTo>
                <a:lnTo>
                  <a:pt x="3154526" y="3354047"/>
                </a:lnTo>
                <a:lnTo>
                  <a:pt x="3154526" y="3464030"/>
                </a:lnTo>
                <a:lnTo>
                  <a:pt x="3150012" y="3464430"/>
                </a:lnTo>
                <a:cubicBezTo>
                  <a:pt x="3100914" y="3475356"/>
                  <a:pt x="3052436" y="3493594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460502" y="3268829"/>
                  <a:pt x="2530706" y="3254447"/>
                  <a:pt x="2600173" y="3247414"/>
                </a:cubicBezTo>
                <a:close/>
                <a:moveTo>
                  <a:pt x="2319352" y="2601737"/>
                </a:move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23787" y="2904282"/>
                  <a:pt x="3073991" y="2942035"/>
                  <a:pt x="3121568" y="2982134"/>
                </a:cubicBezTo>
                <a:lnTo>
                  <a:pt x="3154526" y="3011886"/>
                </a:lnTo>
                <a:lnTo>
                  <a:pt x="3154526" y="3160319"/>
                </a:lnTo>
                <a:lnTo>
                  <a:pt x="3067546" y="3110720"/>
                </a:lnTo>
                <a:cubicBezTo>
                  <a:pt x="2761030" y="2947917"/>
                  <a:pt x="2322476" y="2787314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675451" y="3114433"/>
                  <a:pt x="2844900" y="3140546"/>
                  <a:pt x="3016861" y="3160740"/>
                </a:cubicBezTo>
                <a:lnTo>
                  <a:pt x="3154526" y="3176279"/>
                </a:lnTo>
                <a:lnTo>
                  <a:pt x="3154526" y="3250361"/>
                </a:lnTo>
                <a:lnTo>
                  <a:pt x="3091307" y="3229805"/>
                </a:ln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38773" y="1630286"/>
                  <a:pt x="3113633" y="1822140"/>
                  <a:pt x="3144770" y="2025597"/>
                </a:cubicBezTo>
                <a:lnTo>
                  <a:pt x="3154526" y="2110676"/>
                </a:lnTo>
                <a:lnTo>
                  <a:pt x="3154526" y="2821253"/>
                </a:lnTo>
                <a:lnTo>
                  <a:pt x="2760231" y="2387604"/>
                </a:ln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7CB19B63-2AAF-E86D-D7F1-B659DB36B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7188"/>
          <a:stretch>
            <a:fillRect/>
          </a:stretch>
        </p:blipFill>
        <p:spPr>
          <a:xfrm>
            <a:off x="-1" y="2673019"/>
            <a:ext cx="1697023" cy="1898712"/>
          </a:xfrm>
          <a:custGeom>
            <a:avLst/>
            <a:gdLst>
              <a:gd name="connsiteX0" fmla="*/ 0 w 1697023"/>
              <a:gd name="connsiteY0" fmla="*/ 0 h 1898712"/>
              <a:gd name="connsiteX1" fmla="*/ 1697023 w 1697023"/>
              <a:gd name="connsiteY1" fmla="*/ 0 h 1898712"/>
              <a:gd name="connsiteX2" fmla="*/ 1697023 w 1697023"/>
              <a:gd name="connsiteY2" fmla="*/ 1898712 h 1898712"/>
              <a:gd name="connsiteX3" fmla="*/ 0 w 1697023"/>
              <a:gd name="connsiteY3" fmla="*/ 1898712 h 18987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97023" h="1898712">
                <a:moveTo>
                  <a:pt x="0" y="0"/>
                </a:moveTo>
                <a:lnTo>
                  <a:pt x="1697023" y="0"/>
                </a:lnTo>
                <a:lnTo>
                  <a:pt x="1697023" y="1898712"/>
                </a:lnTo>
                <a:lnTo>
                  <a:pt x="0" y="1898712"/>
                </a:lnTo>
                <a:close/>
              </a:path>
            </a:pathLst>
          </a:cu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2843784"/>
          </a:xfrm>
        </p:spPr>
        <p:txBody>
          <a:bodyPr anchor="b" anchorCtr="0"/>
          <a:lstStyle>
            <a:lvl1pPr algn="ctr">
              <a:defRPr sz="4800" cap="none" baseline="0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041114" y="3825875"/>
            <a:ext cx="8109772" cy="264477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 cap="all" baseline="0"/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179F09D-FCEF-2378-FD6D-390137D19D7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43E2AC72-73DB-7038-4867-55751103F51A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914400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C4B21F26-677B-015C-5D71-238B3798DF5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57747" y="2039112"/>
            <a:ext cx="4576953" cy="3877055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A3F1B258-8FBC-06A8-3A1F-466CEEDBB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879804"/>
            <a:ext cx="4707470" cy="978196"/>
          </a:xfrm>
          <a:custGeom>
            <a:avLst/>
            <a:gdLst>
              <a:gd name="connsiteX0" fmla="*/ 4059737 w 4707470"/>
              <a:gd name="connsiteY0" fmla="*/ 967990 h 978196"/>
              <a:gd name="connsiteX1" fmla="*/ 4058450 w 4707470"/>
              <a:gd name="connsiteY1" fmla="*/ 978196 h 978196"/>
              <a:gd name="connsiteX2" fmla="*/ 4010063 w 4707470"/>
              <a:gd name="connsiteY2" fmla="*/ 978196 h 978196"/>
              <a:gd name="connsiteX3" fmla="*/ 0 w 4707470"/>
              <a:gd name="connsiteY3" fmla="*/ 488477 h 978196"/>
              <a:gd name="connsiteX4" fmla="*/ 72049 w 4707470"/>
              <a:gd name="connsiteY4" fmla="*/ 656791 h 978196"/>
              <a:gd name="connsiteX5" fmla="*/ 206640 w 4707470"/>
              <a:gd name="connsiteY5" fmla="*/ 886509 h 978196"/>
              <a:gd name="connsiteX6" fmla="*/ 272042 w 4707470"/>
              <a:gd name="connsiteY6" fmla="*/ 978196 h 978196"/>
              <a:gd name="connsiteX7" fmla="*/ 184579 w 4707470"/>
              <a:gd name="connsiteY7" fmla="*/ 978196 h 978196"/>
              <a:gd name="connsiteX8" fmla="*/ 149828 w 4707470"/>
              <a:gd name="connsiteY8" fmla="*/ 932137 h 978196"/>
              <a:gd name="connsiteX9" fmla="*/ 29898 w 4707470"/>
              <a:gd name="connsiteY9" fmla="*/ 726361 h 978196"/>
              <a:gd name="connsiteX10" fmla="*/ 0 w 4707470"/>
              <a:gd name="connsiteY10" fmla="*/ 659079 h 978196"/>
              <a:gd name="connsiteX11" fmla="*/ 2427853 w 4707470"/>
              <a:gd name="connsiteY11" fmla="*/ 69987 h 978196"/>
              <a:gd name="connsiteX12" fmla="*/ 2017693 w 4707470"/>
              <a:gd name="connsiteY12" fmla="*/ 122737 h 978196"/>
              <a:gd name="connsiteX13" fmla="*/ 1217707 w 4707470"/>
              <a:gd name="connsiteY13" fmla="*/ 266029 h 978196"/>
              <a:gd name="connsiteX14" fmla="*/ 848303 w 4707470"/>
              <a:gd name="connsiteY14" fmla="*/ 292389 h 978196"/>
              <a:gd name="connsiteX15" fmla="*/ 2617347 w 4707470"/>
              <a:gd name="connsiteY15" fmla="*/ 268805 h 978196"/>
              <a:gd name="connsiteX16" fmla="*/ 2575151 w 4707470"/>
              <a:gd name="connsiteY16" fmla="*/ 346132 h 978196"/>
              <a:gd name="connsiteX17" fmla="*/ 1592825 w 4707470"/>
              <a:gd name="connsiteY17" fmla="*/ 430392 h 978196"/>
              <a:gd name="connsiteX18" fmla="*/ 927202 w 4707470"/>
              <a:gd name="connsiteY18" fmla="*/ 395014 h 978196"/>
              <a:gd name="connsiteX19" fmla="*/ 848774 w 4707470"/>
              <a:gd name="connsiteY19" fmla="*/ 400725 h 978196"/>
              <a:gd name="connsiteX20" fmla="*/ 953198 w 4707470"/>
              <a:gd name="connsiteY20" fmla="*/ 446968 h 978196"/>
              <a:gd name="connsiteX21" fmla="*/ 1164217 w 4707470"/>
              <a:gd name="connsiteY21" fmla="*/ 487531 h 978196"/>
              <a:gd name="connsiteX22" fmla="*/ 2563251 w 4707470"/>
              <a:gd name="connsiteY22" fmla="*/ 479630 h 978196"/>
              <a:gd name="connsiteX23" fmla="*/ 2969415 w 4707470"/>
              <a:gd name="connsiteY23" fmla="*/ 235206 h 978196"/>
              <a:gd name="connsiteX24" fmla="*/ 3018419 w 4707470"/>
              <a:gd name="connsiteY24" fmla="*/ 177666 h 978196"/>
              <a:gd name="connsiteX25" fmla="*/ 2838754 w 4707470"/>
              <a:gd name="connsiteY25" fmla="*/ 98695 h 978196"/>
              <a:gd name="connsiteX26" fmla="*/ 2427853 w 4707470"/>
              <a:gd name="connsiteY26" fmla="*/ 69987 h 978196"/>
              <a:gd name="connsiteX27" fmla="*/ 2444158 w 4707470"/>
              <a:gd name="connsiteY27" fmla="*/ 387 h 978196"/>
              <a:gd name="connsiteX28" fmla="*/ 2908628 w 4707470"/>
              <a:gd name="connsiteY28" fmla="*/ 45735 h 978196"/>
              <a:gd name="connsiteX29" fmla="*/ 3088619 w 4707470"/>
              <a:gd name="connsiteY29" fmla="*/ 154653 h 978196"/>
              <a:gd name="connsiteX30" fmla="*/ 2980945 w 4707470"/>
              <a:gd name="connsiteY30" fmla="*/ 318333 h 978196"/>
              <a:gd name="connsiteX31" fmla="*/ 2478738 w 4707470"/>
              <a:gd name="connsiteY31" fmla="*/ 580498 h 978196"/>
              <a:gd name="connsiteX32" fmla="*/ 2071312 w 4707470"/>
              <a:gd name="connsiteY32" fmla="*/ 685100 h 978196"/>
              <a:gd name="connsiteX33" fmla="*/ 2336932 w 4707470"/>
              <a:gd name="connsiteY33" fmla="*/ 823834 h 978196"/>
              <a:gd name="connsiteX34" fmla="*/ 2650218 w 4707470"/>
              <a:gd name="connsiteY34" fmla="*/ 880372 h 978196"/>
              <a:gd name="connsiteX35" fmla="*/ 2724828 w 4707470"/>
              <a:gd name="connsiteY35" fmla="*/ 877816 h 978196"/>
              <a:gd name="connsiteX36" fmla="*/ 2937906 w 4707470"/>
              <a:gd name="connsiteY36" fmla="*/ 850216 h 978196"/>
              <a:gd name="connsiteX37" fmla="*/ 3214489 w 4707470"/>
              <a:gd name="connsiteY37" fmla="*/ 865310 h 978196"/>
              <a:gd name="connsiteX38" fmla="*/ 3558811 w 4707470"/>
              <a:gd name="connsiteY38" fmla="*/ 821783 h 978196"/>
              <a:gd name="connsiteX39" fmla="*/ 4423716 w 4707470"/>
              <a:gd name="connsiteY39" fmla="*/ 769182 h 978196"/>
              <a:gd name="connsiteX40" fmla="*/ 4604328 w 4707470"/>
              <a:gd name="connsiteY40" fmla="*/ 806587 h 978196"/>
              <a:gd name="connsiteX41" fmla="*/ 4700071 w 4707470"/>
              <a:gd name="connsiteY41" fmla="*/ 978164 h 978196"/>
              <a:gd name="connsiteX42" fmla="*/ 4700051 w 4707470"/>
              <a:gd name="connsiteY42" fmla="*/ 978196 h 978196"/>
              <a:gd name="connsiteX43" fmla="*/ 4626911 w 4707470"/>
              <a:gd name="connsiteY43" fmla="*/ 978196 h 978196"/>
              <a:gd name="connsiteX44" fmla="*/ 4634858 w 4707470"/>
              <a:gd name="connsiteY44" fmla="*/ 938205 h 978196"/>
              <a:gd name="connsiteX45" fmla="*/ 4565805 w 4707470"/>
              <a:gd name="connsiteY45" fmla="*/ 871619 h 978196"/>
              <a:gd name="connsiteX46" fmla="*/ 4384624 w 4707470"/>
              <a:gd name="connsiteY46" fmla="*/ 835208 h 978196"/>
              <a:gd name="connsiteX47" fmla="*/ 4191174 w 4707470"/>
              <a:gd name="connsiteY47" fmla="*/ 828605 h 978196"/>
              <a:gd name="connsiteX48" fmla="*/ 3615233 w 4707470"/>
              <a:gd name="connsiteY48" fmla="*/ 882733 h 978196"/>
              <a:gd name="connsiteX49" fmla="*/ 3106122 w 4707470"/>
              <a:gd name="connsiteY49" fmla="*/ 957428 h 978196"/>
              <a:gd name="connsiteX50" fmla="*/ 3167669 w 4707470"/>
              <a:gd name="connsiteY50" fmla="*/ 978196 h 978196"/>
              <a:gd name="connsiteX51" fmla="*/ 2761995 w 4707470"/>
              <a:gd name="connsiteY51" fmla="*/ 978196 h 978196"/>
              <a:gd name="connsiteX52" fmla="*/ 2604435 w 4707470"/>
              <a:gd name="connsiteY52" fmla="*/ 961624 h 978196"/>
              <a:gd name="connsiteX53" fmla="*/ 2629619 w 4707470"/>
              <a:gd name="connsiteY53" fmla="*/ 978196 h 978196"/>
              <a:gd name="connsiteX54" fmla="*/ 2442177 w 4707470"/>
              <a:gd name="connsiteY54" fmla="*/ 978196 h 978196"/>
              <a:gd name="connsiteX55" fmla="*/ 2299922 w 4707470"/>
              <a:gd name="connsiteY55" fmla="*/ 896786 h 978196"/>
              <a:gd name="connsiteX56" fmla="*/ 2204982 w 4707470"/>
              <a:gd name="connsiteY56" fmla="*/ 850389 h 978196"/>
              <a:gd name="connsiteX57" fmla="*/ 1506483 w 4707470"/>
              <a:gd name="connsiteY57" fmla="*/ 669446 h 978196"/>
              <a:gd name="connsiteX58" fmla="*/ 1473612 w 4707470"/>
              <a:gd name="connsiteY58" fmla="*/ 681163 h 978196"/>
              <a:gd name="connsiteX59" fmla="*/ 1855475 w 4707470"/>
              <a:gd name="connsiteY59" fmla="*/ 879104 h 978196"/>
              <a:gd name="connsiteX60" fmla="*/ 2046452 w 4707470"/>
              <a:gd name="connsiteY60" fmla="*/ 978196 h 978196"/>
              <a:gd name="connsiteX61" fmla="*/ 1905580 w 4707470"/>
              <a:gd name="connsiteY61" fmla="*/ 978196 h 978196"/>
              <a:gd name="connsiteX62" fmla="*/ 1792576 w 4707470"/>
              <a:gd name="connsiteY62" fmla="*/ 917483 h 978196"/>
              <a:gd name="connsiteX63" fmla="*/ 1431825 w 4707470"/>
              <a:gd name="connsiteY63" fmla="*/ 761296 h 978196"/>
              <a:gd name="connsiteX64" fmla="*/ 1584066 w 4707470"/>
              <a:gd name="connsiteY64" fmla="*/ 912806 h 978196"/>
              <a:gd name="connsiteX65" fmla="*/ 1665294 w 4707470"/>
              <a:gd name="connsiteY65" fmla="*/ 978196 h 978196"/>
              <a:gd name="connsiteX66" fmla="*/ 1530478 w 4707470"/>
              <a:gd name="connsiteY66" fmla="*/ 978196 h 978196"/>
              <a:gd name="connsiteX67" fmla="*/ 1433502 w 4707470"/>
              <a:gd name="connsiteY67" fmla="*/ 903764 h 978196"/>
              <a:gd name="connsiteX68" fmla="*/ 1207351 w 4707470"/>
              <a:gd name="connsiteY68" fmla="*/ 677361 h 978196"/>
              <a:gd name="connsiteX69" fmla="*/ 1085279 w 4707470"/>
              <a:gd name="connsiteY69" fmla="*/ 580996 h 978196"/>
              <a:gd name="connsiteX70" fmla="*/ 460678 w 4707470"/>
              <a:gd name="connsiteY70" fmla="*/ 320100 h 978196"/>
              <a:gd name="connsiteX71" fmla="*/ 370062 w 4707470"/>
              <a:gd name="connsiteY71" fmla="*/ 302529 h 978196"/>
              <a:gd name="connsiteX72" fmla="*/ 692974 w 4707470"/>
              <a:gd name="connsiteY72" fmla="*/ 645063 h 978196"/>
              <a:gd name="connsiteX73" fmla="*/ 899891 w 4707470"/>
              <a:gd name="connsiteY73" fmla="*/ 897040 h 978196"/>
              <a:gd name="connsiteX74" fmla="*/ 958299 w 4707470"/>
              <a:gd name="connsiteY74" fmla="*/ 978196 h 978196"/>
              <a:gd name="connsiteX75" fmla="*/ 856593 w 4707470"/>
              <a:gd name="connsiteY75" fmla="*/ 978196 h 978196"/>
              <a:gd name="connsiteX76" fmla="*/ 745097 w 4707470"/>
              <a:gd name="connsiteY76" fmla="*/ 814331 h 978196"/>
              <a:gd name="connsiteX77" fmla="*/ 291682 w 4707470"/>
              <a:gd name="connsiteY77" fmla="*/ 357455 h 978196"/>
              <a:gd name="connsiteX78" fmla="*/ 192689 w 4707470"/>
              <a:gd name="connsiteY78" fmla="*/ 294672 h 978196"/>
              <a:gd name="connsiteX79" fmla="*/ 556080 w 4707470"/>
              <a:gd name="connsiteY79" fmla="*/ 783560 h 978196"/>
              <a:gd name="connsiteX80" fmla="*/ 645779 w 4707470"/>
              <a:gd name="connsiteY80" fmla="*/ 904799 h 978196"/>
              <a:gd name="connsiteX81" fmla="*/ 703943 w 4707470"/>
              <a:gd name="connsiteY81" fmla="*/ 978196 h 978196"/>
              <a:gd name="connsiteX82" fmla="*/ 621039 w 4707470"/>
              <a:gd name="connsiteY82" fmla="*/ 978196 h 978196"/>
              <a:gd name="connsiteX83" fmla="*/ 430820 w 4707470"/>
              <a:gd name="connsiteY83" fmla="*/ 725635 h 978196"/>
              <a:gd name="connsiteX84" fmla="*/ 116693 w 4707470"/>
              <a:gd name="connsiteY84" fmla="*/ 361863 h 978196"/>
              <a:gd name="connsiteX85" fmla="*/ 50540 w 4707470"/>
              <a:gd name="connsiteY85" fmla="*/ 310444 h 978196"/>
              <a:gd name="connsiteX86" fmla="*/ 0 w 4707470"/>
              <a:gd name="connsiteY86" fmla="*/ 281606 h 978196"/>
              <a:gd name="connsiteX87" fmla="*/ 0 w 4707470"/>
              <a:gd name="connsiteY87" fmla="*/ 27934 h 978196"/>
              <a:gd name="connsiteX88" fmla="*/ 404992 w 4707470"/>
              <a:gd name="connsiteY88" fmla="*/ 222649 h 978196"/>
              <a:gd name="connsiteX89" fmla="*/ 515732 w 4707470"/>
              <a:gd name="connsiteY89" fmla="*/ 243759 h 978196"/>
              <a:gd name="connsiteX90" fmla="*/ 660613 w 4707470"/>
              <a:gd name="connsiteY90" fmla="*/ 222758 h 978196"/>
              <a:gd name="connsiteX91" fmla="*/ 820261 w 4707470"/>
              <a:gd name="connsiteY91" fmla="*/ 226406 h 978196"/>
              <a:gd name="connsiteX92" fmla="*/ 1982193 w 4707470"/>
              <a:gd name="connsiteY92" fmla="*/ 65102 h 978196"/>
              <a:gd name="connsiteX93" fmla="*/ 2444158 w 4707470"/>
              <a:gd name="connsiteY93" fmla="*/ 387 h 9781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</a:cxnLst>
            <a:rect l="l" t="t" r="r" b="b"/>
            <a:pathLst>
              <a:path w="4707470" h="978196">
                <a:moveTo>
                  <a:pt x="4059737" y="967990"/>
                </a:moveTo>
                <a:lnTo>
                  <a:pt x="4058450" y="978196"/>
                </a:lnTo>
                <a:lnTo>
                  <a:pt x="4010063" y="978196"/>
                </a:lnTo>
                <a:close/>
                <a:moveTo>
                  <a:pt x="0" y="488477"/>
                </a:moveTo>
                <a:lnTo>
                  <a:pt x="72049" y="656791"/>
                </a:lnTo>
                <a:cubicBezTo>
                  <a:pt x="112356" y="736092"/>
                  <a:pt x="157416" y="812383"/>
                  <a:pt x="206640" y="886509"/>
                </a:cubicBezTo>
                <a:lnTo>
                  <a:pt x="272042" y="978196"/>
                </a:lnTo>
                <a:lnTo>
                  <a:pt x="184579" y="978196"/>
                </a:lnTo>
                <a:lnTo>
                  <a:pt x="149828" y="932137"/>
                </a:lnTo>
                <a:cubicBezTo>
                  <a:pt x="105705" y="866449"/>
                  <a:pt x="65433" y="798062"/>
                  <a:pt x="29898" y="726361"/>
                </a:cubicBezTo>
                <a:lnTo>
                  <a:pt x="0" y="659079"/>
                </a:lnTo>
                <a:close/>
                <a:moveTo>
                  <a:pt x="2427853" y="69987"/>
                </a:moveTo>
                <a:cubicBezTo>
                  <a:pt x="2291111" y="74991"/>
                  <a:pt x="2154491" y="93572"/>
                  <a:pt x="2017693" y="122737"/>
                </a:cubicBezTo>
                <a:cubicBezTo>
                  <a:pt x="1752602" y="179100"/>
                  <a:pt x="1485359" y="223967"/>
                  <a:pt x="1217707" y="266029"/>
                </a:cubicBezTo>
                <a:cubicBezTo>
                  <a:pt x="1096073" y="285102"/>
                  <a:pt x="971859" y="284040"/>
                  <a:pt x="848303" y="292389"/>
                </a:cubicBezTo>
                <a:cubicBezTo>
                  <a:pt x="1439836" y="418622"/>
                  <a:pt x="2029550" y="374317"/>
                  <a:pt x="2617347" y="268805"/>
                </a:cubicBezTo>
                <a:cubicBezTo>
                  <a:pt x="2641249" y="326771"/>
                  <a:pt x="2615591" y="342307"/>
                  <a:pt x="2575151" y="346132"/>
                </a:cubicBezTo>
                <a:cubicBezTo>
                  <a:pt x="2247929" y="377355"/>
                  <a:pt x="1924500" y="450069"/>
                  <a:pt x="1592825" y="430392"/>
                </a:cubicBezTo>
                <a:cubicBezTo>
                  <a:pt x="1370927" y="417078"/>
                  <a:pt x="1148922" y="406294"/>
                  <a:pt x="927202" y="395014"/>
                </a:cubicBezTo>
                <a:cubicBezTo>
                  <a:pt x="910915" y="394154"/>
                  <a:pt x="894471" y="397096"/>
                  <a:pt x="848774" y="400725"/>
                </a:cubicBezTo>
                <a:cubicBezTo>
                  <a:pt x="901706" y="425523"/>
                  <a:pt x="935512" y="454429"/>
                  <a:pt x="953198" y="446968"/>
                </a:cubicBezTo>
                <a:cubicBezTo>
                  <a:pt x="1036787" y="412276"/>
                  <a:pt x="1094166" y="469201"/>
                  <a:pt x="1164217" y="487531"/>
                </a:cubicBezTo>
                <a:cubicBezTo>
                  <a:pt x="1630611" y="609624"/>
                  <a:pt x="2097381" y="672370"/>
                  <a:pt x="2563251" y="479630"/>
                </a:cubicBezTo>
                <a:cubicBezTo>
                  <a:pt x="2711940" y="417930"/>
                  <a:pt x="2850184" y="341634"/>
                  <a:pt x="2969415" y="235206"/>
                </a:cubicBezTo>
                <a:cubicBezTo>
                  <a:pt x="2988272" y="218657"/>
                  <a:pt x="3002084" y="196846"/>
                  <a:pt x="3018419" y="177666"/>
                </a:cubicBezTo>
                <a:cubicBezTo>
                  <a:pt x="2974427" y="109062"/>
                  <a:pt x="2900669" y="110127"/>
                  <a:pt x="2838754" y="98695"/>
                </a:cubicBezTo>
                <a:cubicBezTo>
                  <a:pt x="2701463" y="73555"/>
                  <a:pt x="2564596" y="64983"/>
                  <a:pt x="2427853" y="69987"/>
                </a:cubicBezTo>
                <a:close/>
                <a:moveTo>
                  <a:pt x="2444158" y="387"/>
                </a:moveTo>
                <a:cubicBezTo>
                  <a:pt x="2598755" y="-2686"/>
                  <a:pt x="2753769" y="12585"/>
                  <a:pt x="2908628" y="45735"/>
                </a:cubicBezTo>
                <a:cubicBezTo>
                  <a:pt x="2979068" y="61036"/>
                  <a:pt x="3068206" y="63586"/>
                  <a:pt x="3088619" y="154653"/>
                </a:cubicBezTo>
                <a:cubicBezTo>
                  <a:pt x="3107235" y="238296"/>
                  <a:pt x="3033824" y="275143"/>
                  <a:pt x="2980945" y="318333"/>
                </a:cubicBezTo>
                <a:cubicBezTo>
                  <a:pt x="2832679" y="439156"/>
                  <a:pt x="2663731" y="525726"/>
                  <a:pt x="2478738" y="580498"/>
                </a:cubicBezTo>
                <a:cubicBezTo>
                  <a:pt x="2349171" y="619318"/>
                  <a:pt x="2216315" y="648629"/>
                  <a:pt x="2071312" y="685100"/>
                </a:cubicBezTo>
                <a:cubicBezTo>
                  <a:pt x="2167354" y="736612"/>
                  <a:pt x="2247592" y="794640"/>
                  <a:pt x="2336932" y="823834"/>
                </a:cubicBezTo>
                <a:cubicBezTo>
                  <a:pt x="2436398" y="856448"/>
                  <a:pt x="2545092" y="863529"/>
                  <a:pt x="2650218" y="880372"/>
                </a:cubicBezTo>
                <a:cubicBezTo>
                  <a:pt x="2674799" y="884329"/>
                  <a:pt x="2712701" y="890811"/>
                  <a:pt x="2724828" y="877816"/>
                </a:cubicBezTo>
                <a:cubicBezTo>
                  <a:pt x="2790257" y="811500"/>
                  <a:pt x="2864697" y="844453"/>
                  <a:pt x="2937906" y="850216"/>
                </a:cubicBezTo>
                <a:cubicBezTo>
                  <a:pt x="3030260" y="857706"/>
                  <a:pt x="3122919" y="870533"/>
                  <a:pt x="3214489" y="865310"/>
                </a:cubicBezTo>
                <a:cubicBezTo>
                  <a:pt x="3330052" y="859201"/>
                  <a:pt x="3444369" y="838841"/>
                  <a:pt x="3558811" y="821783"/>
                </a:cubicBezTo>
                <a:cubicBezTo>
                  <a:pt x="3845661" y="780181"/>
                  <a:pt x="4132816" y="743918"/>
                  <a:pt x="4423716" y="769182"/>
                </a:cubicBezTo>
                <a:cubicBezTo>
                  <a:pt x="4485096" y="774506"/>
                  <a:pt x="4549229" y="783231"/>
                  <a:pt x="4604328" y="806587"/>
                </a:cubicBezTo>
                <a:cubicBezTo>
                  <a:pt x="4690279" y="842884"/>
                  <a:pt x="4723749" y="908909"/>
                  <a:pt x="4700071" y="978164"/>
                </a:cubicBezTo>
                <a:lnTo>
                  <a:pt x="4700051" y="978196"/>
                </a:lnTo>
                <a:lnTo>
                  <a:pt x="4626911" y="978196"/>
                </a:lnTo>
                <a:lnTo>
                  <a:pt x="4634858" y="938205"/>
                </a:lnTo>
                <a:cubicBezTo>
                  <a:pt x="4630586" y="912076"/>
                  <a:pt x="4607226" y="888378"/>
                  <a:pt x="4565805" y="871619"/>
                </a:cubicBezTo>
                <a:cubicBezTo>
                  <a:pt x="4510139" y="849256"/>
                  <a:pt x="4446290" y="840035"/>
                  <a:pt x="4384624" y="835208"/>
                </a:cubicBezTo>
                <a:cubicBezTo>
                  <a:pt x="4319945" y="830079"/>
                  <a:pt x="4255480" y="828097"/>
                  <a:pt x="4191174" y="828605"/>
                </a:cubicBezTo>
                <a:cubicBezTo>
                  <a:pt x="3998255" y="830132"/>
                  <a:pt x="3806768" y="854079"/>
                  <a:pt x="3615233" y="882733"/>
                </a:cubicBezTo>
                <a:cubicBezTo>
                  <a:pt x="3445683" y="908144"/>
                  <a:pt x="3275903" y="932786"/>
                  <a:pt x="3106122" y="957428"/>
                </a:cubicBezTo>
                <a:lnTo>
                  <a:pt x="3167669" y="978196"/>
                </a:lnTo>
                <a:lnTo>
                  <a:pt x="2761995" y="978196"/>
                </a:lnTo>
                <a:lnTo>
                  <a:pt x="2604435" y="961624"/>
                </a:lnTo>
                <a:lnTo>
                  <a:pt x="2629619" y="978196"/>
                </a:lnTo>
                <a:lnTo>
                  <a:pt x="2442177" y="978196"/>
                </a:lnTo>
                <a:lnTo>
                  <a:pt x="2299922" y="896786"/>
                </a:lnTo>
                <a:cubicBezTo>
                  <a:pt x="2269582" y="879425"/>
                  <a:pt x="2233101" y="870458"/>
                  <a:pt x="2204982" y="850389"/>
                </a:cubicBezTo>
                <a:cubicBezTo>
                  <a:pt x="1996636" y="701859"/>
                  <a:pt x="1747975" y="698964"/>
                  <a:pt x="1506483" y="669446"/>
                </a:cubicBezTo>
                <a:cubicBezTo>
                  <a:pt x="1499680" y="668433"/>
                  <a:pt x="1491530" y="674471"/>
                  <a:pt x="1473612" y="681163"/>
                </a:cubicBezTo>
                <a:cubicBezTo>
                  <a:pt x="1584414" y="738551"/>
                  <a:pt x="1717391" y="807480"/>
                  <a:pt x="1855475" y="879104"/>
                </a:cubicBezTo>
                <a:lnTo>
                  <a:pt x="2046452" y="978196"/>
                </a:lnTo>
                <a:lnTo>
                  <a:pt x="1905580" y="978196"/>
                </a:lnTo>
                <a:lnTo>
                  <a:pt x="1792576" y="917483"/>
                </a:lnTo>
                <a:cubicBezTo>
                  <a:pt x="1679817" y="860435"/>
                  <a:pt x="1561557" y="806703"/>
                  <a:pt x="1431825" y="761296"/>
                </a:cubicBezTo>
                <a:cubicBezTo>
                  <a:pt x="1481070" y="816016"/>
                  <a:pt x="1531868" y="866260"/>
                  <a:pt x="1584066" y="912806"/>
                </a:cubicBezTo>
                <a:lnTo>
                  <a:pt x="1665294" y="978196"/>
                </a:lnTo>
                <a:lnTo>
                  <a:pt x="1530478" y="978196"/>
                </a:lnTo>
                <a:lnTo>
                  <a:pt x="1433502" y="903764"/>
                </a:lnTo>
                <a:cubicBezTo>
                  <a:pt x="1350827" y="836355"/>
                  <a:pt x="1273396" y="763147"/>
                  <a:pt x="1207351" y="677361"/>
                </a:cubicBezTo>
                <a:cubicBezTo>
                  <a:pt x="1176883" y="637924"/>
                  <a:pt x="1132082" y="601252"/>
                  <a:pt x="1085279" y="580996"/>
                </a:cubicBezTo>
                <a:cubicBezTo>
                  <a:pt x="878724" y="490371"/>
                  <a:pt x="669558" y="405484"/>
                  <a:pt x="460678" y="320100"/>
                </a:cubicBezTo>
                <a:cubicBezTo>
                  <a:pt x="434018" y="309216"/>
                  <a:pt x="402475" y="308044"/>
                  <a:pt x="370062" y="302529"/>
                </a:cubicBezTo>
                <a:cubicBezTo>
                  <a:pt x="481234" y="420306"/>
                  <a:pt x="590097" y="530386"/>
                  <a:pt x="692974" y="645063"/>
                </a:cubicBezTo>
                <a:cubicBezTo>
                  <a:pt x="765403" y="726140"/>
                  <a:pt x="828829" y="814746"/>
                  <a:pt x="899891" y="897040"/>
                </a:cubicBezTo>
                <a:lnTo>
                  <a:pt x="958299" y="978196"/>
                </a:lnTo>
                <a:lnTo>
                  <a:pt x="856593" y="978196"/>
                </a:lnTo>
                <a:lnTo>
                  <a:pt x="745097" y="814331"/>
                </a:lnTo>
                <a:cubicBezTo>
                  <a:pt x="613951" y="647709"/>
                  <a:pt x="460119" y="497146"/>
                  <a:pt x="291682" y="357455"/>
                </a:cubicBezTo>
                <a:cubicBezTo>
                  <a:pt x="262176" y="332767"/>
                  <a:pt x="225781" y="315434"/>
                  <a:pt x="192689" y="294672"/>
                </a:cubicBezTo>
                <a:cubicBezTo>
                  <a:pt x="315383" y="458030"/>
                  <a:pt x="444112" y="615525"/>
                  <a:pt x="556080" y="783560"/>
                </a:cubicBezTo>
                <a:cubicBezTo>
                  <a:pt x="583885" y="825308"/>
                  <a:pt x="614448" y="865239"/>
                  <a:pt x="645779" y="904799"/>
                </a:cubicBezTo>
                <a:lnTo>
                  <a:pt x="703943" y="978196"/>
                </a:lnTo>
                <a:lnTo>
                  <a:pt x="621039" y="978196"/>
                </a:lnTo>
                <a:lnTo>
                  <a:pt x="430820" y="725635"/>
                </a:lnTo>
                <a:cubicBezTo>
                  <a:pt x="332361" y="599705"/>
                  <a:pt x="227971" y="477107"/>
                  <a:pt x="116693" y="361863"/>
                </a:cubicBezTo>
                <a:cubicBezTo>
                  <a:pt x="97667" y="342321"/>
                  <a:pt x="75253" y="325899"/>
                  <a:pt x="50540" y="310444"/>
                </a:cubicBezTo>
                <a:lnTo>
                  <a:pt x="0" y="281606"/>
                </a:lnTo>
                <a:lnTo>
                  <a:pt x="0" y="27934"/>
                </a:lnTo>
                <a:lnTo>
                  <a:pt x="404992" y="222649"/>
                </a:lnTo>
                <a:cubicBezTo>
                  <a:pt x="439327" y="238892"/>
                  <a:pt x="505719" y="256578"/>
                  <a:pt x="515732" y="243759"/>
                </a:cubicBezTo>
                <a:cubicBezTo>
                  <a:pt x="561414" y="183812"/>
                  <a:pt x="612911" y="224031"/>
                  <a:pt x="660613" y="222758"/>
                </a:cubicBezTo>
                <a:cubicBezTo>
                  <a:pt x="713858" y="221185"/>
                  <a:pt x="767194" y="230016"/>
                  <a:pt x="820261" y="226406"/>
                </a:cubicBezTo>
                <a:cubicBezTo>
                  <a:pt x="1211492" y="200602"/>
                  <a:pt x="1601548" y="165118"/>
                  <a:pt x="1982193" y="65102"/>
                </a:cubicBezTo>
                <a:cubicBezTo>
                  <a:pt x="2135382" y="24877"/>
                  <a:pt x="2289561" y="3461"/>
                  <a:pt x="2444158" y="387"/>
                </a:cubicBezTo>
                <a:close/>
              </a:path>
            </a:pathLst>
          </a:custGeom>
          <a:solidFill>
            <a:schemeClr val="tx1">
              <a:alpha val="5303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8BAD4AF0-64CE-5C0E-5440-00F8FC6B3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9012497" y="1"/>
            <a:ext cx="3179502" cy="2726160"/>
          </a:xfrm>
          <a:custGeom>
            <a:avLst/>
            <a:gdLst>
              <a:gd name="connsiteX0" fmla="*/ 3179502 w 3179502"/>
              <a:gd name="connsiteY0" fmla="*/ 2726160 h 2726160"/>
              <a:gd name="connsiteX1" fmla="*/ 0 w 3179502"/>
              <a:gd name="connsiteY1" fmla="*/ 2726160 h 2726160"/>
              <a:gd name="connsiteX2" fmla="*/ 0 w 3179502"/>
              <a:gd name="connsiteY2" fmla="*/ 0 h 2726160"/>
              <a:gd name="connsiteX3" fmla="*/ 129375 w 3179502"/>
              <a:gd name="connsiteY3" fmla="*/ 158091 h 2726160"/>
              <a:gd name="connsiteX4" fmla="*/ 274052 w 3179502"/>
              <a:gd name="connsiteY4" fmla="*/ 461243 h 2726160"/>
              <a:gd name="connsiteX5" fmla="*/ 676050 w 3179502"/>
              <a:gd name="connsiteY5" fmla="*/ 1070337 h 2726160"/>
              <a:gd name="connsiteX6" fmla="*/ 1232482 w 3179502"/>
              <a:gd name="connsiteY6" fmla="*/ 1409578 h 2726160"/>
              <a:gd name="connsiteX7" fmla="*/ 1759030 w 3179502"/>
              <a:gd name="connsiteY7" fmla="*/ 1583520 h 2726160"/>
              <a:gd name="connsiteX8" fmla="*/ 3147865 w 3179502"/>
              <a:gd name="connsiteY8" fmla="*/ 2609783 h 2726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179502" h="2726160">
                <a:moveTo>
                  <a:pt x="3179502" y="2726160"/>
                </a:moveTo>
                <a:lnTo>
                  <a:pt x="0" y="2726160"/>
                </a:lnTo>
                <a:lnTo>
                  <a:pt x="0" y="0"/>
                </a:lnTo>
                <a:lnTo>
                  <a:pt x="129375" y="158091"/>
                </a:lnTo>
                <a:cubicBezTo>
                  <a:pt x="193985" y="253821"/>
                  <a:pt x="231912" y="358034"/>
                  <a:pt x="274052" y="461243"/>
                </a:cubicBezTo>
                <a:cubicBezTo>
                  <a:pt x="365069" y="684357"/>
                  <a:pt x="488042" y="892708"/>
                  <a:pt x="676050" y="1070337"/>
                </a:cubicBezTo>
                <a:cubicBezTo>
                  <a:pt x="834276" y="1219941"/>
                  <a:pt x="1024083" y="1327091"/>
                  <a:pt x="1232482" y="1409578"/>
                </a:cubicBezTo>
                <a:cubicBezTo>
                  <a:pt x="1465209" y="1501688"/>
                  <a:pt x="1609854" y="1540036"/>
                  <a:pt x="1759030" y="1583520"/>
                </a:cubicBezTo>
                <a:cubicBezTo>
                  <a:pt x="1924825" y="1631826"/>
                  <a:pt x="2908440" y="1918621"/>
                  <a:pt x="3147865" y="2609783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D91060-B9BF-0FA6-BD7C-AF8E38E919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433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DCD020E-88CF-303D-F947-8EE980AC8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2000" cy="6800411"/>
            <a:chOff x="1" y="1"/>
            <a:chExt cx="12192000" cy="6800411"/>
          </a:xfrm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0B88804-97CC-BE78-8D40-672973E4CD32}"/>
                </a:ext>
              </a:extLst>
            </p:cNvPr>
            <p:cNvSpPr/>
            <p:nvPr userDrawn="1"/>
          </p:nvSpPr>
          <p:spPr>
            <a:xfrm>
              <a:off x="1" y="1"/>
              <a:ext cx="3097831" cy="2532431"/>
            </a:xfrm>
            <a:custGeom>
              <a:avLst/>
              <a:gdLst>
                <a:gd name="connsiteX0" fmla="*/ 177065 w 3097831"/>
                <a:gd name="connsiteY0" fmla="*/ 2339513 h 2532431"/>
                <a:gd name="connsiteX1" fmla="*/ 254598 w 3097831"/>
                <a:gd name="connsiteY1" fmla="*/ 2356846 h 2532431"/>
                <a:gd name="connsiteX2" fmla="*/ 184928 w 3097831"/>
                <a:gd name="connsiteY2" fmla="*/ 2423626 h 2532431"/>
                <a:gd name="connsiteX3" fmla="*/ 5587 w 3097831"/>
                <a:gd name="connsiteY3" fmla="*/ 2530140 h 2532431"/>
                <a:gd name="connsiteX4" fmla="*/ 0 w 3097831"/>
                <a:gd name="connsiteY4" fmla="*/ 2532431 h 2532431"/>
                <a:gd name="connsiteX5" fmla="*/ 0 w 3097831"/>
                <a:gd name="connsiteY5" fmla="*/ 2381588 h 2532431"/>
                <a:gd name="connsiteX6" fmla="*/ 23582 w 3097831"/>
                <a:gd name="connsiteY6" fmla="*/ 2378908 h 2532431"/>
                <a:gd name="connsiteX7" fmla="*/ 177065 w 3097831"/>
                <a:gd name="connsiteY7" fmla="*/ 2339513 h 2532431"/>
                <a:gd name="connsiteX8" fmla="*/ 515105 w 3097831"/>
                <a:gd name="connsiteY8" fmla="*/ 2041082 h 2532431"/>
                <a:gd name="connsiteX9" fmla="*/ 544953 w 3097831"/>
                <a:gd name="connsiteY9" fmla="*/ 2044795 h 2532431"/>
                <a:gd name="connsiteX10" fmla="*/ 554530 w 3097831"/>
                <a:gd name="connsiteY10" fmla="*/ 2065819 h 2532431"/>
                <a:gd name="connsiteX11" fmla="*/ 466801 w 3097831"/>
                <a:gd name="connsiteY11" fmla="*/ 2136482 h 2532431"/>
                <a:gd name="connsiteX12" fmla="*/ 80640 w 3097831"/>
                <a:gd name="connsiteY12" fmla="*/ 2269208 h 2532431"/>
                <a:gd name="connsiteX13" fmla="*/ 4467 w 3097831"/>
                <a:gd name="connsiteY13" fmla="*/ 2284674 h 2532431"/>
                <a:gd name="connsiteX14" fmla="*/ 0 w 3097831"/>
                <a:gd name="connsiteY14" fmla="*/ 2284999 h 2532431"/>
                <a:gd name="connsiteX15" fmla="*/ 0 w 3097831"/>
                <a:gd name="connsiteY15" fmla="*/ 2070368 h 2532431"/>
                <a:gd name="connsiteX16" fmla="*/ 122464 w 3097831"/>
                <a:gd name="connsiteY16" fmla="*/ 2093200 h 2532431"/>
                <a:gd name="connsiteX17" fmla="*/ 488631 w 3097831"/>
                <a:gd name="connsiteY17" fmla="*/ 2043490 h 2532431"/>
                <a:gd name="connsiteX18" fmla="*/ 515105 w 3097831"/>
                <a:gd name="connsiteY18" fmla="*/ 2041082 h 2532431"/>
                <a:gd name="connsiteX19" fmla="*/ 0 w 3097831"/>
                <a:gd name="connsiteY19" fmla="*/ 1575747 h 2532431"/>
                <a:gd name="connsiteX20" fmla="*/ 30326 w 3097831"/>
                <a:gd name="connsiteY20" fmla="*/ 1578492 h 2532431"/>
                <a:gd name="connsiteX21" fmla="*/ 134013 w 3097831"/>
                <a:gd name="connsiteY21" fmla="*/ 1600874 h 2532431"/>
                <a:gd name="connsiteX22" fmla="*/ 546960 w 3097831"/>
                <a:gd name="connsiteY22" fmla="*/ 1673430 h 2532431"/>
                <a:gd name="connsiteX23" fmla="*/ 902901 w 3097831"/>
                <a:gd name="connsiteY23" fmla="*/ 1616488 h 2532431"/>
                <a:gd name="connsiteX24" fmla="*/ 981963 w 3097831"/>
                <a:gd name="connsiteY24" fmla="*/ 1600906 h 2532431"/>
                <a:gd name="connsiteX25" fmla="*/ 980602 w 3097831"/>
                <a:gd name="connsiteY25" fmla="*/ 1637984 h 2532431"/>
                <a:gd name="connsiteX26" fmla="*/ 951630 w 3097831"/>
                <a:gd name="connsiteY26" fmla="*/ 1670341 h 2532431"/>
                <a:gd name="connsiteX27" fmla="*/ 428358 w 3097831"/>
                <a:gd name="connsiteY27" fmla="*/ 1896744 h 2532431"/>
                <a:gd name="connsiteX28" fmla="*/ 62362 w 3097831"/>
                <a:gd name="connsiteY28" fmla="*/ 1844923 h 2532431"/>
                <a:gd name="connsiteX29" fmla="*/ 0 w 3097831"/>
                <a:gd name="connsiteY29" fmla="*/ 1817067 h 2532431"/>
                <a:gd name="connsiteX30" fmla="*/ 2392663 w 3097831"/>
                <a:gd name="connsiteY30" fmla="*/ 0 h 2532431"/>
                <a:gd name="connsiteX31" fmla="*/ 2887521 w 3097831"/>
                <a:gd name="connsiteY31" fmla="*/ 0 h 2532431"/>
                <a:gd name="connsiteX32" fmla="*/ 2970795 w 3097831"/>
                <a:gd name="connsiteY32" fmla="*/ 34444 h 2532431"/>
                <a:gd name="connsiteX33" fmla="*/ 3097831 w 3097831"/>
                <a:gd name="connsiteY33" fmla="*/ 71279 h 2532431"/>
                <a:gd name="connsiteX34" fmla="*/ 2863239 w 3097831"/>
                <a:gd name="connsiteY34" fmla="*/ 172683 h 2532431"/>
                <a:gd name="connsiteX35" fmla="*/ 2407524 w 3097831"/>
                <a:gd name="connsiteY35" fmla="*/ 16854 h 2532431"/>
                <a:gd name="connsiteX36" fmla="*/ 605964 w 3097831"/>
                <a:gd name="connsiteY36" fmla="*/ 0 h 2532431"/>
                <a:gd name="connsiteX37" fmla="*/ 747628 w 3097831"/>
                <a:gd name="connsiteY37" fmla="*/ 0 h 2532431"/>
                <a:gd name="connsiteX38" fmla="*/ 724307 w 3097831"/>
                <a:gd name="connsiteY38" fmla="*/ 81673 h 2532431"/>
                <a:gd name="connsiteX39" fmla="*/ 692486 w 3097831"/>
                <a:gd name="connsiteY39" fmla="*/ 210269 h 2532431"/>
                <a:gd name="connsiteX40" fmla="*/ 526415 w 3097831"/>
                <a:gd name="connsiteY40" fmla="*/ 804384 h 2532431"/>
                <a:gd name="connsiteX41" fmla="*/ 536624 w 3097831"/>
                <a:gd name="connsiteY41" fmla="*/ 827931 h 2532431"/>
                <a:gd name="connsiteX42" fmla="*/ 641647 w 3097831"/>
                <a:gd name="connsiteY42" fmla="*/ 769841 h 2532431"/>
                <a:gd name="connsiteX43" fmla="*/ 943988 w 3097831"/>
                <a:gd name="connsiteY43" fmla="*/ 325957 h 2532431"/>
                <a:gd name="connsiteX44" fmla="*/ 983823 w 3097831"/>
                <a:gd name="connsiteY44" fmla="*/ 130441 h 2532431"/>
                <a:gd name="connsiteX45" fmla="*/ 1018176 w 3097831"/>
                <a:gd name="connsiteY45" fmla="*/ 0 h 2532431"/>
                <a:gd name="connsiteX46" fmla="*/ 1245150 w 3097831"/>
                <a:gd name="connsiteY46" fmla="*/ 0 h 2532431"/>
                <a:gd name="connsiteX47" fmla="*/ 1215445 w 3097831"/>
                <a:gd name="connsiteY47" fmla="*/ 85044 h 2532431"/>
                <a:gd name="connsiteX48" fmla="*/ 1037154 w 3097831"/>
                <a:gd name="connsiteY48" fmla="*/ 517590 h 2532431"/>
                <a:gd name="connsiteX49" fmla="*/ 1405473 w 3097831"/>
                <a:gd name="connsiteY49" fmla="*/ 180067 h 2532431"/>
                <a:gd name="connsiteX50" fmla="*/ 1485372 w 3097831"/>
                <a:gd name="connsiteY50" fmla="*/ 2313 h 2532431"/>
                <a:gd name="connsiteX51" fmla="*/ 1486481 w 3097831"/>
                <a:gd name="connsiteY51" fmla="*/ 0 h 2532431"/>
                <a:gd name="connsiteX52" fmla="*/ 1767143 w 3097831"/>
                <a:gd name="connsiteY52" fmla="*/ 0 h 2532431"/>
                <a:gd name="connsiteX53" fmla="*/ 1720915 w 3097831"/>
                <a:gd name="connsiteY53" fmla="*/ 86701 h 2532431"/>
                <a:gd name="connsiteX54" fmla="*/ 1659572 w 3097831"/>
                <a:gd name="connsiteY54" fmla="*/ 177506 h 2532431"/>
                <a:gd name="connsiteX55" fmla="*/ 1944334 w 3097831"/>
                <a:gd name="connsiteY55" fmla="*/ 44335 h 2532431"/>
                <a:gd name="connsiteX56" fmla="*/ 1997754 w 3097831"/>
                <a:gd name="connsiteY56" fmla="*/ 0 h 2532431"/>
                <a:gd name="connsiteX57" fmla="*/ 2262240 w 3097831"/>
                <a:gd name="connsiteY57" fmla="*/ 0 h 2532431"/>
                <a:gd name="connsiteX58" fmla="*/ 2121733 w 3097831"/>
                <a:gd name="connsiteY58" fmla="*/ 60384 h 2532431"/>
                <a:gd name="connsiteX59" fmla="*/ 1880826 w 3097831"/>
                <a:gd name="connsiteY59" fmla="*/ 163915 h 2532431"/>
                <a:gd name="connsiteX60" fmla="*/ 2245700 w 3097831"/>
                <a:gd name="connsiteY60" fmla="*/ 343440 h 2532431"/>
                <a:gd name="connsiteX61" fmla="*/ 2434618 w 3097831"/>
                <a:gd name="connsiteY61" fmla="*/ 387079 h 2532431"/>
                <a:gd name="connsiteX62" fmla="*/ 2512614 w 3097831"/>
                <a:gd name="connsiteY62" fmla="*/ 411781 h 2532431"/>
                <a:gd name="connsiteX63" fmla="*/ 2208593 w 3097831"/>
                <a:gd name="connsiteY63" fmla="*/ 529585 h 2532431"/>
                <a:gd name="connsiteX64" fmla="*/ 1625861 w 3097831"/>
                <a:gd name="connsiteY64" fmla="*/ 279117 h 2532431"/>
                <a:gd name="connsiteX65" fmla="*/ 1249141 w 3097831"/>
                <a:gd name="connsiteY65" fmla="*/ 487887 h 2532431"/>
                <a:gd name="connsiteX66" fmla="*/ 1489817 w 3097831"/>
                <a:gd name="connsiteY66" fmla="*/ 543171 h 2532431"/>
                <a:gd name="connsiteX67" fmla="*/ 2017586 w 3097831"/>
                <a:gd name="connsiteY67" fmla="*/ 654434 h 2532431"/>
                <a:gd name="connsiteX68" fmla="*/ 2090269 w 3097831"/>
                <a:gd name="connsiteY68" fmla="*/ 689617 h 2532431"/>
                <a:gd name="connsiteX69" fmla="*/ 1865658 w 3097831"/>
                <a:gd name="connsiteY69" fmla="*/ 783850 h 2532431"/>
                <a:gd name="connsiteX70" fmla="*/ 1168690 w 3097831"/>
                <a:gd name="connsiteY70" fmla="*/ 673999 h 2532431"/>
                <a:gd name="connsiteX71" fmla="*/ 1097817 w 3097831"/>
                <a:gd name="connsiteY71" fmla="*/ 643444 h 2532431"/>
                <a:gd name="connsiteX72" fmla="*/ 990410 w 3097831"/>
                <a:gd name="connsiteY72" fmla="*/ 638134 h 2532431"/>
                <a:gd name="connsiteX73" fmla="*/ 736992 w 3097831"/>
                <a:gd name="connsiteY73" fmla="*/ 786910 h 2532431"/>
                <a:gd name="connsiteX74" fmla="*/ 992677 w 3097831"/>
                <a:gd name="connsiteY74" fmla="*/ 823042 h 2532431"/>
                <a:gd name="connsiteX75" fmla="*/ 1650715 w 3097831"/>
                <a:gd name="connsiteY75" fmla="*/ 884022 h 2532431"/>
                <a:gd name="connsiteX76" fmla="*/ 1721679 w 3097831"/>
                <a:gd name="connsiteY76" fmla="*/ 908500 h 2532431"/>
                <a:gd name="connsiteX77" fmla="*/ 1683851 w 3097831"/>
                <a:gd name="connsiteY77" fmla="*/ 952322 h 2532431"/>
                <a:gd name="connsiteX78" fmla="*/ 897899 w 3097831"/>
                <a:gd name="connsiteY78" fmla="*/ 1046664 h 2532431"/>
                <a:gd name="connsiteX79" fmla="*/ 509734 w 3097831"/>
                <a:gd name="connsiteY79" fmla="*/ 965536 h 2532431"/>
                <a:gd name="connsiteX80" fmla="*/ 445191 w 3097831"/>
                <a:gd name="connsiteY80" fmla="*/ 969204 h 2532431"/>
                <a:gd name="connsiteX81" fmla="*/ 133050 w 3097831"/>
                <a:gd name="connsiteY81" fmla="*/ 1206458 h 2532431"/>
                <a:gd name="connsiteX82" fmla="*/ 747077 w 3097831"/>
                <a:gd name="connsiteY82" fmla="*/ 1223721 h 2532431"/>
                <a:gd name="connsiteX83" fmla="*/ 1246838 w 3097831"/>
                <a:gd name="connsiteY83" fmla="*/ 1194561 h 2532431"/>
                <a:gd name="connsiteX84" fmla="*/ 1295481 w 3097831"/>
                <a:gd name="connsiteY84" fmla="*/ 1191416 h 2532431"/>
                <a:gd name="connsiteX85" fmla="*/ 1157573 w 3097831"/>
                <a:gd name="connsiteY85" fmla="*/ 1361213 h 2532431"/>
                <a:gd name="connsiteX86" fmla="*/ 989171 w 3097831"/>
                <a:gd name="connsiteY86" fmla="*/ 1414361 h 2532431"/>
                <a:gd name="connsiteX87" fmla="*/ 353864 w 3097831"/>
                <a:gd name="connsiteY87" fmla="*/ 1426601 h 2532431"/>
                <a:gd name="connsiteX88" fmla="*/ 48450 w 3097831"/>
                <a:gd name="connsiteY88" fmla="*/ 1385431 h 2532431"/>
                <a:gd name="connsiteX89" fmla="*/ 0 w 3097831"/>
                <a:gd name="connsiteY89" fmla="*/ 1383095 h 2532431"/>
                <a:gd name="connsiteX90" fmla="*/ 0 w 3097831"/>
                <a:gd name="connsiteY90" fmla="*/ 442797 h 2532431"/>
                <a:gd name="connsiteX91" fmla="*/ 10908 w 3097831"/>
                <a:gd name="connsiteY91" fmla="*/ 416103 h 2532431"/>
                <a:gd name="connsiteX92" fmla="*/ 176820 w 3097831"/>
                <a:gd name="connsiteY92" fmla="*/ 175170 h 2532431"/>
                <a:gd name="connsiteX93" fmla="*/ 260099 w 3097831"/>
                <a:gd name="connsiteY93" fmla="*/ 130205 h 2532431"/>
                <a:gd name="connsiteX94" fmla="*/ 260495 w 3097831"/>
                <a:gd name="connsiteY94" fmla="*/ 174096 h 2532431"/>
                <a:gd name="connsiteX95" fmla="*/ 174574 w 3097831"/>
                <a:gd name="connsiteY95" fmla="*/ 605925 h 2532431"/>
                <a:gd name="connsiteX96" fmla="*/ 85341 w 3097831"/>
                <a:gd name="connsiteY96" fmla="*/ 1060441 h 2532431"/>
                <a:gd name="connsiteX97" fmla="*/ 45643 w 3097831"/>
                <a:gd name="connsiteY97" fmla="*/ 1173905 h 2532431"/>
                <a:gd name="connsiteX98" fmla="*/ 288222 w 3097831"/>
                <a:gd name="connsiteY98" fmla="*/ 862194 h 2532431"/>
                <a:gd name="connsiteX99" fmla="*/ 370923 w 3097831"/>
                <a:gd name="connsiteY99" fmla="*/ 437965 h 2532431"/>
                <a:gd name="connsiteX100" fmla="*/ 600507 w 3097831"/>
                <a:gd name="connsiteY100" fmla="*/ 5216 h 2532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3097831" h="2532431">
                  <a:moveTo>
                    <a:pt x="177065" y="2339513"/>
                  </a:moveTo>
                  <a:cubicBezTo>
                    <a:pt x="194155" y="2333794"/>
                    <a:pt x="217330" y="2347896"/>
                    <a:pt x="254598" y="2356846"/>
                  </a:cubicBezTo>
                  <a:cubicBezTo>
                    <a:pt x="220984" y="2389305"/>
                    <a:pt x="204889" y="2409285"/>
                    <a:pt x="184928" y="2423626"/>
                  </a:cubicBezTo>
                  <a:cubicBezTo>
                    <a:pt x="126472" y="2465563"/>
                    <a:pt x="66758" y="2501272"/>
                    <a:pt x="5587" y="2530140"/>
                  </a:cubicBezTo>
                  <a:lnTo>
                    <a:pt x="0" y="2532431"/>
                  </a:lnTo>
                  <a:lnTo>
                    <a:pt x="0" y="2381588"/>
                  </a:lnTo>
                  <a:lnTo>
                    <a:pt x="23582" y="2378908"/>
                  </a:lnTo>
                  <a:cubicBezTo>
                    <a:pt x="74831" y="2369442"/>
                    <a:pt x="125964" y="2356329"/>
                    <a:pt x="177065" y="2339513"/>
                  </a:cubicBezTo>
                  <a:close/>
                  <a:moveTo>
                    <a:pt x="515105" y="2041082"/>
                  </a:moveTo>
                  <a:cubicBezTo>
                    <a:pt x="525020" y="2042275"/>
                    <a:pt x="535497" y="2044487"/>
                    <a:pt x="544953" y="2044795"/>
                  </a:cubicBezTo>
                  <a:cubicBezTo>
                    <a:pt x="548144" y="2051803"/>
                    <a:pt x="551336" y="2058812"/>
                    <a:pt x="554530" y="2065819"/>
                  </a:cubicBezTo>
                  <a:cubicBezTo>
                    <a:pt x="525428" y="2090123"/>
                    <a:pt x="499946" y="2123686"/>
                    <a:pt x="466801" y="2136482"/>
                  </a:cubicBezTo>
                  <a:cubicBezTo>
                    <a:pt x="339661" y="2185241"/>
                    <a:pt x="212186" y="2234684"/>
                    <a:pt x="80640" y="2269208"/>
                  </a:cubicBezTo>
                  <a:cubicBezTo>
                    <a:pt x="55707" y="2275751"/>
                    <a:pt x="30214" y="2281031"/>
                    <a:pt x="4467" y="2284674"/>
                  </a:cubicBezTo>
                  <a:lnTo>
                    <a:pt x="0" y="2284999"/>
                  </a:lnTo>
                  <a:lnTo>
                    <a:pt x="0" y="2070368"/>
                  </a:lnTo>
                  <a:lnTo>
                    <a:pt x="122464" y="2093200"/>
                  </a:lnTo>
                  <a:cubicBezTo>
                    <a:pt x="248407" y="2112713"/>
                    <a:pt x="372168" y="2105142"/>
                    <a:pt x="488631" y="2043490"/>
                  </a:cubicBezTo>
                  <a:cubicBezTo>
                    <a:pt x="495838" y="2039718"/>
                    <a:pt x="505191" y="2039890"/>
                    <a:pt x="515105" y="2041082"/>
                  </a:cubicBezTo>
                  <a:close/>
                  <a:moveTo>
                    <a:pt x="0" y="1575747"/>
                  </a:moveTo>
                  <a:lnTo>
                    <a:pt x="30326" y="1578492"/>
                  </a:lnTo>
                  <a:cubicBezTo>
                    <a:pt x="65045" y="1583805"/>
                    <a:pt x="99455" y="1591256"/>
                    <a:pt x="134013" y="1600874"/>
                  </a:cubicBezTo>
                  <a:cubicBezTo>
                    <a:pt x="268006" y="1638282"/>
                    <a:pt x="408089" y="1659470"/>
                    <a:pt x="546960" y="1673430"/>
                  </a:cubicBezTo>
                  <a:cubicBezTo>
                    <a:pt x="668003" y="1685947"/>
                    <a:pt x="790523" y="1676746"/>
                    <a:pt x="902901" y="1616488"/>
                  </a:cubicBezTo>
                  <a:cubicBezTo>
                    <a:pt x="924452" y="1604798"/>
                    <a:pt x="953472" y="1606297"/>
                    <a:pt x="981963" y="1600906"/>
                  </a:cubicBezTo>
                  <a:cubicBezTo>
                    <a:pt x="981521" y="1623983"/>
                    <a:pt x="984183" y="1633111"/>
                    <a:pt x="980602" y="1637984"/>
                  </a:cubicBezTo>
                  <a:cubicBezTo>
                    <a:pt x="972430" y="1649782"/>
                    <a:pt x="963031" y="1661659"/>
                    <a:pt x="951630" y="1670341"/>
                  </a:cubicBezTo>
                  <a:cubicBezTo>
                    <a:pt x="795656" y="1788250"/>
                    <a:pt x="620439" y="1861176"/>
                    <a:pt x="428358" y="1896744"/>
                  </a:cubicBezTo>
                  <a:cubicBezTo>
                    <a:pt x="297589" y="1921022"/>
                    <a:pt x="177399" y="1891390"/>
                    <a:pt x="62362" y="1844923"/>
                  </a:cubicBezTo>
                  <a:lnTo>
                    <a:pt x="0" y="1817067"/>
                  </a:lnTo>
                  <a:close/>
                  <a:moveTo>
                    <a:pt x="2392663" y="0"/>
                  </a:moveTo>
                  <a:lnTo>
                    <a:pt x="2887521" y="0"/>
                  </a:lnTo>
                  <a:lnTo>
                    <a:pt x="2970795" y="34444"/>
                  </a:lnTo>
                  <a:cubicBezTo>
                    <a:pt x="3012007" y="48971"/>
                    <a:pt x="3054191" y="61282"/>
                    <a:pt x="3097831" y="71279"/>
                  </a:cubicBezTo>
                  <a:cubicBezTo>
                    <a:pt x="3050254" y="125956"/>
                    <a:pt x="2955769" y="160146"/>
                    <a:pt x="2863239" y="172683"/>
                  </a:cubicBezTo>
                  <a:cubicBezTo>
                    <a:pt x="2680068" y="197283"/>
                    <a:pt x="2529795" y="141319"/>
                    <a:pt x="2407524" y="16854"/>
                  </a:cubicBezTo>
                  <a:close/>
                  <a:moveTo>
                    <a:pt x="605964" y="0"/>
                  </a:moveTo>
                  <a:lnTo>
                    <a:pt x="747628" y="0"/>
                  </a:lnTo>
                  <a:lnTo>
                    <a:pt x="724307" y="81673"/>
                  </a:lnTo>
                  <a:cubicBezTo>
                    <a:pt x="712100" y="124220"/>
                    <a:pt x="700661" y="166932"/>
                    <a:pt x="692486" y="210269"/>
                  </a:cubicBezTo>
                  <a:cubicBezTo>
                    <a:pt x="654756" y="413620"/>
                    <a:pt x="626527" y="618747"/>
                    <a:pt x="526415" y="804384"/>
                  </a:cubicBezTo>
                  <a:cubicBezTo>
                    <a:pt x="524462" y="808016"/>
                    <a:pt x="531145" y="816228"/>
                    <a:pt x="536624" y="827931"/>
                  </a:cubicBezTo>
                  <a:cubicBezTo>
                    <a:pt x="571904" y="808361"/>
                    <a:pt x="605528" y="786618"/>
                    <a:pt x="641647" y="769841"/>
                  </a:cubicBezTo>
                  <a:cubicBezTo>
                    <a:pt x="830399" y="681460"/>
                    <a:pt x="917077" y="524931"/>
                    <a:pt x="943988" y="325957"/>
                  </a:cubicBezTo>
                  <a:cubicBezTo>
                    <a:pt x="953121" y="260223"/>
                    <a:pt x="966831" y="194866"/>
                    <a:pt x="983823" y="130441"/>
                  </a:cubicBezTo>
                  <a:lnTo>
                    <a:pt x="1018176" y="0"/>
                  </a:lnTo>
                  <a:lnTo>
                    <a:pt x="1245150" y="0"/>
                  </a:lnTo>
                  <a:lnTo>
                    <a:pt x="1215445" y="85044"/>
                  </a:lnTo>
                  <a:cubicBezTo>
                    <a:pt x="1172858" y="235346"/>
                    <a:pt x="1145665" y="391844"/>
                    <a:pt x="1037154" y="517590"/>
                  </a:cubicBezTo>
                  <a:cubicBezTo>
                    <a:pt x="1215367" y="462120"/>
                    <a:pt x="1324379" y="334920"/>
                    <a:pt x="1405473" y="180067"/>
                  </a:cubicBezTo>
                  <a:cubicBezTo>
                    <a:pt x="1435353" y="122991"/>
                    <a:pt x="1459280" y="61760"/>
                    <a:pt x="1485372" y="2313"/>
                  </a:cubicBezTo>
                  <a:lnTo>
                    <a:pt x="1486481" y="0"/>
                  </a:lnTo>
                  <a:lnTo>
                    <a:pt x="1767143" y="0"/>
                  </a:lnTo>
                  <a:lnTo>
                    <a:pt x="1720915" y="86701"/>
                  </a:lnTo>
                  <a:cubicBezTo>
                    <a:pt x="1702464" y="117768"/>
                    <a:pt x="1682236" y="148127"/>
                    <a:pt x="1659572" y="177506"/>
                  </a:cubicBezTo>
                  <a:cubicBezTo>
                    <a:pt x="1752607" y="159436"/>
                    <a:pt x="1856210" y="110043"/>
                    <a:pt x="1944334" y="44335"/>
                  </a:cubicBezTo>
                  <a:lnTo>
                    <a:pt x="1997754" y="0"/>
                  </a:lnTo>
                  <a:lnTo>
                    <a:pt x="2262240" y="0"/>
                  </a:lnTo>
                  <a:lnTo>
                    <a:pt x="2121733" y="60384"/>
                  </a:lnTo>
                  <a:cubicBezTo>
                    <a:pt x="2043455" y="94032"/>
                    <a:pt x="1964207" y="128097"/>
                    <a:pt x="1880826" y="163915"/>
                  </a:cubicBezTo>
                  <a:cubicBezTo>
                    <a:pt x="2016471" y="230529"/>
                    <a:pt x="2132159" y="284451"/>
                    <a:pt x="2245700" y="343440"/>
                  </a:cubicBezTo>
                  <a:cubicBezTo>
                    <a:pt x="2305999" y="374753"/>
                    <a:pt x="2363067" y="402948"/>
                    <a:pt x="2434618" y="387079"/>
                  </a:cubicBezTo>
                  <a:cubicBezTo>
                    <a:pt x="2453698" y="382847"/>
                    <a:pt x="2477235" y="399677"/>
                    <a:pt x="2512614" y="411781"/>
                  </a:cubicBezTo>
                  <a:cubicBezTo>
                    <a:pt x="2420100" y="508828"/>
                    <a:pt x="2312511" y="515670"/>
                    <a:pt x="2208593" y="529585"/>
                  </a:cubicBezTo>
                  <a:cubicBezTo>
                    <a:pt x="1968980" y="561874"/>
                    <a:pt x="1774391" y="480935"/>
                    <a:pt x="1625861" y="279117"/>
                  </a:cubicBezTo>
                  <a:cubicBezTo>
                    <a:pt x="1501602" y="347992"/>
                    <a:pt x="1385771" y="412165"/>
                    <a:pt x="1249141" y="487887"/>
                  </a:cubicBezTo>
                  <a:cubicBezTo>
                    <a:pt x="1347937" y="510051"/>
                    <a:pt x="1420506" y="520865"/>
                    <a:pt x="1489817" y="543171"/>
                  </a:cubicBezTo>
                  <a:cubicBezTo>
                    <a:pt x="1662032" y="598671"/>
                    <a:pt x="1832774" y="657866"/>
                    <a:pt x="2017586" y="654434"/>
                  </a:cubicBezTo>
                  <a:cubicBezTo>
                    <a:pt x="2037106" y="654158"/>
                    <a:pt x="2056972" y="672925"/>
                    <a:pt x="2090269" y="689617"/>
                  </a:cubicBezTo>
                  <a:cubicBezTo>
                    <a:pt x="2014771" y="752684"/>
                    <a:pt x="1942857" y="774836"/>
                    <a:pt x="1865658" y="783850"/>
                  </a:cubicBezTo>
                  <a:cubicBezTo>
                    <a:pt x="1623085" y="812816"/>
                    <a:pt x="1385662" y="809115"/>
                    <a:pt x="1168690" y="673999"/>
                  </a:cubicBezTo>
                  <a:cubicBezTo>
                    <a:pt x="1146885" y="660570"/>
                    <a:pt x="1122765" y="648045"/>
                    <a:pt x="1097817" y="643444"/>
                  </a:cubicBezTo>
                  <a:cubicBezTo>
                    <a:pt x="1062411" y="636939"/>
                    <a:pt x="1020764" y="626176"/>
                    <a:pt x="990410" y="638134"/>
                  </a:cubicBezTo>
                  <a:cubicBezTo>
                    <a:pt x="903436" y="672612"/>
                    <a:pt x="823401" y="722400"/>
                    <a:pt x="736992" y="786910"/>
                  </a:cubicBezTo>
                  <a:cubicBezTo>
                    <a:pt x="833539" y="800489"/>
                    <a:pt x="913270" y="810570"/>
                    <a:pt x="992677" y="823042"/>
                  </a:cubicBezTo>
                  <a:cubicBezTo>
                    <a:pt x="1210604" y="857464"/>
                    <a:pt x="1426175" y="914702"/>
                    <a:pt x="1650715" y="884022"/>
                  </a:cubicBezTo>
                  <a:cubicBezTo>
                    <a:pt x="1670079" y="881290"/>
                    <a:pt x="1692181" y="897925"/>
                    <a:pt x="1721679" y="908500"/>
                  </a:cubicBezTo>
                  <a:cubicBezTo>
                    <a:pt x="1702532" y="931232"/>
                    <a:pt x="1695409" y="946096"/>
                    <a:pt x="1683851" y="952322"/>
                  </a:cubicBezTo>
                  <a:cubicBezTo>
                    <a:pt x="1434339" y="1084824"/>
                    <a:pt x="1174944" y="1155344"/>
                    <a:pt x="897899" y="1046664"/>
                  </a:cubicBezTo>
                  <a:cubicBezTo>
                    <a:pt x="771870" y="997184"/>
                    <a:pt x="642761" y="974076"/>
                    <a:pt x="509734" y="965536"/>
                  </a:cubicBezTo>
                  <a:cubicBezTo>
                    <a:pt x="488017" y="964052"/>
                    <a:pt x="461157" y="959192"/>
                    <a:pt x="445191" y="969204"/>
                  </a:cubicBezTo>
                  <a:cubicBezTo>
                    <a:pt x="333897" y="1037646"/>
                    <a:pt x="225641" y="1110639"/>
                    <a:pt x="133050" y="1206458"/>
                  </a:cubicBezTo>
                  <a:cubicBezTo>
                    <a:pt x="341357" y="1149953"/>
                    <a:pt x="544404" y="1184550"/>
                    <a:pt x="747077" y="1223721"/>
                  </a:cubicBezTo>
                  <a:cubicBezTo>
                    <a:pt x="916050" y="1256376"/>
                    <a:pt x="1083927" y="1270129"/>
                    <a:pt x="1246838" y="1194561"/>
                  </a:cubicBezTo>
                  <a:cubicBezTo>
                    <a:pt x="1258266" y="1189292"/>
                    <a:pt x="1273919" y="1192389"/>
                    <a:pt x="1295481" y="1191416"/>
                  </a:cubicBezTo>
                  <a:cubicBezTo>
                    <a:pt x="1295482" y="1292240"/>
                    <a:pt x="1223193" y="1327979"/>
                    <a:pt x="1157573" y="1361213"/>
                  </a:cubicBezTo>
                  <a:cubicBezTo>
                    <a:pt x="1105553" y="1387523"/>
                    <a:pt x="1045986" y="1399416"/>
                    <a:pt x="989171" y="1414361"/>
                  </a:cubicBezTo>
                  <a:cubicBezTo>
                    <a:pt x="778473" y="1470541"/>
                    <a:pt x="567742" y="1476548"/>
                    <a:pt x="353864" y="1426601"/>
                  </a:cubicBezTo>
                  <a:cubicBezTo>
                    <a:pt x="254241" y="1403352"/>
                    <a:pt x="150259" y="1399724"/>
                    <a:pt x="48450" y="1385431"/>
                  </a:cubicBezTo>
                  <a:lnTo>
                    <a:pt x="0" y="1383095"/>
                  </a:lnTo>
                  <a:lnTo>
                    <a:pt x="0" y="442797"/>
                  </a:lnTo>
                  <a:lnTo>
                    <a:pt x="10908" y="416103"/>
                  </a:lnTo>
                  <a:cubicBezTo>
                    <a:pt x="51257" y="330271"/>
                    <a:pt x="105655" y="249632"/>
                    <a:pt x="176820" y="175170"/>
                  </a:cubicBezTo>
                  <a:cubicBezTo>
                    <a:pt x="198630" y="152556"/>
                    <a:pt x="214572" y="121109"/>
                    <a:pt x="260099" y="130205"/>
                  </a:cubicBezTo>
                  <a:cubicBezTo>
                    <a:pt x="260498" y="147064"/>
                    <a:pt x="265873" y="163135"/>
                    <a:pt x="260495" y="174096"/>
                  </a:cubicBezTo>
                  <a:cubicBezTo>
                    <a:pt x="193118" y="310351"/>
                    <a:pt x="184260" y="458681"/>
                    <a:pt x="174574" y="605925"/>
                  </a:cubicBezTo>
                  <a:cubicBezTo>
                    <a:pt x="164473" y="761636"/>
                    <a:pt x="140011" y="913697"/>
                    <a:pt x="85341" y="1060441"/>
                  </a:cubicBezTo>
                  <a:cubicBezTo>
                    <a:pt x="72759" y="1094049"/>
                    <a:pt x="61613" y="1127849"/>
                    <a:pt x="45643" y="1173905"/>
                  </a:cubicBezTo>
                  <a:cubicBezTo>
                    <a:pt x="182365" y="1101118"/>
                    <a:pt x="259625" y="999811"/>
                    <a:pt x="288222" y="862194"/>
                  </a:cubicBezTo>
                  <a:cubicBezTo>
                    <a:pt x="317271" y="721228"/>
                    <a:pt x="343722" y="579667"/>
                    <a:pt x="370923" y="437965"/>
                  </a:cubicBezTo>
                  <a:cubicBezTo>
                    <a:pt x="404041" y="266013"/>
                    <a:pt x="488120" y="126452"/>
                    <a:pt x="600507" y="5216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7FB28C4-D7BE-9D2F-25D0-06D2480EA06A}"/>
                </a:ext>
              </a:extLst>
            </p:cNvPr>
            <p:cNvSpPr/>
            <p:nvPr userDrawn="1"/>
          </p:nvSpPr>
          <p:spPr>
            <a:xfrm>
              <a:off x="9164166" y="2461367"/>
              <a:ext cx="3027835" cy="4339045"/>
            </a:xfrm>
            <a:custGeom>
              <a:avLst/>
              <a:gdLst>
                <a:gd name="connsiteX0" fmla="*/ 3027835 w 3027835"/>
                <a:gd name="connsiteY0" fmla="*/ 1577904 h 4339045"/>
                <a:gd name="connsiteX1" fmla="*/ 3027835 w 3027835"/>
                <a:gd name="connsiteY1" fmla="*/ 1756157 h 4339045"/>
                <a:gd name="connsiteX2" fmla="*/ 2987665 w 3027835"/>
                <a:gd name="connsiteY2" fmla="*/ 1796827 h 4339045"/>
                <a:gd name="connsiteX3" fmla="*/ 2823016 w 3027835"/>
                <a:gd name="connsiteY3" fmla="*/ 2308034 h 4339045"/>
                <a:gd name="connsiteX4" fmla="*/ 2840027 w 3027835"/>
                <a:gd name="connsiteY4" fmla="*/ 2506841 h 4339045"/>
                <a:gd name="connsiteX5" fmla="*/ 2810869 w 3027835"/>
                <a:gd name="connsiteY5" fmla="*/ 2812303 h 4339045"/>
                <a:gd name="connsiteX6" fmla="*/ 2677151 w 3027835"/>
                <a:gd name="connsiteY6" fmla="*/ 3079052 h 4339045"/>
                <a:gd name="connsiteX7" fmla="*/ 2603769 w 3027835"/>
                <a:gd name="connsiteY7" fmla="*/ 3161057 h 4339045"/>
                <a:gd name="connsiteX8" fmla="*/ 2588720 w 3027835"/>
                <a:gd name="connsiteY8" fmla="*/ 3089875 h 4339045"/>
                <a:gd name="connsiteX9" fmla="*/ 2622934 w 3027835"/>
                <a:gd name="connsiteY9" fmla="*/ 2771189 h 4339045"/>
                <a:gd name="connsiteX10" fmla="*/ 2679515 w 3027835"/>
                <a:gd name="connsiteY10" fmla="*/ 2150521 h 4339045"/>
                <a:gd name="connsiteX11" fmla="*/ 2421531 w 3027835"/>
                <a:gd name="connsiteY11" fmla="*/ 2578333 h 4339045"/>
                <a:gd name="connsiteX12" fmla="*/ 2353181 w 3027835"/>
                <a:gd name="connsiteY12" fmla="*/ 2957894 h 4339045"/>
                <a:gd name="connsiteX13" fmla="*/ 2109552 w 3027835"/>
                <a:gd name="connsiteY13" fmla="*/ 3428433 h 4339045"/>
                <a:gd name="connsiteX14" fmla="*/ 1994623 w 3027835"/>
                <a:gd name="connsiteY14" fmla="*/ 3492617 h 4339045"/>
                <a:gd name="connsiteX15" fmla="*/ 2178503 w 3027835"/>
                <a:gd name="connsiteY15" fmla="*/ 2652563 h 4339045"/>
                <a:gd name="connsiteX16" fmla="*/ 1824147 w 3027835"/>
                <a:gd name="connsiteY16" fmla="*/ 3136598 h 4339045"/>
                <a:gd name="connsiteX17" fmla="*/ 1658324 w 3027835"/>
                <a:gd name="connsiteY17" fmla="*/ 3673617 h 4339045"/>
                <a:gd name="connsiteX18" fmla="*/ 1554071 w 3027835"/>
                <a:gd name="connsiteY18" fmla="*/ 3767662 h 4339045"/>
                <a:gd name="connsiteX19" fmla="*/ 1578226 w 3027835"/>
                <a:gd name="connsiteY19" fmla="*/ 3453444 h 4339045"/>
                <a:gd name="connsiteX20" fmla="*/ 1610923 w 3027835"/>
                <a:gd name="connsiteY20" fmla="*/ 3126446 h 4339045"/>
                <a:gd name="connsiteX21" fmla="*/ 1536984 w 3027835"/>
                <a:gd name="connsiteY21" fmla="*/ 3193645 h 4339045"/>
                <a:gd name="connsiteX22" fmla="*/ 1400754 w 3027835"/>
                <a:gd name="connsiteY22" fmla="*/ 3407314 h 4339045"/>
                <a:gd name="connsiteX23" fmla="*/ 1379062 w 3027835"/>
                <a:gd name="connsiteY23" fmla="*/ 3538306 h 4339045"/>
                <a:gd name="connsiteX24" fmla="*/ 1121611 w 3027835"/>
                <a:gd name="connsiteY24" fmla="*/ 3964817 h 4339045"/>
                <a:gd name="connsiteX25" fmla="*/ 1086825 w 3027835"/>
                <a:gd name="connsiteY25" fmla="*/ 3960854 h 4339045"/>
                <a:gd name="connsiteX26" fmla="*/ 1151742 w 3027835"/>
                <a:gd name="connsiteY26" fmla="*/ 3735862 h 4339045"/>
                <a:gd name="connsiteX27" fmla="*/ 1198823 w 3027835"/>
                <a:gd name="connsiteY27" fmla="*/ 3461351 h 4339045"/>
                <a:gd name="connsiteX28" fmla="*/ 1036110 w 3027835"/>
                <a:gd name="connsiteY28" fmla="*/ 3607292 h 4339045"/>
                <a:gd name="connsiteX29" fmla="*/ 835057 w 3027835"/>
                <a:gd name="connsiteY29" fmla="*/ 3891895 h 4339045"/>
                <a:gd name="connsiteX30" fmla="*/ 643745 w 3027835"/>
                <a:gd name="connsiteY30" fmla="*/ 4154015 h 4339045"/>
                <a:gd name="connsiteX31" fmla="*/ 645644 w 3027835"/>
                <a:gd name="connsiteY31" fmla="*/ 3839533 h 4339045"/>
                <a:gd name="connsiteX32" fmla="*/ 369474 w 3027835"/>
                <a:gd name="connsiteY32" fmla="*/ 4094353 h 4339045"/>
                <a:gd name="connsiteX33" fmla="*/ 131407 w 3027835"/>
                <a:gd name="connsiteY33" fmla="*/ 4309419 h 4339045"/>
                <a:gd name="connsiteX34" fmla="*/ 0 w 3027835"/>
                <a:gd name="connsiteY34" fmla="*/ 4275538 h 4339045"/>
                <a:gd name="connsiteX35" fmla="*/ 220770 w 3027835"/>
                <a:gd name="connsiteY35" fmla="*/ 3976206 h 4339045"/>
                <a:gd name="connsiteX36" fmla="*/ 552175 w 3027835"/>
                <a:gd name="connsiteY36" fmla="*/ 3763240 h 4339045"/>
                <a:gd name="connsiteX37" fmla="*/ 799546 w 3027835"/>
                <a:gd name="connsiteY37" fmla="*/ 3672723 h 4339045"/>
                <a:gd name="connsiteX38" fmla="*/ 929004 w 3027835"/>
                <a:gd name="connsiteY38" fmla="*/ 3587034 h 4339045"/>
                <a:gd name="connsiteX39" fmla="*/ 467968 w 3027835"/>
                <a:gd name="connsiteY39" fmla="*/ 3466793 h 4339045"/>
                <a:gd name="connsiteX40" fmla="*/ 1175697 w 3027835"/>
                <a:gd name="connsiteY40" fmla="*/ 3394819 h 4339045"/>
                <a:gd name="connsiteX41" fmla="*/ 1357224 w 3027835"/>
                <a:gd name="connsiteY41" fmla="*/ 3239412 h 4339045"/>
                <a:gd name="connsiteX42" fmla="*/ 828818 w 3027835"/>
                <a:gd name="connsiteY42" fmla="*/ 3160711 h 4339045"/>
                <a:gd name="connsiteX43" fmla="*/ 1025214 w 3027835"/>
                <a:gd name="connsiteY43" fmla="*/ 2997175 h 4339045"/>
                <a:gd name="connsiteX44" fmla="*/ 1571266 w 3027835"/>
                <a:gd name="connsiteY44" fmla="*/ 3058777 h 4339045"/>
                <a:gd name="connsiteX45" fmla="*/ 1970097 w 3027835"/>
                <a:gd name="connsiteY45" fmla="*/ 2728096 h 4339045"/>
                <a:gd name="connsiteX46" fmla="*/ 1569373 w 3027835"/>
                <a:gd name="connsiteY46" fmla="*/ 2658942 h 4339045"/>
                <a:gd name="connsiteX47" fmla="*/ 1375822 w 3027835"/>
                <a:gd name="connsiteY47" fmla="*/ 2670442 h 4339045"/>
                <a:gd name="connsiteX48" fmla="*/ 1294025 w 3027835"/>
                <a:gd name="connsiteY48" fmla="*/ 2668776 h 4339045"/>
                <a:gd name="connsiteX49" fmla="*/ 1552392 w 3027835"/>
                <a:gd name="connsiteY49" fmla="*/ 2469896 h 4339045"/>
                <a:gd name="connsiteX50" fmla="*/ 2182140 w 3027835"/>
                <a:gd name="connsiteY50" fmla="*/ 2545568 h 4339045"/>
                <a:gd name="connsiteX51" fmla="*/ 2484550 w 3027835"/>
                <a:gd name="connsiteY51" fmla="*/ 2238892 h 4339045"/>
                <a:gd name="connsiteX52" fmla="*/ 2238060 w 3027835"/>
                <a:gd name="connsiteY52" fmla="*/ 2253839 h 4339045"/>
                <a:gd name="connsiteX53" fmla="*/ 1700354 w 3027835"/>
                <a:gd name="connsiteY53" fmla="*/ 2296180 h 4339045"/>
                <a:gd name="connsiteX54" fmla="*/ 1620694 w 3027835"/>
                <a:gd name="connsiteY54" fmla="*/ 2282960 h 4339045"/>
                <a:gd name="connsiteX55" fmla="*/ 1809541 w 3027835"/>
                <a:gd name="connsiteY55" fmla="*/ 2129120 h 4339045"/>
                <a:gd name="connsiteX56" fmla="*/ 2509155 w 3027835"/>
                <a:gd name="connsiteY56" fmla="*/ 2037634 h 4339045"/>
                <a:gd name="connsiteX57" fmla="*/ 2585773 w 3027835"/>
                <a:gd name="connsiteY57" fmla="*/ 2046926 h 4339045"/>
                <a:gd name="connsiteX58" fmla="*/ 2690306 w 3027835"/>
                <a:gd name="connsiteY58" fmla="*/ 2021682 h 4339045"/>
                <a:gd name="connsiteX59" fmla="*/ 2891381 w 3027835"/>
                <a:gd name="connsiteY59" fmla="*/ 1807385 h 4339045"/>
                <a:gd name="connsiteX60" fmla="*/ 2635902 w 3027835"/>
                <a:gd name="connsiteY60" fmla="*/ 1844944 h 4339045"/>
                <a:gd name="connsiteX61" fmla="*/ 1987437 w 3027835"/>
                <a:gd name="connsiteY61" fmla="*/ 1972315 h 4339045"/>
                <a:gd name="connsiteX62" fmla="*/ 1912448 w 3027835"/>
                <a:gd name="connsiteY62" fmla="*/ 1968878 h 4339045"/>
                <a:gd name="connsiteX63" fmla="*/ 1936357 w 3027835"/>
                <a:gd name="connsiteY63" fmla="*/ 1916156 h 4339045"/>
                <a:gd name="connsiteX64" fmla="*/ 2663656 w 3027835"/>
                <a:gd name="connsiteY64" fmla="*/ 1603657 h 4339045"/>
                <a:gd name="connsiteX65" fmla="*/ 2961282 w 3027835"/>
                <a:gd name="connsiteY65" fmla="*/ 1590878 h 4339045"/>
                <a:gd name="connsiteX66" fmla="*/ 3027835 w 3027835"/>
                <a:gd name="connsiteY66" fmla="*/ 1091533 h 4339045"/>
                <a:gd name="connsiteX67" fmla="*/ 3027835 w 3027835"/>
                <a:gd name="connsiteY67" fmla="*/ 1354009 h 4339045"/>
                <a:gd name="connsiteX68" fmla="*/ 2911954 w 3027835"/>
                <a:gd name="connsiteY68" fmla="*/ 1374296 h 4339045"/>
                <a:gd name="connsiteX69" fmla="*/ 2758325 w 3027835"/>
                <a:gd name="connsiteY69" fmla="*/ 1391210 h 4339045"/>
                <a:gd name="connsiteX70" fmla="*/ 2287151 w 3027835"/>
                <a:gd name="connsiteY70" fmla="*/ 1560344 h 4339045"/>
                <a:gd name="connsiteX71" fmla="*/ 2241378 w 3027835"/>
                <a:gd name="connsiteY71" fmla="*/ 1577101 h 4339045"/>
                <a:gd name="connsiteX72" fmla="*/ 2325709 w 3027835"/>
                <a:gd name="connsiteY72" fmla="*/ 1375265 h 4339045"/>
                <a:gd name="connsiteX73" fmla="*/ 2472240 w 3027835"/>
                <a:gd name="connsiteY73" fmla="*/ 1276715 h 4339045"/>
                <a:gd name="connsiteX74" fmla="*/ 2917220 w 3027835"/>
                <a:gd name="connsiteY74" fmla="*/ 1104724 h 4339045"/>
                <a:gd name="connsiteX75" fmla="*/ 3027835 w 3027835"/>
                <a:gd name="connsiteY75" fmla="*/ 608020 h 4339045"/>
                <a:gd name="connsiteX76" fmla="*/ 3027835 w 3027835"/>
                <a:gd name="connsiteY76" fmla="*/ 871290 h 4339045"/>
                <a:gd name="connsiteX77" fmla="*/ 2823268 w 3027835"/>
                <a:gd name="connsiteY77" fmla="*/ 903289 h 4339045"/>
                <a:gd name="connsiteX78" fmla="*/ 2497904 w 3027835"/>
                <a:gd name="connsiteY78" fmla="*/ 1058451 h 4339045"/>
                <a:gd name="connsiteX79" fmla="*/ 2426464 w 3027835"/>
                <a:gd name="connsiteY79" fmla="*/ 1095730 h 4339045"/>
                <a:gd name="connsiteX80" fmla="*/ 2417297 w 3027835"/>
                <a:gd name="connsiteY80" fmla="*/ 1059778 h 4339045"/>
                <a:gd name="connsiteX81" fmla="*/ 2435949 w 3027835"/>
                <a:gd name="connsiteY81" fmla="*/ 1020554 h 4339045"/>
                <a:gd name="connsiteX82" fmla="*/ 2873962 w 3027835"/>
                <a:gd name="connsiteY82" fmla="*/ 655569 h 4339045"/>
                <a:gd name="connsiteX83" fmla="*/ 2994046 w 3027835"/>
                <a:gd name="connsiteY83" fmla="*/ 612203 h 4339045"/>
                <a:gd name="connsiteX84" fmla="*/ 3027835 w 3027835"/>
                <a:gd name="connsiteY84" fmla="*/ 249929 h 4339045"/>
                <a:gd name="connsiteX85" fmla="*/ 3027835 w 3027835"/>
                <a:gd name="connsiteY85" fmla="*/ 396832 h 4339045"/>
                <a:gd name="connsiteX86" fmla="*/ 3019187 w 3027835"/>
                <a:gd name="connsiteY86" fmla="*/ 398490 h 4339045"/>
                <a:gd name="connsiteX87" fmla="*/ 2774694 w 3027835"/>
                <a:gd name="connsiteY87" fmla="*/ 531824 h 4339045"/>
                <a:gd name="connsiteX88" fmla="*/ 2720297 w 3027835"/>
                <a:gd name="connsiteY88" fmla="*/ 546480 h 4339045"/>
                <a:gd name="connsiteX89" fmla="*/ 2705172 w 3027835"/>
                <a:gd name="connsiteY89" fmla="*/ 529016 h 4339045"/>
                <a:gd name="connsiteX90" fmla="*/ 2769368 w 3027835"/>
                <a:gd name="connsiteY90" fmla="*/ 436451 h 4339045"/>
                <a:gd name="connsiteX91" fmla="*/ 2932748 w 3027835"/>
                <a:gd name="connsiteY91" fmla="*/ 313600 h 4339045"/>
                <a:gd name="connsiteX92" fmla="*/ 3027835 w 3027835"/>
                <a:gd name="connsiteY92" fmla="*/ 0 h 4339045"/>
                <a:gd name="connsiteX93" fmla="*/ 3027835 w 3027835"/>
                <a:gd name="connsiteY93" fmla="*/ 137269 h 4339045"/>
                <a:gd name="connsiteX94" fmla="*/ 2989957 w 3027835"/>
                <a:gd name="connsiteY94" fmla="*/ 159851 h 4339045"/>
                <a:gd name="connsiteX95" fmla="*/ 2910686 w 3027835"/>
                <a:gd name="connsiteY95" fmla="*/ 165123 h 4339045"/>
                <a:gd name="connsiteX96" fmla="*/ 2958656 w 3027835"/>
                <a:gd name="connsiteY96" fmla="*/ 81384 h 4339045"/>
                <a:gd name="connsiteX97" fmla="*/ 3027271 w 3027835"/>
                <a:gd name="connsiteY97" fmla="*/ 554 h 43390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</a:cxnLst>
              <a:rect l="l" t="t" r="r" b="b"/>
              <a:pathLst>
                <a:path w="3027835" h="4339045">
                  <a:moveTo>
                    <a:pt x="3027835" y="1577904"/>
                  </a:moveTo>
                  <a:lnTo>
                    <a:pt x="3027835" y="1756157"/>
                  </a:lnTo>
                  <a:lnTo>
                    <a:pt x="2987665" y="1796827"/>
                  </a:lnTo>
                  <a:cubicBezTo>
                    <a:pt x="2831563" y="1934924"/>
                    <a:pt x="2792628" y="2109562"/>
                    <a:pt x="2823016" y="2308034"/>
                  </a:cubicBezTo>
                  <a:cubicBezTo>
                    <a:pt x="2832822" y="2373671"/>
                    <a:pt x="2838131" y="2440239"/>
                    <a:pt x="2840027" y="2506841"/>
                  </a:cubicBezTo>
                  <a:cubicBezTo>
                    <a:pt x="2843035" y="2609402"/>
                    <a:pt x="2858629" y="2714436"/>
                    <a:pt x="2810869" y="2812303"/>
                  </a:cubicBezTo>
                  <a:cubicBezTo>
                    <a:pt x="2767189" y="2901734"/>
                    <a:pt x="2724261" y="2991295"/>
                    <a:pt x="2677151" y="3079052"/>
                  </a:cubicBezTo>
                  <a:cubicBezTo>
                    <a:pt x="2663279" y="3104851"/>
                    <a:pt x="2637466" y="3124418"/>
                    <a:pt x="2603769" y="3161057"/>
                  </a:cubicBezTo>
                  <a:cubicBezTo>
                    <a:pt x="2595321" y="3121823"/>
                    <a:pt x="2587443" y="3105450"/>
                    <a:pt x="2588720" y="3089875"/>
                  </a:cubicBezTo>
                  <a:cubicBezTo>
                    <a:pt x="2599055" y="2983565"/>
                    <a:pt x="2608636" y="2877127"/>
                    <a:pt x="2622934" y="2771189"/>
                  </a:cubicBezTo>
                  <a:cubicBezTo>
                    <a:pt x="2650772" y="2565532"/>
                    <a:pt x="2588082" y="2352220"/>
                    <a:pt x="2679515" y="2150521"/>
                  </a:cubicBezTo>
                  <a:cubicBezTo>
                    <a:pt x="2524227" y="2254069"/>
                    <a:pt x="2455583" y="2406881"/>
                    <a:pt x="2421531" y="2578333"/>
                  </a:cubicBezTo>
                  <a:cubicBezTo>
                    <a:pt x="2396448" y="2704716"/>
                    <a:pt x="2398900" y="2840320"/>
                    <a:pt x="2353181" y="2957894"/>
                  </a:cubicBezTo>
                  <a:cubicBezTo>
                    <a:pt x="2289630" y="3121645"/>
                    <a:pt x="2193666" y="3273015"/>
                    <a:pt x="2109552" y="3428433"/>
                  </a:cubicBezTo>
                  <a:cubicBezTo>
                    <a:pt x="2090719" y="3463290"/>
                    <a:pt x="2060534" y="3489384"/>
                    <a:pt x="1994623" y="3492617"/>
                  </a:cubicBezTo>
                  <a:cubicBezTo>
                    <a:pt x="2130693" y="3222090"/>
                    <a:pt x="2070961" y="2929230"/>
                    <a:pt x="2178503" y="2652563"/>
                  </a:cubicBezTo>
                  <a:cubicBezTo>
                    <a:pt x="2010218" y="2739788"/>
                    <a:pt x="1836772" y="2959143"/>
                    <a:pt x="1824147" y="3136598"/>
                  </a:cubicBezTo>
                  <a:cubicBezTo>
                    <a:pt x="1810688" y="3326144"/>
                    <a:pt x="1736468" y="3501534"/>
                    <a:pt x="1658324" y="3673617"/>
                  </a:cubicBezTo>
                  <a:cubicBezTo>
                    <a:pt x="1642628" y="3708239"/>
                    <a:pt x="1630836" y="3750810"/>
                    <a:pt x="1554071" y="3767662"/>
                  </a:cubicBezTo>
                  <a:cubicBezTo>
                    <a:pt x="1566611" y="3656622"/>
                    <a:pt x="1578354" y="3554737"/>
                    <a:pt x="1578226" y="3453444"/>
                  </a:cubicBezTo>
                  <a:cubicBezTo>
                    <a:pt x="1578103" y="3345803"/>
                    <a:pt x="1598732" y="3238165"/>
                    <a:pt x="1610923" y="3126446"/>
                  </a:cubicBezTo>
                  <a:cubicBezTo>
                    <a:pt x="1585291" y="3150379"/>
                    <a:pt x="1565121" y="3181290"/>
                    <a:pt x="1536984" y="3193645"/>
                  </a:cubicBezTo>
                  <a:cubicBezTo>
                    <a:pt x="1442310" y="3235448"/>
                    <a:pt x="1422835" y="3321914"/>
                    <a:pt x="1400754" y="3407314"/>
                  </a:cubicBezTo>
                  <a:cubicBezTo>
                    <a:pt x="1389714" y="3450014"/>
                    <a:pt x="1385791" y="3494556"/>
                    <a:pt x="1379062" y="3538306"/>
                  </a:cubicBezTo>
                  <a:cubicBezTo>
                    <a:pt x="1351281" y="3715636"/>
                    <a:pt x="1249734" y="3848084"/>
                    <a:pt x="1121611" y="3964817"/>
                  </a:cubicBezTo>
                  <a:cubicBezTo>
                    <a:pt x="1118160" y="3967785"/>
                    <a:pt x="1108219" y="3963445"/>
                    <a:pt x="1086825" y="3960854"/>
                  </a:cubicBezTo>
                  <a:cubicBezTo>
                    <a:pt x="1109340" y="3884664"/>
                    <a:pt x="1134952" y="3811176"/>
                    <a:pt x="1151742" y="3735862"/>
                  </a:cubicBezTo>
                  <a:cubicBezTo>
                    <a:pt x="1170039" y="3654458"/>
                    <a:pt x="1180468" y="3571082"/>
                    <a:pt x="1198823" y="3461351"/>
                  </a:cubicBezTo>
                  <a:cubicBezTo>
                    <a:pt x="1131843" y="3521384"/>
                    <a:pt x="1085389" y="3565587"/>
                    <a:pt x="1036110" y="3607292"/>
                  </a:cubicBezTo>
                  <a:cubicBezTo>
                    <a:pt x="944254" y="3685041"/>
                    <a:pt x="873950" y="3774388"/>
                    <a:pt x="835057" y="3891895"/>
                  </a:cubicBezTo>
                  <a:cubicBezTo>
                    <a:pt x="801460" y="3992969"/>
                    <a:pt x="734225" y="4075256"/>
                    <a:pt x="643745" y="4154015"/>
                  </a:cubicBezTo>
                  <a:cubicBezTo>
                    <a:pt x="604980" y="4045929"/>
                    <a:pt x="660132" y="3950107"/>
                    <a:pt x="645644" y="3839533"/>
                  </a:cubicBezTo>
                  <a:cubicBezTo>
                    <a:pt x="546824" y="3930796"/>
                    <a:pt x="458287" y="4012675"/>
                    <a:pt x="369474" y="4094353"/>
                  </a:cubicBezTo>
                  <a:cubicBezTo>
                    <a:pt x="290467" y="4166721"/>
                    <a:pt x="213733" y="4241183"/>
                    <a:pt x="131407" y="4309419"/>
                  </a:cubicBezTo>
                  <a:cubicBezTo>
                    <a:pt x="74675" y="4356657"/>
                    <a:pt x="55414" y="4348857"/>
                    <a:pt x="0" y="4275538"/>
                  </a:cubicBezTo>
                  <a:cubicBezTo>
                    <a:pt x="56778" y="4164821"/>
                    <a:pt x="128046" y="4062631"/>
                    <a:pt x="220770" y="3976206"/>
                  </a:cubicBezTo>
                  <a:cubicBezTo>
                    <a:pt x="318433" y="3885365"/>
                    <a:pt x="417231" y="3798745"/>
                    <a:pt x="552175" y="3763240"/>
                  </a:cubicBezTo>
                  <a:cubicBezTo>
                    <a:pt x="636669" y="3741057"/>
                    <a:pt x="719208" y="3707698"/>
                    <a:pt x="799546" y="3672723"/>
                  </a:cubicBezTo>
                  <a:cubicBezTo>
                    <a:pt x="841009" y="3654916"/>
                    <a:pt x="876116" y="3622699"/>
                    <a:pt x="929004" y="3587034"/>
                  </a:cubicBezTo>
                  <a:cubicBezTo>
                    <a:pt x="640504" y="3565188"/>
                    <a:pt x="517224" y="3531776"/>
                    <a:pt x="467968" y="3466793"/>
                  </a:cubicBezTo>
                  <a:cubicBezTo>
                    <a:pt x="682592" y="3269225"/>
                    <a:pt x="921368" y="3288413"/>
                    <a:pt x="1175697" y="3394819"/>
                  </a:cubicBezTo>
                  <a:cubicBezTo>
                    <a:pt x="1231806" y="3346700"/>
                    <a:pt x="1288593" y="3298233"/>
                    <a:pt x="1357224" y="3239412"/>
                  </a:cubicBezTo>
                  <a:cubicBezTo>
                    <a:pt x="1174440" y="3180912"/>
                    <a:pt x="1007562" y="3149765"/>
                    <a:pt x="828818" y="3160711"/>
                  </a:cubicBezTo>
                  <a:cubicBezTo>
                    <a:pt x="859013" y="3094823"/>
                    <a:pt x="939993" y="3035337"/>
                    <a:pt x="1025214" y="2997175"/>
                  </a:cubicBezTo>
                  <a:cubicBezTo>
                    <a:pt x="1218086" y="2911077"/>
                    <a:pt x="1399463" y="2938056"/>
                    <a:pt x="1571266" y="3058777"/>
                  </a:cubicBezTo>
                  <a:cubicBezTo>
                    <a:pt x="1704503" y="2948342"/>
                    <a:pt x="1830361" y="2843917"/>
                    <a:pt x="1970097" y="2728096"/>
                  </a:cubicBezTo>
                  <a:cubicBezTo>
                    <a:pt x="1821161" y="2702508"/>
                    <a:pt x="1694953" y="2683458"/>
                    <a:pt x="1569373" y="2658942"/>
                  </a:cubicBezTo>
                  <a:cubicBezTo>
                    <a:pt x="1502685" y="2645936"/>
                    <a:pt x="1439977" y="2635009"/>
                    <a:pt x="1375822" y="2670442"/>
                  </a:cubicBezTo>
                  <a:cubicBezTo>
                    <a:pt x="1358714" y="2679891"/>
                    <a:pt x="1331381" y="2670395"/>
                    <a:pt x="1294025" y="2668776"/>
                  </a:cubicBezTo>
                  <a:cubicBezTo>
                    <a:pt x="1355359" y="2549551"/>
                    <a:pt x="1456635" y="2512597"/>
                    <a:pt x="1552392" y="2469896"/>
                  </a:cubicBezTo>
                  <a:cubicBezTo>
                    <a:pt x="1773126" y="2371242"/>
                    <a:pt x="1982653" y="2393921"/>
                    <a:pt x="2182140" y="2545568"/>
                  </a:cubicBezTo>
                  <a:cubicBezTo>
                    <a:pt x="2281884" y="2444400"/>
                    <a:pt x="2374872" y="2350123"/>
                    <a:pt x="2484550" y="2238892"/>
                  </a:cubicBezTo>
                  <a:cubicBezTo>
                    <a:pt x="2383516" y="2245536"/>
                    <a:pt x="2310848" y="2255660"/>
                    <a:pt x="2238060" y="2253839"/>
                  </a:cubicBezTo>
                  <a:cubicBezTo>
                    <a:pt x="2057181" y="2249243"/>
                    <a:pt x="1876671" y="2240686"/>
                    <a:pt x="1700354" y="2296180"/>
                  </a:cubicBezTo>
                  <a:cubicBezTo>
                    <a:pt x="1681708" y="2301958"/>
                    <a:pt x="1657350" y="2289567"/>
                    <a:pt x="1620694" y="2282960"/>
                  </a:cubicBezTo>
                  <a:cubicBezTo>
                    <a:pt x="1675304" y="2201136"/>
                    <a:pt x="1738031" y="2159573"/>
                    <a:pt x="1809541" y="2129120"/>
                  </a:cubicBezTo>
                  <a:cubicBezTo>
                    <a:pt x="2034053" y="2032818"/>
                    <a:pt x="2262854" y="1969306"/>
                    <a:pt x="2509155" y="2037634"/>
                  </a:cubicBezTo>
                  <a:cubicBezTo>
                    <a:pt x="2533866" y="2044357"/>
                    <a:pt x="2560542" y="2049560"/>
                    <a:pt x="2585773" y="2046926"/>
                  </a:cubicBezTo>
                  <a:cubicBezTo>
                    <a:pt x="2621574" y="2043167"/>
                    <a:pt x="2664566" y="2041726"/>
                    <a:pt x="2690306" y="2021682"/>
                  </a:cubicBezTo>
                  <a:cubicBezTo>
                    <a:pt x="2764000" y="1964041"/>
                    <a:pt x="2826712" y="1893675"/>
                    <a:pt x="2891381" y="1807385"/>
                  </a:cubicBezTo>
                  <a:cubicBezTo>
                    <a:pt x="2794930" y="1821629"/>
                    <a:pt x="2715598" y="1834480"/>
                    <a:pt x="2635902" y="1844944"/>
                  </a:cubicBezTo>
                  <a:cubicBezTo>
                    <a:pt x="2417127" y="1873479"/>
                    <a:pt x="2194167" y="1879462"/>
                    <a:pt x="1987437" y="1972315"/>
                  </a:cubicBezTo>
                  <a:cubicBezTo>
                    <a:pt x="1969632" y="1980406"/>
                    <a:pt x="1943731" y="1970692"/>
                    <a:pt x="1912448" y="1968878"/>
                  </a:cubicBezTo>
                  <a:cubicBezTo>
                    <a:pt x="1924394" y="1941664"/>
                    <a:pt x="1927029" y="1925393"/>
                    <a:pt x="1936357" y="1916156"/>
                  </a:cubicBezTo>
                  <a:cubicBezTo>
                    <a:pt x="2138283" y="1718573"/>
                    <a:pt x="2367195" y="1577657"/>
                    <a:pt x="2663656" y="1603657"/>
                  </a:cubicBezTo>
                  <a:cubicBezTo>
                    <a:pt x="2764811" y="1612557"/>
                    <a:pt x="2863437" y="1606739"/>
                    <a:pt x="2961282" y="1590878"/>
                  </a:cubicBezTo>
                  <a:close/>
                  <a:moveTo>
                    <a:pt x="3027835" y="1091533"/>
                  </a:moveTo>
                  <a:lnTo>
                    <a:pt x="3027835" y="1354009"/>
                  </a:lnTo>
                  <a:lnTo>
                    <a:pt x="2911954" y="1374296"/>
                  </a:lnTo>
                  <a:cubicBezTo>
                    <a:pt x="2861009" y="1381094"/>
                    <a:pt x="2809696" y="1386292"/>
                    <a:pt x="2758325" y="1391210"/>
                  </a:cubicBezTo>
                  <a:cubicBezTo>
                    <a:pt x="2587009" y="1407613"/>
                    <a:pt x="2422083" y="1441838"/>
                    <a:pt x="2287151" y="1560344"/>
                  </a:cubicBezTo>
                  <a:cubicBezTo>
                    <a:pt x="2277677" y="1568626"/>
                    <a:pt x="2261786" y="1570077"/>
                    <a:pt x="2241378" y="1577101"/>
                  </a:cubicBezTo>
                  <a:cubicBezTo>
                    <a:pt x="2212898" y="1480383"/>
                    <a:pt x="2272148" y="1425680"/>
                    <a:pt x="2325709" y="1375265"/>
                  </a:cubicBezTo>
                  <a:cubicBezTo>
                    <a:pt x="2368179" y="1335333"/>
                    <a:pt x="2421961" y="1307099"/>
                    <a:pt x="2472240" y="1276715"/>
                  </a:cubicBezTo>
                  <a:cubicBezTo>
                    <a:pt x="2611928" y="1191660"/>
                    <a:pt x="2759604" y="1133674"/>
                    <a:pt x="2917220" y="1104724"/>
                  </a:cubicBezTo>
                  <a:close/>
                  <a:moveTo>
                    <a:pt x="3027835" y="608020"/>
                  </a:moveTo>
                  <a:lnTo>
                    <a:pt x="3027835" y="871290"/>
                  </a:lnTo>
                  <a:lnTo>
                    <a:pt x="2823268" y="903289"/>
                  </a:lnTo>
                  <a:cubicBezTo>
                    <a:pt x="2703617" y="925472"/>
                    <a:pt x="2588686" y="968905"/>
                    <a:pt x="2497904" y="1058451"/>
                  </a:cubicBezTo>
                  <a:cubicBezTo>
                    <a:pt x="2480533" y="1075752"/>
                    <a:pt x="2452271" y="1082511"/>
                    <a:pt x="2426464" y="1095730"/>
                  </a:cubicBezTo>
                  <a:cubicBezTo>
                    <a:pt x="2420370" y="1073468"/>
                    <a:pt x="2415238" y="1065463"/>
                    <a:pt x="2417297" y="1059778"/>
                  </a:cubicBezTo>
                  <a:cubicBezTo>
                    <a:pt x="2421803" y="1046151"/>
                    <a:pt x="2427464" y="1032103"/>
                    <a:pt x="2435949" y="1020554"/>
                  </a:cubicBezTo>
                  <a:cubicBezTo>
                    <a:pt x="2552267" y="863390"/>
                    <a:pt x="2699750" y="743944"/>
                    <a:pt x="2873962" y="655569"/>
                  </a:cubicBezTo>
                  <a:cubicBezTo>
                    <a:pt x="2913491" y="635494"/>
                    <a:pt x="2953584" y="621497"/>
                    <a:pt x="2994046" y="612203"/>
                  </a:cubicBezTo>
                  <a:close/>
                  <a:moveTo>
                    <a:pt x="3027835" y="249929"/>
                  </a:moveTo>
                  <a:lnTo>
                    <a:pt x="3027835" y="396832"/>
                  </a:lnTo>
                  <a:lnTo>
                    <a:pt x="3019187" y="398490"/>
                  </a:lnTo>
                  <a:cubicBezTo>
                    <a:pt x="2928684" y="421789"/>
                    <a:pt x="2845424" y="462795"/>
                    <a:pt x="2774694" y="531824"/>
                  </a:cubicBezTo>
                  <a:cubicBezTo>
                    <a:pt x="2762998" y="543131"/>
                    <a:pt x="2738612" y="541729"/>
                    <a:pt x="2720297" y="546480"/>
                  </a:cubicBezTo>
                  <a:cubicBezTo>
                    <a:pt x="2715256" y="540659"/>
                    <a:pt x="2710214" y="534838"/>
                    <a:pt x="2705172" y="529016"/>
                  </a:cubicBezTo>
                  <a:cubicBezTo>
                    <a:pt x="2726223" y="497482"/>
                    <a:pt x="2741187" y="458089"/>
                    <a:pt x="2769368" y="436451"/>
                  </a:cubicBezTo>
                  <a:cubicBezTo>
                    <a:pt x="2823463" y="395109"/>
                    <a:pt x="2877590" y="353579"/>
                    <a:pt x="2932748" y="313600"/>
                  </a:cubicBezTo>
                  <a:close/>
                  <a:moveTo>
                    <a:pt x="3027835" y="0"/>
                  </a:moveTo>
                  <a:lnTo>
                    <a:pt x="3027835" y="137269"/>
                  </a:lnTo>
                  <a:lnTo>
                    <a:pt x="2989957" y="159851"/>
                  </a:lnTo>
                  <a:cubicBezTo>
                    <a:pt x="2975179" y="170164"/>
                    <a:pt x="2948964" y="163183"/>
                    <a:pt x="2910686" y="165123"/>
                  </a:cubicBezTo>
                  <a:cubicBezTo>
                    <a:pt x="2933762" y="124491"/>
                    <a:pt x="2943559" y="100779"/>
                    <a:pt x="2958656" y="81384"/>
                  </a:cubicBezTo>
                  <a:cubicBezTo>
                    <a:pt x="2980771" y="53014"/>
                    <a:pt x="3003627" y="26048"/>
                    <a:pt x="3027271" y="554"/>
                  </a:cubicBezTo>
                  <a:close/>
                </a:path>
              </a:pathLst>
            </a:custGeom>
            <a:solidFill>
              <a:schemeClr val="tx2">
                <a:alpha val="10000"/>
              </a:schemeClr>
            </a:solidFill>
            <a:ln w="34059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75BC41E0-D44A-D8E0-DC48-F6520F28F7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2"/>
            <a:ext cx="3364992" cy="3904488"/>
          </a:xfrm>
        </p:spPr>
        <p:txBody>
          <a:bodyPr>
            <a:normAutofit/>
          </a:bodyPr>
          <a:lstStyle>
            <a:lvl1pPr marL="228600" indent="-228600">
              <a:buFont typeface="+mj-lt"/>
              <a:buAutoNum type="arabicPeriod"/>
              <a:defRPr sz="2000"/>
            </a:lvl1pPr>
            <a:lvl2pPr marL="685800" indent="-457200">
              <a:spcBef>
                <a:spcPts val="1000"/>
              </a:spcBef>
              <a:buFont typeface="+mj-lt"/>
              <a:buAutoNum type="alphaLcPeriod"/>
              <a:defRPr sz="2000"/>
            </a:lvl2pPr>
            <a:lvl3pPr marL="914400" indent="-457200">
              <a:spcBef>
                <a:spcPts val="1000"/>
              </a:spcBef>
              <a:buFont typeface="+mj-lt"/>
              <a:buAutoNum type="arabicParenR"/>
              <a:defRPr sz="2000"/>
            </a:lvl3pPr>
            <a:lvl4pPr marL="1143000" indent="-457200">
              <a:spcBef>
                <a:spcPts val="1000"/>
              </a:spcBef>
              <a:buFont typeface="+mj-lt"/>
              <a:buAutoNum type="alphaLcParenR"/>
              <a:defRPr sz="2000"/>
            </a:lvl4pPr>
            <a:lvl5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5E9E434-8C66-15D8-D6B1-5DBED995F9B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43451" y="2039112"/>
            <a:ext cx="6537960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BFE17F0-931A-B121-FFD2-AF3DBB5D6C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71636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Content and Pictur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72129" y="3184875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914400" y="914400"/>
            <a:ext cx="7534656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2A01A65B-D54F-AD53-7320-5D272BEC11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5650992" cy="39044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E724DBE4-044A-67D8-93C0-EB245AFBB29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623125" y="-20757"/>
            <a:ext cx="4589511" cy="6555026"/>
          </a:xfrm>
          <a:custGeom>
            <a:avLst/>
            <a:gdLst>
              <a:gd name="connsiteX0" fmla="*/ 0 w 4573588"/>
              <a:gd name="connsiteY0" fmla="*/ 3278407 h 6556813"/>
              <a:gd name="connsiteX1" fmla="*/ 2286794 w 4573588"/>
              <a:gd name="connsiteY1" fmla="*/ 0 h 6556813"/>
              <a:gd name="connsiteX2" fmla="*/ 4573588 w 4573588"/>
              <a:gd name="connsiteY2" fmla="*/ 3278407 h 6556813"/>
              <a:gd name="connsiteX3" fmla="*/ 2286794 w 4573588"/>
              <a:gd name="connsiteY3" fmla="*/ 6556814 h 6556813"/>
              <a:gd name="connsiteX4" fmla="*/ 0 w 4573588"/>
              <a:gd name="connsiteY4" fmla="*/ 3278407 h 6556813"/>
              <a:gd name="connsiteX0" fmla="*/ 3943 w 4577531"/>
              <a:gd name="connsiteY0" fmla="*/ 3278407 h 6556814"/>
              <a:gd name="connsiteX1" fmla="*/ 1909737 w 4577531"/>
              <a:gd name="connsiteY1" fmla="*/ 0 h 6556814"/>
              <a:gd name="connsiteX2" fmla="*/ 4577531 w 4577531"/>
              <a:gd name="connsiteY2" fmla="*/ 3278407 h 6556814"/>
              <a:gd name="connsiteX3" fmla="*/ 2290737 w 4577531"/>
              <a:gd name="connsiteY3" fmla="*/ 6556814 h 6556814"/>
              <a:gd name="connsiteX4" fmla="*/ 3943 w 4577531"/>
              <a:gd name="connsiteY4" fmla="*/ 3278407 h 6556814"/>
              <a:gd name="connsiteX0" fmla="*/ 2372 w 4749832"/>
              <a:gd name="connsiteY0" fmla="*/ 3670402 h 6948809"/>
              <a:gd name="connsiteX1" fmla="*/ 1908166 w 4749832"/>
              <a:gd name="connsiteY1" fmla="*/ 391995 h 6948809"/>
              <a:gd name="connsiteX2" fmla="*/ 4460073 w 4749832"/>
              <a:gd name="connsiteY2" fmla="*/ 424182 h 6948809"/>
              <a:gd name="connsiteX3" fmla="*/ 4575960 w 4749832"/>
              <a:gd name="connsiteY3" fmla="*/ 3670402 h 6948809"/>
              <a:gd name="connsiteX4" fmla="*/ 2289166 w 4749832"/>
              <a:gd name="connsiteY4" fmla="*/ 6948809 h 6948809"/>
              <a:gd name="connsiteX5" fmla="*/ 2372 w 4749832"/>
              <a:gd name="connsiteY5" fmla="*/ 3670402 h 6948809"/>
              <a:gd name="connsiteX0" fmla="*/ 2372 w 4749832"/>
              <a:gd name="connsiteY0" fmla="*/ 3515592 h 6793999"/>
              <a:gd name="connsiteX1" fmla="*/ 1908166 w 4749832"/>
              <a:gd name="connsiteY1" fmla="*/ 237185 h 6793999"/>
              <a:gd name="connsiteX2" fmla="*/ 4460073 w 4749832"/>
              <a:gd name="connsiteY2" fmla="*/ 269372 h 6793999"/>
              <a:gd name="connsiteX3" fmla="*/ 4575960 w 4749832"/>
              <a:gd name="connsiteY3" fmla="*/ 3515592 h 6793999"/>
              <a:gd name="connsiteX4" fmla="*/ 2289166 w 4749832"/>
              <a:gd name="connsiteY4" fmla="*/ 6793999 h 6793999"/>
              <a:gd name="connsiteX5" fmla="*/ 2372 w 4749832"/>
              <a:gd name="connsiteY5" fmla="*/ 3515592 h 679399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3695 w 4751155"/>
              <a:gd name="connsiteY0" fmla="*/ 3278452 h 6556859"/>
              <a:gd name="connsiteX1" fmla="*/ 1909489 w 4751155"/>
              <a:gd name="connsiteY1" fmla="*/ 45 h 6556859"/>
              <a:gd name="connsiteX2" fmla="*/ 4461396 w 4751155"/>
              <a:gd name="connsiteY2" fmla="*/ 32232 h 6556859"/>
              <a:gd name="connsiteX3" fmla="*/ 4577283 w 4751155"/>
              <a:gd name="connsiteY3" fmla="*/ 3278452 h 6556859"/>
              <a:gd name="connsiteX4" fmla="*/ 2290489 w 4751155"/>
              <a:gd name="connsiteY4" fmla="*/ 6556859 h 6556859"/>
              <a:gd name="connsiteX5" fmla="*/ 3695 w 4751155"/>
              <a:gd name="connsiteY5" fmla="*/ 3278452 h 6556859"/>
              <a:gd name="connsiteX0" fmla="*/ 2433 w 4711793"/>
              <a:gd name="connsiteY0" fmla="*/ 4771380 h 6899113"/>
              <a:gd name="connsiteX1" fmla="*/ 1870127 w 4711793"/>
              <a:gd name="connsiteY1" fmla="*/ 321398 h 6899113"/>
              <a:gd name="connsiteX2" fmla="*/ 4422034 w 4711793"/>
              <a:gd name="connsiteY2" fmla="*/ 353585 h 6899113"/>
              <a:gd name="connsiteX3" fmla="*/ 4537921 w 4711793"/>
              <a:gd name="connsiteY3" fmla="*/ 3599805 h 6899113"/>
              <a:gd name="connsiteX4" fmla="*/ 2251127 w 4711793"/>
              <a:gd name="connsiteY4" fmla="*/ 6878212 h 6899113"/>
              <a:gd name="connsiteX5" fmla="*/ 2433 w 4711793"/>
              <a:gd name="connsiteY5" fmla="*/ 4771380 h 6899113"/>
              <a:gd name="connsiteX0" fmla="*/ 2433 w 4711793"/>
              <a:gd name="connsiteY0" fmla="*/ 4736101 h 6863719"/>
              <a:gd name="connsiteX1" fmla="*/ 1870127 w 4711793"/>
              <a:gd name="connsiteY1" fmla="*/ 333744 h 6863719"/>
              <a:gd name="connsiteX2" fmla="*/ 4422034 w 4711793"/>
              <a:gd name="connsiteY2" fmla="*/ 318306 h 6863719"/>
              <a:gd name="connsiteX3" fmla="*/ 4537921 w 4711793"/>
              <a:gd name="connsiteY3" fmla="*/ 3564526 h 6863719"/>
              <a:gd name="connsiteX4" fmla="*/ 2251127 w 4711793"/>
              <a:gd name="connsiteY4" fmla="*/ 6842933 h 6863719"/>
              <a:gd name="connsiteX5" fmla="*/ 2433 w 4711793"/>
              <a:gd name="connsiteY5" fmla="*/ 4736101 h 6863719"/>
              <a:gd name="connsiteX0" fmla="*/ 2995 w 4712355"/>
              <a:gd name="connsiteY0" fmla="*/ 4417795 h 6545413"/>
              <a:gd name="connsiteX1" fmla="*/ 1870689 w 4712355"/>
              <a:gd name="connsiteY1" fmla="*/ 15438 h 6545413"/>
              <a:gd name="connsiteX2" fmla="*/ 4422596 w 4712355"/>
              <a:gd name="connsiteY2" fmla="*/ 0 h 6545413"/>
              <a:gd name="connsiteX3" fmla="*/ 4538483 w 4712355"/>
              <a:gd name="connsiteY3" fmla="*/ 3246220 h 6545413"/>
              <a:gd name="connsiteX4" fmla="*/ 2251689 w 4712355"/>
              <a:gd name="connsiteY4" fmla="*/ 6524627 h 6545413"/>
              <a:gd name="connsiteX5" fmla="*/ 2995 w 4712355"/>
              <a:gd name="connsiteY5" fmla="*/ 4417795 h 6545413"/>
              <a:gd name="connsiteX0" fmla="*/ 3403 w 4712763"/>
              <a:gd name="connsiteY0" fmla="*/ 4724021 h 6851639"/>
              <a:gd name="connsiteX1" fmla="*/ 1871097 w 4712763"/>
              <a:gd name="connsiteY1" fmla="*/ 321664 h 6851639"/>
              <a:gd name="connsiteX2" fmla="*/ 4423004 w 4712763"/>
              <a:gd name="connsiteY2" fmla="*/ 306226 h 6851639"/>
              <a:gd name="connsiteX3" fmla="*/ 4538891 w 4712763"/>
              <a:gd name="connsiteY3" fmla="*/ 3552446 h 6851639"/>
              <a:gd name="connsiteX4" fmla="*/ 2252097 w 4712763"/>
              <a:gd name="connsiteY4" fmla="*/ 6830853 h 6851639"/>
              <a:gd name="connsiteX5" fmla="*/ 3403 w 4712763"/>
              <a:gd name="connsiteY5" fmla="*/ 4724021 h 6851639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3172 w 4712532"/>
              <a:gd name="connsiteY0" fmla="*/ 4417795 h 6545413"/>
              <a:gd name="connsiteX1" fmla="*/ 1870866 w 4712532"/>
              <a:gd name="connsiteY1" fmla="*/ 15438 h 6545413"/>
              <a:gd name="connsiteX2" fmla="*/ 4422773 w 4712532"/>
              <a:gd name="connsiteY2" fmla="*/ 0 h 6545413"/>
              <a:gd name="connsiteX3" fmla="*/ 4538660 w 4712532"/>
              <a:gd name="connsiteY3" fmla="*/ 3246220 h 6545413"/>
              <a:gd name="connsiteX4" fmla="*/ 2251866 w 4712532"/>
              <a:gd name="connsiteY4" fmla="*/ 6524627 h 6545413"/>
              <a:gd name="connsiteX5" fmla="*/ 3172 w 4712532"/>
              <a:gd name="connsiteY5" fmla="*/ 4417795 h 6545413"/>
              <a:gd name="connsiteX0" fmla="*/ 12060 w 4721420"/>
              <a:gd name="connsiteY0" fmla="*/ 4417795 h 6545413"/>
              <a:gd name="connsiteX1" fmla="*/ 1879754 w 4721420"/>
              <a:gd name="connsiteY1" fmla="*/ 15438 h 6545413"/>
              <a:gd name="connsiteX2" fmla="*/ 4431661 w 4721420"/>
              <a:gd name="connsiteY2" fmla="*/ 0 h 6545413"/>
              <a:gd name="connsiteX3" fmla="*/ 4547548 w 4721420"/>
              <a:gd name="connsiteY3" fmla="*/ 3246220 h 6545413"/>
              <a:gd name="connsiteX4" fmla="*/ 2260754 w 4721420"/>
              <a:gd name="connsiteY4" fmla="*/ 6524627 h 6545413"/>
              <a:gd name="connsiteX5" fmla="*/ 12060 w 4721420"/>
              <a:gd name="connsiteY5" fmla="*/ 4417795 h 6545413"/>
              <a:gd name="connsiteX0" fmla="*/ 17431 w 4726791"/>
              <a:gd name="connsiteY0" fmla="*/ 4417795 h 6545976"/>
              <a:gd name="connsiteX1" fmla="*/ 1885125 w 4726791"/>
              <a:gd name="connsiteY1" fmla="*/ 15438 h 6545976"/>
              <a:gd name="connsiteX2" fmla="*/ 4437032 w 4726791"/>
              <a:gd name="connsiteY2" fmla="*/ 0 h 6545976"/>
              <a:gd name="connsiteX3" fmla="*/ 4552919 w 4726791"/>
              <a:gd name="connsiteY3" fmla="*/ 3246220 h 6545976"/>
              <a:gd name="connsiteX4" fmla="*/ 2266125 w 4726791"/>
              <a:gd name="connsiteY4" fmla="*/ 6524627 h 6545976"/>
              <a:gd name="connsiteX5" fmla="*/ 17431 w 4726791"/>
              <a:gd name="connsiteY5" fmla="*/ 4417795 h 6545976"/>
              <a:gd name="connsiteX0" fmla="*/ 32352 w 4741712"/>
              <a:gd name="connsiteY0" fmla="*/ 4417795 h 6542761"/>
              <a:gd name="connsiteX1" fmla="*/ 1900046 w 4741712"/>
              <a:gd name="connsiteY1" fmla="*/ 15438 h 6542761"/>
              <a:gd name="connsiteX2" fmla="*/ 4451953 w 4741712"/>
              <a:gd name="connsiteY2" fmla="*/ 0 h 6542761"/>
              <a:gd name="connsiteX3" fmla="*/ 4567840 w 4741712"/>
              <a:gd name="connsiteY3" fmla="*/ 3246220 h 6542761"/>
              <a:gd name="connsiteX4" fmla="*/ 2281046 w 4741712"/>
              <a:gd name="connsiteY4" fmla="*/ 6524627 h 6542761"/>
              <a:gd name="connsiteX5" fmla="*/ 32352 w 4741712"/>
              <a:gd name="connsiteY5" fmla="*/ 4417795 h 6542761"/>
              <a:gd name="connsiteX0" fmla="*/ 29235 w 4738595"/>
              <a:gd name="connsiteY0" fmla="*/ 4417795 h 6545413"/>
              <a:gd name="connsiteX1" fmla="*/ 1896929 w 4738595"/>
              <a:gd name="connsiteY1" fmla="*/ 15438 h 6545413"/>
              <a:gd name="connsiteX2" fmla="*/ 4448836 w 4738595"/>
              <a:gd name="connsiteY2" fmla="*/ 0 h 6545413"/>
              <a:gd name="connsiteX3" fmla="*/ 4564723 w 4738595"/>
              <a:gd name="connsiteY3" fmla="*/ 3246220 h 6545413"/>
              <a:gd name="connsiteX4" fmla="*/ 2620829 w 4738595"/>
              <a:gd name="connsiteY4" fmla="*/ 6524627 h 6545413"/>
              <a:gd name="connsiteX5" fmla="*/ 29235 w 4738595"/>
              <a:gd name="connsiteY5" fmla="*/ 4417795 h 6545413"/>
              <a:gd name="connsiteX0" fmla="*/ 23668 w 4733028"/>
              <a:gd name="connsiteY0" fmla="*/ 4417795 h 6545413"/>
              <a:gd name="connsiteX1" fmla="*/ 1891362 w 4733028"/>
              <a:gd name="connsiteY1" fmla="*/ 15438 h 6545413"/>
              <a:gd name="connsiteX2" fmla="*/ 4443269 w 4733028"/>
              <a:gd name="connsiteY2" fmla="*/ 0 h 6545413"/>
              <a:gd name="connsiteX3" fmla="*/ 4559156 w 4733028"/>
              <a:gd name="connsiteY3" fmla="*/ 3246220 h 6545413"/>
              <a:gd name="connsiteX4" fmla="*/ 2615262 w 4733028"/>
              <a:gd name="connsiteY4" fmla="*/ 6524627 h 6545413"/>
              <a:gd name="connsiteX5" fmla="*/ 23668 w 4733028"/>
              <a:gd name="connsiteY5" fmla="*/ 4417795 h 6545413"/>
              <a:gd name="connsiteX0" fmla="*/ 4994 w 4714354"/>
              <a:gd name="connsiteY0" fmla="*/ 4417795 h 6549476"/>
              <a:gd name="connsiteX1" fmla="*/ 1872688 w 4714354"/>
              <a:gd name="connsiteY1" fmla="*/ 15438 h 6549476"/>
              <a:gd name="connsiteX2" fmla="*/ 4424595 w 4714354"/>
              <a:gd name="connsiteY2" fmla="*/ 0 h 6549476"/>
              <a:gd name="connsiteX3" fmla="*/ 4540482 w 4714354"/>
              <a:gd name="connsiteY3" fmla="*/ 3246220 h 6549476"/>
              <a:gd name="connsiteX4" fmla="*/ 2596588 w 4714354"/>
              <a:gd name="connsiteY4" fmla="*/ 6524627 h 6549476"/>
              <a:gd name="connsiteX5" fmla="*/ 4994 w 4714354"/>
              <a:gd name="connsiteY5" fmla="*/ 4417795 h 6549476"/>
              <a:gd name="connsiteX0" fmla="*/ 26445 w 4735805"/>
              <a:gd name="connsiteY0" fmla="*/ 4417795 h 6543881"/>
              <a:gd name="connsiteX1" fmla="*/ 1894139 w 4735805"/>
              <a:gd name="connsiteY1" fmla="*/ 15438 h 6543881"/>
              <a:gd name="connsiteX2" fmla="*/ 4446046 w 4735805"/>
              <a:gd name="connsiteY2" fmla="*/ 0 h 6543881"/>
              <a:gd name="connsiteX3" fmla="*/ 4561933 w 4735805"/>
              <a:gd name="connsiteY3" fmla="*/ 3246220 h 6543881"/>
              <a:gd name="connsiteX4" fmla="*/ 2618039 w 4735805"/>
              <a:gd name="connsiteY4" fmla="*/ 6524627 h 6543881"/>
              <a:gd name="connsiteX5" fmla="*/ 26445 w 4735805"/>
              <a:gd name="connsiteY5" fmla="*/ 4417795 h 6543881"/>
              <a:gd name="connsiteX0" fmla="*/ 26445 w 4735805"/>
              <a:gd name="connsiteY0" fmla="*/ 4417795 h 6524810"/>
              <a:gd name="connsiteX1" fmla="*/ 1894139 w 4735805"/>
              <a:gd name="connsiteY1" fmla="*/ 15438 h 6524810"/>
              <a:gd name="connsiteX2" fmla="*/ 4446046 w 4735805"/>
              <a:gd name="connsiteY2" fmla="*/ 0 h 6524810"/>
              <a:gd name="connsiteX3" fmla="*/ 4561933 w 4735805"/>
              <a:gd name="connsiteY3" fmla="*/ 3246220 h 6524810"/>
              <a:gd name="connsiteX4" fmla="*/ 2618039 w 4735805"/>
              <a:gd name="connsiteY4" fmla="*/ 6524627 h 6524810"/>
              <a:gd name="connsiteX5" fmla="*/ 26445 w 4735805"/>
              <a:gd name="connsiteY5" fmla="*/ 4417795 h 6524810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710448"/>
              <a:gd name="connsiteY0" fmla="*/ 4417795 h 6610217"/>
              <a:gd name="connsiteX1" fmla="*/ 1894139 w 4710448"/>
              <a:gd name="connsiteY1" fmla="*/ 15438 h 6610217"/>
              <a:gd name="connsiteX2" fmla="*/ 4446046 w 4710448"/>
              <a:gd name="connsiteY2" fmla="*/ 0 h 6610217"/>
              <a:gd name="connsiteX3" fmla="*/ 4504783 w 4710448"/>
              <a:gd name="connsiteY3" fmla="*/ 5627470 h 6610217"/>
              <a:gd name="connsiteX4" fmla="*/ 2618039 w 4710448"/>
              <a:gd name="connsiteY4" fmla="*/ 6524627 h 6610217"/>
              <a:gd name="connsiteX5" fmla="*/ 26445 w 4710448"/>
              <a:gd name="connsiteY5" fmla="*/ 4417795 h 6610217"/>
              <a:gd name="connsiteX0" fmla="*/ 26445 w 4681167"/>
              <a:gd name="connsiteY0" fmla="*/ 4417795 h 6610217"/>
              <a:gd name="connsiteX1" fmla="*/ 1894139 w 4681167"/>
              <a:gd name="connsiteY1" fmla="*/ 15438 h 6610217"/>
              <a:gd name="connsiteX2" fmla="*/ 4446046 w 4681167"/>
              <a:gd name="connsiteY2" fmla="*/ 0 h 6610217"/>
              <a:gd name="connsiteX3" fmla="*/ 4504783 w 4681167"/>
              <a:gd name="connsiteY3" fmla="*/ 5627470 h 6610217"/>
              <a:gd name="connsiteX4" fmla="*/ 2618039 w 4681167"/>
              <a:gd name="connsiteY4" fmla="*/ 6524627 h 6610217"/>
              <a:gd name="connsiteX5" fmla="*/ 26445 w 4681167"/>
              <a:gd name="connsiteY5" fmla="*/ 4417795 h 6610217"/>
              <a:gd name="connsiteX0" fmla="*/ 26445 w 4706902"/>
              <a:gd name="connsiteY0" fmla="*/ 4417795 h 6614982"/>
              <a:gd name="connsiteX1" fmla="*/ 1894139 w 4706902"/>
              <a:gd name="connsiteY1" fmla="*/ 15438 h 6614982"/>
              <a:gd name="connsiteX2" fmla="*/ 4446046 w 4706902"/>
              <a:gd name="connsiteY2" fmla="*/ 0 h 6614982"/>
              <a:gd name="connsiteX3" fmla="*/ 4571458 w 4706902"/>
              <a:gd name="connsiteY3" fmla="*/ 5646520 h 6614982"/>
              <a:gd name="connsiteX4" fmla="*/ 2618039 w 4706902"/>
              <a:gd name="connsiteY4" fmla="*/ 6524627 h 6614982"/>
              <a:gd name="connsiteX5" fmla="*/ 26445 w 4706902"/>
              <a:gd name="connsiteY5" fmla="*/ 4417795 h 6614982"/>
              <a:gd name="connsiteX0" fmla="*/ 26445 w 4688588"/>
              <a:gd name="connsiteY0" fmla="*/ 4417795 h 6614982"/>
              <a:gd name="connsiteX1" fmla="*/ 1894139 w 4688588"/>
              <a:gd name="connsiteY1" fmla="*/ 15438 h 6614982"/>
              <a:gd name="connsiteX2" fmla="*/ 4446046 w 4688588"/>
              <a:gd name="connsiteY2" fmla="*/ 0 h 6614982"/>
              <a:gd name="connsiteX3" fmla="*/ 4571458 w 4688588"/>
              <a:gd name="connsiteY3" fmla="*/ 5646520 h 6614982"/>
              <a:gd name="connsiteX4" fmla="*/ 2618039 w 4688588"/>
              <a:gd name="connsiteY4" fmla="*/ 6524627 h 6614982"/>
              <a:gd name="connsiteX5" fmla="*/ 26445 w 4688588"/>
              <a:gd name="connsiteY5" fmla="*/ 4417795 h 6614982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97839 h 6695026"/>
              <a:gd name="connsiteX1" fmla="*/ 1894139 w 4713932"/>
              <a:gd name="connsiteY1" fmla="*/ 95482 h 6695026"/>
              <a:gd name="connsiteX2" fmla="*/ 4446046 w 4713932"/>
              <a:gd name="connsiteY2" fmla="*/ 80044 h 6695026"/>
              <a:gd name="connsiteX3" fmla="*/ 4550821 w 4713932"/>
              <a:gd name="connsiteY3" fmla="*/ 603919 h 6695026"/>
              <a:gd name="connsiteX4" fmla="*/ 4571458 w 4713932"/>
              <a:gd name="connsiteY4" fmla="*/ 5726564 h 6695026"/>
              <a:gd name="connsiteX5" fmla="*/ 2618039 w 4713932"/>
              <a:gd name="connsiteY5" fmla="*/ 6604671 h 6695026"/>
              <a:gd name="connsiteX6" fmla="*/ 26445 w 4713932"/>
              <a:gd name="connsiteY6" fmla="*/ 4497839 h 6695026"/>
              <a:gd name="connsiteX0" fmla="*/ 26445 w 4713932"/>
              <a:gd name="connsiteY0" fmla="*/ 4447608 h 6644795"/>
              <a:gd name="connsiteX1" fmla="*/ 1894139 w 4713932"/>
              <a:gd name="connsiteY1" fmla="*/ 45251 h 6644795"/>
              <a:gd name="connsiteX2" fmla="*/ 4446046 w 4713932"/>
              <a:gd name="connsiteY2" fmla="*/ 29813 h 6644795"/>
              <a:gd name="connsiteX3" fmla="*/ 4550821 w 4713932"/>
              <a:gd name="connsiteY3" fmla="*/ 553688 h 6644795"/>
              <a:gd name="connsiteX4" fmla="*/ 4571458 w 4713932"/>
              <a:gd name="connsiteY4" fmla="*/ 5676333 h 6644795"/>
              <a:gd name="connsiteX5" fmla="*/ 2618039 w 4713932"/>
              <a:gd name="connsiteY5" fmla="*/ 6554440 h 6644795"/>
              <a:gd name="connsiteX6" fmla="*/ 26445 w 4713932"/>
              <a:gd name="connsiteY6" fmla="*/ 4447608 h 6644795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5238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28951 h 6626138"/>
              <a:gd name="connsiteX1" fmla="*/ 1894139 w 4713932"/>
              <a:gd name="connsiteY1" fmla="*/ 26594 h 6626138"/>
              <a:gd name="connsiteX2" fmla="*/ 4446046 w 4713932"/>
              <a:gd name="connsiteY2" fmla="*/ 11156 h 6626138"/>
              <a:gd name="connsiteX3" fmla="*/ 4550821 w 4713932"/>
              <a:gd name="connsiteY3" fmla="*/ 128631 h 6626138"/>
              <a:gd name="connsiteX4" fmla="*/ 4571458 w 4713932"/>
              <a:gd name="connsiteY4" fmla="*/ 5657676 h 6626138"/>
              <a:gd name="connsiteX5" fmla="*/ 2618039 w 4713932"/>
              <a:gd name="connsiteY5" fmla="*/ 6535783 h 6626138"/>
              <a:gd name="connsiteX6" fmla="*/ 26445 w 4713932"/>
              <a:gd name="connsiteY6" fmla="*/ 4428951 h 6626138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7795 h 6614982"/>
              <a:gd name="connsiteX1" fmla="*/ 1894139 w 4713932"/>
              <a:gd name="connsiteY1" fmla="*/ 15438 h 6614982"/>
              <a:gd name="connsiteX2" fmla="*/ 4446046 w 4713932"/>
              <a:gd name="connsiteY2" fmla="*/ 0 h 6614982"/>
              <a:gd name="connsiteX3" fmla="*/ 4550821 w 4713932"/>
              <a:gd name="connsiteY3" fmla="*/ 117475 h 6614982"/>
              <a:gd name="connsiteX4" fmla="*/ 4571458 w 4713932"/>
              <a:gd name="connsiteY4" fmla="*/ 5646520 h 6614982"/>
              <a:gd name="connsiteX5" fmla="*/ 2618039 w 4713932"/>
              <a:gd name="connsiteY5" fmla="*/ 6524627 h 6614982"/>
              <a:gd name="connsiteX6" fmla="*/ 26445 w 4713932"/>
              <a:gd name="connsiteY6" fmla="*/ 4417795 h 6614982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4604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19590 h 6616777"/>
              <a:gd name="connsiteX1" fmla="*/ 1894139 w 4713932"/>
              <a:gd name="connsiteY1" fmla="*/ 17233 h 6616777"/>
              <a:gd name="connsiteX2" fmla="*/ 4400326 w 4713932"/>
              <a:gd name="connsiteY2" fmla="*/ 1795 h 6616777"/>
              <a:gd name="connsiteX3" fmla="*/ 4550821 w 4713932"/>
              <a:gd name="connsiteY3" fmla="*/ 119270 h 6616777"/>
              <a:gd name="connsiteX4" fmla="*/ 4571458 w 4713932"/>
              <a:gd name="connsiteY4" fmla="*/ 5648315 h 6616777"/>
              <a:gd name="connsiteX5" fmla="*/ 2618039 w 4713932"/>
              <a:gd name="connsiteY5" fmla="*/ 6526422 h 6616777"/>
              <a:gd name="connsiteX6" fmla="*/ 26445 w 4713932"/>
              <a:gd name="connsiteY6" fmla="*/ 4419590 h 6616777"/>
              <a:gd name="connsiteX0" fmla="*/ 26445 w 4713932"/>
              <a:gd name="connsiteY0" fmla="*/ 4439546 h 6636733"/>
              <a:gd name="connsiteX1" fmla="*/ 1894139 w 4713932"/>
              <a:gd name="connsiteY1" fmla="*/ 37189 h 6636733"/>
              <a:gd name="connsiteX2" fmla="*/ 4374926 w 4713932"/>
              <a:gd name="connsiteY2" fmla="*/ 1431 h 6636733"/>
              <a:gd name="connsiteX3" fmla="*/ 4550821 w 4713932"/>
              <a:gd name="connsiteY3" fmla="*/ 139226 h 6636733"/>
              <a:gd name="connsiteX4" fmla="*/ 4571458 w 4713932"/>
              <a:gd name="connsiteY4" fmla="*/ 5668271 h 6636733"/>
              <a:gd name="connsiteX5" fmla="*/ 2618039 w 4713932"/>
              <a:gd name="connsiteY5" fmla="*/ 6546378 h 6636733"/>
              <a:gd name="connsiteX6" fmla="*/ 26445 w 4713932"/>
              <a:gd name="connsiteY6" fmla="*/ 4439546 h 6636733"/>
              <a:gd name="connsiteX0" fmla="*/ 26445 w 4713932"/>
              <a:gd name="connsiteY0" fmla="*/ 4439063 h 6636250"/>
              <a:gd name="connsiteX1" fmla="*/ 1894139 w 4713932"/>
              <a:gd name="connsiteY1" fmla="*/ 36706 h 6636250"/>
              <a:gd name="connsiteX2" fmla="*/ 4374926 w 4713932"/>
              <a:gd name="connsiteY2" fmla="*/ 948 h 6636250"/>
              <a:gd name="connsiteX3" fmla="*/ 4550821 w 4713932"/>
              <a:gd name="connsiteY3" fmla="*/ 189543 h 6636250"/>
              <a:gd name="connsiteX4" fmla="*/ 4571458 w 4713932"/>
              <a:gd name="connsiteY4" fmla="*/ 5667788 h 6636250"/>
              <a:gd name="connsiteX5" fmla="*/ 2618039 w 4713932"/>
              <a:gd name="connsiteY5" fmla="*/ 6545895 h 6636250"/>
              <a:gd name="connsiteX6" fmla="*/ 26445 w 4713932"/>
              <a:gd name="connsiteY6" fmla="*/ 4439063 h 6636250"/>
              <a:gd name="connsiteX0" fmla="*/ 21007 w 4708494"/>
              <a:gd name="connsiteY0" fmla="*/ 4439063 h 6636250"/>
              <a:gd name="connsiteX1" fmla="*/ 1919181 w 4708494"/>
              <a:gd name="connsiteY1" fmla="*/ 6226 h 6636250"/>
              <a:gd name="connsiteX2" fmla="*/ 4369488 w 4708494"/>
              <a:gd name="connsiteY2" fmla="*/ 948 h 6636250"/>
              <a:gd name="connsiteX3" fmla="*/ 4545383 w 4708494"/>
              <a:gd name="connsiteY3" fmla="*/ 189543 h 6636250"/>
              <a:gd name="connsiteX4" fmla="*/ 4566020 w 4708494"/>
              <a:gd name="connsiteY4" fmla="*/ 5667788 h 6636250"/>
              <a:gd name="connsiteX5" fmla="*/ 2612601 w 4708494"/>
              <a:gd name="connsiteY5" fmla="*/ 6545895 h 6636250"/>
              <a:gd name="connsiteX6" fmla="*/ 21007 w 4708494"/>
              <a:gd name="connsiteY6" fmla="*/ 4439063 h 6636250"/>
              <a:gd name="connsiteX0" fmla="*/ 19363 w 4706850"/>
              <a:gd name="connsiteY0" fmla="*/ 4448077 h 6645264"/>
              <a:gd name="connsiteX1" fmla="*/ 1937857 w 4706850"/>
              <a:gd name="connsiteY1" fmla="*/ 0 h 6645264"/>
              <a:gd name="connsiteX2" fmla="*/ 4367844 w 4706850"/>
              <a:gd name="connsiteY2" fmla="*/ 9962 h 6645264"/>
              <a:gd name="connsiteX3" fmla="*/ 4543739 w 4706850"/>
              <a:gd name="connsiteY3" fmla="*/ 198557 h 6645264"/>
              <a:gd name="connsiteX4" fmla="*/ 4564376 w 4706850"/>
              <a:gd name="connsiteY4" fmla="*/ 5676802 h 6645264"/>
              <a:gd name="connsiteX5" fmla="*/ 2610957 w 4706850"/>
              <a:gd name="connsiteY5" fmla="*/ 6554909 h 6645264"/>
              <a:gd name="connsiteX6" fmla="*/ 19363 w 4706850"/>
              <a:gd name="connsiteY6" fmla="*/ 4448077 h 6645264"/>
              <a:gd name="connsiteX0" fmla="*/ 17092 w 4704579"/>
              <a:gd name="connsiteY0" fmla="*/ 4448077 h 6645264"/>
              <a:gd name="connsiteX1" fmla="*/ 1935586 w 4704579"/>
              <a:gd name="connsiteY1" fmla="*/ 0 h 6645264"/>
              <a:gd name="connsiteX2" fmla="*/ 4365573 w 4704579"/>
              <a:gd name="connsiteY2" fmla="*/ 9962 h 6645264"/>
              <a:gd name="connsiteX3" fmla="*/ 4541468 w 4704579"/>
              <a:gd name="connsiteY3" fmla="*/ 198557 h 6645264"/>
              <a:gd name="connsiteX4" fmla="*/ 4562105 w 4704579"/>
              <a:gd name="connsiteY4" fmla="*/ 5676802 h 6645264"/>
              <a:gd name="connsiteX5" fmla="*/ 2608686 w 4704579"/>
              <a:gd name="connsiteY5" fmla="*/ 6554909 h 6645264"/>
              <a:gd name="connsiteX6" fmla="*/ 17092 w 4704579"/>
              <a:gd name="connsiteY6" fmla="*/ 4448077 h 6645264"/>
              <a:gd name="connsiteX0" fmla="*/ 17092 w 4702381"/>
              <a:gd name="connsiteY0" fmla="*/ 4448077 h 6645264"/>
              <a:gd name="connsiteX1" fmla="*/ 1935586 w 4702381"/>
              <a:gd name="connsiteY1" fmla="*/ 0 h 6645264"/>
              <a:gd name="connsiteX2" fmla="*/ 4365573 w 4702381"/>
              <a:gd name="connsiteY2" fmla="*/ 9962 h 6645264"/>
              <a:gd name="connsiteX3" fmla="*/ 4541468 w 4702381"/>
              <a:gd name="connsiteY3" fmla="*/ 198557 h 6645264"/>
              <a:gd name="connsiteX4" fmla="*/ 4562105 w 4702381"/>
              <a:gd name="connsiteY4" fmla="*/ 5676802 h 6645264"/>
              <a:gd name="connsiteX5" fmla="*/ 2608686 w 4702381"/>
              <a:gd name="connsiteY5" fmla="*/ 6554909 h 6645264"/>
              <a:gd name="connsiteX6" fmla="*/ 17092 w 4702381"/>
              <a:gd name="connsiteY6" fmla="*/ 4448077 h 6645264"/>
              <a:gd name="connsiteX0" fmla="*/ 17092 w 4701301"/>
              <a:gd name="connsiteY0" fmla="*/ 4448077 h 6645264"/>
              <a:gd name="connsiteX1" fmla="*/ 1935586 w 4701301"/>
              <a:gd name="connsiteY1" fmla="*/ 0 h 6645264"/>
              <a:gd name="connsiteX2" fmla="*/ 4365573 w 4701301"/>
              <a:gd name="connsiteY2" fmla="*/ 9962 h 6645264"/>
              <a:gd name="connsiteX3" fmla="*/ 4541468 w 4701301"/>
              <a:gd name="connsiteY3" fmla="*/ 198557 h 6645264"/>
              <a:gd name="connsiteX4" fmla="*/ 4562105 w 4701301"/>
              <a:gd name="connsiteY4" fmla="*/ 5676802 h 6645264"/>
              <a:gd name="connsiteX5" fmla="*/ 2608686 w 4701301"/>
              <a:gd name="connsiteY5" fmla="*/ 6554909 h 6645264"/>
              <a:gd name="connsiteX6" fmla="*/ 17092 w 4701301"/>
              <a:gd name="connsiteY6" fmla="*/ 4448077 h 6645264"/>
              <a:gd name="connsiteX0" fmla="*/ 17092 w 4562105"/>
              <a:gd name="connsiteY0" fmla="*/ 4448077 h 6645264"/>
              <a:gd name="connsiteX1" fmla="*/ 1935586 w 4562105"/>
              <a:gd name="connsiteY1" fmla="*/ 0 h 6645264"/>
              <a:gd name="connsiteX2" fmla="*/ 4365573 w 4562105"/>
              <a:gd name="connsiteY2" fmla="*/ 9962 h 6645264"/>
              <a:gd name="connsiteX3" fmla="*/ 4541468 w 4562105"/>
              <a:gd name="connsiteY3" fmla="*/ 198557 h 6645264"/>
              <a:gd name="connsiteX4" fmla="*/ 4562105 w 4562105"/>
              <a:gd name="connsiteY4" fmla="*/ 5676802 h 6645264"/>
              <a:gd name="connsiteX5" fmla="*/ 2608686 w 4562105"/>
              <a:gd name="connsiteY5" fmla="*/ 6554909 h 6645264"/>
              <a:gd name="connsiteX6" fmla="*/ 17092 w 4562105"/>
              <a:gd name="connsiteY6" fmla="*/ 4448077 h 6645264"/>
              <a:gd name="connsiteX0" fmla="*/ 17092 w 4562105"/>
              <a:gd name="connsiteY0" fmla="*/ 4448077 h 6592556"/>
              <a:gd name="connsiteX1" fmla="*/ 1935586 w 4562105"/>
              <a:gd name="connsiteY1" fmla="*/ 0 h 6592556"/>
              <a:gd name="connsiteX2" fmla="*/ 4365573 w 4562105"/>
              <a:gd name="connsiteY2" fmla="*/ 9962 h 6592556"/>
              <a:gd name="connsiteX3" fmla="*/ 4541468 w 4562105"/>
              <a:gd name="connsiteY3" fmla="*/ 198557 h 6592556"/>
              <a:gd name="connsiteX4" fmla="*/ 4562105 w 4562105"/>
              <a:gd name="connsiteY4" fmla="*/ 5676802 h 6592556"/>
              <a:gd name="connsiteX5" fmla="*/ 2608686 w 4562105"/>
              <a:gd name="connsiteY5" fmla="*/ 6554909 h 6592556"/>
              <a:gd name="connsiteX6" fmla="*/ 17092 w 4562105"/>
              <a:gd name="connsiteY6" fmla="*/ 4448077 h 6592556"/>
              <a:gd name="connsiteX0" fmla="*/ 17092 w 4562105"/>
              <a:gd name="connsiteY0" fmla="*/ 4448077 h 6561473"/>
              <a:gd name="connsiteX1" fmla="*/ 1935586 w 4562105"/>
              <a:gd name="connsiteY1" fmla="*/ 0 h 6561473"/>
              <a:gd name="connsiteX2" fmla="*/ 4365573 w 4562105"/>
              <a:gd name="connsiteY2" fmla="*/ 9962 h 6561473"/>
              <a:gd name="connsiteX3" fmla="*/ 4541468 w 4562105"/>
              <a:gd name="connsiteY3" fmla="*/ 198557 h 6561473"/>
              <a:gd name="connsiteX4" fmla="*/ 4562105 w 4562105"/>
              <a:gd name="connsiteY4" fmla="*/ 5676802 h 6561473"/>
              <a:gd name="connsiteX5" fmla="*/ 2608686 w 4562105"/>
              <a:gd name="connsiteY5" fmla="*/ 6554909 h 6561473"/>
              <a:gd name="connsiteX6" fmla="*/ 17092 w 4562105"/>
              <a:gd name="connsiteY6" fmla="*/ 4448077 h 6561473"/>
              <a:gd name="connsiteX0" fmla="*/ 18334 w 4563347"/>
              <a:gd name="connsiteY0" fmla="*/ 4448077 h 6561473"/>
              <a:gd name="connsiteX1" fmla="*/ 1936828 w 4563347"/>
              <a:gd name="connsiteY1" fmla="*/ 0 h 6561473"/>
              <a:gd name="connsiteX2" fmla="*/ 4366815 w 4563347"/>
              <a:gd name="connsiteY2" fmla="*/ 9962 h 6561473"/>
              <a:gd name="connsiteX3" fmla="*/ 4542710 w 4563347"/>
              <a:gd name="connsiteY3" fmla="*/ 198557 h 6561473"/>
              <a:gd name="connsiteX4" fmla="*/ 4563347 w 4563347"/>
              <a:gd name="connsiteY4" fmla="*/ 5676802 h 6561473"/>
              <a:gd name="connsiteX5" fmla="*/ 2609928 w 4563347"/>
              <a:gd name="connsiteY5" fmla="*/ 6554909 h 6561473"/>
              <a:gd name="connsiteX6" fmla="*/ 18334 w 4563347"/>
              <a:gd name="connsiteY6" fmla="*/ 4448077 h 6561473"/>
              <a:gd name="connsiteX0" fmla="*/ 20715 w 4565728"/>
              <a:gd name="connsiteY0" fmla="*/ 4448077 h 6564701"/>
              <a:gd name="connsiteX1" fmla="*/ 1939209 w 4565728"/>
              <a:gd name="connsiteY1" fmla="*/ 0 h 6564701"/>
              <a:gd name="connsiteX2" fmla="*/ 4369196 w 4565728"/>
              <a:gd name="connsiteY2" fmla="*/ 9962 h 6564701"/>
              <a:gd name="connsiteX3" fmla="*/ 4545091 w 4565728"/>
              <a:gd name="connsiteY3" fmla="*/ 198557 h 6564701"/>
              <a:gd name="connsiteX4" fmla="*/ 4565728 w 4565728"/>
              <a:gd name="connsiteY4" fmla="*/ 5676802 h 6564701"/>
              <a:gd name="connsiteX5" fmla="*/ 2612309 w 4565728"/>
              <a:gd name="connsiteY5" fmla="*/ 6554909 h 6564701"/>
              <a:gd name="connsiteX6" fmla="*/ 1024651 w 4565728"/>
              <a:gd name="connsiteY6" fmla="*/ 6039287 h 6564701"/>
              <a:gd name="connsiteX7" fmla="*/ 20715 w 4565728"/>
              <a:gd name="connsiteY7" fmla="*/ 4448077 h 6564701"/>
              <a:gd name="connsiteX0" fmla="*/ 20715 w 4565728"/>
              <a:gd name="connsiteY0" fmla="*/ 4448077 h 6562037"/>
              <a:gd name="connsiteX1" fmla="*/ 1939209 w 4565728"/>
              <a:gd name="connsiteY1" fmla="*/ 0 h 6562037"/>
              <a:gd name="connsiteX2" fmla="*/ 4369196 w 4565728"/>
              <a:gd name="connsiteY2" fmla="*/ 9962 h 6562037"/>
              <a:gd name="connsiteX3" fmla="*/ 4545091 w 4565728"/>
              <a:gd name="connsiteY3" fmla="*/ 198557 h 6562037"/>
              <a:gd name="connsiteX4" fmla="*/ 4565728 w 4565728"/>
              <a:gd name="connsiteY4" fmla="*/ 5676802 h 6562037"/>
              <a:gd name="connsiteX5" fmla="*/ 2612309 w 4565728"/>
              <a:gd name="connsiteY5" fmla="*/ 6554909 h 6562037"/>
              <a:gd name="connsiteX6" fmla="*/ 1024651 w 4565728"/>
              <a:gd name="connsiteY6" fmla="*/ 6039287 h 6562037"/>
              <a:gd name="connsiteX7" fmla="*/ 20715 w 4565728"/>
              <a:gd name="connsiteY7" fmla="*/ 4448077 h 6562037"/>
              <a:gd name="connsiteX0" fmla="*/ 20715 w 4565728"/>
              <a:gd name="connsiteY0" fmla="*/ 4448077 h 6556271"/>
              <a:gd name="connsiteX1" fmla="*/ 1939209 w 4565728"/>
              <a:gd name="connsiteY1" fmla="*/ 0 h 6556271"/>
              <a:gd name="connsiteX2" fmla="*/ 4369196 w 4565728"/>
              <a:gd name="connsiteY2" fmla="*/ 9962 h 6556271"/>
              <a:gd name="connsiteX3" fmla="*/ 4545091 w 4565728"/>
              <a:gd name="connsiteY3" fmla="*/ 198557 h 6556271"/>
              <a:gd name="connsiteX4" fmla="*/ 4565728 w 4565728"/>
              <a:gd name="connsiteY4" fmla="*/ 5676802 h 6556271"/>
              <a:gd name="connsiteX5" fmla="*/ 2612309 w 4565728"/>
              <a:gd name="connsiteY5" fmla="*/ 6554909 h 6556271"/>
              <a:gd name="connsiteX6" fmla="*/ 1024651 w 4565728"/>
              <a:gd name="connsiteY6" fmla="*/ 6039287 h 6556271"/>
              <a:gd name="connsiteX7" fmla="*/ 20715 w 4565728"/>
              <a:gd name="connsiteY7" fmla="*/ 4448077 h 6556271"/>
              <a:gd name="connsiteX0" fmla="*/ 14580 w 4559593"/>
              <a:gd name="connsiteY0" fmla="*/ 4448077 h 6556271"/>
              <a:gd name="connsiteX1" fmla="*/ 1933074 w 4559593"/>
              <a:gd name="connsiteY1" fmla="*/ 0 h 6556271"/>
              <a:gd name="connsiteX2" fmla="*/ 4363061 w 4559593"/>
              <a:gd name="connsiteY2" fmla="*/ 9962 h 6556271"/>
              <a:gd name="connsiteX3" fmla="*/ 4538956 w 4559593"/>
              <a:gd name="connsiteY3" fmla="*/ 198557 h 6556271"/>
              <a:gd name="connsiteX4" fmla="*/ 4559593 w 4559593"/>
              <a:gd name="connsiteY4" fmla="*/ 5676802 h 6556271"/>
              <a:gd name="connsiteX5" fmla="*/ 2606174 w 4559593"/>
              <a:gd name="connsiteY5" fmla="*/ 6554909 h 6556271"/>
              <a:gd name="connsiteX6" fmla="*/ 1018516 w 4559593"/>
              <a:gd name="connsiteY6" fmla="*/ 6039287 h 6556271"/>
              <a:gd name="connsiteX7" fmla="*/ 14580 w 4559593"/>
              <a:gd name="connsiteY7" fmla="*/ 4448077 h 6556271"/>
              <a:gd name="connsiteX0" fmla="*/ 22013 w 4567026"/>
              <a:gd name="connsiteY0" fmla="*/ 4448077 h 6562037"/>
              <a:gd name="connsiteX1" fmla="*/ 1940507 w 4567026"/>
              <a:gd name="connsiteY1" fmla="*/ 0 h 6562037"/>
              <a:gd name="connsiteX2" fmla="*/ 4370494 w 4567026"/>
              <a:gd name="connsiteY2" fmla="*/ 9962 h 6562037"/>
              <a:gd name="connsiteX3" fmla="*/ 4546389 w 4567026"/>
              <a:gd name="connsiteY3" fmla="*/ 198557 h 6562037"/>
              <a:gd name="connsiteX4" fmla="*/ 4567026 w 4567026"/>
              <a:gd name="connsiteY4" fmla="*/ 5676802 h 6562037"/>
              <a:gd name="connsiteX5" fmla="*/ 2613607 w 4567026"/>
              <a:gd name="connsiteY5" fmla="*/ 6554909 h 6562037"/>
              <a:gd name="connsiteX6" fmla="*/ 1005629 w 4567026"/>
              <a:gd name="connsiteY6" fmla="*/ 6039287 h 6562037"/>
              <a:gd name="connsiteX7" fmla="*/ 22013 w 4567026"/>
              <a:gd name="connsiteY7" fmla="*/ 4448077 h 6562037"/>
              <a:gd name="connsiteX0" fmla="*/ 22013 w 4567026"/>
              <a:gd name="connsiteY0" fmla="*/ 4448077 h 6561948"/>
              <a:gd name="connsiteX1" fmla="*/ 1940507 w 4567026"/>
              <a:gd name="connsiteY1" fmla="*/ 0 h 6561948"/>
              <a:gd name="connsiteX2" fmla="*/ 4370494 w 4567026"/>
              <a:gd name="connsiteY2" fmla="*/ 9962 h 6561948"/>
              <a:gd name="connsiteX3" fmla="*/ 4546389 w 4567026"/>
              <a:gd name="connsiteY3" fmla="*/ 198557 h 6561948"/>
              <a:gd name="connsiteX4" fmla="*/ 4567026 w 4567026"/>
              <a:gd name="connsiteY4" fmla="*/ 5676802 h 6561948"/>
              <a:gd name="connsiteX5" fmla="*/ 2613607 w 4567026"/>
              <a:gd name="connsiteY5" fmla="*/ 6554909 h 6561948"/>
              <a:gd name="connsiteX6" fmla="*/ 1005629 w 4567026"/>
              <a:gd name="connsiteY6" fmla="*/ 6039287 h 6561948"/>
              <a:gd name="connsiteX7" fmla="*/ 22013 w 4567026"/>
              <a:gd name="connsiteY7" fmla="*/ 4448077 h 6561948"/>
              <a:gd name="connsiteX0" fmla="*/ 22013 w 4567026"/>
              <a:gd name="connsiteY0" fmla="*/ 4448077 h 6554958"/>
              <a:gd name="connsiteX1" fmla="*/ 1940507 w 4567026"/>
              <a:gd name="connsiteY1" fmla="*/ 0 h 6554958"/>
              <a:gd name="connsiteX2" fmla="*/ 4370494 w 4567026"/>
              <a:gd name="connsiteY2" fmla="*/ 9962 h 6554958"/>
              <a:gd name="connsiteX3" fmla="*/ 4546389 w 4567026"/>
              <a:gd name="connsiteY3" fmla="*/ 198557 h 6554958"/>
              <a:gd name="connsiteX4" fmla="*/ 4567026 w 4567026"/>
              <a:gd name="connsiteY4" fmla="*/ 5676802 h 6554958"/>
              <a:gd name="connsiteX5" fmla="*/ 2613607 w 4567026"/>
              <a:gd name="connsiteY5" fmla="*/ 6554909 h 6554958"/>
              <a:gd name="connsiteX6" fmla="*/ 1005629 w 4567026"/>
              <a:gd name="connsiteY6" fmla="*/ 6039287 h 6554958"/>
              <a:gd name="connsiteX7" fmla="*/ 22013 w 4567026"/>
              <a:gd name="connsiteY7" fmla="*/ 4448077 h 6554958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65849"/>
              <a:gd name="connsiteX1" fmla="*/ 1940507 w 4567026"/>
              <a:gd name="connsiteY1" fmla="*/ 0 h 6565849"/>
              <a:gd name="connsiteX2" fmla="*/ 4370494 w 4567026"/>
              <a:gd name="connsiteY2" fmla="*/ 9962 h 6565849"/>
              <a:gd name="connsiteX3" fmla="*/ 4546389 w 4567026"/>
              <a:gd name="connsiteY3" fmla="*/ 198557 h 6565849"/>
              <a:gd name="connsiteX4" fmla="*/ 4567026 w 4567026"/>
              <a:gd name="connsiteY4" fmla="*/ 5676802 h 6565849"/>
              <a:gd name="connsiteX5" fmla="*/ 3682789 w 4567026"/>
              <a:gd name="connsiteY5" fmla="*/ 6333927 h 6565849"/>
              <a:gd name="connsiteX6" fmla="*/ 2613607 w 4567026"/>
              <a:gd name="connsiteY6" fmla="*/ 6554909 h 6565849"/>
              <a:gd name="connsiteX7" fmla="*/ 1005629 w 4567026"/>
              <a:gd name="connsiteY7" fmla="*/ 6039287 h 6565849"/>
              <a:gd name="connsiteX8" fmla="*/ 22013 w 4567026"/>
              <a:gd name="connsiteY8" fmla="*/ 4448077 h 6565849"/>
              <a:gd name="connsiteX0" fmla="*/ 22013 w 4567026"/>
              <a:gd name="connsiteY0" fmla="*/ 4448077 h 6555026"/>
              <a:gd name="connsiteX1" fmla="*/ 1940507 w 4567026"/>
              <a:gd name="connsiteY1" fmla="*/ 0 h 6555026"/>
              <a:gd name="connsiteX2" fmla="*/ 4370494 w 4567026"/>
              <a:gd name="connsiteY2" fmla="*/ 9962 h 6555026"/>
              <a:gd name="connsiteX3" fmla="*/ 4546389 w 4567026"/>
              <a:gd name="connsiteY3" fmla="*/ 198557 h 6555026"/>
              <a:gd name="connsiteX4" fmla="*/ 4567026 w 4567026"/>
              <a:gd name="connsiteY4" fmla="*/ 5676802 h 6555026"/>
              <a:gd name="connsiteX5" fmla="*/ 3682789 w 4567026"/>
              <a:gd name="connsiteY5" fmla="*/ 6333927 h 6555026"/>
              <a:gd name="connsiteX6" fmla="*/ 2613607 w 4567026"/>
              <a:gd name="connsiteY6" fmla="*/ 6554909 h 6555026"/>
              <a:gd name="connsiteX7" fmla="*/ 1005629 w 4567026"/>
              <a:gd name="connsiteY7" fmla="*/ 6039287 h 6555026"/>
              <a:gd name="connsiteX8" fmla="*/ 22013 w 4567026"/>
              <a:gd name="connsiteY8" fmla="*/ 4448077 h 6555026"/>
              <a:gd name="connsiteX0" fmla="*/ 44498 w 4589511"/>
              <a:gd name="connsiteY0" fmla="*/ 4448077 h 6555026"/>
              <a:gd name="connsiteX1" fmla="*/ 1962992 w 4589511"/>
              <a:gd name="connsiteY1" fmla="*/ 0 h 6555026"/>
              <a:gd name="connsiteX2" fmla="*/ 4392979 w 4589511"/>
              <a:gd name="connsiteY2" fmla="*/ 9962 h 6555026"/>
              <a:gd name="connsiteX3" fmla="*/ 4568874 w 4589511"/>
              <a:gd name="connsiteY3" fmla="*/ 198557 h 6555026"/>
              <a:gd name="connsiteX4" fmla="*/ 4589511 w 4589511"/>
              <a:gd name="connsiteY4" fmla="*/ 5676802 h 6555026"/>
              <a:gd name="connsiteX5" fmla="*/ 3705274 w 4589511"/>
              <a:gd name="connsiteY5" fmla="*/ 6333927 h 6555026"/>
              <a:gd name="connsiteX6" fmla="*/ 2636092 w 4589511"/>
              <a:gd name="connsiteY6" fmla="*/ 6554909 h 6555026"/>
              <a:gd name="connsiteX7" fmla="*/ 1028114 w 4589511"/>
              <a:gd name="connsiteY7" fmla="*/ 6039287 h 6555026"/>
              <a:gd name="connsiteX8" fmla="*/ 44498 w 4589511"/>
              <a:gd name="connsiteY8" fmla="*/ 4448077 h 65550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89511" h="6555026">
                <a:moveTo>
                  <a:pt x="44498" y="4448077"/>
                </a:moveTo>
                <a:cubicBezTo>
                  <a:pt x="-165449" y="3431369"/>
                  <a:pt x="350092" y="1272239"/>
                  <a:pt x="1962992" y="0"/>
                </a:cubicBezTo>
                <a:lnTo>
                  <a:pt x="4392979" y="9962"/>
                </a:lnTo>
                <a:cubicBezTo>
                  <a:pt x="4433804" y="-3724"/>
                  <a:pt x="4576547" y="134405"/>
                  <a:pt x="4568874" y="198557"/>
                </a:cubicBezTo>
                <a:cubicBezTo>
                  <a:pt x="4574536" y="2226764"/>
                  <a:pt x="4581441" y="4495702"/>
                  <a:pt x="4589511" y="5676802"/>
                </a:cubicBezTo>
                <a:cubicBezTo>
                  <a:pt x="4428644" y="5983084"/>
                  <a:pt x="4030844" y="6187576"/>
                  <a:pt x="3705274" y="6333927"/>
                </a:cubicBezTo>
                <a:cubicBezTo>
                  <a:pt x="3379704" y="6480278"/>
                  <a:pt x="3148325" y="6548136"/>
                  <a:pt x="2636092" y="6554909"/>
                </a:cubicBezTo>
                <a:cubicBezTo>
                  <a:pt x="2123859" y="6561682"/>
                  <a:pt x="1343206" y="6273586"/>
                  <a:pt x="1028114" y="6039287"/>
                </a:cubicBezTo>
                <a:cubicBezTo>
                  <a:pt x="596182" y="5688148"/>
                  <a:pt x="254445" y="5464785"/>
                  <a:pt x="44498" y="444807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lIns="182880" tIns="274320" rIns="274320">
            <a:normAutofit/>
          </a:bodyPr>
          <a:lstStyle>
            <a:lvl1pPr marL="0" indent="0" algn="r">
              <a:buNone/>
              <a:defRPr sz="20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893C5-3725-2BF8-B201-6C4123C131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Two Content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51">
            <a:extLst>
              <a:ext uri="{FF2B5EF4-FFF2-40B4-BE49-F238E27FC236}">
                <a16:creationId xmlns:a16="http://schemas.microsoft.com/office/drawing/2014/main" id="{4A781A8E-199F-1F48-C80E-B6501B563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423648" y="-93866"/>
            <a:ext cx="1698615" cy="1838087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Freeform: Shape 22">
            <a:extLst>
              <a:ext uri="{FF2B5EF4-FFF2-40B4-BE49-F238E27FC236}">
                <a16:creationId xmlns:a16="http://schemas.microsoft.com/office/drawing/2014/main" id="{1C466053-4CA7-4CBB-C1D2-19FE899BE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100480F-88D3-CF82-FAF8-9527C86B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" name="Title 1">
            <a:extLst>
              <a:ext uri="{FF2B5EF4-FFF2-40B4-BE49-F238E27FC236}">
                <a16:creationId xmlns:a16="http://schemas.microsoft.com/office/drawing/2014/main" id="{05F17713-1E50-F9DA-1134-DEB4A4AEA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endParaRPr lang="en-US" dirty="0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05A7D8CB-7B8B-DA38-6E7E-0DAEB7D299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14399" y="2039111"/>
            <a:ext cx="2816352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Content Placeholder 6">
            <a:extLst>
              <a:ext uri="{FF2B5EF4-FFF2-40B4-BE49-F238E27FC236}">
                <a16:creationId xmlns:a16="http://schemas.microsoft.com/office/drawing/2014/main" id="{CE441B96-235E-1744-83C7-22A1E6ED8BB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97800" y="2039111"/>
            <a:ext cx="6949440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F605979-8A00-C008-E1AA-6AC1F9EABE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1714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1B0F4867-5345-BF6B-3402-DEEC3D2DDF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399" y="2039111"/>
            <a:ext cx="6729984" cy="3840480"/>
          </a:xfrm>
        </p:spPr>
        <p:txBody>
          <a:bodyPr>
            <a:normAutofit/>
          </a:bodyPr>
          <a:lstStyle>
            <a:lvl1pPr marL="228600" indent="-228600">
              <a:buFont typeface="Courier New" panose="02070309020205020404" pitchFamily="49" charset="0"/>
              <a:buChar char="o"/>
              <a:defRPr sz="2000" cap="all" baseline="0"/>
            </a:lvl1pPr>
            <a:lvl2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20574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Content Placeholder 6">
            <a:extLst>
              <a:ext uri="{FF2B5EF4-FFF2-40B4-BE49-F238E27FC236}">
                <a16:creationId xmlns:a16="http://schemas.microsoft.com/office/drawing/2014/main" id="{B693A8C2-EDAB-3C2B-00D3-3B9F9D64AC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113472" y="2039111"/>
            <a:ext cx="3163824" cy="384048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E52DCD-6B80-A17A-B12C-76D628BAF304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31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5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>
            <a:extLst>
              <a:ext uri="{FF2B5EF4-FFF2-40B4-BE49-F238E27FC236}">
                <a16:creationId xmlns:a16="http://schemas.microsoft.com/office/drawing/2014/main" id="{CADEA8BB-3550-ABDA-99A6-455084D5D4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0" y="3271424"/>
            <a:ext cx="12192000" cy="3586577"/>
          </a:xfrm>
          <a:custGeom>
            <a:avLst/>
            <a:gdLst>
              <a:gd name="connsiteX0" fmla="*/ 1849560 w 12192000"/>
              <a:gd name="connsiteY0" fmla="*/ 803 h 3586577"/>
              <a:gd name="connsiteX1" fmla="*/ 2779308 w 12192000"/>
              <a:gd name="connsiteY1" fmla="*/ 191654 h 3586577"/>
              <a:gd name="connsiteX2" fmla="*/ 3529993 w 12192000"/>
              <a:gd name="connsiteY2" fmla="*/ 614650 h 3586577"/>
              <a:gd name="connsiteX3" fmla="*/ 5271921 w 12192000"/>
              <a:gd name="connsiteY3" fmla="*/ 1300408 h 3586577"/>
              <a:gd name="connsiteX4" fmla="*/ 6940105 w 12192000"/>
              <a:gd name="connsiteY4" fmla="*/ 1192018 h 3586577"/>
              <a:gd name="connsiteX5" fmla="*/ 8301823 w 12192000"/>
              <a:gd name="connsiteY5" fmla="*/ 780730 h 3586577"/>
              <a:gd name="connsiteX6" fmla="*/ 12120288 w 12192000"/>
              <a:gd name="connsiteY6" fmla="*/ 561429 h 3586577"/>
              <a:gd name="connsiteX7" fmla="*/ 12192000 w 12192000"/>
              <a:gd name="connsiteY7" fmla="*/ 591187 h 3586577"/>
              <a:gd name="connsiteX8" fmla="*/ 12192000 w 12192000"/>
              <a:gd name="connsiteY8" fmla="*/ 3586577 h 3586577"/>
              <a:gd name="connsiteX9" fmla="*/ 0 w 12192000"/>
              <a:gd name="connsiteY9" fmla="*/ 3586577 h 3586577"/>
              <a:gd name="connsiteX10" fmla="*/ 0 w 12192000"/>
              <a:gd name="connsiteY10" fmla="*/ 671712 h 3586577"/>
              <a:gd name="connsiteX11" fmla="*/ 66994 w 12192000"/>
              <a:gd name="connsiteY11" fmla="*/ 616810 h 3586577"/>
              <a:gd name="connsiteX12" fmla="*/ 314608 w 12192000"/>
              <a:gd name="connsiteY12" fmla="*/ 447849 h 3586577"/>
              <a:gd name="connsiteX13" fmla="*/ 1849560 w 12192000"/>
              <a:gd name="connsiteY13" fmla="*/ 803 h 35865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3586577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1" y="1300408"/>
                </a:cubicBezTo>
                <a:cubicBezTo>
                  <a:pt x="5824636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3586577"/>
                </a:lnTo>
                <a:lnTo>
                  <a:pt x="0" y="3586577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914400"/>
            <a:ext cx="10360152" cy="914400"/>
          </a:xfrm>
        </p:spPr>
        <p:txBody>
          <a:bodyPr anchor="b" anchorCtr="0"/>
          <a:lstStyle>
            <a:lvl1pPr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Table Placeholder 4">
            <a:extLst>
              <a:ext uri="{FF2B5EF4-FFF2-40B4-BE49-F238E27FC236}">
                <a16:creationId xmlns:a16="http://schemas.microsoft.com/office/drawing/2014/main" id="{A8715227-A125-7CA3-B8F5-9D5894E8C981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914400" y="2039111"/>
            <a:ext cx="10360025" cy="3374136"/>
          </a:xfrm>
        </p:spPr>
        <p:txBody>
          <a:bodyPr/>
          <a:lstStyle/>
          <a:p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EC2E35B-5EFD-B330-984C-15A012C90B8A}"/>
              </a:ext>
            </a:extLst>
          </p:cNvPr>
          <p:cNvSpPr>
            <a:spLocks noGrp="1"/>
          </p:cNvSpPr>
          <p:nvPr userDrawn="1"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2748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>
            <a:extLst>
              <a:ext uri="{FF2B5EF4-FFF2-40B4-BE49-F238E27FC236}">
                <a16:creationId xmlns:a16="http://schemas.microsoft.com/office/drawing/2014/main" id="{686C03E6-655F-A394-4461-7BC878C418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7145" y="3001406"/>
            <a:ext cx="3865902" cy="3856595"/>
          </a:xfrm>
          <a:custGeom>
            <a:avLst/>
            <a:gdLst>
              <a:gd name="connsiteX0" fmla="*/ 0 w 3865902"/>
              <a:gd name="connsiteY0" fmla="*/ 0 h 3856595"/>
              <a:gd name="connsiteX1" fmla="*/ 36224 w 3865902"/>
              <a:gd name="connsiteY1" fmla="*/ 87499 h 3856595"/>
              <a:gd name="connsiteX2" fmla="*/ 560241 w 3865902"/>
              <a:gd name="connsiteY2" fmla="*/ 881472 h 3856595"/>
              <a:gd name="connsiteX3" fmla="*/ 1285567 w 3865902"/>
              <a:gd name="connsiteY3" fmla="*/ 1323684 h 3856595"/>
              <a:gd name="connsiteX4" fmla="*/ 1971938 w 3865902"/>
              <a:gd name="connsiteY4" fmla="*/ 1550422 h 3856595"/>
              <a:gd name="connsiteX5" fmla="*/ 3782327 w 3865902"/>
              <a:gd name="connsiteY5" fmla="*/ 2888188 h 3856595"/>
              <a:gd name="connsiteX6" fmla="*/ 3865611 w 3865902"/>
              <a:gd name="connsiteY6" fmla="*/ 3435831 h 3856595"/>
              <a:gd name="connsiteX7" fmla="*/ 3805121 w 3865902"/>
              <a:gd name="connsiteY7" fmla="*/ 3842880 h 3856595"/>
              <a:gd name="connsiteX8" fmla="*/ 3800674 w 3865902"/>
              <a:gd name="connsiteY8" fmla="*/ 3856595 h 3856595"/>
              <a:gd name="connsiteX9" fmla="*/ 0 w 3865902"/>
              <a:gd name="connsiteY9" fmla="*/ 3856595 h 38565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65902" h="3856595">
                <a:moveTo>
                  <a:pt x="0" y="0"/>
                </a:moveTo>
                <a:lnTo>
                  <a:pt x="36224" y="87499"/>
                </a:lnTo>
                <a:cubicBezTo>
                  <a:pt x="154868" y="378336"/>
                  <a:pt x="315166" y="649927"/>
                  <a:pt x="560241" y="881472"/>
                </a:cubicBezTo>
                <a:cubicBezTo>
                  <a:pt x="766493" y="1076486"/>
                  <a:pt x="1013912" y="1216159"/>
                  <a:pt x="1285567" y="1323684"/>
                </a:cubicBezTo>
                <a:cubicBezTo>
                  <a:pt x="1588934" y="1443752"/>
                  <a:pt x="1777483" y="1493740"/>
                  <a:pt x="1971938" y="1550422"/>
                </a:cubicBezTo>
                <a:cubicBezTo>
                  <a:pt x="2188057" y="1613391"/>
                  <a:pt x="3470229" y="1987236"/>
                  <a:pt x="3782327" y="2888188"/>
                </a:cubicBezTo>
                <a:cubicBezTo>
                  <a:pt x="3866366" y="3130827"/>
                  <a:pt x="3867057" y="3372562"/>
                  <a:pt x="3865611" y="3435831"/>
                </a:cubicBezTo>
                <a:cubicBezTo>
                  <a:pt x="3862378" y="3575611"/>
                  <a:pt x="3840731" y="3710985"/>
                  <a:pt x="3805121" y="3842880"/>
                </a:cubicBezTo>
                <a:lnTo>
                  <a:pt x="3800674" y="3856595"/>
                </a:lnTo>
                <a:lnTo>
                  <a:pt x="0" y="3856595"/>
                </a:lnTo>
                <a:close/>
              </a:path>
            </a:pathLst>
          </a:custGeom>
          <a:solidFill>
            <a:schemeClr val="accent2">
              <a:alpha val="60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914400" y="914400"/>
            <a:ext cx="5641848" cy="5029200"/>
          </a:xfrm>
        </p:spPr>
        <p:txBody>
          <a:bodyPr anchor="ctr"/>
          <a:lstStyle>
            <a:lvl1pPr algn="l">
              <a:defRPr sz="48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6A1765-4F66-C345-840A-D6C73BD96BB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8856" y="914400"/>
            <a:ext cx="3867912" cy="5029200"/>
          </a:xfrm>
        </p:spPr>
        <p:txBody>
          <a:bodyPr anchor="ctr">
            <a:normAutofit/>
          </a:bodyPr>
          <a:lstStyle>
            <a:lvl1pPr marL="0" indent="0">
              <a:buFont typeface="Courier New" panose="02070309020205020404" pitchFamily="49" charset="0"/>
              <a:buNone/>
              <a:defRPr sz="2000" cap="all" baseline="0"/>
            </a:lvl1pPr>
            <a:lvl2pPr marL="0" indent="0">
              <a:spcBef>
                <a:spcPts val="1000"/>
              </a:spcBef>
              <a:buFont typeface="Courier New" panose="02070309020205020404" pitchFamily="49" charset="0"/>
              <a:buNone/>
              <a:defRPr sz="2000"/>
            </a:lvl2pPr>
            <a:lvl3pPr marL="6858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3pPr>
            <a:lvl4pPr marL="11430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4pPr>
            <a:lvl5pPr marL="1600200" indent="-228600">
              <a:spcBef>
                <a:spcPts val="1000"/>
              </a:spcBef>
              <a:buFont typeface="Courier New" panose="02070309020205020404" pitchFamily="49" charset="0"/>
              <a:buChar char="o"/>
              <a:defRPr sz="20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ADCC72F6-C144-5508-40C5-E1B3FC085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8970744" y="5209684"/>
            <a:ext cx="3221255" cy="1682471"/>
            <a:chOff x="-1483620" y="3988558"/>
            <a:chExt cx="4239452" cy="2903598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FF76D2EA-2C6E-B0B2-DC0D-F9EF636E5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25717" y="5597818"/>
              <a:ext cx="2430115" cy="1294338"/>
            </a:xfrm>
            <a:custGeom>
              <a:avLst/>
              <a:gdLst>
                <a:gd name="connsiteX0" fmla="*/ 945169 w 2445355"/>
                <a:gd name="connsiteY0" fmla="*/ 789 h 1315293"/>
                <a:gd name="connsiteX1" fmla="*/ 1083192 w 2445355"/>
                <a:gd name="connsiteY1" fmla="*/ 15575 h 1315293"/>
                <a:gd name="connsiteX2" fmla="*/ 1778340 w 2445355"/>
                <a:gd name="connsiteY2" fmla="*/ 301396 h 1315293"/>
                <a:gd name="connsiteX3" fmla="*/ 2419558 w 2445355"/>
                <a:gd name="connsiteY3" fmla="*/ 1243748 h 1315293"/>
                <a:gd name="connsiteX4" fmla="*/ 2445355 w 2445355"/>
                <a:gd name="connsiteY4" fmla="*/ 1315293 h 1315293"/>
                <a:gd name="connsiteX5" fmla="*/ 0 w 2445355"/>
                <a:gd name="connsiteY5" fmla="*/ 1315293 h 1315293"/>
                <a:gd name="connsiteX6" fmla="*/ 18759 w 2445355"/>
                <a:gd name="connsiteY6" fmla="*/ 1065812 h 1315293"/>
                <a:gd name="connsiteX7" fmla="*/ 421385 w 2445355"/>
                <a:gd name="connsiteY7" fmla="*/ 160260 h 1315293"/>
                <a:gd name="connsiteX8" fmla="*/ 945169 w 2445355"/>
                <a:gd name="connsiteY8" fmla="*/ 789 h 1315293"/>
                <a:gd name="connsiteX0" fmla="*/ 2445355 w 2536795"/>
                <a:gd name="connsiteY0" fmla="*/ 1315293 h 1406733"/>
                <a:gd name="connsiteX1" fmla="*/ 0 w 2536795"/>
                <a:gd name="connsiteY1" fmla="*/ 1315293 h 1406733"/>
                <a:gd name="connsiteX2" fmla="*/ 18759 w 2536795"/>
                <a:gd name="connsiteY2" fmla="*/ 1065812 h 1406733"/>
                <a:gd name="connsiteX3" fmla="*/ 421385 w 2536795"/>
                <a:gd name="connsiteY3" fmla="*/ 160260 h 1406733"/>
                <a:gd name="connsiteX4" fmla="*/ 945169 w 2536795"/>
                <a:gd name="connsiteY4" fmla="*/ 789 h 1406733"/>
                <a:gd name="connsiteX5" fmla="*/ 1083192 w 2536795"/>
                <a:gd name="connsiteY5" fmla="*/ 15575 h 1406733"/>
                <a:gd name="connsiteX6" fmla="*/ 1778340 w 2536795"/>
                <a:gd name="connsiteY6" fmla="*/ 301396 h 1406733"/>
                <a:gd name="connsiteX7" fmla="*/ 2419558 w 2536795"/>
                <a:gd name="connsiteY7" fmla="*/ 1243748 h 1406733"/>
                <a:gd name="connsiteX8" fmla="*/ 2536795 w 2536795"/>
                <a:gd name="connsiteY8" fmla="*/ 1406733 h 140673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2445355 w 2445355"/>
                <a:gd name="connsiteY0" fmla="*/ 1315293 h 1315293"/>
                <a:gd name="connsiteX1" fmla="*/ 0 w 2445355"/>
                <a:gd name="connsiteY1" fmla="*/ 1315293 h 1315293"/>
                <a:gd name="connsiteX2" fmla="*/ 18759 w 2445355"/>
                <a:gd name="connsiteY2" fmla="*/ 1065812 h 1315293"/>
                <a:gd name="connsiteX3" fmla="*/ 421385 w 2445355"/>
                <a:gd name="connsiteY3" fmla="*/ 160260 h 1315293"/>
                <a:gd name="connsiteX4" fmla="*/ 945169 w 2445355"/>
                <a:gd name="connsiteY4" fmla="*/ 789 h 1315293"/>
                <a:gd name="connsiteX5" fmla="*/ 1083192 w 2445355"/>
                <a:gd name="connsiteY5" fmla="*/ 15575 h 1315293"/>
                <a:gd name="connsiteX6" fmla="*/ 1778340 w 2445355"/>
                <a:gd name="connsiteY6" fmla="*/ 301396 h 1315293"/>
                <a:gd name="connsiteX7" fmla="*/ 2419558 w 2445355"/>
                <a:gd name="connsiteY7" fmla="*/ 1243748 h 1315293"/>
                <a:gd name="connsiteX8" fmla="*/ 2430115 w 2445355"/>
                <a:gd name="connsiteY8" fmla="*/ 1294338 h 1315293"/>
                <a:gd name="connsiteX0" fmla="*/ 0 w 2430115"/>
                <a:gd name="connsiteY0" fmla="*/ 1315293 h 1315293"/>
                <a:gd name="connsiteX1" fmla="*/ 18759 w 2430115"/>
                <a:gd name="connsiteY1" fmla="*/ 1065812 h 1315293"/>
                <a:gd name="connsiteX2" fmla="*/ 421385 w 2430115"/>
                <a:gd name="connsiteY2" fmla="*/ 160260 h 1315293"/>
                <a:gd name="connsiteX3" fmla="*/ 945169 w 2430115"/>
                <a:gd name="connsiteY3" fmla="*/ 789 h 1315293"/>
                <a:gd name="connsiteX4" fmla="*/ 1083192 w 2430115"/>
                <a:gd name="connsiteY4" fmla="*/ 15575 h 1315293"/>
                <a:gd name="connsiteX5" fmla="*/ 1778340 w 2430115"/>
                <a:gd name="connsiteY5" fmla="*/ 301396 h 1315293"/>
                <a:gd name="connsiteX6" fmla="*/ 2419558 w 2430115"/>
                <a:gd name="connsiteY6" fmla="*/ 1243748 h 1315293"/>
                <a:gd name="connsiteX7" fmla="*/ 2430115 w 2430115"/>
                <a:gd name="connsiteY7" fmla="*/ 1294338 h 1315293"/>
                <a:gd name="connsiteX0" fmla="*/ 0 w 2430115"/>
                <a:gd name="connsiteY0" fmla="*/ 1281003 h 1294338"/>
                <a:gd name="connsiteX1" fmla="*/ 18759 w 2430115"/>
                <a:gd name="connsiteY1" fmla="*/ 1065812 h 1294338"/>
                <a:gd name="connsiteX2" fmla="*/ 421385 w 2430115"/>
                <a:gd name="connsiteY2" fmla="*/ 160260 h 1294338"/>
                <a:gd name="connsiteX3" fmla="*/ 945169 w 2430115"/>
                <a:gd name="connsiteY3" fmla="*/ 789 h 1294338"/>
                <a:gd name="connsiteX4" fmla="*/ 1083192 w 2430115"/>
                <a:gd name="connsiteY4" fmla="*/ 15575 h 1294338"/>
                <a:gd name="connsiteX5" fmla="*/ 1778340 w 2430115"/>
                <a:gd name="connsiteY5" fmla="*/ 301396 h 1294338"/>
                <a:gd name="connsiteX6" fmla="*/ 2419558 w 2430115"/>
                <a:gd name="connsiteY6" fmla="*/ 1243748 h 1294338"/>
                <a:gd name="connsiteX7" fmla="*/ 2430115 w 2430115"/>
                <a:gd name="connsiteY7" fmla="*/ 1294338 h 12943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30115" h="1294338">
                  <a:moveTo>
                    <a:pt x="0" y="1281003"/>
                  </a:moveTo>
                  <a:lnTo>
                    <a:pt x="18759" y="1065812"/>
                  </a:lnTo>
                  <a:cubicBezTo>
                    <a:pt x="68103" y="677825"/>
                    <a:pt x="196828" y="335497"/>
                    <a:pt x="421385" y="160260"/>
                  </a:cubicBezTo>
                  <a:cubicBezTo>
                    <a:pt x="597747" y="22631"/>
                    <a:pt x="791587" y="-5390"/>
                    <a:pt x="945169" y="789"/>
                  </a:cubicBezTo>
                  <a:cubicBezTo>
                    <a:pt x="996362" y="2849"/>
                    <a:pt x="1043083" y="8708"/>
                    <a:pt x="1083192" y="15575"/>
                  </a:cubicBezTo>
                  <a:cubicBezTo>
                    <a:pt x="1244041" y="37412"/>
                    <a:pt x="1507299" y="98636"/>
                    <a:pt x="1778340" y="301396"/>
                  </a:cubicBezTo>
                  <a:cubicBezTo>
                    <a:pt x="2076448" y="524423"/>
                    <a:pt x="2262092" y="827463"/>
                    <a:pt x="2419558" y="1243748"/>
                  </a:cubicBezTo>
                  <a:cubicBezTo>
                    <a:pt x="2428157" y="1267596"/>
                    <a:pt x="2430115" y="1294338"/>
                    <a:pt x="2430115" y="1294338"/>
                  </a:cubicBezTo>
                </a:path>
              </a:pathLst>
            </a:custGeom>
            <a:noFill/>
            <a:ln w="381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90315871-F40F-D512-8E3F-B40F36BD4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-1483620" y="3988558"/>
              <a:ext cx="2469462" cy="2893553"/>
            </a:xfrm>
            <a:custGeom>
              <a:avLst/>
              <a:gdLst>
                <a:gd name="connsiteX0" fmla="*/ 194658 w 2477082"/>
                <a:gd name="connsiteY0" fmla="*/ 123 h 2924552"/>
                <a:gd name="connsiteX1" fmla="*/ 1254757 w 2477082"/>
                <a:gd name="connsiteY1" fmla="*/ 251792 h 2924552"/>
                <a:gd name="connsiteX2" fmla="*/ 2447922 w 2477082"/>
                <a:gd name="connsiteY2" fmla="*/ 2893553 h 2924552"/>
                <a:gd name="connsiteX3" fmla="*/ 2441508 w 2477082"/>
                <a:gd name="connsiteY3" fmla="*/ 2924552 h 2924552"/>
                <a:gd name="connsiteX4" fmla="*/ 0 w 2477082"/>
                <a:gd name="connsiteY4" fmla="*/ 2924552 h 2924552"/>
                <a:gd name="connsiteX5" fmla="*/ 0 w 2477082"/>
                <a:gd name="connsiteY5" fmla="*/ 13617 h 2924552"/>
                <a:gd name="connsiteX6" fmla="*/ 59230 w 2477082"/>
                <a:gd name="connsiteY6" fmla="*/ 6396 h 2924552"/>
                <a:gd name="connsiteX7" fmla="*/ 194658 w 2477082"/>
                <a:gd name="connsiteY7" fmla="*/ 123 h 2924552"/>
                <a:gd name="connsiteX0" fmla="*/ 2441508 w 2532948"/>
                <a:gd name="connsiteY0" fmla="*/ 2924552 h 3015992"/>
                <a:gd name="connsiteX1" fmla="*/ 0 w 2532948"/>
                <a:gd name="connsiteY1" fmla="*/ 2924552 h 3015992"/>
                <a:gd name="connsiteX2" fmla="*/ 0 w 2532948"/>
                <a:gd name="connsiteY2" fmla="*/ 13617 h 3015992"/>
                <a:gd name="connsiteX3" fmla="*/ 59230 w 2532948"/>
                <a:gd name="connsiteY3" fmla="*/ 6396 h 3015992"/>
                <a:gd name="connsiteX4" fmla="*/ 194658 w 2532948"/>
                <a:gd name="connsiteY4" fmla="*/ 123 h 3015992"/>
                <a:gd name="connsiteX5" fmla="*/ 1254757 w 2532948"/>
                <a:gd name="connsiteY5" fmla="*/ 251792 h 3015992"/>
                <a:gd name="connsiteX6" fmla="*/ 2447922 w 2532948"/>
                <a:gd name="connsiteY6" fmla="*/ 2893553 h 3015992"/>
                <a:gd name="connsiteX7" fmla="*/ 2532948 w 2532948"/>
                <a:gd name="connsiteY7" fmla="*/ 3015992 h 3015992"/>
                <a:gd name="connsiteX0" fmla="*/ 0 w 2532948"/>
                <a:gd name="connsiteY0" fmla="*/ 2924552 h 3015992"/>
                <a:gd name="connsiteX1" fmla="*/ 0 w 2532948"/>
                <a:gd name="connsiteY1" fmla="*/ 13617 h 3015992"/>
                <a:gd name="connsiteX2" fmla="*/ 59230 w 2532948"/>
                <a:gd name="connsiteY2" fmla="*/ 6396 h 3015992"/>
                <a:gd name="connsiteX3" fmla="*/ 194658 w 2532948"/>
                <a:gd name="connsiteY3" fmla="*/ 123 h 3015992"/>
                <a:gd name="connsiteX4" fmla="*/ 1254757 w 2532948"/>
                <a:gd name="connsiteY4" fmla="*/ 251792 h 3015992"/>
                <a:gd name="connsiteX5" fmla="*/ 2447922 w 2532948"/>
                <a:gd name="connsiteY5" fmla="*/ 2893553 h 3015992"/>
                <a:gd name="connsiteX6" fmla="*/ 2532948 w 2532948"/>
                <a:gd name="connsiteY6" fmla="*/ 3015992 h 3015992"/>
                <a:gd name="connsiteX0" fmla="*/ 0 w 2532948"/>
                <a:gd name="connsiteY0" fmla="*/ 13617 h 3015992"/>
                <a:gd name="connsiteX1" fmla="*/ 59230 w 2532948"/>
                <a:gd name="connsiteY1" fmla="*/ 6396 h 3015992"/>
                <a:gd name="connsiteX2" fmla="*/ 194658 w 2532948"/>
                <a:gd name="connsiteY2" fmla="*/ 123 h 3015992"/>
                <a:gd name="connsiteX3" fmla="*/ 1254757 w 2532948"/>
                <a:gd name="connsiteY3" fmla="*/ 251792 h 3015992"/>
                <a:gd name="connsiteX4" fmla="*/ 2447922 w 2532948"/>
                <a:gd name="connsiteY4" fmla="*/ 2893553 h 3015992"/>
                <a:gd name="connsiteX5" fmla="*/ 2532948 w 2532948"/>
                <a:gd name="connsiteY5" fmla="*/ 3015992 h 3015992"/>
                <a:gd name="connsiteX0" fmla="*/ 0 w 2538663"/>
                <a:gd name="connsiteY0" fmla="*/ 25047 h 3015992"/>
                <a:gd name="connsiteX1" fmla="*/ 64945 w 2538663"/>
                <a:gd name="connsiteY1" fmla="*/ 6396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38663"/>
                <a:gd name="connsiteY0" fmla="*/ 25047 h 3015992"/>
                <a:gd name="connsiteX1" fmla="*/ 63040 w 2538663"/>
                <a:gd name="connsiteY1" fmla="*/ 15921 h 3015992"/>
                <a:gd name="connsiteX2" fmla="*/ 200373 w 2538663"/>
                <a:gd name="connsiteY2" fmla="*/ 123 h 3015992"/>
                <a:gd name="connsiteX3" fmla="*/ 1260472 w 2538663"/>
                <a:gd name="connsiteY3" fmla="*/ 251792 h 3015992"/>
                <a:gd name="connsiteX4" fmla="*/ 2453637 w 2538663"/>
                <a:gd name="connsiteY4" fmla="*/ 2893553 h 3015992"/>
                <a:gd name="connsiteX5" fmla="*/ 2538663 w 2538663"/>
                <a:gd name="connsiteY5" fmla="*/ 3015992 h 3015992"/>
                <a:gd name="connsiteX0" fmla="*/ 0 w 2525328"/>
                <a:gd name="connsiteY0" fmla="*/ 28857 h 3015992"/>
                <a:gd name="connsiteX1" fmla="*/ 49705 w 2525328"/>
                <a:gd name="connsiteY1" fmla="*/ 15921 h 3015992"/>
                <a:gd name="connsiteX2" fmla="*/ 187038 w 2525328"/>
                <a:gd name="connsiteY2" fmla="*/ 123 h 3015992"/>
                <a:gd name="connsiteX3" fmla="*/ 1247137 w 2525328"/>
                <a:gd name="connsiteY3" fmla="*/ 251792 h 3015992"/>
                <a:gd name="connsiteX4" fmla="*/ 2440302 w 2525328"/>
                <a:gd name="connsiteY4" fmla="*/ 2893553 h 3015992"/>
                <a:gd name="connsiteX5" fmla="*/ 2525328 w 2525328"/>
                <a:gd name="connsiteY5" fmla="*/ 3015992 h 3015992"/>
                <a:gd name="connsiteX0" fmla="*/ 0 w 2469462"/>
                <a:gd name="connsiteY0" fmla="*/ 28857 h 2893553"/>
                <a:gd name="connsiteX1" fmla="*/ 49705 w 2469462"/>
                <a:gd name="connsiteY1" fmla="*/ 15921 h 2893553"/>
                <a:gd name="connsiteX2" fmla="*/ 187038 w 2469462"/>
                <a:gd name="connsiteY2" fmla="*/ 123 h 2893553"/>
                <a:gd name="connsiteX3" fmla="*/ 1247137 w 2469462"/>
                <a:gd name="connsiteY3" fmla="*/ 251792 h 2893553"/>
                <a:gd name="connsiteX4" fmla="*/ 2440302 w 2469462"/>
                <a:gd name="connsiteY4" fmla="*/ 2893553 h 28935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469462" h="2893553">
                  <a:moveTo>
                    <a:pt x="0" y="28857"/>
                  </a:moveTo>
                  <a:lnTo>
                    <a:pt x="49705" y="15921"/>
                  </a:lnTo>
                  <a:cubicBezTo>
                    <a:pt x="94327" y="12220"/>
                    <a:pt x="141445" y="627"/>
                    <a:pt x="187038" y="123"/>
                  </a:cubicBezTo>
                  <a:cubicBezTo>
                    <a:pt x="551780" y="-3908"/>
                    <a:pt x="940882" y="92105"/>
                    <a:pt x="1247137" y="251792"/>
                  </a:cubicBezTo>
                  <a:cubicBezTo>
                    <a:pt x="2215986" y="756901"/>
                    <a:pt x="2581199" y="2010367"/>
                    <a:pt x="2440302" y="2893553"/>
                  </a:cubicBezTo>
                </a:path>
              </a:pathLst>
            </a:custGeom>
            <a:noFill/>
            <a:ln w="63500" cap="flat">
              <a:solidFill>
                <a:schemeClr val="accent1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0C11C1A-EFCF-278A-D083-93F07D4DEA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10332231" y="4321742"/>
            <a:ext cx="1859768" cy="253625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B1E4400-E511-F21B-0AFD-0D362BA52F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1_Title and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traight Connector 7"/>
          <p:cNvSpPr/>
          <p:nvPr/>
        </p:nvSpPr>
        <p:spPr>
          <a:xfrm>
            <a:off x="10938933" y="6327754"/>
            <a:ext cx="414868" cy="1"/>
          </a:xfrm>
          <a:prstGeom prst="line">
            <a:avLst/>
          </a:prstGeom>
          <a:ln w="15875">
            <a:solidFill>
              <a:srgbClr val="543E34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52" name="Freeform 5"/>
          <p:cNvSpPr/>
          <p:nvPr/>
        </p:nvSpPr>
        <p:spPr>
          <a:xfrm>
            <a:off x="0" y="3271424"/>
            <a:ext cx="12192000" cy="358657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27" extrusionOk="0">
                <a:moveTo>
                  <a:pt x="3277" y="5"/>
                </a:moveTo>
                <a:cubicBezTo>
                  <a:pt x="3824" y="52"/>
                  <a:pt x="4374" y="439"/>
                  <a:pt x="4924" y="1150"/>
                </a:cubicBezTo>
                <a:cubicBezTo>
                  <a:pt x="5414" y="1785"/>
                  <a:pt x="5828" y="2762"/>
                  <a:pt x="6254" y="3689"/>
                </a:cubicBezTo>
                <a:cubicBezTo>
                  <a:pt x="7175" y="5695"/>
                  <a:pt x="8177" y="7231"/>
                  <a:pt x="9340" y="7805"/>
                </a:cubicBezTo>
                <a:cubicBezTo>
                  <a:pt x="10319" y="8290"/>
                  <a:pt x="11305" y="7960"/>
                  <a:pt x="12295" y="7155"/>
                </a:cubicBezTo>
                <a:cubicBezTo>
                  <a:pt x="13402" y="6256"/>
                  <a:pt x="14040" y="5459"/>
                  <a:pt x="14708" y="4686"/>
                </a:cubicBezTo>
                <a:cubicBezTo>
                  <a:pt x="15358" y="3935"/>
                  <a:pt x="18813" y="-58"/>
                  <a:pt x="21473" y="3370"/>
                </a:cubicBezTo>
                <a:lnTo>
                  <a:pt x="21600" y="3549"/>
                </a:lnTo>
                <a:lnTo>
                  <a:pt x="21600" y="21527"/>
                </a:lnTo>
                <a:lnTo>
                  <a:pt x="0" y="21527"/>
                </a:lnTo>
                <a:lnTo>
                  <a:pt x="0" y="4032"/>
                </a:lnTo>
                <a:lnTo>
                  <a:pt x="119" y="3702"/>
                </a:lnTo>
                <a:cubicBezTo>
                  <a:pt x="258" y="3349"/>
                  <a:pt x="404" y="3011"/>
                  <a:pt x="557" y="2688"/>
                </a:cubicBezTo>
                <a:cubicBezTo>
                  <a:pt x="1456" y="795"/>
                  <a:pt x="2364" y="-73"/>
                  <a:pt x="3277" y="5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53" name="Freeform: Shape 17"/>
          <p:cNvSpPr/>
          <p:nvPr/>
        </p:nvSpPr>
        <p:spPr>
          <a:xfrm>
            <a:off x="5591140" y="1"/>
            <a:ext cx="5362678" cy="59006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18690" extrusionOk="0">
                <a:moveTo>
                  <a:pt x="0" y="0"/>
                </a:moveTo>
                <a:lnTo>
                  <a:pt x="21600" y="0"/>
                </a:lnTo>
                <a:lnTo>
                  <a:pt x="20824" y="2215"/>
                </a:lnTo>
                <a:cubicBezTo>
                  <a:pt x="16386" y="14411"/>
                  <a:pt x="12891" y="17067"/>
                  <a:pt x="11521" y="17885"/>
                </a:cubicBezTo>
                <a:cubicBezTo>
                  <a:pt x="5309" y="21600"/>
                  <a:pt x="2206" y="11792"/>
                  <a:pt x="345" y="1918"/>
                </a:cubicBezTo>
                <a:close/>
              </a:path>
            </a:pathLst>
          </a:custGeom>
          <a:solidFill>
            <a:schemeClr val="accent2">
              <a:alpha val="60000"/>
            </a:schemeClr>
          </a:solidFill>
          <a:ln w="12700">
            <a:miter lim="400000"/>
          </a:ln>
        </p:spPr>
        <p:txBody>
          <a:bodyPr lIns="45719" rIns="45719" anchor="ctr"/>
          <a:lstStyle/>
          <a:p>
            <a:endParaRPr/>
          </a:p>
        </p:txBody>
      </p:sp>
      <p:sp>
        <p:nvSpPr>
          <p:cNvPr id="154" name="click to add title"/>
          <p:cNvSpPr txBox="1">
            <a:spLocks noGrp="1"/>
          </p:cNvSpPr>
          <p:nvPr>
            <p:ph type="title" hasCustomPrompt="1"/>
          </p:nvPr>
        </p:nvSpPr>
        <p:spPr>
          <a:xfrm>
            <a:off x="914400" y="914400"/>
            <a:ext cx="10360153" cy="914400"/>
          </a:xfrm>
          <a:prstGeom prst="rect">
            <a:avLst/>
          </a:prstGeom>
        </p:spPr>
        <p:txBody>
          <a:bodyPr anchor="b"/>
          <a:lstStyle>
            <a:lvl1pPr algn="l">
              <a:defRPr sz="3200"/>
            </a:lvl1pPr>
          </a:lstStyle>
          <a:p>
            <a:r>
              <a:t>click to add title</a:t>
            </a:r>
          </a:p>
        </p:txBody>
      </p:sp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462922" y="6097883"/>
            <a:ext cx="443171" cy="4597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38377929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62" r:id="rId2"/>
    <p:sldLayoutId id="2147483663" r:id="rId3"/>
    <p:sldLayoutId id="2147483685" r:id="rId4"/>
    <p:sldLayoutId id="2147483665" r:id="rId5"/>
    <p:sldLayoutId id="2147483686" r:id="rId6"/>
    <p:sldLayoutId id="2147483667" r:id="rId7"/>
    <p:sldLayoutId id="2147483668" r:id="rId8"/>
    <p:sldLayoutId id="2147483669" r:id="rId9"/>
    <p:sldLayoutId id="2147483684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400" b="0" i="0">
                <a:solidFill>
                  <a:schemeClr val="tx1"/>
                </a:solidFill>
                <a:latin typeface="Sagona Book" panose="02020503050505020204" pitchFamily="18" charset="0"/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  <a:endCxn id="6" idx="1"/>
          </p:cNvCxnSpPr>
          <p:nvPr userDrawn="1"/>
        </p:nvCxnSpPr>
        <p:spPr>
          <a:xfrm>
            <a:off x="10938933" y="6327754"/>
            <a:ext cx="414867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51" r:id="rId4"/>
    <p:sldLayoutId id="2147483676" r:id="rId5"/>
    <p:sldLayoutId id="2147483661" r:id="rId6"/>
    <p:sldLayoutId id="2147483670" r:id="rId7"/>
    <p:sldLayoutId id="2147483678" r:id="rId8"/>
    <p:sldLayoutId id="2147483664" r:id="rId9"/>
    <p:sldLayoutId id="2147483680" r:id="rId10"/>
    <p:sldLayoutId id="2147483681" r:id="rId11"/>
    <p:sldLayoutId id="2147483682" r:id="rId12"/>
    <p:sldLayoutId id="2147483666" r:id="rId13"/>
    <p:sldLayoutId id="2147483654" r:id="rId14"/>
    <p:sldLayoutId id="2147483687" r:id="rId1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9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9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9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9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9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9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9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9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9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9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9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9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9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9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9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9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19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9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9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9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9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8479F1-901C-822D-1152-A3B65C8C3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172E6-D68F-D6B2-AE84-DEE6F231A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367" y="1790550"/>
            <a:ext cx="7393266" cy="3276900"/>
          </a:xfrm>
        </p:spPr>
        <p:txBody>
          <a:bodyPr/>
          <a:lstStyle/>
          <a:p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05《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太上感應篇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》</a:t>
            </a:r>
            <a:b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甲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–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福報；乙一、總說</a:t>
            </a: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zh-TW" altLang="en-US" sz="3300" kern="0" dirty="0">
                <a:solidFill>
                  <a:srgbClr val="9C967F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sym typeface="Sagona Book"/>
              </a:rPr>
              <a:t>是道則進，非道則退。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925743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A3A3DE-06D7-EE43-53D9-FB03A9E23C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86E4F12-1579-129E-9D2E-4E4E784DA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是道則進。非道則退。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97C14BC-0A0F-E3D7-139F-15070159DF0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ja-JP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自此至三百善。實言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作善之事。人能身體力行。立有福報者也。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道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。猶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大路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順天理。合人心。坦平正直。即是道。逆天理。拂人心。荊棘險巇。即非道。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二句。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一屬遷善。一屬改過。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然只一意。退非道而進於是道。統歸一善而已。兩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則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字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喫緊著力。是非在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當念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辨。進退須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即時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決也。此處須下斬釘截鐵手段。著不得一毫濡滯。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轉念復墮魔關。須時時省察。事事慎修。乃得此意。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AC5A83-23F2-1245-42D5-80BADA1DD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147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C6FC68-94EE-05B6-6D21-BE99CB9FF8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4C93052-CFE7-A267-BE5B-737ECC3AE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是道則進。非道則退。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5B49C6F2-D4FD-9D0F-9CC8-5F544B52661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宋趙清獻公。每夜焚香告天。人問之。公曰。吾自少來。晝有所爲。夜必拜告上帝。不敢告者。不敢爲也。 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B67738-FA35-F7A4-65D9-E5F04B6A6A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31368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9A27AD-9A80-39FA-C23B-F993690D16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B4C245B-C3AE-1940-80E5-F1993E8E5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是道則進。非道則退。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CFA321C-188D-3BD8-7523-41904742D3B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後漢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管寧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嘗與華歆鋤地得金。寧不視。歆捉而擲之。會世亂。寧避地遼東。公孫度禮之。不就。因山爲室。人多從之。鄰牛壞田。寧牽至荒處看牧。牛主慚謝。所居漸廣。寧於是講詩書。陳俎豆。明禮遜。非學者。無見也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風行遼東。民化其德。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每見度。語惟道德。不涉世務。度安其賢。 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2B9F04-4684-350F-E12E-CA3249E414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9769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0A2F4C-844D-8D32-E9CC-14029968D7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99D8CF5-0101-FE40-7D62-4FA663FDDD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是道則進。非道則退。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31609BE-36BE-9AF6-46D4-B02AF4AC948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在遼三十七年。以朝命浮海而還。風濤大作。舟人呼天懺罪。寧曰。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嘗一朝科頭。三晨宴起。一次不冠如廁。過必在此耳。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同行諸舟盡沒。寧舟得濟。歸授大中大夫。不受。華歆以太尉讓。亦辭。卒年八十四。所坐木榻。著膝處皆穿。以五十年未嘗箕股也。姻鄰有窮者。家不盈擔石。必分贍救之。與子言孝。與弟言悌。與臣言忠。貌恭言順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能因事以導人於善。慚者無不化焉。 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endParaRPr lang="en-GB" altLang="ja-JP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DAD5C1-69B8-4D4D-4E85-61BD3929C3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525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574E5C-542C-47B9-1B1D-BBCE963C93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892AD43-500C-8547-C6E0-6EE895CC9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是道則進。非道則退。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6AD08E3-87C6-3E21-52C8-ACDEC9B82E4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今人試思二六時中。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家眾拂意。可生煩惱否。安居飽暖。可生淫慾否。生計清淡。可生營殖否。道侶離索。可生昏惰否。懷居意重。莫念田舍否。見人富貴。莫念光榮否。自己貧賤。莫念奔競否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有一於此。皆足退道心。而入非理。不可忽也。故省身者。學之實。知非者。道之進。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5BCE49-476B-202A-E40D-2DA1DB8E18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411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8479F1-901C-822D-1152-A3B65C8C3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172E6-D68F-D6B2-AE84-DEE6F231A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9367" y="2333296"/>
            <a:ext cx="7393266" cy="2734153"/>
          </a:xfrm>
        </p:spPr>
        <p:txBody>
          <a:bodyPr/>
          <a:lstStyle/>
          <a:p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甲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三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en-US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–</a:t>
            </a:r>
            <a:r>
              <a:rPr lang="zh-TW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 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福報</a:t>
            </a:r>
            <a:r>
              <a:rPr lang="zh-CN" altLang="en-US" b="1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；乙二、</a:t>
            </a:r>
            <a:r>
              <a:rPr lang="zh-CN" altLang="en-US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積善</a:t>
            </a: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br>
              <a:rPr lang="en-GB" altLang="zh-TW" b="1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</a:br>
            <a:r>
              <a:rPr lang="zh-TW" altLang="en-US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不履邪徑，不欺暗室</a:t>
            </a:r>
            <a:r>
              <a:rPr lang="en-GB" altLang="zh-TW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……</a:t>
            </a:r>
            <a:br>
              <a:rPr lang="en-GB" altLang="zh-TW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</a:br>
            <a:r>
              <a:rPr lang="zh-TW" altLang="en-US" sz="3300" kern="0" dirty="0">
                <a:solidFill>
                  <a:srgbClr val="9C967F"/>
                </a:solidFill>
                <a:ea typeface="Microsoft JhengHei" panose="020B0604030504040204" pitchFamily="34" charset="-120"/>
                <a:sym typeface="Sagona Book"/>
              </a:rPr>
              <a:t>見人之失，如己之失。</a:t>
            </a:r>
            <a:endParaRPr lang="en-US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375566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0766C7-058B-A5B0-363D-9B8870A511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2A46408-FA78-9C76-63D2-59F8376C7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不履邪徑。不欺暗室。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4099342-F4FD-5B8C-46F1-12A32AE1F6D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履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身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之所蹈。與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意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之所及皆是。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邪徑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。指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至微而易忽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者。謂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一事一念之邪僻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欺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明知故犯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暗室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人所不見不聞之處。善惡初分之界也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不履邪徑者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從心源上打點得堂堂正正。雖一毫邪路。所關甚微。到此斷然不走。則大者可知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不欺暗室者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從心源上打掃得光光明明。雖屋漏獨知。其機至隱。當此斷然不茍。則顯者可知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。能如是。然後積德累功。種種諸善。一以貫之矣。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7FD5FB-1685-FE8C-152D-275304B4A8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9249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779256-E0C2-338A-C5D0-3C167D0984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4CC4B3E-224A-2575-78D8-4E3FC2536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不履邪徑。不欺暗室。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1B8A29E-3D8D-B6A4-3B41-11365C4D64D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福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福以酬德。稍有求之之心。即邪徑也。故當爲子孫造福。不當爲子孫求福。謹家規。崇儉樸。訓耕讀。積陰德。此造福也。廣田宅。結姻援。爭什一。鬻功名。此求福也。造福者。淡而長。求福者。濃而短。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82F2D4-D066-6C98-6ADB-C5116E367D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0251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FE18CA-5D9D-DD40-A998-28AABDD6EE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4495DE5-9CAD-8AFC-67CA-969CE9300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不履邪徑。不欺暗室。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2F5A338-A3FE-920D-F935-EA41F8BF387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名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名以賓實。稍有市之之心。即邪徑也。故當爲此生惜名。不當爲此生市名。敦詩書。尚氣節。慎取與。謹威儀。此惜名也。競標榜。邀權貴。鶩矯激。習模稜。此市名也。惜名者。靜而休。市名者。躁而拙。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BBCDB6-4DA5-F0B6-CC07-453594D8BF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73319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A5EFE3-70AE-D70D-2075-B52145139E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6DA9BFE-4804-03A4-1D13-6FEE40BB4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不履邪徑。不欺暗室。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991456C-26BA-7DB8-D152-3F40BD4970A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財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</a:p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財以養生。稍有暴之之心。即邪徑也。故當爲一家用財。不當爲一家暴財。濟宗黨。廣束修。救荒儉。助義舉。此用財也。靡宮苑。教歌舞。奢讌會。聚寶玩。此暴財也。用財者。損而盈。暴財者。滿而絀。身爲家主。稍有私之之心。即邪徑也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25B635-8F4C-3EA1-145B-36B4EE77BC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77672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D8B0F1-E0C9-E590-42BF-7F33395E80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D52C6D8-2EC4-D951-CF0A-D56C472D6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不履邪徑。不欺暗室。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47B3DA0-DB63-2357-D0EA-117F49337A0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故當爲天下修身。不當爲天下私身。省嗜欲。減思慮。戒忿怒。節飲食。此修身也。規利害。避勞怨。營窟宅。守妻子。此私身也。修身者。嗇而大。私身者。膻而細。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BCFB75-934F-AF82-8787-A2FC0BD7C6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1826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33282-2ED3-C757-2740-4034866D08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F0E4767-D91C-FBA2-9C76-10D2AA564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不履邪徑。不欺暗室。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7B58397-0F5D-3529-24E5-384C35F2037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明董公樸。家居。適楚使者。公門生也。先時。封所擬經題寄公。公火之。不以示子。子後中式。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11A707-181E-151E-0950-F7A3651D26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58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0E09D-9D28-51C5-C144-4AC895A682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B910AB12-8103-AB14-F1A9-336F10FA7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不履邪徑。不欺暗室。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A06B0BD-EDD3-2329-4E11-2B859C8B91D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何澄善醫。有孫某。病久不愈。召澄數次。其妻引澄密說。良人久病。典賣將盡。願以此身酬藥之價。澄正色曰。娘子何爲言此。但安心勿憂。當爲救療。茍以此相污。不惟使我永爲小人。娘子亦失大節。縱免人責。天譴難逃。澄後夢至一署。神曰。汝行醫有功。且不於艱急中亂人婦女。上帝賜汝一官。錢五萬貫。未幾。東宮病。訪醫得澄。一藥而愈。賜官賜錢。俱如其數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D91E7F-5DE6-7EDB-541A-1780B18BBD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3058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3CB25C-AB75-2383-F0BE-EBA4042077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364D4F2-A0E9-3150-386B-83A55DB05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積德累功。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8BCAD76-9114-ED03-CA3D-767222EC823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u="sng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存諸心。曰德。見諸事。曰功。由少至多。曰積。由卑至高。曰累。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德不積不崇。功不累不大</a:t>
            </a: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……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惟願世之發善願者。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具一片真信心。勇猛心。精進心。堅永心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。勿吝財而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中止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。勿畏譏而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。勿狃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（習慣）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於便安而不能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奮發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。勿牽於私欲而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少於剛斷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。勿聊且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（姑且）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塞責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（敷衍）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半途自廢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安於小成而快然自足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。勿妄希高遠而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不務實修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47D651-457E-D84C-F205-C5FB40B5FB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9476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5585AF-706E-D363-6466-FD60A400F8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FE606C40-1035-E97F-CD62-D8B84FC85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積德累功。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9AEC9FB-A5B5-F235-D18F-E93A29ABF57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勿因事大而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畏難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。勿因善小而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忽略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。勿以事冗而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推諉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。勿矜惜名節而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不救患難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。勿勉於昭昭而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墮於冥冥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。勿勉於動作而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忽於語言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。勿空爲美言而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實行不副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。勿持於常而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忽於暫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。勿勤於始而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怠於終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避嫌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避怨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因循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間斷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鹵莽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圖報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。勿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務名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凡遇一切善事。皆歡喜行持。委曲成就而後已。方是奉持真種子也。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D7230B-5CD4-759F-1CFB-6E0E25F729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5761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5214DB-0D28-EBCE-9A78-4CB046754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6304F2B-81DB-A776-DC3A-83AB1F246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積德累功。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F6FE3B4-2A5D-6B5B-9608-C3E81D3E5E6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宋鎮江太守葛繁。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每日行數善事。四十年不廢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。人請問之。繁曰。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吾無他。惟日行一二利人事。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因指座間踏子曰。如此物置之不正。則蹙</a:t>
            </a:r>
            <a:r>
              <a:rPr lang="zh-TW" alt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cù</a:t>
            </a:r>
            <a:r>
              <a:rPr lang="zh-TW" altLang="en-US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，踢）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人足。我爲正之。人渴與之杯水。皆利之事也。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自卿相至於乞丐。皆可行之。惟行之悠久。乃有利益耳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E7F49B-5A97-3D99-3A32-CCCC7F1FFA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7688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8988A6-FD00-645E-45B3-2D5661B6A9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31766AE-5D20-F66F-B467-42C477105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積德累功。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B08EC2C-CDDA-5EFF-265F-D46C86EF340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韓魏公琦。少登顯仕。首能追孝祖考。育養諸姪。比於己子。衣食其宗百口。所得恩賜。先及親族。曆相三朝。茍利社稷。知無不爲。奮其忠勇。置天下於太平。教子義方。嚴不可犯。其言語行事。一出至誠。周人之急。力或不足。則捐己服用玩好。及脱夫人簪珥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（髮簪、耳飾）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以與之。故舊寒窶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hán</a:t>
            </a:r>
            <a:r>
              <a:rPr lang="en-GB" altLang="zh-TW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jù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，貧寒）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子孫。依以爲生。常數十家。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C616A2-49B0-D9A7-D828-EF4E516D7E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750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668F20-35B5-9211-B1CC-AF709E0366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E6A425A-8A7B-0456-4CF9-F6F52E4DC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60751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積德累功。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2A478A6-1ECD-7C54-9860-5D1B5C4189A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09996"/>
            <a:ext cx="10573008" cy="463078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公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爲益州安撫使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。歲大飢。爲之蠲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juān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減稅糧。募人入粟。又募壯者爲軍士。一人充役。數口可活焉。明道中。以災傷故。勸誘納粟。歸於常平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（常平法為唐代劉晏所定調節糧食的方法。豐年時高價收買穀物，饑年則低價賣出）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。發給下戶爲粥。活飢民百九十餘萬。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其知并州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。河東俗用火葬。公買隙地。使得葬其中。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知大名日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。事無大小。悉親視之。雖患疾。就決於臥内。或勸委政佐屬。公曰。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訟獄。人之大事。生死得失。決於一言。何可不慎。吾常恐有所不盡。尚敢委於人乎。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ADE322-C14A-2F51-15CE-7B00AC2867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71137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C7D14D-A1FB-E181-90B4-93D205B0E0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476E6DD4-5BA5-3205-0041-73E8BBDBC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積德累功。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31F56FE-BBE1-5867-8F9F-78E297D97A5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有人獻玉杯二隻。公以百金納之。每宴客。特置一桌。出杯貯其上。藉以錦。一日宴漕使。小吏誤觸桌倒。杯碎。眾皆愕然。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公神色不動。笑謂客曰。凡物成燬。皆有數。復顧吏曰。汝誤也。非故也。勿驚。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客皆歎服。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公帥武定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。夜作書。一侍兵持燭於傍。兵偶他顧。火燃公鬚。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公但以袖拂鬚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。而作書如故。少頃回視。則已別易一兵。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公恐主吏鞭之。亟呼還曰。勿易。渠今已能持燭矣。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眾聞。無不感服。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CEEA6C-35A4-2B58-E4CB-AF3EE65F85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0996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7CBA1A-FA61-3E4C-B28D-C8E7FA17AB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0FBC9DD-93CD-40F7-F3CE-2D4A45441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積德累功。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AE94527B-F650-3DFF-6D32-FDBF80E4924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公以壽終。薨時。有大星隕。聲如雷。諡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US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shì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忠獻。子五人貴顯。子孫昌盛無比。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0DD854-EB20-52F5-1A00-A9B60CF7DB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04860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AC89AF-FE7D-9618-D053-AD44C339FB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1D67F896-85EB-124A-C1F9-78FF70291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慈心於物。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73D076C-D127-48EF-87BD-7CFCC12C852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慈者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萬善之本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。即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仁心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也。慈有二義。一是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濟貧拔苦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。一是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戒殺放生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。玩於字。當從及物上說。言積德累功之君子。不但親親仁民而已。於慈心所至。又將及於物矣。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9C9F85-E48A-7926-D974-2B7F622A04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8490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2CABF4-2065-9C7B-C19F-3A1C268792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6186D48-ED65-D2DB-8759-41B44C101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慈心於物。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D8EFF72-8EB0-6E52-8E0E-3FC34B69C36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大藏經曰。人不殺生。愛護物命。及放生施食。得長壽報。今人家小兒頑戲。凡蠅蝶蟲蟻鳥雀之類。切宜戒禁。勿令害損。非惟傷生。且熾殺機。長大不知仁恕矣。至奴僕澆潑熱水。及燒柴掃地。蛭蟻之類。多爲所傷。亦宜戒之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凡人見一切眾生。投身死地。如蛾赴燈。蟲墮網。雀鳥被傷。螻蟻被踏。魚蝦細鱗被網之類。方便救護生全之。此福壽長者所爲也。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D62639-D726-6F1C-2A59-EAB76561A5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01675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09D44B-457C-0D46-9FB3-31BAE46ECA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3BBCBB0-99F4-6B04-9730-234944848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慈心於物。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032BBF6-2569-DE32-EC54-6A9D340CBC9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觀世音經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云。大梵天王。問陀羅尼相貌。菩薩答言。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大慈悲心是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華嚴合論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云。觀世音。表位西方。以西方秋殺之地。於殺處行慈救苦。即名觀世音也。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普賢行願品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若令眾生歡喜。則一切如來歡喜。何以故。諸佛如來。以大悲心而爲體故。因於眾生而起大悲。因於大悲生菩提心。因菩提心成等正覺。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30687A-870E-D8DA-B28A-DC44A13A42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2576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87219F-6139-0F89-85C1-BE151DD316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2B9DE4F-39A6-D52D-28CA-C596AF6B6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慈心於物。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6873874-F438-4BB7-99A5-03DF54CE01A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眾生至愛者身命。諸佛至愛者眾生。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能救眾生身命。則能成就諸佛心願。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由此觀之。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諸佛菩薩。千言萬語。無非教人救眾生之苦。邪魔外道。千言萬語。無非教人食眾生之肉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。故知勸人放生。則啓人慈悲之心。爲永劫常樂之善因。勸人殺生。則啓人殘忍之心。爲永劫怨愆之本。一言爲禍福之機若此。可不慎哉。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666CCD-0572-C342-F8F7-9806912F5A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262801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6E6F64-CE66-4EEE-3F9B-CA1FD30629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235731F-75D4-84B6-E377-A84A0B27A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慈心於物。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A76383B-CA4F-7091-ABEB-04396FE23B5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漢楊寶。九歲時。見一黃雀。爲鴟鴞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chī</a:t>
            </a:r>
            <a:r>
              <a:rPr lang="en-GB" altLang="zh-TW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 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xiāo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所搏。墮地。復困於蟻。寶救之。置箱中。飼以黃花。至羽毛成。放去。一夕有黃衣童子。向寶拜曰。我西王母使者。往蓬萊。過此遭阨。感君救之。乃以四玉環贈曰。令君子孫。位三公。潔白如此環。言訖不見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後寶生震。震生秉。秉生賜。賜生彪。四世三公。清白無比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63394B-798F-92BA-F2F1-F3ABE964EB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843045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EE90B643-4E19-2693-2D27-F126008113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1D393F35-B043-505C-EF16-465CB7EC0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慈心於物。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415C67E0-7D53-E000-D831-DA7BBE847B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宋延壽禪師。丹陽人。初爲餘姚縣吏。虧欠庫錢幾十萬。有司鞫之。止是買物放生用過。不意虧耗如許也。罪當死。臨刑顏色不變。言曰。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我放活萬萬生命。今雖死。徑往西方矣。豈不樂哉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。錢王聞而憐之。釋其罪。爲僧。夢觀音以甘露灌口。慧性日開。著萬善同歸集六卷。住永明寺。九十八歲。合掌坐化。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34A371-C826-D87B-0419-7CB997E4EA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34933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>
          <a:extLst>
            <a:ext uri="{FF2B5EF4-FFF2-40B4-BE49-F238E27FC236}">
              <a16:creationId xmlns:a16="http://schemas.microsoft.com/office/drawing/2014/main" id="{ECAC9D82-78FF-EFA1-C5F5-B6C7BE4EE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4F6E16E-7DC4-F5F3-9AB7-00E6031C3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慈心於物。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3838BE3-C08C-467F-887F-F096F91ECC7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起塔寺側。有僧每日繞塔禮拜。人問故。答曰。我撫州僧也。因病至冥。見殿角有畫像一軸。閻王自來頂禮。余問主吏。答曰。此壽禪師也。凡死者。皆經此處。唯禪師徑往西方極樂世界。上品上生。王故敬禮耳。可見好生徑生西方。爲陰府所重如此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88CC4F-EBFF-7EAD-BB0A-05CCE36EE1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46774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A55D6B-EECE-F67D-05C9-AF7A0B8036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1E368B7-9EDF-0A03-4235-2F9BB70C0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A89408D-6698-B3E0-3CC3-5D956D35CCB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爲臣盡忠。爲子盡孝。乃天理之常。人倫之本。使爲臣不忠。則君復何望於臣。爲子不孝。則父復何望於子。畜生禽獸之不如。安可言人乎。 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4D8610-E7EA-7BE7-9EBB-086BFB3261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27948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D1C96-19EE-4918-8307-4B827EA5E4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E256DB2-9512-0AEC-0F61-CBBA81B8B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F897F73-66FA-2B46-5A1E-DAE2CF2F6AC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忠者。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盡心無欺之謂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。凡人倫所在。如下之事上。等輩之交友。處事接物。皆當有之。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而此則專屬臣者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。父子兄弟夫婦。人皆自知愛敬。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至於君臣則以義合。人人易得茍且。於此說忠。所謂天經地義。無所逃於天地之間耳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565B7F-BB0D-0622-D9DA-DFC8EA2174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49850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EA90A2-49D2-CAAB-9473-B4A4408C9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DA401DC-4622-95D6-6622-53850B205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4C7EF25-2E50-4838-8437-177F760CC8D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潘仲謀曰。人生天地父母之外。君恩最大。無論平時踐土食毛。莫非皇恩。當膠庠造就。以至歷官受爵。顯及祖宗。榮施三黨。或待以腹心。隆以司牧。不過欲得養士報耳。人非草木。孰不動心。乃身受國恩。不思報同犬馬。惟知自顧身家。問心何忍。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C72244-0ACB-A534-36E7-41F0DEC47B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47675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28898B-2F7C-CA28-FEAB-40819FC07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A5FFF36-60AC-87BF-348B-5B2C38DBE2D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臣道不一。爲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宰輔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。則以格心佐治爲忠。爲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言官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。則以諫諍匡弼爲忠。爲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刑官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。則以執法平恕爲忠。爲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有司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。則以愛民勤職爲忠。爲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武臣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。則以宣力靖亂爲忠。當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薦舉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。司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文柄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。則以爲國得人爲忠。事難枚舉。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179438-34EB-9C90-9952-269E6B7BB5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32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D3B5FB18-1865-E1EB-12C5-FAFB6B9C6F28}"/>
              </a:ext>
            </a:extLst>
          </p:cNvPr>
          <p:cNvSpPr txBox="1">
            <a:spLocks/>
          </p:cNvSpPr>
          <p:nvPr/>
        </p:nvSpPr>
        <p:spPr>
          <a:xfrm>
            <a:off x="900604" y="767531"/>
            <a:ext cx="10390792" cy="8911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TW" altLang="en-US" sz="4000" b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992724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D55F86-1EEF-3E85-B96C-1E30BCA0E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927AAFE-35B5-8BE1-7A54-84C5E3170C4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不能盡忠的原因</a:t>
            </a:r>
            <a:r>
              <a:rPr lang="en-US" altLang="zh-TW" sz="28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endParaRPr lang="en-GB" altLang="zh-TW" sz="2800" b="1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夫人臣之所以分其念。使不顧君父者。有數端焉。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曰身家。曰爵位。曰權勢。曰恩怨。曰名譽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身家爵位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之念。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出於庸人。壞事猶小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權勢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之念。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多生於姦人。往往關天下國家之利害。而害亦終及於姦人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743655-AA85-38AE-E4A9-7B953EAD1D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33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1574B6BF-553B-50C5-1892-5BB782D809B8}"/>
              </a:ext>
            </a:extLst>
          </p:cNvPr>
          <p:cNvSpPr txBox="1">
            <a:spLocks/>
          </p:cNvSpPr>
          <p:nvPr/>
        </p:nvSpPr>
        <p:spPr>
          <a:xfrm>
            <a:off x="900604" y="767531"/>
            <a:ext cx="10390792" cy="8911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TW" altLang="en-US" sz="4000" b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1279256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4CD619-8578-2259-0E02-9835C31417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9EC6AE1-9169-82D6-B8B2-7F74E73F8E0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至於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恩怨名譽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。雖世之號君子者。亦或不免。唐宋以來。朋黨之禍是也。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唯忠則盡心無欺。無欺則至誠。至誠則舉心動念。全不爲自己身家爵位起見。不避豪強。不徇情面。不惜功名。并不求忠直聲譽。或委曲濟事而非阿附。或執法不回而非矯激。只要實有益於國計民生。且視吾君真爲堯爲舜之君。不敢萌菲薄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（輕視）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念。方是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忠敬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E0A06D-20D7-5487-5EE4-E7AC4B2721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34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CC892C2B-1C89-5A44-797E-24BEAEF8F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5380143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58B167-6C53-BCAE-1AC0-AC84A212D8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A6D8F4B-6025-AB40-D525-85775B994F3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韓詩外傳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曰。忠之道有三。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以道覆君而事之曰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大忠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。以德調君而輔之曰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次忠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。以是諫非而救之曰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下忠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說苑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從命利君曰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順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。從命病君曰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諛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。逆命病君曰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。逆命利君曰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忠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5F2A34-BC02-518C-B459-FE29614D22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35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5A0E4C06-B7CE-D8A5-2D2B-0F7AEE12C3D0}"/>
              </a:ext>
            </a:extLst>
          </p:cNvPr>
          <p:cNvSpPr txBox="1">
            <a:spLocks/>
          </p:cNvSpPr>
          <p:nvPr/>
        </p:nvSpPr>
        <p:spPr>
          <a:xfrm>
            <a:off x="900604" y="767531"/>
            <a:ext cx="10390792" cy="8911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TW" altLang="en-US" sz="4000" b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387498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BF4206-ADA6-2AA2-5350-019EB40981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5A52BC5-4551-300A-EE7D-F4D11B54D58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唐魏徵。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有膽略。善回人主意。事無大小。必犯顏苦諫。即上怒甚。弗輟</a:t>
            </a:r>
            <a:r>
              <a:rPr lang="zh-TW" altLang="en-US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u="sng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chuò</a:t>
            </a:r>
            <a:r>
              <a:rPr lang="zh-TW" altLang="en-US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。上嘗得佳鷂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yào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。自臂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（謂令立臂上也）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之。望見徵來。匿懷中。徵奏事故久。鷂竟死懷中。文德皇后崩。帝念不已。於苑中作層樓以望昭陵。嘗引徵同登。使視之。徵熟視曰。臣昏眊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mào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不能見。上指示之。徵曰。臣以爲陛下望獻陵。若昭陵。則臣固見之矣。上泣。爲燬樓。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114B43-823E-C3AA-EB2A-66DA237225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36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50849685-74D6-29EC-1A46-7DEFB1C64B51}"/>
              </a:ext>
            </a:extLst>
          </p:cNvPr>
          <p:cNvSpPr txBox="1">
            <a:spLocks/>
          </p:cNvSpPr>
          <p:nvPr/>
        </p:nvSpPr>
        <p:spPr>
          <a:xfrm>
            <a:off x="900604" y="767531"/>
            <a:ext cx="10390792" cy="8911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TW" altLang="en-US" sz="4000" b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499074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A8DB51-013A-B120-4868-34B31C7F4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60EEC0A-3B86-A4C8-4C97-E5ACCFD2BA7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徵勸帝偃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US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yǎn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武修文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（止息武備，修明文教）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中國既安。四夷自服。帝用其言。後頡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xié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利成擒。其酋長并帶刀宿衞。至外戶不閉。行旅不齎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jī</a:t>
            </a:r>
            <a:r>
              <a:rPr lang="zh-TW" altLang="en-US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糧。皆徵之力也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。徵爲唐名臣。首封鄭公。五世孫謩。復爲宰相。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AAE620-5680-16A1-555F-06D460DAB1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37</a:t>
            </a:fld>
            <a:endParaRPr lang="en-US" dirty="0"/>
          </a:p>
        </p:txBody>
      </p:sp>
      <p:sp>
        <p:nvSpPr>
          <p:cNvPr id="4" name="Title 10">
            <a:extLst>
              <a:ext uri="{FF2B5EF4-FFF2-40B4-BE49-F238E27FC236}">
                <a16:creationId xmlns:a16="http://schemas.microsoft.com/office/drawing/2014/main" id="{AFD6DB86-6CBB-21C9-F347-7DEFCA65EC37}"/>
              </a:ext>
            </a:extLst>
          </p:cNvPr>
          <p:cNvSpPr txBox="1">
            <a:spLocks/>
          </p:cNvSpPr>
          <p:nvPr/>
        </p:nvSpPr>
        <p:spPr>
          <a:xfrm>
            <a:off x="900604" y="767531"/>
            <a:ext cx="10390792" cy="89118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TW" altLang="en-US" sz="4000" b="1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843159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5BBFCF-8462-E647-F215-EEDE0946E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2BEF933-4F6F-A598-601F-E8A763680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12A1C1E-B019-28F2-C818-DF55AD0B518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552232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GB" sz="3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sz="3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sz="3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sz="3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sz="3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GB" altLang="zh-TW" sz="3000" b="1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顏光衷先生孝弟論曰。有子說孝弟爲仁之本。孟子說堯舜之道。孝弟而已矣。這孝弟。關涉甚大。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橫的縱的。往古來今。無邊無際的。都是這個物事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zh-TW" sz="24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sz="24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禮記</a:t>
            </a:r>
            <a:r>
              <a:rPr lang="en-US" altLang="zh-TW" sz="24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r>
              <a:rPr lang="zh-TW" altLang="en-US" sz="24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： 「身也者，父母之遺體也。行父母之遺體，敢不敬乎？居處不莊，非孝也；事君不忠，非孝也；蒞官不敬，非孝也；朋友不信，非孝也；戰陳無勇，非孝也；五者不遂，災及於親，敢不敬乎？ 」 </a:t>
            </a:r>
            <a:endParaRPr lang="en-GB" altLang="zh-TW" sz="24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2ADF72-37A7-0745-E0EE-B7313C9F394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38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1EF5FD6C-17DF-D652-AFF2-8FF365AFD410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8056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C6B1B6-60C4-9A96-4E23-37DED9AC04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B696B9D-21D6-244F-EE0A-DE0606CA3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7B889D1-3C15-606E-9DBF-5A71ACFC73A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然須曉得孝弟的。是何物。所以孝弟的。是甚麼根苗。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人於天地間一氣耳。自有宇宙以來。無日不生。都是活活的。</a:t>
            </a:r>
            <a:r>
              <a:rPr lang="zh-TW" altLang="en-US" sz="2800" u="sng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仁者活也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。我手足活時。便知痛癢。痿痺處。便不知痛癢。天地萬物。看那活動的。青翠的。跳舞飛躍的。呻吟鳴叫的。便觸著我懷抱。便有生意。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疼痛與他相關。蓋所謂仁也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吾身活處。從何得來。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跟著這精氣。而精氣非我自家。跟著這形色。而形色亦非我自家。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都是從雙親分剖的。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1A88B2-DB5F-FDE3-436E-9C67082D9B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39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4A6D0A7-94BE-5702-8403-E5A34F39A28F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653657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A07C86-011B-5D14-EBFF-96267B8B6E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729620D-3ED3-AA6F-EEE4-1988B721C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2940C7E5-7977-5C57-4D20-8052C945E78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00604" y="1718197"/>
            <a:ext cx="6780356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試看在母腹中。母呼亦呼。母吸亦吸。養的是母胎。茹的是母血。這裏自家原有軀殼否。一旦離裏出懷。纔有性命。然何處不傍著父母。試看小孩子家。終日醒。亦醒著父母。終日睡。亦睡著父母。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F19117-F6FA-BFBD-E5F9-2AAA4F474F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40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71F92777-0A67-DF09-1D08-3FC42E459A7D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  <p:pic>
        <p:nvPicPr>
          <p:cNvPr id="1028" name="Picture 4" descr="胎盘成熟度详解，轻松掌握胎宝宝发育情况">
            <a:extLst>
              <a:ext uri="{FF2B5EF4-FFF2-40B4-BE49-F238E27FC236}">
                <a16:creationId xmlns:a16="http://schemas.microsoft.com/office/drawing/2014/main" id="{92D42292-CE23-D583-8B61-E64FFB9D79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5144" y="2828541"/>
            <a:ext cx="3703017" cy="2999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464905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909F9A-4469-5FA7-A7BD-9F2D5781B5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D37EAD0-B154-1A2C-A759-4CF1E95E3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081CE80-FD2B-DE34-654D-CBE5B05919E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00604" y="1867585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終日歡歡笑笑。啼啼嘷嘷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háo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。都是歡笑啼嘷著父母。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舍父母則一籌不展。一情不立。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這裏自家還有軀殼否。這便是一堂的生意。合一堂爹爹娘娘。哥哥姐姐。弄這小孩子。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小孩子。一味無東無西。依著爹爹娘娘。哥哥姐姐。作一塊。那是爾恩。那是我怨。那是爾是。那是我非。豈不是渾然一體。這便謂之仁。仁者人也。原合父子兄弟爲一人者也。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11C1AB-A09B-40DD-2810-9F11C1689D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41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75413188-812A-CE07-4E0F-B9919E19BD3A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5506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2A40D7-3D9D-0815-D248-0FF2F9753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784B40E-47A3-6F85-96AC-A3E994401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1085772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D115BC32-2CC7-0DFF-1290-A18D02568ED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2148840"/>
            <a:ext cx="10573008" cy="36233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迨後稍長。便不傍父母行立。自家有一種跑跳的意思。不傍父母喜怒。自家有一種戲耍頑拗的意思。不傍父母食息。 自家有一種想佳味。求便宜的意思。豈不是我體日現。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漸漸與親隔了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 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EB3C45-99A8-536F-0475-F1596783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42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2A7CD276-9465-F84A-1FB6-23F4BA046222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38552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ABE8F5-5CE7-9F03-A614-7705866E13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124D449-9DDC-0CFE-28F3-B34AACC1B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A07767E-A458-021F-A580-21F0F5825B7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70016"/>
            <a:ext cx="10573008" cy="362494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而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爲父母者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。復不勘破此機。挑他撥他。惟恐他不入了世情。不成了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我相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。凡事則譽之曰。我的乖乖。我的乖乖。此便引動他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燬譽根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務外根了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。他日便成了</a:t>
            </a:r>
            <a:r>
              <a:rPr lang="zh-TW" altLang="en-US" sz="2800" u="sng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伐善施勞</a:t>
            </a:r>
            <a:r>
              <a:rPr lang="zh-TW" altLang="en-US" sz="2800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矜名飾節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的氣象。對兄弟則戲之曰。這是我兒。這是假兒。這得我憐。這不得我憐。便引動他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妬忌根。彼我根了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。他日便成了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妨賢媢嫉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同胞不和睦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的氣象。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A80026-27F2-E3A5-E232-B50F5F2CFFA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43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F6F921C-EF09-3D4E-CAD5-1B38B1AFEAB3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67233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99BECE-20B2-8B2A-5A38-C58F2B176C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54A3FBF6-0891-864B-79D6-A8489822BB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4148504-8BD9-2FA8-27FF-8FC61367684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遇食物。則戲之曰。我的要多要多。便引動他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饞口根。貪婪根了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。他日便成了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爭田爭貨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受賄納賕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的氣象。遇少有得失哀啼。則語之曰。誰惹我兒子。我要打他。便引他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很戾根。恩怨根了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。他日便成了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背公樹黨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陰鷙鬭害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的氣象。這等氣象。漸開漸著。連父母亦不能有其子矣。何也。父母亦不能盡是好言。亦不能盡是憐惜。物食亦不能充量。恩情亦不能無得失也。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1D2BAF-A58D-E93A-D395-4D1EB4E8FC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44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4264C20C-642C-DE41-6813-56E9F09A888A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20857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ED9C3C-80D0-D6D5-FDFB-173651E20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1D046F1-47D4-FC54-7305-A4FD191FC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B084071-7151-802A-9DAE-3A12BF7A29C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於是向之所以教其子者。皆爲還向父母之具。家人父子間。便有爾非我是的意思。謀事而當。而以之自多也。一惹物議。而曰吾父母實然也。房户之間。笑語之内。恩恩怨怨。贏贏輸輸。不可勝道矣。是牛李洛朔之黨。即家人而已然。而揖讓爭篡之局。自一堂而遂分也。而況乎外誘驅馳之。婦言熒惑之。子女及僕從慫恿之者哉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若是而可爲仁否。自家如此。而能與他人忘物我齊順逆否。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7D51C3-CDF5-2D0A-2CB2-2534F67D4E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45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37BF5FB6-87F0-326E-7DEB-6B090AC068A5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583839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C86773-E060-788B-8A9F-E61D6D04B0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CCE8BCB-18D8-8D8D-74A4-2D6FDA348E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F4D098B-D99B-16CC-1D8D-952998757F9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間有一二知義理有志氣的人。硬著要孝。硬著要弟。然無始以來。習心習氣。難平難釋。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故百般沖下。忽現傲惰根。百般奉順。忽現蠻拗根。百般推讓。忽現我能我會根。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此根不徹。精神氣色。倏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shù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忽流露出來。父子兄弟。必有默窺其微者。便不能歡歡喜喜。渾然無事也。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故孝弟是無皮殼的物。有皮殼的。終鼓舞不上。此無皮殼的。便會達之天下。 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73BDE7-1841-670F-96BF-5DAA07A772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46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C6B0FC96-D5B9-341F-9F52-1454DCED258B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7767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08B1A7-B244-588F-B9BD-3F989E2EC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FA23F69-9CB3-CC5B-FAD6-8FA6A7FB5F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7D92E3A6-0ABF-FC31-73BD-02683D2ABBE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何也。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無我也。忍辱也。善下也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不言而飲人以和也。此皆在一家。則一家動。在天下。則天下動者。是故東叫母。西靠子。一一撞著孝弟。則必思所以撫喻之。老無告。幼顛連。一一撞著孝弟。則必思所以終養之。行役之人。邊戌之士。不遑將父將母。一一撞著孝弟。則必思所以休恤之。鯤鮞胎殀。將雛翼卵。草英木秀。帶根靠芽。一一撞著孝弟。則必思所以濡沫之。全護之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BF6D47-6858-67B1-F09C-6571FB3EB6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47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5F5CBACE-9728-25CB-0914-A45611F41F6E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1331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33F759-26EF-BC1C-9D56-BC4F153BB6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530C050-DDC6-FC54-7457-0919B594B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B5A9645B-F7BA-0AFB-5728-44573C1BB415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如此種種靈活。真個是叫天天靈。叫地地應。以至於蠻貊異類。有血性者。莫不在其聯絡中也。何有不仁。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0F83E7-DC16-F4D7-F90A-3CCC153DE7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48</a:t>
            </a:fld>
            <a:endParaRPr lang="en-US" dirty="0"/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22736E15-D881-D94B-DBFE-1A82A3724639}"/>
              </a:ext>
            </a:extLst>
          </p:cNvPr>
          <p:cNvSpPr/>
          <p:nvPr/>
        </p:nvSpPr>
        <p:spPr>
          <a:xfrm>
            <a:off x="9183757" y="344826"/>
            <a:ext cx="2634404" cy="363220"/>
          </a:xfrm>
          <a:prstGeom prst="round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1" vertOverflow="overflow" horzOverflow="overflow" vert="horz" wrap="square" lIns="25400" tIns="25400" rIns="25400" bIns="25400" numCol="1" spcCol="38100" rtlCol="0" anchor="ctr">
            <a:spAutoFit/>
          </a:bodyPr>
          <a:lstStyle/>
          <a:p>
            <a:pPr algn="ctr" defTabSz="412750"/>
            <a:r>
              <a:rPr lang="zh-TW" altLang="en-GB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顏光衷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先生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《</a:t>
            </a:r>
            <a:r>
              <a:rPr lang="zh-TW" altLang="en-US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孝弟論</a:t>
            </a:r>
            <a:r>
              <a:rPr lang="en-US" altLang="zh-TW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》</a:t>
            </a:r>
            <a:endParaRPr lang="en-US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03522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F384AA-5E6E-085A-4FAF-517E75C545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8CA9346-CDC5-D55E-7266-B0EEB9001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38FBDFFA-BEBF-DB1C-FA6A-1B04FF15FF6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又曰。天下那有不孝的人。雖有不孝的人。而稱之孝則喜。稱之不孝則怒且愧。且人前矜名飾節。未敢如私居之放縱。是亦其良知不汩沒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gǔ</a:t>
            </a:r>
            <a:r>
              <a:rPr lang="en-GB" altLang="zh-CN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mò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處。充此良知。便是大孝根苗。只是習心習氣。不能自化。所以依舊不孝也。剖得明白。則父識所以教子。子識所以自克。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譬如攻賊。知賊所在。平定有期矣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  </a:t>
            </a:r>
            <a:r>
              <a:rPr lang="zh-CN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p.209</a:t>
            </a:r>
            <a:r>
              <a:rPr lang="zh-CN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BD7560-D790-F7B8-385B-D9E3AE1AC3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96918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5CF5FD-95C0-694E-69FB-45881FD4D2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EF027D62-82AA-66B9-B050-C27A7251E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C788C1DC-2AAA-F5C8-25EA-1F96AE4D83D9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1097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羅氏云。孝子事親。不可使吾親有冷淡心。不可使吾親生煩惱心。不可使吾親有驚怖心。不可使吾親生愁悶心。不可使吾親有難言心。不可使吾親有愧恨心。 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>
              <a:lnSpc>
                <a:spcPct val="150000"/>
              </a:lnSpc>
            </a:pP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8D395A-4482-9C50-6579-E2B385A130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91164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FA410F-8A7A-510C-B82C-B87A8925E0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756FFA01-1586-071A-552E-4565F391B4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98CA784F-D70E-6767-1C6D-D8C8D6CC97C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7652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太和楊黼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fǔ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。辭親入蜀。訪無際大士。路遇老僧。問何往。曰。訪無際。僧曰。不如見佛。曰。安在。僧曰。汝但歸。見倒屣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xǐ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披某色衣者即是。遂回。暮夜叩門。母喜披衣。倒屣出戶。即僧所言佛狀也。黼驚悟。自此竭力敬親。手註孝經數萬言。硯滴將乾。水忽盈池。人謂孝感焉。 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00A6FF-3131-C181-691E-094E790537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82051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6977CA-C1FE-35F7-1AF9-7B75929895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253DD1E-CE4A-8A20-9F63-5E60C349FD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16CED8AD-604D-4243-F457-E5AB3037A33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7652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彌勒佛曰。堂上有佛二尊。惱恨世人不識。不用金彩裝成。非是旃檀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zhān</a:t>
            </a:r>
            <a:r>
              <a:rPr lang="en-GB" altLang="zh-CN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en-GB" altLang="zh-CN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tán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雕刻。即今現在雙親。就是釋迦彌勒。若能誠敬得他。何用別求功德。冒起宗曰。六朝高人名士。崇信孝經。或以殉葬。或以薦靈。病誦之愈。鬭誦之解。火誦之止。其不可思議如是。故皇侃日誦孝經二十徧。擬觀音經。嗟乎。舍現在佛。而乞靈過去佛。違心矣。不念孝經。而徒倖福於諸經。神惡之矣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BD8F8-C844-4C99-D816-C807CDA872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76651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5F73B-E90C-FB44-ECCD-977E467CFE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5672A17-B0DA-4614-F295-A5C2AFCBD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E17CD791-CD99-167A-9C26-6E30DE2377D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7652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崔沔。有至性。母失明。傾家求醫。不脱冠帶而奉者。三十年。每遇美景良辰。必扶持宴笑。令母忘其所苦。母卒。燬形吐血。茹素終身。愛兄姊幾於母。慈甥姪甚於子。所得俸。悉以分惠曰。風木既悲。無由展我孝。思計親所垂念者。惟此四五人。皆厚待之。庶九泉慰安也。</a:t>
            </a:r>
            <a:endParaRPr lang="en-GB" altLang="ja-JP" sz="2800" dirty="0">
              <a:solidFill>
                <a:srgbClr val="C10000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E43B06-6DA0-94C5-C39E-F5D9A83BEC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54812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353979-993B-62A5-A304-9D51968846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F72F604-1968-5A59-0181-6615EE650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忠</a:t>
            </a:r>
            <a:r>
              <a:rPr lang="zh-TW" altLang="en-US" sz="4000" b="1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孝</a:t>
            </a:r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00001E60-CEB7-AB45-C80C-90C3EC7DB9D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662440"/>
            <a:ext cx="10573008" cy="476525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後官至中書侍郎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（副宰相）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。子佑甫。爲賢相。噫。崔公真孝子也。生盡其歡。死養其志。世有身居富貴。而待同胞若路人。薄母舅如閑客。閲此。能無汗顏感化否。 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563773-BFEA-EC21-E850-CDFD0F342C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799211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796E7-8C2B-DC4D-2228-1120236C6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82F73DB-CBEC-21AB-36D4-B158CC5B4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友悌。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32140CC-5F8F-657D-084D-8FD4B59D2C4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21224"/>
            <a:ext cx="10573008" cy="457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孝悌本一。今又專言者。欲人隨事而盡之也。</a:t>
            </a:r>
            <a:r>
              <a:rPr lang="zh-TW" altLang="en-US" sz="2800" u="sng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兄友則愛而且敬。弟悌則畏而且和。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兄弟乃我身同氣。只此幾人。人生最爲難得。自父母看來。原是一體。使稍有參商。父母之心。即愴然不安。故見我兄弟相愛。我父母自有肫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TW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zhūn</a:t>
            </a:r>
            <a:r>
              <a:rPr lang="zh-TW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然流通處。且兄弟謂手足。則彼此護持。痛癢相關。安有手足而自相攫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（</a:t>
            </a:r>
            <a:r>
              <a:rPr lang="en-GB" altLang="zh-CN" dirty="0" err="1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jué</a:t>
            </a:r>
            <a:r>
              <a:rPr lang="zh-CN" altLang="en-US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）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攘者乎。時念父母生來。本同一體。骨肉難解。凡意氣忿爭。自不忍加。些小財利。自看得輕了。  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9CBC07-0773-AE09-9B12-0E0738EC5D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87012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0BFD10-C3AF-A5C3-1BDB-41AC28404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3AA6F43C-9C06-9097-E7E3-C47BE413B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友悌。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70DD0D7-FF81-7728-DAEF-6A692C7FD3CA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21224"/>
            <a:ext cx="10573008" cy="457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法昭禪師偈曰。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20638" algn="ctr"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同氣連枝各自榮。些些言語莫傷情。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20638" algn="ctr"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一回相見一回老。能得幾時爲弟兄。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20638" algn="ctr"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弟兄同居忍便安。莫因毫末起爭端。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  <a:p>
            <a:pPr marL="20638" algn="ctr">
              <a:lnSpc>
                <a:spcPct val="150000"/>
              </a:lnSpc>
            </a:pP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眼前生子又兄弟。留與兒孫作樣看。   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BBD2E0-D76D-C82F-0609-5EF3AF59C5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4998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E66A3-7971-985E-30BC-EE7D895860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9AE360D0-5E73-260C-15B2-E52299855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友悌。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89AB3359-36FB-CAAB-9795-4654D037645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21224"/>
            <a:ext cx="10573008" cy="457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	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明王陽明曰。舜能化象。其機括。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只是不見象的不是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。愚謂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骨肉間只該講情。不該講理。執理便傷情。傷情即非理。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或問程子曰。事兄盡理。不得兄之歡心奈何。曰。但當起敬起孝。盡至誠。不求伸己可也。曰。接弟之道如何。曰。盡友愛之道而已。    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774D77-0E41-3223-92F3-7964AB253F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601992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DE3CB3-5691-DB82-82B5-861C12B81E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9995731-406C-A287-9470-B9B7FF3A5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友悌。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618FAE6B-2EC8-6158-63C9-4DE6CEA8B28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21224"/>
            <a:ext cx="10573008" cy="457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周文燦。性友愛。兄嗜酒。仰燦爲生。兄嘗醉毆燦。其鄰不平而詈之。燦怒曰。兄未毆我。何離間我骨肉也。</a:t>
            </a:r>
            <a:r>
              <a:rPr lang="en-GB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204F2E-EBD2-EF34-1BC0-6E72BDEF69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69841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F24ACD-9126-ECBF-6717-311824616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D60111E-D7AE-5918-2BC1-09F221292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604" y="767531"/>
            <a:ext cx="10390792" cy="891181"/>
          </a:xfrm>
        </p:spPr>
        <p:txBody>
          <a:bodyPr/>
          <a:lstStyle/>
          <a:p>
            <a:r>
              <a:rPr lang="zh-TW" altLang="en-US" sz="4000" b="1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j-lt"/>
              </a:rPr>
              <a:t>友悌。 </a:t>
            </a:r>
            <a:endParaRPr lang="en-US" sz="2800" b="1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25" name="Content Placeholder 24">
            <a:extLst>
              <a:ext uri="{FF2B5EF4-FFF2-40B4-BE49-F238E27FC236}">
                <a16:creationId xmlns:a16="http://schemas.microsoft.com/office/drawing/2014/main" id="{F66B1693-46F5-EB55-69CB-1A4BA4B8D08D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09496" y="1721224"/>
            <a:ext cx="10573008" cy="45720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【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事例</a:t>
            </a:r>
            <a:r>
              <a:rPr lang="en-US" altLang="zh-TW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】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北齊有普明。兄弟爭產。經年結訟。各相援證。告於清河太守蘇瓊。蘇召諭之曰。</a:t>
            </a:r>
            <a:r>
              <a:rPr lang="zh-TW" altLang="en-US" sz="2800" dirty="0">
                <a:solidFill>
                  <a:srgbClr val="C10000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天下難得者兄弟。易得者田地。假令得田地而失兄弟。心如何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。因下淚。諸證無不感泣。兄弟叩首交讓。 </a:t>
            </a:r>
            <a:r>
              <a:rPr lang="en-GB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r>
              <a:rPr lang="zh-TW" altLang="en-US" sz="2800" dirty="0">
                <a:solidFill>
                  <a:srgbClr val="543E34"/>
                </a:solidFill>
                <a:latin typeface="Microsoft JhengHei" panose="020B0604030504040204" pitchFamily="34" charset="-120"/>
                <a:ea typeface="Microsoft JhengHei" panose="020B0604030504040204" pitchFamily="34" charset="-120"/>
                <a:cs typeface="+mn-lt"/>
              </a:rPr>
              <a:t> </a:t>
            </a:r>
            <a:endParaRPr lang="en-GB" altLang="zh-TW" sz="2800" dirty="0">
              <a:solidFill>
                <a:srgbClr val="543E34"/>
              </a:solidFill>
              <a:latin typeface="Microsoft JhengHei" panose="020B0604030504040204" pitchFamily="34" charset="-120"/>
              <a:ea typeface="Microsoft JhengHei" panose="020B0604030504040204" pitchFamily="34" charset="-120"/>
              <a:cs typeface="+mn-lt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BF9709-C1CE-C4E3-2ADC-56C4788285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5879804"/>
            <a:ext cx="661416" cy="895899"/>
          </a:xfrm>
        </p:spPr>
        <p:txBody>
          <a:bodyPr/>
          <a:lstStyle/>
          <a:p>
            <a:fld id="{58FB4751-880F-D840-AAA9-3A15815CC996}" type="slidenum">
              <a:rPr lang="en-US" smtClean="0"/>
              <a:pPr/>
              <a:t>59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471949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0">
            <a:extLst>
              <a:ext uri="{FF2B5EF4-FFF2-40B4-BE49-F238E27FC236}">
                <a16:creationId xmlns:a16="http://schemas.microsoft.com/office/drawing/2014/main" id="{6138AA37-E2AA-9657-3244-FC01B0817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04053" y="739575"/>
            <a:ext cx="10390794" cy="2896254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>
              <a:defRPr sz="4400" b="1">
                <a:latin typeface="Microsoft JhengHei"/>
                <a:ea typeface="Microsoft JhengHei"/>
                <a:cs typeface="Microsoft JhengHei"/>
                <a:sym typeface="Microsoft JhengHei"/>
              </a:defRPr>
            </a:pPr>
            <a:r>
              <a:rPr lang="en-GB" sz="7200" dirty="0" err="1"/>
              <a:t>感謝聆聽</a:t>
            </a:r>
            <a:r>
              <a:rPr lang="zh-TW" altLang="en-US" sz="7200" dirty="0"/>
              <a:t>！</a:t>
            </a:r>
            <a:endParaRPr sz="7200" dirty="0"/>
          </a:p>
        </p:txBody>
      </p:sp>
    </p:spTree>
    <p:extLst>
      <p:ext uri="{BB962C8B-B14F-4D97-AF65-F5344CB8AC3E}">
        <p14:creationId xmlns:p14="http://schemas.microsoft.com/office/powerpoint/2010/main" val="65619419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ubtle plant design" id="{C4E708C3-BF83-274F-AF3B-4CC03B614FD1}" vid="{68B22398-A460-D04E-9878-94472CCFC851}"/>
    </a:ext>
  </a:extLst>
</a:theme>
</file>

<file path=ppt/theme/theme2.xml><?xml version="1.0" encoding="utf-8"?>
<a:theme xmlns:a="http://schemas.openxmlformats.org/drawingml/2006/main" name="Custom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ubtle plant design" id="{C4E708C3-BF83-274F-AF3B-4CC03B614FD1}" vid="{D15ACA4D-00E7-C94F-8802-F6BBDC44E8F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242</TotalTime>
  <Words>11943</Words>
  <Application>Microsoft Macintosh PowerPoint</Application>
  <PresentationFormat>Widescreen</PresentationFormat>
  <Paragraphs>478</Paragraphs>
  <Slides>60</Slides>
  <Notes>57</Notes>
  <HiddenSlides>2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60</vt:i4>
      </vt:variant>
    </vt:vector>
  </HeadingPairs>
  <TitlesOfParts>
    <vt:vector size="71" baseType="lpstr">
      <vt:lpstr>Microsoft JhengHei</vt:lpstr>
      <vt:lpstr>游ゴシック</vt:lpstr>
      <vt:lpstr>Aptos</vt:lpstr>
      <vt:lpstr>Aptos Display</vt:lpstr>
      <vt:lpstr>Arial</vt:lpstr>
      <vt:lpstr>Calibri</vt:lpstr>
      <vt:lpstr>Courier New</vt:lpstr>
      <vt:lpstr>Gill Sans Nova Light</vt:lpstr>
      <vt:lpstr>Sagona Book</vt:lpstr>
      <vt:lpstr>Office Theme</vt:lpstr>
      <vt:lpstr>Custom</vt:lpstr>
      <vt:lpstr>05《太上感應篇》 甲三 – 福報；乙一、總說  是道則進，非道則退。</vt:lpstr>
      <vt:lpstr>是道則進。非道則退。 </vt:lpstr>
      <vt:lpstr>是道則進。非道則退。 </vt:lpstr>
      <vt:lpstr>是道則進。非道則退。 </vt:lpstr>
      <vt:lpstr>是道則進。非道則退。 </vt:lpstr>
      <vt:lpstr>是道則進。非道則退。 </vt:lpstr>
      <vt:lpstr>甲三 – 福報；乙二、積善  不履邪徑，不欺暗室…… 見人之失，如己之失。</vt:lpstr>
      <vt:lpstr>不履邪徑。不欺暗室。</vt:lpstr>
      <vt:lpstr>不履邪徑。不欺暗室。</vt:lpstr>
      <vt:lpstr>不履邪徑。不欺暗室。</vt:lpstr>
      <vt:lpstr>不履邪徑。不欺暗室。</vt:lpstr>
      <vt:lpstr>不履邪徑。不欺暗室。</vt:lpstr>
      <vt:lpstr>不履邪徑。不欺暗室。</vt:lpstr>
      <vt:lpstr>不履邪徑。不欺暗室。</vt:lpstr>
      <vt:lpstr>積德累功。</vt:lpstr>
      <vt:lpstr>積德累功。</vt:lpstr>
      <vt:lpstr>積德累功。</vt:lpstr>
      <vt:lpstr>積德累功。</vt:lpstr>
      <vt:lpstr>積德累功。</vt:lpstr>
      <vt:lpstr>積德累功。</vt:lpstr>
      <vt:lpstr>積德累功。</vt:lpstr>
      <vt:lpstr>慈心於物。</vt:lpstr>
      <vt:lpstr>慈心於物。</vt:lpstr>
      <vt:lpstr>慈心於物。</vt:lpstr>
      <vt:lpstr>慈心於物。</vt:lpstr>
      <vt:lpstr>慈心於物。</vt:lpstr>
      <vt:lpstr>慈心於物。</vt:lpstr>
      <vt:lpstr>慈心於物。</vt:lpstr>
      <vt:lpstr>忠孝。 </vt:lpstr>
      <vt:lpstr>忠孝。 </vt:lpstr>
      <vt:lpstr>忠孝。 </vt:lpstr>
      <vt:lpstr>PowerPoint Presentation</vt:lpstr>
      <vt:lpstr>PowerPoint Presentation</vt:lpstr>
      <vt:lpstr>忠孝。 </vt:lpstr>
      <vt:lpstr>PowerPoint Presentation</vt:lpstr>
      <vt:lpstr>PowerPoint Presentation</vt:lpstr>
      <vt:lpstr>PowerPoint Presentation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忠孝。 </vt:lpstr>
      <vt:lpstr>友悌。 </vt:lpstr>
      <vt:lpstr>友悌。 </vt:lpstr>
      <vt:lpstr>友悌。 </vt:lpstr>
      <vt:lpstr>友悌。 </vt:lpstr>
      <vt:lpstr>友悌。 </vt:lpstr>
      <vt:lpstr>感謝聆聽！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性慧 Xing Hui</dc:creator>
  <cp:lastModifiedBy>性慧 Xing Hui</cp:lastModifiedBy>
  <cp:revision>1306</cp:revision>
  <dcterms:created xsi:type="dcterms:W3CDTF">2026-01-04T02:28:04Z</dcterms:created>
  <dcterms:modified xsi:type="dcterms:W3CDTF">2026-02-08T16:53:34Z</dcterms:modified>
</cp:coreProperties>
</file>