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5" r:id="rId3"/>
    <p:sldId id="259" r:id="rId4"/>
    <p:sldId id="261" r:id="rId5"/>
    <p:sldId id="258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AD8BC-0E5B-4002-BFC1-89184A868C15}" type="datetimeFigureOut">
              <a:rPr lang="en-GB" smtClean="0"/>
              <a:pPr/>
              <a:t>03/10/2014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AEF1C-0A4A-4F2A-A98A-E0A6B68E8FC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backtoclassics.com/images/pics/michelangelo/michelangelo_sistinechapelthefallandexpulsionfromgardenofeden.jpg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7/7d/Statue_of_St_Michael_and_the_devil_-_Coventry_Cathedral_14d06.jpg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b/be/Masaccio_expulsion-1427_crop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dtprs.com/blog/wp-content/uploads/2013/08/20130823-143015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2/2e/Nicolas_Poussin_041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en.wikipedia.org/wiki/File:Nicolas_Poussin_043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en.wikipedia.org/wiki/File:Nicolas_Poussin_046.jpg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en.wikipedia.org/wiki/File:Four-seasons-autum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Sistine Chapel - The Fall and Expulsion from Garden of Eden by Michelangelo Buonarro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196752"/>
            <a:ext cx="8604670" cy="3816424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491880" y="5517232"/>
            <a:ext cx="28706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Michelangelo, Sistine Chapel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ile:Statue of St Michael and the devil - Coventry Cathedral 14d0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728" y="476672"/>
            <a:ext cx="4286250" cy="570547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8" name="Picture 4" descr="File:Masaccio expulsion-1427 cro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115187"/>
            <a:ext cx="3312368" cy="6646891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251520" y="21328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Masaccio</a:t>
            </a: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ropped - Expulsion from the Garden of Ede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484784"/>
            <a:ext cx="4778377" cy="37271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internetmonk.com/wp-content/uploads/fra-angelico-the-annunciation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0"/>
            <a:ext cx="8220407" cy="6165305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275856" y="6453336"/>
            <a:ext cx="1330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Fra</a:t>
            </a:r>
            <a:r>
              <a:rPr lang="en-GB" dirty="0" smtClean="0"/>
              <a:t> Angelico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20130823-143015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92629"/>
            <a:ext cx="4968552" cy="66247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Nicolas Poussin 04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88640"/>
            <a:ext cx="7210254" cy="5353615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843808" y="5805264"/>
            <a:ext cx="3429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Poussin</a:t>
            </a:r>
            <a:r>
              <a:rPr lang="en-GB" dirty="0" smtClean="0"/>
              <a:t>, </a:t>
            </a:r>
            <a:r>
              <a:rPr lang="en-GB" b="1" i="1" dirty="0" smtClean="0"/>
              <a:t>The Four Seasons </a:t>
            </a:r>
            <a:r>
              <a:rPr lang="en-GB" dirty="0" smtClean="0"/>
              <a:t>(Spring)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thumb/4/4f/Nicolas_Poussin_043.jpg/248px-Nicolas_Poussin_043.jpg">
            <a:hlinkClick r:id="rId2" tooltip="Summer (Ruth and Boaz)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95609"/>
            <a:ext cx="4157262" cy="3017367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thumb/8/8d/Four-seasons-autumn.jpg/246px-Four-seasons-autumn.jpg">
            <a:hlinkClick r:id="rId4" tooltip="Autumn (The Spies with the Grapes of the Promised Land)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3501008"/>
            <a:ext cx="4330081" cy="3168352"/>
          </a:xfrm>
          <a:prstGeom prst="rect">
            <a:avLst/>
          </a:prstGeom>
          <a:noFill/>
        </p:spPr>
      </p:pic>
      <p:pic>
        <p:nvPicPr>
          <p:cNvPr id="21510" name="Picture 6" descr="http://upload.wikimedia.org/wikipedia/commons/thumb/5/5d/Nicolas_Poussin_046.jpg/244px-Nicolas_Poussin_046.jpg">
            <a:hlinkClick r:id="rId6" tooltip="Winter (The Flood)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99992" y="188640"/>
            <a:ext cx="4294877" cy="31683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15</Words>
  <Application>Microsoft Office PowerPoint</Application>
  <PresentationFormat>On-screen Show (4:3)</PresentationFormat>
  <Paragraphs>4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sa002</dc:creator>
  <cp:lastModifiedBy>sa002</cp:lastModifiedBy>
  <cp:revision>3</cp:revision>
  <dcterms:created xsi:type="dcterms:W3CDTF">2014-10-03T08:39:07Z</dcterms:created>
  <dcterms:modified xsi:type="dcterms:W3CDTF">2014-10-03T10:35:08Z</dcterms:modified>
</cp:coreProperties>
</file>