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63" r:id="rId5"/>
    <p:sldId id="259" r:id="rId6"/>
    <p:sldId id="266" r:id="rId7"/>
    <p:sldId id="260"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7A882-F597-0138-9174-B57B6387C9F7}" v="324" dt="2022-07-24T13:36:53.981"/>
    <p1510:client id="{1BC2B29B-0D04-4861-B999-1CC14ADF3517}" v="223" dt="2022-02-15T17:19:19.745"/>
    <p1510:client id="{2EDF0834-B545-5194-6197-38086CF4D73A}" v="1598" dt="2022-07-24T17:20:38.815"/>
    <p1510:client id="{31D58461-038C-2631-3CD4-729341B633BC}" v="32" dt="2022-08-11T20:37:03.680"/>
    <p1510:client id="{50135BC9-85AC-2730-D45C-341FDD20341D}" v="6" dt="2022-02-26T23:50:54.045"/>
    <p1510:client id="{5A671882-ABFE-5F21-B926-FBBFB43341B7}" v="137" dt="2022-08-11T20:54:29.313"/>
    <p1510:client id="{5F7BD3C7-B3C4-24A2-EF9C-163BE42A316A}" v="257" dt="2022-02-25T23:18:34.927"/>
    <p1510:client id="{6E97D031-302D-6443-A0C5-7599C00E46A8}" v="350" dt="2022-08-11T21:23:57.237"/>
    <p1510:client id="{6EB61E7E-4DF7-A419-5C79-24F56429A9F7}" v="295" dt="2022-02-27T09:50:25.470"/>
    <p1510:client id="{7F3A1535-5E27-D230-3ADF-DBEAC108173D}" v="396" dt="2022-02-25T00:51:58.637"/>
    <p1510:client id="{A4248E80-F619-9B4C-513D-CC646A310594}" v="3" dt="2022-02-27T10:27:04.200"/>
    <p1510:client id="{AE00FC9A-E88D-46C3-83BE-86834B4FD499}" v="240" dt="2022-08-13T11:26:37.720"/>
    <p1510:client id="{C687C135-C86E-E237-DE6E-C4AF33EAEC58}" v="1779" dt="2022-02-27T14:49:43.913"/>
    <p1510:client id="{EB6F4702-E580-E96A-6B23-934E87ADF0A5}" v="89" dt="2022-02-26T22:45:35.006"/>
    <p1510:client id="{EE739AB9-E333-8FCF-EA06-24FB77601079}" v="544" dt="2022-02-27T01:44:53.563"/>
    <p1510:client id="{F1BBB376-089B-84FE-0D07-A4FEDB82449B}" v="5" dt="2022-02-25T22:48:23.109"/>
    <p1510:client id="{FB2FCB43-90D2-066A-6E71-F06071AFE7AF}" v="4" dt="2022-02-25T23:55:18.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Harris (2116541)" userId="S::2116541@student.uwtsd.ac.uk::049505fe-2827-4935-b489-0edff6f145fd" providerId="AD" clId="Web-{5F7BD3C7-B3C4-24A2-EF9C-163BE42A316A}"/>
    <pc:docChg chg="modSld">
      <pc:chgData name="Bethan Harris (2116541)" userId="S::2116541@student.uwtsd.ac.uk::049505fe-2827-4935-b489-0edff6f145fd" providerId="AD" clId="Web-{5F7BD3C7-B3C4-24A2-EF9C-163BE42A316A}" dt="2022-02-25T23:18:34.927" v="124" actId="20577"/>
      <pc:docMkLst>
        <pc:docMk/>
      </pc:docMkLst>
      <pc:sldChg chg="addSp delSp modSp">
        <pc:chgData name="Bethan Harris (2116541)" userId="S::2116541@student.uwtsd.ac.uk::049505fe-2827-4935-b489-0edff6f145fd" providerId="AD" clId="Web-{5F7BD3C7-B3C4-24A2-EF9C-163BE42A316A}" dt="2022-02-25T23:18:34.927" v="124" actId="20577"/>
        <pc:sldMkLst>
          <pc:docMk/>
          <pc:sldMk cId="113385103" sldId="257"/>
        </pc:sldMkLst>
        <pc:spChg chg="add del mod">
          <ac:chgData name="Bethan Harris (2116541)" userId="S::2116541@student.uwtsd.ac.uk::049505fe-2827-4935-b489-0edff6f145fd" providerId="AD" clId="Web-{5F7BD3C7-B3C4-24A2-EF9C-163BE42A316A}" dt="2022-02-25T23:15:47.563" v="7"/>
          <ac:spMkLst>
            <pc:docMk/>
            <pc:sldMk cId="113385103" sldId="257"/>
            <ac:spMk id="4" creationId="{400431B2-46CF-4B9A-BD70-897A7D62EDB3}"/>
          </ac:spMkLst>
        </pc:spChg>
        <pc:spChg chg="add mod">
          <ac:chgData name="Bethan Harris (2116541)" userId="S::2116541@student.uwtsd.ac.uk::049505fe-2827-4935-b489-0edff6f145fd" providerId="AD" clId="Web-{5F7BD3C7-B3C4-24A2-EF9C-163BE42A316A}" dt="2022-02-25T23:18:34.927" v="124" actId="20577"/>
          <ac:spMkLst>
            <pc:docMk/>
            <pc:sldMk cId="113385103" sldId="257"/>
            <ac:spMk id="5" creationId="{F9CAD7A9-8124-469D-A5F1-65E512D9C1B2}"/>
          </ac:spMkLst>
        </pc:spChg>
      </pc:sldChg>
    </pc:docChg>
  </pc:docChgLst>
  <pc:docChgLst>
    <pc:chgData name="Bethan Harris (2116541)" userId="S::2116541@student.uwtsd.ac.uk::049505fe-2827-4935-b489-0edff6f145fd" providerId="AD" clId="Web-{C687C135-C86E-E237-DE6E-C4AF33EAEC58}"/>
    <pc:docChg chg="addSld modSld">
      <pc:chgData name="Bethan Harris (2116541)" userId="S::2116541@student.uwtsd.ac.uk::049505fe-2827-4935-b489-0edff6f145fd" providerId="AD" clId="Web-{C687C135-C86E-E237-DE6E-C4AF33EAEC58}" dt="2022-02-27T14:49:43.913" v="1714" actId="20577"/>
      <pc:docMkLst>
        <pc:docMk/>
      </pc:docMkLst>
      <pc:sldChg chg="modSp">
        <pc:chgData name="Bethan Harris (2116541)" userId="S::2116541@student.uwtsd.ac.uk::049505fe-2827-4935-b489-0edff6f145fd" providerId="AD" clId="Web-{C687C135-C86E-E237-DE6E-C4AF33EAEC58}" dt="2022-02-27T12:46:53.276" v="803" actId="20577"/>
        <pc:sldMkLst>
          <pc:docMk/>
          <pc:sldMk cId="109857222" sldId="256"/>
        </pc:sldMkLst>
        <pc:spChg chg="mod">
          <ac:chgData name="Bethan Harris (2116541)" userId="S::2116541@student.uwtsd.ac.uk::049505fe-2827-4935-b489-0edff6f145fd" providerId="AD" clId="Web-{C687C135-C86E-E237-DE6E-C4AF33EAEC58}" dt="2022-02-27T12:46:53.276" v="803" actId="20577"/>
          <ac:spMkLst>
            <pc:docMk/>
            <pc:sldMk cId="109857222" sldId="256"/>
            <ac:spMk id="2" creationId="{00000000-0000-0000-0000-000000000000}"/>
          </ac:spMkLst>
        </pc:spChg>
      </pc:sldChg>
      <pc:sldChg chg="modSp">
        <pc:chgData name="Bethan Harris (2116541)" userId="S::2116541@student.uwtsd.ac.uk::049505fe-2827-4935-b489-0edff6f145fd" providerId="AD" clId="Web-{C687C135-C86E-E237-DE6E-C4AF33EAEC58}" dt="2022-02-27T12:11:15.717" v="310" actId="20577"/>
        <pc:sldMkLst>
          <pc:docMk/>
          <pc:sldMk cId="113385103" sldId="257"/>
        </pc:sldMkLst>
        <pc:spChg chg="mod">
          <ac:chgData name="Bethan Harris (2116541)" userId="S::2116541@student.uwtsd.ac.uk::049505fe-2827-4935-b489-0edff6f145fd" providerId="AD" clId="Web-{C687C135-C86E-E237-DE6E-C4AF33EAEC58}" dt="2022-02-27T12:11:15.717" v="310" actId="20577"/>
          <ac:spMkLst>
            <pc:docMk/>
            <pc:sldMk cId="113385103" sldId="257"/>
            <ac:spMk id="5" creationId="{F9CAD7A9-8124-469D-A5F1-65E512D9C1B2}"/>
          </ac:spMkLst>
        </pc:spChg>
      </pc:sldChg>
      <pc:sldChg chg="modSp">
        <pc:chgData name="Bethan Harris (2116541)" userId="S::2116541@student.uwtsd.ac.uk::049505fe-2827-4935-b489-0edff6f145fd" providerId="AD" clId="Web-{C687C135-C86E-E237-DE6E-C4AF33EAEC58}" dt="2022-02-27T14:41:24.243" v="1679" actId="20577"/>
        <pc:sldMkLst>
          <pc:docMk/>
          <pc:sldMk cId="2146761722" sldId="259"/>
        </pc:sldMkLst>
        <pc:spChg chg="mod">
          <ac:chgData name="Bethan Harris (2116541)" userId="S::2116541@student.uwtsd.ac.uk::049505fe-2827-4935-b489-0edff6f145fd" providerId="AD" clId="Web-{C687C135-C86E-E237-DE6E-C4AF33EAEC58}" dt="2022-02-27T14:41:24.243" v="1679" actId="20577"/>
          <ac:spMkLst>
            <pc:docMk/>
            <pc:sldMk cId="2146761722" sldId="259"/>
            <ac:spMk id="3" creationId="{27AB2F7D-FCA5-4DEC-9A48-60CDB273EAE5}"/>
          </ac:spMkLst>
        </pc:spChg>
      </pc:sldChg>
      <pc:sldChg chg="modSp">
        <pc:chgData name="Bethan Harris (2116541)" userId="S::2116541@student.uwtsd.ac.uk::049505fe-2827-4935-b489-0edff6f145fd" providerId="AD" clId="Web-{C687C135-C86E-E237-DE6E-C4AF33EAEC58}" dt="2022-02-27T12:36:13.694" v="562" actId="20577"/>
        <pc:sldMkLst>
          <pc:docMk/>
          <pc:sldMk cId="3930726211" sldId="260"/>
        </pc:sldMkLst>
        <pc:spChg chg="mod">
          <ac:chgData name="Bethan Harris (2116541)" userId="S::2116541@student.uwtsd.ac.uk::049505fe-2827-4935-b489-0edff6f145fd" providerId="AD" clId="Web-{C687C135-C86E-E237-DE6E-C4AF33EAEC58}" dt="2022-02-27T12:36:13.694" v="562" actId="20577"/>
          <ac:spMkLst>
            <pc:docMk/>
            <pc:sldMk cId="3930726211" sldId="260"/>
            <ac:spMk id="3" creationId="{0BCDCEF4-FCE4-4497-B212-4CB6FCA2C066}"/>
          </ac:spMkLst>
        </pc:spChg>
      </pc:sldChg>
      <pc:sldChg chg="modSp">
        <pc:chgData name="Bethan Harris (2116541)" userId="S::2116541@student.uwtsd.ac.uk::049505fe-2827-4935-b489-0edff6f145fd" providerId="AD" clId="Web-{C687C135-C86E-E237-DE6E-C4AF33EAEC58}" dt="2022-02-27T14:36:03.130" v="1598" actId="20577"/>
        <pc:sldMkLst>
          <pc:docMk/>
          <pc:sldMk cId="2642430603" sldId="261"/>
        </pc:sldMkLst>
        <pc:spChg chg="mod">
          <ac:chgData name="Bethan Harris (2116541)" userId="S::2116541@student.uwtsd.ac.uk::049505fe-2827-4935-b489-0edff6f145fd" providerId="AD" clId="Web-{C687C135-C86E-E237-DE6E-C4AF33EAEC58}" dt="2022-02-27T14:36:03.130" v="1598" actId="20577"/>
          <ac:spMkLst>
            <pc:docMk/>
            <pc:sldMk cId="2642430603" sldId="261"/>
            <ac:spMk id="3" creationId="{32B55FAE-D75A-4098-9AE6-FB9C9FAF68A6}"/>
          </ac:spMkLst>
        </pc:spChg>
      </pc:sldChg>
      <pc:sldChg chg="delSp modSp new">
        <pc:chgData name="Bethan Harris (2116541)" userId="S::2116541@student.uwtsd.ac.uk::049505fe-2827-4935-b489-0edff6f145fd" providerId="AD" clId="Web-{C687C135-C86E-E237-DE6E-C4AF33EAEC58}" dt="2022-02-27T12:47:34.482" v="1271" actId="20577"/>
        <pc:sldMkLst>
          <pc:docMk/>
          <pc:sldMk cId="1433399499" sldId="262"/>
        </pc:sldMkLst>
        <pc:spChg chg="del">
          <ac:chgData name="Bethan Harris (2116541)" userId="S::2116541@student.uwtsd.ac.uk::049505fe-2827-4935-b489-0edff6f145fd" providerId="AD" clId="Web-{C687C135-C86E-E237-DE6E-C4AF33EAEC58}" dt="2022-02-27T12:36:17.804" v="563"/>
          <ac:spMkLst>
            <pc:docMk/>
            <pc:sldMk cId="1433399499" sldId="262"/>
            <ac:spMk id="2" creationId="{97C2B4EF-FC8E-44F1-A57B-CA232FD011E0}"/>
          </ac:spMkLst>
        </pc:spChg>
        <pc:spChg chg="mod">
          <ac:chgData name="Bethan Harris (2116541)" userId="S::2116541@student.uwtsd.ac.uk::049505fe-2827-4935-b489-0edff6f145fd" providerId="AD" clId="Web-{C687C135-C86E-E237-DE6E-C4AF33EAEC58}" dt="2022-02-27T12:47:34.482" v="1271" actId="20577"/>
          <ac:spMkLst>
            <pc:docMk/>
            <pc:sldMk cId="1433399499" sldId="262"/>
            <ac:spMk id="3" creationId="{652E7BCB-5D7B-45E9-A0C3-53A08ABCA029}"/>
          </ac:spMkLst>
        </pc:spChg>
      </pc:sldChg>
      <pc:sldChg chg="addSp delSp modSp new mod setBg">
        <pc:chgData name="Bethan Harris (2116541)" userId="S::2116541@student.uwtsd.ac.uk::049505fe-2827-4935-b489-0edff6f145fd" providerId="AD" clId="Web-{C687C135-C86E-E237-DE6E-C4AF33EAEC58}" dt="2022-02-27T14:49:43.913" v="1714" actId="20577"/>
        <pc:sldMkLst>
          <pc:docMk/>
          <pc:sldMk cId="2168066454" sldId="263"/>
        </pc:sldMkLst>
        <pc:spChg chg="mod">
          <ac:chgData name="Bethan Harris (2116541)" userId="S::2116541@student.uwtsd.ac.uk::049505fe-2827-4935-b489-0edff6f145fd" providerId="AD" clId="Web-{C687C135-C86E-E237-DE6E-C4AF33EAEC58}" dt="2022-02-27T12:54:18.785" v="1282"/>
          <ac:spMkLst>
            <pc:docMk/>
            <pc:sldMk cId="2168066454" sldId="263"/>
            <ac:spMk id="2" creationId="{12416FAA-49DE-40CA-85FC-B054E63EFBE7}"/>
          </ac:spMkLst>
        </pc:spChg>
        <pc:spChg chg="mod">
          <ac:chgData name="Bethan Harris (2116541)" userId="S::2116541@student.uwtsd.ac.uk::049505fe-2827-4935-b489-0edff6f145fd" providerId="AD" clId="Web-{C687C135-C86E-E237-DE6E-C4AF33EAEC58}" dt="2022-02-27T14:49:43.913" v="1714" actId="20577"/>
          <ac:spMkLst>
            <pc:docMk/>
            <pc:sldMk cId="2168066454" sldId="263"/>
            <ac:spMk id="3" creationId="{A59809DF-F151-4A52-9008-39623346D0F7}"/>
          </ac:spMkLst>
        </pc:spChg>
        <pc:spChg chg="add del mod">
          <ac:chgData name="Bethan Harris (2116541)" userId="S::2116541@student.uwtsd.ac.uk::049505fe-2827-4935-b489-0edff6f145fd" providerId="AD" clId="Web-{C687C135-C86E-E237-DE6E-C4AF33EAEC58}" dt="2022-02-27T12:57:25.861" v="1358"/>
          <ac:spMkLst>
            <pc:docMk/>
            <pc:sldMk cId="2168066454" sldId="263"/>
            <ac:spMk id="4" creationId="{FDD099B4-751B-4C3E-A502-DBC6E00A54EF}"/>
          </ac:spMkLst>
        </pc:spChg>
        <pc:spChg chg="add">
          <ac:chgData name="Bethan Harris (2116541)" userId="S::2116541@student.uwtsd.ac.uk::049505fe-2827-4935-b489-0edff6f145fd" providerId="AD" clId="Web-{C687C135-C86E-E237-DE6E-C4AF33EAEC58}" dt="2022-02-27T12:54:18.785" v="1282"/>
          <ac:spMkLst>
            <pc:docMk/>
            <pc:sldMk cId="2168066454" sldId="263"/>
            <ac:spMk id="8" creationId="{1B15ED52-F352-441B-82BF-E0EA34836D08}"/>
          </ac:spMkLst>
        </pc:spChg>
        <pc:spChg chg="add">
          <ac:chgData name="Bethan Harris (2116541)" userId="S::2116541@student.uwtsd.ac.uk::049505fe-2827-4935-b489-0edff6f145fd" providerId="AD" clId="Web-{C687C135-C86E-E237-DE6E-C4AF33EAEC58}" dt="2022-02-27T12:54:18.785" v="1282"/>
          <ac:spMkLst>
            <pc:docMk/>
            <pc:sldMk cId="2168066454" sldId="263"/>
            <ac:spMk id="10" creationId="{3B2E3793-BFE6-45A2-9B7B-E18844431C99}"/>
          </ac:spMkLst>
        </pc:spChg>
        <pc:spChg chg="add">
          <ac:chgData name="Bethan Harris (2116541)" userId="S::2116541@student.uwtsd.ac.uk::049505fe-2827-4935-b489-0edff6f145fd" providerId="AD" clId="Web-{C687C135-C86E-E237-DE6E-C4AF33EAEC58}" dt="2022-02-27T12:54:18.785" v="1282"/>
          <ac:spMkLst>
            <pc:docMk/>
            <pc:sldMk cId="2168066454" sldId="263"/>
            <ac:spMk id="12" creationId="{BC4C4868-CB8F-4AF9-9CDB-8108F2C19B67}"/>
          </ac:spMkLst>
        </pc:spChg>
        <pc:spChg chg="add">
          <ac:chgData name="Bethan Harris (2116541)" userId="S::2116541@student.uwtsd.ac.uk::049505fe-2827-4935-b489-0edff6f145fd" providerId="AD" clId="Web-{C687C135-C86E-E237-DE6E-C4AF33EAEC58}" dt="2022-02-27T12:54:18.785" v="1282"/>
          <ac:spMkLst>
            <pc:docMk/>
            <pc:sldMk cId="2168066454" sldId="263"/>
            <ac:spMk id="14" creationId="{375E0459-6403-40CD-989D-56A4407CA12E}"/>
          </ac:spMkLst>
        </pc:spChg>
        <pc:spChg chg="add">
          <ac:chgData name="Bethan Harris (2116541)" userId="S::2116541@student.uwtsd.ac.uk::049505fe-2827-4935-b489-0edff6f145fd" providerId="AD" clId="Web-{C687C135-C86E-E237-DE6E-C4AF33EAEC58}" dt="2022-02-27T12:54:18.785" v="1282"/>
          <ac:spMkLst>
            <pc:docMk/>
            <pc:sldMk cId="2168066454" sldId="263"/>
            <ac:spMk id="16" creationId="{53E5B1A8-3AC9-4BD1-9BBC-78CA94F2D1BA}"/>
          </ac:spMkLst>
        </pc:spChg>
      </pc:sldChg>
    </pc:docChg>
  </pc:docChgLst>
  <pc:docChgLst>
    <pc:chgData name="Bethan Harris (2116541)" userId="S::2116541@student.uwtsd.ac.uk::049505fe-2827-4935-b489-0edff6f145fd" providerId="AD" clId="Web-{7F3A1535-5E27-D230-3ADF-DBEAC108173D}"/>
    <pc:docChg chg="delSld modSld">
      <pc:chgData name="Bethan Harris (2116541)" userId="S::2116541@student.uwtsd.ac.uk::049505fe-2827-4935-b489-0edff6f145fd" providerId="AD" clId="Web-{7F3A1535-5E27-D230-3ADF-DBEAC108173D}" dt="2022-02-25T00:51:58.637" v="596" actId="20577"/>
      <pc:docMkLst>
        <pc:docMk/>
      </pc:docMkLst>
      <pc:sldChg chg="modSp">
        <pc:chgData name="Bethan Harris (2116541)" userId="S::2116541@student.uwtsd.ac.uk::049505fe-2827-4935-b489-0edff6f145fd" providerId="AD" clId="Web-{7F3A1535-5E27-D230-3ADF-DBEAC108173D}" dt="2022-02-25T00:51:10.824" v="551" actId="20577"/>
        <pc:sldMkLst>
          <pc:docMk/>
          <pc:sldMk cId="109857222" sldId="256"/>
        </pc:sldMkLst>
        <pc:spChg chg="mod">
          <ac:chgData name="Bethan Harris (2116541)" userId="S::2116541@student.uwtsd.ac.uk::049505fe-2827-4935-b489-0edff6f145fd" providerId="AD" clId="Web-{7F3A1535-5E27-D230-3ADF-DBEAC108173D}" dt="2022-02-25T00:15:20.736" v="120" actId="14100"/>
          <ac:spMkLst>
            <pc:docMk/>
            <pc:sldMk cId="109857222" sldId="256"/>
            <ac:spMk id="2" creationId="{00000000-0000-0000-0000-000000000000}"/>
          </ac:spMkLst>
        </pc:spChg>
        <pc:spChg chg="mod">
          <ac:chgData name="Bethan Harris (2116541)" userId="S::2116541@student.uwtsd.ac.uk::049505fe-2827-4935-b489-0edff6f145fd" providerId="AD" clId="Web-{7F3A1535-5E27-D230-3ADF-DBEAC108173D}" dt="2022-02-25T00:51:10.824" v="551" actId="20577"/>
          <ac:spMkLst>
            <pc:docMk/>
            <pc:sldMk cId="109857222" sldId="256"/>
            <ac:spMk id="3" creationId="{00000000-0000-0000-0000-000000000000}"/>
          </ac:spMkLst>
        </pc:spChg>
      </pc:sldChg>
      <pc:sldChg chg="addSp modSp">
        <pc:chgData name="Bethan Harris (2116541)" userId="S::2116541@student.uwtsd.ac.uk::049505fe-2827-4935-b489-0edff6f145fd" providerId="AD" clId="Web-{7F3A1535-5E27-D230-3ADF-DBEAC108173D}" dt="2022-02-25T00:51:58.637" v="596" actId="20577"/>
        <pc:sldMkLst>
          <pc:docMk/>
          <pc:sldMk cId="113385103" sldId="257"/>
        </pc:sldMkLst>
        <pc:spChg chg="add mod">
          <ac:chgData name="Bethan Harris (2116541)" userId="S::2116541@student.uwtsd.ac.uk::049505fe-2827-4935-b489-0edff6f145fd" providerId="AD" clId="Web-{7F3A1535-5E27-D230-3ADF-DBEAC108173D}" dt="2022-02-25T00:51:58.637" v="596" actId="20577"/>
          <ac:spMkLst>
            <pc:docMk/>
            <pc:sldMk cId="113385103" sldId="257"/>
            <ac:spMk id="3" creationId="{74B2B818-7D52-486C-BB39-725E97F5C04E}"/>
          </ac:spMkLst>
        </pc:spChg>
      </pc:sldChg>
      <pc:sldChg chg="modSp">
        <pc:chgData name="Bethan Harris (2116541)" userId="S::2116541@student.uwtsd.ac.uk::049505fe-2827-4935-b489-0edff6f145fd" providerId="AD" clId="Web-{7F3A1535-5E27-D230-3ADF-DBEAC108173D}" dt="2022-02-25T00:37:32.051" v="372" actId="20577"/>
        <pc:sldMkLst>
          <pc:docMk/>
          <pc:sldMk cId="1875149612" sldId="258"/>
        </pc:sldMkLst>
        <pc:graphicFrameChg chg="mod modGraphic">
          <ac:chgData name="Bethan Harris (2116541)" userId="S::2116541@student.uwtsd.ac.uk::049505fe-2827-4935-b489-0edff6f145fd" providerId="AD" clId="Web-{7F3A1535-5E27-D230-3ADF-DBEAC108173D}" dt="2022-02-25T00:37:32.051" v="372" actId="20577"/>
          <ac:graphicFrameMkLst>
            <pc:docMk/>
            <pc:sldMk cId="1875149612" sldId="258"/>
            <ac:graphicFrameMk id="5" creationId="{0D48A5DF-FA49-4352-B4AE-0474958E1576}"/>
          </ac:graphicFrameMkLst>
        </pc:graphicFrameChg>
      </pc:sldChg>
      <pc:sldChg chg="modSp">
        <pc:chgData name="Bethan Harris (2116541)" userId="S::2116541@student.uwtsd.ac.uk::049505fe-2827-4935-b489-0edff6f145fd" providerId="AD" clId="Web-{7F3A1535-5E27-D230-3ADF-DBEAC108173D}" dt="2022-02-25T00:41:15.227" v="448" actId="20577"/>
        <pc:sldMkLst>
          <pc:docMk/>
          <pc:sldMk cId="2146761722" sldId="259"/>
        </pc:sldMkLst>
        <pc:spChg chg="mod">
          <ac:chgData name="Bethan Harris (2116541)" userId="S::2116541@student.uwtsd.ac.uk::049505fe-2827-4935-b489-0edff6f145fd" providerId="AD" clId="Web-{7F3A1535-5E27-D230-3ADF-DBEAC108173D}" dt="2022-02-25T00:41:15.227" v="448" actId="20577"/>
          <ac:spMkLst>
            <pc:docMk/>
            <pc:sldMk cId="2146761722" sldId="259"/>
            <ac:spMk id="3" creationId="{27AB2F7D-FCA5-4DEC-9A48-60CDB273EAE5}"/>
          </ac:spMkLst>
        </pc:spChg>
      </pc:sldChg>
      <pc:sldChg chg="modSp">
        <pc:chgData name="Bethan Harris (2116541)" userId="S::2116541@student.uwtsd.ac.uk::049505fe-2827-4935-b489-0edff6f145fd" providerId="AD" clId="Web-{7F3A1535-5E27-D230-3ADF-DBEAC108173D}" dt="2022-02-25T00:48:32.768" v="544" actId="20577"/>
        <pc:sldMkLst>
          <pc:docMk/>
          <pc:sldMk cId="3930726211" sldId="260"/>
        </pc:sldMkLst>
        <pc:spChg chg="mod">
          <ac:chgData name="Bethan Harris (2116541)" userId="S::2116541@student.uwtsd.ac.uk::049505fe-2827-4935-b489-0edff6f145fd" providerId="AD" clId="Web-{7F3A1535-5E27-D230-3ADF-DBEAC108173D}" dt="2022-02-25T00:48:32.768" v="544" actId="20577"/>
          <ac:spMkLst>
            <pc:docMk/>
            <pc:sldMk cId="3930726211" sldId="260"/>
            <ac:spMk id="3" creationId="{0BCDCEF4-FCE4-4497-B212-4CB6FCA2C066}"/>
          </ac:spMkLst>
        </pc:spChg>
      </pc:sldChg>
      <pc:sldChg chg="del">
        <pc:chgData name="Bethan Harris (2116541)" userId="S::2116541@student.uwtsd.ac.uk::049505fe-2827-4935-b489-0edff6f145fd" providerId="AD" clId="Web-{7F3A1535-5E27-D230-3ADF-DBEAC108173D}" dt="2022-02-25T00:12:26.373" v="65"/>
        <pc:sldMkLst>
          <pc:docMk/>
          <pc:sldMk cId="1122112416" sldId="261"/>
        </pc:sldMkLst>
      </pc:sldChg>
    </pc:docChg>
  </pc:docChgLst>
  <pc:docChgLst>
    <pc:chgData name="Bethan Harris (2116541)" userId="S::2116541@student.uwtsd.ac.uk::049505fe-2827-4935-b489-0edff6f145fd" providerId="AD" clId="Web-{EE739AB9-E333-8FCF-EA06-24FB77601079}"/>
    <pc:docChg chg="addSld delSld modSld">
      <pc:chgData name="Bethan Harris (2116541)" userId="S::2116541@student.uwtsd.ac.uk::049505fe-2827-4935-b489-0edff6f145fd" providerId="AD" clId="Web-{EE739AB9-E333-8FCF-EA06-24FB77601079}" dt="2022-02-27T01:44:53.563" v="479" actId="20577"/>
      <pc:docMkLst>
        <pc:docMk/>
      </pc:docMkLst>
      <pc:sldChg chg="modSp">
        <pc:chgData name="Bethan Harris (2116541)" userId="S::2116541@student.uwtsd.ac.uk::049505fe-2827-4935-b489-0edff6f145fd" providerId="AD" clId="Web-{EE739AB9-E333-8FCF-EA06-24FB77601079}" dt="2022-02-27T00:40:26" v="229" actId="20577"/>
        <pc:sldMkLst>
          <pc:docMk/>
          <pc:sldMk cId="113385103" sldId="257"/>
        </pc:sldMkLst>
        <pc:spChg chg="mod">
          <ac:chgData name="Bethan Harris (2116541)" userId="S::2116541@student.uwtsd.ac.uk::049505fe-2827-4935-b489-0edff6f145fd" providerId="AD" clId="Web-{EE739AB9-E333-8FCF-EA06-24FB77601079}" dt="2022-02-27T00:40:26" v="229" actId="20577"/>
          <ac:spMkLst>
            <pc:docMk/>
            <pc:sldMk cId="113385103" sldId="257"/>
            <ac:spMk id="5" creationId="{F9CAD7A9-8124-469D-A5F1-65E512D9C1B2}"/>
          </ac:spMkLst>
        </pc:spChg>
      </pc:sldChg>
      <pc:sldChg chg="modSp">
        <pc:chgData name="Bethan Harris (2116541)" userId="S::2116541@student.uwtsd.ac.uk::049505fe-2827-4935-b489-0edff6f145fd" providerId="AD" clId="Web-{EE739AB9-E333-8FCF-EA06-24FB77601079}" dt="2022-02-27T01:44:31.031" v="478" actId="14100"/>
        <pc:sldMkLst>
          <pc:docMk/>
          <pc:sldMk cId="1875149612" sldId="258"/>
        </pc:sldMkLst>
        <pc:graphicFrameChg chg="mod modGraphic">
          <ac:chgData name="Bethan Harris (2116541)" userId="S::2116541@student.uwtsd.ac.uk::049505fe-2827-4935-b489-0edff6f145fd" providerId="AD" clId="Web-{EE739AB9-E333-8FCF-EA06-24FB77601079}" dt="2022-02-27T01:44:31.031" v="478" actId="14100"/>
          <ac:graphicFrameMkLst>
            <pc:docMk/>
            <pc:sldMk cId="1875149612" sldId="258"/>
            <ac:graphicFrameMk id="5" creationId="{0D48A5DF-FA49-4352-B4AE-0474958E1576}"/>
          </ac:graphicFrameMkLst>
        </pc:graphicFrameChg>
      </pc:sldChg>
      <pc:sldChg chg="modSp add del">
        <pc:chgData name="Bethan Harris (2116541)" userId="S::2116541@student.uwtsd.ac.uk::049505fe-2827-4935-b489-0edff6f145fd" providerId="AD" clId="Web-{EE739AB9-E333-8FCF-EA06-24FB77601079}" dt="2022-02-27T01:44:53.563" v="479" actId="20577"/>
        <pc:sldMkLst>
          <pc:docMk/>
          <pc:sldMk cId="3930726211" sldId="260"/>
        </pc:sldMkLst>
        <pc:spChg chg="mod">
          <ac:chgData name="Bethan Harris (2116541)" userId="S::2116541@student.uwtsd.ac.uk::049505fe-2827-4935-b489-0edff6f145fd" providerId="AD" clId="Web-{EE739AB9-E333-8FCF-EA06-24FB77601079}" dt="2022-02-27T01:44:53.563" v="479" actId="20577"/>
          <ac:spMkLst>
            <pc:docMk/>
            <pc:sldMk cId="3930726211" sldId="260"/>
            <ac:spMk id="3" creationId="{0BCDCEF4-FCE4-4497-B212-4CB6FCA2C066}"/>
          </ac:spMkLst>
        </pc:spChg>
      </pc:sldChg>
      <pc:sldChg chg="modSp">
        <pc:chgData name="Bethan Harris (2116541)" userId="S::2116541@student.uwtsd.ac.uk::049505fe-2827-4935-b489-0edff6f145fd" providerId="AD" clId="Web-{EE739AB9-E333-8FCF-EA06-24FB77601079}" dt="2022-02-27T00:56:33.393" v="314" actId="20577"/>
        <pc:sldMkLst>
          <pc:docMk/>
          <pc:sldMk cId="2642430603" sldId="261"/>
        </pc:sldMkLst>
        <pc:spChg chg="mod">
          <ac:chgData name="Bethan Harris (2116541)" userId="S::2116541@student.uwtsd.ac.uk::049505fe-2827-4935-b489-0edff6f145fd" providerId="AD" clId="Web-{EE739AB9-E333-8FCF-EA06-24FB77601079}" dt="2022-02-27T00:56:33.393" v="314" actId="20577"/>
          <ac:spMkLst>
            <pc:docMk/>
            <pc:sldMk cId="2642430603" sldId="261"/>
            <ac:spMk id="3" creationId="{32B55FAE-D75A-4098-9AE6-FB9C9FAF68A6}"/>
          </ac:spMkLst>
        </pc:spChg>
      </pc:sldChg>
    </pc:docChg>
  </pc:docChgLst>
  <pc:docChgLst>
    <pc:chgData name="Bethan Harris (2116541)" userId="S::2116541@student.uwtsd.ac.uk::049505fe-2827-4935-b489-0edff6f145fd" providerId="AD" clId="Web-{6E97D031-302D-6443-A0C5-7599C00E46A8}"/>
    <pc:docChg chg="addSld modSld">
      <pc:chgData name="Bethan Harris (2116541)" userId="S::2116541@student.uwtsd.ac.uk::049505fe-2827-4935-b489-0edff6f145fd" providerId="AD" clId="Web-{6E97D031-302D-6443-A0C5-7599C00E46A8}" dt="2022-08-11T21:23:57.237" v="419" actId="20577"/>
      <pc:docMkLst>
        <pc:docMk/>
      </pc:docMkLst>
      <pc:sldChg chg="modSp">
        <pc:chgData name="Bethan Harris (2116541)" userId="S::2116541@student.uwtsd.ac.uk::049505fe-2827-4935-b489-0edff6f145fd" providerId="AD" clId="Web-{6E97D031-302D-6443-A0C5-7599C00E46A8}" dt="2022-08-11T21:10:06.378" v="69" actId="20577"/>
        <pc:sldMkLst>
          <pc:docMk/>
          <pc:sldMk cId="2146761722" sldId="259"/>
        </pc:sldMkLst>
        <pc:graphicFrameChg chg="modGraphic">
          <ac:chgData name="Bethan Harris (2116541)" userId="S::2116541@student.uwtsd.ac.uk::049505fe-2827-4935-b489-0edff6f145fd" providerId="AD" clId="Web-{6E97D031-302D-6443-A0C5-7599C00E46A8}" dt="2022-08-11T21:10:06.378" v="69" actId="20577"/>
          <ac:graphicFrameMkLst>
            <pc:docMk/>
            <pc:sldMk cId="2146761722" sldId="259"/>
            <ac:graphicFrameMk id="18" creationId="{9EE1C047-559A-9DC7-3DB7-8C381AD1D5AA}"/>
          </ac:graphicFrameMkLst>
        </pc:graphicFrameChg>
      </pc:sldChg>
      <pc:sldChg chg="modSp">
        <pc:chgData name="Bethan Harris (2116541)" userId="S::2116541@student.uwtsd.ac.uk::049505fe-2827-4935-b489-0edff6f145fd" providerId="AD" clId="Web-{6E97D031-302D-6443-A0C5-7599C00E46A8}" dt="2022-08-11T21:23:57.237" v="419" actId="20577"/>
        <pc:sldMkLst>
          <pc:docMk/>
          <pc:sldMk cId="3930726211" sldId="260"/>
        </pc:sldMkLst>
        <pc:spChg chg="mod">
          <ac:chgData name="Bethan Harris (2116541)" userId="S::2116541@student.uwtsd.ac.uk::049505fe-2827-4935-b489-0edff6f145fd" providerId="AD" clId="Web-{6E97D031-302D-6443-A0C5-7599C00E46A8}" dt="2022-08-11T21:23:57.237" v="419" actId="20577"/>
          <ac:spMkLst>
            <pc:docMk/>
            <pc:sldMk cId="3930726211" sldId="260"/>
            <ac:spMk id="3" creationId="{0BCDCEF4-FCE4-4497-B212-4CB6FCA2C066}"/>
          </ac:spMkLst>
        </pc:spChg>
      </pc:sldChg>
      <pc:sldChg chg="addSp modSp new mod setBg">
        <pc:chgData name="Bethan Harris (2116541)" userId="S::2116541@student.uwtsd.ac.uk::049505fe-2827-4935-b489-0edff6f145fd" providerId="AD" clId="Web-{6E97D031-302D-6443-A0C5-7599C00E46A8}" dt="2022-08-11T21:22:37.777" v="396" actId="1076"/>
        <pc:sldMkLst>
          <pc:docMk/>
          <pc:sldMk cId="750850213" sldId="266"/>
        </pc:sldMkLst>
        <pc:spChg chg="mod">
          <ac:chgData name="Bethan Harris (2116541)" userId="S::2116541@student.uwtsd.ac.uk::049505fe-2827-4935-b489-0edff6f145fd" providerId="AD" clId="Web-{6E97D031-302D-6443-A0C5-7599C00E46A8}" dt="2022-08-11T21:12:46.999" v="78"/>
          <ac:spMkLst>
            <pc:docMk/>
            <pc:sldMk cId="750850213" sldId="266"/>
            <ac:spMk id="2" creationId="{9BF4F397-1559-1AD9-E7B5-AD0B7D87CCD2}"/>
          </ac:spMkLst>
        </pc:spChg>
        <pc:spChg chg="mod">
          <ac:chgData name="Bethan Harris (2116541)" userId="S::2116541@student.uwtsd.ac.uk::049505fe-2827-4935-b489-0edff6f145fd" providerId="AD" clId="Web-{6E97D031-302D-6443-A0C5-7599C00E46A8}" dt="2022-08-11T21:22:37.777" v="396" actId="1076"/>
          <ac:spMkLst>
            <pc:docMk/>
            <pc:sldMk cId="750850213" sldId="266"/>
            <ac:spMk id="3" creationId="{749927EB-2C6B-18E6-A97E-0FD0D9E6E593}"/>
          </ac:spMkLst>
        </pc:spChg>
        <pc:spChg chg="add">
          <ac:chgData name="Bethan Harris (2116541)" userId="S::2116541@student.uwtsd.ac.uk::049505fe-2827-4935-b489-0edff6f145fd" providerId="AD" clId="Web-{6E97D031-302D-6443-A0C5-7599C00E46A8}" dt="2022-08-11T21:12:46.999" v="78"/>
          <ac:spMkLst>
            <pc:docMk/>
            <pc:sldMk cId="750850213" sldId="266"/>
            <ac:spMk id="8" creationId="{2B566528-1B12-4246-9431-5C2D7D081168}"/>
          </ac:spMkLst>
        </pc:spChg>
        <pc:spChg chg="add">
          <ac:chgData name="Bethan Harris (2116541)" userId="S::2116541@student.uwtsd.ac.uk::049505fe-2827-4935-b489-0edff6f145fd" providerId="AD" clId="Web-{6E97D031-302D-6443-A0C5-7599C00E46A8}" dt="2022-08-11T21:12:46.999" v="78"/>
          <ac:spMkLst>
            <pc:docMk/>
            <pc:sldMk cId="750850213" sldId="266"/>
            <ac:spMk id="10" creationId="{2E80C965-DB6D-4F81-9E9E-B027384D0BD6}"/>
          </ac:spMkLst>
        </pc:spChg>
        <pc:spChg chg="add">
          <ac:chgData name="Bethan Harris (2116541)" userId="S::2116541@student.uwtsd.ac.uk::049505fe-2827-4935-b489-0edff6f145fd" providerId="AD" clId="Web-{6E97D031-302D-6443-A0C5-7599C00E46A8}" dt="2022-08-11T21:12:46.999" v="78"/>
          <ac:spMkLst>
            <pc:docMk/>
            <pc:sldMk cId="750850213" sldId="266"/>
            <ac:spMk id="12" creationId="{A580F890-B085-4E95-96AA-55AEBEC5CE6E}"/>
          </ac:spMkLst>
        </pc:spChg>
        <pc:spChg chg="add">
          <ac:chgData name="Bethan Harris (2116541)" userId="S::2116541@student.uwtsd.ac.uk::049505fe-2827-4935-b489-0edff6f145fd" providerId="AD" clId="Web-{6E97D031-302D-6443-A0C5-7599C00E46A8}" dt="2022-08-11T21:12:46.999" v="78"/>
          <ac:spMkLst>
            <pc:docMk/>
            <pc:sldMk cId="750850213" sldId="266"/>
            <ac:spMk id="14" creationId="{D3F51FEB-38FB-4F6C-9F7B-2F2AFAB65463}"/>
          </ac:spMkLst>
        </pc:spChg>
        <pc:spChg chg="add">
          <ac:chgData name="Bethan Harris (2116541)" userId="S::2116541@student.uwtsd.ac.uk::049505fe-2827-4935-b489-0edff6f145fd" providerId="AD" clId="Web-{6E97D031-302D-6443-A0C5-7599C00E46A8}" dt="2022-08-11T21:12:46.999" v="78"/>
          <ac:spMkLst>
            <pc:docMk/>
            <pc:sldMk cId="750850213" sldId="266"/>
            <ac:spMk id="16" creationId="{1E547BA6-BAE0-43BB-A7CA-60F69CE252F0}"/>
          </ac:spMkLst>
        </pc:spChg>
      </pc:sldChg>
    </pc:docChg>
  </pc:docChgLst>
  <pc:docChgLst>
    <pc:chgData name="Bethan Harris (2116541)" userId="S::2116541@student.uwtsd.ac.uk::049505fe-2827-4935-b489-0edff6f145fd" providerId="AD" clId="Web-{A4248E80-F619-9B4C-513D-CC646A310594}"/>
    <pc:docChg chg="addSld delSld">
      <pc:chgData name="Bethan Harris (2116541)" userId="S::2116541@student.uwtsd.ac.uk::049505fe-2827-4935-b489-0edff6f145fd" providerId="AD" clId="Web-{A4248E80-F619-9B4C-513D-CC646A310594}" dt="2022-02-27T10:27:04.200" v="2"/>
      <pc:docMkLst>
        <pc:docMk/>
      </pc:docMkLst>
      <pc:sldChg chg="new del">
        <pc:chgData name="Bethan Harris (2116541)" userId="S::2116541@student.uwtsd.ac.uk::049505fe-2827-4935-b489-0edff6f145fd" providerId="AD" clId="Web-{A4248E80-F619-9B4C-513D-CC646A310594}" dt="2022-02-27T10:27:04.200" v="2"/>
        <pc:sldMkLst>
          <pc:docMk/>
          <pc:sldMk cId="298441383" sldId="262"/>
        </pc:sldMkLst>
      </pc:sldChg>
      <pc:sldChg chg="del">
        <pc:chgData name="Bethan Harris (2116541)" userId="S::2116541@student.uwtsd.ac.uk::049505fe-2827-4935-b489-0edff6f145fd" providerId="AD" clId="Web-{A4248E80-F619-9B4C-513D-CC646A310594}" dt="2022-02-27T10:18:08.906" v="0"/>
        <pc:sldMkLst>
          <pc:docMk/>
          <pc:sldMk cId="1229149486" sldId="262"/>
        </pc:sldMkLst>
      </pc:sldChg>
    </pc:docChg>
  </pc:docChgLst>
  <pc:docChgLst>
    <pc:chgData name="Bethan Elizabeth Harris (2116541)" userId="S::2116541@student.uwtsd.ac.uk::049505fe-2827-4935-b489-0edff6f145fd" providerId="AD" clId="Web-{1BC2B29B-0D04-4861-B999-1CC14ADF3517}"/>
    <pc:docChg chg="addSld modSld">
      <pc:chgData name="Bethan Elizabeth Harris (2116541)" userId="S::2116541@student.uwtsd.ac.uk::049505fe-2827-4935-b489-0edff6f145fd" providerId="AD" clId="Web-{1BC2B29B-0D04-4861-B999-1CC14ADF3517}" dt="2022-02-15T17:31:43.531" v="350" actId="20577"/>
      <pc:docMkLst>
        <pc:docMk/>
      </pc:docMkLst>
      <pc:sldChg chg="addSp modSp mod setBg">
        <pc:chgData name="Bethan Elizabeth Harris (2116541)" userId="S::2116541@student.uwtsd.ac.uk::049505fe-2827-4935-b489-0edff6f145fd" providerId="AD" clId="Web-{1BC2B29B-0D04-4861-B999-1CC14ADF3517}" dt="2022-02-15T17:02:36.094" v="306" actId="20577"/>
        <pc:sldMkLst>
          <pc:docMk/>
          <pc:sldMk cId="109857222" sldId="256"/>
        </pc:sldMkLst>
        <pc:spChg chg="mod">
          <ac:chgData name="Bethan Elizabeth Harris (2116541)" userId="S::2116541@student.uwtsd.ac.uk::049505fe-2827-4935-b489-0edff6f145fd" providerId="AD" clId="Web-{1BC2B29B-0D04-4861-B999-1CC14ADF3517}" dt="2022-02-15T16:53:37.377" v="291"/>
          <ac:spMkLst>
            <pc:docMk/>
            <pc:sldMk cId="109857222" sldId="256"/>
            <ac:spMk id="2" creationId="{00000000-0000-0000-0000-000000000000}"/>
          </ac:spMkLst>
        </pc:spChg>
        <pc:spChg chg="mod">
          <ac:chgData name="Bethan Elizabeth Harris (2116541)" userId="S::2116541@student.uwtsd.ac.uk::049505fe-2827-4935-b489-0edff6f145fd" providerId="AD" clId="Web-{1BC2B29B-0D04-4861-B999-1CC14ADF3517}" dt="2022-02-15T17:02:36.094" v="306" actId="20577"/>
          <ac:spMkLst>
            <pc:docMk/>
            <pc:sldMk cId="109857222" sldId="256"/>
            <ac:spMk id="3" creationId="{00000000-0000-0000-0000-000000000000}"/>
          </ac:spMkLst>
        </pc:spChg>
        <pc:spChg chg="add">
          <ac:chgData name="Bethan Elizabeth Harris (2116541)" userId="S::2116541@student.uwtsd.ac.uk::049505fe-2827-4935-b489-0edff6f145fd" providerId="AD" clId="Web-{1BC2B29B-0D04-4861-B999-1CC14ADF3517}" dt="2022-02-15T16:53:37.377" v="291"/>
          <ac:spMkLst>
            <pc:docMk/>
            <pc:sldMk cId="109857222" sldId="256"/>
            <ac:spMk id="8" creationId="{DEE2AD96-B495-4E06-9291-B71706F728CB}"/>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0" creationId="{53CF6D67-C5A8-4ADD-9E8E-1E38CA1D3166}"/>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2" creationId="{86909FA0-B515-4681-B7A8-FA281D133B94}"/>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4" creationId="{21C9FE86-FCC3-4A31-AA1C-C882262B7FE7}"/>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6" creationId="{7D96243B-ECED-4B71-8E06-AE9A285EAD20}"/>
          </ac:spMkLst>
        </pc:spChg>
        <pc:spChg chg="add">
          <ac:chgData name="Bethan Elizabeth Harris (2116541)" userId="S::2116541@student.uwtsd.ac.uk::049505fe-2827-4935-b489-0edff6f145fd" providerId="AD" clId="Web-{1BC2B29B-0D04-4861-B999-1CC14ADF3517}" dt="2022-02-15T16:53:37.377" v="291"/>
          <ac:spMkLst>
            <pc:docMk/>
            <pc:sldMk cId="109857222" sldId="256"/>
            <ac:spMk id="18" creationId="{A09989E4-EFDC-4A90-A633-E0525FB4139E}"/>
          </ac:spMkLst>
        </pc:spChg>
      </pc:sldChg>
      <pc:sldChg chg="addSp delSp modSp new mod setBg">
        <pc:chgData name="Bethan Elizabeth Harris (2116541)" userId="S::2116541@student.uwtsd.ac.uk::049505fe-2827-4935-b489-0edff6f145fd" providerId="AD" clId="Web-{1BC2B29B-0D04-4861-B999-1CC14ADF3517}" dt="2022-02-15T17:17:11.992" v="307"/>
        <pc:sldMkLst>
          <pc:docMk/>
          <pc:sldMk cId="113385103" sldId="257"/>
        </pc:sldMkLst>
        <pc:spChg chg="mod">
          <ac:chgData name="Bethan Elizabeth Harris (2116541)" userId="S::2116541@student.uwtsd.ac.uk::049505fe-2827-4935-b489-0edff6f145fd" providerId="AD" clId="Web-{1BC2B29B-0D04-4861-B999-1CC14ADF3517}" dt="2022-02-15T16:58:15.665" v="298"/>
          <ac:spMkLst>
            <pc:docMk/>
            <pc:sldMk cId="113385103" sldId="257"/>
            <ac:spMk id="2" creationId="{4E82D15C-3DF1-4C71-845D-CA0C25361937}"/>
          </ac:spMkLst>
        </pc:spChg>
        <pc:spChg chg="del mod">
          <ac:chgData name="Bethan Elizabeth Harris (2116541)" userId="S::2116541@student.uwtsd.ac.uk::049505fe-2827-4935-b489-0edff6f145fd" providerId="AD" clId="Web-{1BC2B29B-0D04-4861-B999-1CC14ADF3517}" dt="2022-02-15T17:17:11.992" v="307"/>
          <ac:spMkLst>
            <pc:docMk/>
            <pc:sldMk cId="113385103" sldId="257"/>
            <ac:spMk id="3" creationId="{7BFBC91C-FECD-405D-89BF-27645D7089E7}"/>
          </ac:spMkLst>
        </pc:spChg>
        <pc:spChg chg="add">
          <ac:chgData name="Bethan Elizabeth Harris (2116541)" userId="S::2116541@student.uwtsd.ac.uk::049505fe-2827-4935-b489-0edff6f145fd" providerId="AD" clId="Web-{1BC2B29B-0D04-4861-B999-1CC14ADF3517}" dt="2022-02-15T16:58:15.665" v="298"/>
          <ac:spMkLst>
            <pc:docMk/>
            <pc:sldMk cId="113385103" sldId="257"/>
            <ac:spMk id="8" creationId="{1B15ED52-F352-441B-82BF-E0EA34836D08}"/>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0" creationId="{3B2E3793-BFE6-45A2-9B7B-E18844431C99}"/>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2" creationId="{BC4C4868-CB8F-4AF9-9CDB-8108F2C19B67}"/>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4" creationId="{375E0459-6403-40CD-989D-56A4407CA12E}"/>
          </ac:spMkLst>
        </pc:spChg>
        <pc:spChg chg="add">
          <ac:chgData name="Bethan Elizabeth Harris (2116541)" userId="S::2116541@student.uwtsd.ac.uk::049505fe-2827-4935-b489-0edff6f145fd" providerId="AD" clId="Web-{1BC2B29B-0D04-4861-B999-1CC14ADF3517}" dt="2022-02-15T16:58:15.665" v="298"/>
          <ac:spMkLst>
            <pc:docMk/>
            <pc:sldMk cId="113385103" sldId="257"/>
            <ac:spMk id="16" creationId="{53E5B1A8-3AC9-4BD1-9BBC-78CA94F2D1BA}"/>
          </ac:spMkLst>
        </pc:spChg>
      </pc:sldChg>
      <pc:sldChg chg="addSp delSp modSp new mod setBg">
        <pc:chgData name="Bethan Elizabeth Harris (2116541)" userId="S::2116541@student.uwtsd.ac.uk::049505fe-2827-4935-b489-0edff6f145fd" providerId="AD" clId="Web-{1BC2B29B-0D04-4861-B999-1CC14ADF3517}" dt="2022-02-15T16:58:29.306" v="299"/>
        <pc:sldMkLst>
          <pc:docMk/>
          <pc:sldMk cId="1875149612" sldId="258"/>
        </pc:sldMkLst>
        <pc:spChg chg="mod">
          <ac:chgData name="Bethan Elizabeth Harris (2116541)" userId="S::2116541@student.uwtsd.ac.uk::049505fe-2827-4935-b489-0edff6f145fd" providerId="AD" clId="Web-{1BC2B29B-0D04-4861-B999-1CC14ADF3517}" dt="2022-02-15T16:58:29.306" v="299"/>
          <ac:spMkLst>
            <pc:docMk/>
            <pc:sldMk cId="1875149612" sldId="258"/>
            <ac:spMk id="2" creationId="{6CC69469-B923-4506-864F-B76CD762CC30}"/>
          </ac:spMkLst>
        </pc:spChg>
        <pc:spChg chg="del mod">
          <ac:chgData name="Bethan Elizabeth Harris (2116541)" userId="S::2116541@student.uwtsd.ac.uk::049505fe-2827-4935-b489-0edff6f145fd" providerId="AD" clId="Web-{1BC2B29B-0D04-4861-B999-1CC14ADF3517}" dt="2022-02-15T16:27:38.476" v="198"/>
          <ac:spMkLst>
            <pc:docMk/>
            <pc:sldMk cId="1875149612" sldId="258"/>
            <ac:spMk id="3" creationId="{69997163-A000-4C11-9EBA-94940B1FADB9}"/>
          </ac:spMkLst>
        </pc:spChg>
        <pc:spChg chg="add del">
          <ac:chgData name="Bethan Elizabeth Harris (2116541)" userId="S::2116541@student.uwtsd.ac.uk::049505fe-2827-4935-b489-0edff6f145fd" providerId="AD" clId="Web-{1BC2B29B-0D04-4861-B999-1CC14ADF3517}" dt="2022-02-15T16:58:29.306" v="299"/>
          <ac:spMkLst>
            <pc:docMk/>
            <pc:sldMk cId="1875149612" sldId="258"/>
            <ac:spMk id="9" creationId="{B819A166-7571-4003-A6B8-B62034C3ED30}"/>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14" creationId="{BACC6370-2D7E-4714-9D71-7542949D7D5D}"/>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16" creationId="{F68B3F68-107C-434F-AA38-110D5EA91B85}"/>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18" creationId="{AAD0DBB9-1A4B-4391-81D4-CB19F9AB918A}"/>
          </ac:spMkLst>
        </pc:spChg>
        <pc:spChg chg="add">
          <ac:chgData name="Bethan Elizabeth Harris (2116541)" userId="S::2116541@student.uwtsd.ac.uk::049505fe-2827-4935-b489-0edff6f145fd" providerId="AD" clId="Web-{1BC2B29B-0D04-4861-B999-1CC14ADF3517}" dt="2022-02-15T16:58:29.306" v="299"/>
          <ac:spMkLst>
            <pc:docMk/>
            <pc:sldMk cId="1875149612" sldId="258"/>
            <ac:spMk id="20" creationId="{063BBA22-50EA-4C4D-BE05-F1CE4E63AA56}"/>
          </ac:spMkLst>
        </pc:spChg>
        <pc:graphicFrameChg chg="add mod modGraphic">
          <ac:chgData name="Bethan Elizabeth Harris (2116541)" userId="S::2116541@student.uwtsd.ac.uk::049505fe-2827-4935-b489-0edff6f145fd" providerId="AD" clId="Web-{1BC2B29B-0D04-4861-B999-1CC14ADF3517}" dt="2022-02-15T16:58:29.306" v="299"/>
          <ac:graphicFrameMkLst>
            <pc:docMk/>
            <pc:sldMk cId="1875149612" sldId="258"/>
            <ac:graphicFrameMk id="5" creationId="{0D48A5DF-FA49-4352-B4AE-0474958E1576}"/>
          </ac:graphicFrameMkLst>
        </pc:graphicFrameChg>
      </pc:sldChg>
      <pc:sldChg chg="addSp modSp new mod setBg">
        <pc:chgData name="Bethan Elizabeth Harris (2116541)" userId="S::2116541@student.uwtsd.ac.uk::049505fe-2827-4935-b489-0edff6f145fd" providerId="AD" clId="Web-{1BC2B29B-0D04-4861-B999-1CC14ADF3517}" dt="2022-02-15T16:58:43.682" v="300"/>
        <pc:sldMkLst>
          <pc:docMk/>
          <pc:sldMk cId="2146761722" sldId="259"/>
        </pc:sldMkLst>
        <pc:spChg chg="mod">
          <ac:chgData name="Bethan Elizabeth Harris (2116541)" userId="S::2116541@student.uwtsd.ac.uk::049505fe-2827-4935-b489-0edff6f145fd" providerId="AD" clId="Web-{1BC2B29B-0D04-4861-B999-1CC14ADF3517}" dt="2022-02-15T16:58:43.682" v="300"/>
          <ac:spMkLst>
            <pc:docMk/>
            <pc:sldMk cId="2146761722" sldId="259"/>
            <ac:spMk id="2" creationId="{3DA8FE9E-BE46-49B2-B74A-7800AD94A5C2}"/>
          </ac:spMkLst>
        </pc:spChg>
        <pc:spChg chg="mod">
          <ac:chgData name="Bethan Elizabeth Harris (2116541)" userId="S::2116541@student.uwtsd.ac.uk::049505fe-2827-4935-b489-0edff6f145fd" providerId="AD" clId="Web-{1BC2B29B-0D04-4861-B999-1CC14ADF3517}" dt="2022-02-15T16:58:43.682" v="300"/>
          <ac:spMkLst>
            <pc:docMk/>
            <pc:sldMk cId="2146761722" sldId="259"/>
            <ac:spMk id="3" creationId="{27AB2F7D-FCA5-4DEC-9A48-60CDB273EAE5}"/>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8" creationId="{1B15ED52-F352-441B-82BF-E0EA34836D08}"/>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0" creationId="{3B2E3793-BFE6-45A2-9B7B-E18844431C99}"/>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2" creationId="{BC4C4868-CB8F-4AF9-9CDB-8108F2C19B67}"/>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4" creationId="{375E0459-6403-40CD-989D-56A4407CA12E}"/>
          </ac:spMkLst>
        </pc:spChg>
        <pc:spChg chg="add">
          <ac:chgData name="Bethan Elizabeth Harris (2116541)" userId="S::2116541@student.uwtsd.ac.uk::049505fe-2827-4935-b489-0edff6f145fd" providerId="AD" clId="Web-{1BC2B29B-0D04-4861-B999-1CC14ADF3517}" dt="2022-02-15T16:58:43.682" v="300"/>
          <ac:spMkLst>
            <pc:docMk/>
            <pc:sldMk cId="2146761722" sldId="259"/>
            <ac:spMk id="16" creationId="{53E5B1A8-3AC9-4BD1-9BBC-78CA94F2D1BA}"/>
          </ac:spMkLst>
        </pc:spChg>
      </pc:sldChg>
      <pc:sldChg chg="addSp delSp modSp new mod setBg">
        <pc:chgData name="Bethan Elizabeth Harris (2116541)" userId="S::2116541@student.uwtsd.ac.uk::049505fe-2827-4935-b489-0edff6f145fd" providerId="AD" clId="Web-{1BC2B29B-0D04-4861-B999-1CC14ADF3517}" dt="2022-02-15T16:58:53.885" v="301"/>
        <pc:sldMkLst>
          <pc:docMk/>
          <pc:sldMk cId="3930726211" sldId="260"/>
        </pc:sldMkLst>
        <pc:spChg chg="mod">
          <ac:chgData name="Bethan Elizabeth Harris (2116541)" userId="S::2116541@student.uwtsd.ac.uk::049505fe-2827-4935-b489-0edff6f145fd" providerId="AD" clId="Web-{1BC2B29B-0D04-4861-B999-1CC14ADF3517}" dt="2022-02-15T16:58:53.885" v="301"/>
          <ac:spMkLst>
            <pc:docMk/>
            <pc:sldMk cId="3930726211" sldId="260"/>
            <ac:spMk id="2" creationId="{70C58ACC-184D-4686-BEAE-33C6B60E69C4}"/>
          </ac:spMkLst>
        </pc:spChg>
        <pc:spChg chg="mod">
          <ac:chgData name="Bethan Elizabeth Harris (2116541)" userId="S::2116541@student.uwtsd.ac.uk::049505fe-2827-4935-b489-0edff6f145fd" providerId="AD" clId="Web-{1BC2B29B-0D04-4861-B999-1CC14ADF3517}" dt="2022-02-15T16:58:53.885" v="301"/>
          <ac:spMkLst>
            <pc:docMk/>
            <pc:sldMk cId="3930726211" sldId="260"/>
            <ac:spMk id="3" creationId="{0BCDCEF4-FCE4-4497-B212-4CB6FCA2C066}"/>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8" creationId="{827B839B-9ADE-406B-8590-F1CAEDED45A1}"/>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0" creationId="{CFE45BF0-46DB-408C-B5F7-7B11716805D4}"/>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2" creationId="{2AEBC8F2-97B1-41B4-93F1-2D289E197FBA}"/>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4" creationId="{472E3A19-F5D5-48FC-BB9C-48C2F68F598B}"/>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6" creationId="{7A62E32F-BB65-43A8-8EB5-92346890E549}"/>
          </ac:spMkLst>
        </pc:spChg>
        <pc:spChg chg="add del">
          <ac:chgData name="Bethan Elizabeth Harris (2116541)" userId="S::2116541@student.uwtsd.ac.uk::049505fe-2827-4935-b489-0edff6f145fd" providerId="AD" clId="Web-{1BC2B29B-0D04-4861-B999-1CC14ADF3517}" dt="2022-02-15T16:58:53.885" v="301"/>
          <ac:spMkLst>
            <pc:docMk/>
            <pc:sldMk cId="3930726211" sldId="260"/>
            <ac:spMk id="18" creationId="{14E91B64-9FCC-451E-AFB4-A827D6329367}"/>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3" creationId="{1B15ED52-F352-441B-82BF-E0EA34836D08}"/>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5" creationId="{3B2E3793-BFE6-45A2-9B7B-E18844431C99}"/>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7" creationId="{BC4C4868-CB8F-4AF9-9CDB-8108F2C19B67}"/>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29" creationId="{375E0459-6403-40CD-989D-56A4407CA12E}"/>
          </ac:spMkLst>
        </pc:spChg>
        <pc:spChg chg="add">
          <ac:chgData name="Bethan Elizabeth Harris (2116541)" userId="S::2116541@student.uwtsd.ac.uk::049505fe-2827-4935-b489-0edff6f145fd" providerId="AD" clId="Web-{1BC2B29B-0D04-4861-B999-1CC14ADF3517}" dt="2022-02-15T16:58:53.885" v="301"/>
          <ac:spMkLst>
            <pc:docMk/>
            <pc:sldMk cId="3930726211" sldId="260"/>
            <ac:spMk id="31" creationId="{53E5B1A8-3AC9-4BD1-9BBC-78CA94F2D1BA}"/>
          </ac:spMkLst>
        </pc:spChg>
      </pc:sldChg>
      <pc:sldChg chg="modSp add replId">
        <pc:chgData name="Bethan Elizabeth Harris (2116541)" userId="S::2116541@student.uwtsd.ac.uk::049505fe-2827-4935-b489-0edff6f145fd" providerId="AD" clId="Web-{1BC2B29B-0D04-4861-B999-1CC14ADF3517}" dt="2022-02-15T17:31:43.531" v="350" actId="20577"/>
        <pc:sldMkLst>
          <pc:docMk/>
          <pc:sldMk cId="1122112416" sldId="261"/>
        </pc:sldMkLst>
        <pc:graphicFrameChg chg="modGraphic">
          <ac:chgData name="Bethan Elizabeth Harris (2116541)" userId="S::2116541@student.uwtsd.ac.uk::049505fe-2827-4935-b489-0edff6f145fd" providerId="AD" clId="Web-{1BC2B29B-0D04-4861-B999-1CC14ADF3517}" dt="2022-02-15T17:31:43.531" v="350" actId="20577"/>
          <ac:graphicFrameMkLst>
            <pc:docMk/>
            <pc:sldMk cId="1122112416" sldId="261"/>
            <ac:graphicFrameMk id="5" creationId="{0D48A5DF-FA49-4352-B4AE-0474958E1576}"/>
          </ac:graphicFrameMkLst>
        </pc:graphicFrameChg>
      </pc:sldChg>
    </pc:docChg>
  </pc:docChgLst>
  <pc:docChgLst>
    <pc:chgData name="Bethan Harris (2116541)" userId="S::2116541@student.uwtsd.ac.uk::049505fe-2827-4935-b489-0edff6f145fd" providerId="AD" clId="Web-{EB6F4702-E580-E96A-6B23-934E87ADF0A5}"/>
    <pc:docChg chg="addSld modSld">
      <pc:chgData name="Bethan Harris (2116541)" userId="S::2116541@student.uwtsd.ac.uk::049505fe-2827-4935-b489-0edff6f145fd" providerId="AD" clId="Web-{EB6F4702-E580-E96A-6B23-934E87ADF0A5}" dt="2022-02-26T22:45:35.006" v="88" actId="20577"/>
      <pc:docMkLst>
        <pc:docMk/>
      </pc:docMkLst>
      <pc:sldChg chg="addSp modSp new mod setBg">
        <pc:chgData name="Bethan Harris (2116541)" userId="S::2116541@student.uwtsd.ac.uk::049505fe-2827-4935-b489-0edff6f145fd" providerId="AD" clId="Web-{EB6F4702-E580-E96A-6B23-934E87ADF0A5}" dt="2022-02-26T22:45:35.006" v="88" actId="20577"/>
        <pc:sldMkLst>
          <pc:docMk/>
          <pc:sldMk cId="2642430603" sldId="261"/>
        </pc:sldMkLst>
        <pc:spChg chg="mod">
          <ac:chgData name="Bethan Harris (2116541)" userId="S::2116541@student.uwtsd.ac.uk::049505fe-2827-4935-b489-0edff6f145fd" providerId="AD" clId="Web-{EB6F4702-E580-E96A-6B23-934E87ADF0A5}" dt="2022-02-26T22:25:42.002" v="4"/>
          <ac:spMkLst>
            <pc:docMk/>
            <pc:sldMk cId="2642430603" sldId="261"/>
            <ac:spMk id="2" creationId="{16AF5D3F-2604-4B1D-AC48-7E9AF1447DD8}"/>
          </ac:spMkLst>
        </pc:spChg>
        <pc:spChg chg="mod">
          <ac:chgData name="Bethan Harris (2116541)" userId="S::2116541@student.uwtsd.ac.uk::049505fe-2827-4935-b489-0edff6f145fd" providerId="AD" clId="Web-{EB6F4702-E580-E96A-6B23-934E87ADF0A5}" dt="2022-02-26T22:45:35.006" v="88" actId="20577"/>
          <ac:spMkLst>
            <pc:docMk/>
            <pc:sldMk cId="2642430603" sldId="261"/>
            <ac:spMk id="3" creationId="{32B55FAE-D75A-4098-9AE6-FB9C9FAF68A6}"/>
          </ac:spMkLst>
        </pc:spChg>
        <pc:spChg chg="add">
          <ac:chgData name="Bethan Harris (2116541)" userId="S::2116541@student.uwtsd.ac.uk::049505fe-2827-4935-b489-0edff6f145fd" providerId="AD" clId="Web-{EB6F4702-E580-E96A-6B23-934E87ADF0A5}" dt="2022-02-26T22:25:42.002" v="4"/>
          <ac:spMkLst>
            <pc:docMk/>
            <pc:sldMk cId="2642430603" sldId="261"/>
            <ac:spMk id="8" creationId="{1B15ED52-F352-441B-82BF-E0EA34836D08}"/>
          </ac:spMkLst>
        </pc:spChg>
        <pc:spChg chg="add">
          <ac:chgData name="Bethan Harris (2116541)" userId="S::2116541@student.uwtsd.ac.uk::049505fe-2827-4935-b489-0edff6f145fd" providerId="AD" clId="Web-{EB6F4702-E580-E96A-6B23-934E87ADF0A5}" dt="2022-02-26T22:25:42.002" v="4"/>
          <ac:spMkLst>
            <pc:docMk/>
            <pc:sldMk cId="2642430603" sldId="261"/>
            <ac:spMk id="10" creationId="{3B2E3793-BFE6-45A2-9B7B-E18844431C99}"/>
          </ac:spMkLst>
        </pc:spChg>
        <pc:spChg chg="add">
          <ac:chgData name="Bethan Harris (2116541)" userId="S::2116541@student.uwtsd.ac.uk::049505fe-2827-4935-b489-0edff6f145fd" providerId="AD" clId="Web-{EB6F4702-E580-E96A-6B23-934E87ADF0A5}" dt="2022-02-26T22:25:42.002" v="4"/>
          <ac:spMkLst>
            <pc:docMk/>
            <pc:sldMk cId="2642430603" sldId="261"/>
            <ac:spMk id="12" creationId="{BC4C4868-CB8F-4AF9-9CDB-8108F2C19B67}"/>
          </ac:spMkLst>
        </pc:spChg>
        <pc:spChg chg="add">
          <ac:chgData name="Bethan Harris (2116541)" userId="S::2116541@student.uwtsd.ac.uk::049505fe-2827-4935-b489-0edff6f145fd" providerId="AD" clId="Web-{EB6F4702-E580-E96A-6B23-934E87ADF0A5}" dt="2022-02-26T22:25:42.002" v="4"/>
          <ac:spMkLst>
            <pc:docMk/>
            <pc:sldMk cId="2642430603" sldId="261"/>
            <ac:spMk id="14" creationId="{375E0459-6403-40CD-989D-56A4407CA12E}"/>
          </ac:spMkLst>
        </pc:spChg>
        <pc:spChg chg="add">
          <ac:chgData name="Bethan Harris (2116541)" userId="S::2116541@student.uwtsd.ac.uk::049505fe-2827-4935-b489-0edff6f145fd" providerId="AD" clId="Web-{EB6F4702-E580-E96A-6B23-934E87ADF0A5}" dt="2022-02-26T22:25:42.002" v="4"/>
          <ac:spMkLst>
            <pc:docMk/>
            <pc:sldMk cId="2642430603" sldId="261"/>
            <ac:spMk id="16" creationId="{53E5B1A8-3AC9-4BD1-9BBC-78CA94F2D1BA}"/>
          </ac:spMkLst>
        </pc:spChg>
      </pc:sldChg>
    </pc:docChg>
  </pc:docChgLst>
  <pc:docChgLst>
    <pc:chgData name="Bethan Harris (2116541)" userId="S::2116541@student.uwtsd.ac.uk::049505fe-2827-4935-b489-0edff6f145fd" providerId="AD" clId="Web-{AE00FC9A-E88D-46C3-83BE-86834B4FD499}"/>
    <pc:docChg chg="modSld">
      <pc:chgData name="Bethan Harris (2116541)" userId="S::2116541@student.uwtsd.ac.uk::049505fe-2827-4935-b489-0edff6f145fd" providerId="AD" clId="Web-{AE00FC9A-E88D-46C3-83BE-86834B4FD499}" dt="2022-08-13T11:26:37.720" v="239" actId="20577"/>
      <pc:docMkLst>
        <pc:docMk/>
      </pc:docMkLst>
      <pc:sldChg chg="modSp">
        <pc:chgData name="Bethan Harris (2116541)" userId="S::2116541@student.uwtsd.ac.uk::049505fe-2827-4935-b489-0edff6f145fd" providerId="AD" clId="Web-{AE00FC9A-E88D-46C3-83BE-86834B4FD499}" dt="2022-08-13T10:40:46.504" v="5" actId="20577"/>
        <pc:sldMkLst>
          <pc:docMk/>
          <pc:sldMk cId="109857222" sldId="256"/>
        </pc:sldMkLst>
        <pc:spChg chg="mod">
          <ac:chgData name="Bethan Harris (2116541)" userId="S::2116541@student.uwtsd.ac.uk::049505fe-2827-4935-b489-0edff6f145fd" providerId="AD" clId="Web-{AE00FC9A-E88D-46C3-83BE-86834B4FD499}" dt="2022-08-13T10:40:46.504" v="5" actId="20577"/>
          <ac:spMkLst>
            <pc:docMk/>
            <pc:sldMk cId="109857222" sldId="256"/>
            <ac:spMk id="3" creationId="{00000000-0000-0000-0000-000000000000}"/>
          </ac:spMkLst>
        </pc:spChg>
        <pc:spChg chg="mod">
          <ac:chgData name="Bethan Harris (2116541)" userId="S::2116541@student.uwtsd.ac.uk::049505fe-2827-4935-b489-0edff6f145fd" providerId="AD" clId="Web-{AE00FC9A-E88D-46C3-83BE-86834B4FD499}" dt="2022-08-13T10:40:35.722" v="1" actId="20577"/>
          <ac:spMkLst>
            <pc:docMk/>
            <pc:sldMk cId="109857222" sldId="256"/>
            <ac:spMk id="4" creationId="{2CF34C79-C0D2-C425-BDCA-1CCC005CB03D}"/>
          </ac:spMkLst>
        </pc:spChg>
      </pc:sldChg>
      <pc:sldChg chg="modSp">
        <pc:chgData name="Bethan Harris (2116541)" userId="S::2116541@student.uwtsd.ac.uk::049505fe-2827-4935-b489-0edff6f145fd" providerId="AD" clId="Web-{AE00FC9A-E88D-46C3-83BE-86834B4FD499}" dt="2022-08-13T11:24:00.107" v="234" actId="20577"/>
        <pc:sldMkLst>
          <pc:docMk/>
          <pc:sldMk cId="113385103" sldId="257"/>
        </pc:sldMkLst>
        <pc:spChg chg="mod">
          <ac:chgData name="Bethan Harris (2116541)" userId="S::2116541@student.uwtsd.ac.uk::049505fe-2827-4935-b489-0edff6f145fd" providerId="AD" clId="Web-{AE00FC9A-E88D-46C3-83BE-86834B4FD499}" dt="2022-08-13T11:24:00.107" v="234" actId="20577"/>
          <ac:spMkLst>
            <pc:docMk/>
            <pc:sldMk cId="113385103" sldId="257"/>
            <ac:spMk id="5" creationId="{F9CAD7A9-8124-469D-A5F1-65E512D9C1B2}"/>
          </ac:spMkLst>
        </pc:spChg>
      </pc:sldChg>
      <pc:sldChg chg="modSp">
        <pc:chgData name="Bethan Harris (2116541)" userId="S::2116541@student.uwtsd.ac.uk::049505fe-2827-4935-b489-0edff6f145fd" providerId="AD" clId="Web-{AE00FC9A-E88D-46C3-83BE-86834B4FD499}" dt="2022-08-13T10:49:38.200" v="54" actId="20577"/>
        <pc:sldMkLst>
          <pc:docMk/>
          <pc:sldMk cId="2146761722" sldId="259"/>
        </pc:sldMkLst>
        <pc:graphicFrameChg chg="modGraphic">
          <ac:chgData name="Bethan Harris (2116541)" userId="S::2116541@student.uwtsd.ac.uk::049505fe-2827-4935-b489-0edff6f145fd" providerId="AD" clId="Web-{AE00FC9A-E88D-46C3-83BE-86834B4FD499}" dt="2022-08-13T10:49:38.200" v="54" actId="20577"/>
          <ac:graphicFrameMkLst>
            <pc:docMk/>
            <pc:sldMk cId="2146761722" sldId="259"/>
            <ac:graphicFrameMk id="18" creationId="{9EE1C047-559A-9DC7-3DB7-8C381AD1D5AA}"/>
          </ac:graphicFrameMkLst>
        </pc:graphicFrameChg>
      </pc:sldChg>
      <pc:sldChg chg="modSp">
        <pc:chgData name="Bethan Harris (2116541)" userId="S::2116541@student.uwtsd.ac.uk::049505fe-2827-4935-b489-0edff6f145fd" providerId="AD" clId="Web-{AE00FC9A-E88D-46C3-83BE-86834B4FD499}" dt="2022-08-13T11:20:51.805" v="232" actId="20577"/>
        <pc:sldMkLst>
          <pc:docMk/>
          <pc:sldMk cId="3930726211" sldId="260"/>
        </pc:sldMkLst>
        <pc:spChg chg="mod">
          <ac:chgData name="Bethan Harris (2116541)" userId="S::2116541@student.uwtsd.ac.uk::049505fe-2827-4935-b489-0edff6f145fd" providerId="AD" clId="Web-{AE00FC9A-E88D-46C3-83BE-86834B4FD499}" dt="2022-08-13T11:20:51.805" v="232" actId="20577"/>
          <ac:spMkLst>
            <pc:docMk/>
            <pc:sldMk cId="3930726211" sldId="260"/>
            <ac:spMk id="3" creationId="{0BCDCEF4-FCE4-4497-B212-4CB6FCA2C066}"/>
          </ac:spMkLst>
        </pc:spChg>
      </pc:sldChg>
      <pc:sldChg chg="modSp">
        <pc:chgData name="Bethan Harris (2116541)" userId="S::2116541@student.uwtsd.ac.uk::049505fe-2827-4935-b489-0edff6f145fd" providerId="AD" clId="Web-{AE00FC9A-E88D-46C3-83BE-86834B4FD499}" dt="2022-08-13T11:26:37.720" v="239" actId="20577"/>
        <pc:sldMkLst>
          <pc:docMk/>
          <pc:sldMk cId="2664270979" sldId="265"/>
        </pc:sldMkLst>
        <pc:spChg chg="mod">
          <ac:chgData name="Bethan Harris (2116541)" userId="S::2116541@student.uwtsd.ac.uk::049505fe-2827-4935-b489-0edff6f145fd" providerId="AD" clId="Web-{AE00FC9A-E88D-46C3-83BE-86834B4FD499}" dt="2022-08-13T11:26:37.720" v="239" actId="20577"/>
          <ac:spMkLst>
            <pc:docMk/>
            <pc:sldMk cId="2664270979" sldId="265"/>
            <ac:spMk id="3" creationId="{8D647943-9DF9-7143-2FD3-68303534E3C3}"/>
          </ac:spMkLst>
        </pc:spChg>
      </pc:sldChg>
      <pc:sldChg chg="modSp">
        <pc:chgData name="Bethan Harris (2116541)" userId="S::2116541@student.uwtsd.ac.uk::049505fe-2827-4935-b489-0edff6f145fd" providerId="AD" clId="Web-{AE00FC9A-E88D-46C3-83BE-86834B4FD499}" dt="2022-08-13T11:08:46.623" v="221" actId="20577"/>
        <pc:sldMkLst>
          <pc:docMk/>
          <pc:sldMk cId="750850213" sldId="266"/>
        </pc:sldMkLst>
        <pc:spChg chg="mod">
          <ac:chgData name="Bethan Harris (2116541)" userId="S::2116541@student.uwtsd.ac.uk::049505fe-2827-4935-b489-0edff6f145fd" providerId="AD" clId="Web-{AE00FC9A-E88D-46C3-83BE-86834B4FD499}" dt="2022-08-13T11:08:46.623" v="221" actId="20577"/>
          <ac:spMkLst>
            <pc:docMk/>
            <pc:sldMk cId="750850213" sldId="266"/>
            <ac:spMk id="3" creationId="{749927EB-2C6B-18E6-A97E-0FD0D9E6E593}"/>
          </ac:spMkLst>
        </pc:spChg>
      </pc:sldChg>
    </pc:docChg>
  </pc:docChgLst>
  <pc:docChgLst>
    <pc:chgData name="Bethan Harris (2116541)" userId="S::2116541@student.uwtsd.ac.uk::049505fe-2827-4935-b489-0edff6f145fd" providerId="AD" clId="Web-{50135BC9-85AC-2730-D45C-341FDD20341D}"/>
    <pc:docChg chg="modSld">
      <pc:chgData name="Bethan Harris (2116541)" userId="S::2116541@student.uwtsd.ac.uk::049505fe-2827-4935-b489-0edff6f145fd" providerId="AD" clId="Web-{50135BC9-85AC-2730-D45C-341FDD20341D}" dt="2022-02-26T23:50:54.045" v="5" actId="20577"/>
      <pc:docMkLst>
        <pc:docMk/>
      </pc:docMkLst>
      <pc:sldChg chg="modSp">
        <pc:chgData name="Bethan Harris (2116541)" userId="S::2116541@student.uwtsd.ac.uk::049505fe-2827-4935-b489-0edff6f145fd" providerId="AD" clId="Web-{50135BC9-85AC-2730-D45C-341FDD20341D}" dt="2022-02-26T23:50:54.045" v="5" actId="20577"/>
        <pc:sldMkLst>
          <pc:docMk/>
          <pc:sldMk cId="2146761722" sldId="259"/>
        </pc:sldMkLst>
        <pc:spChg chg="mod">
          <ac:chgData name="Bethan Harris (2116541)" userId="S::2116541@student.uwtsd.ac.uk::049505fe-2827-4935-b489-0edff6f145fd" providerId="AD" clId="Web-{50135BC9-85AC-2730-D45C-341FDD20341D}" dt="2022-02-26T23:50:54.045" v="5" actId="20577"/>
          <ac:spMkLst>
            <pc:docMk/>
            <pc:sldMk cId="2146761722" sldId="259"/>
            <ac:spMk id="3" creationId="{27AB2F7D-FCA5-4DEC-9A48-60CDB273EAE5}"/>
          </ac:spMkLst>
        </pc:spChg>
      </pc:sldChg>
    </pc:docChg>
  </pc:docChgLst>
  <pc:docChgLst>
    <pc:chgData name="Bethan Harris (2116541)" userId="S::2116541@student.uwtsd.ac.uk::049505fe-2827-4935-b489-0edff6f145fd" providerId="AD" clId="Web-{03F7A882-F597-0138-9174-B57B6387C9F7}"/>
    <pc:docChg chg="addSld modSld">
      <pc:chgData name="Bethan Harris (2116541)" userId="S::2116541@student.uwtsd.ac.uk::049505fe-2827-4935-b489-0edff6f145fd" providerId="AD" clId="Web-{03F7A882-F597-0138-9174-B57B6387C9F7}" dt="2022-07-24T13:36:53.981" v="150" actId="20577"/>
      <pc:docMkLst>
        <pc:docMk/>
      </pc:docMkLst>
      <pc:sldChg chg="modSp">
        <pc:chgData name="Bethan Harris (2116541)" userId="S::2116541@student.uwtsd.ac.uk::049505fe-2827-4935-b489-0edff6f145fd" providerId="AD" clId="Web-{03F7A882-F597-0138-9174-B57B6387C9F7}" dt="2022-07-24T13:36:53.981" v="150" actId="20577"/>
        <pc:sldMkLst>
          <pc:docMk/>
          <pc:sldMk cId="113385103" sldId="257"/>
        </pc:sldMkLst>
        <pc:spChg chg="mod">
          <ac:chgData name="Bethan Harris (2116541)" userId="S::2116541@student.uwtsd.ac.uk::049505fe-2827-4935-b489-0edff6f145fd" providerId="AD" clId="Web-{03F7A882-F597-0138-9174-B57B6387C9F7}" dt="2022-07-24T13:30:13.230" v="8" actId="20577"/>
          <ac:spMkLst>
            <pc:docMk/>
            <pc:sldMk cId="113385103" sldId="257"/>
            <ac:spMk id="2" creationId="{4E82D15C-3DF1-4C71-845D-CA0C25361937}"/>
          </ac:spMkLst>
        </pc:spChg>
        <pc:spChg chg="mod">
          <ac:chgData name="Bethan Harris (2116541)" userId="S::2116541@student.uwtsd.ac.uk::049505fe-2827-4935-b489-0edff6f145fd" providerId="AD" clId="Web-{03F7A882-F597-0138-9174-B57B6387C9F7}" dt="2022-07-24T13:36:53.981" v="150" actId="20577"/>
          <ac:spMkLst>
            <pc:docMk/>
            <pc:sldMk cId="113385103" sldId="257"/>
            <ac:spMk id="5" creationId="{F9CAD7A9-8124-469D-A5F1-65E512D9C1B2}"/>
          </ac:spMkLst>
        </pc:spChg>
      </pc:sldChg>
      <pc:sldChg chg="new">
        <pc:chgData name="Bethan Harris (2116541)" userId="S::2116541@student.uwtsd.ac.uk::049505fe-2827-4935-b489-0edff6f145fd" providerId="AD" clId="Web-{03F7A882-F597-0138-9174-B57B6387C9F7}" dt="2022-07-24T13:34:14.712" v="134"/>
        <pc:sldMkLst>
          <pc:docMk/>
          <pc:sldMk cId="2521165115" sldId="264"/>
        </pc:sldMkLst>
      </pc:sldChg>
      <pc:sldChg chg="modSp new">
        <pc:chgData name="Bethan Harris (2116541)" userId="S::2116541@student.uwtsd.ac.uk::049505fe-2827-4935-b489-0edff6f145fd" providerId="AD" clId="Web-{03F7A882-F597-0138-9174-B57B6387C9F7}" dt="2022-07-24T13:35:25.530" v="141" actId="20577"/>
        <pc:sldMkLst>
          <pc:docMk/>
          <pc:sldMk cId="2664270979" sldId="265"/>
        </pc:sldMkLst>
        <pc:spChg chg="mod">
          <ac:chgData name="Bethan Harris (2116541)" userId="S::2116541@student.uwtsd.ac.uk::049505fe-2827-4935-b489-0edff6f145fd" providerId="AD" clId="Web-{03F7A882-F597-0138-9174-B57B6387C9F7}" dt="2022-07-24T13:35:25.530" v="141" actId="20577"/>
          <ac:spMkLst>
            <pc:docMk/>
            <pc:sldMk cId="2664270979" sldId="265"/>
            <ac:spMk id="2" creationId="{BC05987C-3E96-A771-3722-547D3E4613F5}"/>
          </ac:spMkLst>
        </pc:spChg>
      </pc:sldChg>
    </pc:docChg>
  </pc:docChgLst>
  <pc:docChgLst>
    <pc:chgData name="Bethan Harris (2116541)" userId="S::2116541@student.uwtsd.ac.uk::049505fe-2827-4935-b489-0edff6f145fd" providerId="AD" clId="Web-{2EDF0834-B545-5194-6197-38086CF4D73A}"/>
    <pc:docChg chg="addSld delSld modSld">
      <pc:chgData name="Bethan Harris (2116541)" userId="S::2116541@student.uwtsd.ac.uk::049505fe-2827-4935-b489-0edff6f145fd" providerId="AD" clId="Web-{2EDF0834-B545-5194-6197-38086CF4D73A}" dt="2022-07-24T17:20:38.815" v="1639" actId="20577"/>
      <pc:docMkLst>
        <pc:docMk/>
      </pc:docMkLst>
      <pc:sldChg chg="addSp delSp modSp">
        <pc:chgData name="Bethan Harris (2116541)" userId="S::2116541@student.uwtsd.ac.uk::049505fe-2827-4935-b489-0edff6f145fd" providerId="AD" clId="Web-{2EDF0834-B545-5194-6197-38086CF4D73A}" dt="2022-07-24T14:08:24.197" v="143" actId="1076"/>
        <pc:sldMkLst>
          <pc:docMk/>
          <pc:sldMk cId="109857222" sldId="256"/>
        </pc:sldMkLst>
        <pc:spChg chg="mod ord">
          <ac:chgData name="Bethan Harris (2116541)" userId="S::2116541@student.uwtsd.ac.uk::049505fe-2827-4935-b489-0edff6f145fd" providerId="AD" clId="Web-{2EDF0834-B545-5194-6197-38086CF4D73A}" dt="2022-07-24T14:08:24.197" v="143" actId="1076"/>
          <ac:spMkLst>
            <pc:docMk/>
            <pc:sldMk cId="109857222" sldId="256"/>
            <ac:spMk id="2" creationId="{00000000-0000-0000-0000-000000000000}"/>
          </ac:spMkLst>
        </pc:spChg>
        <pc:spChg chg="mod">
          <ac:chgData name="Bethan Harris (2116541)" userId="S::2116541@student.uwtsd.ac.uk::049505fe-2827-4935-b489-0edff6f145fd" providerId="AD" clId="Web-{2EDF0834-B545-5194-6197-38086CF4D73A}" dt="2022-07-24T14:08:17.525" v="142" actId="1076"/>
          <ac:spMkLst>
            <pc:docMk/>
            <pc:sldMk cId="109857222" sldId="256"/>
            <ac:spMk id="3" creationId="{00000000-0000-0000-0000-000000000000}"/>
          </ac:spMkLst>
        </pc:spChg>
        <pc:spChg chg="add mod">
          <ac:chgData name="Bethan Harris (2116541)" userId="S::2116541@student.uwtsd.ac.uk::049505fe-2827-4935-b489-0edff6f145fd" providerId="AD" clId="Web-{2EDF0834-B545-5194-6197-38086CF4D73A}" dt="2022-07-24T14:07:09.802" v="125" actId="20577"/>
          <ac:spMkLst>
            <pc:docMk/>
            <pc:sldMk cId="109857222" sldId="256"/>
            <ac:spMk id="4" creationId="{2CF34C79-C0D2-C425-BDCA-1CCC005CB03D}"/>
          </ac:spMkLst>
        </pc:spChg>
        <pc:spChg chg="del">
          <ac:chgData name="Bethan Harris (2116541)" userId="S::2116541@student.uwtsd.ac.uk::049505fe-2827-4935-b489-0edff6f145fd" providerId="AD" clId="Web-{2EDF0834-B545-5194-6197-38086CF4D73A}" dt="2022-07-24T14:05:31.718" v="114"/>
          <ac:spMkLst>
            <pc:docMk/>
            <pc:sldMk cId="109857222" sldId="256"/>
            <ac:spMk id="8" creationId="{DEE2AD96-B495-4E06-9291-B71706F728CB}"/>
          </ac:spMkLst>
        </pc:spChg>
        <pc:spChg chg="del">
          <ac:chgData name="Bethan Harris (2116541)" userId="S::2116541@student.uwtsd.ac.uk::049505fe-2827-4935-b489-0edff6f145fd" providerId="AD" clId="Web-{2EDF0834-B545-5194-6197-38086CF4D73A}" dt="2022-07-24T14:05:31.718" v="114"/>
          <ac:spMkLst>
            <pc:docMk/>
            <pc:sldMk cId="109857222" sldId="256"/>
            <ac:spMk id="10" creationId="{53CF6D67-C5A8-4ADD-9E8E-1E38CA1D3166}"/>
          </ac:spMkLst>
        </pc:spChg>
        <pc:spChg chg="del">
          <ac:chgData name="Bethan Harris (2116541)" userId="S::2116541@student.uwtsd.ac.uk::049505fe-2827-4935-b489-0edff6f145fd" providerId="AD" clId="Web-{2EDF0834-B545-5194-6197-38086CF4D73A}" dt="2022-07-24T14:05:31.718" v="114"/>
          <ac:spMkLst>
            <pc:docMk/>
            <pc:sldMk cId="109857222" sldId="256"/>
            <ac:spMk id="12" creationId="{86909FA0-B515-4681-B7A8-FA281D133B94}"/>
          </ac:spMkLst>
        </pc:spChg>
        <pc:spChg chg="del">
          <ac:chgData name="Bethan Harris (2116541)" userId="S::2116541@student.uwtsd.ac.uk::049505fe-2827-4935-b489-0edff6f145fd" providerId="AD" clId="Web-{2EDF0834-B545-5194-6197-38086CF4D73A}" dt="2022-07-24T14:05:31.718" v="114"/>
          <ac:spMkLst>
            <pc:docMk/>
            <pc:sldMk cId="109857222" sldId="256"/>
            <ac:spMk id="14" creationId="{21C9FE86-FCC3-4A31-AA1C-C882262B7FE7}"/>
          </ac:spMkLst>
        </pc:spChg>
        <pc:spChg chg="del">
          <ac:chgData name="Bethan Harris (2116541)" userId="S::2116541@student.uwtsd.ac.uk::049505fe-2827-4935-b489-0edff6f145fd" providerId="AD" clId="Web-{2EDF0834-B545-5194-6197-38086CF4D73A}" dt="2022-07-24T14:05:31.718" v="114"/>
          <ac:spMkLst>
            <pc:docMk/>
            <pc:sldMk cId="109857222" sldId="256"/>
            <ac:spMk id="16" creationId="{7D96243B-ECED-4B71-8E06-AE9A285EAD20}"/>
          </ac:spMkLst>
        </pc:spChg>
        <pc:spChg chg="del">
          <ac:chgData name="Bethan Harris (2116541)" userId="S::2116541@student.uwtsd.ac.uk::049505fe-2827-4935-b489-0edff6f145fd" providerId="AD" clId="Web-{2EDF0834-B545-5194-6197-38086CF4D73A}" dt="2022-07-24T14:05:31.718" v="114"/>
          <ac:spMkLst>
            <pc:docMk/>
            <pc:sldMk cId="109857222" sldId="256"/>
            <ac:spMk id="18" creationId="{A09989E4-EFDC-4A90-A633-E0525FB4139E}"/>
          </ac:spMkLst>
        </pc:spChg>
        <pc:spChg chg="add">
          <ac:chgData name="Bethan Harris (2116541)" userId="S::2116541@student.uwtsd.ac.uk::049505fe-2827-4935-b489-0edff6f145fd" providerId="AD" clId="Web-{2EDF0834-B545-5194-6197-38086CF4D73A}" dt="2022-07-24T14:05:31.718" v="114"/>
          <ac:spMkLst>
            <pc:docMk/>
            <pc:sldMk cId="109857222" sldId="256"/>
            <ac:spMk id="23" creationId="{88294908-8B00-4F58-BBBA-20F71A40AA9E}"/>
          </ac:spMkLst>
        </pc:spChg>
        <pc:spChg chg="add">
          <ac:chgData name="Bethan Harris (2116541)" userId="S::2116541@student.uwtsd.ac.uk::049505fe-2827-4935-b489-0edff6f145fd" providerId="AD" clId="Web-{2EDF0834-B545-5194-6197-38086CF4D73A}" dt="2022-07-24T14:05:31.718" v="114"/>
          <ac:spMkLst>
            <pc:docMk/>
            <pc:sldMk cId="109857222" sldId="256"/>
            <ac:spMk id="25" creationId="{4364C879-1404-4203-8E9D-CC5DE0A621A2}"/>
          </ac:spMkLst>
        </pc:spChg>
        <pc:spChg chg="add">
          <ac:chgData name="Bethan Harris (2116541)" userId="S::2116541@student.uwtsd.ac.uk::049505fe-2827-4935-b489-0edff6f145fd" providerId="AD" clId="Web-{2EDF0834-B545-5194-6197-38086CF4D73A}" dt="2022-07-24T14:05:31.718" v="114"/>
          <ac:spMkLst>
            <pc:docMk/>
            <pc:sldMk cId="109857222" sldId="256"/>
            <ac:spMk id="27" creationId="{84617302-4B0D-4351-A6BB-6F0930D943AC}"/>
          </ac:spMkLst>
        </pc:spChg>
        <pc:spChg chg="add">
          <ac:chgData name="Bethan Harris (2116541)" userId="S::2116541@student.uwtsd.ac.uk::049505fe-2827-4935-b489-0edff6f145fd" providerId="AD" clId="Web-{2EDF0834-B545-5194-6197-38086CF4D73A}" dt="2022-07-24T14:05:31.718" v="114"/>
          <ac:spMkLst>
            <pc:docMk/>
            <pc:sldMk cId="109857222" sldId="256"/>
            <ac:spMk id="29" creationId="{DA2C7802-C2E0-4218-8F89-8DD7CCD2CD1C}"/>
          </ac:spMkLst>
        </pc:spChg>
        <pc:spChg chg="add">
          <ac:chgData name="Bethan Harris (2116541)" userId="S::2116541@student.uwtsd.ac.uk::049505fe-2827-4935-b489-0edff6f145fd" providerId="AD" clId="Web-{2EDF0834-B545-5194-6197-38086CF4D73A}" dt="2022-07-24T14:05:31.718" v="114"/>
          <ac:spMkLst>
            <pc:docMk/>
            <pc:sldMk cId="109857222" sldId="256"/>
            <ac:spMk id="31" creationId="{A6D7111A-21E5-4EE9-8A78-10E5530F0116}"/>
          </ac:spMkLst>
        </pc:spChg>
        <pc:spChg chg="add">
          <ac:chgData name="Bethan Harris (2116541)" userId="S::2116541@student.uwtsd.ac.uk::049505fe-2827-4935-b489-0edff6f145fd" providerId="AD" clId="Web-{2EDF0834-B545-5194-6197-38086CF4D73A}" dt="2022-07-24T14:05:31.718" v="114"/>
          <ac:spMkLst>
            <pc:docMk/>
            <pc:sldMk cId="109857222" sldId="256"/>
            <ac:spMk id="33" creationId="{A3969E80-A77B-49FC-9122-D89AFD5EE118}"/>
          </ac:spMkLst>
        </pc:spChg>
        <pc:spChg chg="add">
          <ac:chgData name="Bethan Harris (2116541)" userId="S::2116541@student.uwtsd.ac.uk::049505fe-2827-4935-b489-0edff6f145fd" providerId="AD" clId="Web-{2EDF0834-B545-5194-6197-38086CF4D73A}" dt="2022-07-24T14:05:31.718" v="114"/>
          <ac:spMkLst>
            <pc:docMk/>
            <pc:sldMk cId="109857222" sldId="256"/>
            <ac:spMk id="35" creationId="{1849CA57-76BD-4CF2-80BA-D7A46A01B7B1}"/>
          </ac:spMkLst>
        </pc:spChg>
        <pc:spChg chg="add">
          <ac:chgData name="Bethan Harris (2116541)" userId="S::2116541@student.uwtsd.ac.uk::049505fe-2827-4935-b489-0edff6f145fd" providerId="AD" clId="Web-{2EDF0834-B545-5194-6197-38086CF4D73A}" dt="2022-07-24T14:05:31.718" v="114"/>
          <ac:spMkLst>
            <pc:docMk/>
            <pc:sldMk cId="109857222" sldId="256"/>
            <ac:spMk id="37" creationId="{35E9085E-E730-4768-83D4-6CB7E9897153}"/>
          </ac:spMkLst>
        </pc:spChg>
        <pc:spChg chg="add">
          <ac:chgData name="Bethan Harris (2116541)" userId="S::2116541@student.uwtsd.ac.uk::049505fe-2827-4935-b489-0edff6f145fd" providerId="AD" clId="Web-{2EDF0834-B545-5194-6197-38086CF4D73A}" dt="2022-07-24T14:05:31.718" v="114"/>
          <ac:spMkLst>
            <pc:docMk/>
            <pc:sldMk cId="109857222" sldId="256"/>
            <ac:spMk id="39" creationId="{973272FE-A474-4CAE-8CA2-BCC8B476C3F4}"/>
          </ac:spMkLst>
        </pc:spChg>
        <pc:spChg chg="add">
          <ac:chgData name="Bethan Harris (2116541)" userId="S::2116541@student.uwtsd.ac.uk::049505fe-2827-4935-b489-0edff6f145fd" providerId="AD" clId="Web-{2EDF0834-B545-5194-6197-38086CF4D73A}" dt="2022-07-24T14:05:31.718" v="114"/>
          <ac:spMkLst>
            <pc:docMk/>
            <pc:sldMk cId="109857222" sldId="256"/>
            <ac:spMk id="41" creationId="{E07981EA-05A6-437C-88D7-B377B92B031D}"/>
          </ac:spMkLst>
        </pc:spChg>
        <pc:spChg chg="add">
          <ac:chgData name="Bethan Harris (2116541)" userId="S::2116541@student.uwtsd.ac.uk::049505fe-2827-4935-b489-0edff6f145fd" providerId="AD" clId="Web-{2EDF0834-B545-5194-6197-38086CF4D73A}" dt="2022-07-24T14:05:31.718" v="114"/>
          <ac:spMkLst>
            <pc:docMk/>
            <pc:sldMk cId="109857222" sldId="256"/>
            <ac:spMk id="43" creationId="{15E3C750-986E-4769-B1AE-49289FBEE757}"/>
          </ac:spMkLst>
        </pc:spChg>
      </pc:sldChg>
      <pc:sldChg chg="addSp delSp modSp">
        <pc:chgData name="Bethan Harris (2116541)" userId="S::2116541@student.uwtsd.ac.uk::049505fe-2827-4935-b489-0edff6f145fd" providerId="AD" clId="Web-{2EDF0834-B545-5194-6197-38086CF4D73A}" dt="2022-07-24T17:09:21.338" v="1542" actId="20577"/>
        <pc:sldMkLst>
          <pc:docMk/>
          <pc:sldMk cId="113385103" sldId="257"/>
        </pc:sldMkLst>
        <pc:spChg chg="mod">
          <ac:chgData name="Bethan Harris (2116541)" userId="S::2116541@student.uwtsd.ac.uk::049505fe-2827-4935-b489-0edff6f145fd" providerId="AD" clId="Web-{2EDF0834-B545-5194-6197-38086CF4D73A}" dt="2022-07-24T14:52:38.565" v="564" actId="1076"/>
          <ac:spMkLst>
            <pc:docMk/>
            <pc:sldMk cId="113385103" sldId="257"/>
            <ac:spMk id="2" creationId="{4E82D15C-3DF1-4C71-845D-CA0C25361937}"/>
          </ac:spMkLst>
        </pc:spChg>
        <pc:spChg chg="del ord">
          <ac:chgData name="Bethan Harris (2116541)" userId="S::2116541@student.uwtsd.ac.uk::049505fe-2827-4935-b489-0edff6f145fd" providerId="AD" clId="Web-{2EDF0834-B545-5194-6197-38086CF4D73A}" dt="2022-07-24T14:28:20.739" v="334"/>
          <ac:spMkLst>
            <pc:docMk/>
            <pc:sldMk cId="113385103" sldId="257"/>
            <ac:spMk id="3" creationId="{74B2B818-7D52-486C-BB39-725E97F5C04E}"/>
          </ac:spMkLst>
        </pc:spChg>
        <pc:spChg chg="mod">
          <ac:chgData name="Bethan Harris (2116541)" userId="S::2116541@student.uwtsd.ac.uk::049505fe-2827-4935-b489-0edff6f145fd" providerId="AD" clId="Web-{2EDF0834-B545-5194-6197-38086CF4D73A}" dt="2022-07-24T17:09:21.338" v="1542" actId="20577"/>
          <ac:spMkLst>
            <pc:docMk/>
            <pc:sldMk cId="113385103" sldId="257"/>
            <ac:spMk id="5" creationId="{F9CAD7A9-8124-469D-A5F1-65E512D9C1B2}"/>
          </ac:spMkLst>
        </pc:spChg>
        <pc:spChg chg="add del">
          <ac:chgData name="Bethan Harris (2116541)" userId="S::2116541@student.uwtsd.ac.uk::049505fe-2827-4935-b489-0edff6f145fd" providerId="AD" clId="Web-{2EDF0834-B545-5194-6197-38086CF4D73A}" dt="2022-07-24T14:27:37.846" v="319"/>
          <ac:spMkLst>
            <pc:docMk/>
            <pc:sldMk cId="113385103" sldId="257"/>
            <ac:spMk id="8" creationId="{1B15ED52-F352-441B-82BF-E0EA34836D08}"/>
          </ac:spMkLst>
        </pc:spChg>
        <pc:spChg chg="add del">
          <ac:chgData name="Bethan Harris (2116541)" userId="S::2116541@student.uwtsd.ac.uk::049505fe-2827-4935-b489-0edff6f145fd" providerId="AD" clId="Web-{2EDF0834-B545-5194-6197-38086CF4D73A}" dt="2022-07-24T14:27:37.846" v="319"/>
          <ac:spMkLst>
            <pc:docMk/>
            <pc:sldMk cId="113385103" sldId="257"/>
            <ac:spMk id="10" creationId="{3B2E3793-BFE6-45A2-9B7B-E18844431C99}"/>
          </ac:spMkLst>
        </pc:spChg>
        <pc:spChg chg="add del">
          <ac:chgData name="Bethan Harris (2116541)" userId="S::2116541@student.uwtsd.ac.uk::049505fe-2827-4935-b489-0edff6f145fd" providerId="AD" clId="Web-{2EDF0834-B545-5194-6197-38086CF4D73A}" dt="2022-07-24T14:27:37.846" v="319"/>
          <ac:spMkLst>
            <pc:docMk/>
            <pc:sldMk cId="113385103" sldId="257"/>
            <ac:spMk id="12" creationId="{BC4C4868-CB8F-4AF9-9CDB-8108F2C19B67}"/>
          </ac:spMkLst>
        </pc:spChg>
        <pc:spChg chg="add del">
          <ac:chgData name="Bethan Harris (2116541)" userId="S::2116541@student.uwtsd.ac.uk::049505fe-2827-4935-b489-0edff6f145fd" providerId="AD" clId="Web-{2EDF0834-B545-5194-6197-38086CF4D73A}" dt="2022-07-24T14:27:37.846" v="319"/>
          <ac:spMkLst>
            <pc:docMk/>
            <pc:sldMk cId="113385103" sldId="257"/>
            <ac:spMk id="14" creationId="{375E0459-6403-40CD-989D-56A4407CA12E}"/>
          </ac:spMkLst>
        </pc:spChg>
        <pc:spChg chg="add del">
          <ac:chgData name="Bethan Harris (2116541)" userId="S::2116541@student.uwtsd.ac.uk::049505fe-2827-4935-b489-0edff6f145fd" providerId="AD" clId="Web-{2EDF0834-B545-5194-6197-38086CF4D73A}" dt="2022-07-24T14:27:37.846" v="319"/>
          <ac:spMkLst>
            <pc:docMk/>
            <pc:sldMk cId="113385103" sldId="257"/>
            <ac:spMk id="16" creationId="{53E5B1A8-3AC9-4BD1-9BBC-78CA94F2D1BA}"/>
          </ac:spMkLst>
        </pc:spChg>
        <pc:spChg chg="add del">
          <ac:chgData name="Bethan Harris (2116541)" userId="S::2116541@student.uwtsd.ac.uk::049505fe-2827-4935-b489-0edff6f145fd" providerId="AD" clId="Web-{2EDF0834-B545-5194-6197-38086CF4D73A}" dt="2022-07-24T14:27:37.830" v="318"/>
          <ac:spMkLst>
            <pc:docMk/>
            <pc:sldMk cId="113385103" sldId="257"/>
            <ac:spMk id="21" creationId="{C2554CA6-288E-4202-BC52-2E5A8F0C0AED}"/>
          </ac:spMkLst>
        </pc:spChg>
        <pc:spChg chg="add del">
          <ac:chgData name="Bethan Harris (2116541)" userId="S::2116541@student.uwtsd.ac.uk::049505fe-2827-4935-b489-0edff6f145fd" providerId="AD" clId="Web-{2EDF0834-B545-5194-6197-38086CF4D73A}" dt="2022-07-24T14:27:37.830" v="318"/>
          <ac:spMkLst>
            <pc:docMk/>
            <pc:sldMk cId="113385103" sldId="257"/>
            <ac:spMk id="23" creationId="{B10BB131-AC8E-4A8E-A5D1-36260F720C3B}"/>
          </ac:spMkLst>
        </pc:spChg>
        <pc:spChg chg="add del">
          <ac:chgData name="Bethan Harris (2116541)" userId="S::2116541@student.uwtsd.ac.uk::049505fe-2827-4935-b489-0edff6f145fd" providerId="AD" clId="Web-{2EDF0834-B545-5194-6197-38086CF4D73A}" dt="2022-07-24T14:27:37.830" v="318"/>
          <ac:spMkLst>
            <pc:docMk/>
            <pc:sldMk cId="113385103" sldId="257"/>
            <ac:spMk id="25" creationId="{5B7778FC-632E-4DCA-A7CB-0D7731CCF970}"/>
          </ac:spMkLst>
        </pc:spChg>
        <pc:spChg chg="add del">
          <ac:chgData name="Bethan Harris (2116541)" userId="S::2116541@student.uwtsd.ac.uk::049505fe-2827-4935-b489-0edff6f145fd" providerId="AD" clId="Web-{2EDF0834-B545-5194-6197-38086CF4D73A}" dt="2022-07-24T14:27:37.830" v="318"/>
          <ac:spMkLst>
            <pc:docMk/>
            <pc:sldMk cId="113385103" sldId="257"/>
            <ac:spMk id="27" creationId="{FA23A907-97FB-4A8F-880A-DD77401C4296}"/>
          </ac:spMkLst>
        </pc:spChg>
        <pc:spChg chg="add del">
          <ac:chgData name="Bethan Harris (2116541)" userId="S::2116541@student.uwtsd.ac.uk::049505fe-2827-4935-b489-0edff6f145fd" providerId="AD" clId="Web-{2EDF0834-B545-5194-6197-38086CF4D73A}" dt="2022-07-24T14:52:13.720" v="560"/>
          <ac:spMkLst>
            <pc:docMk/>
            <pc:sldMk cId="113385103" sldId="257"/>
            <ac:spMk id="29" creationId="{AC17DE74-01C9-4859-B65A-85CF999E8580}"/>
          </ac:spMkLst>
        </pc:spChg>
        <pc:spChg chg="add del">
          <ac:chgData name="Bethan Harris (2116541)" userId="S::2116541@student.uwtsd.ac.uk::049505fe-2827-4935-b489-0edff6f145fd" providerId="AD" clId="Web-{2EDF0834-B545-5194-6197-38086CF4D73A}" dt="2022-07-24T14:52:13.720" v="560"/>
          <ac:spMkLst>
            <pc:docMk/>
            <pc:sldMk cId="113385103" sldId="257"/>
            <ac:spMk id="30" creationId="{068C0432-0E90-4CC1-8CD3-D44A90DF07EF}"/>
          </ac:spMkLst>
        </pc:spChg>
        <pc:spChg chg="add">
          <ac:chgData name="Bethan Harris (2116541)" userId="S::2116541@student.uwtsd.ac.uk::049505fe-2827-4935-b489-0edff6f145fd" providerId="AD" clId="Web-{2EDF0834-B545-5194-6197-38086CF4D73A}" dt="2022-07-24T14:52:13.720" v="560"/>
          <ac:spMkLst>
            <pc:docMk/>
            <pc:sldMk cId="113385103" sldId="257"/>
            <ac:spMk id="35" creationId="{46D6306C-ED4F-4AAE-B4A5-EEA6AFAD726E}"/>
          </ac:spMkLst>
        </pc:spChg>
        <pc:spChg chg="add">
          <ac:chgData name="Bethan Harris (2116541)" userId="S::2116541@student.uwtsd.ac.uk::049505fe-2827-4935-b489-0edff6f145fd" providerId="AD" clId="Web-{2EDF0834-B545-5194-6197-38086CF4D73A}" dt="2022-07-24T14:52:13.720" v="560"/>
          <ac:spMkLst>
            <pc:docMk/>
            <pc:sldMk cId="113385103" sldId="257"/>
            <ac:spMk id="37" creationId="{0EC5361D-F897-4856-B945-0455A365EB24}"/>
          </ac:spMkLst>
        </pc:spChg>
        <pc:spChg chg="add">
          <ac:chgData name="Bethan Harris (2116541)" userId="S::2116541@student.uwtsd.ac.uk::049505fe-2827-4935-b489-0edff6f145fd" providerId="AD" clId="Web-{2EDF0834-B545-5194-6197-38086CF4D73A}" dt="2022-07-24T14:52:13.720" v="560"/>
          <ac:spMkLst>
            <pc:docMk/>
            <pc:sldMk cId="113385103" sldId="257"/>
            <ac:spMk id="39" creationId="{4508C0C5-2268-42B5-B3C8-4D0899E05F8C}"/>
          </ac:spMkLst>
        </pc:spChg>
        <pc:spChg chg="add">
          <ac:chgData name="Bethan Harris (2116541)" userId="S::2116541@student.uwtsd.ac.uk::049505fe-2827-4935-b489-0edff6f145fd" providerId="AD" clId="Web-{2EDF0834-B545-5194-6197-38086CF4D73A}" dt="2022-07-24T14:52:13.720" v="560"/>
          <ac:spMkLst>
            <pc:docMk/>
            <pc:sldMk cId="113385103" sldId="257"/>
            <ac:spMk id="41" creationId="{141ACBDB-38F8-4B34-8183-BD95B4E55A62}"/>
          </ac:spMkLst>
        </pc:spChg>
        <pc:spChg chg="add">
          <ac:chgData name="Bethan Harris (2116541)" userId="S::2116541@student.uwtsd.ac.uk::049505fe-2827-4935-b489-0edff6f145fd" providerId="AD" clId="Web-{2EDF0834-B545-5194-6197-38086CF4D73A}" dt="2022-07-24T14:52:13.720" v="560"/>
          <ac:spMkLst>
            <pc:docMk/>
            <pc:sldMk cId="113385103" sldId="257"/>
            <ac:spMk id="43" creationId="{DE00DB52-3455-4E2F-867B-A6D0516E175B}"/>
          </ac:spMkLst>
        </pc:spChg>
        <pc:spChg chg="add">
          <ac:chgData name="Bethan Harris (2116541)" userId="S::2116541@student.uwtsd.ac.uk::049505fe-2827-4935-b489-0edff6f145fd" providerId="AD" clId="Web-{2EDF0834-B545-5194-6197-38086CF4D73A}" dt="2022-07-24T14:52:13.720" v="560"/>
          <ac:spMkLst>
            <pc:docMk/>
            <pc:sldMk cId="113385103" sldId="257"/>
            <ac:spMk id="45" creationId="{9E914C83-E0D8-4953-92D5-169D28CB43AE}"/>
          </ac:spMkLst>
        </pc:spChg>
        <pc:spChg chg="add">
          <ac:chgData name="Bethan Harris (2116541)" userId="S::2116541@student.uwtsd.ac.uk::049505fe-2827-4935-b489-0edff6f145fd" providerId="AD" clId="Web-{2EDF0834-B545-5194-6197-38086CF4D73A}" dt="2022-07-24T14:52:13.720" v="560"/>
          <ac:spMkLst>
            <pc:docMk/>
            <pc:sldMk cId="113385103" sldId="257"/>
            <ac:spMk id="47" creationId="{3512E083-F550-46AF-8490-767ECFD00CB7}"/>
          </ac:spMkLst>
        </pc:spChg>
      </pc:sldChg>
      <pc:sldChg chg="addSp delSp modSp">
        <pc:chgData name="Bethan Harris (2116541)" userId="S::2116541@student.uwtsd.ac.uk::049505fe-2827-4935-b489-0edff6f145fd" providerId="AD" clId="Web-{2EDF0834-B545-5194-6197-38086CF4D73A}" dt="2022-07-24T17:08:31.552" v="1540" actId="20577"/>
        <pc:sldMkLst>
          <pc:docMk/>
          <pc:sldMk cId="2146761722" sldId="259"/>
        </pc:sldMkLst>
        <pc:spChg chg="mod">
          <ac:chgData name="Bethan Harris (2116541)" userId="S::2116541@student.uwtsd.ac.uk::049505fe-2827-4935-b489-0edff6f145fd" providerId="AD" clId="Web-{2EDF0834-B545-5194-6197-38086CF4D73A}" dt="2022-07-24T16:35:50.182" v="1483"/>
          <ac:spMkLst>
            <pc:docMk/>
            <pc:sldMk cId="2146761722" sldId="259"/>
            <ac:spMk id="2" creationId="{3DA8FE9E-BE46-49B2-B74A-7800AD94A5C2}"/>
          </ac:spMkLst>
        </pc:spChg>
        <pc:spChg chg="del">
          <ac:chgData name="Bethan Harris (2116541)" userId="S::2116541@student.uwtsd.ac.uk::049505fe-2827-4935-b489-0edff6f145fd" providerId="AD" clId="Web-{2EDF0834-B545-5194-6197-38086CF4D73A}" dt="2022-07-24T15:40:00.894" v="909"/>
          <ac:spMkLst>
            <pc:docMk/>
            <pc:sldMk cId="2146761722" sldId="259"/>
            <ac:spMk id="3" creationId="{27AB2F7D-FCA5-4DEC-9A48-60CDB273EAE5}"/>
          </ac:spMkLst>
        </pc:spChg>
        <pc:spChg chg="del">
          <ac:chgData name="Bethan Harris (2116541)" userId="S::2116541@student.uwtsd.ac.uk::049505fe-2827-4935-b489-0edff6f145fd" providerId="AD" clId="Web-{2EDF0834-B545-5194-6197-38086CF4D73A}" dt="2022-07-24T15:40:00.894" v="909"/>
          <ac:spMkLst>
            <pc:docMk/>
            <pc:sldMk cId="2146761722" sldId="259"/>
            <ac:spMk id="8" creationId="{1B15ED52-F352-441B-82BF-E0EA34836D08}"/>
          </ac:spMkLst>
        </pc:spChg>
        <pc:spChg chg="del">
          <ac:chgData name="Bethan Harris (2116541)" userId="S::2116541@student.uwtsd.ac.uk::049505fe-2827-4935-b489-0edff6f145fd" providerId="AD" clId="Web-{2EDF0834-B545-5194-6197-38086CF4D73A}" dt="2022-07-24T15:40:00.894" v="909"/>
          <ac:spMkLst>
            <pc:docMk/>
            <pc:sldMk cId="2146761722" sldId="259"/>
            <ac:spMk id="10" creationId="{3B2E3793-BFE6-45A2-9B7B-E18844431C99}"/>
          </ac:spMkLst>
        </pc:spChg>
        <pc:spChg chg="del">
          <ac:chgData name="Bethan Harris (2116541)" userId="S::2116541@student.uwtsd.ac.uk::049505fe-2827-4935-b489-0edff6f145fd" providerId="AD" clId="Web-{2EDF0834-B545-5194-6197-38086CF4D73A}" dt="2022-07-24T15:40:00.894" v="909"/>
          <ac:spMkLst>
            <pc:docMk/>
            <pc:sldMk cId="2146761722" sldId="259"/>
            <ac:spMk id="12" creationId="{BC4C4868-CB8F-4AF9-9CDB-8108F2C19B67}"/>
          </ac:spMkLst>
        </pc:spChg>
        <pc:spChg chg="del">
          <ac:chgData name="Bethan Harris (2116541)" userId="S::2116541@student.uwtsd.ac.uk::049505fe-2827-4935-b489-0edff6f145fd" providerId="AD" clId="Web-{2EDF0834-B545-5194-6197-38086CF4D73A}" dt="2022-07-24T15:40:00.894" v="909"/>
          <ac:spMkLst>
            <pc:docMk/>
            <pc:sldMk cId="2146761722" sldId="259"/>
            <ac:spMk id="14" creationId="{375E0459-6403-40CD-989D-56A4407CA12E}"/>
          </ac:spMkLst>
        </pc:spChg>
        <pc:spChg chg="del">
          <ac:chgData name="Bethan Harris (2116541)" userId="S::2116541@student.uwtsd.ac.uk::049505fe-2827-4935-b489-0edff6f145fd" providerId="AD" clId="Web-{2EDF0834-B545-5194-6197-38086CF4D73A}" dt="2022-07-24T15:40:00.894" v="909"/>
          <ac:spMkLst>
            <pc:docMk/>
            <pc:sldMk cId="2146761722" sldId="259"/>
            <ac:spMk id="16" creationId="{53E5B1A8-3AC9-4BD1-9BBC-78CA94F2D1BA}"/>
          </ac:spMkLst>
        </pc:spChg>
        <pc:spChg chg="add del">
          <ac:chgData name="Bethan Harris (2116541)" userId="S::2116541@student.uwtsd.ac.uk::049505fe-2827-4935-b489-0edff6f145fd" providerId="AD" clId="Web-{2EDF0834-B545-5194-6197-38086CF4D73A}" dt="2022-07-24T15:42:01.260" v="956"/>
          <ac:spMkLst>
            <pc:docMk/>
            <pc:sldMk cId="2146761722" sldId="259"/>
            <ac:spMk id="23" creationId="{B50AB553-2A96-4A92-96F2-93548E096954}"/>
          </ac:spMkLst>
        </pc:spChg>
        <pc:spChg chg="add del">
          <ac:chgData name="Bethan Harris (2116541)" userId="S::2116541@student.uwtsd.ac.uk::049505fe-2827-4935-b489-0edff6f145fd" providerId="AD" clId="Web-{2EDF0834-B545-5194-6197-38086CF4D73A}" dt="2022-07-24T16:35:50.182" v="1483"/>
          <ac:spMkLst>
            <pc:docMk/>
            <pc:sldMk cId="2146761722" sldId="259"/>
            <ac:spMk id="28" creationId="{16BC098D-086C-4307-9083-7A7CF6D5CBE4}"/>
          </ac:spMkLst>
        </pc:spChg>
        <pc:spChg chg="add del">
          <ac:chgData name="Bethan Harris (2116541)" userId="S::2116541@student.uwtsd.ac.uk::049505fe-2827-4935-b489-0edff6f145fd" providerId="AD" clId="Web-{2EDF0834-B545-5194-6197-38086CF4D73A}" dt="2022-07-24T16:35:50.182" v="1483"/>
          <ac:spMkLst>
            <pc:docMk/>
            <pc:sldMk cId="2146761722" sldId="259"/>
            <ac:spMk id="30" creationId="{988D751D-0DD2-441B-8F53-769CC95FBA4A}"/>
          </ac:spMkLst>
        </pc:spChg>
        <pc:spChg chg="add del">
          <ac:chgData name="Bethan Harris (2116541)" userId="S::2116541@student.uwtsd.ac.uk::049505fe-2827-4935-b489-0edff6f145fd" providerId="AD" clId="Web-{2EDF0834-B545-5194-6197-38086CF4D73A}" dt="2022-07-24T16:35:50.182" v="1483"/>
          <ac:spMkLst>
            <pc:docMk/>
            <pc:sldMk cId="2146761722" sldId="259"/>
            <ac:spMk id="32" creationId="{4EC84052-44EC-43C9-822F-65E473CBD112}"/>
          </ac:spMkLst>
        </pc:spChg>
        <pc:spChg chg="add">
          <ac:chgData name="Bethan Harris (2116541)" userId="S::2116541@student.uwtsd.ac.uk::049505fe-2827-4935-b489-0edff6f145fd" providerId="AD" clId="Web-{2EDF0834-B545-5194-6197-38086CF4D73A}" dt="2022-07-24T16:35:50.182" v="1483"/>
          <ac:spMkLst>
            <pc:docMk/>
            <pc:sldMk cId="2146761722" sldId="259"/>
            <ac:spMk id="37" creationId="{2B566528-1B12-4246-9431-5C2D7D081168}"/>
          </ac:spMkLst>
        </pc:spChg>
        <pc:spChg chg="add">
          <ac:chgData name="Bethan Harris (2116541)" userId="S::2116541@student.uwtsd.ac.uk::049505fe-2827-4935-b489-0edff6f145fd" providerId="AD" clId="Web-{2EDF0834-B545-5194-6197-38086CF4D73A}" dt="2022-07-24T16:35:50.182" v="1483"/>
          <ac:spMkLst>
            <pc:docMk/>
            <pc:sldMk cId="2146761722" sldId="259"/>
            <ac:spMk id="39" creationId="{2E80C965-DB6D-4F81-9E9E-B027384D0BD6}"/>
          </ac:spMkLst>
        </pc:spChg>
        <pc:spChg chg="add">
          <ac:chgData name="Bethan Harris (2116541)" userId="S::2116541@student.uwtsd.ac.uk::049505fe-2827-4935-b489-0edff6f145fd" providerId="AD" clId="Web-{2EDF0834-B545-5194-6197-38086CF4D73A}" dt="2022-07-24T16:35:50.182" v="1483"/>
          <ac:spMkLst>
            <pc:docMk/>
            <pc:sldMk cId="2146761722" sldId="259"/>
            <ac:spMk id="41" creationId="{A580F890-B085-4E95-96AA-55AEBEC5CE6E}"/>
          </ac:spMkLst>
        </pc:spChg>
        <pc:spChg chg="add">
          <ac:chgData name="Bethan Harris (2116541)" userId="S::2116541@student.uwtsd.ac.uk::049505fe-2827-4935-b489-0edff6f145fd" providerId="AD" clId="Web-{2EDF0834-B545-5194-6197-38086CF4D73A}" dt="2022-07-24T16:35:50.182" v="1483"/>
          <ac:spMkLst>
            <pc:docMk/>
            <pc:sldMk cId="2146761722" sldId="259"/>
            <ac:spMk id="43" creationId="{D3F51FEB-38FB-4F6C-9F7B-2F2AFAB65463}"/>
          </ac:spMkLst>
        </pc:spChg>
        <pc:spChg chg="add">
          <ac:chgData name="Bethan Harris (2116541)" userId="S::2116541@student.uwtsd.ac.uk::049505fe-2827-4935-b489-0edff6f145fd" providerId="AD" clId="Web-{2EDF0834-B545-5194-6197-38086CF4D73A}" dt="2022-07-24T16:35:50.182" v="1483"/>
          <ac:spMkLst>
            <pc:docMk/>
            <pc:sldMk cId="2146761722" sldId="259"/>
            <ac:spMk id="45" creationId="{1E547BA6-BAE0-43BB-A7CA-60F69CE252F0}"/>
          </ac:spMkLst>
        </pc:spChg>
        <pc:graphicFrameChg chg="add mod modGraphic">
          <ac:chgData name="Bethan Harris (2116541)" userId="S::2116541@student.uwtsd.ac.uk::049505fe-2827-4935-b489-0edff6f145fd" providerId="AD" clId="Web-{2EDF0834-B545-5194-6197-38086CF4D73A}" dt="2022-07-24T17:08:31.552" v="1540" actId="20577"/>
          <ac:graphicFrameMkLst>
            <pc:docMk/>
            <pc:sldMk cId="2146761722" sldId="259"/>
            <ac:graphicFrameMk id="18" creationId="{9EE1C047-559A-9DC7-3DB7-8C381AD1D5AA}"/>
          </ac:graphicFrameMkLst>
        </pc:graphicFrameChg>
        <pc:picChg chg="add mod">
          <ac:chgData name="Bethan Harris (2116541)" userId="S::2116541@student.uwtsd.ac.uk::049505fe-2827-4935-b489-0edff6f145fd" providerId="AD" clId="Web-{2EDF0834-B545-5194-6197-38086CF4D73A}" dt="2022-07-24T16:35:50.182" v="1483"/>
          <ac:picMkLst>
            <pc:docMk/>
            <pc:sldMk cId="2146761722" sldId="259"/>
            <ac:picMk id="19" creationId="{F9EEE028-94CE-FD28-BB43-F6CD9CB7C788}"/>
          </ac:picMkLst>
        </pc:picChg>
      </pc:sldChg>
      <pc:sldChg chg="addSp delSp modSp">
        <pc:chgData name="Bethan Harris (2116541)" userId="S::2116541@student.uwtsd.ac.uk::049505fe-2827-4935-b489-0edff6f145fd" providerId="AD" clId="Web-{2EDF0834-B545-5194-6197-38086CF4D73A}" dt="2022-07-24T17:20:38.815" v="1639" actId="20577"/>
        <pc:sldMkLst>
          <pc:docMk/>
          <pc:sldMk cId="3930726211" sldId="260"/>
        </pc:sldMkLst>
        <pc:spChg chg="mod">
          <ac:chgData name="Bethan Harris (2116541)" userId="S::2116541@student.uwtsd.ac.uk::049505fe-2827-4935-b489-0edff6f145fd" providerId="AD" clId="Web-{2EDF0834-B545-5194-6197-38086CF4D73A}" dt="2022-07-24T16:02:40.884" v="1195"/>
          <ac:spMkLst>
            <pc:docMk/>
            <pc:sldMk cId="3930726211" sldId="260"/>
            <ac:spMk id="2" creationId="{70C58ACC-184D-4686-BEAE-33C6B60E69C4}"/>
          </ac:spMkLst>
        </pc:spChg>
        <pc:spChg chg="mod">
          <ac:chgData name="Bethan Harris (2116541)" userId="S::2116541@student.uwtsd.ac.uk::049505fe-2827-4935-b489-0edff6f145fd" providerId="AD" clId="Web-{2EDF0834-B545-5194-6197-38086CF4D73A}" dt="2022-07-24T17:20:38.815" v="1639" actId="20577"/>
          <ac:spMkLst>
            <pc:docMk/>
            <pc:sldMk cId="3930726211" sldId="260"/>
            <ac:spMk id="3" creationId="{0BCDCEF4-FCE4-4497-B212-4CB6FCA2C066}"/>
          </ac:spMkLst>
        </pc:spChg>
        <pc:spChg chg="del">
          <ac:chgData name="Bethan Harris (2116541)" userId="S::2116541@student.uwtsd.ac.uk::049505fe-2827-4935-b489-0edff6f145fd" providerId="AD" clId="Web-{2EDF0834-B545-5194-6197-38086CF4D73A}" dt="2022-07-24T16:02:40.884" v="1195"/>
          <ac:spMkLst>
            <pc:docMk/>
            <pc:sldMk cId="3930726211" sldId="260"/>
            <ac:spMk id="23" creationId="{1B15ED52-F352-441B-82BF-E0EA34836D08}"/>
          </ac:spMkLst>
        </pc:spChg>
        <pc:spChg chg="del">
          <ac:chgData name="Bethan Harris (2116541)" userId="S::2116541@student.uwtsd.ac.uk::049505fe-2827-4935-b489-0edff6f145fd" providerId="AD" clId="Web-{2EDF0834-B545-5194-6197-38086CF4D73A}" dt="2022-07-24T16:02:40.884" v="1195"/>
          <ac:spMkLst>
            <pc:docMk/>
            <pc:sldMk cId="3930726211" sldId="260"/>
            <ac:spMk id="25" creationId="{3B2E3793-BFE6-45A2-9B7B-E18844431C99}"/>
          </ac:spMkLst>
        </pc:spChg>
        <pc:spChg chg="del">
          <ac:chgData name="Bethan Harris (2116541)" userId="S::2116541@student.uwtsd.ac.uk::049505fe-2827-4935-b489-0edff6f145fd" providerId="AD" clId="Web-{2EDF0834-B545-5194-6197-38086CF4D73A}" dt="2022-07-24T16:02:40.884" v="1195"/>
          <ac:spMkLst>
            <pc:docMk/>
            <pc:sldMk cId="3930726211" sldId="260"/>
            <ac:spMk id="27" creationId="{BC4C4868-CB8F-4AF9-9CDB-8108F2C19B67}"/>
          </ac:spMkLst>
        </pc:spChg>
        <pc:spChg chg="del">
          <ac:chgData name="Bethan Harris (2116541)" userId="S::2116541@student.uwtsd.ac.uk::049505fe-2827-4935-b489-0edff6f145fd" providerId="AD" clId="Web-{2EDF0834-B545-5194-6197-38086CF4D73A}" dt="2022-07-24T16:02:40.884" v="1195"/>
          <ac:spMkLst>
            <pc:docMk/>
            <pc:sldMk cId="3930726211" sldId="260"/>
            <ac:spMk id="29" creationId="{375E0459-6403-40CD-989D-56A4407CA12E}"/>
          </ac:spMkLst>
        </pc:spChg>
        <pc:spChg chg="del">
          <ac:chgData name="Bethan Harris (2116541)" userId="S::2116541@student.uwtsd.ac.uk::049505fe-2827-4935-b489-0edff6f145fd" providerId="AD" clId="Web-{2EDF0834-B545-5194-6197-38086CF4D73A}" dt="2022-07-24T16:02:40.884" v="1195"/>
          <ac:spMkLst>
            <pc:docMk/>
            <pc:sldMk cId="3930726211" sldId="260"/>
            <ac:spMk id="31" creationId="{53E5B1A8-3AC9-4BD1-9BBC-78CA94F2D1BA}"/>
          </ac:spMkLst>
        </pc:spChg>
        <pc:spChg chg="add">
          <ac:chgData name="Bethan Harris (2116541)" userId="S::2116541@student.uwtsd.ac.uk::049505fe-2827-4935-b489-0edff6f145fd" providerId="AD" clId="Web-{2EDF0834-B545-5194-6197-38086CF4D73A}" dt="2022-07-24T16:02:40.884" v="1195"/>
          <ac:spMkLst>
            <pc:docMk/>
            <pc:sldMk cId="3930726211" sldId="260"/>
            <ac:spMk id="36" creationId="{2B566528-1B12-4246-9431-5C2D7D081168}"/>
          </ac:spMkLst>
        </pc:spChg>
        <pc:spChg chg="add">
          <ac:chgData name="Bethan Harris (2116541)" userId="S::2116541@student.uwtsd.ac.uk::049505fe-2827-4935-b489-0edff6f145fd" providerId="AD" clId="Web-{2EDF0834-B545-5194-6197-38086CF4D73A}" dt="2022-07-24T16:02:40.884" v="1195"/>
          <ac:spMkLst>
            <pc:docMk/>
            <pc:sldMk cId="3930726211" sldId="260"/>
            <ac:spMk id="38" creationId="{2E80C965-DB6D-4F81-9E9E-B027384D0BD6}"/>
          </ac:spMkLst>
        </pc:spChg>
        <pc:spChg chg="add">
          <ac:chgData name="Bethan Harris (2116541)" userId="S::2116541@student.uwtsd.ac.uk::049505fe-2827-4935-b489-0edff6f145fd" providerId="AD" clId="Web-{2EDF0834-B545-5194-6197-38086CF4D73A}" dt="2022-07-24T16:02:40.884" v="1195"/>
          <ac:spMkLst>
            <pc:docMk/>
            <pc:sldMk cId="3930726211" sldId="260"/>
            <ac:spMk id="40" creationId="{A580F890-B085-4E95-96AA-55AEBEC5CE6E}"/>
          </ac:spMkLst>
        </pc:spChg>
        <pc:spChg chg="add">
          <ac:chgData name="Bethan Harris (2116541)" userId="S::2116541@student.uwtsd.ac.uk::049505fe-2827-4935-b489-0edff6f145fd" providerId="AD" clId="Web-{2EDF0834-B545-5194-6197-38086CF4D73A}" dt="2022-07-24T16:02:40.884" v="1195"/>
          <ac:spMkLst>
            <pc:docMk/>
            <pc:sldMk cId="3930726211" sldId="260"/>
            <ac:spMk id="42" creationId="{D3F51FEB-38FB-4F6C-9F7B-2F2AFAB65463}"/>
          </ac:spMkLst>
        </pc:spChg>
        <pc:spChg chg="add">
          <ac:chgData name="Bethan Harris (2116541)" userId="S::2116541@student.uwtsd.ac.uk::049505fe-2827-4935-b489-0edff6f145fd" providerId="AD" clId="Web-{2EDF0834-B545-5194-6197-38086CF4D73A}" dt="2022-07-24T16:02:40.884" v="1195"/>
          <ac:spMkLst>
            <pc:docMk/>
            <pc:sldMk cId="3930726211" sldId="260"/>
            <ac:spMk id="44" creationId="{1E547BA6-BAE0-43BB-A7CA-60F69CE252F0}"/>
          </ac:spMkLst>
        </pc:spChg>
      </pc:sldChg>
      <pc:sldChg chg="addSp delSp modSp">
        <pc:chgData name="Bethan Harris (2116541)" userId="S::2116541@student.uwtsd.ac.uk::049505fe-2827-4935-b489-0edff6f145fd" providerId="AD" clId="Web-{2EDF0834-B545-5194-6197-38086CF4D73A}" dt="2022-07-24T16:23:39.556" v="1440" actId="20577"/>
        <pc:sldMkLst>
          <pc:docMk/>
          <pc:sldMk cId="2642430603" sldId="261"/>
        </pc:sldMkLst>
        <pc:spChg chg="mod">
          <ac:chgData name="Bethan Harris (2116541)" userId="S::2116541@student.uwtsd.ac.uk::049505fe-2827-4935-b489-0edff6f145fd" providerId="AD" clId="Web-{2EDF0834-B545-5194-6197-38086CF4D73A}" dt="2022-07-24T14:44:39.722" v="538"/>
          <ac:spMkLst>
            <pc:docMk/>
            <pc:sldMk cId="2642430603" sldId="261"/>
            <ac:spMk id="2" creationId="{16AF5D3F-2604-4B1D-AC48-7E9AF1447DD8}"/>
          </ac:spMkLst>
        </pc:spChg>
        <pc:spChg chg="mod">
          <ac:chgData name="Bethan Harris (2116541)" userId="S::2116541@student.uwtsd.ac.uk::049505fe-2827-4935-b489-0edff6f145fd" providerId="AD" clId="Web-{2EDF0834-B545-5194-6197-38086CF4D73A}" dt="2022-07-24T16:23:39.556" v="1440" actId="20577"/>
          <ac:spMkLst>
            <pc:docMk/>
            <pc:sldMk cId="2642430603" sldId="261"/>
            <ac:spMk id="3" creationId="{32B55FAE-D75A-4098-9AE6-FB9C9FAF68A6}"/>
          </ac:spMkLst>
        </pc:spChg>
        <pc:spChg chg="del">
          <ac:chgData name="Bethan Harris (2116541)" userId="S::2116541@student.uwtsd.ac.uk::049505fe-2827-4935-b489-0edff6f145fd" providerId="AD" clId="Web-{2EDF0834-B545-5194-6197-38086CF4D73A}" dt="2022-07-24T14:22:22.304" v="316"/>
          <ac:spMkLst>
            <pc:docMk/>
            <pc:sldMk cId="2642430603" sldId="261"/>
            <ac:spMk id="8" creationId="{1B15ED52-F352-441B-82BF-E0EA34836D08}"/>
          </ac:spMkLst>
        </pc:spChg>
        <pc:spChg chg="del">
          <ac:chgData name="Bethan Harris (2116541)" userId="S::2116541@student.uwtsd.ac.uk::049505fe-2827-4935-b489-0edff6f145fd" providerId="AD" clId="Web-{2EDF0834-B545-5194-6197-38086CF4D73A}" dt="2022-07-24T14:22:22.304" v="316"/>
          <ac:spMkLst>
            <pc:docMk/>
            <pc:sldMk cId="2642430603" sldId="261"/>
            <ac:spMk id="10" creationId="{3B2E3793-BFE6-45A2-9B7B-E18844431C99}"/>
          </ac:spMkLst>
        </pc:spChg>
        <pc:spChg chg="del">
          <ac:chgData name="Bethan Harris (2116541)" userId="S::2116541@student.uwtsd.ac.uk::049505fe-2827-4935-b489-0edff6f145fd" providerId="AD" clId="Web-{2EDF0834-B545-5194-6197-38086CF4D73A}" dt="2022-07-24T14:22:22.304" v="316"/>
          <ac:spMkLst>
            <pc:docMk/>
            <pc:sldMk cId="2642430603" sldId="261"/>
            <ac:spMk id="12" creationId="{BC4C4868-CB8F-4AF9-9CDB-8108F2C19B67}"/>
          </ac:spMkLst>
        </pc:spChg>
        <pc:spChg chg="del">
          <ac:chgData name="Bethan Harris (2116541)" userId="S::2116541@student.uwtsd.ac.uk::049505fe-2827-4935-b489-0edff6f145fd" providerId="AD" clId="Web-{2EDF0834-B545-5194-6197-38086CF4D73A}" dt="2022-07-24T14:22:22.304" v="316"/>
          <ac:spMkLst>
            <pc:docMk/>
            <pc:sldMk cId="2642430603" sldId="261"/>
            <ac:spMk id="14" creationId="{375E0459-6403-40CD-989D-56A4407CA12E}"/>
          </ac:spMkLst>
        </pc:spChg>
        <pc:spChg chg="del">
          <ac:chgData name="Bethan Harris (2116541)" userId="S::2116541@student.uwtsd.ac.uk::049505fe-2827-4935-b489-0edff6f145fd" providerId="AD" clId="Web-{2EDF0834-B545-5194-6197-38086CF4D73A}" dt="2022-07-24T14:22:22.304" v="316"/>
          <ac:spMkLst>
            <pc:docMk/>
            <pc:sldMk cId="2642430603" sldId="261"/>
            <ac:spMk id="16" creationId="{53E5B1A8-3AC9-4BD1-9BBC-78CA94F2D1BA}"/>
          </ac:spMkLst>
        </pc:spChg>
        <pc:spChg chg="add del">
          <ac:chgData name="Bethan Harris (2116541)" userId="S::2116541@student.uwtsd.ac.uk::049505fe-2827-4935-b489-0edff6f145fd" providerId="AD" clId="Web-{2EDF0834-B545-5194-6197-38086CF4D73A}" dt="2022-07-24T14:44:39.722" v="538"/>
          <ac:spMkLst>
            <pc:docMk/>
            <pc:sldMk cId="2642430603" sldId="261"/>
            <ac:spMk id="21" creationId="{907EF6B7-1338-4443-8C46-6A318D952DFD}"/>
          </ac:spMkLst>
        </pc:spChg>
        <pc:spChg chg="add del">
          <ac:chgData name="Bethan Harris (2116541)" userId="S::2116541@student.uwtsd.ac.uk::049505fe-2827-4935-b489-0edff6f145fd" providerId="AD" clId="Web-{2EDF0834-B545-5194-6197-38086CF4D73A}" dt="2022-07-24T14:44:39.722" v="538"/>
          <ac:spMkLst>
            <pc:docMk/>
            <pc:sldMk cId="2642430603" sldId="261"/>
            <ac:spMk id="23" creationId="{DAAE4CDD-124C-4DCF-9584-B6033B545DD5}"/>
          </ac:spMkLst>
        </pc:spChg>
        <pc:spChg chg="add del">
          <ac:chgData name="Bethan Harris (2116541)" userId="S::2116541@student.uwtsd.ac.uk::049505fe-2827-4935-b489-0edff6f145fd" providerId="AD" clId="Web-{2EDF0834-B545-5194-6197-38086CF4D73A}" dt="2022-07-24T14:44:39.722" v="538"/>
          <ac:spMkLst>
            <pc:docMk/>
            <pc:sldMk cId="2642430603" sldId="261"/>
            <ac:spMk id="25" creationId="{081E4A58-353D-44AE-B2FC-2A74E2E400F7}"/>
          </ac:spMkLst>
        </pc:spChg>
        <pc:spChg chg="add">
          <ac:chgData name="Bethan Harris (2116541)" userId="S::2116541@student.uwtsd.ac.uk::049505fe-2827-4935-b489-0edff6f145fd" providerId="AD" clId="Web-{2EDF0834-B545-5194-6197-38086CF4D73A}" dt="2022-07-24T14:44:39.722" v="538"/>
          <ac:spMkLst>
            <pc:docMk/>
            <pc:sldMk cId="2642430603" sldId="261"/>
            <ac:spMk id="30" creationId="{70DFC902-7D23-471A-B557-B6B6917D7A0D}"/>
          </ac:spMkLst>
        </pc:spChg>
        <pc:spChg chg="add">
          <ac:chgData name="Bethan Harris (2116541)" userId="S::2116541@student.uwtsd.ac.uk::049505fe-2827-4935-b489-0edff6f145fd" providerId="AD" clId="Web-{2EDF0834-B545-5194-6197-38086CF4D73A}" dt="2022-07-24T14:44:39.722" v="538"/>
          <ac:spMkLst>
            <pc:docMk/>
            <pc:sldMk cId="2642430603" sldId="261"/>
            <ac:spMk id="32" creationId="{A55D5633-D557-4DCA-982C-FF36EB7A1C00}"/>
          </ac:spMkLst>
        </pc:spChg>
        <pc:spChg chg="add">
          <ac:chgData name="Bethan Harris (2116541)" userId="S::2116541@student.uwtsd.ac.uk::049505fe-2827-4935-b489-0edff6f145fd" providerId="AD" clId="Web-{2EDF0834-B545-5194-6197-38086CF4D73A}" dt="2022-07-24T14:44:39.722" v="538"/>
          <ac:spMkLst>
            <pc:docMk/>
            <pc:sldMk cId="2642430603" sldId="261"/>
            <ac:spMk id="34" creationId="{450D3AD2-FA80-415F-A9CE-54D884561CD7}"/>
          </ac:spMkLst>
        </pc:spChg>
      </pc:sldChg>
      <pc:sldChg chg="del">
        <pc:chgData name="Bethan Harris (2116541)" userId="S::2116541@student.uwtsd.ac.uk::049505fe-2827-4935-b489-0edff6f145fd" providerId="AD" clId="Web-{2EDF0834-B545-5194-6197-38086CF4D73A}" dt="2022-07-24T14:10:58.567" v="154"/>
        <pc:sldMkLst>
          <pc:docMk/>
          <pc:sldMk cId="1433399499" sldId="262"/>
        </pc:sldMkLst>
      </pc:sldChg>
      <pc:sldChg chg="addSp delSp modSp">
        <pc:chgData name="Bethan Harris (2116541)" userId="S::2116541@student.uwtsd.ac.uk::049505fe-2827-4935-b489-0edff6f145fd" providerId="AD" clId="Web-{2EDF0834-B545-5194-6197-38086CF4D73A}" dt="2022-07-24T16:34:19.396" v="1482" actId="20577"/>
        <pc:sldMkLst>
          <pc:docMk/>
          <pc:sldMk cId="2168066454" sldId="263"/>
        </pc:sldMkLst>
        <pc:spChg chg="mod">
          <ac:chgData name="Bethan Harris (2116541)" userId="S::2116541@student.uwtsd.ac.uk::049505fe-2827-4935-b489-0edff6f145fd" providerId="AD" clId="Web-{2EDF0834-B545-5194-6197-38086CF4D73A}" dt="2022-07-24T15:26:51.175" v="710" actId="1076"/>
          <ac:spMkLst>
            <pc:docMk/>
            <pc:sldMk cId="2168066454" sldId="263"/>
            <ac:spMk id="2" creationId="{12416FAA-49DE-40CA-85FC-B054E63EFBE7}"/>
          </ac:spMkLst>
        </pc:spChg>
        <pc:spChg chg="mod">
          <ac:chgData name="Bethan Harris (2116541)" userId="S::2116541@student.uwtsd.ac.uk::049505fe-2827-4935-b489-0edff6f145fd" providerId="AD" clId="Web-{2EDF0834-B545-5194-6197-38086CF4D73A}" dt="2022-07-24T16:34:19.396" v="1482" actId="20577"/>
          <ac:spMkLst>
            <pc:docMk/>
            <pc:sldMk cId="2168066454" sldId="263"/>
            <ac:spMk id="3" creationId="{A59809DF-F151-4A52-9008-39623346D0F7}"/>
          </ac:spMkLst>
        </pc:spChg>
        <pc:spChg chg="del">
          <ac:chgData name="Bethan Harris (2116541)" userId="S::2116541@student.uwtsd.ac.uk::049505fe-2827-4935-b489-0edff6f145fd" providerId="AD" clId="Web-{2EDF0834-B545-5194-6197-38086CF4D73A}" dt="2022-07-24T14:53:23.427" v="568"/>
          <ac:spMkLst>
            <pc:docMk/>
            <pc:sldMk cId="2168066454" sldId="263"/>
            <ac:spMk id="8" creationId="{1B15ED52-F352-441B-82BF-E0EA34836D08}"/>
          </ac:spMkLst>
        </pc:spChg>
        <pc:spChg chg="del">
          <ac:chgData name="Bethan Harris (2116541)" userId="S::2116541@student.uwtsd.ac.uk::049505fe-2827-4935-b489-0edff6f145fd" providerId="AD" clId="Web-{2EDF0834-B545-5194-6197-38086CF4D73A}" dt="2022-07-24T14:53:23.427" v="568"/>
          <ac:spMkLst>
            <pc:docMk/>
            <pc:sldMk cId="2168066454" sldId="263"/>
            <ac:spMk id="10" creationId="{3B2E3793-BFE6-45A2-9B7B-E18844431C99}"/>
          </ac:spMkLst>
        </pc:spChg>
        <pc:spChg chg="del">
          <ac:chgData name="Bethan Harris (2116541)" userId="S::2116541@student.uwtsd.ac.uk::049505fe-2827-4935-b489-0edff6f145fd" providerId="AD" clId="Web-{2EDF0834-B545-5194-6197-38086CF4D73A}" dt="2022-07-24T14:53:23.427" v="568"/>
          <ac:spMkLst>
            <pc:docMk/>
            <pc:sldMk cId="2168066454" sldId="263"/>
            <ac:spMk id="12" creationId="{BC4C4868-CB8F-4AF9-9CDB-8108F2C19B67}"/>
          </ac:spMkLst>
        </pc:spChg>
        <pc:spChg chg="del">
          <ac:chgData name="Bethan Harris (2116541)" userId="S::2116541@student.uwtsd.ac.uk::049505fe-2827-4935-b489-0edff6f145fd" providerId="AD" clId="Web-{2EDF0834-B545-5194-6197-38086CF4D73A}" dt="2022-07-24T14:53:23.427" v="568"/>
          <ac:spMkLst>
            <pc:docMk/>
            <pc:sldMk cId="2168066454" sldId="263"/>
            <ac:spMk id="14" creationId="{375E0459-6403-40CD-989D-56A4407CA12E}"/>
          </ac:spMkLst>
        </pc:spChg>
        <pc:spChg chg="del">
          <ac:chgData name="Bethan Harris (2116541)" userId="S::2116541@student.uwtsd.ac.uk::049505fe-2827-4935-b489-0edff6f145fd" providerId="AD" clId="Web-{2EDF0834-B545-5194-6197-38086CF4D73A}" dt="2022-07-24T14:53:23.427" v="568"/>
          <ac:spMkLst>
            <pc:docMk/>
            <pc:sldMk cId="2168066454" sldId="263"/>
            <ac:spMk id="16" creationId="{53E5B1A8-3AC9-4BD1-9BBC-78CA94F2D1BA}"/>
          </ac:spMkLst>
        </pc:spChg>
        <pc:spChg chg="add">
          <ac:chgData name="Bethan Harris (2116541)" userId="S::2116541@student.uwtsd.ac.uk::049505fe-2827-4935-b489-0edff6f145fd" providerId="AD" clId="Web-{2EDF0834-B545-5194-6197-38086CF4D73A}" dt="2022-07-24T14:53:23.427" v="568"/>
          <ac:spMkLst>
            <pc:docMk/>
            <pc:sldMk cId="2168066454" sldId="263"/>
            <ac:spMk id="21" creationId="{2B566528-1B12-4246-9431-5C2D7D081168}"/>
          </ac:spMkLst>
        </pc:spChg>
        <pc:spChg chg="add">
          <ac:chgData name="Bethan Harris (2116541)" userId="S::2116541@student.uwtsd.ac.uk::049505fe-2827-4935-b489-0edff6f145fd" providerId="AD" clId="Web-{2EDF0834-B545-5194-6197-38086CF4D73A}" dt="2022-07-24T14:53:23.427" v="568"/>
          <ac:spMkLst>
            <pc:docMk/>
            <pc:sldMk cId="2168066454" sldId="263"/>
            <ac:spMk id="23" creationId="{2E80C965-DB6D-4F81-9E9E-B027384D0BD6}"/>
          </ac:spMkLst>
        </pc:spChg>
        <pc:spChg chg="add">
          <ac:chgData name="Bethan Harris (2116541)" userId="S::2116541@student.uwtsd.ac.uk::049505fe-2827-4935-b489-0edff6f145fd" providerId="AD" clId="Web-{2EDF0834-B545-5194-6197-38086CF4D73A}" dt="2022-07-24T14:53:23.427" v="568"/>
          <ac:spMkLst>
            <pc:docMk/>
            <pc:sldMk cId="2168066454" sldId="263"/>
            <ac:spMk id="25" creationId="{A580F890-B085-4E95-96AA-55AEBEC5CE6E}"/>
          </ac:spMkLst>
        </pc:spChg>
        <pc:spChg chg="add">
          <ac:chgData name="Bethan Harris (2116541)" userId="S::2116541@student.uwtsd.ac.uk::049505fe-2827-4935-b489-0edff6f145fd" providerId="AD" clId="Web-{2EDF0834-B545-5194-6197-38086CF4D73A}" dt="2022-07-24T14:53:23.427" v="568"/>
          <ac:spMkLst>
            <pc:docMk/>
            <pc:sldMk cId="2168066454" sldId="263"/>
            <ac:spMk id="27" creationId="{D3F51FEB-38FB-4F6C-9F7B-2F2AFAB65463}"/>
          </ac:spMkLst>
        </pc:spChg>
        <pc:spChg chg="add">
          <ac:chgData name="Bethan Harris (2116541)" userId="S::2116541@student.uwtsd.ac.uk::049505fe-2827-4935-b489-0edff6f145fd" providerId="AD" clId="Web-{2EDF0834-B545-5194-6197-38086CF4D73A}" dt="2022-07-24T14:53:23.427" v="568"/>
          <ac:spMkLst>
            <pc:docMk/>
            <pc:sldMk cId="2168066454" sldId="263"/>
            <ac:spMk id="29" creationId="{1E547BA6-BAE0-43BB-A7CA-60F69CE252F0}"/>
          </ac:spMkLst>
        </pc:spChg>
      </pc:sldChg>
      <pc:sldChg chg="del">
        <pc:chgData name="Bethan Harris (2116541)" userId="S::2116541@student.uwtsd.ac.uk::049505fe-2827-4935-b489-0edff6f145fd" providerId="AD" clId="Web-{2EDF0834-B545-5194-6197-38086CF4D73A}" dt="2022-07-24T15:39:48.284" v="908"/>
        <pc:sldMkLst>
          <pc:docMk/>
          <pc:sldMk cId="2521165115" sldId="264"/>
        </pc:sldMkLst>
      </pc:sldChg>
      <pc:sldChg chg="addSp delSp modSp mod setBg">
        <pc:chgData name="Bethan Harris (2116541)" userId="S::2116541@student.uwtsd.ac.uk::049505fe-2827-4935-b489-0edff6f145fd" providerId="AD" clId="Web-{2EDF0834-B545-5194-6197-38086CF4D73A}" dt="2022-07-24T16:12:51.112" v="1353" actId="20577"/>
        <pc:sldMkLst>
          <pc:docMk/>
          <pc:sldMk cId="2664270979" sldId="265"/>
        </pc:sldMkLst>
        <pc:spChg chg="mod">
          <ac:chgData name="Bethan Harris (2116541)" userId="S::2116541@student.uwtsd.ac.uk::049505fe-2827-4935-b489-0edff6f145fd" providerId="AD" clId="Web-{2EDF0834-B545-5194-6197-38086CF4D73A}" dt="2022-07-24T14:52:02.672" v="559"/>
          <ac:spMkLst>
            <pc:docMk/>
            <pc:sldMk cId="2664270979" sldId="265"/>
            <ac:spMk id="2" creationId="{BC05987C-3E96-A771-3722-547D3E4613F5}"/>
          </ac:spMkLst>
        </pc:spChg>
        <pc:spChg chg="mod">
          <ac:chgData name="Bethan Harris (2116541)" userId="S::2116541@student.uwtsd.ac.uk::049505fe-2827-4935-b489-0edff6f145fd" providerId="AD" clId="Web-{2EDF0834-B545-5194-6197-38086CF4D73A}" dt="2022-07-24T16:12:51.112" v="1353" actId="20577"/>
          <ac:spMkLst>
            <pc:docMk/>
            <pc:sldMk cId="2664270979" sldId="265"/>
            <ac:spMk id="3" creationId="{8D647943-9DF9-7143-2FD3-68303534E3C3}"/>
          </ac:spMkLst>
        </pc:spChg>
        <pc:spChg chg="add del">
          <ac:chgData name="Bethan Harris (2116541)" userId="S::2116541@student.uwtsd.ac.uk::049505fe-2827-4935-b489-0edff6f145fd" providerId="AD" clId="Web-{2EDF0834-B545-5194-6197-38086CF4D73A}" dt="2022-07-24T14:52:02.657" v="558"/>
          <ac:spMkLst>
            <pc:docMk/>
            <pc:sldMk cId="2664270979" sldId="265"/>
            <ac:spMk id="8" creationId="{AC17DE74-01C9-4859-B65A-85CF999E8580}"/>
          </ac:spMkLst>
        </pc:spChg>
        <pc:spChg chg="add del">
          <ac:chgData name="Bethan Harris (2116541)" userId="S::2116541@student.uwtsd.ac.uk::049505fe-2827-4935-b489-0edff6f145fd" providerId="AD" clId="Web-{2EDF0834-B545-5194-6197-38086CF4D73A}" dt="2022-07-24T14:52:02.657" v="558"/>
          <ac:spMkLst>
            <pc:docMk/>
            <pc:sldMk cId="2664270979" sldId="265"/>
            <ac:spMk id="10" creationId="{068C0432-0E90-4CC1-8CD3-D44A90DF07EF}"/>
          </ac:spMkLst>
        </pc:spChg>
        <pc:spChg chg="add">
          <ac:chgData name="Bethan Harris (2116541)" userId="S::2116541@student.uwtsd.ac.uk::049505fe-2827-4935-b489-0edff6f145fd" providerId="AD" clId="Web-{2EDF0834-B545-5194-6197-38086CF4D73A}" dt="2022-07-24T14:52:02.672" v="559"/>
          <ac:spMkLst>
            <pc:docMk/>
            <pc:sldMk cId="2664270979" sldId="265"/>
            <ac:spMk id="12" creationId="{A580F890-B085-4E95-96AA-55AEBEC5CE6E}"/>
          </ac:spMkLst>
        </pc:spChg>
        <pc:spChg chg="add">
          <ac:chgData name="Bethan Harris (2116541)" userId="S::2116541@student.uwtsd.ac.uk::049505fe-2827-4935-b489-0edff6f145fd" providerId="AD" clId="Web-{2EDF0834-B545-5194-6197-38086CF4D73A}" dt="2022-07-24T14:52:02.672" v="559"/>
          <ac:spMkLst>
            <pc:docMk/>
            <pc:sldMk cId="2664270979" sldId="265"/>
            <ac:spMk id="13" creationId="{2B566528-1B12-4246-9431-5C2D7D081168}"/>
          </ac:spMkLst>
        </pc:spChg>
        <pc:spChg chg="add">
          <ac:chgData name="Bethan Harris (2116541)" userId="S::2116541@student.uwtsd.ac.uk::049505fe-2827-4935-b489-0edff6f145fd" providerId="AD" clId="Web-{2EDF0834-B545-5194-6197-38086CF4D73A}" dt="2022-07-24T14:52:02.672" v="559"/>
          <ac:spMkLst>
            <pc:docMk/>
            <pc:sldMk cId="2664270979" sldId="265"/>
            <ac:spMk id="14" creationId="{D3F51FEB-38FB-4F6C-9F7B-2F2AFAB65463}"/>
          </ac:spMkLst>
        </pc:spChg>
        <pc:spChg chg="add">
          <ac:chgData name="Bethan Harris (2116541)" userId="S::2116541@student.uwtsd.ac.uk::049505fe-2827-4935-b489-0edff6f145fd" providerId="AD" clId="Web-{2EDF0834-B545-5194-6197-38086CF4D73A}" dt="2022-07-24T14:52:02.672" v="559"/>
          <ac:spMkLst>
            <pc:docMk/>
            <pc:sldMk cId="2664270979" sldId="265"/>
            <ac:spMk id="15" creationId="{2E80C965-DB6D-4F81-9E9E-B027384D0BD6}"/>
          </ac:spMkLst>
        </pc:spChg>
        <pc:spChg chg="add">
          <ac:chgData name="Bethan Harris (2116541)" userId="S::2116541@student.uwtsd.ac.uk::049505fe-2827-4935-b489-0edff6f145fd" providerId="AD" clId="Web-{2EDF0834-B545-5194-6197-38086CF4D73A}" dt="2022-07-24T14:52:02.672" v="559"/>
          <ac:spMkLst>
            <pc:docMk/>
            <pc:sldMk cId="2664270979" sldId="265"/>
            <ac:spMk id="16" creationId="{1E547BA6-BAE0-43BB-A7CA-60F69CE252F0}"/>
          </ac:spMkLst>
        </pc:spChg>
      </pc:sldChg>
      <pc:sldChg chg="addSp delSp modSp new del mod setBg">
        <pc:chgData name="Bethan Harris (2116541)" userId="S::2116541@student.uwtsd.ac.uk::049505fe-2827-4935-b489-0edff6f145fd" providerId="AD" clId="Web-{2EDF0834-B545-5194-6197-38086CF4D73A}" dt="2022-07-24T16:03:34.013" v="1196"/>
        <pc:sldMkLst>
          <pc:docMk/>
          <pc:sldMk cId="1080498838" sldId="266"/>
        </pc:sldMkLst>
        <pc:spChg chg="mod">
          <ac:chgData name="Bethan Harris (2116541)" userId="S::2116541@student.uwtsd.ac.uk::049505fe-2827-4935-b489-0edff6f145fd" providerId="AD" clId="Web-{2EDF0834-B545-5194-6197-38086CF4D73A}" dt="2022-07-24T15:54:54.181" v="995"/>
          <ac:spMkLst>
            <pc:docMk/>
            <pc:sldMk cId="1080498838" sldId="266"/>
            <ac:spMk id="2" creationId="{DFFB88E7-1DB3-4158-1E26-6DECADC04451}"/>
          </ac:spMkLst>
        </pc:spChg>
        <pc:spChg chg="del mod">
          <ac:chgData name="Bethan Harris (2116541)" userId="S::2116541@student.uwtsd.ac.uk::049505fe-2827-4935-b489-0edff6f145fd" providerId="AD" clId="Web-{2EDF0834-B545-5194-6197-38086CF4D73A}" dt="2022-07-24T14:16:36.743" v="237"/>
          <ac:spMkLst>
            <pc:docMk/>
            <pc:sldMk cId="1080498838" sldId="266"/>
            <ac:spMk id="3" creationId="{45DBB185-AD20-DABC-DDBD-77B9FA64BCE8}"/>
          </ac:spMkLst>
        </pc:spChg>
        <pc:spChg chg="add del">
          <ac:chgData name="Bethan Harris (2116541)" userId="S::2116541@student.uwtsd.ac.uk::049505fe-2827-4935-b489-0edff6f145fd" providerId="AD" clId="Web-{2EDF0834-B545-5194-6197-38086CF4D73A}" dt="2022-07-24T15:54:54.181" v="995"/>
          <ac:spMkLst>
            <pc:docMk/>
            <pc:sldMk cId="1080498838" sldId="266"/>
            <ac:spMk id="9" creationId="{53B021B3-DE93-4AB7-8A18-CF5F1CED88B8}"/>
          </ac:spMkLst>
        </pc:spChg>
        <pc:spChg chg="add del">
          <ac:chgData name="Bethan Harris (2116541)" userId="S::2116541@student.uwtsd.ac.uk::049505fe-2827-4935-b489-0edff6f145fd" providerId="AD" clId="Web-{2EDF0834-B545-5194-6197-38086CF4D73A}" dt="2022-07-24T15:54:54.181" v="995"/>
          <ac:spMkLst>
            <pc:docMk/>
            <pc:sldMk cId="1080498838" sldId="266"/>
            <ac:spMk id="11" creationId="{52D502E5-F6B4-4D58-B4AE-FC466FF15EE8}"/>
          </ac:spMkLst>
        </pc:spChg>
        <pc:spChg chg="add del">
          <ac:chgData name="Bethan Harris (2116541)" userId="S::2116541@student.uwtsd.ac.uk::049505fe-2827-4935-b489-0edff6f145fd" providerId="AD" clId="Web-{2EDF0834-B545-5194-6197-38086CF4D73A}" dt="2022-07-24T15:54:54.181" v="995"/>
          <ac:spMkLst>
            <pc:docMk/>
            <pc:sldMk cId="1080498838" sldId="266"/>
            <ac:spMk id="13" creationId="{9DECDBF4-02B6-4BB4-B65B-B8107AD6A9E8}"/>
          </ac:spMkLst>
        </pc:spChg>
        <pc:spChg chg="add">
          <ac:chgData name="Bethan Harris (2116541)" userId="S::2116541@student.uwtsd.ac.uk::049505fe-2827-4935-b489-0edff6f145fd" providerId="AD" clId="Web-{2EDF0834-B545-5194-6197-38086CF4D73A}" dt="2022-07-24T15:54:54.181" v="995"/>
          <ac:spMkLst>
            <pc:docMk/>
            <pc:sldMk cId="1080498838" sldId="266"/>
            <ac:spMk id="18" creationId="{2E442304-DDBD-4F7B-8017-36BCC863FB40}"/>
          </ac:spMkLst>
        </pc:spChg>
        <pc:spChg chg="add del">
          <ac:chgData name="Bethan Harris (2116541)" userId="S::2116541@student.uwtsd.ac.uk::049505fe-2827-4935-b489-0edff6f145fd" providerId="AD" clId="Web-{2EDF0834-B545-5194-6197-38086CF4D73A}" dt="2022-07-24T15:54:53.368" v="994"/>
          <ac:spMkLst>
            <pc:docMk/>
            <pc:sldMk cId="1080498838" sldId="266"/>
            <ac:spMk id="19" creationId="{257363FD-7E77-4145-9483-331A807ADF0E}"/>
          </ac:spMkLst>
        </pc:spChg>
        <pc:spChg chg="add">
          <ac:chgData name="Bethan Harris (2116541)" userId="S::2116541@student.uwtsd.ac.uk::049505fe-2827-4935-b489-0edff6f145fd" providerId="AD" clId="Web-{2EDF0834-B545-5194-6197-38086CF4D73A}" dt="2022-07-24T15:54:54.181" v="995"/>
          <ac:spMkLst>
            <pc:docMk/>
            <pc:sldMk cId="1080498838" sldId="266"/>
            <ac:spMk id="20" creationId="{5E107275-3853-46FD-A241-DE4355A42675}"/>
          </ac:spMkLst>
        </pc:spChg>
        <pc:graphicFrameChg chg="add mod modGraphic">
          <ac:chgData name="Bethan Harris (2116541)" userId="S::2116541@student.uwtsd.ac.uk::049505fe-2827-4935-b489-0edff6f145fd" providerId="AD" clId="Web-{2EDF0834-B545-5194-6197-38086CF4D73A}" dt="2022-07-24T15:54:54.181" v="995"/>
          <ac:graphicFrameMkLst>
            <pc:docMk/>
            <pc:sldMk cId="1080498838" sldId="266"/>
            <ac:graphicFrameMk id="5" creationId="{454F8104-AE55-87E2-C61C-9C1668882292}"/>
          </ac:graphicFrameMkLst>
        </pc:graphicFrameChg>
        <pc:picChg chg="add del">
          <ac:chgData name="Bethan Harris (2116541)" userId="S::2116541@student.uwtsd.ac.uk::049505fe-2827-4935-b489-0edff6f145fd" providerId="AD" clId="Web-{2EDF0834-B545-5194-6197-38086CF4D73A}" dt="2022-07-24T15:54:53.368" v="994"/>
          <ac:picMkLst>
            <pc:docMk/>
            <pc:sldMk cId="1080498838" sldId="266"/>
            <ac:picMk id="15" creationId="{A9F25E66-12B7-D455-4E86-DEA8F2BE4A33}"/>
          </ac:picMkLst>
        </pc:picChg>
      </pc:sldChg>
    </pc:docChg>
  </pc:docChgLst>
  <pc:docChgLst>
    <pc:chgData name="Bethan Harris (2116541)" userId="S::2116541@student.uwtsd.ac.uk::049505fe-2827-4935-b489-0edff6f145fd" providerId="AD" clId="Web-{F1BBB376-089B-84FE-0D07-A4FEDB82449B}"/>
    <pc:docChg chg="modSld">
      <pc:chgData name="Bethan Harris (2116541)" userId="S::2116541@student.uwtsd.ac.uk::049505fe-2827-4935-b489-0edff6f145fd" providerId="AD" clId="Web-{F1BBB376-089B-84FE-0D07-A4FEDB82449B}" dt="2022-02-25T22:48:21.609" v="2" actId="20577"/>
      <pc:docMkLst>
        <pc:docMk/>
      </pc:docMkLst>
      <pc:sldChg chg="modSp">
        <pc:chgData name="Bethan Harris (2116541)" userId="S::2116541@student.uwtsd.ac.uk::049505fe-2827-4935-b489-0edff6f145fd" providerId="AD" clId="Web-{F1BBB376-089B-84FE-0D07-A4FEDB82449B}" dt="2022-02-25T22:48:21.609" v="2" actId="20577"/>
        <pc:sldMkLst>
          <pc:docMk/>
          <pc:sldMk cId="113385103" sldId="257"/>
        </pc:sldMkLst>
        <pc:spChg chg="mod">
          <ac:chgData name="Bethan Harris (2116541)" userId="S::2116541@student.uwtsd.ac.uk::049505fe-2827-4935-b489-0edff6f145fd" providerId="AD" clId="Web-{F1BBB376-089B-84FE-0D07-A4FEDB82449B}" dt="2022-02-25T22:48:21.609" v="2" actId="20577"/>
          <ac:spMkLst>
            <pc:docMk/>
            <pc:sldMk cId="113385103" sldId="257"/>
            <ac:spMk id="3" creationId="{74B2B818-7D52-486C-BB39-725E97F5C04E}"/>
          </ac:spMkLst>
        </pc:spChg>
      </pc:sldChg>
    </pc:docChg>
  </pc:docChgLst>
  <pc:docChgLst>
    <pc:chgData name="Bethan Harris (2116541)" userId="S::2116541@student.uwtsd.ac.uk::049505fe-2827-4935-b489-0edff6f145fd" providerId="AD" clId="Web-{FB2FCB43-90D2-066A-6E71-F06071AFE7AF}"/>
    <pc:docChg chg="modSld">
      <pc:chgData name="Bethan Harris (2116541)" userId="S::2116541@student.uwtsd.ac.uk::049505fe-2827-4935-b489-0edff6f145fd" providerId="AD" clId="Web-{FB2FCB43-90D2-066A-6E71-F06071AFE7AF}" dt="2022-02-25T23:56:22.367" v="37" actId="20577"/>
      <pc:docMkLst>
        <pc:docMk/>
      </pc:docMkLst>
      <pc:sldChg chg="modSp">
        <pc:chgData name="Bethan Harris (2116541)" userId="S::2116541@student.uwtsd.ac.uk::049505fe-2827-4935-b489-0edff6f145fd" providerId="AD" clId="Web-{FB2FCB43-90D2-066A-6E71-F06071AFE7AF}" dt="2022-02-25T23:55:12.443" v="0" actId="20577"/>
        <pc:sldMkLst>
          <pc:docMk/>
          <pc:sldMk cId="113385103" sldId="257"/>
        </pc:sldMkLst>
        <pc:spChg chg="mod">
          <ac:chgData name="Bethan Harris (2116541)" userId="S::2116541@student.uwtsd.ac.uk::049505fe-2827-4935-b489-0edff6f145fd" providerId="AD" clId="Web-{FB2FCB43-90D2-066A-6E71-F06071AFE7AF}" dt="2022-02-25T23:55:12.443" v="0" actId="20577"/>
          <ac:spMkLst>
            <pc:docMk/>
            <pc:sldMk cId="113385103" sldId="257"/>
            <ac:spMk id="5" creationId="{F9CAD7A9-8124-469D-A5F1-65E512D9C1B2}"/>
          </ac:spMkLst>
        </pc:spChg>
      </pc:sldChg>
      <pc:sldChg chg="modSp">
        <pc:chgData name="Bethan Harris (2116541)" userId="S::2116541@student.uwtsd.ac.uk::049505fe-2827-4935-b489-0edff6f145fd" providerId="AD" clId="Web-{FB2FCB43-90D2-066A-6E71-F06071AFE7AF}" dt="2022-02-25T23:56:22.367" v="37" actId="20577"/>
        <pc:sldMkLst>
          <pc:docMk/>
          <pc:sldMk cId="1875149612" sldId="258"/>
        </pc:sldMkLst>
        <pc:graphicFrameChg chg="modGraphic">
          <ac:chgData name="Bethan Harris (2116541)" userId="S::2116541@student.uwtsd.ac.uk::049505fe-2827-4935-b489-0edff6f145fd" providerId="AD" clId="Web-{FB2FCB43-90D2-066A-6E71-F06071AFE7AF}" dt="2022-02-25T23:56:22.367" v="37" actId="20577"/>
          <ac:graphicFrameMkLst>
            <pc:docMk/>
            <pc:sldMk cId="1875149612" sldId="258"/>
            <ac:graphicFrameMk id="5" creationId="{0D48A5DF-FA49-4352-B4AE-0474958E1576}"/>
          </ac:graphicFrameMkLst>
        </pc:graphicFrameChg>
      </pc:sldChg>
    </pc:docChg>
  </pc:docChgLst>
  <pc:docChgLst>
    <pc:chgData name="Bethan Harris (2116541)" userId="S::2116541@student.uwtsd.ac.uk::049505fe-2827-4935-b489-0edff6f145fd" providerId="AD" clId="Web-{31D58461-038C-2631-3CD4-729341B633BC}"/>
    <pc:docChg chg="modSld">
      <pc:chgData name="Bethan Harris (2116541)" userId="S::2116541@student.uwtsd.ac.uk::049505fe-2827-4935-b489-0edff6f145fd" providerId="AD" clId="Web-{31D58461-038C-2631-3CD4-729341B633BC}" dt="2022-08-11T20:37:03.680" v="31" actId="20577"/>
      <pc:docMkLst>
        <pc:docMk/>
      </pc:docMkLst>
      <pc:sldChg chg="modSp">
        <pc:chgData name="Bethan Harris (2116541)" userId="S::2116541@student.uwtsd.ac.uk::049505fe-2827-4935-b489-0edff6f145fd" providerId="AD" clId="Web-{31D58461-038C-2631-3CD4-729341B633BC}" dt="2022-08-11T20:37:03.680" v="31" actId="20577"/>
        <pc:sldMkLst>
          <pc:docMk/>
          <pc:sldMk cId="113385103" sldId="257"/>
        </pc:sldMkLst>
        <pc:spChg chg="mod">
          <ac:chgData name="Bethan Harris (2116541)" userId="S::2116541@student.uwtsd.ac.uk::049505fe-2827-4935-b489-0edff6f145fd" providerId="AD" clId="Web-{31D58461-038C-2631-3CD4-729341B633BC}" dt="2022-08-11T20:37:03.680" v="31" actId="20577"/>
          <ac:spMkLst>
            <pc:docMk/>
            <pc:sldMk cId="113385103" sldId="257"/>
            <ac:spMk id="5" creationId="{F9CAD7A9-8124-469D-A5F1-65E512D9C1B2}"/>
          </ac:spMkLst>
        </pc:spChg>
      </pc:sldChg>
    </pc:docChg>
  </pc:docChgLst>
  <pc:docChgLst>
    <pc:chgData name="Bethan Harris (2116541)" userId="S::2116541@student.uwtsd.ac.uk::049505fe-2827-4935-b489-0edff6f145fd" providerId="AD" clId="Web-{6EB61E7E-4DF7-A419-5C79-24F56429A9F7}"/>
    <pc:docChg chg="addSld delSld modSld">
      <pc:chgData name="Bethan Harris (2116541)" userId="S::2116541@student.uwtsd.ac.uk::049505fe-2827-4935-b489-0edff6f145fd" providerId="AD" clId="Web-{6EB61E7E-4DF7-A419-5C79-24F56429A9F7}" dt="2022-02-27T09:50:25.470" v="334"/>
      <pc:docMkLst>
        <pc:docMk/>
      </pc:docMkLst>
      <pc:sldChg chg="modSp">
        <pc:chgData name="Bethan Harris (2116541)" userId="S::2116541@student.uwtsd.ac.uk::049505fe-2827-4935-b489-0edff6f145fd" providerId="AD" clId="Web-{6EB61E7E-4DF7-A419-5C79-24F56429A9F7}" dt="2022-02-27T08:36:27.890" v="4" actId="20577"/>
        <pc:sldMkLst>
          <pc:docMk/>
          <pc:sldMk cId="109857222" sldId="256"/>
        </pc:sldMkLst>
        <pc:spChg chg="mod">
          <ac:chgData name="Bethan Harris (2116541)" userId="S::2116541@student.uwtsd.ac.uk::049505fe-2827-4935-b489-0edff6f145fd" providerId="AD" clId="Web-{6EB61E7E-4DF7-A419-5C79-24F56429A9F7}" dt="2022-02-27T08:36:27.890" v="4" actId="20577"/>
          <ac:spMkLst>
            <pc:docMk/>
            <pc:sldMk cId="109857222" sldId="256"/>
            <ac:spMk id="2" creationId="{00000000-0000-0000-0000-000000000000}"/>
          </ac:spMkLst>
        </pc:spChg>
      </pc:sldChg>
      <pc:sldChg chg="modSp del">
        <pc:chgData name="Bethan Harris (2116541)" userId="S::2116541@student.uwtsd.ac.uk::049505fe-2827-4935-b489-0edff6f145fd" providerId="AD" clId="Web-{6EB61E7E-4DF7-A419-5C79-24F56429A9F7}" dt="2022-02-27T09:41:24.443" v="327"/>
        <pc:sldMkLst>
          <pc:docMk/>
          <pc:sldMk cId="1875149612" sldId="258"/>
        </pc:sldMkLst>
        <pc:graphicFrameChg chg="mod modGraphic">
          <ac:chgData name="Bethan Harris (2116541)" userId="S::2116541@student.uwtsd.ac.uk::049505fe-2827-4935-b489-0edff6f145fd" providerId="AD" clId="Web-{6EB61E7E-4DF7-A419-5C79-24F56429A9F7}" dt="2022-02-27T09:02:25.319" v="71" actId="20577"/>
          <ac:graphicFrameMkLst>
            <pc:docMk/>
            <pc:sldMk cId="1875149612" sldId="258"/>
            <ac:graphicFrameMk id="5" creationId="{0D48A5DF-FA49-4352-B4AE-0474958E1576}"/>
          </ac:graphicFrameMkLst>
        </pc:graphicFrameChg>
      </pc:sldChg>
      <pc:sldChg chg="modSp">
        <pc:chgData name="Bethan Harris (2116541)" userId="S::2116541@student.uwtsd.ac.uk::049505fe-2827-4935-b489-0edff6f145fd" providerId="AD" clId="Web-{6EB61E7E-4DF7-A419-5C79-24F56429A9F7}" dt="2022-02-27T08:48:16.471" v="33" actId="20577"/>
        <pc:sldMkLst>
          <pc:docMk/>
          <pc:sldMk cId="2146761722" sldId="259"/>
        </pc:sldMkLst>
        <pc:spChg chg="mod">
          <ac:chgData name="Bethan Harris (2116541)" userId="S::2116541@student.uwtsd.ac.uk::049505fe-2827-4935-b489-0edff6f145fd" providerId="AD" clId="Web-{6EB61E7E-4DF7-A419-5C79-24F56429A9F7}" dt="2022-02-27T08:48:16.471" v="33" actId="20577"/>
          <ac:spMkLst>
            <pc:docMk/>
            <pc:sldMk cId="2146761722" sldId="259"/>
            <ac:spMk id="3" creationId="{27AB2F7D-FCA5-4DEC-9A48-60CDB273EAE5}"/>
          </ac:spMkLst>
        </pc:spChg>
      </pc:sldChg>
      <pc:sldChg chg="modSp">
        <pc:chgData name="Bethan Harris (2116541)" userId="S::2116541@student.uwtsd.ac.uk::049505fe-2827-4935-b489-0edff6f145fd" providerId="AD" clId="Web-{6EB61E7E-4DF7-A419-5C79-24F56429A9F7}" dt="2022-02-27T09:30:43.576" v="326" actId="20577"/>
        <pc:sldMkLst>
          <pc:docMk/>
          <pc:sldMk cId="3930726211" sldId="260"/>
        </pc:sldMkLst>
        <pc:spChg chg="mod">
          <ac:chgData name="Bethan Harris (2116541)" userId="S::2116541@student.uwtsd.ac.uk::049505fe-2827-4935-b489-0edff6f145fd" providerId="AD" clId="Web-{6EB61E7E-4DF7-A419-5C79-24F56429A9F7}" dt="2022-02-27T09:30:43.576" v="326" actId="20577"/>
          <ac:spMkLst>
            <pc:docMk/>
            <pc:sldMk cId="3930726211" sldId="260"/>
            <ac:spMk id="3" creationId="{0BCDCEF4-FCE4-4497-B212-4CB6FCA2C066}"/>
          </ac:spMkLst>
        </pc:spChg>
      </pc:sldChg>
      <pc:sldChg chg="new">
        <pc:chgData name="Bethan Harris (2116541)" userId="S::2116541@student.uwtsd.ac.uk::049505fe-2827-4935-b489-0edff6f145fd" providerId="AD" clId="Web-{6EB61E7E-4DF7-A419-5C79-24F56429A9F7}" dt="2022-02-27T09:41:29.428" v="328"/>
        <pc:sldMkLst>
          <pc:docMk/>
          <pc:sldMk cId="1229149486" sldId="262"/>
        </pc:sldMkLst>
      </pc:sldChg>
      <pc:sldChg chg="new del">
        <pc:chgData name="Bethan Harris (2116541)" userId="S::2116541@student.uwtsd.ac.uk::049505fe-2827-4935-b489-0edff6f145fd" providerId="AD" clId="Web-{6EB61E7E-4DF7-A419-5C79-24F56429A9F7}" dt="2022-02-27T09:50:25.470" v="334"/>
        <pc:sldMkLst>
          <pc:docMk/>
          <pc:sldMk cId="2114519248" sldId="263"/>
        </pc:sldMkLst>
      </pc:sldChg>
      <pc:sldChg chg="new del">
        <pc:chgData name="Bethan Harris (2116541)" userId="S::2116541@student.uwtsd.ac.uk::049505fe-2827-4935-b489-0edff6f145fd" providerId="AD" clId="Web-{6EB61E7E-4DF7-A419-5C79-24F56429A9F7}" dt="2022-02-27T09:43:17.252" v="332"/>
        <pc:sldMkLst>
          <pc:docMk/>
          <pc:sldMk cId="2261732306" sldId="263"/>
        </pc:sldMkLst>
      </pc:sldChg>
      <pc:sldChg chg="new del">
        <pc:chgData name="Bethan Harris (2116541)" userId="S::2116541@student.uwtsd.ac.uk::049505fe-2827-4935-b489-0edff6f145fd" providerId="AD" clId="Web-{6EB61E7E-4DF7-A419-5C79-24F56429A9F7}" dt="2022-02-27T09:43:13.423" v="331"/>
        <pc:sldMkLst>
          <pc:docMk/>
          <pc:sldMk cId="223996096" sldId="264"/>
        </pc:sldMkLst>
      </pc:sldChg>
    </pc:docChg>
  </pc:docChgLst>
  <pc:docChgLst>
    <pc:chgData name="Bethan Harris (2116541)" userId="S::2116541@student.uwtsd.ac.uk::049505fe-2827-4935-b489-0edff6f145fd" providerId="AD" clId="Web-{5A671882-ABFE-5F21-B926-FBBFB43341B7}"/>
    <pc:docChg chg="modSld">
      <pc:chgData name="Bethan Harris (2116541)" userId="S::2116541@student.uwtsd.ac.uk::049505fe-2827-4935-b489-0edff6f145fd" providerId="AD" clId="Web-{5A671882-ABFE-5F21-B926-FBBFB43341B7}" dt="2022-08-11T20:54:20.110" v="134" actId="20577"/>
      <pc:docMkLst>
        <pc:docMk/>
      </pc:docMkLst>
      <pc:sldChg chg="modSp">
        <pc:chgData name="Bethan Harris (2116541)" userId="S::2116541@student.uwtsd.ac.uk::049505fe-2827-4935-b489-0edff6f145fd" providerId="AD" clId="Web-{5A671882-ABFE-5F21-B926-FBBFB43341B7}" dt="2022-08-11T20:54:20.110" v="134" actId="20577"/>
        <pc:sldMkLst>
          <pc:docMk/>
          <pc:sldMk cId="2168066454" sldId="263"/>
        </pc:sldMkLst>
        <pc:spChg chg="mod">
          <ac:chgData name="Bethan Harris (2116541)" userId="S::2116541@student.uwtsd.ac.uk::049505fe-2827-4935-b489-0edff6f145fd" providerId="AD" clId="Web-{5A671882-ABFE-5F21-B926-FBBFB43341B7}" dt="2022-08-11T20:54:20.110" v="134" actId="20577"/>
          <ac:spMkLst>
            <pc:docMk/>
            <pc:sldMk cId="2168066454" sldId="263"/>
            <ac:spMk id="3" creationId="{A59809DF-F151-4A52-9008-39623346D0F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578BE3-B1F9-4A23-A488-4DCEF49AE256}"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9C0744FA-96BB-4493-8FF6-F180101A6CF4}">
      <dgm:prSet/>
      <dgm:spPr/>
      <dgm:t>
        <a:bodyPr/>
        <a:lstStyle/>
        <a:p>
          <a:pPr rtl="0"/>
          <a:r>
            <a:rPr lang="en-GB" b="1" dirty="0"/>
            <a:t>Week 3</a:t>
          </a:r>
          <a:r>
            <a:rPr lang="en-GB" dirty="0"/>
            <a:t> – Allocated lecture </a:t>
          </a:r>
          <a:r>
            <a:rPr lang="en-GB" dirty="0">
              <a:latin typeface="Calibri Light" panose="020F0302020204030204"/>
            </a:rPr>
            <a:t>assignment and put into groups</a:t>
          </a:r>
          <a:endParaRPr lang="en-US" dirty="0" err="1"/>
        </a:p>
      </dgm:t>
    </dgm:pt>
    <dgm:pt modelId="{AA994D8E-5C16-4FCB-A5E4-E7944BF75209}" type="parTrans" cxnId="{B2DD5D2D-F1AA-4C6E-98BB-112C8783D6BB}">
      <dgm:prSet/>
      <dgm:spPr/>
      <dgm:t>
        <a:bodyPr/>
        <a:lstStyle/>
        <a:p>
          <a:endParaRPr lang="en-US"/>
        </a:p>
      </dgm:t>
    </dgm:pt>
    <dgm:pt modelId="{44AA585E-48F4-4EC8-BC70-17C0B0E15A42}" type="sibTrans" cxnId="{B2DD5D2D-F1AA-4C6E-98BB-112C8783D6BB}">
      <dgm:prSet/>
      <dgm:spPr/>
      <dgm:t>
        <a:bodyPr/>
        <a:lstStyle/>
        <a:p>
          <a:endParaRPr lang="en-US"/>
        </a:p>
      </dgm:t>
    </dgm:pt>
    <dgm:pt modelId="{C10B7DB1-514A-4A10-9632-ED048700F04E}">
      <dgm:prSet/>
      <dgm:spPr/>
      <dgm:t>
        <a:bodyPr/>
        <a:lstStyle/>
        <a:p>
          <a:pPr rtl="0"/>
          <a:r>
            <a:rPr lang="en-GB" b="1" dirty="0"/>
            <a:t>Week 4</a:t>
          </a:r>
          <a:r>
            <a:rPr lang="en-GB" dirty="0"/>
            <a:t> – </a:t>
          </a:r>
          <a:r>
            <a:rPr lang="en-GB" dirty="0">
              <a:latin typeface="Calibri Light" panose="020F0302020204030204"/>
            </a:rPr>
            <a:t>Start to look online for existing research related to chosen question</a:t>
          </a:r>
          <a:endParaRPr lang="en-GB" dirty="0"/>
        </a:p>
      </dgm:t>
    </dgm:pt>
    <dgm:pt modelId="{96A126F0-4F0C-4F9D-9246-59C16E483C7D}" type="parTrans" cxnId="{6449DA01-0D76-40FA-9412-1D065A27FBCC}">
      <dgm:prSet/>
      <dgm:spPr/>
      <dgm:t>
        <a:bodyPr/>
        <a:lstStyle/>
        <a:p>
          <a:endParaRPr lang="en-US"/>
        </a:p>
      </dgm:t>
    </dgm:pt>
    <dgm:pt modelId="{4F616EDF-F06A-415D-ABC8-30732C5C51D7}" type="sibTrans" cxnId="{6449DA01-0D76-40FA-9412-1D065A27FBCC}">
      <dgm:prSet/>
      <dgm:spPr/>
      <dgm:t>
        <a:bodyPr/>
        <a:lstStyle/>
        <a:p>
          <a:endParaRPr lang="en-US"/>
        </a:p>
      </dgm:t>
    </dgm:pt>
    <dgm:pt modelId="{5E9BD0CF-98EA-474D-BE04-A718C2A448A0}">
      <dgm:prSet/>
      <dgm:spPr/>
      <dgm:t>
        <a:bodyPr/>
        <a:lstStyle/>
        <a:p>
          <a:pPr rtl="0"/>
          <a:r>
            <a:rPr lang="en-GB" b="1" dirty="0"/>
            <a:t>Week 5</a:t>
          </a:r>
          <a:r>
            <a:rPr lang="en-GB" dirty="0"/>
            <a:t> – Start to analyse data and make a hypothesis based on the </a:t>
          </a:r>
          <a:r>
            <a:rPr lang="en-GB" b="1" dirty="0">
              <a:latin typeface="Calibri Light" panose="020F0302020204030204"/>
            </a:rPr>
            <a:t>research</a:t>
          </a:r>
          <a:endParaRPr lang="en-US" b="0" dirty="0">
            <a:latin typeface="Calibri Light" panose="020F0302020204030204"/>
          </a:endParaRPr>
        </a:p>
      </dgm:t>
    </dgm:pt>
    <dgm:pt modelId="{00BD79BC-4E55-4602-B847-BA1AC4FD1A80}" type="parTrans" cxnId="{24B21BA9-4954-4DE4-B7A2-EB2A6490397A}">
      <dgm:prSet/>
      <dgm:spPr/>
      <dgm:t>
        <a:bodyPr/>
        <a:lstStyle/>
        <a:p>
          <a:endParaRPr lang="en-US"/>
        </a:p>
      </dgm:t>
    </dgm:pt>
    <dgm:pt modelId="{C0283ED8-FE1F-42CC-8E9C-FB0002BDFB3E}" type="sibTrans" cxnId="{24B21BA9-4954-4DE4-B7A2-EB2A6490397A}">
      <dgm:prSet/>
      <dgm:spPr/>
      <dgm:t>
        <a:bodyPr/>
        <a:lstStyle/>
        <a:p>
          <a:endParaRPr lang="en-US"/>
        </a:p>
      </dgm:t>
    </dgm:pt>
    <dgm:pt modelId="{6D6275B1-DB1C-41A9-B817-B3B0F06775FF}">
      <dgm:prSet phldr="0"/>
      <dgm:spPr/>
      <dgm:t>
        <a:bodyPr/>
        <a:lstStyle/>
        <a:p>
          <a:pPr rtl="0"/>
          <a:r>
            <a:rPr lang="en-US" dirty="0">
              <a:latin typeface="Calibri Light" panose="020F0302020204030204"/>
            </a:rPr>
            <a:t>Week 7 -Write up a questionnaire and email it to a mixture of students and lecturers at UWTSD</a:t>
          </a:r>
        </a:p>
      </dgm:t>
    </dgm:pt>
    <dgm:pt modelId="{A2689A8B-1944-4F56-96BD-412999A1E9E7}" type="parTrans" cxnId="{273A491C-C1A9-4CD0-9161-B4685FC5AAFD}">
      <dgm:prSet/>
      <dgm:spPr/>
    </dgm:pt>
    <dgm:pt modelId="{4D265CAA-E273-4E46-B294-A513092A37C5}" type="sibTrans" cxnId="{273A491C-C1A9-4CD0-9161-B4685FC5AAFD}">
      <dgm:prSet/>
      <dgm:spPr/>
      <dgm:t>
        <a:bodyPr/>
        <a:lstStyle/>
        <a:p>
          <a:endParaRPr lang="en-US"/>
        </a:p>
      </dgm:t>
    </dgm:pt>
    <dgm:pt modelId="{01EB1B96-90ED-4F2E-947F-7688FFA2C48C}">
      <dgm:prSet phldr="0"/>
      <dgm:spPr/>
      <dgm:t>
        <a:bodyPr/>
        <a:lstStyle/>
        <a:p>
          <a:pPr rtl="0"/>
          <a:r>
            <a:rPr lang="en-US" dirty="0">
              <a:latin typeface="Calibri Light" panose="020F0302020204030204"/>
            </a:rPr>
            <a:t>Week 8 – Analyse questionnaire results</a:t>
          </a:r>
        </a:p>
      </dgm:t>
    </dgm:pt>
    <dgm:pt modelId="{64064137-5F96-4B9E-A0B5-A5C56FE1C5D5}" type="parTrans" cxnId="{B0A4208F-D4CF-49BB-BFAB-6537B4D8E7AF}">
      <dgm:prSet/>
      <dgm:spPr/>
    </dgm:pt>
    <dgm:pt modelId="{7E5BF629-1C09-43CF-94EF-449B83237824}" type="sibTrans" cxnId="{B0A4208F-D4CF-49BB-BFAB-6537B4D8E7AF}">
      <dgm:prSet/>
      <dgm:spPr/>
      <dgm:t>
        <a:bodyPr/>
        <a:lstStyle/>
        <a:p>
          <a:endParaRPr lang="en-GB"/>
        </a:p>
      </dgm:t>
    </dgm:pt>
    <dgm:pt modelId="{8DE1A557-2B36-4679-BBFC-A561C67DF275}">
      <dgm:prSet phldr="0"/>
      <dgm:spPr/>
      <dgm:t>
        <a:bodyPr/>
        <a:lstStyle/>
        <a:p>
          <a:pPr rtl="0"/>
          <a:r>
            <a:rPr lang="en-US" dirty="0">
              <a:latin typeface="Calibri Light" panose="020F0302020204030204"/>
            </a:rPr>
            <a:t>Week 9 -  Write a report based on my own questionnaire results along with any existing research to validate my points.</a:t>
          </a:r>
        </a:p>
      </dgm:t>
    </dgm:pt>
    <dgm:pt modelId="{6593DFA2-477C-49BF-81A4-0C90DC2E013C}" type="parTrans" cxnId="{9A6F5492-AEA3-408D-A0E4-C628DAA7B0E3}">
      <dgm:prSet/>
      <dgm:spPr/>
    </dgm:pt>
    <dgm:pt modelId="{41850AB5-FD46-484F-8C10-5638D19BDF09}" type="sibTrans" cxnId="{9A6F5492-AEA3-408D-A0E4-C628DAA7B0E3}">
      <dgm:prSet/>
      <dgm:spPr/>
      <dgm:t>
        <a:bodyPr/>
        <a:lstStyle/>
        <a:p>
          <a:endParaRPr lang="en-GB"/>
        </a:p>
      </dgm:t>
    </dgm:pt>
    <dgm:pt modelId="{09FAB770-A3FF-43B8-BBCF-DD79372955C8}">
      <dgm:prSet phldr="0"/>
      <dgm:spPr/>
      <dgm:t>
        <a:bodyPr/>
        <a:lstStyle/>
        <a:p>
          <a:r>
            <a:rPr lang="en-GB" b="1" dirty="0">
              <a:latin typeface="Calibri Light" panose="020F0302020204030204"/>
            </a:rPr>
            <a:t>Week</a:t>
          </a:r>
          <a:r>
            <a:rPr lang="en-GB" b="1" dirty="0"/>
            <a:t> 6 - </a:t>
          </a:r>
          <a:r>
            <a:rPr lang="en-GB" dirty="0"/>
            <a:t>Present </a:t>
          </a:r>
          <a:r>
            <a:rPr lang="en-GB" dirty="0">
              <a:latin typeface="Calibri Light" panose="020F0302020204030204"/>
            </a:rPr>
            <a:t>proposed research</a:t>
          </a:r>
          <a:r>
            <a:rPr lang="en-GB" dirty="0"/>
            <a:t> project </a:t>
          </a:r>
          <a:r>
            <a:rPr lang="en-GB" dirty="0">
              <a:latin typeface="Calibri Light" panose="020F0302020204030204"/>
            </a:rPr>
            <a:t>PowerPoint.</a:t>
          </a:r>
          <a:endParaRPr lang="en-GB" dirty="0"/>
        </a:p>
      </dgm:t>
    </dgm:pt>
    <dgm:pt modelId="{AB2497DD-55A9-4E49-B88A-8723729627B0}" type="parTrans" cxnId="{595C59DF-9A0C-471D-9026-74A58753710E}">
      <dgm:prSet/>
      <dgm:spPr/>
    </dgm:pt>
    <dgm:pt modelId="{7C07B0FA-79B5-4AAF-9E44-BF30EAD2F7C4}" type="sibTrans" cxnId="{595C59DF-9A0C-471D-9026-74A58753710E}">
      <dgm:prSet/>
      <dgm:spPr/>
      <dgm:t>
        <a:bodyPr/>
        <a:lstStyle/>
        <a:p>
          <a:endParaRPr lang="en-GB"/>
        </a:p>
      </dgm:t>
    </dgm:pt>
    <dgm:pt modelId="{C7370A91-9986-4133-A1D7-4C71F2C20608}" type="pres">
      <dgm:prSet presAssocID="{5F578BE3-B1F9-4A23-A488-4DCEF49AE256}" presName="Name0" presStyleCnt="0">
        <dgm:presLayoutVars>
          <dgm:dir/>
          <dgm:resizeHandles val="exact"/>
        </dgm:presLayoutVars>
      </dgm:prSet>
      <dgm:spPr/>
    </dgm:pt>
    <dgm:pt modelId="{E93937BB-FC9C-47A0-AD22-92E7764C1692}" type="pres">
      <dgm:prSet presAssocID="{9C0744FA-96BB-4493-8FF6-F180101A6CF4}" presName="node" presStyleLbl="node1" presStyleIdx="0" presStyleCnt="7">
        <dgm:presLayoutVars>
          <dgm:bulletEnabled val="1"/>
        </dgm:presLayoutVars>
      </dgm:prSet>
      <dgm:spPr/>
    </dgm:pt>
    <dgm:pt modelId="{6ED50FC9-C862-4AB7-8852-2E392FA16AFD}" type="pres">
      <dgm:prSet presAssocID="{44AA585E-48F4-4EC8-BC70-17C0B0E15A42}" presName="sibTrans" presStyleLbl="sibTrans1D1" presStyleIdx="0" presStyleCnt="6"/>
      <dgm:spPr/>
    </dgm:pt>
    <dgm:pt modelId="{9DA1D3A6-B2C7-476E-95C3-071A1CB26492}" type="pres">
      <dgm:prSet presAssocID="{44AA585E-48F4-4EC8-BC70-17C0B0E15A42}" presName="connectorText" presStyleLbl="sibTrans1D1" presStyleIdx="0" presStyleCnt="6"/>
      <dgm:spPr/>
    </dgm:pt>
    <dgm:pt modelId="{723F52A0-34E1-498A-B767-22C2A75A7596}" type="pres">
      <dgm:prSet presAssocID="{C10B7DB1-514A-4A10-9632-ED048700F04E}" presName="node" presStyleLbl="node1" presStyleIdx="1" presStyleCnt="7">
        <dgm:presLayoutVars>
          <dgm:bulletEnabled val="1"/>
        </dgm:presLayoutVars>
      </dgm:prSet>
      <dgm:spPr/>
    </dgm:pt>
    <dgm:pt modelId="{CE22A146-B6D0-4DD7-9B8A-E55B595F4E00}" type="pres">
      <dgm:prSet presAssocID="{4F616EDF-F06A-415D-ABC8-30732C5C51D7}" presName="sibTrans" presStyleLbl="sibTrans1D1" presStyleIdx="1" presStyleCnt="6"/>
      <dgm:spPr/>
    </dgm:pt>
    <dgm:pt modelId="{ED5E59D0-728E-4460-A7A6-B5A4DD406D9D}" type="pres">
      <dgm:prSet presAssocID="{4F616EDF-F06A-415D-ABC8-30732C5C51D7}" presName="connectorText" presStyleLbl="sibTrans1D1" presStyleIdx="1" presStyleCnt="6"/>
      <dgm:spPr/>
    </dgm:pt>
    <dgm:pt modelId="{446C72D2-4F29-406C-9B97-D971DD10813E}" type="pres">
      <dgm:prSet presAssocID="{5E9BD0CF-98EA-474D-BE04-A718C2A448A0}" presName="node" presStyleLbl="node1" presStyleIdx="2" presStyleCnt="7">
        <dgm:presLayoutVars>
          <dgm:bulletEnabled val="1"/>
        </dgm:presLayoutVars>
      </dgm:prSet>
      <dgm:spPr/>
    </dgm:pt>
    <dgm:pt modelId="{7084359A-E683-43C7-BA2D-64C0D83C3B26}" type="pres">
      <dgm:prSet presAssocID="{C0283ED8-FE1F-42CC-8E9C-FB0002BDFB3E}" presName="sibTrans" presStyleLbl="sibTrans1D1" presStyleIdx="2" presStyleCnt="6"/>
      <dgm:spPr/>
    </dgm:pt>
    <dgm:pt modelId="{47FCB48C-EF3E-4439-BA13-A488BEF7FC37}" type="pres">
      <dgm:prSet presAssocID="{C0283ED8-FE1F-42CC-8E9C-FB0002BDFB3E}" presName="connectorText" presStyleLbl="sibTrans1D1" presStyleIdx="2" presStyleCnt="6"/>
      <dgm:spPr/>
    </dgm:pt>
    <dgm:pt modelId="{C95E24F5-A458-42C8-BCBC-2622B6B124AA}" type="pres">
      <dgm:prSet presAssocID="{09FAB770-A3FF-43B8-BBCF-DD79372955C8}" presName="node" presStyleLbl="node1" presStyleIdx="3" presStyleCnt="7">
        <dgm:presLayoutVars>
          <dgm:bulletEnabled val="1"/>
        </dgm:presLayoutVars>
      </dgm:prSet>
      <dgm:spPr/>
    </dgm:pt>
    <dgm:pt modelId="{2218BD83-26D7-4942-9B11-3B1A0A274AAF}" type="pres">
      <dgm:prSet presAssocID="{7C07B0FA-79B5-4AAF-9E44-BF30EAD2F7C4}" presName="sibTrans" presStyleLbl="sibTrans1D1" presStyleIdx="3" presStyleCnt="6"/>
      <dgm:spPr/>
    </dgm:pt>
    <dgm:pt modelId="{6BCA44A7-79DC-4B76-8C00-7BCB0436A6DC}" type="pres">
      <dgm:prSet presAssocID="{7C07B0FA-79B5-4AAF-9E44-BF30EAD2F7C4}" presName="connectorText" presStyleLbl="sibTrans1D1" presStyleIdx="3" presStyleCnt="6"/>
      <dgm:spPr/>
    </dgm:pt>
    <dgm:pt modelId="{1F3B6951-D958-46F0-8737-AA3C6072497D}" type="pres">
      <dgm:prSet presAssocID="{6D6275B1-DB1C-41A9-B817-B3B0F06775FF}" presName="node" presStyleLbl="node1" presStyleIdx="4" presStyleCnt="7">
        <dgm:presLayoutVars>
          <dgm:bulletEnabled val="1"/>
        </dgm:presLayoutVars>
      </dgm:prSet>
      <dgm:spPr/>
    </dgm:pt>
    <dgm:pt modelId="{71B8059A-5E95-4000-91D0-27FB42357456}" type="pres">
      <dgm:prSet presAssocID="{4D265CAA-E273-4E46-B294-A513092A37C5}" presName="sibTrans" presStyleLbl="sibTrans1D1" presStyleIdx="4" presStyleCnt="6"/>
      <dgm:spPr/>
    </dgm:pt>
    <dgm:pt modelId="{77962EBB-F175-44FA-869C-ACFCEAFCD728}" type="pres">
      <dgm:prSet presAssocID="{4D265CAA-E273-4E46-B294-A513092A37C5}" presName="connectorText" presStyleLbl="sibTrans1D1" presStyleIdx="4" presStyleCnt="6"/>
      <dgm:spPr/>
    </dgm:pt>
    <dgm:pt modelId="{04E73853-768D-44BD-8629-676304882D03}" type="pres">
      <dgm:prSet presAssocID="{01EB1B96-90ED-4F2E-947F-7688FFA2C48C}" presName="node" presStyleLbl="node1" presStyleIdx="5" presStyleCnt="7">
        <dgm:presLayoutVars>
          <dgm:bulletEnabled val="1"/>
        </dgm:presLayoutVars>
      </dgm:prSet>
      <dgm:spPr/>
    </dgm:pt>
    <dgm:pt modelId="{D09B3B7D-8E96-49F2-B224-295015D4336E}" type="pres">
      <dgm:prSet presAssocID="{7E5BF629-1C09-43CF-94EF-449B83237824}" presName="sibTrans" presStyleLbl="sibTrans1D1" presStyleIdx="5" presStyleCnt="6"/>
      <dgm:spPr/>
    </dgm:pt>
    <dgm:pt modelId="{76914336-ED9A-4914-8CFF-564C13DA91CD}" type="pres">
      <dgm:prSet presAssocID="{7E5BF629-1C09-43CF-94EF-449B83237824}" presName="connectorText" presStyleLbl="sibTrans1D1" presStyleIdx="5" presStyleCnt="6"/>
      <dgm:spPr/>
    </dgm:pt>
    <dgm:pt modelId="{DBB70F16-1C38-4533-BAE1-42905FCDF728}" type="pres">
      <dgm:prSet presAssocID="{8DE1A557-2B36-4679-BBFC-A561C67DF275}" presName="node" presStyleLbl="node1" presStyleIdx="6" presStyleCnt="7">
        <dgm:presLayoutVars>
          <dgm:bulletEnabled val="1"/>
        </dgm:presLayoutVars>
      </dgm:prSet>
      <dgm:spPr/>
    </dgm:pt>
  </dgm:ptLst>
  <dgm:cxnLst>
    <dgm:cxn modelId="{6449DA01-0D76-40FA-9412-1D065A27FBCC}" srcId="{5F578BE3-B1F9-4A23-A488-4DCEF49AE256}" destId="{C10B7DB1-514A-4A10-9632-ED048700F04E}" srcOrd="1" destOrd="0" parTransId="{96A126F0-4F0C-4F9D-9246-59C16E483C7D}" sibTransId="{4F616EDF-F06A-415D-ABC8-30732C5C51D7}"/>
    <dgm:cxn modelId="{C101610B-7960-4DCF-AC90-FB3656258341}" type="presOf" srcId="{44AA585E-48F4-4EC8-BC70-17C0B0E15A42}" destId="{6ED50FC9-C862-4AB7-8852-2E392FA16AFD}" srcOrd="0" destOrd="0" presId="urn:microsoft.com/office/officeart/2016/7/layout/RepeatingBendingProcessNew"/>
    <dgm:cxn modelId="{A7614F0D-C63F-4828-9215-920732743CAE}" type="presOf" srcId="{9C0744FA-96BB-4493-8FF6-F180101A6CF4}" destId="{E93937BB-FC9C-47A0-AD22-92E7764C1692}" srcOrd="0" destOrd="0" presId="urn:microsoft.com/office/officeart/2016/7/layout/RepeatingBendingProcessNew"/>
    <dgm:cxn modelId="{CAAEA211-7F5F-4D7B-A405-E68B82DA5789}" type="presOf" srcId="{09FAB770-A3FF-43B8-BBCF-DD79372955C8}" destId="{C95E24F5-A458-42C8-BCBC-2622B6B124AA}" srcOrd="0" destOrd="0" presId="urn:microsoft.com/office/officeart/2016/7/layout/RepeatingBendingProcessNew"/>
    <dgm:cxn modelId="{273A491C-C1A9-4CD0-9161-B4685FC5AAFD}" srcId="{5F578BE3-B1F9-4A23-A488-4DCEF49AE256}" destId="{6D6275B1-DB1C-41A9-B817-B3B0F06775FF}" srcOrd="4" destOrd="0" parTransId="{A2689A8B-1944-4F56-96BD-412999A1E9E7}" sibTransId="{4D265CAA-E273-4E46-B294-A513092A37C5}"/>
    <dgm:cxn modelId="{54D02128-CE48-4376-AD81-E23E94E38600}" type="presOf" srcId="{01EB1B96-90ED-4F2E-947F-7688FFA2C48C}" destId="{04E73853-768D-44BD-8629-676304882D03}" srcOrd="0" destOrd="0" presId="urn:microsoft.com/office/officeart/2016/7/layout/RepeatingBendingProcessNew"/>
    <dgm:cxn modelId="{7D99402B-4FCF-4414-9DDF-83E70D56E5FB}" type="presOf" srcId="{44AA585E-48F4-4EC8-BC70-17C0B0E15A42}" destId="{9DA1D3A6-B2C7-476E-95C3-071A1CB26492}" srcOrd="1" destOrd="0" presId="urn:microsoft.com/office/officeart/2016/7/layout/RepeatingBendingProcessNew"/>
    <dgm:cxn modelId="{B2DD5D2D-F1AA-4C6E-98BB-112C8783D6BB}" srcId="{5F578BE3-B1F9-4A23-A488-4DCEF49AE256}" destId="{9C0744FA-96BB-4493-8FF6-F180101A6CF4}" srcOrd="0" destOrd="0" parTransId="{AA994D8E-5C16-4FCB-A5E4-E7944BF75209}" sibTransId="{44AA585E-48F4-4EC8-BC70-17C0B0E15A42}"/>
    <dgm:cxn modelId="{1C4ACA30-69A4-4133-AE66-D124C50895C7}" type="presOf" srcId="{6D6275B1-DB1C-41A9-B817-B3B0F06775FF}" destId="{1F3B6951-D958-46F0-8737-AA3C6072497D}" srcOrd="0" destOrd="0" presId="urn:microsoft.com/office/officeart/2016/7/layout/RepeatingBendingProcessNew"/>
    <dgm:cxn modelId="{10A98762-216E-44A8-818C-B7900884885B}" type="presOf" srcId="{5F578BE3-B1F9-4A23-A488-4DCEF49AE256}" destId="{C7370A91-9986-4133-A1D7-4C71F2C20608}" srcOrd="0" destOrd="0" presId="urn:microsoft.com/office/officeart/2016/7/layout/RepeatingBendingProcessNew"/>
    <dgm:cxn modelId="{FAD31064-B6CC-4CC3-A5A2-9923A5084210}" type="presOf" srcId="{7C07B0FA-79B5-4AAF-9E44-BF30EAD2F7C4}" destId="{2218BD83-26D7-4942-9B11-3B1A0A274AAF}" srcOrd="0" destOrd="0" presId="urn:microsoft.com/office/officeart/2016/7/layout/RepeatingBendingProcessNew"/>
    <dgm:cxn modelId="{91248A6B-5D34-4993-A493-131E41585D2F}" type="presOf" srcId="{4D265CAA-E273-4E46-B294-A513092A37C5}" destId="{71B8059A-5E95-4000-91D0-27FB42357456}" srcOrd="0" destOrd="0" presId="urn:microsoft.com/office/officeart/2016/7/layout/RepeatingBendingProcessNew"/>
    <dgm:cxn modelId="{038D3E6F-E18D-4E24-8657-01636A4A9353}" type="presOf" srcId="{4F616EDF-F06A-415D-ABC8-30732C5C51D7}" destId="{CE22A146-B6D0-4DD7-9B8A-E55B595F4E00}" srcOrd="0" destOrd="0" presId="urn:microsoft.com/office/officeart/2016/7/layout/RepeatingBendingProcessNew"/>
    <dgm:cxn modelId="{F7F68355-C9FD-46DC-A779-A805562522E8}" type="presOf" srcId="{C0283ED8-FE1F-42CC-8E9C-FB0002BDFB3E}" destId="{47FCB48C-EF3E-4439-BA13-A488BEF7FC37}" srcOrd="1" destOrd="0" presId="urn:microsoft.com/office/officeart/2016/7/layout/RepeatingBendingProcessNew"/>
    <dgm:cxn modelId="{9678B355-B733-40D2-9B82-6F267261B689}" type="presOf" srcId="{7C07B0FA-79B5-4AAF-9E44-BF30EAD2F7C4}" destId="{6BCA44A7-79DC-4B76-8C00-7BCB0436A6DC}" srcOrd="1" destOrd="0" presId="urn:microsoft.com/office/officeart/2016/7/layout/RepeatingBendingProcessNew"/>
    <dgm:cxn modelId="{B083C675-E780-4A94-B632-9C5C55F15484}" type="presOf" srcId="{4F616EDF-F06A-415D-ABC8-30732C5C51D7}" destId="{ED5E59D0-728E-4460-A7A6-B5A4DD406D9D}" srcOrd="1" destOrd="0" presId="urn:microsoft.com/office/officeart/2016/7/layout/RepeatingBendingProcessNew"/>
    <dgm:cxn modelId="{B9042278-DADD-4C50-B9BB-A54E6C94D31C}" type="presOf" srcId="{C0283ED8-FE1F-42CC-8E9C-FB0002BDFB3E}" destId="{7084359A-E683-43C7-BA2D-64C0D83C3B26}" srcOrd="0" destOrd="0" presId="urn:microsoft.com/office/officeart/2016/7/layout/RepeatingBendingProcessNew"/>
    <dgm:cxn modelId="{37F0625A-62C5-4FD2-AD6E-BF7B804EB01E}" type="presOf" srcId="{4D265CAA-E273-4E46-B294-A513092A37C5}" destId="{77962EBB-F175-44FA-869C-ACFCEAFCD728}" srcOrd="1" destOrd="0" presId="urn:microsoft.com/office/officeart/2016/7/layout/RepeatingBendingProcessNew"/>
    <dgm:cxn modelId="{7154778C-7C64-4A93-9D0A-660C32D11728}" type="presOf" srcId="{C10B7DB1-514A-4A10-9632-ED048700F04E}" destId="{723F52A0-34E1-498A-B767-22C2A75A7596}" srcOrd="0" destOrd="0" presId="urn:microsoft.com/office/officeart/2016/7/layout/RepeatingBendingProcessNew"/>
    <dgm:cxn modelId="{B0A4208F-D4CF-49BB-BFAB-6537B4D8E7AF}" srcId="{5F578BE3-B1F9-4A23-A488-4DCEF49AE256}" destId="{01EB1B96-90ED-4F2E-947F-7688FFA2C48C}" srcOrd="5" destOrd="0" parTransId="{64064137-5F96-4B9E-A0B5-A5C56FE1C5D5}" sibTransId="{7E5BF629-1C09-43CF-94EF-449B83237824}"/>
    <dgm:cxn modelId="{9A6F5492-AEA3-408D-A0E4-C628DAA7B0E3}" srcId="{5F578BE3-B1F9-4A23-A488-4DCEF49AE256}" destId="{8DE1A557-2B36-4679-BBFC-A561C67DF275}" srcOrd="6" destOrd="0" parTransId="{6593DFA2-477C-49BF-81A4-0C90DC2E013C}" sibTransId="{41850AB5-FD46-484F-8C10-5638D19BDF09}"/>
    <dgm:cxn modelId="{83B57C92-41F6-4E4E-879C-F9319B8690E4}" type="presOf" srcId="{5E9BD0CF-98EA-474D-BE04-A718C2A448A0}" destId="{446C72D2-4F29-406C-9B97-D971DD10813E}" srcOrd="0" destOrd="0" presId="urn:microsoft.com/office/officeart/2016/7/layout/RepeatingBendingProcessNew"/>
    <dgm:cxn modelId="{24B21BA9-4954-4DE4-B7A2-EB2A6490397A}" srcId="{5F578BE3-B1F9-4A23-A488-4DCEF49AE256}" destId="{5E9BD0CF-98EA-474D-BE04-A718C2A448A0}" srcOrd="2" destOrd="0" parTransId="{00BD79BC-4E55-4602-B847-BA1AC4FD1A80}" sibTransId="{C0283ED8-FE1F-42CC-8E9C-FB0002BDFB3E}"/>
    <dgm:cxn modelId="{D480BDB0-DC5E-4CF3-8479-4FBE76C3D7DF}" type="presOf" srcId="{8DE1A557-2B36-4679-BBFC-A561C67DF275}" destId="{DBB70F16-1C38-4533-BAE1-42905FCDF728}" srcOrd="0" destOrd="0" presId="urn:microsoft.com/office/officeart/2016/7/layout/RepeatingBendingProcessNew"/>
    <dgm:cxn modelId="{8BE0ABBB-7305-417F-8EA1-339127B8C466}" type="presOf" srcId="{7E5BF629-1C09-43CF-94EF-449B83237824}" destId="{D09B3B7D-8E96-49F2-B224-295015D4336E}" srcOrd="0" destOrd="0" presId="urn:microsoft.com/office/officeart/2016/7/layout/RepeatingBendingProcessNew"/>
    <dgm:cxn modelId="{289588CB-51B5-4810-82E0-E60213F1A5DE}" type="presOf" srcId="{7E5BF629-1C09-43CF-94EF-449B83237824}" destId="{76914336-ED9A-4914-8CFF-564C13DA91CD}" srcOrd="1" destOrd="0" presId="urn:microsoft.com/office/officeart/2016/7/layout/RepeatingBendingProcessNew"/>
    <dgm:cxn modelId="{595C59DF-9A0C-471D-9026-74A58753710E}" srcId="{5F578BE3-B1F9-4A23-A488-4DCEF49AE256}" destId="{09FAB770-A3FF-43B8-BBCF-DD79372955C8}" srcOrd="3" destOrd="0" parTransId="{AB2497DD-55A9-4E49-B88A-8723729627B0}" sibTransId="{7C07B0FA-79B5-4AAF-9E44-BF30EAD2F7C4}"/>
    <dgm:cxn modelId="{F638015D-50A4-4527-835F-0DB9DFDABB4E}" type="presParOf" srcId="{C7370A91-9986-4133-A1D7-4C71F2C20608}" destId="{E93937BB-FC9C-47A0-AD22-92E7764C1692}" srcOrd="0" destOrd="0" presId="urn:microsoft.com/office/officeart/2016/7/layout/RepeatingBendingProcessNew"/>
    <dgm:cxn modelId="{1A540962-A132-4433-8083-64B4DB0DC876}" type="presParOf" srcId="{C7370A91-9986-4133-A1D7-4C71F2C20608}" destId="{6ED50FC9-C862-4AB7-8852-2E392FA16AFD}" srcOrd="1" destOrd="0" presId="urn:microsoft.com/office/officeart/2016/7/layout/RepeatingBendingProcessNew"/>
    <dgm:cxn modelId="{D6131D20-733C-4C90-9E7D-C3BBC6A19C34}" type="presParOf" srcId="{6ED50FC9-C862-4AB7-8852-2E392FA16AFD}" destId="{9DA1D3A6-B2C7-476E-95C3-071A1CB26492}" srcOrd="0" destOrd="0" presId="urn:microsoft.com/office/officeart/2016/7/layout/RepeatingBendingProcessNew"/>
    <dgm:cxn modelId="{1469C98F-4118-4F42-A3FD-CC1F8076A485}" type="presParOf" srcId="{C7370A91-9986-4133-A1D7-4C71F2C20608}" destId="{723F52A0-34E1-498A-B767-22C2A75A7596}" srcOrd="2" destOrd="0" presId="urn:microsoft.com/office/officeart/2016/7/layout/RepeatingBendingProcessNew"/>
    <dgm:cxn modelId="{8F5D19FF-22B9-462F-BA15-8ACA25EF4CFB}" type="presParOf" srcId="{C7370A91-9986-4133-A1D7-4C71F2C20608}" destId="{CE22A146-B6D0-4DD7-9B8A-E55B595F4E00}" srcOrd="3" destOrd="0" presId="urn:microsoft.com/office/officeart/2016/7/layout/RepeatingBendingProcessNew"/>
    <dgm:cxn modelId="{E054DA20-AEFB-4516-AE23-B8A6386E0790}" type="presParOf" srcId="{CE22A146-B6D0-4DD7-9B8A-E55B595F4E00}" destId="{ED5E59D0-728E-4460-A7A6-B5A4DD406D9D}" srcOrd="0" destOrd="0" presId="urn:microsoft.com/office/officeart/2016/7/layout/RepeatingBendingProcessNew"/>
    <dgm:cxn modelId="{1B3DE124-8E42-4301-A782-AB66434E4581}" type="presParOf" srcId="{C7370A91-9986-4133-A1D7-4C71F2C20608}" destId="{446C72D2-4F29-406C-9B97-D971DD10813E}" srcOrd="4" destOrd="0" presId="urn:microsoft.com/office/officeart/2016/7/layout/RepeatingBendingProcessNew"/>
    <dgm:cxn modelId="{26990AF5-BE12-4EBB-AE11-74A0FE1A1E4C}" type="presParOf" srcId="{C7370A91-9986-4133-A1D7-4C71F2C20608}" destId="{7084359A-E683-43C7-BA2D-64C0D83C3B26}" srcOrd="5" destOrd="0" presId="urn:microsoft.com/office/officeart/2016/7/layout/RepeatingBendingProcessNew"/>
    <dgm:cxn modelId="{E14BE4F9-B6D6-4FBD-8009-9A6551F00839}" type="presParOf" srcId="{7084359A-E683-43C7-BA2D-64C0D83C3B26}" destId="{47FCB48C-EF3E-4439-BA13-A488BEF7FC37}" srcOrd="0" destOrd="0" presId="urn:microsoft.com/office/officeart/2016/7/layout/RepeatingBendingProcessNew"/>
    <dgm:cxn modelId="{BD6D8A16-EF05-4FD5-94CE-07CCE5F6B2CF}" type="presParOf" srcId="{C7370A91-9986-4133-A1D7-4C71F2C20608}" destId="{C95E24F5-A458-42C8-BCBC-2622B6B124AA}" srcOrd="6" destOrd="0" presId="urn:microsoft.com/office/officeart/2016/7/layout/RepeatingBendingProcessNew"/>
    <dgm:cxn modelId="{AF9EADC8-ADFB-4884-8DF2-C2F105D00C41}" type="presParOf" srcId="{C7370A91-9986-4133-A1D7-4C71F2C20608}" destId="{2218BD83-26D7-4942-9B11-3B1A0A274AAF}" srcOrd="7" destOrd="0" presId="urn:microsoft.com/office/officeart/2016/7/layout/RepeatingBendingProcessNew"/>
    <dgm:cxn modelId="{A8B3381F-2EF8-4BE5-8864-1EFA052D1EF0}" type="presParOf" srcId="{2218BD83-26D7-4942-9B11-3B1A0A274AAF}" destId="{6BCA44A7-79DC-4B76-8C00-7BCB0436A6DC}" srcOrd="0" destOrd="0" presId="urn:microsoft.com/office/officeart/2016/7/layout/RepeatingBendingProcessNew"/>
    <dgm:cxn modelId="{BC809C96-A1DA-4CA8-90C3-A449C7249578}" type="presParOf" srcId="{C7370A91-9986-4133-A1D7-4C71F2C20608}" destId="{1F3B6951-D958-46F0-8737-AA3C6072497D}" srcOrd="8" destOrd="0" presId="urn:microsoft.com/office/officeart/2016/7/layout/RepeatingBendingProcessNew"/>
    <dgm:cxn modelId="{CE56CF18-EBCF-4AD5-A698-4C4DFDA50AEF}" type="presParOf" srcId="{C7370A91-9986-4133-A1D7-4C71F2C20608}" destId="{71B8059A-5E95-4000-91D0-27FB42357456}" srcOrd="9" destOrd="0" presId="urn:microsoft.com/office/officeart/2016/7/layout/RepeatingBendingProcessNew"/>
    <dgm:cxn modelId="{09A6CFC2-612B-4E96-9896-6944161C0D74}" type="presParOf" srcId="{71B8059A-5E95-4000-91D0-27FB42357456}" destId="{77962EBB-F175-44FA-869C-ACFCEAFCD728}" srcOrd="0" destOrd="0" presId="urn:microsoft.com/office/officeart/2016/7/layout/RepeatingBendingProcessNew"/>
    <dgm:cxn modelId="{7950D8A7-D977-4FC3-8EAD-FAD1F9FE9E82}" type="presParOf" srcId="{C7370A91-9986-4133-A1D7-4C71F2C20608}" destId="{04E73853-768D-44BD-8629-676304882D03}" srcOrd="10" destOrd="0" presId="urn:microsoft.com/office/officeart/2016/7/layout/RepeatingBendingProcessNew"/>
    <dgm:cxn modelId="{3A8525B4-E839-405C-90D9-E30906EED1CB}" type="presParOf" srcId="{C7370A91-9986-4133-A1D7-4C71F2C20608}" destId="{D09B3B7D-8E96-49F2-B224-295015D4336E}" srcOrd="11" destOrd="0" presId="urn:microsoft.com/office/officeart/2016/7/layout/RepeatingBendingProcessNew"/>
    <dgm:cxn modelId="{26DC84D6-4E53-45C0-ABA0-BF206B76DF98}" type="presParOf" srcId="{D09B3B7D-8E96-49F2-B224-295015D4336E}" destId="{76914336-ED9A-4914-8CFF-564C13DA91CD}" srcOrd="0" destOrd="0" presId="urn:microsoft.com/office/officeart/2016/7/layout/RepeatingBendingProcessNew"/>
    <dgm:cxn modelId="{AD2DD488-9D7C-48B3-8D29-105B62838E09}" type="presParOf" srcId="{C7370A91-9986-4133-A1D7-4C71F2C20608}" destId="{DBB70F16-1C38-4533-BAE1-42905FCDF728}"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50FC9-C862-4AB7-8852-2E392FA16AFD}">
      <dsp:nvSpPr>
        <dsp:cNvPr id="0" name=""/>
        <dsp:cNvSpPr/>
      </dsp:nvSpPr>
      <dsp:spPr>
        <a:xfrm>
          <a:off x="2324618" y="1186707"/>
          <a:ext cx="503977" cy="91440"/>
        </a:xfrm>
        <a:custGeom>
          <a:avLst/>
          <a:gdLst/>
          <a:ahLst/>
          <a:cxnLst/>
          <a:rect l="0" t="0" r="0" b="0"/>
          <a:pathLst>
            <a:path>
              <a:moveTo>
                <a:pt x="0" y="45720"/>
              </a:moveTo>
              <a:lnTo>
                <a:pt x="50397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3242" y="1229754"/>
        <a:ext cx="26728" cy="5345"/>
      </dsp:txXfrm>
    </dsp:sp>
    <dsp:sp modelId="{E93937BB-FC9C-47A0-AD22-92E7764C1692}">
      <dsp:nvSpPr>
        <dsp:cNvPr id="0" name=""/>
        <dsp:cNvSpPr/>
      </dsp:nvSpPr>
      <dsp:spPr>
        <a:xfrm>
          <a:off x="2169" y="535153"/>
          <a:ext cx="2324248" cy="13945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rtl="0">
            <a:lnSpc>
              <a:spcPct val="90000"/>
            </a:lnSpc>
            <a:spcBef>
              <a:spcPct val="0"/>
            </a:spcBef>
            <a:spcAft>
              <a:spcPct val="35000"/>
            </a:spcAft>
            <a:buNone/>
          </a:pPr>
          <a:r>
            <a:rPr lang="en-GB" sz="1500" b="1" kern="1200" dirty="0"/>
            <a:t>Week 3</a:t>
          </a:r>
          <a:r>
            <a:rPr lang="en-GB" sz="1500" kern="1200" dirty="0"/>
            <a:t> – Allocated lecture </a:t>
          </a:r>
          <a:r>
            <a:rPr lang="en-GB" sz="1500" kern="1200" dirty="0">
              <a:latin typeface="Calibri Light" panose="020F0302020204030204"/>
            </a:rPr>
            <a:t>assignment and put into groups</a:t>
          </a:r>
          <a:endParaRPr lang="en-US" sz="1500" kern="1200" dirty="0" err="1"/>
        </a:p>
      </dsp:txBody>
      <dsp:txXfrm>
        <a:off x="2169" y="535153"/>
        <a:ext cx="2324248" cy="1394549"/>
      </dsp:txXfrm>
    </dsp:sp>
    <dsp:sp modelId="{CE22A146-B6D0-4DD7-9B8A-E55B595F4E00}">
      <dsp:nvSpPr>
        <dsp:cNvPr id="0" name=""/>
        <dsp:cNvSpPr/>
      </dsp:nvSpPr>
      <dsp:spPr>
        <a:xfrm>
          <a:off x="5183444" y="1186707"/>
          <a:ext cx="503977" cy="91440"/>
        </a:xfrm>
        <a:custGeom>
          <a:avLst/>
          <a:gdLst/>
          <a:ahLst/>
          <a:cxnLst/>
          <a:rect l="0" t="0" r="0" b="0"/>
          <a:pathLst>
            <a:path>
              <a:moveTo>
                <a:pt x="0" y="45720"/>
              </a:moveTo>
              <a:lnTo>
                <a:pt x="503977" y="45720"/>
              </a:lnTo>
            </a:path>
          </a:pathLst>
        </a:custGeom>
        <a:noFill/>
        <a:ln w="6350" cap="flat" cmpd="sng" algn="ctr">
          <a:solidFill>
            <a:schemeClr val="accent2">
              <a:hueOff val="-291073"/>
              <a:satOff val="-16786"/>
              <a:lumOff val="1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22068" y="1229754"/>
        <a:ext cx="26728" cy="5345"/>
      </dsp:txXfrm>
    </dsp:sp>
    <dsp:sp modelId="{723F52A0-34E1-498A-B767-22C2A75A7596}">
      <dsp:nvSpPr>
        <dsp:cNvPr id="0" name=""/>
        <dsp:cNvSpPr/>
      </dsp:nvSpPr>
      <dsp:spPr>
        <a:xfrm>
          <a:off x="2860995" y="535153"/>
          <a:ext cx="2324248" cy="1394549"/>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rtl="0">
            <a:lnSpc>
              <a:spcPct val="90000"/>
            </a:lnSpc>
            <a:spcBef>
              <a:spcPct val="0"/>
            </a:spcBef>
            <a:spcAft>
              <a:spcPct val="35000"/>
            </a:spcAft>
            <a:buNone/>
          </a:pPr>
          <a:r>
            <a:rPr lang="en-GB" sz="1500" b="1" kern="1200" dirty="0"/>
            <a:t>Week 4</a:t>
          </a:r>
          <a:r>
            <a:rPr lang="en-GB" sz="1500" kern="1200" dirty="0"/>
            <a:t> – </a:t>
          </a:r>
          <a:r>
            <a:rPr lang="en-GB" sz="1500" kern="1200" dirty="0">
              <a:latin typeface="Calibri Light" panose="020F0302020204030204"/>
            </a:rPr>
            <a:t>Start to look online for existing research related to chosen question</a:t>
          </a:r>
          <a:endParaRPr lang="en-GB" sz="1500" kern="1200" dirty="0"/>
        </a:p>
      </dsp:txBody>
      <dsp:txXfrm>
        <a:off x="2860995" y="535153"/>
        <a:ext cx="2324248" cy="1394549"/>
      </dsp:txXfrm>
    </dsp:sp>
    <dsp:sp modelId="{7084359A-E683-43C7-BA2D-64C0D83C3B26}">
      <dsp:nvSpPr>
        <dsp:cNvPr id="0" name=""/>
        <dsp:cNvSpPr/>
      </dsp:nvSpPr>
      <dsp:spPr>
        <a:xfrm>
          <a:off x="8042270" y="1186707"/>
          <a:ext cx="503977" cy="91440"/>
        </a:xfrm>
        <a:custGeom>
          <a:avLst/>
          <a:gdLst/>
          <a:ahLst/>
          <a:cxnLst/>
          <a:rect l="0" t="0" r="0" b="0"/>
          <a:pathLst>
            <a:path>
              <a:moveTo>
                <a:pt x="0" y="45720"/>
              </a:moveTo>
              <a:lnTo>
                <a:pt x="503977" y="45720"/>
              </a:lnTo>
            </a:path>
          </a:pathLst>
        </a:custGeom>
        <a:noFill/>
        <a:ln w="6350" cap="flat" cmpd="sng" algn="ctr">
          <a:solidFill>
            <a:schemeClr val="accent2">
              <a:hueOff val="-582145"/>
              <a:satOff val="-33571"/>
              <a:lumOff val="3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80894" y="1229754"/>
        <a:ext cx="26728" cy="5345"/>
      </dsp:txXfrm>
    </dsp:sp>
    <dsp:sp modelId="{446C72D2-4F29-406C-9B97-D971DD10813E}">
      <dsp:nvSpPr>
        <dsp:cNvPr id="0" name=""/>
        <dsp:cNvSpPr/>
      </dsp:nvSpPr>
      <dsp:spPr>
        <a:xfrm>
          <a:off x="5719821" y="535153"/>
          <a:ext cx="2324248" cy="1394549"/>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rtl="0">
            <a:lnSpc>
              <a:spcPct val="90000"/>
            </a:lnSpc>
            <a:spcBef>
              <a:spcPct val="0"/>
            </a:spcBef>
            <a:spcAft>
              <a:spcPct val="35000"/>
            </a:spcAft>
            <a:buNone/>
          </a:pPr>
          <a:r>
            <a:rPr lang="en-GB" sz="1500" b="1" kern="1200" dirty="0"/>
            <a:t>Week 5</a:t>
          </a:r>
          <a:r>
            <a:rPr lang="en-GB" sz="1500" kern="1200" dirty="0"/>
            <a:t> – Start to analyse data and make a hypothesis based on the </a:t>
          </a:r>
          <a:r>
            <a:rPr lang="en-GB" sz="1500" b="1" kern="1200" dirty="0">
              <a:latin typeface="Calibri Light" panose="020F0302020204030204"/>
            </a:rPr>
            <a:t>research</a:t>
          </a:r>
          <a:endParaRPr lang="en-US" sz="1500" b="0" kern="1200" dirty="0">
            <a:latin typeface="Calibri Light" panose="020F0302020204030204"/>
          </a:endParaRPr>
        </a:p>
      </dsp:txBody>
      <dsp:txXfrm>
        <a:off x="5719821" y="535153"/>
        <a:ext cx="2324248" cy="1394549"/>
      </dsp:txXfrm>
    </dsp:sp>
    <dsp:sp modelId="{2218BD83-26D7-4942-9B11-3B1A0A274AAF}">
      <dsp:nvSpPr>
        <dsp:cNvPr id="0" name=""/>
        <dsp:cNvSpPr/>
      </dsp:nvSpPr>
      <dsp:spPr>
        <a:xfrm>
          <a:off x="1164294" y="1927902"/>
          <a:ext cx="8576477" cy="503977"/>
        </a:xfrm>
        <a:custGeom>
          <a:avLst/>
          <a:gdLst/>
          <a:ahLst/>
          <a:cxnLst/>
          <a:rect l="0" t="0" r="0" b="0"/>
          <a:pathLst>
            <a:path>
              <a:moveTo>
                <a:pt x="8576477" y="0"/>
              </a:moveTo>
              <a:lnTo>
                <a:pt x="8576477" y="269088"/>
              </a:lnTo>
              <a:lnTo>
                <a:pt x="0" y="269088"/>
              </a:lnTo>
              <a:lnTo>
                <a:pt x="0" y="503977"/>
              </a:lnTo>
            </a:path>
          </a:pathLst>
        </a:custGeom>
        <a:noFill/>
        <a:ln w="6350" cap="flat" cmpd="sng" algn="ctr">
          <a:solidFill>
            <a:schemeClr val="accent2">
              <a:hueOff val="-873218"/>
              <a:satOff val="-50357"/>
              <a:lumOff val="5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37704" y="2177218"/>
        <a:ext cx="429656" cy="5345"/>
      </dsp:txXfrm>
    </dsp:sp>
    <dsp:sp modelId="{C95E24F5-A458-42C8-BCBC-2622B6B124AA}">
      <dsp:nvSpPr>
        <dsp:cNvPr id="0" name=""/>
        <dsp:cNvSpPr/>
      </dsp:nvSpPr>
      <dsp:spPr>
        <a:xfrm>
          <a:off x="8578647" y="535153"/>
          <a:ext cx="2324248" cy="139454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Calibri Light" panose="020F0302020204030204"/>
            </a:rPr>
            <a:t>Week</a:t>
          </a:r>
          <a:r>
            <a:rPr lang="en-GB" sz="1500" b="1" kern="1200" dirty="0"/>
            <a:t> 6 - </a:t>
          </a:r>
          <a:r>
            <a:rPr lang="en-GB" sz="1500" kern="1200" dirty="0"/>
            <a:t>Present </a:t>
          </a:r>
          <a:r>
            <a:rPr lang="en-GB" sz="1500" kern="1200" dirty="0">
              <a:latin typeface="Calibri Light" panose="020F0302020204030204"/>
            </a:rPr>
            <a:t>proposed research</a:t>
          </a:r>
          <a:r>
            <a:rPr lang="en-GB" sz="1500" kern="1200" dirty="0"/>
            <a:t> project </a:t>
          </a:r>
          <a:r>
            <a:rPr lang="en-GB" sz="1500" kern="1200" dirty="0">
              <a:latin typeface="Calibri Light" panose="020F0302020204030204"/>
            </a:rPr>
            <a:t>PowerPoint.</a:t>
          </a:r>
          <a:endParaRPr lang="en-GB" sz="1500" kern="1200" dirty="0"/>
        </a:p>
      </dsp:txBody>
      <dsp:txXfrm>
        <a:off x="8578647" y="535153"/>
        <a:ext cx="2324248" cy="1394549"/>
      </dsp:txXfrm>
    </dsp:sp>
    <dsp:sp modelId="{71B8059A-5E95-4000-91D0-27FB42357456}">
      <dsp:nvSpPr>
        <dsp:cNvPr id="0" name=""/>
        <dsp:cNvSpPr/>
      </dsp:nvSpPr>
      <dsp:spPr>
        <a:xfrm>
          <a:off x="2324618" y="3115834"/>
          <a:ext cx="503977" cy="91440"/>
        </a:xfrm>
        <a:custGeom>
          <a:avLst/>
          <a:gdLst/>
          <a:ahLst/>
          <a:cxnLst/>
          <a:rect l="0" t="0" r="0" b="0"/>
          <a:pathLst>
            <a:path>
              <a:moveTo>
                <a:pt x="0" y="45720"/>
              </a:moveTo>
              <a:lnTo>
                <a:pt x="503977" y="45720"/>
              </a:lnTo>
            </a:path>
          </a:pathLst>
        </a:custGeom>
        <a:noFill/>
        <a:ln w="6350" cap="flat" cmpd="sng" algn="ctr">
          <a:solidFill>
            <a:schemeClr val="accent2">
              <a:hueOff val="-1164290"/>
              <a:satOff val="-67142"/>
              <a:lumOff val="69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3242" y="3158881"/>
        <a:ext cx="26728" cy="5345"/>
      </dsp:txXfrm>
    </dsp:sp>
    <dsp:sp modelId="{1F3B6951-D958-46F0-8737-AA3C6072497D}">
      <dsp:nvSpPr>
        <dsp:cNvPr id="0" name=""/>
        <dsp:cNvSpPr/>
      </dsp:nvSpPr>
      <dsp:spPr>
        <a:xfrm>
          <a:off x="2169" y="2464279"/>
          <a:ext cx="2324248" cy="1394549"/>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Calibri Light" panose="020F0302020204030204"/>
            </a:rPr>
            <a:t>Week 7 -Write up a questionnaire and email it to a mixture of students and lecturers at UWTSD</a:t>
          </a:r>
        </a:p>
      </dsp:txBody>
      <dsp:txXfrm>
        <a:off x="2169" y="2464279"/>
        <a:ext cx="2324248" cy="1394549"/>
      </dsp:txXfrm>
    </dsp:sp>
    <dsp:sp modelId="{D09B3B7D-8E96-49F2-B224-295015D4336E}">
      <dsp:nvSpPr>
        <dsp:cNvPr id="0" name=""/>
        <dsp:cNvSpPr/>
      </dsp:nvSpPr>
      <dsp:spPr>
        <a:xfrm>
          <a:off x="5183444" y="3115834"/>
          <a:ext cx="503977" cy="91440"/>
        </a:xfrm>
        <a:custGeom>
          <a:avLst/>
          <a:gdLst/>
          <a:ahLst/>
          <a:cxnLst/>
          <a:rect l="0" t="0" r="0" b="0"/>
          <a:pathLst>
            <a:path>
              <a:moveTo>
                <a:pt x="0" y="45720"/>
              </a:moveTo>
              <a:lnTo>
                <a:pt x="503977"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422068" y="3158881"/>
        <a:ext cx="26728" cy="5345"/>
      </dsp:txXfrm>
    </dsp:sp>
    <dsp:sp modelId="{04E73853-768D-44BD-8629-676304882D03}">
      <dsp:nvSpPr>
        <dsp:cNvPr id="0" name=""/>
        <dsp:cNvSpPr/>
      </dsp:nvSpPr>
      <dsp:spPr>
        <a:xfrm>
          <a:off x="2860995" y="2464279"/>
          <a:ext cx="2324248" cy="1394549"/>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Calibri Light" panose="020F0302020204030204"/>
            </a:rPr>
            <a:t>Week 8 – Analyse questionnaire results</a:t>
          </a:r>
        </a:p>
      </dsp:txBody>
      <dsp:txXfrm>
        <a:off x="2860995" y="2464279"/>
        <a:ext cx="2324248" cy="1394549"/>
      </dsp:txXfrm>
    </dsp:sp>
    <dsp:sp modelId="{DBB70F16-1C38-4533-BAE1-42905FCDF728}">
      <dsp:nvSpPr>
        <dsp:cNvPr id="0" name=""/>
        <dsp:cNvSpPr/>
      </dsp:nvSpPr>
      <dsp:spPr>
        <a:xfrm>
          <a:off x="5719821" y="2464279"/>
          <a:ext cx="2324248" cy="139454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90" tIns="119548" rIns="113890" bIns="119548"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Calibri Light" panose="020F0302020204030204"/>
            </a:rPr>
            <a:t>Week 9 -  Write a report based on my own questionnaire results along with any existing research to validate my points.</a:t>
          </a:r>
        </a:p>
      </dsp:txBody>
      <dsp:txXfrm>
        <a:off x="5719821" y="2464279"/>
        <a:ext cx="2324248" cy="139454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cademytoday.co.uk/Article/the-role-of-technology-in-collaborative-learning" TargetMode="External"/><Relationship Id="rId2" Type="http://schemas.openxmlformats.org/officeDocument/2006/relationships/hyperlink" Target="https://www.researchgate.net/publication/323591477_Facilitate_active_learning_The_role_of_perceived_benefits_of_using_techn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34">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37" name="Freeform: Shape 36">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338991" y="3785677"/>
            <a:ext cx="3312734" cy="1127474"/>
          </a:xfrm>
          <a:noFill/>
        </p:spPr>
        <p:txBody>
          <a:bodyPr vert="horz" lIns="91440" tIns="45720" rIns="91440" bIns="45720" rtlCol="0" anchor="t">
            <a:noAutofit/>
          </a:bodyPr>
          <a:lstStyle/>
          <a:p>
            <a:endParaRPr lang="en-US" sz="1600">
              <a:solidFill>
                <a:srgbClr val="080808"/>
              </a:solidFill>
              <a:cs typeface="Calibri" panose="020F0502020204030204"/>
            </a:endParaRPr>
          </a:p>
          <a:p>
            <a:pPr indent="-228600">
              <a:buFont typeface="Arial" panose="020B0604020202020204" pitchFamily="34" charset="0"/>
              <a:buChar char="•"/>
            </a:pPr>
            <a:r>
              <a:rPr lang="en-US" sz="1600" b="1" dirty="0">
                <a:solidFill>
                  <a:srgbClr val="080808"/>
                </a:solidFill>
                <a:latin typeface="Arial"/>
                <a:cs typeface="Arial"/>
              </a:rPr>
              <a:t>Presentation by</a:t>
            </a:r>
            <a:r>
              <a:rPr lang="en-US" sz="1600" dirty="0">
                <a:solidFill>
                  <a:srgbClr val="080808"/>
                </a:solidFill>
                <a:latin typeface="Arial"/>
                <a:cs typeface="Arial"/>
              </a:rPr>
              <a:t> </a:t>
            </a:r>
          </a:p>
          <a:p>
            <a:r>
              <a:rPr lang="en-US" sz="1600" dirty="0">
                <a:solidFill>
                  <a:srgbClr val="080808"/>
                </a:solidFill>
                <a:latin typeface="Arial"/>
                <a:cs typeface="Arial"/>
              </a:rPr>
              <a:t>Bethan Harris (2116541)</a:t>
            </a:r>
            <a:endParaRPr lang="en-US" sz="1600" dirty="0">
              <a:solidFill>
                <a:srgbClr val="080808"/>
              </a:solidFill>
              <a:cs typeface="Calibri"/>
            </a:endParaRPr>
          </a:p>
          <a:p>
            <a:endParaRPr lang="en-US" sz="1600" dirty="0">
              <a:solidFill>
                <a:srgbClr val="080808"/>
              </a:solidFill>
              <a:latin typeface="Arial"/>
              <a:cs typeface="Arial"/>
            </a:endParaRPr>
          </a:p>
          <a:p>
            <a:pPr indent="-228600">
              <a:buChar char="•"/>
            </a:pPr>
            <a:endParaRPr lang="en-US" sz="1600" b="1">
              <a:solidFill>
                <a:srgbClr val="080808"/>
              </a:solidFill>
              <a:latin typeface="Arial"/>
              <a:cs typeface="Arial"/>
            </a:endParaRPr>
          </a:p>
          <a:p>
            <a:endParaRPr lang="en-US" sz="500">
              <a:solidFill>
                <a:srgbClr val="080808"/>
              </a:solidFill>
              <a:cs typeface="Calibri"/>
            </a:endParaRPr>
          </a:p>
          <a:p>
            <a:pPr indent="-228600">
              <a:buChar char="•"/>
            </a:pPr>
            <a:endParaRPr lang="en-US" sz="500">
              <a:solidFill>
                <a:srgbClr val="080808"/>
              </a:solidFill>
              <a:cs typeface="Calibri"/>
            </a:endParaRPr>
          </a:p>
          <a:p>
            <a:pPr indent="-228600">
              <a:buChar char="•"/>
            </a:pPr>
            <a:endParaRPr lang="en-US" sz="500">
              <a:solidFill>
                <a:srgbClr val="080808"/>
              </a:solidFill>
              <a:cs typeface="Calibri"/>
            </a:endParaRPr>
          </a:p>
        </p:txBody>
      </p:sp>
      <p:sp>
        <p:nvSpPr>
          <p:cNvPr id="2" name="Title 1"/>
          <p:cNvSpPr>
            <a:spLocks noGrp="1"/>
          </p:cNvSpPr>
          <p:nvPr>
            <p:ph type="ctrTitle"/>
          </p:nvPr>
        </p:nvSpPr>
        <p:spPr>
          <a:xfrm>
            <a:off x="2226983" y="527717"/>
            <a:ext cx="7522376" cy="1963813"/>
          </a:xfrm>
          <a:noFill/>
        </p:spPr>
        <p:txBody>
          <a:bodyPr vert="horz" lIns="91440" tIns="45720" rIns="91440" bIns="45720" rtlCol="0" anchor="ctr">
            <a:normAutofit/>
          </a:bodyPr>
          <a:lstStyle/>
          <a:p>
            <a:br>
              <a:rPr lang="en-US" sz="2000">
                <a:cs typeface="Calibri Light"/>
              </a:rPr>
            </a:br>
            <a:br>
              <a:rPr lang="en-US" sz="2000">
                <a:cs typeface="Calibri Light"/>
              </a:rPr>
            </a:br>
            <a:br>
              <a:rPr lang="en-US" sz="2000">
                <a:cs typeface="Calibri Light"/>
              </a:rPr>
            </a:br>
            <a:r>
              <a:rPr lang="en-US" sz="2800" b="1" kern="1200">
                <a:solidFill>
                  <a:srgbClr val="080808"/>
                </a:solidFill>
                <a:latin typeface="+mj-lt"/>
                <a:ea typeface="+mj-ea"/>
                <a:cs typeface="+mj-cs"/>
              </a:rPr>
              <a:t>How do we use technology collaborate at UWTSD</a:t>
            </a:r>
            <a:br>
              <a:rPr lang="en-US" sz="2000">
                <a:cs typeface="Calibri Light"/>
              </a:rPr>
            </a:br>
            <a:br>
              <a:rPr lang="en-US" sz="2000">
                <a:cs typeface="Calibri Light"/>
              </a:rPr>
            </a:br>
            <a:endParaRPr lang="en-US" sz="2000" kern="1200">
              <a:solidFill>
                <a:srgbClr val="080808"/>
              </a:solidFill>
              <a:latin typeface="Arial"/>
              <a:cs typeface="Calibri Light"/>
            </a:endParaRPr>
          </a:p>
        </p:txBody>
      </p:sp>
      <p:sp>
        <p:nvSpPr>
          <p:cNvPr id="41" name="Freeform: Shape 40">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2CF34C79-C0D2-C425-BDCA-1CCC005CB03D}"/>
              </a:ext>
            </a:extLst>
          </p:cNvPr>
          <p:cNvSpPr txBox="1"/>
          <p:nvPr/>
        </p:nvSpPr>
        <p:spPr>
          <a:xfrm>
            <a:off x="4724400" y="32004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80808"/>
                </a:solidFill>
                <a:latin typeface="Arial"/>
                <a:cs typeface="Arial"/>
              </a:rPr>
              <a:t>BMSW4003 Digital Skills and Research Methods</a:t>
            </a:r>
          </a:p>
          <a:p>
            <a:endParaRPr lang="en-US" dirty="0">
              <a:solidFill>
                <a:srgbClr val="080808"/>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2D15C-3DF1-4C71-845D-CA0C25361937}"/>
              </a:ext>
            </a:extLst>
          </p:cNvPr>
          <p:cNvSpPr>
            <a:spLocks noGrp="1"/>
          </p:cNvSpPr>
          <p:nvPr>
            <p:ph type="title"/>
          </p:nvPr>
        </p:nvSpPr>
        <p:spPr>
          <a:xfrm>
            <a:off x="542825" y="3006510"/>
            <a:ext cx="4206476" cy="835757"/>
          </a:xfrm>
        </p:spPr>
        <p:txBody>
          <a:bodyPr vert="horz" lIns="91440" tIns="45720" rIns="91440" bIns="45720" rtlCol="0" anchor="t">
            <a:normAutofit/>
          </a:bodyPr>
          <a:lstStyle/>
          <a:p>
            <a:r>
              <a:rPr lang="en-US" sz="3600" kern="1200">
                <a:solidFill>
                  <a:schemeClr val="tx1"/>
                </a:solidFill>
                <a:latin typeface="+mj-lt"/>
                <a:ea typeface="+mj-ea"/>
                <a:cs typeface="+mj-cs"/>
              </a:rPr>
              <a:t>Introduction </a:t>
            </a:r>
          </a:p>
        </p:txBody>
      </p:sp>
      <p:sp>
        <p:nvSpPr>
          <p:cNvPr id="37" name="Rectangle 36">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Rectangle 42">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9CAD7A9-8124-469D-A5F1-65E512D9C1B2}"/>
              </a:ext>
            </a:extLst>
          </p:cNvPr>
          <p:cNvSpPr txBox="1"/>
          <p:nvPr/>
        </p:nvSpPr>
        <p:spPr>
          <a:xfrm>
            <a:off x="3718548" y="1971340"/>
            <a:ext cx="8304437" cy="522085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dirty="0">
                <a:latin typeface="Arial"/>
                <a:cs typeface="Arial"/>
              </a:rPr>
              <a:t>The purpose of this presentation is to investigate how technology is used by individuals to collaborate at UWTSD.</a:t>
            </a:r>
            <a:br>
              <a:rPr lang="en-US" sz="1700" dirty="0">
                <a:latin typeface="Arial"/>
              </a:rPr>
            </a:br>
            <a:r>
              <a:rPr lang="en-US" sz="1700" dirty="0">
                <a:latin typeface="Arial"/>
                <a:cs typeface="Arial"/>
              </a:rPr>
              <a:t>Out of the 3 questions </a:t>
            </a:r>
            <a:r>
              <a:rPr lang="en-US" sz="1700" dirty="0" err="1">
                <a:latin typeface="Arial"/>
                <a:cs typeface="Arial"/>
              </a:rPr>
              <a:t>i</a:t>
            </a:r>
            <a:r>
              <a:rPr lang="en-US" sz="1700" dirty="0">
                <a:latin typeface="Arial"/>
                <a:cs typeface="Arial"/>
              </a:rPr>
              <a:t> was given </a:t>
            </a:r>
            <a:r>
              <a:rPr lang="en-US" sz="1700" dirty="0" err="1">
                <a:latin typeface="Arial"/>
                <a:cs typeface="Arial"/>
              </a:rPr>
              <a:t>i</a:t>
            </a:r>
            <a:r>
              <a:rPr lang="en-US" sz="1700" dirty="0">
                <a:latin typeface="Arial"/>
                <a:cs typeface="Arial"/>
              </a:rPr>
              <a:t> have chosen to focus on the assignment question that is - </a:t>
            </a:r>
            <a:r>
              <a:rPr lang="en-US" sz="1700" b="1" dirty="0">
                <a:latin typeface="Arial"/>
                <a:cs typeface="Arial"/>
              </a:rPr>
              <a:t>'Is there is a need to provide training on how to use technology to collaborate at UWTSD'. </a:t>
            </a:r>
            <a:r>
              <a:rPr lang="en-US" sz="1700" dirty="0">
                <a:latin typeface="Arial"/>
                <a:cs typeface="Arial"/>
              </a:rPr>
              <a:t>This question looks into whether individuals are confident whilst using technology for their studies and would it be necessary to give individuals training on the technology that is used whilst either being a student or lecturer at UWTSD.</a:t>
            </a:r>
            <a:br>
              <a:rPr lang="en-US" sz="1700" dirty="0">
                <a:latin typeface="Arial"/>
              </a:rPr>
            </a:br>
            <a:r>
              <a:rPr lang="en-US" sz="1700" dirty="0">
                <a:latin typeface="Arial"/>
                <a:cs typeface="Arial"/>
              </a:rPr>
              <a:t>Technology is a main component of everyday life at UWTSD whether that be by writing emails, using Moodle, attending a meeting on Microsoft Teams or any other element of necessary technological experience which means it is necessary for everyone not to have only a basic knowledge of technology but to also be on the same understanding level in order to </a:t>
            </a:r>
            <a:r>
              <a:rPr lang="en-US" sz="1700" dirty="0" err="1">
                <a:latin typeface="Arial"/>
                <a:cs typeface="Arial"/>
              </a:rPr>
              <a:t>optimise</a:t>
            </a:r>
            <a:r>
              <a:rPr lang="en-US" sz="1700" dirty="0">
                <a:latin typeface="Arial"/>
                <a:cs typeface="Arial"/>
              </a:rPr>
              <a:t> the learning/teaching experience.</a:t>
            </a:r>
          </a:p>
          <a:p>
            <a:pPr indent="-228600">
              <a:lnSpc>
                <a:spcPct val="90000"/>
              </a:lnSpc>
              <a:spcAft>
                <a:spcPts val="600"/>
              </a:spcAft>
              <a:buFont typeface="Arial" panose="020B0604020202020204" pitchFamily="34" charset="0"/>
              <a:buChar char="•"/>
            </a:pPr>
            <a:r>
              <a:rPr lang="en-US" sz="1700" dirty="0">
                <a:latin typeface="Arial"/>
                <a:cs typeface="Arial"/>
              </a:rPr>
              <a:t>The world we live in now a days is all centered around technology whether that be in our every day , day to day life or in a educational environment so it just shows the importance of providing training on technology in order for it to be used in a classroom setting as times have changed and more use of technology is promoted within the classroom.</a:t>
            </a:r>
          </a:p>
          <a:p>
            <a:pPr indent="-228600">
              <a:lnSpc>
                <a:spcPct val="90000"/>
              </a:lnSpc>
              <a:spcAft>
                <a:spcPts val="600"/>
              </a:spcAft>
              <a:buFont typeface="Arial" panose="020B0604020202020204" pitchFamily="34" charset="0"/>
              <a:buChar char="•"/>
            </a:pPr>
            <a:endParaRPr lang="en-US" sz="1700"/>
          </a:p>
        </p:txBody>
      </p:sp>
      <p:sp>
        <p:nvSpPr>
          <p:cNvPr id="45" name="Isosceles Triangle 44">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Isosceles Triangle 46">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3385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5987C-3E96-A771-3722-547D3E4613F5}"/>
              </a:ext>
            </a:extLst>
          </p:cNvPr>
          <p:cNvSpPr>
            <a:spLocks noGrp="1"/>
          </p:cNvSpPr>
          <p:nvPr>
            <p:ph type="title"/>
          </p:nvPr>
        </p:nvSpPr>
        <p:spPr>
          <a:xfrm>
            <a:off x="643467" y="321734"/>
            <a:ext cx="10905066" cy="1135737"/>
          </a:xfrm>
        </p:spPr>
        <p:txBody>
          <a:bodyPr>
            <a:normAutofit/>
          </a:bodyPr>
          <a:lstStyle/>
          <a:p>
            <a:r>
              <a:rPr lang="en-GB" sz="3600">
                <a:cs typeface="Calibri Light"/>
              </a:rPr>
              <a:t>Existing Research</a:t>
            </a:r>
            <a:endParaRPr lang="en-GB" sz="3600"/>
          </a:p>
        </p:txBody>
      </p:sp>
      <p:sp>
        <p:nvSpPr>
          <p:cNvPr id="3" name="Content Placeholder 2">
            <a:extLst>
              <a:ext uri="{FF2B5EF4-FFF2-40B4-BE49-F238E27FC236}">
                <a16:creationId xmlns:a16="http://schemas.microsoft.com/office/drawing/2014/main" id="{8D647943-9DF9-7143-2FD3-68303534E3C3}"/>
              </a:ext>
            </a:extLst>
          </p:cNvPr>
          <p:cNvSpPr>
            <a:spLocks noGrp="1"/>
          </p:cNvSpPr>
          <p:nvPr>
            <p:ph idx="1"/>
          </p:nvPr>
        </p:nvSpPr>
        <p:spPr>
          <a:xfrm>
            <a:off x="672221" y="1624831"/>
            <a:ext cx="10876312" cy="4552132"/>
          </a:xfrm>
        </p:spPr>
        <p:txBody>
          <a:bodyPr vert="horz" lIns="91440" tIns="45720" rIns="91440" bIns="45720" rtlCol="0" anchor="t">
            <a:normAutofit fontScale="85000" lnSpcReduction="10000"/>
          </a:bodyPr>
          <a:lstStyle/>
          <a:p>
            <a:pPr marL="457200" indent="-457200"/>
            <a:r>
              <a:rPr lang="en-GB" sz="2000" dirty="0">
                <a:latin typeface="Arial"/>
                <a:cs typeface="Arial"/>
              </a:rPr>
              <a:t>Neil Selwyn &amp;Onno Husen (2012) upon conducting research and writing an article stated that in accordance with governments around the world </a:t>
            </a:r>
            <a:r>
              <a:rPr lang="en-GB" sz="2000" dirty="0">
                <a:latin typeface="Arial"/>
                <a:ea typeface="+mn-lt"/>
                <a:cs typeface="Arial"/>
              </a:rPr>
              <a:t> </a:t>
            </a:r>
            <a:r>
              <a:rPr lang="en-GB" sz="2000" dirty="0">
                <a:latin typeface="Arial"/>
                <a:ea typeface="+mn-lt"/>
                <a:cs typeface="+mn-lt"/>
              </a:rPr>
              <a:t>developing and sustaining technological skills and competencies are seen to be a key part of a student's ability to engage with twenty-first century schooling.</a:t>
            </a:r>
            <a:endParaRPr lang="en-GB" sz="2000" dirty="0">
              <a:latin typeface="Arial"/>
              <a:cs typeface="Calibri" panose="020F0502020204030204"/>
            </a:endParaRPr>
          </a:p>
          <a:p>
            <a:pPr marL="457200" indent="-457200"/>
            <a:r>
              <a:rPr lang="en-GB" sz="2000" dirty="0">
                <a:latin typeface="Arial"/>
                <a:ea typeface="+mn-lt"/>
                <a:cs typeface="Arial"/>
              </a:rPr>
              <a:t>Weiling Zhuang (2018) examined factors which had an influence on a student's active learning by applying technology within a classroom and the results suggest that there is a direct and indirect benefit to the psychological experience, it was also suggested that the activeness of learning was at a high level while based on technology. This research supports the need for training towards technology as it shows that with technology being used within a classroom it </a:t>
            </a:r>
            <a:r>
              <a:rPr lang="en-GB" sz="2000" dirty="0" err="1">
                <a:latin typeface="Arial"/>
                <a:ea typeface="+mn-lt"/>
                <a:cs typeface="Arial"/>
              </a:rPr>
              <a:t>hightens</a:t>
            </a:r>
            <a:r>
              <a:rPr lang="en-GB" sz="2000" dirty="0">
                <a:latin typeface="Arial"/>
                <a:ea typeface="+mn-lt"/>
                <a:cs typeface="Arial"/>
              </a:rPr>
              <a:t> the students want or learning </a:t>
            </a:r>
            <a:endParaRPr lang="en-GB" sz="2000" dirty="0">
              <a:latin typeface="Arial"/>
              <a:ea typeface="+mn-lt"/>
              <a:cs typeface="Calibri" panose="020F0502020204030204"/>
            </a:endParaRPr>
          </a:p>
          <a:p>
            <a:r>
              <a:rPr lang="en-GB" sz="2000" dirty="0">
                <a:latin typeface="Arial"/>
                <a:ea typeface="+mn-lt"/>
                <a:cs typeface="Arial"/>
              </a:rPr>
              <a:t>An article written by ' American University' (2022) states that the</a:t>
            </a:r>
            <a:r>
              <a:rPr lang="en-GB" sz="2000" dirty="0">
                <a:latin typeface="Arial"/>
                <a:ea typeface="+mn-lt"/>
                <a:cs typeface="+mn-lt"/>
              </a:rPr>
              <a:t> COVID-19 pandemic has demonstrated why the use of online education is a vital part of teaching and learning  due to schools, colleges and universities having to close but students still being able to get their education online using platforms such as Microsoft Teams. By integrating technology into existing curricula, as opposed to using it solely as a crisis-management tool, teachers can harness online learning as a powerful educational tool. It also states that the effective use of digital learning tools in classrooms can increase student engagement, help teachers improve their lesson plans, and facilitate personalized learning. It also helps students build essential 21st-century skills. Virtual classrooms, video, augmented reality (AR), robots, and other technology tools can not only make class more lively, they can also create more inclusive learning environments that foster collaboration and inquisitiveness and enable teachers to collect data on student performance.</a:t>
            </a:r>
            <a:endParaRPr lang="en-GB" dirty="0">
              <a:latin typeface="Arial"/>
              <a:cs typeface="Calibri" panose="020F0502020204030204"/>
            </a:endParaRPr>
          </a:p>
          <a:p>
            <a:pPr marL="457200" indent="-457200"/>
            <a:endParaRPr lang="en-GB" sz="2000">
              <a:latin typeface="Arial"/>
              <a:ea typeface="+mn-lt"/>
              <a:cs typeface="Calibri"/>
            </a:endParaRPr>
          </a:p>
          <a:p>
            <a:pPr marL="0" indent="0">
              <a:buNone/>
            </a:pPr>
            <a:endParaRPr lang="en-GB" sz="2000">
              <a:latin typeface="Arial"/>
              <a:cs typeface="Arial"/>
            </a:endParaRPr>
          </a:p>
          <a:p>
            <a:pPr marL="0" indent="0">
              <a:buNone/>
            </a:pPr>
            <a:endParaRPr lang="en-GB" sz="2000">
              <a:latin typeface="Arial"/>
              <a:cs typeface="Arial"/>
            </a:endParaRP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64270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16FAA-49DE-40CA-85FC-B054E63EFBE7}"/>
              </a:ext>
            </a:extLst>
          </p:cNvPr>
          <p:cNvSpPr>
            <a:spLocks noGrp="1"/>
          </p:cNvSpPr>
          <p:nvPr>
            <p:ph type="title"/>
          </p:nvPr>
        </p:nvSpPr>
        <p:spPr>
          <a:xfrm>
            <a:off x="125882" y="-80832"/>
            <a:ext cx="10905066" cy="1135737"/>
          </a:xfrm>
        </p:spPr>
        <p:txBody>
          <a:bodyPr>
            <a:normAutofit/>
          </a:bodyPr>
          <a:lstStyle/>
          <a:p>
            <a:r>
              <a:rPr lang="en-GB" sz="3600">
                <a:cs typeface="Calibri Light"/>
              </a:rPr>
              <a:t>Proposed method </a:t>
            </a:r>
          </a:p>
        </p:txBody>
      </p:sp>
      <p:sp>
        <p:nvSpPr>
          <p:cNvPr id="3" name="Content Placeholder 2">
            <a:extLst>
              <a:ext uri="{FF2B5EF4-FFF2-40B4-BE49-F238E27FC236}">
                <a16:creationId xmlns:a16="http://schemas.microsoft.com/office/drawing/2014/main" id="{A59809DF-F151-4A52-9008-39623346D0F7}"/>
              </a:ext>
            </a:extLst>
          </p:cNvPr>
          <p:cNvSpPr>
            <a:spLocks noGrp="1"/>
          </p:cNvSpPr>
          <p:nvPr>
            <p:ph idx="1"/>
          </p:nvPr>
        </p:nvSpPr>
        <p:spPr>
          <a:xfrm>
            <a:off x="125883" y="1164755"/>
            <a:ext cx="11810838" cy="5572924"/>
          </a:xfrm>
        </p:spPr>
        <p:txBody>
          <a:bodyPr vert="horz" lIns="91440" tIns="45720" rIns="91440" bIns="45720" rtlCol="0" anchor="t">
            <a:noAutofit/>
          </a:bodyPr>
          <a:lstStyle/>
          <a:p>
            <a:pPr marL="0" indent="0">
              <a:buNone/>
            </a:pPr>
            <a:r>
              <a:rPr lang="en-GB" sz="1600" b="1" u="sng">
                <a:latin typeface="Arial"/>
                <a:cs typeface="Calibri"/>
              </a:rPr>
              <a:t>Who will be asked</a:t>
            </a:r>
          </a:p>
          <a:p>
            <a:pPr marL="0" indent="0">
              <a:buNone/>
            </a:pPr>
            <a:r>
              <a:rPr lang="en-GB" sz="1600">
                <a:latin typeface="Arial"/>
                <a:cs typeface="Calibri"/>
              </a:rPr>
              <a:t> Both a mix of  students and lecturers who use technology at UWTSD will be asked questions in order for me  to conduct my research this is to make it a fair questionnaire as not only do students use technology  but teachers also use it in their everyday teaching.</a:t>
            </a:r>
          </a:p>
          <a:p>
            <a:pPr marL="0" indent="0">
              <a:buNone/>
            </a:pPr>
            <a:r>
              <a:rPr lang="en-GB" sz="1600" b="1" u="sng">
                <a:latin typeface="Arial"/>
                <a:cs typeface="Calibri"/>
              </a:rPr>
              <a:t>How will I ask </a:t>
            </a:r>
          </a:p>
          <a:p>
            <a:pPr marL="0" indent="0">
              <a:buNone/>
            </a:pPr>
            <a:r>
              <a:rPr lang="en-GB" sz="1600">
                <a:latin typeface="Arial"/>
                <a:cs typeface="Calibri"/>
              </a:rPr>
              <a:t>I intend to get the results for my research question by emailing individuals a questionnaire that </a:t>
            </a:r>
            <a:r>
              <a:rPr lang="en-GB" sz="1600" err="1">
                <a:latin typeface="Arial"/>
                <a:cs typeface="Calibri"/>
              </a:rPr>
              <a:t>i</a:t>
            </a:r>
            <a:r>
              <a:rPr lang="en-GB" sz="1600">
                <a:latin typeface="Arial"/>
                <a:cs typeface="Calibri"/>
              </a:rPr>
              <a:t> will write up in the form of both </a:t>
            </a:r>
            <a:r>
              <a:rPr lang="en-GB" sz="1600" err="1">
                <a:latin typeface="Arial"/>
                <a:cs typeface="Calibri"/>
              </a:rPr>
              <a:t>qualative</a:t>
            </a:r>
            <a:r>
              <a:rPr lang="en-GB" sz="1600">
                <a:latin typeface="Arial"/>
                <a:cs typeface="Calibri"/>
              </a:rPr>
              <a:t> and </a:t>
            </a:r>
            <a:r>
              <a:rPr lang="en-GB" sz="1600" err="1">
                <a:latin typeface="Arial"/>
                <a:cs typeface="Calibri"/>
              </a:rPr>
              <a:t>quantative</a:t>
            </a:r>
            <a:r>
              <a:rPr lang="en-GB" sz="1600">
                <a:latin typeface="Arial"/>
                <a:cs typeface="Calibri"/>
              </a:rPr>
              <a:t> questions. By asking basic yes and no questions a basic understanding can be established with numerical statistics , then by asking questions which require more in depth answers a wider knowledge can be received. By asking both open and closed questions it gives me a better opportunity on answering the research question as I will have strong evidence to back up my answer.</a:t>
            </a:r>
            <a:endParaRPr lang="en-GB" sz="1600" b="1" u="sng">
              <a:latin typeface="Arial"/>
              <a:cs typeface="Calibri"/>
            </a:endParaRPr>
          </a:p>
          <a:p>
            <a:pPr marL="0" indent="0">
              <a:buNone/>
            </a:pPr>
            <a:r>
              <a:rPr lang="en-GB" sz="1600">
                <a:latin typeface="Arial"/>
                <a:cs typeface="Calibri"/>
              </a:rPr>
              <a:t>Once the individual answers my questionnaire they will be asked to submit it via emailing me the finished form.</a:t>
            </a:r>
          </a:p>
          <a:p>
            <a:pPr marL="0" indent="0">
              <a:buNone/>
            </a:pPr>
            <a:r>
              <a:rPr lang="en-GB" sz="1600" b="1" u="sng">
                <a:latin typeface="Arial"/>
                <a:cs typeface="Calibri"/>
              </a:rPr>
              <a:t>What questions will be asked</a:t>
            </a:r>
            <a:br>
              <a:rPr lang="en-GB" sz="1600" b="1" u="sng">
                <a:latin typeface="Arial"/>
                <a:cs typeface="Calibri"/>
              </a:rPr>
            </a:br>
            <a:r>
              <a:rPr lang="en-GB" sz="1600">
                <a:latin typeface="Arial"/>
                <a:cs typeface="Calibri"/>
              </a:rPr>
              <a:t>The questions I feel it will be beneficial to ask in order to get an answer to the research question are ones such as - </a:t>
            </a:r>
          </a:p>
          <a:p>
            <a:pPr marL="457200" indent="-457200">
              <a:buAutoNum type="arabicPeriod"/>
            </a:pPr>
            <a:r>
              <a:rPr lang="en-GB" sz="1600">
                <a:latin typeface="Arial"/>
                <a:cs typeface="Calibri"/>
              </a:rPr>
              <a:t>Are you confident using technology to collaborate with your studies?</a:t>
            </a:r>
          </a:p>
          <a:p>
            <a:pPr marL="457200" indent="-457200">
              <a:buAutoNum type="arabicPeriod"/>
            </a:pPr>
            <a:r>
              <a:rPr lang="en-GB" sz="1600">
                <a:latin typeface="Arial"/>
                <a:cs typeface="Calibri"/>
              </a:rPr>
              <a:t>What areas do you feel like you would benefit from further training from?</a:t>
            </a:r>
          </a:p>
          <a:p>
            <a:pPr marL="457200" indent="-457200">
              <a:buAutoNum type="arabicPeriod"/>
            </a:pPr>
            <a:r>
              <a:rPr lang="en-GB" sz="1600">
                <a:latin typeface="Arial"/>
                <a:cs typeface="Calibri"/>
              </a:rPr>
              <a:t>Do you prefer using technology to collaborate with your studies?</a:t>
            </a:r>
          </a:p>
          <a:p>
            <a:pPr marL="457200" indent="-457200">
              <a:buAutoNum type="arabicPeriod"/>
            </a:pPr>
            <a:r>
              <a:rPr lang="en-GB" sz="1600">
                <a:latin typeface="Arial"/>
                <a:cs typeface="Calibri"/>
              </a:rPr>
              <a:t>Would you benefit from more training on technology?</a:t>
            </a:r>
          </a:p>
          <a:p>
            <a:pPr marL="457200" indent="-457200">
              <a:buAutoNum type="arabicPeriod"/>
            </a:pPr>
            <a:r>
              <a:rPr lang="en-GB" sz="1600">
                <a:latin typeface="Arial"/>
                <a:cs typeface="Calibri"/>
              </a:rPr>
              <a:t>What areas do you feel you need improvements in?</a:t>
            </a:r>
          </a:p>
          <a:p>
            <a:pPr marL="457200" indent="-457200">
              <a:buAutoNum type="arabicPeriod"/>
            </a:pPr>
            <a:r>
              <a:rPr lang="en-GB" sz="1600">
                <a:latin typeface="Arial"/>
                <a:cs typeface="Calibri"/>
              </a:rPr>
              <a:t>Do you understand the basics of technology?</a:t>
            </a:r>
          </a:p>
          <a:p>
            <a:pPr marL="457200" indent="-457200">
              <a:buAutoNum type="arabicPeriod"/>
            </a:pPr>
            <a:endParaRPr lang="en-GB" sz="1000">
              <a:latin typeface="Arial"/>
              <a:cs typeface="Calibri"/>
            </a:endParaRPr>
          </a:p>
          <a:p>
            <a:pPr marL="457200" indent="-457200">
              <a:buAutoNum type="arabicPeriod"/>
            </a:pPr>
            <a:endParaRPr lang="en-GB" sz="1000">
              <a:latin typeface="Arial"/>
              <a:cs typeface="Calibri"/>
            </a:endParaRPr>
          </a:p>
          <a:p>
            <a:pPr marL="457200" indent="-457200">
              <a:buAutoNum type="arabicPeriod"/>
            </a:pPr>
            <a:endParaRPr lang="en-GB" sz="1000">
              <a:latin typeface="Arial"/>
              <a:cs typeface="Calibri"/>
            </a:endParaRPr>
          </a:p>
          <a:p>
            <a:pPr marL="457200" indent="-457200">
              <a:buAutoNum type="arabicPeriod"/>
            </a:pPr>
            <a:endParaRPr lang="en-GB" sz="1000">
              <a:latin typeface="Arial"/>
              <a:cs typeface="Calibri"/>
            </a:endParaRPr>
          </a:p>
          <a:p>
            <a:pPr marL="457200" indent="-457200">
              <a:buAutoNum type="arabicPeriod"/>
            </a:pPr>
            <a:endParaRPr lang="en-GB" sz="1000">
              <a:latin typeface="Arial"/>
              <a:cs typeface="Calibri"/>
            </a:endParaRPr>
          </a:p>
          <a:p>
            <a:pPr marL="457200" indent="-457200">
              <a:buAutoNum type="arabicPeriod"/>
            </a:pPr>
            <a:endParaRPr lang="en-GB" sz="1000">
              <a:latin typeface="Arial"/>
              <a:cs typeface="Calibri"/>
            </a:endParaRPr>
          </a:p>
          <a:p>
            <a:pPr marL="0" indent="0">
              <a:buNone/>
            </a:pPr>
            <a:endParaRPr lang="en-GB" sz="1000">
              <a:latin typeface="Arial"/>
              <a:cs typeface="Calibri"/>
            </a:endParaRPr>
          </a:p>
          <a:p>
            <a:pPr marL="0" indent="0">
              <a:buNone/>
            </a:pPr>
            <a:endParaRPr lang="en-GB" sz="1000">
              <a:latin typeface="Arial"/>
              <a:cs typeface="Calibri"/>
            </a:endParaRPr>
          </a:p>
        </p:txBody>
      </p:sp>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2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ectangle 2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8066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9EEE028-94CE-FD28-BB43-F6CD9CB7C788}"/>
              </a:ext>
            </a:extLst>
          </p:cNvPr>
          <p:cNvPicPr>
            <a:picLocks noChangeAspect="1"/>
          </p:cNvPicPr>
          <p:nvPr/>
        </p:nvPicPr>
        <p:blipFill rotWithShape="1">
          <a:blip r:embed="rId2">
            <a:alphaModFix amt="35000"/>
          </a:blip>
          <a:srcRect t="2008" r="1" b="13753"/>
          <a:stretch/>
        </p:blipFill>
        <p:spPr>
          <a:xfrm>
            <a:off x="-4243" y="10"/>
            <a:ext cx="12196243" cy="6857990"/>
          </a:xfrm>
          <a:prstGeom prst="rect">
            <a:avLst/>
          </a:prstGeom>
        </p:spPr>
      </p:pic>
      <p:sp>
        <p:nvSpPr>
          <p:cNvPr id="2" name="Title 1">
            <a:extLst>
              <a:ext uri="{FF2B5EF4-FFF2-40B4-BE49-F238E27FC236}">
                <a16:creationId xmlns:a16="http://schemas.microsoft.com/office/drawing/2014/main" id="{3DA8FE9E-BE46-49B2-B74A-7800AD94A5C2}"/>
              </a:ext>
            </a:extLst>
          </p:cNvPr>
          <p:cNvSpPr>
            <a:spLocks noGrp="1"/>
          </p:cNvSpPr>
          <p:nvPr>
            <p:ph type="title"/>
          </p:nvPr>
        </p:nvSpPr>
        <p:spPr>
          <a:xfrm>
            <a:off x="643467" y="321734"/>
            <a:ext cx="10905066" cy="1135737"/>
          </a:xfrm>
        </p:spPr>
        <p:txBody>
          <a:bodyPr>
            <a:normAutofit/>
          </a:bodyPr>
          <a:lstStyle/>
          <a:p>
            <a:r>
              <a:rPr lang="en-GB" sz="3600">
                <a:cs typeface="Calibri Light"/>
              </a:rPr>
              <a:t>Research timeline</a:t>
            </a:r>
            <a:endParaRPr lang="en-GB" sz="3600"/>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9EE1C047-559A-9DC7-3DB7-8C381AD1D5AA}"/>
              </a:ext>
            </a:extLst>
          </p:cNvPr>
          <p:cNvGraphicFramePr>
            <a:graphicFrameLocks noGrp="1"/>
          </p:cNvGraphicFramePr>
          <p:nvPr>
            <p:ph idx="1"/>
            <p:extLst>
              <p:ext uri="{D42A27DB-BD31-4B8C-83A1-F6EECF244321}">
                <p14:modId xmlns:p14="http://schemas.microsoft.com/office/powerpoint/2010/main" val="2904674850"/>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6761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4F397-1559-1AD9-E7B5-AD0B7D87CCD2}"/>
              </a:ext>
            </a:extLst>
          </p:cNvPr>
          <p:cNvSpPr>
            <a:spLocks noGrp="1"/>
          </p:cNvSpPr>
          <p:nvPr>
            <p:ph type="title"/>
          </p:nvPr>
        </p:nvSpPr>
        <p:spPr>
          <a:xfrm>
            <a:off x="643467" y="321734"/>
            <a:ext cx="10905066" cy="1135737"/>
          </a:xfrm>
        </p:spPr>
        <p:txBody>
          <a:bodyPr>
            <a:normAutofit/>
          </a:bodyPr>
          <a:lstStyle/>
          <a:p>
            <a:r>
              <a:rPr lang="en-GB" sz="3600">
                <a:cs typeface="Calibri Light"/>
              </a:rPr>
              <a:t>Ethical Considerations</a:t>
            </a:r>
            <a:endParaRPr lang="en-GB" sz="3600"/>
          </a:p>
        </p:txBody>
      </p:sp>
      <p:sp>
        <p:nvSpPr>
          <p:cNvPr id="3" name="Content Placeholder 2">
            <a:extLst>
              <a:ext uri="{FF2B5EF4-FFF2-40B4-BE49-F238E27FC236}">
                <a16:creationId xmlns:a16="http://schemas.microsoft.com/office/drawing/2014/main" id="{749927EB-2C6B-18E6-A97E-0FD0D9E6E593}"/>
              </a:ext>
            </a:extLst>
          </p:cNvPr>
          <p:cNvSpPr>
            <a:spLocks noGrp="1"/>
          </p:cNvSpPr>
          <p:nvPr>
            <p:ph idx="1"/>
          </p:nvPr>
        </p:nvSpPr>
        <p:spPr>
          <a:xfrm>
            <a:off x="672221" y="1610453"/>
            <a:ext cx="10876312" cy="5112849"/>
          </a:xfrm>
        </p:spPr>
        <p:txBody>
          <a:bodyPr vert="horz" lIns="91440" tIns="45720" rIns="91440" bIns="45720" rtlCol="0" anchor="t">
            <a:normAutofit/>
          </a:bodyPr>
          <a:lstStyle/>
          <a:p>
            <a:pPr marL="457200" lvl="1" indent="0">
              <a:buNone/>
            </a:pPr>
            <a:r>
              <a:rPr lang="en-GB" sz="1700" dirty="0">
                <a:latin typeface="Arial"/>
                <a:cs typeface="Calibri"/>
              </a:rPr>
              <a:t>Ethical considerations are a principles and values that should be adhered to whilst conducting research that involves individuals input to gain the results. Within the research that </a:t>
            </a:r>
            <a:r>
              <a:rPr lang="en-GB" sz="1700" dirty="0" err="1">
                <a:latin typeface="Arial"/>
                <a:cs typeface="Calibri"/>
              </a:rPr>
              <a:t>i</a:t>
            </a:r>
            <a:r>
              <a:rPr lang="en-GB" sz="1700" dirty="0">
                <a:latin typeface="Arial"/>
                <a:cs typeface="Calibri"/>
              </a:rPr>
              <a:t> have conducted I will ensure I follow a set of principles that will guide my research designs and practices. Some of these include - </a:t>
            </a:r>
            <a:br>
              <a:rPr lang="en-GB" sz="1700" dirty="0">
                <a:latin typeface="Arial"/>
                <a:cs typeface="Calibri"/>
              </a:rPr>
            </a:br>
            <a:endParaRPr lang="en-GB" sz="1700" dirty="0">
              <a:latin typeface="Arial"/>
              <a:cs typeface="Calibri"/>
            </a:endParaRPr>
          </a:p>
          <a:p>
            <a:pPr lvl="1"/>
            <a:r>
              <a:rPr lang="en-GB" sz="1700" dirty="0">
                <a:latin typeface="Arial"/>
                <a:cs typeface="Calibri"/>
              </a:rPr>
              <a:t>My first ethical consideration will be voluntary participation from individuals that I am sending my questionnaire to meaning that I give the participants a choice in whether they take part in my research or not meaning the first question I will ask them being 'Do you want to take part in y research'.</a:t>
            </a:r>
          </a:p>
          <a:p>
            <a:pPr lvl="1"/>
            <a:r>
              <a:rPr lang="en-GB" sz="1700" dirty="0">
                <a:latin typeface="Arial"/>
                <a:cs typeface="Calibri"/>
              </a:rPr>
              <a:t>I also need to make sure participants know and understand the basis of the research - i.e. the purpose, benefits, risks and funding behind the research are told to those taking part before they agree/disagree to join in.</a:t>
            </a:r>
          </a:p>
          <a:p>
            <a:pPr lvl="1"/>
            <a:r>
              <a:rPr lang="en-GB" sz="1700" dirty="0">
                <a:latin typeface="Arial"/>
                <a:cs typeface="Calibri"/>
              </a:rPr>
              <a:t>Confidentiality is also vital whilst conducting my research meaning that I know who the participants are however nobody else does- personal data is also made sure that it cannot be linked to any other analysing data.</a:t>
            </a:r>
          </a:p>
          <a:p>
            <a:pPr lvl="1"/>
            <a:r>
              <a:rPr lang="en-GB" sz="1700" dirty="0">
                <a:latin typeface="Arial"/>
                <a:cs typeface="Calibri"/>
              </a:rPr>
              <a:t>The potential for harm is also made sure it is at a minimum for the participants – physical, phycological, social and any other type of potential harm</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5085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58ACC-184D-4686-BEAE-33C6B60E69C4}"/>
              </a:ext>
            </a:extLst>
          </p:cNvPr>
          <p:cNvSpPr>
            <a:spLocks noGrp="1"/>
          </p:cNvSpPr>
          <p:nvPr>
            <p:ph type="title"/>
          </p:nvPr>
        </p:nvSpPr>
        <p:spPr>
          <a:xfrm>
            <a:off x="643467" y="321734"/>
            <a:ext cx="10905066" cy="1135737"/>
          </a:xfrm>
        </p:spPr>
        <p:txBody>
          <a:bodyPr>
            <a:normAutofit/>
          </a:bodyPr>
          <a:lstStyle/>
          <a:p>
            <a:r>
              <a:rPr lang="en-GB" sz="3600">
                <a:cs typeface="Calibri Light"/>
              </a:rPr>
              <a:t>Hypothesis</a:t>
            </a:r>
            <a:endParaRPr lang="en-GB" sz="3600"/>
          </a:p>
        </p:txBody>
      </p:sp>
      <p:sp>
        <p:nvSpPr>
          <p:cNvPr id="3" name="Content Placeholder 2">
            <a:extLst>
              <a:ext uri="{FF2B5EF4-FFF2-40B4-BE49-F238E27FC236}">
                <a16:creationId xmlns:a16="http://schemas.microsoft.com/office/drawing/2014/main" id="{0BCDCEF4-FCE4-4497-B212-4CB6FCA2C066}"/>
              </a:ext>
            </a:extLst>
          </p:cNvPr>
          <p:cNvSpPr>
            <a:spLocks noGrp="1"/>
          </p:cNvSpPr>
          <p:nvPr>
            <p:ph idx="1"/>
          </p:nvPr>
        </p:nvSpPr>
        <p:spPr>
          <a:xfrm>
            <a:off x="53996" y="1466680"/>
            <a:ext cx="11494537" cy="4710283"/>
          </a:xfrm>
        </p:spPr>
        <p:txBody>
          <a:bodyPr vert="horz" lIns="91440" tIns="45720" rIns="91440" bIns="45720" rtlCol="0" anchor="t">
            <a:normAutofit/>
          </a:bodyPr>
          <a:lstStyle/>
          <a:p>
            <a:pPr marL="0" indent="0">
              <a:buNone/>
            </a:pPr>
            <a:r>
              <a:rPr lang="en-GB" sz="1700" dirty="0">
                <a:latin typeface="Arial"/>
                <a:cs typeface="Calibri" panose="020F0502020204030204"/>
              </a:rPr>
              <a:t>The use of technology not only in general but especially when collaborating it with your studies can be a complex thing as certain things can be hard to understand as well as it not being 100% reliable due to technology needing updates and computers/laptops crashing meaning work is lost. However, these issues can be minimised if an individual has a better understanding and knowledge  like for example, they may not have to worry about losing important work if they know alternative ways to keep it safe i.e., using memory sticks to store documents.</a:t>
            </a:r>
          </a:p>
          <a:p>
            <a:pPr marL="0" indent="0">
              <a:buNone/>
            </a:pPr>
            <a:endParaRPr lang="en-GB" sz="1700" dirty="0">
              <a:latin typeface="Arial"/>
              <a:cs typeface="Calibri" panose="020F0502020204030204"/>
            </a:endParaRPr>
          </a:p>
          <a:p>
            <a:pPr marL="0" indent="0">
              <a:buNone/>
            </a:pPr>
            <a:r>
              <a:rPr lang="en-GB" sz="1700" dirty="0">
                <a:latin typeface="Arial"/>
                <a:cs typeface="Calibri" panose="020F0502020204030204"/>
              </a:rPr>
              <a:t> The Hypothesis that can be concluded from this research question along with the research that already exists is that individuals would benefit from training regarding using technology to collaborate at UWTSD.I have made this hypothesis based on the fact that in general it would benefit individuals if they received more training on the use of technology as people have different strengths and weaknesses when it comes to using technology so by providing training this can facilitate learning, meaning that the more training that is provided on technology the easier it is to learn as times are changing, everything now is based on technology whether that be writing assignments or just taking a class- it is mostly all done online hence the need to make sure everyone is at the same technological level to give everyone a fair chance at sucess and make the learning process easier.  This result can also be supported by research that already exists.</a:t>
            </a:r>
            <a:br>
              <a:rPr lang="en-GB" sz="1400" dirty="0">
                <a:latin typeface="Arial"/>
                <a:cs typeface="Calibri" panose="020F0502020204030204"/>
              </a:rPr>
            </a:br>
            <a:r>
              <a:rPr lang="en-GB" sz="1400" dirty="0">
                <a:latin typeface="Arial"/>
                <a:cs typeface="Calibri" panose="020F0502020204030204"/>
              </a:rPr>
              <a:t> </a:t>
            </a:r>
            <a:br>
              <a:rPr lang="en-GB" sz="1400" dirty="0">
                <a:latin typeface="Arial"/>
                <a:cs typeface="Calibri" panose="020F0502020204030204"/>
              </a:rPr>
            </a:br>
            <a:endParaRPr lang="en-GB" sz="1400" dirty="0">
              <a:latin typeface="Arial"/>
              <a:cs typeface="Calibri" panose="020F0502020204030204"/>
            </a:endParaRPr>
          </a:p>
          <a:p>
            <a:pPr marL="0" indent="0">
              <a:buNone/>
            </a:pPr>
            <a:endParaRPr lang="en-GB" sz="1400">
              <a:latin typeface="Arial"/>
              <a:cs typeface="Calibri" panose="020F0502020204030204"/>
            </a:endParaRPr>
          </a:p>
        </p:txBody>
      </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3072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F5D3F-2604-4B1D-AC48-7E9AF1447DD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cs typeface="Calibri Light"/>
              </a:rPr>
              <a:t>Refences </a:t>
            </a:r>
            <a:endParaRPr lang="en-GB" sz="4000">
              <a:solidFill>
                <a:schemeClr val="bg1"/>
              </a:solidFill>
            </a:endParaRPr>
          </a:p>
        </p:txBody>
      </p:sp>
      <p:sp>
        <p:nvSpPr>
          <p:cNvPr id="32" name="Rectangle 3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B55FAE-D75A-4098-9AE6-FB9C9FAF68A6}"/>
              </a:ext>
            </a:extLst>
          </p:cNvPr>
          <p:cNvSpPr>
            <a:spLocks noGrp="1"/>
          </p:cNvSpPr>
          <p:nvPr>
            <p:ph idx="1"/>
          </p:nvPr>
        </p:nvSpPr>
        <p:spPr>
          <a:xfrm>
            <a:off x="77247" y="1800400"/>
            <a:ext cx="11936854" cy="4376562"/>
          </a:xfrm>
        </p:spPr>
        <p:txBody>
          <a:bodyPr vert="horz" lIns="91440" tIns="45720" rIns="91440" bIns="45720" rtlCol="0" anchor="t">
            <a:normAutofit/>
          </a:bodyPr>
          <a:lstStyle/>
          <a:p>
            <a:pPr marL="0" indent="0">
              <a:buNone/>
            </a:pPr>
            <a:endParaRPr lang="en-GB" sz="2200">
              <a:cs typeface="Calibri" panose="020F0502020204030204"/>
            </a:endParaRPr>
          </a:p>
          <a:p>
            <a:r>
              <a:rPr lang="en-GB" sz="1800">
                <a:latin typeface="Arial"/>
                <a:cs typeface="Calibri" panose="020F0502020204030204"/>
              </a:rPr>
              <a:t>Zhuang ,W(2018)The Role of Perceived Benefits of using Technology. Available at </a:t>
            </a:r>
            <a:r>
              <a:rPr lang="en-GB" sz="1800">
                <a:latin typeface="Arial"/>
                <a:ea typeface="+mn-lt"/>
                <a:cs typeface="+mn-lt"/>
                <a:hlinkClick r:id="rId2"/>
              </a:rPr>
              <a:t>https://www.researchgate.net/publication/323591477_Facilitate_active_learning_The_role_of_perceived_benefits_of_using_technology</a:t>
            </a:r>
            <a:r>
              <a:rPr lang="en-GB" sz="1800">
                <a:latin typeface="Arial"/>
                <a:ea typeface="+mn-lt"/>
                <a:cs typeface="+mn-lt"/>
              </a:rPr>
              <a:t> (Accessed – 19th July 2022)</a:t>
            </a:r>
          </a:p>
          <a:p>
            <a:pPr marL="457200" indent="-457200"/>
            <a:r>
              <a:rPr lang="en-GB" sz="1800">
                <a:latin typeface="Arial"/>
                <a:cs typeface="Calibri" panose="020F0502020204030204"/>
              </a:rPr>
              <a:t>Reid, L(2015) </a:t>
            </a:r>
            <a:r>
              <a:rPr lang="en-GB" sz="1800" i="1">
                <a:latin typeface="Arial"/>
                <a:cs typeface="Calibri" panose="020F0502020204030204"/>
              </a:rPr>
              <a:t>The Role of Technology in Collaborative Learning</a:t>
            </a:r>
            <a:r>
              <a:rPr lang="en-GB" sz="1800">
                <a:latin typeface="Arial"/>
                <a:cs typeface="Calibri" panose="020F0502020204030204"/>
              </a:rPr>
              <a:t>. Available at : </a:t>
            </a:r>
            <a:r>
              <a:rPr lang="en-GB" sz="1800">
                <a:latin typeface="Arial"/>
                <a:cs typeface="Calibri" panose="020F0502020204030204"/>
                <a:hlinkClick r:id="rId3"/>
              </a:rPr>
              <a:t>https://academytoday.co.uk/Article/the-role-of-technology-in-collaborative-learning</a:t>
            </a:r>
            <a:r>
              <a:rPr lang="en-GB" sz="1800">
                <a:latin typeface="Arial"/>
                <a:cs typeface="Calibri" panose="020F0502020204030204"/>
              </a:rPr>
              <a:t> (Accessed- 24th July 2022)</a:t>
            </a:r>
          </a:p>
          <a:p>
            <a:pPr marL="457200" indent="-457200"/>
            <a:r>
              <a:rPr lang="en-GB" sz="1800">
                <a:latin typeface="Arial"/>
                <a:cs typeface="Calibri" panose="020F0502020204030204"/>
              </a:rPr>
              <a:t>Selwyn, N &amp; Husen, O (2010)</a:t>
            </a:r>
            <a:r>
              <a:rPr lang="en-GB" sz="1800" i="1">
                <a:latin typeface="Arial"/>
                <a:ea typeface="+mn-lt"/>
                <a:cs typeface="+mn-lt"/>
              </a:rPr>
              <a:t>The educational benefits of technological competence: an investigation of students' perceptions. Available at: </a:t>
            </a:r>
            <a:r>
              <a:rPr lang="en-GB" sz="1800">
                <a:latin typeface="Arial"/>
                <a:ea typeface="+mn-lt"/>
                <a:cs typeface="+mn-lt"/>
              </a:rPr>
              <a:t>https://www.tandfonline.com/doi/full/10.1080/09500790.2010.483515?scroll=top&amp;needAccess=true (Accessed – 23rd July 2022)</a:t>
            </a:r>
            <a:endParaRPr lang="en-GB" sz="1800">
              <a:latin typeface="Arial"/>
              <a:cs typeface="Calibri" panose="020F0502020204030204"/>
            </a:endParaRPr>
          </a:p>
          <a:p>
            <a:r>
              <a:rPr lang="en-GB" sz="1800">
                <a:latin typeface="Arial"/>
                <a:ea typeface="+mn-lt"/>
                <a:cs typeface="+mn-lt"/>
              </a:rPr>
              <a:t>American University's School of Education Online(2022)</a:t>
            </a:r>
            <a:r>
              <a:rPr lang="en-GB" sz="1800" i="1">
                <a:latin typeface="Arial"/>
                <a:ea typeface="+mn-lt"/>
                <a:cs typeface="+mn-lt"/>
              </a:rPr>
              <a:t>. </a:t>
            </a:r>
            <a:r>
              <a:rPr lang="en-GB" sz="1800" i="1">
                <a:latin typeface="Arial"/>
                <a:cs typeface="Arial"/>
              </a:rPr>
              <a:t>How Important Is Technology in Education? Benefits, Challenges, and Impact on Students.</a:t>
            </a:r>
            <a:r>
              <a:rPr lang="en-GB" sz="1800">
                <a:latin typeface="Arial"/>
                <a:cs typeface="Arial"/>
              </a:rPr>
              <a:t> Available at: </a:t>
            </a:r>
            <a:r>
              <a:rPr lang="en-GB" sz="1800">
                <a:latin typeface="Arial"/>
                <a:ea typeface="+mn-lt"/>
                <a:cs typeface="+mn-lt"/>
              </a:rPr>
              <a:t>https://soeonline.american.edu/blog/technology-in-education (Accessed –24th July 2022)</a:t>
            </a:r>
            <a:endParaRPr lang="en-GB" sz="1800">
              <a:latin typeface="Arial"/>
              <a:cs typeface="Calibri" panose="020F0502020204030204"/>
            </a:endParaRPr>
          </a:p>
          <a:p>
            <a:pPr marL="342900" indent="-342900"/>
            <a:endParaRPr lang="en-GB" sz="2200">
              <a:cs typeface="Calibri" panose="020F0502020204030204"/>
            </a:endParaRPr>
          </a:p>
          <a:p>
            <a:pPr marL="342900" indent="-342900"/>
            <a:endParaRPr lang="en-GB" sz="2200">
              <a:cs typeface="Calibri" panose="020F0502020204030204"/>
            </a:endParaRPr>
          </a:p>
        </p:txBody>
      </p:sp>
    </p:spTree>
    <p:extLst>
      <p:ext uri="{BB962C8B-B14F-4D97-AF65-F5344CB8AC3E}">
        <p14:creationId xmlns:p14="http://schemas.microsoft.com/office/powerpoint/2010/main" val="26424306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How do we use technology collaborate at UWTSD  </vt:lpstr>
      <vt:lpstr>Introduction </vt:lpstr>
      <vt:lpstr>Existing Research</vt:lpstr>
      <vt:lpstr>Proposed method </vt:lpstr>
      <vt:lpstr>Research timeline</vt:lpstr>
      <vt:lpstr>Ethical Considerations</vt:lpstr>
      <vt:lpstr>Hypothesis</vt:lpstr>
      <vt:lpstr>Refences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74</cp:revision>
  <dcterms:created xsi:type="dcterms:W3CDTF">2022-02-15T15:55:16Z</dcterms:created>
  <dcterms:modified xsi:type="dcterms:W3CDTF">2022-08-13T11:26:38Z</dcterms:modified>
</cp:coreProperties>
</file>