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2" r:id="rId4"/>
  </p:sldMasterIdLst>
  <p:sldIdLst>
    <p:sldId id="270" r:id="rId5"/>
    <p:sldId id="271" r:id="rId6"/>
    <p:sldId id="274" r:id="rId7"/>
    <p:sldId id="36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42E3A2-9D8D-43F6-992B-FBB379449022}" v="28" dt="2026-02-08T21:25:13.201"/>
    <p1510:client id="{A20EC710-0A0D-870B-DB75-26C8DF59E0B2}" v="42" dt="2026-02-10T18:19:23.215"/>
    <p1510:client id="{A59DA13A-9C96-549F-5D10-1F1D2D141FBE}" v="133" dt="2026-02-09T10:06:47.658"/>
    <p1510:client id="{D04AF6DD-5630-23FA-53A9-4AE8E9A549C9}" v="179" dt="2026-02-10T12:34:55.3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1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eresa Titilope Sadiq (2510313)" userId="S::2510313@student.uwtsd.ac.uk::0b458ee5-47b5-42ff-b7a2-eff21b3e70f7" providerId="AD" clId="Web-{D04AF6DD-5630-23FA-53A9-4AE8E9A549C9}"/>
    <pc:docChg chg="modSld">
      <pc:chgData name="Theresa Titilope Sadiq (2510313)" userId="S::2510313@student.uwtsd.ac.uk::0b458ee5-47b5-42ff-b7a2-eff21b3e70f7" providerId="AD" clId="Web-{D04AF6DD-5630-23FA-53A9-4AE8E9A549C9}" dt="2026-02-10T12:51:58.262" v="442" actId="1076"/>
      <pc:docMkLst>
        <pc:docMk/>
      </pc:docMkLst>
      <pc:sldChg chg="modSp">
        <pc:chgData name="Theresa Titilope Sadiq (2510313)" userId="S::2510313@student.uwtsd.ac.uk::0b458ee5-47b5-42ff-b7a2-eff21b3e70f7" providerId="AD" clId="Web-{D04AF6DD-5630-23FA-53A9-4AE8E9A549C9}" dt="2026-02-10T12:34:55.322" v="383" actId="14100"/>
        <pc:sldMkLst>
          <pc:docMk/>
          <pc:sldMk cId="764605052" sldId="261"/>
        </pc:sldMkLst>
        <pc:spChg chg="mod">
          <ac:chgData name="Theresa Titilope Sadiq (2510313)" userId="S::2510313@student.uwtsd.ac.uk::0b458ee5-47b5-42ff-b7a2-eff21b3e70f7" providerId="AD" clId="Web-{D04AF6DD-5630-23FA-53A9-4AE8E9A549C9}" dt="2026-02-10T12:34:55.322" v="383" actId="14100"/>
          <ac:spMkLst>
            <pc:docMk/>
            <pc:sldMk cId="764605052" sldId="261"/>
            <ac:spMk id="2" creationId="{68A8AF1C-86E0-7043-44A2-DA950ED42D52}"/>
          </ac:spMkLst>
        </pc:spChg>
        <pc:graphicFrameChg chg="mod modGraphic">
          <ac:chgData name="Theresa Titilope Sadiq (2510313)" userId="S::2510313@student.uwtsd.ac.uk::0b458ee5-47b5-42ff-b7a2-eff21b3e70f7" providerId="AD" clId="Web-{D04AF6DD-5630-23FA-53A9-4AE8E9A549C9}" dt="2026-02-10T12:33:31.585" v="382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modSp">
        <pc:chgData name="Theresa Titilope Sadiq (2510313)" userId="S::2510313@student.uwtsd.ac.uk::0b458ee5-47b5-42ff-b7a2-eff21b3e70f7" providerId="AD" clId="Web-{D04AF6DD-5630-23FA-53A9-4AE8E9A549C9}" dt="2026-02-10T11:31:16.458" v="284" actId="1076"/>
        <pc:sldMkLst>
          <pc:docMk/>
          <pc:sldMk cId="2451324015" sldId="263"/>
        </pc:sldMkLst>
        <pc:spChg chg="mod">
          <ac:chgData name="Theresa Titilope Sadiq (2510313)" userId="S::2510313@student.uwtsd.ac.uk::0b458ee5-47b5-42ff-b7a2-eff21b3e70f7" providerId="AD" clId="Web-{D04AF6DD-5630-23FA-53A9-4AE8E9A549C9}" dt="2026-02-10T11:31:02.644" v="283"/>
          <ac:spMkLst>
            <pc:docMk/>
            <pc:sldMk cId="2451324015" sldId="263"/>
            <ac:spMk id="2" creationId="{68A8AF1C-86E0-7043-44A2-DA950ED42D52}"/>
          </ac:spMkLst>
        </pc:spChg>
        <pc:spChg chg="add">
          <ac:chgData name="Theresa Titilope Sadiq (2510313)" userId="S::2510313@student.uwtsd.ac.uk::0b458ee5-47b5-42ff-b7a2-eff21b3e70f7" providerId="AD" clId="Web-{D04AF6DD-5630-23FA-53A9-4AE8E9A549C9}" dt="2026-02-10T11:31:02.644" v="283"/>
          <ac:spMkLst>
            <pc:docMk/>
            <pc:sldMk cId="2451324015" sldId="263"/>
            <ac:spMk id="10" creationId="{6C4028FD-8BAA-4A19-BFDE-594D991B7552}"/>
          </ac:spMkLst>
        </pc:spChg>
        <pc:graphicFrameChg chg="mod modGraphic">
          <ac:chgData name="Theresa Titilope Sadiq (2510313)" userId="S::2510313@student.uwtsd.ac.uk::0b458ee5-47b5-42ff-b7a2-eff21b3e70f7" providerId="AD" clId="Web-{D04AF6DD-5630-23FA-53A9-4AE8E9A549C9}" dt="2026-02-10T11:31:16.458" v="284" actId="1076"/>
          <ac:graphicFrameMkLst>
            <pc:docMk/>
            <pc:sldMk cId="2451324015" sldId="263"/>
            <ac:graphicFrameMk id="5" creationId="{DB4731C8-70AD-5AEE-A8E0-3BE74480546F}"/>
          </ac:graphicFrameMkLst>
        </pc:graphicFrameChg>
      </pc:sldChg>
      <pc:sldChg chg="addSp modSp mod setBg">
        <pc:chgData name="Theresa Titilope Sadiq (2510313)" userId="S::2510313@student.uwtsd.ac.uk::0b458ee5-47b5-42ff-b7a2-eff21b3e70f7" providerId="AD" clId="Web-{D04AF6DD-5630-23FA-53A9-4AE8E9A549C9}" dt="2026-02-10T11:28:26.910" v="281" actId="20577"/>
        <pc:sldMkLst>
          <pc:docMk/>
          <pc:sldMk cId="2661610389" sldId="273"/>
        </pc:sldMkLst>
        <pc:spChg chg="mod">
          <ac:chgData name="Theresa Titilope Sadiq (2510313)" userId="S::2510313@student.uwtsd.ac.uk::0b458ee5-47b5-42ff-b7a2-eff21b3e70f7" providerId="AD" clId="Web-{D04AF6DD-5630-23FA-53A9-4AE8E9A549C9}" dt="2026-02-10T10:04:35.457" v="2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Theresa Titilope Sadiq (2510313)" userId="S::2510313@student.uwtsd.ac.uk::0b458ee5-47b5-42ff-b7a2-eff21b3e70f7" providerId="AD" clId="Web-{D04AF6DD-5630-23FA-53A9-4AE8E9A549C9}" dt="2026-02-10T10:02:30.081" v="26" actId="20577"/>
          <ac:spMkLst>
            <pc:docMk/>
            <pc:sldMk cId="2661610389" sldId="273"/>
            <ac:spMk id="5" creationId="{EF01DF79-6A6A-BA50-4722-FF4B95BC5503}"/>
          </ac:spMkLst>
        </pc:spChg>
        <pc:spChg chg="add">
          <ac:chgData name="Theresa Titilope Sadiq (2510313)" userId="S::2510313@student.uwtsd.ac.uk::0b458ee5-47b5-42ff-b7a2-eff21b3e70f7" providerId="AD" clId="Web-{D04AF6DD-5630-23FA-53A9-4AE8E9A549C9}" dt="2026-02-10T10:04:35.457" v="27"/>
          <ac:spMkLst>
            <pc:docMk/>
            <pc:sldMk cId="2661610389" sldId="273"/>
            <ac:spMk id="12" creationId="{257363FD-7E77-4145-9483-331A807ADF0E}"/>
          </ac:spMkLst>
        </pc:spChg>
        <pc:graphicFrameChg chg="mod ord modGraphic">
          <ac:chgData name="Theresa Titilope Sadiq (2510313)" userId="S::2510313@student.uwtsd.ac.uk::0b458ee5-47b5-42ff-b7a2-eff21b3e70f7" providerId="AD" clId="Web-{D04AF6DD-5630-23FA-53A9-4AE8E9A549C9}" dt="2026-02-10T11:28:26.910" v="281" actId="20577"/>
          <ac:graphicFrameMkLst>
            <pc:docMk/>
            <pc:sldMk cId="2661610389" sldId="273"/>
            <ac:graphicFrameMk id="7" creationId="{E5238AA5-E556-A699-260F-39B5DE62F595}"/>
          </ac:graphicFrameMkLst>
        </pc:graphicFrameChg>
      </pc:sldChg>
      <pc:sldChg chg="delSp modSp mod modClrScheme chgLayout">
        <pc:chgData name="Theresa Titilope Sadiq (2510313)" userId="S::2510313@student.uwtsd.ac.uk::0b458ee5-47b5-42ff-b7a2-eff21b3e70f7" providerId="AD" clId="Web-{D04AF6DD-5630-23FA-53A9-4AE8E9A549C9}" dt="2026-02-10T11:35:30.832" v="295"/>
        <pc:sldMkLst>
          <pc:docMk/>
          <pc:sldMk cId="2496961718" sldId="336"/>
        </pc:sldMkLst>
        <pc:spChg chg="del">
          <ac:chgData name="Theresa Titilope Sadiq (2510313)" userId="S::2510313@student.uwtsd.ac.uk::0b458ee5-47b5-42ff-b7a2-eff21b3e70f7" providerId="AD" clId="Web-{D04AF6DD-5630-23FA-53A9-4AE8E9A549C9}" dt="2026-02-10T11:33:19.560" v="285"/>
          <ac:spMkLst>
            <pc:docMk/>
            <pc:sldMk cId="2496961718" sldId="336"/>
            <ac:spMk id="2" creationId="{114F40AF-1DC8-A37F-53F7-202B11A20FAE}"/>
          </ac:spMkLst>
        </pc:spChg>
        <pc:spChg chg="mod">
          <ac:chgData name="Theresa Titilope Sadiq (2510313)" userId="S::2510313@student.uwtsd.ac.uk::0b458ee5-47b5-42ff-b7a2-eff21b3e70f7" providerId="AD" clId="Web-{D04AF6DD-5630-23FA-53A9-4AE8E9A549C9}" dt="2026-02-10T11:33:58.984" v="288" actId="1076"/>
          <ac:spMkLst>
            <pc:docMk/>
            <pc:sldMk cId="2496961718" sldId="336"/>
            <ac:spMk id="6" creationId="{BF06D522-2E79-CDE6-025D-40436EF041A1}"/>
          </ac:spMkLst>
        </pc:spChg>
        <pc:graphicFrameChg chg="mod ord modGraphic">
          <ac:chgData name="Theresa Titilope Sadiq (2510313)" userId="S::2510313@student.uwtsd.ac.uk::0b458ee5-47b5-42ff-b7a2-eff21b3e70f7" providerId="AD" clId="Web-{D04AF6DD-5630-23FA-53A9-4AE8E9A549C9}" dt="2026-02-10T11:35:30.832" v="295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modSp mod setBg">
        <pc:chgData name="Theresa Titilope Sadiq (2510313)" userId="S::2510313@student.uwtsd.ac.uk::0b458ee5-47b5-42ff-b7a2-eff21b3e70f7" providerId="AD" clId="Web-{D04AF6DD-5630-23FA-53A9-4AE8E9A549C9}" dt="2026-02-10T12:51:58.262" v="442" actId="1076"/>
        <pc:sldMkLst>
          <pc:docMk/>
          <pc:sldMk cId="2319079123" sldId="337"/>
        </pc:sldMkLst>
        <pc:spChg chg="mod">
          <ac:chgData name="Theresa Titilope Sadiq (2510313)" userId="S::2510313@student.uwtsd.ac.uk::0b458ee5-47b5-42ff-b7a2-eff21b3e70f7" providerId="AD" clId="Web-{D04AF6DD-5630-23FA-53A9-4AE8E9A549C9}" dt="2026-02-10T11:12:10.726" v="49"/>
          <ac:spMkLst>
            <pc:docMk/>
            <pc:sldMk cId="2319079123" sldId="337"/>
            <ac:spMk id="2" creationId="{F6A380E8-2AC0-F0B7-9432-FB8903B92FD6}"/>
          </ac:spMkLst>
        </pc:spChg>
        <pc:spChg chg="add">
          <ac:chgData name="Theresa Titilope Sadiq (2510313)" userId="S::2510313@student.uwtsd.ac.uk::0b458ee5-47b5-42ff-b7a2-eff21b3e70f7" providerId="AD" clId="Web-{D04AF6DD-5630-23FA-53A9-4AE8E9A549C9}" dt="2026-02-10T11:12:10.726" v="49"/>
          <ac:spMkLst>
            <pc:docMk/>
            <pc:sldMk cId="2319079123" sldId="337"/>
            <ac:spMk id="10" creationId="{BACC6370-2D7E-4714-9D71-7542949D7D5D}"/>
          </ac:spMkLst>
        </pc:spChg>
        <pc:spChg chg="add">
          <ac:chgData name="Theresa Titilope Sadiq (2510313)" userId="S::2510313@student.uwtsd.ac.uk::0b458ee5-47b5-42ff-b7a2-eff21b3e70f7" providerId="AD" clId="Web-{D04AF6DD-5630-23FA-53A9-4AE8E9A549C9}" dt="2026-02-10T11:12:10.726" v="49"/>
          <ac:spMkLst>
            <pc:docMk/>
            <pc:sldMk cId="2319079123" sldId="337"/>
            <ac:spMk id="12" creationId="{F68B3F68-107C-434F-AA38-110D5EA91B85}"/>
          </ac:spMkLst>
        </pc:spChg>
        <pc:spChg chg="add">
          <ac:chgData name="Theresa Titilope Sadiq (2510313)" userId="S::2510313@student.uwtsd.ac.uk::0b458ee5-47b5-42ff-b7a2-eff21b3e70f7" providerId="AD" clId="Web-{D04AF6DD-5630-23FA-53A9-4AE8E9A549C9}" dt="2026-02-10T11:12:10.726" v="49"/>
          <ac:spMkLst>
            <pc:docMk/>
            <pc:sldMk cId="2319079123" sldId="337"/>
            <ac:spMk id="14" creationId="{AAD0DBB9-1A4B-4391-81D4-CB19F9AB918A}"/>
          </ac:spMkLst>
        </pc:spChg>
        <pc:spChg chg="add">
          <ac:chgData name="Theresa Titilope Sadiq (2510313)" userId="S::2510313@student.uwtsd.ac.uk::0b458ee5-47b5-42ff-b7a2-eff21b3e70f7" providerId="AD" clId="Web-{D04AF6DD-5630-23FA-53A9-4AE8E9A549C9}" dt="2026-02-10T11:12:10.726" v="49"/>
          <ac:spMkLst>
            <pc:docMk/>
            <pc:sldMk cId="2319079123" sldId="337"/>
            <ac:spMk id="16" creationId="{063BBA22-50EA-4C4D-BE05-F1CE4E63AA56}"/>
          </ac:spMkLst>
        </pc:spChg>
        <pc:graphicFrameChg chg="mod modGraphic">
          <ac:chgData name="Theresa Titilope Sadiq (2510313)" userId="S::2510313@student.uwtsd.ac.uk::0b458ee5-47b5-42ff-b7a2-eff21b3e70f7" providerId="AD" clId="Web-{D04AF6DD-5630-23FA-53A9-4AE8E9A549C9}" dt="2026-02-10T12:51:58.262" v="442" actId="1076"/>
          <ac:graphicFrameMkLst>
            <pc:docMk/>
            <pc:sldMk cId="2319079123" sldId="337"/>
            <ac:graphicFrameMk id="5" creationId="{6C24877A-C235-C89D-A127-AEC6521F586A}"/>
          </ac:graphicFrameMkLst>
        </pc:graphicFrameChg>
      </pc:sldChg>
    </pc:docChg>
  </pc:docChgLst>
  <pc:docChgLst>
    <pc:chgData name="Theresa Titilope Sadiq (2510313)" userId="S::2510313@student.uwtsd.ac.uk::0b458ee5-47b5-42ff-b7a2-eff21b3e70f7" providerId="AD" clId="Web-{A20EC710-0A0D-870B-DB75-26C8DF59E0B2}"/>
    <pc:docChg chg="modSld">
      <pc:chgData name="Theresa Titilope Sadiq (2510313)" userId="S::2510313@student.uwtsd.ac.uk::0b458ee5-47b5-42ff-b7a2-eff21b3e70f7" providerId="AD" clId="Web-{A20EC710-0A0D-870B-DB75-26C8DF59E0B2}" dt="2026-02-10T18:19:23.215" v="39"/>
      <pc:docMkLst>
        <pc:docMk/>
      </pc:docMkLst>
      <pc:sldChg chg="modSp">
        <pc:chgData name="Theresa Titilope Sadiq (2510313)" userId="S::2510313@student.uwtsd.ac.uk::0b458ee5-47b5-42ff-b7a2-eff21b3e70f7" providerId="AD" clId="Web-{A20EC710-0A0D-870B-DB75-26C8DF59E0B2}" dt="2026-02-10T18:19:23.215" v="39"/>
        <pc:sldMkLst>
          <pc:docMk/>
          <pc:sldMk cId="2496961718" sldId="336"/>
        </pc:sldMkLst>
        <pc:graphicFrameChg chg="mod modGraphic">
          <ac:chgData name="Theresa Titilope Sadiq (2510313)" userId="S::2510313@student.uwtsd.ac.uk::0b458ee5-47b5-42ff-b7a2-eff21b3e70f7" providerId="AD" clId="Web-{A20EC710-0A0D-870B-DB75-26C8DF59E0B2}" dt="2026-02-10T18:19:23.215" v="39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Theresa Titilope Sadiq (2510313)" userId="S::2510313@student.uwtsd.ac.uk::0b458ee5-47b5-42ff-b7a2-eff21b3e70f7" providerId="AD" clId="Web-{A59DA13A-9C96-549F-5D10-1F1D2D141FBE}"/>
    <pc:docChg chg="modSld">
      <pc:chgData name="Theresa Titilope Sadiq (2510313)" userId="S::2510313@student.uwtsd.ac.uk::0b458ee5-47b5-42ff-b7a2-eff21b3e70f7" providerId="AD" clId="Web-{A59DA13A-9C96-549F-5D10-1F1D2D141FBE}" dt="2026-02-09T10:16:50.400" v="264" actId="1076"/>
      <pc:docMkLst>
        <pc:docMk/>
      </pc:docMkLst>
      <pc:sldChg chg="modSp">
        <pc:chgData name="Theresa Titilope Sadiq (2510313)" userId="S::2510313@student.uwtsd.ac.uk::0b458ee5-47b5-42ff-b7a2-eff21b3e70f7" providerId="AD" clId="Web-{A59DA13A-9C96-549F-5D10-1F1D2D141FBE}" dt="2026-02-09T10:16:18.758" v="263" actId="1076"/>
        <pc:sldMkLst>
          <pc:docMk/>
          <pc:sldMk cId="2451324015" sldId="263"/>
        </pc:sldMkLst>
        <pc:graphicFrameChg chg="mod modGraphic">
          <ac:chgData name="Theresa Titilope Sadiq (2510313)" userId="S::2510313@student.uwtsd.ac.uk::0b458ee5-47b5-42ff-b7a2-eff21b3e70f7" providerId="AD" clId="Web-{A59DA13A-9C96-549F-5D10-1F1D2D141FBE}" dt="2026-02-09T10:16:18.758" v="263" actId="1076"/>
          <ac:graphicFrameMkLst>
            <pc:docMk/>
            <pc:sldMk cId="2451324015" sldId="263"/>
            <ac:graphicFrameMk id="5" creationId="{DB4731C8-70AD-5AEE-A8E0-3BE74480546F}"/>
          </ac:graphicFrameMkLst>
        </pc:graphicFrameChg>
      </pc:sldChg>
      <pc:sldChg chg="modSp">
        <pc:chgData name="Theresa Titilope Sadiq (2510313)" userId="S::2510313@student.uwtsd.ac.uk::0b458ee5-47b5-42ff-b7a2-eff21b3e70f7" providerId="AD" clId="Web-{A59DA13A-9C96-549F-5D10-1F1D2D141FBE}" dt="2026-02-09T10:16:50.400" v="264" actId="1076"/>
        <pc:sldMkLst>
          <pc:docMk/>
          <pc:sldMk cId="1037257886" sldId="265"/>
        </pc:sldMkLst>
        <pc:graphicFrameChg chg="mod">
          <ac:chgData name="Theresa Titilope Sadiq (2510313)" userId="S::2510313@student.uwtsd.ac.uk::0b458ee5-47b5-42ff-b7a2-eff21b3e70f7" providerId="AD" clId="Web-{A59DA13A-9C96-549F-5D10-1F1D2D141FBE}" dt="2026-02-09T10:16:50.400" v="264" actId="1076"/>
          <ac:graphicFrameMkLst>
            <pc:docMk/>
            <pc:sldMk cId="1037257886" sldId="265"/>
            <ac:graphicFrameMk id="5" creationId="{790FA5F3-5269-CD3D-63F7-EEB2C690AA0E}"/>
          </ac:graphicFrameMkLst>
        </pc:graphicFrameChg>
      </pc:sldChg>
      <pc:sldChg chg="modSp">
        <pc:chgData name="Theresa Titilope Sadiq (2510313)" userId="S::2510313@student.uwtsd.ac.uk::0b458ee5-47b5-42ff-b7a2-eff21b3e70f7" providerId="AD" clId="Web-{A59DA13A-9C96-549F-5D10-1F1D2D141FBE}" dt="2026-02-09T09:25:01.103" v="16" actId="20577"/>
        <pc:sldMkLst>
          <pc:docMk/>
          <pc:sldMk cId="3321023050" sldId="271"/>
        </pc:sldMkLst>
        <pc:graphicFrameChg chg="modGraphic">
          <ac:chgData name="Theresa Titilope Sadiq (2510313)" userId="S::2510313@student.uwtsd.ac.uk::0b458ee5-47b5-42ff-b7a2-eff21b3e70f7" providerId="AD" clId="Web-{A59DA13A-9C96-549F-5D10-1F1D2D141FBE}" dt="2026-02-09T09:25:01.103" v="16" actId="20577"/>
          <ac:graphicFrameMkLst>
            <pc:docMk/>
            <pc:sldMk cId="3321023050" sldId="271"/>
            <ac:graphicFrameMk id="12" creationId="{C090917E-A421-9350-D735-2FE973C37C4D}"/>
          </ac:graphicFrameMkLst>
        </pc:graphicFrameChg>
      </pc:sldChg>
      <pc:sldChg chg="modSp">
        <pc:chgData name="Theresa Titilope Sadiq (2510313)" userId="S::2510313@student.uwtsd.ac.uk::0b458ee5-47b5-42ff-b7a2-eff21b3e70f7" providerId="AD" clId="Web-{A59DA13A-9C96-549F-5D10-1F1D2D141FBE}" dt="2026-02-09T10:06:43.892" v="88" actId="20577"/>
        <pc:sldMkLst>
          <pc:docMk/>
          <pc:sldMk cId="642852813" sldId="363"/>
        </pc:sldMkLst>
        <pc:spChg chg="mod">
          <ac:chgData name="Theresa Titilope Sadiq (2510313)" userId="S::2510313@student.uwtsd.ac.uk::0b458ee5-47b5-42ff-b7a2-eff21b3e70f7" providerId="AD" clId="Web-{A59DA13A-9C96-549F-5D10-1F1D2D141FBE}" dt="2026-02-09T09:54:42.842" v="17" actId="20577"/>
          <ac:spMkLst>
            <pc:docMk/>
            <pc:sldMk cId="642852813" sldId="363"/>
            <ac:spMk id="5" creationId="{180A04F2-4F22-A08C-F5B4-F30F002E227B}"/>
          </ac:spMkLst>
        </pc:spChg>
        <pc:spChg chg="mod">
          <ac:chgData name="Theresa Titilope Sadiq (2510313)" userId="S::2510313@student.uwtsd.ac.uk::0b458ee5-47b5-42ff-b7a2-eff21b3e70f7" providerId="AD" clId="Web-{A59DA13A-9C96-549F-5D10-1F1D2D141FBE}" dt="2026-02-09T10:06:43.892" v="88" actId="20577"/>
          <ac:spMkLst>
            <pc:docMk/>
            <pc:sldMk cId="642852813" sldId="363"/>
            <ac:spMk id="22" creationId="{280A6708-DF3B-47D7-80AD-BED7584E4872}"/>
          </ac:spMkLst>
        </pc:spChg>
      </pc:sldChg>
    </pc:docChg>
  </pc:docChgLst>
  <pc:docChgLst>
    <pc:chgData name="Theresa Titilope Sadiq (2510313)" userId="S::2510313@student.uwtsd.ac.uk::0b458ee5-47b5-42ff-b7a2-eff21b3e70f7" providerId="AD" clId="Web-{666CEB43-D239-FE2B-94F2-50E71228087C}"/>
    <pc:docChg chg="modSld">
      <pc:chgData name="Theresa Titilope Sadiq (2510313)" userId="S::2510313@student.uwtsd.ac.uk::0b458ee5-47b5-42ff-b7a2-eff21b3e70f7" providerId="AD" clId="Web-{666CEB43-D239-FE2B-94F2-50E71228087C}" dt="2026-02-09T12:12:21.289" v="209" actId="20577"/>
      <pc:docMkLst>
        <pc:docMk/>
      </pc:docMkLst>
      <pc:sldChg chg="modSp">
        <pc:chgData name="Theresa Titilope Sadiq (2510313)" userId="S::2510313@student.uwtsd.ac.uk::0b458ee5-47b5-42ff-b7a2-eff21b3e70f7" providerId="AD" clId="Web-{666CEB43-D239-FE2B-94F2-50E71228087C}" dt="2026-02-09T12:12:21.289" v="209" actId="20577"/>
        <pc:sldMkLst>
          <pc:docMk/>
          <pc:sldMk cId="2451324015" sldId="263"/>
        </pc:sldMkLst>
        <pc:graphicFrameChg chg="mod modGraphic">
          <ac:chgData name="Theresa Titilope Sadiq (2510313)" userId="S::2510313@student.uwtsd.ac.uk::0b458ee5-47b5-42ff-b7a2-eff21b3e70f7" providerId="AD" clId="Web-{666CEB43-D239-FE2B-94F2-50E71228087C}" dt="2026-02-09T12:12:21.289" v="209" actId="20577"/>
          <ac:graphicFrameMkLst>
            <pc:docMk/>
            <pc:sldMk cId="2451324015" sldId="263"/>
            <ac:graphicFrameMk id="5" creationId="{DB4731C8-70AD-5AEE-A8E0-3BE74480546F}"/>
          </ac:graphicFrameMkLst>
        </pc:graphicFrameChg>
      </pc:sldChg>
    </pc:docChg>
  </pc:docChgLst>
  <pc:docChgLst>
    <pc:chgData name="Theresa Titilope Sadiq (2510313)" userId="0b458ee5-47b5-42ff-b7a2-eff21b3e70f7" providerId="ADAL" clId="{66EC5596-88F9-4398-9A45-4CE05D4783F2}"/>
    <pc:docChg chg="custSel modSld">
      <pc:chgData name="Theresa Titilope Sadiq (2510313)" userId="0b458ee5-47b5-42ff-b7a2-eff21b3e70f7" providerId="ADAL" clId="{66EC5596-88F9-4398-9A45-4CE05D4783F2}" dt="2026-02-08T21:27:49.814" v="458" actId="14100"/>
      <pc:docMkLst>
        <pc:docMk/>
      </pc:docMkLst>
      <pc:sldChg chg="delSp delDesignElem">
        <pc:chgData name="Theresa Titilope Sadiq (2510313)" userId="0b458ee5-47b5-42ff-b7a2-eff21b3e70f7" providerId="ADAL" clId="{66EC5596-88F9-4398-9A45-4CE05D4783F2}" dt="2026-02-08T21:22:03.107" v="433"/>
        <pc:sldMkLst>
          <pc:docMk/>
          <pc:sldMk cId="2451324015" sldId="263"/>
        </pc:sldMkLst>
      </pc:sldChg>
      <pc:sldChg chg="delSp modSp mod delDesignElem">
        <pc:chgData name="Theresa Titilope Sadiq (2510313)" userId="0b458ee5-47b5-42ff-b7a2-eff21b3e70f7" providerId="ADAL" clId="{66EC5596-88F9-4398-9A45-4CE05D4783F2}" dt="2026-02-08T21:22:03.283" v="437" actId="27636"/>
        <pc:sldMkLst>
          <pc:docMk/>
          <pc:sldMk cId="1037257886" sldId="265"/>
        </pc:sldMkLst>
        <pc:spChg chg="mod">
          <ac:chgData name="Theresa Titilope Sadiq (2510313)" userId="0b458ee5-47b5-42ff-b7a2-eff21b3e70f7" providerId="ADAL" clId="{66EC5596-88F9-4398-9A45-4CE05D4783F2}" dt="2026-02-08T21:22:03.283" v="437" actId="27636"/>
          <ac:spMkLst>
            <pc:docMk/>
            <pc:sldMk cId="1037257886" sldId="265"/>
            <ac:spMk id="2" creationId="{68A8AF1C-86E0-7043-44A2-DA950ED42D52}"/>
          </ac:spMkLst>
        </pc:spChg>
        <pc:graphicFrameChg chg="mod modGraphic">
          <ac:chgData name="Theresa Titilope Sadiq (2510313)" userId="0b458ee5-47b5-42ff-b7a2-eff21b3e70f7" providerId="ADAL" clId="{66EC5596-88F9-4398-9A45-4CE05D4783F2}" dt="2026-02-08T21:09:53.954" v="424" actId="20577"/>
          <ac:graphicFrameMkLst>
            <pc:docMk/>
            <pc:sldMk cId="1037257886" sldId="265"/>
            <ac:graphicFrameMk id="5" creationId="{790FA5F3-5269-CD3D-63F7-EEB2C690AA0E}"/>
          </ac:graphicFrameMkLst>
        </pc:graphicFrameChg>
      </pc:sldChg>
      <pc:sldChg chg="addSp delSp modSp mod delDesignElem">
        <pc:chgData name="Theresa Titilope Sadiq (2510313)" userId="0b458ee5-47b5-42ff-b7a2-eff21b3e70f7" providerId="ADAL" clId="{66EC5596-88F9-4398-9A45-4CE05D4783F2}" dt="2026-02-08T21:22:03.107" v="433"/>
        <pc:sldMkLst>
          <pc:docMk/>
          <pc:sldMk cId="3258301802" sldId="266"/>
        </pc:sldMkLst>
        <pc:spChg chg="mod">
          <ac:chgData name="Theresa Titilope Sadiq (2510313)" userId="0b458ee5-47b5-42ff-b7a2-eff21b3e70f7" providerId="ADAL" clId="{66EC5596-88F9-4398-9A45-4CE05D4783F2}" dt="2026-02-08T21:20:52.117" v="429" actId="26606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Theresa Titilope Sadiq (2510313)" userId="0b458ee5-47b5-42ff-b7a2-eff21b3e70f7" providerId="ADAL" clId="{66EC5596-88F9-4398-9A45-4CE05D4783F2}" dt="2026-02-08T21:20:52.117" v="429" actId="26606"/>
          <ac:spMkLst>
            <pc:docMk/>
            <pc:sldMk cId="3258301802" sldId="266"/>
            <ac:spMk id="3" creationId="{E04C29E1-0FF6-7114-4118-5B68E71110F6}"/>
          </ac:spMkLst>
        </pc:spChg>
        <pc:picChg chg="mod ord">
          <ac:chgData name="Theresa Titilope Sadiq (2510313)" userId="0b458ee5-47b5-42ff-b7a2-eff21b3e70f7" providerId="ADAL" clId="{66EC5596-88F9-4398-9A45-4CE05D4783F2}" dt="2026-02-08T21:20:52.117" v="429" actId="26606"/>
          <ac:picMkLst>
            <pc:docMk/>
            <pc:sldMk cId="3258301802" sldId="266"/>
            <ac:picMk id="5" creationId="{1F40EA41-AD70-0DFC-C798-25E9C74FE5F6}"/>
          </ac:picMkLst>
        </pc:picChg>
      </pc:sldChg>
      <pc:sldChg chg="addSp modSp mod">
        <pc:chgData name="Theresa Titilope Sadiq (2510313)" userId="0b458ee5-47b5-42ff-b7a2-eff21b3e70f7" providerId="ADAL" clId="{66EC5596-88F9-4398-9A45-4CE05D4783F2}" dt="2026-02-08T21:25:26.454" v="445" actId="14100"/>
        <pc:sldMkLst>
          <pc:docMk/>
          <pc:sldMk cId="3321023050" sldId="271"/>
        </pc:sldMkLst>
        <pc:spChg chg="mod">
          <ac:chgData name="Theresa Titilope Sadiq (2510313)" userId="0b458ee5-47b5-42ff-b7a2-eff21b3e70f7" providerId="ADAL" clId="{66EC5596-88F9-4398-9A45-4CE05D4783F2}" dt="2026-02-08T21:24:57.741" v="442" actId="27636"/>
          <ac:spMkLst>
            <pc:docMk/>
            <pc:sldMk cId="3321023050" sldId="271"/>
            <ac:spMk id="2" creationId="{23379A11-1CF0-5125-F775-02C08085203B}"/>
          </ac:spMkLst>
        </pc:spChg>
        <pc:spChg chg="add">
          <ac:chgData name="Theresa Titilope Sadiq (2510313)" userId="0b458ee5-47b5-42ff-b7a2-eff21b3e70f7" providerId="ADAL" clId="{66EC5596-88F9-4398-9A45-4CE05D4783F2}" dt="2026-02-08T21:24:19.794" v="438" actId="26606"/>
          <ac:spMkLst>
            <pc:docMk/>
            <pc:sldMk cId="3321023050" sldId="271"/>
            <ac:spMk id="18" creationId="{B50AB553-2A96-4A92-96F2-93548E096954}"/>
          </ac:spMkLst>
        </pc:spChg>
        <pc:graphicFrameChg chg="mod modGraphic">
          <ac:chgData name="Theresa Titilope Sadiq (2510313)" userId="0b458ee5-47b5-42ff-b7a2-eff21b3e70f7" providerId="ADAL" clId="{66EC5596-88F9-4398-9A45-4CE05D4783F2}" dt="2026-02-08T21:25:26.454" v="445" actId="14100"/>
          <ac:graphicFrameMkLst>
            <pc:docMk/>
            <pc:sldMk cId="3321023050" sldId="271"/>
            <ac:graphicFrameMk id="12" creationId="{C090917E-A421-9350-D735-2FE973C37C4D}"/>
          </ac:graphicFrameMkLst>
        </pc:graphicFrameChg>
        <pc:picChg chg="mod">
          <ac:chgData name="Theresa Titilope Sadiq (2510313)" userId="0b458ee5-47b5-42ff-b7a2-eff21b3e70f7" providerId="ADAL" clId="{66EC5596-88F9-4398-9A45-4CE05D4783F2}" dt="2026-02-08T21:24:19.794" v="438" actId="26606"/>
          <ac:picMkLst>
            <pc:docMk/>
            <pc:sldMk cId="3321023050" sldId="271"/>
            <ac:picMk id="13" creationId="{A0FC48DB-F48A-154F-8538-9D972CA91AA8}"/>
          </ac:picMkLst>
        </pc:picChg>
      </pc:sldChg>
      <pc:sldChg chg="addSp modSp mod">
        <pc:chgData name="Theresa Titilope Sadiq (2510313)" userId="0b458ee5-47b5-42ff-b7a2-eff21b3e70f7" providerId="ADAL" clId="{66EC5596-88F9-4398-9A45-4CE05D4783F2}" dt="2026-02-08T21:26:57.709" v="455" actId="1076"/>
        <pc:sldMkLst>
          <pc:docMk/>
          <pc:sldMk cId="860344735" sldId="274"/>
        </pc:sldMkLst>
        <pc:spChg chg="mod">
          <ac:chgData name="Theresa Titilope Sadiq (2510313)" userId="0b458ee5-47b5-42ff-b7a2-eff21b3e70f7" providerId="ADAL" clId="{66EC5596-88F9-4398-9A45-4CE05D4783F2}" dt="2026-02-08T21:26:57.709" v="455" actId="1076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Theresa Titilope Sadiq (2510313)" userId="0b458ee5-47b5-42ff-b7a2-eff21b3e70f7" providerId="ADAL" clId="{66EC5596-88F9-4398-9A45-4CE05D4783F2}" dt="2026-02-08T21:26:44.087" v="454" actId="27636"/>
          <ac:spMkLst>
            <pc:docMk/>
            <pc:sldMk cId="860344735" sldId="274"/>
            <ac:spMk id="3" creationId="{5A83545D-6FBE-2985-5F35-4C84283CFC53}"/>
          </ac:spMkLst>
        </pc:spChg>
        <pc:spChg chg="add">
          <ac:chgData name="Theresa Titilope Sadiq (2510313)" userId="0b458ee5-47b5-42ff-b7a2-eff21b3e70f7" providerId="ADAL" clId="{66EC5596-88F9-4398-9A45-4CE05D4783F2}" dt="2026-02-08T21:25:49.191" v="446" actId="26606"/>
          <ac:spMkLst>
            <pc:docMk/>
            <pc:sldMk cId="860344735" sldId="274"/>
            <ac:spMk id="10" creationId="{04812C46-200A-4DEB-A05E-3ED6C68C2387}"/>
          </ac:spMkLst>
        </pc:spChg>
        <pc:spChg chg="add">
          <ac:chgData name="Theresa Titilope Sadiq (2510313)" userId="0b458ee5-47b5-42ff-b7a2-eff21b3e70f7" providerId="ADAL" clId="{66EC5596-88F9-4398-9A45-4CE05D4783F2}" dt="2026-02-08T21:25:49.191" v="446" actId="26606"/>
          <ac:spMkLst>
            <pc:docMk/>
            <pc:sldMk cId="860344735" sldId="274"/>
            <ac:spMk id="12" creationId="{D1EA859B-E555-4109-94F3-6700E046E008}"/>
          </ac:spMkLst>
        </pc:spChg>
        <pc:picChg chg="mod ord">
          <ac:chgData name="Theresa Titilope Sadiq (2510313)" userId="0b458ee5-47b5-42ff-b7a2-eff21b3e70f7" providerId="ADAL" clId="{66EC5596-88F9-4398-9A45-4CE05D4783F2}" dt="2026-02-08T21:25:49.191" v="446" actId="26606"/>
          <ac:picMkLst>
            <pc:docMk/>
            <pc:sldMk cId="860344735" sldId="274"/>
            <ac:picMk id="5" creationId="{9C4CABB7-BBDD-C767-1CFC-DC00DF84E587}"/>
          </ac:picMkLst>
        </pc:picChg>
      </pc:sldChg>
      <pc:sldChg chg="modSp">
        <pc:chgData name="Theresa Titilope Sadiq (2510313)" userId="0b458ee5-47b5-42ff-b7a2-eff21b3e70f7" providerId="ADAL" clId="{66EC5596-88F9-4398-9A45-4CE05D4783F2}" dt="2026-02-08T21:22:03.107" v="433"/>
        <pc:sldMkLst>
          <pc:docMk/>
          <pc:sldMk cId="2496961718" sldId="336"/>
        </pc:sldMkLst>
      </pc:sldChg>
      <pc:sldChg chg="modSp">
        <pc:chgData name="Theresa Titilope Sadiq (2510313)" userId="0b458ee5-47b5-42ff-b7a2-eff21b3e70f7" providerId="ADAL" clId="{66EC5596-88F9-4398-9A45-4CE05D4783F2}" dt="2026-02-08T21:22:03.107" v="433"/>
        <pc:sldMkLst>
          <pc:docMk/>
          <pc:sldMk cId="642852813" sldId="363"/>
        </pc:sldMkLst>
        <pc:spChg chg="mod">
          <ac:chgData name="Theresa Titilope Sadiq (2510313)" userId="0b458ee5-47b5-42ff-b7a2-eff21b3e70f7" providerId="ADAL" clId="{66EC5596-88F9-4398-9A45-4CE05D4783F2}" dt="2026-02-08T21:22:03.107" v="433"/>
          <ac:spMkLst>
            <pc:docMk/>
            <pc:sldMk cId="642852813" sldId="363"/>
            <ac:spMk id="2" creationId="{4123C5DD-9135-EA5A-0C12-57ABF0012AEF}"/>
          </ac:spMkLst>
        </pc:spChg>
      </pc:sldChg>
      <pc:sldChg chg="modSp mod">
        <pc:chgData name="Theresa Titilope Sadiq (2510313)" userId="0b458ee5-47b5-42ff-b7a2-eff21b3e70f7" providerId="ADAL" clId="{66EC5596-88F9-4398-9A45-4CE05D4783F2}" dt="2026-02-08T21:27:49.814" v="458" actId="14100"/>
        <pc:sldMkLst>
          <pc:docMk/>
          <pc:sldMk cId="1174837271" sldId="364"/>
        </pc:sldMkLst>
        <pc:spChg chg="mod">
          <ac:chgData name="Theresa Titilope Sadiq (2510313)" userId="0b458ee5-47b5-42ff-b7a2-eff21b3e70f7" providerId="ADAL" clId="{66EC5596-88F9-4398-9A45-4CE05D4783F2}" dt="2026-02-08T21:22:03.257" v="436" actId="27636"/>
          <ac:spMkLst>
            <pc:docMk/>
            <pc:sldMk cId="1174837271" sldId="364"/>
            <ac:spMk id="2" creationId="{2C194357-6E46-8262-5E27-FECEB73F36AD}"/>
          </ac:spMkLst>
        </pc:spChg>
        <pc:graphicFrameChg chg="mod">
          <ac:chgData name="Theresa Titilope Sadiq (2510313)" userId="0b458ee5-47b5-42ff-b7a2-eff21b3e70f7" providerId="ADAL" clId="{66EC5596-88F9-4398-9A45-4CE05D4783F2}" dt="2026-02-08T21:27:49.814" v="458" actId="14100"/>
          <ac:graphicFrameMkLst>
            <pc:docMk/>
            <pc:sldMk cId="1174837271" sldId="364"/>
            <ac:graphicFrameMk id="9" creationId="{C200F4D4-2073-53C2-52FA-DE484F2C99E9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7" Type="http://schemas.openxmlformats.org/officeDocument/2006/relationships/image" Target="../media/image37.svg"/><Relationship Id="rId2" Type="http://schemas.openxmlformats.org/officeDocument/2006/relationships/image" Target="../media/image32.png"/><Relationship Id="rId1" Type="http://schemas.openxmlformats.org/officeDocument/2006/relationships/hyperlink" Target="http://chttps:/www.cipd.org/uk/knowledge" TargetMode="External"/><Relationship Id="rId6" Type="http://schemas.openxmlformats.org/officeDocument/2006/relationships/image" Target="../media/image36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7" Type="http://schemas.openxmlformats.org/officeDocument/2006/relationships/image" Target="../media/image37.svg"/><Relationship Id="rId2" Type="http://schemas.openxmlformats.org/officeDocument/2006/relationships/image" Target="../media/image32.png"/><Relationship Id="rId1" Type="http://schemas.openxmlformats.org/officeDocument/2006/relationships/hyperlink" Target="http://chttps:/www.cipd.org/uk/knowledge" TargetMode="External"/><Relationship Id="rId6" Type="http://schemas.openxmlformats.org/officeDocument/2006/relationships/image" Target="../media/image36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1F9D23-A784-4505-9B38-24FA9C6B394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C1C4F50-8272-47BC-85A1-A35E05F57FA2}">
      <dgm:prSet/>
      <dgm:spPr/>
      <dgm:t>
        <a:bodyPr/>
        <a:lstStyle/>
        <a:p>
          <a:pPr>
            <a:defRPr cap="all"/>
          </a:pPr>
          <a:r>
            <a:rPr lang="en-GB" b="1"/>
            <a:t>Student Name:	THERESA T SADIQ</a:t>
          </a:r>
          <a:endParaRPr lang="en-US"/>
        </a:p>
      </dgm:t>
    </dgm:pt>
    <dgm:pt modelId="{62883A3B-5383-44AD-B6BA-0E1DAC876B8A}" type="parTrans" cxnId="{8AD067D3-3F28-454F-A452-B7B7ADF67CB0}">
      <dgm:prSet/>
      <dgm:spPr/>
      <dgm:t>
        <a:bodyPr/>
        <a:lstStyle/>
        <a:p>
          <a:endParaRPr lang="en-US"/>
        </a:p>
      </dgm:t>
    </dgm:pt>
    <dgm:pt modelId="{FEC02B2C-F1A0-4FED-A554-8474E0971D77}" type="sibTrans" cxnId="{8AD067D3-3F28-454F-A452-B7B7ADF67CB0}">
      <dgm:prSet/>
      <dgm:spPr/>
      <dgm:t>
        <a:bodyPr/>
        <a:lstStyle/>
        <a:p>
          <a:endParaRPr lang="en-US"/>
        </a:p>
      </dgm:t>
    </dgm:pt>
    <dgm:pt modelId="{A85BC0EF-19AB-45F5-AFFB-0866170B796D}">
      <dgm:prSet/>
      <dgm:spPr/>
      <dgm:t>
        <a:bodyPr/>
        <a:lstStyle/>
        <a:p>
          <a:pPr>
            <a:defRPr cap="all"/>
          </a:pPr>
          <a:r>
            <a:rPr lang="en-GB" b="1"/>
            <a:t>Student ID:		2510313</a:t>
          </a:r>
          <a:endParaRPr lang="en-US"/>
        </a:p>
      </dgm:t>
    </dgm:pt>
    <dgm:pt modelId="{88ED46E3-14AA-4D47-8022-24CEA2648327}" type="parTrans" cxnId="{54813F55-C0E5-4422-BBF7-CDBA3E119A56}">
      <dgm:prSet/>
      <dgm:spPr/>
      <dgm:t>
        <a:bodyPr/>
        <a:lstStyle/>
        <a:p>
          <a:endParaRPr lang="en-US"/>
        </a:p>
      </dgm:t>
    </dgm:pt>
    <dgm:pt modelId="{33BAC089-465F-4622-B705-C97A50BA448B}" type="sibTrans" cxnId="{54813F55-C0E5-4422-BBF7-CDBA3E119A56}">
      <dgm:prSet/>
      <dgm:spPr/>
      <dgm:t>
        <a:bodyPr/>
        <a:lstStyle/>
        <a:p>
          <a:endParaRPr lang="en-US"/>
        </a:p>
      </dgm:t>
    </dgm:pt>
    <dgm:pt modelId="{E2B6A449-52C9-485B-A4EA-CD756ADD6C26}">
      <dgm:prSet/>
      <dgm:spPr/>
      <dgm:t>
        <a:bodyPr/>
        <a:lstStyle/>
        <a:p>
          <a:pPr>
            <a:defRPr cap="all"/>
          </a:pPr>
          <a:r>
            <a:rPr lang="en-GB" b="1"/>
            <a:t>Lecturer’s Name:	ANNAMARIE DUFFICY</a:t>
          </a:r>
          <a:endParaRPr lang="en-US"/>
        </a:p>
      </dgm:t>
    </dgm:pt>
    <dgm:pt modelId="{B5859A1A-4D95-4B6E-A196-4D61ADF85514}" type="parTrans" cxnId="{0A07CEE6-6E2A-4935-9294-EC91695D4D36}">
      <dgm:prSet/>
      <dgm:spPr/>
      <dgm:t>
        <a:bodyPr/>
        <a:lstStyle/>
        <a:p>
          <a:endParaRPr lang="en-US"/>
        </a:p>
      </dgm:t>
    </dgm:pt>
    <dgm:pt modelId="{599036E9-F847-4AA7-9BAB-23E709A93754}" type="sibTrans" cxnId="{0A07CEE6-6E2A-4935-9294-EC91695D4D36}">
      <dgm:prSet/>
      <dgm:spPr/>
      <dgm:t>
        <a:bodyPr/>
        <a:lstStyle/>
        <a:p>
          <a:endParaRPr lang="en-US"/>
        </a:p>
      </dgm:t>
    </dgm:pt>
    <dgm:pt modelId="{F9DBBA9F-281F-4BF2-8B62-CBBA9F058456}">
      <dgm:prSet/>
      <dgm:spPr/>
      <dgm:t>
        <a:bodyPr/>
        <a:lstStyle/>
        <a:p>
          <a:pPr>
            <a:defRPr cap="all"/>
          </a:pPr>
          <a:r>
            <a:rPr lang="en-GB" b="1"/>
            <a:t>Module Code: 	</a:t>
          </a:r>
          <a:r>
            <a:rPr lang="en-GB"/>
            <a:t>LCLM 4004</a:t>
          </a:r>
          <a:endParaRPr lang="en-US"/>
        </a:p>
      </dgm:t>
    </dgm:pt>
    <dgm:pt modelId="{DA07A47A-1A91-4E8B-B01F-B1A9C5E05CAC}" type="parTrans" cxnId="{CD840617-91DB-4731-A0A4-C21768681F39}">
      <dgm:prSet/>
      <dgm:spPr/>
      <dgm:t>
        <a:bodyPr/>
        <a:lstStyle/>
        <a:p>
          <a:endParaRPr lang="en-US"/>
        </a:p>
      </dgm:t>
    </dgm:pt>
    <dgm:pt modelId="{5E48BB84-6101-42ED-AC44-EA5C81216B3A}" type="sibTrans" cxnId="{CD840617-91DB-4731-A0A4-C21768681F39}">
      <dgm:prSet/>
      <dgm:spPr/>
      <dgm:t>
        <a:bodyPr/>
        <a:lstStyle/>
        <a:p>
          <a:endParaRPr lang="en-US"/>
        </a:p>
      </dgm:t>
    </dgm:pt>
    <dgm:pt modelId="{D838F374-CEE5-4417-9D90-EDB76629F06E}">
      <dgm:prSet/>
      <dgm:spPr/>
      <dgm:t>
        <a:bodyPr/>
        <a:lstStyle/>
        <a:p>
          <a:pPr>
            <a:defRPr cap="all"/>
          </a:pPr>
          <a:r>
            <a:rPr lang="en-GB" b="1"/>
            <a:t>Module Name: 	</a:t>
          </a:r>
          <a:r>
            <a:rPr lang="en-GB"/>
            <a:t>Problem Solving and Decision-Making</a:t>
          </a:r>
          <a:endParaRPr lang="en-US"/>
        </a:p>
      </dgm:t>
    </dgm:pt>
    <dgm:pt modelId="{3B33C220-BB63-4333-93BC-117C8269B933}" type="parTrans" cxnId="{23013A30-58A1-47D9-B21E-20237D6CE319}">
      <dgm:prSet/>
      <dgm:spPr/>
      <dgm:t>
        <a:bodyPr/>
        <a:lstStyle/>
        <a:p>
          <a:endParaRPr lang="en-US"/>
        </a:p>
      </dgm:t>
    </dgm:pt>
    <dgm:pt modelId="{13410972-9BDE-4D18-BA90-12CC11839CB2}" type="sibTrans" cxnId="{23013A30-58A1-47D9-B21E-20237D6CE319}">
      <dgm:prSet/>
      <dgm:spPr/>
      <dgm:t>
        <a:bodyPr/>
        <a:lstStyle/>
        <a:p>
          <a:endParaRPr lang="en-US"/>
        </a:p>
      </dgm:t>
    </dgm:pt>
    <dgm:pt modelId="{DBE8281F-6C00-4848-9028-52B2C4C21E2C}">
      <dgm:prSet/>
      <dgm:spPr/>
      <dgm:t>
        <a:bodyPr/>
        <a:lstStyle/>
        <a:p>
          <a:pPr>
            <a:defRPr cap="all"/>
          </a:pPr>
          <a:r>
            <a:rPr lang="en-GB" b="1"/>
            <a:t>Component 1: 	</a:t>
          </a:r>
          <a:r>
            <a:rPr lang="en-GB"/>
            <a:t>Green Haven Florists</a:t>
          </a:r>
          <a:endParaRPr lang="en-US"/>
        </a:p>
      </dgm:t>
    </dgm:pt>
    <dgm:pt modelId="{BDE5F32D-CE27-4F01-8E96-60E7A51FCD7A}" type="parTrans" cxnId="{CC9C29BE-5DBC-411A-9EC4-8F82A4D217C9}">
      <dgm:prSet/>
      <dgm:spPr/>
      <dgm:t>
        <a:bodyPr/>
        <a:lstStyle/>
        <a:p>
          <a:endParaRPr lang="en-US"/>
        </a:p>
      </dgm:t>
    </dgm:pt>
    <dgm:pt modelId="{45D59B14-164C-49E9-B364-D154A20B5032}" type="sibTrans" cxnId="{CC9C29BE-5DBC-411A-9EC4-8F82A4D217C9}">
      <dgm:prSet/>
      <dgm:spPr/>
      <dgm:t>
        <a:bodyPr/>
        <a:lstStyle/>
        <a:p>
          <a:endParaRPr lang="en-US"/>
        </a:p>
      </dgm:t>
    </dgm:pt>
    <dgm:pt modelId="{3D7BD53B-D3B0-405E-8F40-068D44F87F7C}" type="pres">
      <dgm:prSet presAssocID="{401F9D23-A784-4505-9B38-24FA9C6B394D}" presName="root" presStyleCnt="0">
        <dgm:presLayoutVars>
          <dgm:dir/>
          <dgm:resizeHandles val="exact"/>
        </dgm:presLayoutVars>
      </dgm:prSet>
      <dgm:spPr/>
    </dgm:pt>
    <dgm:pt modelId="{B196CDAA-1087-4F83-A76D-DE5345A67092}" type="pres">
      <dgm:prSet presAssocID="{5C1C4F50-8272-47BC-85A1-A35E05F57FA2}" presName="compNode" presStyleCnt="0"/>
      <dgm:spPr/>
    </dgm:pt>
    <dgm:pt modelId="{64662A09-662B-4049-B0E6-196FCB0EF56C}" type="pres">
      <dgm:prSet presAssocID="{5C1C4F50-8272-47BC-85A1-A35E05F57FA2}" presName="iconBgRect" presStyleLbl="bgShp" presStyleIdx="0" presStyleCnt="6"/>
      <dgm:spPr/>
    </dgm:pt>
    <dgm:pt modelId="{458904B2-61F0-4B66-8367-898177B545FC}" type="pres">
      <dgm:prSet presAssocID="{5C1C4F50-8272-47BC-85A1-A35E05F57FA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BAA8DBF-CF70-4A2B-B221-C5DD853E23BF}" type="pres">
      <dgm:prSet presAssocID="{5C1C4F50-8272-47BC-85A1-A35E05F57FA2}" presName="spaceRect" presStyleCnt="0"/>
      <dgm:spPr/>
    </dgm:pt>
    <dgm:pt modelId="{EF75638D-D351-42BF-AB1E-199774731DC1}" type="pres">
      <dgm:prSet presAssocID="{5C1C4F50-8272-47BC-85A1-A35E05F57FA2}" presName="textRect" presStyleLbl="revTx" presStyleIdx="0" presStyleCnt="6">
        <dgm:presLayoutVars>
          <dgm:chMax val="1"/>
          <dgm:chPref val="1"/>
        </dgm:presLayoutVars>
      </dgm:prSet>
      <dgm:spPr/>
    </dgm:pt>
    <dgm:pt modelId="{6AAD5245-EE50-4BDB-A5A7-FD9978DC572F}" type="pres">
      <dgm:prSet presAssocID="{FEC02B2C-F1A0-4FED-A554-8474E0971D77}" presName="sibTrans" presStyleCnt="0"/>
      <dgm:spPr/>
    </dgm:pt>
    <dgm:pt modelId="{6F62D680-47B4-479C-B77F-101BBA9BA2AC}" type="pres">
      <dgm:prSet presAssocID="{A85BC0EF-19AB-45F5-AFFB-0866170B796D}" presName="compNode" presStyleCnt="0"/>
      <dgm:spPr/>
    </dgm:pt>
    <dgm:pt modelId="{BFB58C0F-8586-480D-9D59-058B0EE9CBCC}" type="pres">
      <dgm:prSet presAssocID="{A85BC0EF-19AB-45F5-AFFB-0866170B796D}" presName="iconBgRect" presStyleLbl="bgShp" presStyleIdx="1" presStyleCnt="6"/>
      <dgm:spPr/>
    </dgm:pt>
    <dgm:pt modelId="{F9173A4A-0D26-41E0-AABD-824E137B752C}" type="pres">
      <dgm:prSet presAssocID="{A85BC0EF-19AB-45F5-AFFB-0866170B796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6444D621-8E64-46E3-AD83-DAED4A08710C}" type="pres">
      <dgm:prSet presAssocID="{A85BC0EF-19AB-45F5-AFFB-0866170B796D}" presName="spaceRect" presStyleCnt="0"/>
      <dgm:spPr/>
    </dgm:pt>
    <dgm:pt modelId="{34521CE3-0941-4955-BF3C-37A6064FFFBC}" type="pres">
      <dgm:prSet presAssocID="{A85BC0EF-19AB-45F5-AFFB-0866170B796D}" presName="textRect" presStyleLbl="revTx" presStyleIdx="1" presStyleCnt="6">
        <dgm:presLayoutVars>
          <dgm:chMax val="1"/>
          <dgm:chPref val="1"/>
        </dgm:presLayoutVars>
      </dgm:prSet>
      <dgm:spPr/>
    </dgm:pt>
    <dgm:pt modelId="{4E5C873A-81D4-4997-A4B7-1473566A8791}" type="pres">
      <dgm:prSet presAssocID="{33BAC089-465F-4622-B705-C97A50BA448B}" presName="sibTrans" presStyleCnt="0"/>
      <dgm:spPr/>
    </dgm:pt>
    <dgm:pt modelId="{EA0DB454-B161-4BEF-8FDD-980994BA023B}" type="pres">
      <dgm:prSet presAssocID="{E2B6A449-52C9-485B-A4EA-CD756ADD6C26}" presName="compNode" presStyleCnt="0"/>
      <dgm:spPr/>
    </dgm:pt>
    <dgm:pt modelId="{E38DD047-9DB9-4CB5-862E-EE110FEEAE89}" type="pres">
      <dgm:prSet presAssocID="{E2B6A449-52C9-485B-A4EA-CD756ADD6C26}" presName="iconBgRect" presStyleLbl="bgShp" presStyleIdx="2" presStyleCnt="6"/>
      <dgm:spPr/>
    </dgm:pt>
    <dgm:pt modelId="{8CAAD67B-BE56-439E-8CFA-4E16AA9A812A}" type="pres">
      <dgm:prSet presAssocID="{E2B6A449-52C9-485B-A4EA-CD756ADD6C2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55649B52-2E23-41F7-A0C5-92D7069300A6}" type="pres">
      <dgm:prSet presAssocID="{E2B6A449-52C9-485B-A4EA-CD756ADD6C26}" presName="spaceRect" presStyleCnt="0"/>
      <dgm:spPr/>
    </dgm:pt>
    <dgm:pt modelId="{4FDA99B0-1693-4E3A-B7A6-58FA449D8C0E}" type="pres">
      <dgm:prSet presAssocID="{E2B6A449-52C9-485B-A4EA-CD756ADD6C26}" presName="textRect" presStyleLbl="revTx" presStyleIdx="2" presStyleCnt="6">
        <dgm:presLayoutVars>
          <dgm:chMax val="1"/>
          <dgm:chPref val="1"/>
        </dgm:presLayoutVars>
      </dgm:prSet>
      <dgm:spPr/>
    </dgm:pt>
    <dgm:pt modelId="{62FEEA2D-4A0A-44C5-938F-60B70E795DB4}" type="pres">
      <dgm:prSet presAssocID="{599036E9-F847-4AA7-9BAB-23E709A93754}" presName="sibTrans" presStyleCnt="0"/>
      <dgm:spPr/>
    </dgm:pt>
    <dgm:pt modelId="{B0A19284-1B33-4908-819A-B4EFC3455789}" type="pres">
      <dgm:prSet presAssocID="{F9DBBA9F-281F-4BF2-8B62-CBBA9F058456}" presName="compNode" presStyleCnt="0"/>
      <dgm:spPr/>
    </dgm:pt>
    <dgm:pt modelId="{C06C8D5F-BA13-41A1-8074-295A01FEBEB3}" type="pres">
      <dgm:prSet presAssocID="{F9DBBA9F-281F-4BF2-8B62-CBBA9F058456}" presName="iconBgRect" presStyleLbl="bgShp" presStyleIdx="3" presStyleCnt="6"/>
      <dgm:spPr/>
    </dgm:pt>
    <dgm:pt modelId="{6924B719-EA06-4C44-A2AF-327A2E29AA83}" type="pres">
      <dgm:prSet presAssocID="{F9DBBA9F-281F-4BF2-8B62-CBBA9F05845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630E45ED-51CD-4146-B01A-1190BCF3BC7D}" type="pres">
      <dgm:prSet presAssocID="{F9DBBA9F-281F-4BF2-8B62-CBBA9F058456}" presName="spaceRect" presStyleCnt="0"/>
      <dgm:spPr/>
    </dgm:pt>
    <dgm:pt modelId="{5A6EF616-8677-4FF1-8835-B239A9D60B83}" type="pres">
      <dgm:prSet presAssocID="{F9DBBA9F-281F-4BF2-8B62-CBBA9F058456}" presName="textRect" presStyleLbl="revTx" presStyleIdx="3" presStyleCnt="6">
        <dgm:presLayoutVars>
          <dgm:chMax val="1"/>
          <dgm:chPref val="1"/>
        </dgm:presLayoutVars>
      </dgm:prSet>
      <dgm:spPr/>
    </dgm:pt>
    <dgm:pt modelId="{010A69B0-8692-4DC7-B912-0AF688402394}" type="pres">
      <dgm:prSet presAssocID="{5E48BB84-6101-42ED-AC44-EA5C81216B3A}" presName="sibTrans" presStyleCnt="0"/>
      <dgm:spPr/>
    </dgm:pt>
    <dgm:pt modelId="{0CE1C493-B0A3-42EB-9B36-F2C358A7C720}" type="pres">
      <dgm:prSet presAssocID="{D838F374-CEE5-4417-9D90-EDB76629F06E}" presName="compNode" presStyleCnt="0"/>
      <dgm:spPr/>
    </dgm:pt>
    <dgm:pt modelId="{9F50F6AA-EDB9-40E4-8644-41A020965620}" type="pres">
      <dgm:prSet presAssocID="{D838F374-CEE5-4417-9D90-EDB76629F06E}" presName="iconBgRect" presStyleLbl="bgShp" presStyleIdx="4" presStyleCnt="6"/>
      <dgm:spPr/>
    </dgm:pt>
    <dgm:pt modelId="{D64CA8F9-DBC1-4068-87DE-68240776C048}" type="pres">
      <dgm:prSet presAssocID="{D838F374-CEE5-4417-9D90-EDB76629F06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08FE688-2E2C-45EF-A5C9-80DBC74C3383}" type="pres">
      <dgm:prSet presAssocID="{D838F374-CEE5-4417-9D90-EDB76629F06E}" presName="spaceRect" presStyleCnt="0"/>
      <dgm:spPr/>
    </dgm:pt>
    <dgm:pt modelId="{08B6A5AC-F695-4DED-BA3B-F2AC8C8D5E6C}" type="pres">
      <dgm:prSet presAssocID="{D838F374-CEE5-4417-9D90-EDB76629F06E}" presName="textRect" presStyleLbl="revTx" presStyleIdx="4" presStyleCnt="6">
        <dgm:presLayoutVars>
          <dgm:chMax val="1"/>
          <dgm:chPref val="1"/>
        </dgm:presLayoutVars>
      </dgm:prSet>
      <dgm:spPr/>
    </dgm:pt>
    <dgm:pt modelId="{7918F58C-C7F6-4601-A6A0-8AE0749F6ECE}" type="pres">
      <dgm:prSet presAssocID="{13410972-9BDE-4D18-BA90-12CC11839CB2}" presName="sibTrans" presStyleCnt="0"/>
      <dgm:spPr/>
    </dgm:pt>
    <dgm:pt modelId="{C32EC521-DEF0-42BE-B3FB-535B5F2B0A15}" type="pres">
      <dgm:prSet presAssocID="{DBE8281F-6C00-4848-9028-52B2C4C21E2C}" presName="compNode" presStyleCnt="0"/>
      <dgm:spPr/>
    </dgm:pt>
    <dgm:pt modelId="{9681BA56-5141-4562-B904-BCB574EBD470}" type="pres">
      <dgm:prSet presAssocID="{DBE8281F-6C00-4848-9028-52B2C4C21E2C}" presName="iconBgRect" presStyleLbl="bgShp" presStyleIdx="5" presStyleCnt="6"/>
      <dgm:spPr/>
    </dgm:pt>
    <dgm:pt modelId="{8185248D-7137-450B-8EB4-158EF6F59DFE}" type="pres">
      <dgm:prSet presAssocID="{DBE8281F-6C00-4848-9028-52B2C4C21E2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C33656EC-8915-4858-8FA8-1E479FBB15F9}" type="pres">
      <dgm:prSet presAssocID="{DBE8281F-6C00-4848-9028-52B2C4C21E2C}" presName="spaceRect" presStyleCnt="0"/>
      <dgm:spPr/>
    </dgm:pt>
    <dgm:pt modelId="{0524E2DB-55B1-4C15-9515-6A64AFE2F8F8}" type="pres">
      <dgm:prSet presAssocID="{DBE8281F-6C00-4848-9028-52B2C4C21E2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54C0C04-7C56-416F-A81C-75360F1D9FDC}" type="presOf" srcId="{E2B6A449-52C9-485B-A4EA-CD756ADD6C26}" destId="{4FDA99B0-1693-4E3A-B7A6-58FA449D8C0E}" srcOrd="0" destOrd="0" presId="urn:microsoft.com/office/officeart/2018/5/layout/IconCircleLabelList"/>
    <dgm:cxn modelId="{3F766916-B98C-4B99-B1A8-9D1446DC7DA0}" type="presOf" srcId="{5C1C4F50-8272-47BC-85A1-A35E05F57FA2}" destId="{EF75638D-D351-42BF-AB1E-199774731DC1}" srcOrd="0" destOrd="0" presId="urn:microsoft.com/office/officeart/2018/5/layout/IconCircleLabelList"/>
    <dgm:cxn modelId="{CD840617-91DB-4731-A0A4-C21768681F39}" srcId="{401F9D23-A784-4505-9B38-24FA9C6B394D}" destId="{F9DBBA9F-281F-4BF2-8B62-CBBA9F058456}" srcOrd="3" destOrd="0" parTransId="{DA07A47A-1A91-4E8B-B01F-B1A9C5E05CAC}" sibTransId="{5E48BB84-6101-42ED-AC44-EA5C81216B3A}"/>
    <dgm:cxn modelId="{23013A30-58A1-47D9-B21E-20237D6CE319}" srcId="{401F9D23-A784-4505-9B38-24FA9C6B394D}" destId="{D838F374-CEE5-4417-9D90-EDB76629F06E}" srcOrd="4" destOrd="0" parTransId="{3B33C220-BB63-4333-93BC-117C8269B933}" sibTransId="{13410972-9BDE-4D18-BA90-12CC11839CB2}"/>
    <dgm:cxn modelId="{692F143D-3DDB-4C33-8429-DA5E0F0CAE0B}" type="presOf" srcId="{401F9D23-A784-4505-9B38-24FA9C6B394D}" destId="{3D7BD53B-D3B0-405E-8F40-068D44F87F7C}" srcOrd="0" destOrd="0" presId="urn:microsoft.com/office/officeart/2018/5/layout/IconCircleLabelList"/>
    <dgm:cxn modelId="{54813F55-C0E5-4422-BBF7-CDBA3E119A56}" srcId="{401F9D23-A784-4505-9B38-24FA9C6B394D}" destId="{A85BC0EF-19AB-45F5-AFFB-0866170B796D}" srcOrd="1" destOrd="0" parTransId="{88ED46E3-14AA-4D47-8022-24CEA2648327}" sibTransId="{33BAC089-465F-4622-B705-C97A50BA448B}"/>
    <dgm:cxn modelId="{F45ED987-22D7-4912-83F5-E1CD61C8E4AF}" type="presOf" srcId="{A85BC0EF-19AB-45F5-AFFB-0866170B796D}" destId="{34521CE3-0941-4955-BF3C-37A6064FFFBC}" srcOrd="0" destOrd="0" presId="urn:microsoft.com/office/officeart/2018/5/layout/IconCircleLabelList"/>
    <dgm:cxn modelId="{C00701B0-974B-4565-B533-CA8EF6E6AB53}" type="presOf" srcId="{DBE8281F-6C00-4848-9028-52B2C4C21E2C}" destId="{0524E2DB-55B1-4C15-9515-6A64AFE2F8F8}" srcOrd="0" destOrd="0" presId="urn:microsoft.com/office/officeart/2018/5/layout/IconCircleLabelList"/>
    <dgm:cxn modelId="{CC9C29BE-5DBC-411A-9EC4-8F82A4D217C9}" srcId="{401F9D23-A784-4505-9B38-24FA9C6B394D}" destId="{DBE8281F-6C00-4848-9028-52B2C4C21E2C}" srcOrd="5" destOrd="0" parTransId="{BDE5F32D-CE27-4F01-8E96-60E7A51FCD7A}" sibTransId="{45D59B14-164C-49E9-B364-D154A20B5032}"/>
    <dgm:cxn modelId="{8AD067D3-3F28-454F-A452-B7B7ADF67CB0}" srcId="{401F9D23-A784-4505-9B38-24FA9C6B394D}" destId="{5C1C4F50-8272-47BC-85A1-A35E05F57FA2}" srcOrd="0" destOrd="0" parTransId="{62883A3B-5383-44AD-B6BA-0E1DAC876B8A}" sibTransId="{FEC02B2C-F1A0-4FED-A554-8474E0971D77}"/>
    <dgm:cxn modelId="{0A07CEE6-6E2A-4935-9294-EC91695D4D36}" srcId="{401F9D23-A784-4505-9B38-24FA9C6B394D}" destId="{E2B6A449-52C9-485B-A4EA-CD756ADD6C26}" srcOrd="2" destOrd="0" parTransId="{B5859A1A-4D95-4B6E-A196-4D61ADF85514}" sibTransId="{599036E9-F847-4AA7-9BAB-23E709A93754}"/>
    <dgm:cxn modelId="{F3028FF5-EB61-4182-8B7B-D610E1CB8C11}" type="presOf" srcId="{F9DBBA9F-281F-4BF2-8B62-CBBA9F058456}" destId="{5A6EF616-8677-4FF1-8835-B239A9D60B83}" srcOrd="0" destOrd="0" presId="urn:microsoft.com/office/officeart/2018/5/layout/IconCircleLabelList"/>
    <dgm:cxn modelId="{8B6894FD-8642-4F76-9DE5-8F5BDCC8C59C}" type="presOf" srcId="{D838F374-CEE5-4417-9D90-EDB76629F06E}" destId="{08B6A5AC-F695-4DED-BA3B-F2AC8C8D5E6C}" srcOrd="0" destOrd="0" presId="urn:microsoft.com/office/officeart/2018/5/layout/IconCircleLabelList"/>
    <dgm:cxn modelId="{2FD2BCF4-B0CA-428D-A0B9-C616F701F7C6}" type="presParOf" srcId="{3D7BD53B-D3B0-405E-8F40-068D44F87F7C}" destId="{B196CDAA-1087-4F83-A76D-DE5345A67092}" srcOrd="0" destOrd="0" presId="urn:microsoft.com/office/officeart/2018/5/layout/IconCircleLabelList"/>
    <dgm:cxn modelId="{2257E5F5-F330-4B80-B97E-C681E65822C5}" type="presParOf" srcId="{B196CDAA-1087-4F83-A76D-DE5345A67092}" destId="{64662A09-662B-4049-B0E6-196FCB0EF56C}" srcOrd="0" destOrd="0" presId="urn:microsoft.com/office/officeart/2018/5/layout/IconCircleLabelList"/>
    <dgm:cxn modelId="{B6065865-3AA2-4FFA-B888-566CA2B78859}" type="presParOf" srcId="{B196CDAA-1087-4F83-A76D-DE5345A67092}" destId="{458904B2-61F0-4B66-8367-898177B545FC}" srcOrd="1" destOrd="0" presId="urn:microsoft.com/office/officeart/2018/5/layout/IconCircleLabelList"/>
    <dgm:cxn modelId="{3B033861-57B9-4773-BF69-4C5B670AAC3E}" type="presParOf" srcId="{B196CDAA-1087-4F83-A76D-DE5345A67092}" destId="{9BAA8DBF-CF70-4A2B-B221-C5DD853E23BF}" srcOrd="2" destOrd="0" presId="urn:microsoft.com/office/officeart/2018/5/layout/IconCircleLabelList"/>
    <dgm:cxn modelId="{48D0A681-A7BF-4C13-921A-2674A3EFDC66}" type="presParOf" srcId="{B196CDAA-1087-4F83-A76D-DE5345A67092}" destId="{EF75638D-D351-42BF-AB1E-199774731DC1}" srcOrd="3" destOrd="0" presId="urn:microsoft.com/office/officeart/2018/5/layout/IconCircleLabelList"/>
    <dgm:cxn modelId="{584664DD-BCF0-4AAA-90DE-090A445791AB}" type="presParOf" srcId="{3D7BD53B-D3B0-405E-8F40-068D44F87F7C}" destId="{6AAD5245-EE50-4BDB-A5A7-FD9978DC572F}" srcOrd="1" destOrd="0" presId="urn:microsoft.com/office/officeart/2018/5/layout/IconCircleLabelList"/>
    <dgm:cxn modelId="{1CBB3BD2-28B1-43F4-8758-5026AACF2AFF}" type="presParOf" srcId="{3D7BD53B-D3B0-405E-8F40-068D44F87F7C}" destId="{6F62D680-47B4-479C-B77F-101BBA9BA2AC}" srcOrd="2" destOrd="0" presId="urn:microsoft.com/office/officeart/2018/5/layout/IconCircleLabelList"/>
    <dgm:cxn modelId="{DF2FBE61-CC63-4CAA-8523-071B6E9235D8}" type="presParOf" srcId="{6F62D680-47B4-479C-B77F-101BBA9BA2AC}" destId="{BFB58C0F-8586-480D-9D59-058B0EE9CBCC}" srcOrd="0" destOrd="0" presId="urn:microsoft.com/office/officeart/2018/5/layout/IconCircleLabelList"/>
    <dgm:cxn modelId="{4790C967-2205-4115-8C05-7A41BE126E95}" type="presParOf" srcId="{6F62D680-47B4-479C-B77F-101BBA9BA2AC}" destId="{F9173A4A-0D26-41E0-AABD-824E137B752C}" srcOrd="1" destOrd="0" presId="urn:microsoft.com/office/officeart/2018/5/layout/IconCircleLabelList"/>
    <dgm:cxn modelId="{684B3789-CC97-4EE7-A288-28E9749616BB}" type="presParOf" srcId="{6F62D680-47B4-479C-B77F-101BBA9BA2AC}" destId="{6444D621-8E64-46E3-AD83-DAED4A08710C}" srcOrd="2" destOrd="0" presId="urn:microsoft.com/office/officeart/2018/5/layout/IconCircleLabelList"/>
    <dgm:cxn modelId="{9F69D98B-1D46-48C0-A95F-7FF7B43975BE}" type="presParOf" srcId="{6F62D680-47B4-479C-B77F-101BBA9BA2AC}" destId="{34521CE3-0941-4955-BF3C-37A6064FFFBC}" srcOrd="3" destOrd="0" presId="urn:microsoft.com/office/officeart/2018/5/layout/IconCircleLabelList"/>
    <dgm:cxn modelId="{BFA4E958-C9A3-4243-93A8-15D01F31A165}" type="presParOf" srcId="{3D7BD53B-D3B0-405E-8F40-068D44F87F7C}" destId="{4E5C873A-81D4-4997-A4B7-1473566A8791}" srcOrd="3" destOrd="0" presId="urn:microsoft.com/office/officeart/2018/5/layout/IconCircleLabelList"/>
    <dgm:cxn modelId="{89350B91-0F2B-48CC-AB6C-154580BE4AF5}" type="presParOf" srcId="{3D7BD53B-D3B0-405E-8F40-068D44F87F7C}" destId="{EA0DB454-B161-4BEF-8FDD-980994BA023B}" srcOrd="4" destOrd="0" presId="urn:microsoft.com/office/officeart/2018/5/layout/IconCircleLabelList"/>
    <dgm:cxn modelId="{5360AEB4-E57B-4C60-9154-5D6BB6A2B4EB}" type="presParOf" srcId="{EA0DB454-B161-4BEF-8FDD-980994BA023B}" destId="{E38DD047-9DB9-4CB5-862E-EE110FEEAE89}" srcOrd="0" destOrd="0" presId="urn:microsoft.com/office/officeart/2018/5/layout/IconCircleLabelList"/>
    <dgm:cxn modelId="{EF12DA77-06F5-4223-9E01-8D918FDCA4F0}" type="presParOf" srcId="{EA0DB454-B161-4BEF-8FDD-980994BA023B}" destId="{8CAAD67B-BE56-439E-8CFA-4E16AA9A812A}" srcOrd="1" destOrd="0" presId="urn:microsoft.com/office/officeart/2018/5/layout/IconCircleLabelList"/>
    <dgm:cxn modelId="{757D4508-F695-4288-BFDF-55DBE0435494}" type="presParOf" srcId="{EA0DB454-B161-4BEF-8FDD-980994BA023B}" destId="{55649B52-2E23-41F7-A0C5-92D7069300A6}" srcOrd="2" destOrd="0" presId="urn:microsoft.com/office/officeart/2018/5/layout/IconCircleLabelList"/>
    <dgm:cxn modelId="{1DD87E46-D2B3-40ED-A830-27BB77D8C7C9}" type="presParOf" srcId="{EA0DB454-B161-4BEF-8FDD-980994BA023B}" destId="{4FDA99B0-1693-4E3A-B7A6-58FA449D8C0E}" srcOrd="3" destOrd="0" presId="urn:microsoft.com/office/officeart/2018/5/layout/IconCircleLabelList"/>
    <dgm:cxn modelId="{8085E51F-65DC-4D4C-85DD-706860E19D4D}" type="presParOf" srcId="{3D7BD53B-D3B0-405E-8F40-068D44F87F7C}" destId="{62FEEA2D-4A0A-44C5-938F-60B70E795DB4}" srcOrd="5" destOrd="0" presId="urn:microsoft.com/office/officeart/2018/5/layout/IconCircleLabelList"/>
    <dgm:cxn modelId="{D4879782-CDB7-4264-8654-C9DABFFA5C48}" type="presParOf" srcId="{3D7BD53B-D3B0-405E-8F40-068D44F87F7C}" destId="{B0A19284-1B33-4908-819A-B4EFC3455789}" srcOrd="6" destOrd="0" presId="urn:microsoft.com/office/officeart/2018/5/layout/IconCircleLabelList"/>
    <dgm:cxn modelId="{A3C08128-D639-4B5C-8783-3BFBEEBB5385}" type="presParOf" srcId="{B0A19284-1B33-4908-819A-B4EFC3455789}" destId="{C06C8D5F-BA13-41A1-8074-295A01FEBEB3}" srcOrd="0" destOrd="0" presId="urn:microsoft.com/office/officeart/2018/5/layout/IconCircleLabelList"/>
    <dgm:cxn modelId="{7148E276-5C7C-4B36-965F-771E661BCCA7}" type="presParOf" srcId="{B0A19284-1B33-4908-819A-B4EFC3455789}" destId="{6924B719-EA06-4C44-A2AF-327A2E29AA83}" srcOrd="1" destOrd="0" presId="urn:microsoft.com/office/officeart/2018/5/layout/IconCircleLabelList"/>
    <dgm:cxn modelId="{AE75252F-EFC2-433A-B589-413617EDEA46}" type="presParOf" srcId="{B0A19284-1B33-4908-819A-B4EFC3455789}" destId="{630E45ED-51CD-4146-B01A-1190BCF3BC7D}" srcOrd="2" destOrd="0" presId="urn:microsoft.com/office/officeart/2018/5/layout/IconCircleLabelList"/>
    <dgm:cxn modelId="{707F301A-3108-4518-ABCE-67ECE166F352}" type="presParOf" srcId="{B0A19284-1B33-4908-819A-B4EFC3455789}" destId="{5A6EF616-8677-4FF1-8835-B239A9D60B83}" srcOrd="3" destOrd="0" presId="urn:microsoft.com/office/officeart/2018/5/layout/IconCircleLabelList"/>
    <dgm:cxn modelId="{E49BE4D7-F982-4895-B660-38AAE0F46128}" type="presParOf" srcId="{3D7BD53B-D3B0-405E-8F40-068D44F87F7C}" destId="{010A69B0-8692-4DC7-B912-0AF688402394}" srcOrd="7" destOrd="0" presId="urn:microsoft.com/office/officeart/2018/5/layout/IconCircleLabelList"/>
    <dgm:cxn modelId="{73D6D600-D2A9-406D-AC17-9A0FF264B758}" type="presParOf" srcId="{3D7BD53B-D3B0-405E-8F40-068D44F87F7C}" destId="{0CE1C493-B0A3-42EB-9B36-F2C358A7C720}" srcOrd="8" destOrd="0" presId="urn:microsoft.com/office/officeart/2018/5/layout/IconCircleLabelList"/>
    <dgm:cxn modelId="{539C4E3B-2D5F-447B-97D0-E83638D265B7}" type="presParOf" srcId="{0CE1C493-B0A3-42EB-9B36-F2C358A7C720}" destId="{9F50F6AA-EDB9-40E4-8644-41A020965620}" srcOrd="0" destOrd="0" presId="urn:microsoft.com/office/officeart/2018/5/layout/IconCircleLabelList"/>
    <dgm:cxn modelId="{B39E838A-A489-4BEF-825F-4ACC43BE92A0}" type="presParOf" srcId="{0CE1C493-B0A3-42EB-9B36-F2C358A7C720}" destId="{D64CA8F9-DBC1-4068-87DE-68240776C048}" srcOrd="1" destOrd="0" presId="urn:microsoft.com/office/officeart/2018/5/layout/IconCircleLabelList"/>
    <dgm:cxn modelId="{0FC08B46-73D4-4A97-9AE1-FC8A23C33400}" type="presParOf" srcId="{0CE1C493-B0A3-42EB-9B36-F2C358A7C720}" destId="{308FE688-2E2C-45EF-A5C9-80DBC74C3383}" srcOrd="2" destOrd="0" presId="urn:microsoft.com/office/officeart/2018/5/layout/IconCircleLabelList"/>
    <dgm:cxn modelId="{46173FB9-BE69-4395-A4BC-B7C50A1FDB3C}" type="presParOf" srcId="{0CE1C493-B0A3-42EB-9B36-F2C358A7C720}" destId="{08B6A5AC-F695-4DED-BA3B-F2AC8C8D5E6C}" srcOrd="3" destOrd="0" presId="urn:microsoft.com/office/officeart/2018/5/layout/IconCircleLabelList"/>
    <dgm:cxn modelId="{C410853D-4E22-47CB-80CF-B5B8E21CAC40}" type="presParOf" srcId="{3D7BD53B-D3B0-405E-8F40-068D44F87F7C}" destId="{7918F58C-C7F6-4601-A6A0-8AE0749F6ECE}" srcOrd="9" destOrd="0" presId="urn:microsoft.com/office/officeart/2018/5/layout/IconCircleLabelList"/>
    <dgm:cxn modelId="{8FD1187F-A189-46A6-9FBD-C12FC5F971BB}" type="presParOf" srcId="{3D7BD53B-D3B0-405E-8F40-068D44F87F7C}" destId="{C32EC521-DEF0-42BE-B3FB-535B5F2B0A15}" srcOrd="10" destOrd="0" presId="urn:microsoft.com/office/officeart/2018/5/layout/IconCircleLabelList"/>
    <dgm:cxn modelId="{262051A1-AF2D-4924-B055-E4312AD71AC3}" type="presParOf" srcId="{C32EC521-DEF0-42BE-B3FB-535B5F2B0A15}" destId="{9681BA56-5141-4562-B904-BCB574EBD470}" srcOrd="0" destOrd="0" presId="urn:microsoft.com/office/officeart/2018/5/layout/IconCircleLabelList"/>
    <dgm:cxn modelId="{18ED0FD7-B8C9-4BE9-9E13-C5E1900448C8}" type="presParOf" srcId="{C32EC521-DEF0-42BE-B3FB-535B5F2B0A15}" destId="{8185248D-7137-450B-8EB4-158EF6F59DFE}" srcOrd="1" destOrd="0" presId="urn:microsoft.com/office/officeart/2018/5/layout/IconCircleLabelList"/>
    <dgm:cxn modelId="{D8BF3E94-862C-45FD-8D1B-B61DA3EF5860}" type="presParOf" srcId="{C32EC521-DEF0-42BE-B3FB-535B5F2B0A15}" destId="{C33656EC-8915-4858-8FA8-1E479FBB15F9}" srcOrd="2" destOrd="0" presId="urn:microsoft.com/office/officeart/2018/5/layout/IconCircleLabelList"/>
    <dgm:cxn modelId="{07A02068-64A5-40B8-9A6B-95B095782991}" type="presParOf" srcId="{C32EC521-DEF0-42BE-B3FB-535B5F2B0A15}" destId="{0524E2DB-55B1-4C15-9515-6A64AFE2F8F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931DFC-0976-4806-8620-55CC250A4443}" type="doc">
      <dgm:prSet loTypeId="urn:microsoft.com/office/officeart/2005/8/layout/chevron2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ADC07B7-B608-4106-B985-EDF5A35BB9A1}">
      <dgm:prSet/>
      <dgm:spPr/>
      <dgm:t>
        <a:bodyPr/>
        <a:lstStyle/>
        <a:p>
          <a:pPr>
            <a:defRPr b="1"/>
          </a:pPr>
          <a:r>
            <a:rPr lang="en-GB"/>
            <a:t>Good morning, my  name is Theresa Sadiq</a:t>
          </a:r>
          <a:endParaRPr lang="en-US"/>
        </a:p>
      </dgm:t>
    </dgm:pt>
    <dgm:pt modelId="{19346BE1-56FE-4AAD-93ED-691E94AE6984}" type="parTrans" cxnId="{0E67E3F0-4B02-449A-95EC-CBBF22AA28DE}">
      <dgm:prSet/>
      <dgm:spPr/>
      <dgm:t>
        <a:bodyPr/>
        <a:lstStyle/>
        <a:p>
          <a:endParaRPr lang="en-US"/>
        </a:p>
      </dgm:t>
    </dgm:pt>
    <dgm:pt modelId="{0E43D5A2-C71D-495E-BE72-8133189D4ADC}" type="sibTrans" cxnId="{0E67E3F0-4B02-449A-95EC-CBBF22AA28DE}">
      <dgm:prSet/>
      <dgm:spPr/>
      <dgm:t>
        <a:bodyPr/>
        <a:lstStyle/>
        <a:p>
          <a:endParaRPr lang="en-US"/>
        </a:p>
      </dgm:t>
    </dgm:pt>
    <dgm:pt modelId="{1759238B-6848-4D28-BCE3-6764C4E597CB}">
      <dgm:prSet/>
      <dgm:spPr/>
      <dgm:t>
        <a:bodyPr/>
        <a:lstStyle/>
        <a:p>
          <a:pPr>
            <a:defRPr b="1"/>
          </a:pPr>
          <a:r>
            <a:rPr lang="en-GB"/>
            <a:t>In my presentation, I will be talking about</a:t>
          </a:r>
          <a:endParaRPr lang="en-US"/>
        </a:p>
      </dgm:t>
    </dgm:pt>
    <dgm:pt modelId="{FA5CF825-C518-4CED-B026-5A3F5990986F}" type="parTrans" cxnId="{50B0837A-6AFD-4486-A0C9-3B512EB9CA37}">
      <dgm:prSet/>
      <dgm:spPr/>
      <dgm:t>
        <a:bodyPr/>
        <a:lstStyle/>
        <a:p>
          <a:endParaRPr lang="en-US"/>
        </a:p>
      </dgm:t>
    </dgm:pt>
    <dgm:pt modelId="{3D50FE27-5A52-45D8-9ABF-D89BF46D389F}" type="sibTrans" cxnId="{50B0837A-6AFD-4486-A0C9-3B512EB9CA37}">
      <dgm:prSet/>
      <dgm:spPr/>
      <dgm:t>
        <a:bodyPr/>
        <a:lstStyle/>
        <a:p>
          <a:endParaRPr lang="en-US"/>
        </a:p>
      </dgm:t>
    </dgm:pt>
    <dgm:pt modelId="{9CF3C319-D9DF-4626-ACC7-D8F2BC65FAFE}">
      <dgm:prSet/>
      <dgm:spPr/>
      <dgm:t>
        <a:bodyPr/>
        <a:lstStyle/>
        <a:p>
          <a:r>
            <a:rPr lang="en-GB" dirty="0"/>
            <a:t>An overview of Green Havan Florists and the nature and scope of the problems they are encountering.</a:t>
          </a:r>
          <a:endParaRPr lang="en-US" dirty="0"/>
        </a:p>
      </dgm:t>
    </dgm:pt>
    <dgm:pt modelId="{CB9BD02D-F26C-4AA8-BA2F-065CE506CECE}" type="parTrans" cxnId="{DC6F36DC-AB3E-458C-BD95-2611FA3B4386}">
      <dgm:prSet/>
      <dgm:spPr/>
      <dgm:t>
        <a:bodyPr/>
        <a:lstStyle/>
        <a:p>
          <a:endParaRPr lang="en-US"/>
        </a:p>
      </dgm:t>
    </dgm:pt>
    <dgm:pt modelId="{439CE16F-2056-4590-8268-7E0B1BA4347C}" type="sibTrans" cxnId="{DC6F36DC-AB3E-458C-BD95-2611FA3B4386}">
      <dgm:prSet/>
      <dgm:spPr/>
      <dgm:t>
        <a:bodyPr/>
        <a:lstStyle/>
        <a:p>
          <a:endParaRPr lang="en-US"/>
        </a:p>
      </dgm:t>
    </dgm:pt>
    <dgm:pt modelId="{BD9EA6B2-D14B-4016-8049-3A645F446545}">
      <dgm:prSet/>
      <dgm:spPr/>
      <dgm:t>
        <a:bodyPr/>
        <a:lstStyle/>
        <a:p>
          <a:r>
            <a:rPr lang="en-GB"/>
            <a:t>An application of the 5W2H model</a:t>
          </a:r>
          <a:r>
            <a:rPr lang="en-GB">
              <a:latin typeface="Aptos Display" panose="02110004020202020204"/>
            </a:rPr>
            <a:t>.</a:t>
          </a:r>
          <a:endParaRPr lang="en-US"/>
        </a:p>
      </dgm:t>
    </dgm:pt>
    <dgm:pt modelId="{1F972F7D-550F-49FE-A2C1-5EE076434B90}" type="parTrans" cxnId="{B4E65FCC-D624-48D2-8AFF-1DB696DAB70D}">
      <dgm:prSet/>
      <dgm:spPr/>
      <dgm:t>
        <a:bodyPr/>
        <a:lstStyle/>
        <a:p>
          <a:endParaRPr lang="en-US"/>
        </a:p>
      </dgm:t>
    </dgm:pt>
    <dgm:pt modelId="{568F4817-326B-4468-9DBC-F6696DC21AD2}" type="sibTrans" cxnId="{B4E65FCC-D624-48D2-8AFF-1DB696DAB70D}">
      <dgm:prSet/>
      <dgm:spPr/>
      <dgm:t>
        <a:bodyPr/>
        <a:lstStyle/>
        <a:p>
          <a:endParaRPr lang="en-US"/>
        </a:p>
      </dgm:t>
    </dgm:pt>
    <dgm:pt modelId="{2CA1F786-6B70-47AB-8B0D-08EADB111F80}">
      <dgm:prSet/>
      <dgm:spPr/>
      <dgm:t>
        <a:bodyPr/>
        <a:lstStyle/>
        <a:p>
          <a:r>
            <a:rPr lang="en-GB"/>
            <a:t>a critique and application of the PESTEL framework.</a:t>
          </a:r>
          <a:endParaRPr lang="en-US"/>
        </a:p>
      </dgm:t>
    </dgm:pt>
    <dgm:pt modelId="{1914AC4A-FC4D-4538-A893-3B8953AF8B7C}" type="parTrans" cxnId="{17940AAE-8D1D-4AB7-BFE3-983DD9CD982C}">
      <dgm:prSet/>
      <dgm:spPr/>
      <dgm:t>
        <a:bodyPr/>
        <a:lstStyle/>
        <a:p>
          <a:endParaRPr lang="en-US"/>
        </a:p>
      </dgm:t>
    </dgm:pt>
    <dgm:pt modelId="{E110E355-79A2-438D-A643-18424BBB9E25}" type="sibTrans" cxnId="{17940AAE-8D1D-4AB7-BFE3-983DD9CD982C}">
      <dgm:prSet/>
      <dgm:spPr/>
      <dgm:t>
        <a:bodyPr/>
        <a:lstStyle/>
        <a:p>
          <a:endParaRPr lang="en-US"/>
        </a:p>
      </dgm:t>
    </dgm:pt>
    <dgm:pt modelId="{34CD9CE2-8A54-40A1-A080-270B86125223}">
      <dgm:prSet/>
      <dgm:spPr/>
      <dgm:t>
        <a:bodyPr/>
        <a:lstStyle/>
        <a:p>
          <a:r>
            <a:rPr lang="en-GB"/>
            <a:t>a critique and application of the Cause-and-Effect model.</a:t>
          </a:r>
          <a:endParaRPr lang="en-US"/>
        </a:p>
      </dgm:t>
    </dgm:pt>
    <dgm:pt modelId="{AAA3BF71-78F6-4B4E-AAD6-5D2FF8F3BC0E}" type="parTrans" cxnId="{7242ACD6-0E5D-4C27-8A76-E6F54636C3FC}">
      <dgm:prSet/>
      <dgm:spPr/>
      <dgm:t>
        <a:bodyPr/>
        <a:lstStyle/>
        <a:p>
          <a:endParaRPr lang="en-US"/>
        </a:p>
      </dgm:t>
    </dgm:pt>
    <dgm:pt modelId="{E2A10037-24C1-496D-B3B7-300C45047F7E}" type="sibTrans" cxnId="{7242ACD6-0E5D-4C27-8A76-E6F54636C3FC}">
      <dgm:prSet/>
      <dgm:spPr/>
      <dgm:t>
        <a:bodyPr/>
        <a:lstStyle/>
        <a:p>
          <a:endParaRPr lang="en-US"/>
        </a:p>
      </dgm:t>
    </dgm:pt>
    <dgm:pt modelId="{09292A10-99C1-45F0-94F9-1B75DA3875E6}">
      <dgm:prSet/>
      <dgm:spPr/>
      <dgm:t>
        <a:bodyPr/>
        <a:lstStyle/>
        <a:p>
          <a:r>
            <a:rPr lang="en-GB"/>
            <a:t>Summary of the key findings.----</a:t>
          </a:r>
          <a:endParaRPr lang="en-US"/>
        </a:p>
      </dgm:t>
    </dgm:pt>
    <dgm:pt modelId="{C41DAF70-E489-4E9B-B99C-40C67E56877A}" type="parTrans" cxnId="{D4689950-7E46-4F80-A919-3E4C454CE378}">
      <dgm:prSet/>
      <dgm:spPr/>
      <dgm:t>
        <a:bodyPr/>
        <a:lstStyle/>
        <a:p>
          <a:endParaRPr lang="en-US"/>
        </a:p>
      </dgm:t>
    </dgm:pt>
    <dgm:pt modelId="{AF508398-8BBC-49D5-A04F-13AA216EC7E6}" type="sibTrans" cxnId="{D4689950-7E46-4F80-A919-3E4C454CE378}">
      <dgm:prSet/>
      <dgm:spPr/>
      <dgm:t>
        <a:bodyPr/>
        <a:lstStyle/>
        <a:p>
          <a:endParaRPr lang="en-US"/>
        </a:p>
      </dgm:t>
    </dgm:pt>
    <dgm:pt modelId="{B7E9549F-75C8-4858-8CAC-D3D6F96E52B4}" type="pres">
      <dgm:prSet presAssocID="{8C931DFC-0976-4806-8620-55CC250A4443}" presName="linearFlow" presStyleCnt="0">
        <dgm:presLayoutVars>
          <dgm:dir/>
          <dgm:animLvl val="lvl"/>
          <dgm:resizeHandles val="exact"/>
        </dgm:presLayoutVars>
      </dgm:prSet>
      <dgm:spPr/>
    </dgm:pt>
    <dgm:pt modelId="{570C379C-78B0-45E0-A042-92EEA33671BA}" type="pres">
      <dgm:prSet presAssocID="{BADC07B7-B608-4106-B985-EDF5A35BB9A1}" presName="composite" presStyleCnt="0"/>
      <dgm:spPr/>
    </dgm:pt>
    <dgm:pt modelId="{1CC38D34-B837-40F4-9548-282FBE8FEC52}" type="pres">
      <dgm:prSet presAssocID="{BADC07B7-B608-4106-B985-EDF5A35BB9A1}" presName="parentText" presStyleLbl="alignNode1" presStyleIdx="0" presStyleCnt="2" custLinFactNeighborX="0" custLinFactNeighborY="-411">
        <dgm:presLayoutVars>
          <dgm:chMax val="1"/>
          <dgm:bulletEnabled val="1"/>
        </dgm:presLayoutVars>
      </dgm:prSet>
      <dgm:spPr/>
    </dgm:pt>
    <dgm:pt modelId="{58808EF3-2C79-4B76-A9B2-8BE3F502D378}" type="pres">
      <dgm:prSet presAssocID="{BADC07B7-B608-4106-B985-EDF5A35BB9A1}" presName="descendantText" presStyleLbl="alignAcc1" presStyleIdx="0" presStyleCnt="2">
        <dgm:presLayoutVars>
          <dgm:bulletEnabled val="1"/>
        </dgm:presLayoutVars>
      </dgm:prSet>
      <dgm:spPr/>
    </dgm:pt>
    <dgm:pt modelId="{DA77B8DF-2DA1-443D-999A-E68D53A46C9A}" type="pres">
      <dgm:prSet presAssocID="{0E43D5A2-C71D-495E-BE72-8133189D4ADC}" presName="sp" presStyleCnt="0"/>
      <dgm:spPr/>
    </dgm:pt>
    <dgm:pt modelId="{C5D1BE49-FDC4-4AA1-A530-34C2CC7211BA}" type="pres">
      <dgm:prSet presAssocID="{1759238B-6848-4D28-BCE3-6764C4E597CB}" presName="composite" presStyleCnt="0"/>
      <dgm:spPr/>
    </dgm:pt>
    <dgm:pt modelId="{09169F4C-B2DA-4F70-AD88-5B192F446A63}" type="pres">
      <dgm:prSet presAssocID="{1759238B-6848-4D28-BCE3-6764C4E597CB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08590589-64DC-4985-AA28-FB61F7A5CE21}" type="pres">
      <dgm:prSet presAssocID="{1759238B-6848-4D28-BCE3-6764C4E597CB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C9C94201-FB78-49A7-B574-CD98BF829154}" type="presOf" srcId="{1759238B-6848-4D28-BCE3-6764C4E597CB}" destId="{09169F4C-B2DA-4F70-AD88-5B192F446A63}" srcOrd="0" destOrd="0" presId="urn:microsoft.com/office/officeart/2005/8/layout/chevron2"/>
    <dgm:cxn modelId="{FDA69F17-0181-4187-80D3-C590A58A16C2}" type="presOf" srcId="{BD9EA6B2-D14B-4016-8049-3A645F446545}" destId="{08590589-64DC-4985-AA28-FB61F7A5CE21}" srcOrd="0" destOrd="1" presId="urn:microsoft.com/office/officeart/2005/8/layout/chevron2"/>
    <dgm:cxn modelId="{75875323-ADA5-4BA7-82FE-5644A751260F}" type="presOf" srcId="{BADC07B7-B608-4106-B985-EDF5A35BB9A1}" destId="{1CC38D34-B837-40F4-9548-282FBE8FEC52}" srcOrd="0" destOrd="0" presId="urn:microsoft.com/office/officeart/2005/8/layout/chevron2"/>
    <dgm:cxn modelId="{F6E83329-39DC-45A6-89AD-FB876AA5AD66}" type="presOf" srcId="{8C931DFC-0976-4806-8620-55CC250A4443}" destId="{B7E9549F-75C8-4858-8CAC-D3D6F96E52B4}" srcOrd="0" destOrd="0" presId="urn:microsoft.com/office/officeart/2005/8/layout/chevron2"/>
    <dgm:cxn modelId="{D4689950-7E46-4F80-A919-3E4C454CE378}" srcId="{1759238B-6848-4D28-BCE3-6764C4E597CB}" destId="{09292A10-99C1-45F0-94F9-1B75DA3875E6}" srcOrd="4" destOrd="0" parTransId="{C41DAF70-E489-4E9B-B99C-40C67E56877A}" sibTransId="{AF508398-8BBC-49D5-A04F-13AA216EC7E6}"/>
    <dgm:cxn modelId="{50B0837A-6AFD-4486-A0C9-3B512EB9CA37}" srcId="{8C931DFC-0976-4806-8620-55CC250A4443}" destId="{1759238B-6848-4D28-BCE3-6764C4E597CB}" srcOrd="1" destOrd="0" parTransId="{FA5CF825-C518-4CED-B026-5A3F5990986F}" sibTransId="{3D50FE27-5A52-45D8-9ABF-D89BF46D389F}"/>
    <dgm:cxn modelId="{D193047F-7181-4C23-8AC3-55DF9BCF7059}" type="presOf" srcId="{34CD9CE2-8A54-40A1-A080-270B86125223}" destId="{08590589-64DC-4985-AA28-FB61F7A5CE21}" srcOrd="0" destOrd="3" presId="urn:microsoft.com/office/officeart/2005/8/layout/chevron2"/>
    <dgm:cxn modelId="{D2AB53A0-D205-4464-8FB4-2523EE239B28}" type="presOf" srcId="{09292A10-99C1-45F0-94F9-1B75DA3875E6}" destId="{08590589-64DC-4985-AA28-FB61F7A5CE21}" srcOrd="0" destOrd="4" presId="urn:microsoft.com/office/officeart/2005/8/layout/chevron2"/>
    <dgm:cxn modelId="{17940AAE-8D1D-4AB7-BFE3-983DD9CD982C}" srcId="{1759238B-6848-4D28-BCE3-6764C4E597CB}" destId="{2CA1F786-6B70-47AB-8B0D-08EADB111F80}" srcOrd="2" destOrd="0" parTransId="{1914AC4A-FC4D-4538-A893-3B8953AF8B7C}" sibTransId="{E110E355-79A2-438D-A643-18424BBB9E25}"/>
    <dgm:cxn modelId="{65E659B3-6E6B-4061-A97F-F59738C24EA7}" type="presOf" srcId="{2CA1F786-6B70-47AB-8B0D-08EADB111F80}" destId="{08590589-64DC-4985-AA28-FB61F7A5CE21}" srcOrd="0" destOrd="2" presId="urn:microsoft.com/office/officeart/2005/8/layout/chevron2"/>
    <dgm:cxn modelId="{B4E65FCC-D624-48D2-8AFF-1DB696DAB70D}" srcId="{1759238B-6848-4D28-BCE3-6764C4E597CB}" destId="{BD9EA6B2-D14B-4016-8049-3A645F446545}" srcOrd="1" destOrd="0" parTransId="{1F972F7D-550F-49FE-A2C1-5EE076434B90}" sibTransId="{568F4817-326B-4468-9DBC-F6696DC21AD2}"/>
    <dgm:cxn modelId="{78D01DD5-8828-453F-9AEE-41CCF95ACE0B}" type="presOf" srcId="{9CF3C319-D9DF-4626-ACC7-D8F2BC65FAFE}" destId="{08590589-64DC-4985-AA28-FB61F7A5CE21}" srcOrd="0" destOrd="0" presId="urn:microsoft.com/office/officeart/2005/8/layout/chevron2"/>
    <dgm:cxn modelId="{7242ACD6-0E5D-4C27-8A76-E6F54636C3FC}" srcId="{1759238B-6848-4D28-BCE3-6764C4E597CB}" destId="{34CD9CE2-8A54-40A1-A080-270B86125223}" srcOrd="3" destOrd="0" parTransId="{AAA3BF71-78F6-4B4E-AAD6-5D2FF8F3BC0E}" sibTransId="{E2A10037-24C1-496D-B3B7-300C45047F7E}"/>
    <dgm:cxn modelId="{DC6F36DC-AB3E-458C-BD95-2611FA3B4386}" srcId="{1759238B-6848-4D28-BCE3-6764C4E597CB}" destId="{9CF3C319-D9DF-4626-ACC7-D8F2BC65FAFE}" srcOrd="0" destOrd="0" parTransId="{CB9BD02D-F26C-4AA8-BA2F-065CE506CECE}" sibTransId="{439CE16F-2056-4590-8268-7E0B1BA4347C}"/>
    <dgm:cxn modelId="{0E67E3F0-4B02-449A-95EC-CBBF22AA28DE}" srcId="{8C931DFC-0976-4806-8620-55CC250A4443}" destId="{BADC07B7-B608-4106-B985-EDF5A35BB9A1}" srcOrd="0" destOrd="0" parTransId="{19346BE1-56FE-4AAD-93ED-691E94AE6984}" sibTransId="{0E43D5A2-C71D-495E-BE72-8133189D4ADC}"/>
    <dgm:cxn modelId="{F7ECE502-9E44-4287-AB1E-FBC4F0DD9D99}" type="presParOf" srcId="{B7E9549F-75C8-4858-8CAC-D3D6F96E52B4}" destId="{570C379C-78B0-45E0-A042-92EEA33671BA}" srcOrd="0" destOrd="0" presId="urn:microsoft.com/office/officeart/2005/8/layout/chevron2"/>
    <dgm:cxn modelId="{9FB7F736-41C8-4825-B0D7-20FE93F77798}" type="presParOf" srcId="{570C379C-78B0-45E0-A042-92EEA33671BA}" destId="{1CC38D34-B837-40F4-9548-282FBE8FEC52}" srcOrd="0" destOrd="0" presId="urn:microsoft.com/office/officeart/2005/8/layout/chevron2"/>
    <dgm:cxn modelId="{F8F21A3D-E776-41F2-B272-DC16662B3956}" type="presParOf" srcId="{570C379C-78B0-45E0-A042-92EEA33671BA}" destId="{58808EF3-2C79-4B76-A9B2-8BE3F502D378}" srcOrd="1" destOrd="0" presId="urn:microsoft.com/office/officeart/2005/8/layout/chevron2"/>
    <dgm:cxn modelId="{A8EE601E-64C5-4795-BD2C-C8543D2E3D59}" type="presParOf" srcId="{B7E9549F-75C8-4858-8CAC-D3D6F96E52B4}" destId="{DA77B8DF-2DA1-443D-999A-E68D53A46C9A}" srcOrd="1" destOrd="0" presId="urn:microsoft.com/office/officeart/2005/8/layout/chevron2"/>
    <dgm:cxn modelId="{929017BD-9050-4A55-8AAC-4B096F79CB87}" type="presParOf" srcId="{B7E9549F-75C8-4858-8CAC-D3D6F96E52B4}" destId="{C5D1BE49-FDC4-4AA1-A530-34C2CC7211BA}" srcOrd="2" destOrd="0" presId="urn:microsoft.com/office/officeart/2005/8/layout/chevron2"/>
    <dgm:cxn modelId="{FA8F1671-5836-4575-B4CC-88DB208C70E0}" type="presParOf" srcId="{C5D1BE49-FDC4-4AA1-A530-34C2CC7211BA}" destId="{09169F4C-B2DA-4F70-AD88-5B192F446A63}" srcOrd="0" destOrd="0" presId="urn:microsoft.com/office/officeart/2005/8/layout/chevron2"/>
    <dgm:cxn modelId="{1DBAB4F1-EC63-4F98-98B2-9D01CB137598}" type="presParOf" srcId="{C5D1BE49-FDC4-4AA1-A530-34C2CC7211BA}" destId="{08590589-64DC-4985-AA28-FB61F7A5CE2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5AD4F7-DB9D-4DBB-A714-1270B1AF12B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8D04E82-77A0-42F3-8D18-74C4E82CE51B}">
      <dgm:prSet/>
      <dgm:spPr/>
      <dgm:t>
        <a:bodyPr/>
        <a:lstStyle/>
        <a:p>
          <a:r>
            <a:rPr lang="en-GB"/>
            <a:t>Green Haven Florists  is experiencing  a decline in store sales due to a combination of external market  pressures and internal operational challenges </a:t>
          </a:r>
          <a:endParaRPr lang="en-US"/>
        </a:p>
      </dgm:t>
    </dgm:pt>
    <dgm:pt modelId="{C7B0B66E-A86D-4561-A0EE-2B34AE219BBC}" type="parTrans" cxnId="{C36EE57A-7911-4EE9-9C84-75E62DB92C22}">
      <dgm:prSet/>
      <dgm:spPr/>
      <dgm:t>
        <a:bodyPr/>
        <a:lstStyle/>
        <a:p>
          <a:endParaRPr lang="en-US"/>
        </a:p>
      </dgm:t>
    </dgm:pt>
    <dgm:pt modelId="{C4321424-E864-40A5-A847-2F59C667BEB2}" type="sibTrans" cxnId="{C36EE57A-7911-4EE9-9C84-75E62DB92C22}">
      <dgm:prSet/>
      <dgm:spPr/>
      <dgm:t>
        <a:bodyPr/>
        <a:lstStyle/>
        <a:p>
          <a:endParaRPr lang="en-US"/>
        </a:p>
      </dgm:t>
    </dgm:pt>
    <dgm:pt modelId="{9EFEEBFD-A5D3-4630-8551-FD0CD7A2A7D6}">
      <dgm:prSet/>
      <dgm:spPr/>
      <dgm:t>
        <a:bodyPr/>
        <a:lstStyle/>
        <a:p>
          <a:r>
            <a:rPr lang="en-GB"/>
            <a:t>Increased  competition  from online and large Retailers: The growth of online flower delivery services  presents a major external threat</a:t>
          </a:r>
          <a:endParaRPr lang="en-US"/>
        </a:p>
      </dgm:t>
    </dgm:pt>
    <dgm:pt modelId="{C669166C-4743-4DB5-87BE-187F2945F3AF}" type="parTrans" cxnId="{9BCCC9E8-3FC0-4F4A-91E8-A1BFE5F34DC3}">
      <dgm:prSet/>
      <dgm:spPr/>
      <dgm:t>
        <a:bodyPr/>
        <a:lstStyle/>
        <a:p>
          <a:endParaRPr lang="en-US"/>
        </a:p>
      </dgm:t>
    </dgm:pt>
    <dgm:pt modelId="{1A906F1A-C92A-47E6-B4B2-5DD5D8916917}" type="sibTrans" cxnId="{9BCCC9E8-3FC0-4F4A-91E8-A1BFE5F34DC3}">
      <dgm:prSet/>
      <dgm:spPr/>
      <dgm:t>
        <a:bodyPr/>
        <a:lstStyle/>
        <a:p>
          <a:endParaRPr lang="en-US"/>
        </a:p>
      </dgm:t>
    </dgm:pt>
    <dgm:pt modelId="{B5D59B3C-802D-4277-B75D-D1F6EB2F52E8}">
      <dgm:prSet/>
      <dgm:spPr/>
      <dgm:t>
        <a:bodyPr/>
        <a:lstStyle/>
        <a:p>
          <a:r>
            <a:rPr lang="en-GB"/>
            <a:t>Limited Marketing and Customer Engagement:  Green Haven  Florists relies heavily on word of mouth and infrequent social media activity.</a:t>
          </a:r>
          <a:endParaRPr lang="en-US"/>
        </a:p>
      </dgm:t>
    </dgm:pt>
    <dgm:pt modelId="{86694362-31E1-4D15-B18E-D362BE68EDEF}" type="parTrans" cxnId="{B44D2039-9897-4605-B8EC-02BA9A7EDF25}">
      <dgm:prSet/>
      <dgm:spPr/>
      <dgm:t>
        <a:bodyPr/>
        <a:lstStyle/>
        <a:p>
          <a:endParaRPr lang="en-US"/>
        </a:p>
      </dgm:t>
    </dgm:pt>
    <dgm:pt modelId="{639CB331-07A9-4C35-8CF3-E0ECC6287154}" type="sibTrans" cxnId="{B44D2039-9897-4605-B8EC-02BA9A7EDF25}">
      <dgm:prSet/>
      <dgm:spPr/>
      <dgm:t>
        <a:bodyPr/>
        <a:lstStyle/>
        <a:p>
          <a:endParaRPr lang="en-US"/>
        </a:p>
      </dgm:t>
    </dgm:pt>
    <dgm:pt modelId="{F68B8F5F-13D6-4D8B-B10C-30153628DB3D}">
      <dgm:prSet/>
      <dgm:spPr/>
      <dgm:t>
        <a:bodyPr/>
        <a:lstStyle/>
        <a:p>
          <a:r>
            <a:rPr lang="en-GB"/>
            <a:t>The Reasons  that are contributing to the decline in sales</a:t>
          </a:r>
          <a:endParaRPr lang="en-US"/>
        </a:p>
      </dgm:t>
    </dgm:pt>
    <dgm:pt modelId="{0D6D6EBA-5F80-4179-A24D-6C17A1FEC1B4}" type="parTrans" cxnId="{B554C139-8297-4013-8A81-87FCDD216236}">
      <dgm:prSet/>
      <dgm:spPr/>
      <dgm:t>
        <a:bodyPr/>
        <a:lstStyle/>
        <a:p>
          <a:endParaRPr lang="en-US"/>
        </a:p>
      </dgm:t>
    </dgm:pt>
    <dgm:pt modelId="{F6226E30-7E7E-4344-A9DC-F3C5188F92D1}" type="sibTrans" cxnId="{B554C139-8297-4013-8A81-87FCDD216236}">
      <dgm:prSet/>
      <dgm:spPr/>
      <dgm:t>
        <a:bodyPr/>
        <a:lstStyle/>
        <a:p>
          <a:endParaRPr lang="en-US"/>
        </a:p>
      </dgm:t>
    </dgm:pt>
    <dgm:pt modelId="{50BB3329-2E3E-4A32-BCD5-3EDBAEF3A87E}">
      <dgm:prSet/>
      <dgm:spPr/>
      <dgm:t>
        <a:bodyPr/>
        <a:lstStyle/>
        <a:p>
          <a:r>
            <a:rPr lang="en-GB"/>
            <a:t>weak digital presence  and an outdated Website </a:t>
          </a:r>
          <a:endParaRPr lang="en-US"/>
        </a:p>
      </dgm:t>
    </dgm:pt>
    <dgm:pt modelId="{BF7089B3-7368-4F4E-9855-D6E526869650}" type="parTrans" cxnId="{005C6784-60FC-48DE-BD8C-89AE929FDEC6}">
      <dgm:prSet/>
      <dgm:spPr/>
      <dgm:t>
        <a:bodyPr/>
        <a:lstStyle/>
        <a:p>
          <a:endParaRPr lang="en-US"/>
        </a:p>
      </dgm:t>
    </dgm:pt>
    <dgm:pt modelId="{BFE4CC9D-3E76-4594-A7D1-4EC778DE17D3}" type="sibTrans" cxnId="{005C6784-60FC-48DE-BD8C-89AE929FDEC6}">
      <dgm:prSet/>
      <dgm:spPr/>
      <dgm:t>
        <a:bodyPr/>
        <a:lstStyle/>
        <a:p>
          <a:endParaRPr lang="en-US"/>
        </a:p>
      </dgm:t>
    </dgm:pt>
    <dgm:pt modelId="{3E10AAF3-67FA-4B24-A9A7-25A2023DEE1F}">
      <dgm:prSet/>
      <dgm:spPr/>
      <dgm:t>
        <a:bodyPr/>
        <a:lstStyle/>
        <a:p>
          <a:r>
            <a:rPr lang="en-GB"/>
            <a:t>Declining  Foot Traffic and High Street changes</a:t>
          </a:r>
          <a:endParaRPr lang="en-US"/>
        </a:p>
      </dgm:t>
    </dgm:pt>
    <dgm:pt modelId="{0F181AD1-B2FC-49D4-82EB-119013F3849A}" type="parTrans" cxnId="{3B3DE86A-DC4A-480D-9392-578A2BD146FE}">
      <dgm:prSet/>
      <dgm:spPr/>
      <dgm:t>
        <a:bodyPr/>
        <a:lstStyle/>
        <a:p>
          <a:endParaRPr lang="en-US"/>
        </a:p>
      </dgm:t>
    </dgm:pt>
    <dgm:pt modelId="{81F35697-7164-40DD-94E9-F77DCDD8A20B}" type="sibTrans" cxnId="{3B3DE86A-DC4A-480D-9392-578A2BD146FE}">
      <dgm:prSet/>
      <dgm:spPr/>
      <dgm:t>
        <a:bodyPr/>
        <a:lstStyle/>
        <a:p>
          <a:endParaRPr lang="en-US"/>
        </a:p>
      </dgm:t>
    </dgm:pt>
    <dgm:pt modelId="{1DDCA177-215F-4954-9F30-10459779CD34}">
      <dgm:prSet/>
      <dgm:spPr/>
      <dgm:t>
        <a:bodyPr/>
        <a:lstStyle/>
        <a:p>
          <a:r>
            <a:rPr lang="en-GB"/>
            <a:t>Rising operational and supply costs</a:t>
          </a:r>
          <a:endParaRPr lang="en-US"/>
        </a:p>
      </dgm:t>
    </dgm:pt>
    <dgm:pt modelId="{B31DC835-2080-4F6C-BDF4-4868B8CD1EB6}" type="parTrans" cxnId="{F810D9F6-9DB6-46EB-B8DE-8DC90DBB12F7}">
      <dgm:prSet/>
      <dgm:spPr/>
      <dgm:t>
        <a:bodyPr/>
        <a:lstStyle/>
        <a:p>
          <a:endParaRPr lang="en-US"/>
        </a:p>
      </dgm:t>
    </dgm:pt>
    <dgm:pt modelId="{9DBAC41B-BB66-4EC1-952A-0E82F4F54BFC}" type="sibTrans" cxnId="{F810D9F6-9DB6-46EB-B8DE-8DC90DBB12F7}">
      <dgm:prSet/>
      <dgm:spPr/>
      <dgm:t>
        <a:bodyPr/>
        <a:lstStyle/>
        <a:p>
          <a:endParaRPr lang="en-US"/>
        </a:p>
      </dgm:t>
    </dgm:pt>
    <dgm:pt modelId="{A5D49F9E-229E-4572-B1BE-CF249EB1E354}">
      <dgm:prSet/>
      <dgm:spPr/>
      <dgm:t>
        <a:bodyPr/>
        <a:lstStyle/>
        <a:p>
          <a:r>
            <a:rPr lang="en-GB"/>
            <a:t>Collectively, these issues have resulted in 30% decline in in-store sales        over the past 12 months</a:t>
          </a:r>
          <a:endParaRPr lang="en-US"/>
        </a:p>
      </dgm:t>
    </dgm:pt>
    <dgm:pt modelId="{4E9684A6-6374-4229-A7F5-C5C9992D9F4C}" type="parTrans" cxnId="{4E6AE53D-8CEA-48B1-900B-127594A8E05A}">
      <dgm:prSet/>
      <dgm:spPr/>
      <dgm:t>
        <a:bodyPr/>
        <a:lstStyle/>
        <a:p>
          <a:endParaRPr lang="en-US"/>
        </a:p>
      </dgm:t>
    </dgm:pt>
    <dgm:pt modelId="{196B0EFB-4E6D-46A9-8EF4-ABFE0AC5DA67}" type="sibTrans" cxnId="{4E6AE53D-8CEA-48B1-900B-127594A8E05A}">
      <dgm:prSet/>
      <dgm:spPr/>
      <dgm:t>
        <a:bodyPr/>
        <a:lstStyle/>
        <a:p>
          <a:endParaRPr lang="en-US"/>
        </a:p>
      </dgm:t>
    </dgm:pt>
    <dgm:pt modelId="{D76CFBC8-D477-4B95-9726-5307E59CF253}" type="pres">
      <dgm:prSet presAssocID="{255AD4F7-DB9D-4DBB-A714-1270B1AF12BE}" presName="Name0" presStyleCnt="0">
        <dgm:presLayoutVars>
          <dgm:dir/>
          <dgm:resizeHandles val="exact"/>
        </dgm:presLayoutVars>
      </dgm:prSet>
      <dgm:spPr/>
    </dgm:pt>
    <dgm:pt modelId="{7D2F9266-89BB-4B8E-B5F6-9B3E0596DEEF}" type="pres">
      <dgm:prSet presAssocID="{58D04E82-77A0-42F3-8D18-74C4E82CE51B}" presName="node" presStyleLbl="node1" presStyleIdx="0" presStyleCnt="8">
        <dgm:presLayoutVars>
          <dgm:bulletEnabled val="1"/>
        </dgm:presLayoutVars>
      </dgm:prSet>
      <dgm:spPr/>
    </dgm:pt>
    <dgm:pt modelId="{9F91FFB4-C970-4583-A202-164C584FBD7D}" type="pres">
      <dgm:prSet presAssocID="{C4321424-E864-40A5-A847-2F59C667BEB2}" presName="sibTrans" presStyleLbl="sibTrans1D1" presStyleIdx="0" presStyleCnt="7"/>
      <dgm:spPr/>
    </dgm:pt>
    <dgm:pt modelId="{EFCEA215-5A00-4D0A-A9B9-0B572B0062DA}" type="pres">
      <dgm:prSet presAssocID="{C4321424-E864-40A5-A847-2F59C667BEB2}" presName="connectorText" presStyleLbl="sibTrans1D1" presStyleIdx="0" presStyleCnt="7"/>
      <dgm:spPr/>
    </dgm:pt>
    <dgm:pt modelId="{F564BEFD-E1B1-43D5-96C4-6024E7420F1F}" type="pres">
      <dgm:prSet presAssocID="{9EFEEBFD-A5D3-4630-8551-FD0CD7A2A7D6}" presName="node" presStyleLbl="node1" presStyleIdx="1" presStyleCnt="8" custLinFactNeighborX="-661" custLinFactNeighborY="1888">
        <dgm:presLayoutVars>
          <dgm:bulletEnabled val="1"/>
        </dgm:presLayoutVars>
      </dgm:prSet>
      <dgm:spPr/>
    </dgm:pt>
    <dgm:pt modelId="{42869DB8-035D-41F1-966B-F75AA8B24A02}" type="pres">
      <dgm:prSet presAssocID="{1A906F1A-C92A-47E6-B4B2-5DD5D8916917}" presName="sibTrans" presStyleLbl="sibTrans1D1" presStyleIdx="1" presStyleCnt="7"/>
      <dgm:spPr/>
    </dgm:pt>
    <dgm:pt modelId="{846097CE-A1E8-404C-850E-72DC43E65032}" type="pres">
      <dgm:prSet presAssocID="{1A906F1A-C92A-47E6-B4B2-5DD5D8916917}" presName="connectorText" presStyleLbl="sibTrans1D1" presStyleIdx="1" presStyleCnt="7"/>
      <dgm:spPr/>
    </dgm:pt>
    <dgm:pt modelId="{ADFDF0F0-3F41-4DF3-8EA9-EBE47FA8B3B3}" type="pres">
      <dgm:prSet presAssocID="{B5D59B3C-802D-4277-B75D-D1F6EB2F52E8}" presName="node" presStyleLbl="node1" presStyleIdx="2" presStyleCnt="8">
        <dgm:presLayoutVars>
          <dgm:bulletEnabled val="1"/>
        </dgm:presLayoutVars>
      </dgm:prSet>
      <dgm:spPr/>
    </dgm:pt>
    <dgm:pt modelId="{7EE663C7-6C9C-4B86-837E-378CE42F3EF4}" type="pres">
      <dgm:prSet presAssocID="{639CB331-07A9-4C35-8CF3-E0ECC6287154}" presName="sibTrans" presStyleLbl="sibTrans1D1" presStyleIdx="2" presStyleCnt="7"/>
      <dgm:spPr/>
    </dgm:pt>
    <dgm:pt modelId="{9FEDE57F-80D2-4012-AFD4-9092CF2EEF81}" type="pres">
      <dgm:prSet presAssocID="{639CB331-07A9-4C35-8CF3-E0ECC6287154}" presName="connectorText" presStyleLbl="sibTrans1D1" presStyleIdx="2" presStyleCnt="7"/>
      <dgm:spPr/>
    </dgm:pt>
    <dgm:pt modelId="{0CF56051-0A97-429D-B103-63E62C7137C4}" type="pres">
      <dgm:prSet presAssocID="{F68B8F5F-13D6-4D8B-B10C-30153628DB3D}" presName="node" presStyleLbl="node1" presStyleIdx="3" presStyleCnt="8">
        <dgm:presLayoutVars>
          <dgm:bulletEnabled val="1"/>
        </dgm:presLayoutVars>
      </dgm:prSet>
      <dgm:spPr/>
    </dgm:pt>
    <dgm:pt modelId="{03DB7DE7-4969-41A6-8FFA-E26B603644ED}" type="pres">
      <dgm:prSet presAssocID="{F6226E30-7E7E-4344-A9DC-F3C5188F92D1}" presName="sibTrans" presStyleLbl="sibTrans1D1" presStyleIdx="3" presStyleCnt="7"/>
      <dgm:spPr/>
    </dgm:pt>
    <dgm:pt modelId="{D70757C9-1404-4FAE-AB1A-F35069E00B32}" type="pres">
      <dgm:prSet presAssocID="{F6226E30-7E7E-4344-A9DC-F3C5188F92D1}" presName="connectorText" presStyleLbl="sibTrans1D1" presStyleIdx="3" presStyleCnt="7"/>
      <dgm:spPr/>
    </dgm:pt>
    <dgm:pt modelId="{CABC405A-F17B-49BA-BA6A-822DCA560C31}" type="pres">
      <dgm:prSet presAssocID="{50BB3329-2E3E-4A32-BCD5-3EDBAEF3A87E}" presName="node" presStyleLbl="node1" presStyleIdx="4" presStyleCnt="8">
        <dgm:presLayoutVars>
          <dgm:bulletEnabled val="1"/>
        </dgm:presLayoutVars>
      </dgm:prSet>
      <dgm:spPr/>
    </dgm:pt>
    <dgm:pt modelId="{068ED4E7-C35A-468B-AC8F-AC8C078453F8}" type="pres">
      <dgm:prSet presAssocID="{BFE4CC9D-3E76-4594-A7D1-4EC778DE17D3}" presName="sibTrans" presStyleLbl="sibTrans1D1" presStyleIdx="4" presStyleCnt="7"/>
      <dgm:spPr/>
    </dgm:pt>
    <dgm:pt modelId="{6EFEF57F-B68D-4DA1-B4A1-909B39EAF42C}" type="pres">
      <dgm:prSet presAssocID="{BFE4CC9D-3E76-4594-A7D1-4EC778DE17D3}" presName="connectorText" presStyleLbl="sibTrans1D1" presStyleIdx="4" presStyleCnt="7"/>
      <dgm:spPr/>
    </dgm:pt>
    <dgm:pt modelId="{CA05CBE8-21F4-4A04-960D-A35591AB37D1}" type="pres">
      <dgm:prSet presAssocID="{3E10AAF3-67FA-4B24-A9A7-25A2023DEE1F}" presName="node" presStyleLbl="node1" presStyleIdx="5" presStyleCnt="8">
        <dgm:presLayoutVars>
          <dgm:bulletEnabled val="1"/>
        </dgm:presLayoutVars>
      </dgm:prSet>
      <dgm:spPr/>
    </dgm:pt>
    <dgm:pt modelId="{470DD9DF-CEE1-47F9-B3B4-EBAE23F1AEBC}" type="pres">
      <dgm:prSet presAssocID="{81F35697-7164-40DD-94E9-F77DCDD8A20B}" presName="sibTrans" presStyleLbl="sibTrans1D1" presStyleIdx="5" presStyleCnt="7"/>
      <dgm:spPr/>
    </dgm:pt>
    <dgm:pt modelId="{46D90991-5BDA-4B50-8D80-FC939B138A25}" type="pres">
      <dgm:prSet presAssocID="{81F35697-7164-40DD-94E9-F77DCDD8A20B}" presName="connectorText" presStyleLbl="sibTrans1D1" presStyleIdx="5" presStyleCnt="7"/>
      <dgm:spPr/>
    </dgm:pt>
    <dgm:pt modelId="{7420B1D6-9E86-4E87-8C05-DE9B98646396}" type="pres">
      <dgm:prSet presAssocID="{1DDCA177-215F-4954-9F30-10459779CD34}" presName="node" presStyleLbl="node1" presStyleIdx="6" presStyleCnt="8">
        <dgm:presLayoutVars>
          <dgm:bulletEnabled val="1"/>
        </dgm:presLayoutVars>
      </dgm:prSet>
      <dgm:spPr/>
    </dgm:pt>
    <dgm:pt modelId="{8F7F8D75-9778-4883-BE77-6BAF66A2F9FE}" type="pres">
      <dgm:prSet presAssocID="{9DBAC41B-BB66-4EC1-952A-0E82F4F54BFC}" presName="sibTrans" presStyleLbl="sibTrans1D1" presStyleIdx="6" presStyleCnt="7"/>
      <dgm:spPr/>
    </dgm:pt>
    <dgm:pt modelId="{2389AA42-8BC0-4BFE-83D9-879D18734C32}" type="pres">
      <dgm:prSet presAssocID="{9DBAC41B-BB66-4EC1-952A-0E82F4F54BFC}" presName="connectorText" presStyleLbl="sibTrans1D1" presStyleIdx="6" presStyleCnt="7"/>
      <dgm:spPr/>
    </dgm:pt>
    <dgm:pt modelId="{ED5CCD59-E544-49A3-8217-AFECBFDFD0C8}" type="pres">
      <dgm:prSet presAssocID="{A5D49F9E-229E-4572-B1BE-CF249EB1E354}" presName="node" presStyleLbl="node1" presStyleIdx="7" presStyleCnt="8">
        <dgm:presLayoutVars>
          <dgm:bulletEnabled val="1"/>
        </dgm:presLayoutVars>
      </dgm:prSet>
      <dgm:spPr/>
    </dgm:pt>
  </dgm:ptLst>
  <dgm:cxnLst>
    <dgm:cxn modelId="{D3E27104-F6A3-43C1-9182-400A91F46863}" type="presOf" srcId="{58D04E82-77A0-42F3-8D18-74C4E82CE51B}" destId="{7D2F9266-89BB-4B8E-B5F6-9B3E0596DEEF}" srcOrd="0" destOrd="0" presId="urn:microsoft.com/office/officeart/2016/7/layout/RepeatingBendingProcessNew"/>
    <dgm:cxn modelId="{B21FD80F-CE12-47BE-A9D6-EA6EA4041075}" type="presOf" srcId="{F6226E30-7E7E-4344-A9DC-F3C5188F92D1}" destId="{03DB7DE7-4969-41A6-8FFA-E26B603644ED}" srcOrd="0" destOrd="0" presId="urn:microsoft.com/office/officeart/2016/7/layout/RepeatingBendingProcessNew"/>
    <dgm:cxn modelId="{9ADCF416-EDF9-4F07-84D9-AA6B7ABD9C90}" type="presOf" srcId="{C4321424-E864-40A5-A847-2F59C667BEB2}" destId="{EFCEA215-5A00-4D0A-A9B9-0B572B0062DA}" srcOrd="1" destOrd="0" presId="urn:microsoft.com/office/officeart/2016/7/layout/RepeatingBendingProcessNew"/>
    <dgm:cxn modelId="{32CE6E29-D00C-4F41-9CB4-0427B34443E6}" type="presOf" srcId="{639CB331-07A9-4C35-8CF3-E0ECC6287154}" destId="{7EE663C7-6C9C-4B86-837E-378CE42F3EF4}" srcOrd="0" destOrd="0" presId="urn:microsoft.com/office/officeart/2016/7/layout/RepeatingBendingProcessNew"/>
    <dgm:cxn modelId="{B44D2039-9897-4605-B8EC-02BA9A7EDF25}" srcId="{255AD4F7-DB9D-4DBB-A714-1270B1AF12BE}" destId="{B5D59B3C-802D-4277-B75D-D1F6EB2F52E8}" srcOrd="2" destOrd="0" parTransId="{86694362-31E1-4D15-B18E-D362BE68EDEF}" sibTransId="{639CB331-07A9-4C35-8CF3-E0ECC6287154}"/>
    <dgm:cxn modelId="{B554C139-8297-4013-8A81-87FCDD216236}" srcId="{255AD4F7-DB9D-4DBB-A714-1270B1AF12BE}" destId="{F68B8F5F-13D6-4D8B-B10C-30153628DB3D}" srcOrd="3" destOrd="0" parTransId="{0D6D6EBA-5F80-4179-A24D-6C17A1FEC1B4}" sibTransId="{F6226E30-7E7E-4344-A9DC-F3C5188F92D1}"/>
    <dgm:cxn modelId="{02C88D3A-9CF4-44C2-B457-2E841FB00485}" type="presOf" srcId="{3E10AAF3-67FA-4B24-A9A7-25A2023DEE1F}" destId="{CA05CBE8-21F4-4A04-960D-A35591AB37D1}" srcOrd="0" destOrd="0" presId="urn:microsoft.com/office/officeart/2016/7/layout/RepeatingBendingProcessNew"/>
    <dgm:cxn modelId="{3275D03D-1E85-4229-8810-D6D2A2280B53}" type="presOf" srcId="{50BB3329-2E3E-4A32-BCD5-3EDBAEF3A87E}" destId="{CABC405A-F17B-49BA-BA6A-822DCA560C31}" srcOrd="0" destOrd="0" presId="urn:microsoft.com/office/officeart/2016/7/layout/RepeatingBendingProcessNew"/>
    <dgm:cxn modelId="{4E6AE53D-8CEA-48B1-900B-127594A8E05A}" srcId="{255AD4F7-DB9D-4DBB-A714-1270B1AF12BE}" destId="{A5D49F9E-229E-4572-B1BE-CF249EB1E354}" srcOrd="7" destOrd="0" parTransId="{4E9684A6-6374-4229-A7F5-C5C9992D9F4C}" sibTransId="{196B0EFB-4E6D-46A9-8EF4-ABFE0AC5DA67}"/>
    <dgm:cxn modelId="{BD975E3E-FBD3-4CA9-B731-14AD0F7A5FDE}" type="presOf" srcId="{9DBAC41B-BB66-4EC1-952A-0E82F4F54BFC}" destId="{8F7F8D75-9778-4883-BE77-6BAF66A2F9FE}" srcOrd="0" destOrd="0" presId="urn:microsoft.com/office/officeart/2016/7/layout/RepeatingBendingProcessNew"/>
    <dgm:cxn modelId="{3B3DE86A-DC4A-480D-9392-578A2BD146FE}" srcId="{255AD4F7-DB9D-4DBB-A714-1270B1AF12BE}" destId="{3E10AAF3-67FA-4B24-A9A7-25A2023DEE1F}" srcOrd="5" destOrd="0" parTransId="{0F181AD1-B2FC-49D4-82EB-119013F3849A}" sibTransId="{81F35697-7164-40DD-94E9-F77DCDD8A20B}"/>
    <dgm:cxn modelId="{640BA54B-225E-4B57-91B8-9BA823488DF7}" type="presOf" srcId="{81F35697-7164-40DD-94E9-F77DCDD8A20B}" destId="{46D90991-5BDA-4B50-8D80-FC939B138A25}" srcOrd="1" destOrd="0" presId="urn:microsoft.com/office/officeart/2016/7/layout/RepeatingBendingProcessNew"/>
    <dgm:cxn modelId="{59F7DC6E-CFC8-44BE-940D-A7571A26E827}" type="presOf" srcId="{F68B8F5F-13D6-4D8B-B10C-30153628DB3D}" destId="{0CF56051-0A97-429D-B103-63E62C7137C4}" srcOrd="0" destOrd="0" presId="urn:microsoft.com/office/officeart/2016/7/layout/RepeatingBendingProcessNew"/>
    <dgm:cxn modelId="{A1E94F79-C22E-4796-B197-28B409310A69}" type="presOf" srcId="{1A906F1A-C92A-47E6-B4B2-5DD5D8916917}" destId="{846097CE-A1E8-404C-850E-72DC43E65032}" srcOrd="1" destOrd="0" presId="urn:microsoft.com/office/officeart/2016/7/layout/RepeatingBendingProcessNew"/>
    <dgm:cxn modelId="{C36EE57A-7911-4EE9-9C84-75E62DB92C22}" srcId="{255AD4F7-DB9D-4DBB-A714-1270B1AF12BE}" destId="{58D04E82-77A0-42F3-8D18-74C4E82CE51B}" srcOrd="0" destOrd="0" parTransId="{C7B0B66E-A86D-4561-A0EE-2B34AE219BBC}" sibTransId="{C4321424-E864-40A5-A847-2F59C667BEB2}"/>
    <dgm:cxn modelId="{17C0817E-F256-4CB8-9A98-6BBD4C6E2FDB}" type="presOf" srcId="{81F35697-7164-40DD-94E9-F77DCDD8A20B}" destId="{470DD9DF-CEE1-47F9-B3B4-EBAE23F1AEBC}" srcOrd="0" destOrd="0" presId="urn:microsoft.com/office/officeart/2016/7/layout/RepeatingBendingProcessNew"/>
    <dgm:cxn modelId="{C2A5F681-7B69-42E0-AFAC-0B738955B4BC}" type="presOf" srcId="{BFE4CC9D-3E76-4594-A7D1-4EC778DE17D3}" destId="{068ED4E7-C35A-468B-AC8F-AC8C078453F8}" srcOrd="0" destOrd="0" presId="urn:microsoft.com/office/officeart/2016/7/layout/RepeatingBendingProcessNew"/>
    <dgm:cxn modelId="{20F82A83-9D5D-4549-BE27-B27B4E25E68E}" type="presOf" srcId="{9EFEEBFD-A5D3-4630-8551-FD0CD7A2A7D6}" destId="{F564BEFD-E1B1-43D5-96C4-6024E7420F1F}" srcOrd="0" destOrd="0" presId="urn:microsoft.com/office/officeart/2016/7/layout/RepeatingBendingProcessNew"/>
    <dgm:cxn modelId="{005C6784-60FC-48DE-BD8C-89AE929FDEC6}" srcId="{255AD4F7-DB9D-4DBB-A714-1270B1AF12BE}" destId="{50BB3329-2E3E-4A32-BCD5-3EDBAEF3A87E}" srcOrd="4" destOrd="0" parTransId="{BF7089B3-7368-4F4E-9855-D6E526869650}" sibTransId="{BFE4CC9D-3E76-4594-A7D1-4EC778DE17D3}"/>
    <dgm:cxn modelId="{E9AD6586-1C59-4E0F-9CF1-6C9141210B4B}" type="presOf" srcId="{9DBAC41B-BB66-4EC1-952A-0E82F4F54BFC}" destId="{2389AA42-8BC0-4BFE-83D9-879D18734C32}" srcOrd="1" destOrd="0" presId="urn:microsoft.com/office/officeart/2016/7/layout/RepeatingBendingProcessNew"/>
    <dgm:cxn modelId="{4FCA3F8F-FD9A-4062-A835-B9A43F9B2F7A}" type="presOf" srcId="{F6226E30-7E7E-4344-A9DC-F3C5188F92D1}" destId="{D70757C9-1404-4FAE-AB1A-F35069E00B32}" srcOrd="1" destOrd="0" presId="urn:microsoft.com/office/officeart/2016/7/layout/RepeatingBendingProcessNew"/>
    <dgm:cxn modelId="{C9D232AA-202D-4AB1-8AC8-72608DEC34E0}" type="presOf" srcId="{BFE4CC9D-3E76-4594-A7D1-4EC778DE17D3}" destId="{6EFEF57F-B68D-4DA1-B4A1-909B39EAF42C}" srcOrd="1" destOrd="0" presId="urn:microsoft.com/office/officeart/2016/7/layout/RepeatingBendingProcessNew"/>
    <dgm:cxn modelId="{3FC1A1C2-5D21-4804-A5A4-367A57FEF537}" type="presOf" srcId="{1A906F1A-C92A-47E6-B4B2-5DD5D8916917}" destId="{42869DB8-035D-41F1-966B-F75AA8B24A02}" srcOrd="0" destOrd="0" presId="urn:microsoft.com/office/officeart/2016/7/layout/RepeatingBendingProcessNew"/>
    <dgm:cxn modelId="{F10629C7-0495-4834-91C1-743E3ABAA0A9}" type="presOf" srcId="{255AD4F7-DB9D-4DBB-A714-1270B1AF12BE}" destId="{D76CFBC8-D477-4B95-9726-5307E59CF253}" srcOrd="0" destOrd="0" presId="urn:microsoft.com/office/officeart/2016/7/layout/RepeatingBendingProcessNew"/>
    <dgm:cxn modelId="{1BCB25CE-9B94-4CE4-9953-7E650FA700A5}" type="presOf" srcId="{B5D59B3C-802D-4277-B75D-D1F6EB2F52E8}" destId="{ADFDF0F0-3F41-4DF3-8EA9-EBE47FA8B3B3}" srcOrd="0" destOrd="0" presId="urn:microsoft.com/office/officeart/2016/7/layout/RepeatingBendingProcessNew"/>
    <dgm:cxn modelId="{E93FFACF-AEA9-4416-9777-C760C79199D3}" type="presOf" srcId="{C4321424-E864-40A5-A847-2F59C667BEB2}" destId="{9F91FFB4-C970-4583-A202-164C584FBD7D}" srcOrd="0" destOrd="0" presId="urn:microsoft.com/office/officeart/2016/7/layout/RepeatingBendingProcessNew"/>
    <dgm:cxn modelId="{D9A190DA-E87F-498A-A210-00FDC4E793C5}" type="presOf" srcId="{A5D49F9E-229E-4572-B1BE-CF249EB1E354}" destId="{ED5CCD59-E544-49A3-8217-AFECBFDFD0C8}" srcOrd="0" destOrd="0" presId="urn:microsoft.com/office/officeart/2016/7/layout/RepeatingBendingProcessNew"/>
    <dgm:cxn modelId="{9BCCC9E8-3FC0-4F4A-91E8-A1BFE5F34DC3}" srcId="{255AD4F7-DB9D-4DBB-A714-1270B1AF12BE}" destId="{9EFEEBFD-A5D3-4630-8551-FD0CD7A2A7D6}" srcOrd="1" destOrd="0" parTransId="{C669166C-4743-4DB5-87BE-187F2945F3AF}" sibTransId="{1A906F1A-C92A-47E6-B4B2-5DD5D8916917}"/>
    <dgm:cxn modelId="{F810D9F6-9DB6-46EB-B8DE-8DC90DBB12F7}" srcId="{255AD4F7-DB9D-4DBB-A714-1270B1AF12BE}" destId="{1DDCA177-215F-4954-9F30-10459779CD34}" srcOrd="6" destOrd="0" parTransId="{B31DC835-2080-4F6C-BDF4-4868B8CD1EB6}" sibTransId="{9DBAC41B-BB66-4EC1-952A-0E82F4F54BFC}"/>
    <dgm:cxn modelId="{BC6BE5F9-8127-41B5-9507-A63A4DF95990}" type="presOf" srcId="{1DDCA177-215F-4954-9F30-10459779CD34}" destId="{7420B1D6-9E86-4E87-8C05-DE9B98646396}" srcOrd="0" destOrd="0" presId="urn:microsoft.com/office/officeart/2016/7/layout/RepeatingBendingProcessNew"/>
    <dgm:cxn modelId="{5AF34CFC-DFEA-4984-B35F-795F087354BA}" type="presOf" srcId="{639CB331-07A9-4C35-8CF3-E0ECC6287154}" destId="{9FEDE57F-80D2-4012-AFD4-9092CF2EEF81}" srcOrd="1" destOrd="0" presId="urn:microsoft.com/office/officeart/2016/7/layout/RepeatingBendingProcessNew"/>
    <dgm:cxn modelId="{D1FC7B9B-FBD0-4254-BED5-B9D1EE32FD7E}" type="presParOf" srcId="{D76CFBC8-D477-4B95-9726-5307E59CF253}" destId="{7D2F9266-89BB-4B8E-B5F6-9B3E0596DEEF}" srcOrd="0" destOrd="0" presId="urn:microsoft.com/office/officeart/2016/7/layout/RepeatingBendingProcessNew"/>
    <dgm:cxn modelId="{582F6A50-58FF-4C0F-A253-7A2378027A99}" type="presParOf" srcId="{D76CFBC8-D477-4B95-9726-5307E59CF253}" destId="{9F91FFB4-C970-4583-A202-164C584FBD7D}" srcOrd="1" destOrd="0" presId="urn:microsoft.com/office/officeart/2016/7/layout/RepeatingBendingProcessNew"/>
    <dgm:cxn modelId="{3E1D9C5E-B88F-4AB6-AF77-5827C6C77D3D}" type="presParOf" srcId="{9F91FFB4-C970-4583-A202-164C584FBD7D}" destId="{EFCEA215-5A00-4D0A-A9B9-0B572B0062DA}" srcOrd="0" destOrd="0" presId="urn:microsoft.com/office/officeart/2016/7/layout/RepeatingBendingProcessNew"/>
    <dgm:cxn modelId="{C5862114-A244-4ED6-A89D-9DA285FEDD70}" type="presParOf" srcId="{D76CFBC8-D477-4B95-9726-5307E59CF253}" destId="{F564BEFD-E1B1-43D5-96C4-6024E7420F1F}" srcOrd="2" destOrd="0" presId="urn:microsoft.com/office/officeart/2016/7/layout/RepeatingBendingProcessNew"/>
    <dgm:cxn modelId="{15E2F638-8463-4F9C-8E4B-82CB021F9271}" type="presParOf" srcId="{D76CFBC8-D477-4B95-9726-5307E59CF253}" destId="{42869DB8-035D-41F1-966B-F75AA8B24A02}" srcOrd="3" destOrd="0" presId="urn:microsoft.com/office/officeart/2016/7/layout/RepeatingBendingProcessNew"/>
    <dgm:cxn modelId="{77D1A682-C052-4A39-877D-0527A1D7885E}" type="presParOf" srcId="{42869DB8-035D-41F1-966B-F75AA8B24A02}" destId="{846097CE-A1E8-404C-850E-72DC43E65032}" srcOrd="0" destOrd="0" presId="urn:microsoft.com/office/officeart/2016/7/layout/RepeatingBendingProcessNew"/>
    <dgm:cxn modelId="{FFCA2DA1-A6C4-40C3-B66B-E3A7A3F59E3F}" type="presParOf" srcId="{D76CFBC8-D477-4B95-9726-5307E59CF253}" destId="{ADFDF0F0-3F41-4DF3-8EA9-EBE47FA8B3B3}" srcOrd="4" destOrd="0" presId="urn:microsoft.com/office/officeart/2016/7/layout/RepeatingBendingProcessNew"/>
    <dgm:cxn modelId="{2B531973-312B-4CAC-9D5A-7A0F7AD2A3CB}" type="presParOf" srcId="{D76CFBC8-D477-4B95-9726-5307E59CF253}" destId="{7EE663C7-6C9C-4B86-837E-378CE42F3EF4}" srcOrd="5" destOrd="0" presId="urn:microsoft.com/office/officeart/2016/7/layout/RepeatingBendingProcessNew"/>
    <dgm:cxn modelId="{FD85B585-FDC9-4E36-BC0A-EE11C840868F}" type="presParOf" srcId="{7EE663C7-6C9C-4B86-837E-378CE42F3EF4}" destId="{9FEDE57F-80D2-4012-AFD4-9092CF2EEF81}" srcOrd="0" destOrd="0" presId="urn:microsoft.com/office/officeart/2016/7/layout/RepeatingBendingProcessNew"/>
    <dgm:cxn modelId="{0BFB684A-6F07-4E7E-84B4-37094208155C}" type="presParOf" srcId="{D76CFBC8-D477-4B95-9726-5307E59CF253}" destId="{0CF56051-0A97-429D-B103-63E62C7137C4}" srcOrd="6" destOrd="0" presId="urn:microsoft.com/office/officeart/2016/7/layout/RepeatingBendingProcessNew"/>
    <dgm:cxn modelId="{108162F5-EC1B-46C1-BD0A-03455803DD86}" type="presParOf" srcId="{D76CFBC8-D477-4B95-9726-5307E59CF253}" destId="{03DB7DE7-4969-41A6-8FFA-E26B603644ED}" srcOrd="7" destOrd="0" presId="urn:microsoft.com/office/officeart/2016/7/layout/RepeatingBendingProcessNew"/>
    <dgm:cxn modelId="{2FBB6E12-07FF-4FE7-B102-2D98AD096E03}" type="presParOf" srcId="{03DB7DE7-4969-41A6-8FFA-E26B603644ED}" destId="{D70757C9-1404-4FAE-AB1A-F35069E00B32}" srcOrd="0" destOrd="0" presId="urn:microsoft.com/office/officeart/2016/7/layout/RepeatingBendingProcessNew"/>
    <dgm:cxn modelId="{FE624667-7CDE-4DD0-8101-20FB4485AC83}" type="presParOf" srcId="{D76CFBC8-D477-4B95-9726-5307E59CF253}" destId="{CABC405A-F17B-49BA-BA6A-822DCA560C31}" srcOrd="8" destOrd="0" presId="urn:microsoft.com/office/officeart/2016/7/layout/RepeatingBendingProcessNew"/>
    <dgm:cxn modelId="{24960411-F466-4653-85D3-1E95B1B7773D}" type="presParOf" srcId="{D76CFBC8-D477-4B95-9726-5307E59CF253}" destId="{068ED4E7-C35A-468B-AC8F-AC8C078453F8}" srcOrd="9" destOrd="0" presId="urn:microsoft.com/office/officeart/2016/7/layout/RepeatingBendingProcessNew"/>
    <dgm:cxn modelId="{3903722B-764D-46D7-98A3-FF295C0E38A7}" type="presParOf" srcId="{068ED4E7-C35A-468B-AC8F-AC8C078453F8}" destId="{6EFEF57F-B68D-4DA1-B4A1-909B39EAF42C}" srcOrd="0" destOrd="0" presId="urn:microsoft.com/office/officeart/2016/7/layout/RepeatingBendingProcessNew"/>
    <dgm:cxn modelId="{2AE9B8B9-5C9F-453A-A3DD-2BEFE2821B4C}" type="presParOf" srcId="{D76CFBC8-D477-4B95-9726-5307E59CF253}" destId="{CA05CBE8-21F4-4A04-960D-A35591AB37D1}" srcOrd="10" destOrd="0" presId="urn:microsoft.com/office/officeart/2016/7/layout/RepeatingBendingProcessNew"/>
    <dgm:cxn modelId="{710C7C0F-5B2D-4E16-BEE1-9847CEC6A062}" type="presParOf" srcId="{D76CFBC8-D477-4B95-9726-5307E59CF253}" destId="{470DD9DF-CEE1-47F9-B3B4-EBAE23F1AEBC}" srcOrd="11" destOrd="0" presId="urn:microsoft.com/office/officeart/2016/7/layout/RepeatingBendingProcessNew"/>
    <dgm:cxn modelId="{A2D72AC8-21EB-4A2A-B468-4F25F516F304}" type="presParOf" srcId="{470DD9DF-CEE1-47F9-B3B4-EBAE23F1AEBC}" destId="{46D90991-5BDA-4B50-8D80-FC939B138A25}" srcOrd="0" destOrd="0" presId="urn:microsoft.com/office/officeart/2016/7/layout/RepeatingBendingProcessNew"/>
    <dgm:cxn modelId="{C7DBADA1-DD47-4C72-BE09-B168BC98AD6F}" type="presParOf" srcId="{D76CFBC8-D477-4B95-9726-5307E59CF253}" destId="{7420B1D6-9E86-4E87-8C05-DE9B98646396}" srcOrd="12" destOrd="0" presId="urn:microsoft.com/office/officeart/2016/7/layout/RepeatingBendingProcessNew"/>
    <dgm:cxn modelId="{273DC80B-5033-4096-9E4B-D35342282E47}" type="presParOf" srcId="{D76CFBC8-D477-4B95-9726-5307E59CF253}" destId="{8F7F8D75-9778-4883-BE77-6BAF66A2F9FE}" srcOrd="13" destOrd="0" presId="urn:microsoft.com/office/officeart/2016/7/layout/RepeatingBendingProcessNew"/>
    <dgm:cxn modelId="{D3DF5E79-133E-47F1-B17B-C5F293717956}" type="presParOf" srcId="{8F7F8D75-9778-4883-BE77-6BAF66A2F9FE}" destId="{2389AA42-8BC0-4BFE-83D9-879D18734C32}" srcOrd="0" destOrd="0" presId="urn:microsoft.com/office/officeart/2016/7/layout/RepeatingBendingProcessNew"/>
    <dgm:cxn modelId="{050C8C59-EAFD-41F0-BA8E-B04CB6D8B152}" type="presParOf" srcId="{D76CFBC8-D477-4B95-9726-5307E59CF253}" destId="{ED5CCD59-E544-49A3-8217-AFECBFDFD0C8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89D0D3-EBFC-40BF-8F7E-DB5FDD55E70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7F54BA5-173E-4E51-978F-62107143F05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PESTEL</a:t>
          </a:r>
          <a:r>
            <a:rPr lang="en-US" dirty="0">
              <a:latin typeface="Aptos Display" panose="02110004020202020204"/>
            </a:rPr>
            <a:t> :It</a:t>
          </a:r>
          <a:r>
            <a:rPr lang="en-US" dirty="0"/>
            <a:t> </a:t>
          </a:r>
          <a:r>
            <a:rPr lang="en-US" dirty="0">
              <a:latin typeface="Aptos Display" panose="02110004020202020204"/>
            </a:rPr>
            <a:t>is a model that helps to understand potential issues that occurs outside of organization </a:t>
          </a:r>
          <a:r>
            <a:rPr lang="en-US" dirty="0"/>
            <a:t>performance. It considers </a:t>
          </a:r>
          <a:r>
            <a:rPr lang="en-US" b="1" dirty="0"/>
            <a:t>Political, Economic, Social, Technological, Environmental, and Legal factors.</a:t>
          </a:r>
          <a:r>
            <a:rPr lang="en-US" dirty="0"/>
            <a:t> </a:t>
          </a:r>
        </a:p>
      </dgm:t>
    </dgm:pt>
    <dgm:pt modelId="{24E116A0-9D1A-4134-97AC-7065E0533683}" type="parTrans" cxnId="{ACB3FDBF-3B1B-4D0C-BD4B-5F19D29699B5}">
      <dgm:prSet/>
      <dgm:spPr/>
      <dgm:t>
        <a:bodyPr/>
        <a:lstStyle/>
        <a:p>
          <a:endParaRPr lang="en-US"/>
        </a:p>
      </dgm:t>
    </dgm:pt>
    <dgm:pt modelId="{5DC8CE93-76CF-490E-922A-67692B78BBD5}" type="sibTrans" cxnId="{ACB3FDBF-3B1B-4D0C-BD4B-5F19D29699B5}">
      <dgm:prSet/>
      <dgm:spPr/>
      <dgm:t>
        <a:bodyPr/>
        <a:lstStyle/>
        <a:p>
          <a:endParaRPr lang="en-US"/>
        </a:p>
      </dgm:t>
    </dgm:pt>
    <dgm:pt modelId="{4735BAE5-75CA-4A52-898A-D9F757BF8D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Why is it used? It is used because it helps Organizations understand and respond to external factors that can affect their success </a:t>
          </a:r>
        </a:p>
      </dgm:t>
    </dgm:pt>
    <dgm:pt modelId="{EC1452E2-6D1A-42F6-ABAA-AEFCFFF1DE1D}" type="parTrans" cxnId="{114C95E6-D7CE-4D20-A927-F93FB7C11109}">
      <dgm:prSet/>
      <dgm:spPr/>
      <dgm:t>
        <a:bodyPr/>
        <a:lstStyle/>
        <a:p>
          <a:endParaRPr lang="en-US"/>
        </a:p>
      </dgm:t>
    </dgm:pt>
    <dgm:pt modelId="{59F0974C-59C6-47A5-9344-81A4F00806AC}" type="sibTrans" cxnId="{114C95E6-D7CE-4D20-A927-F93FB7C11109}">
      <dgm:prSet/>
      <dgm:spPr/>
      <dgm:t>
        <a:bodyPr/>
        <a:lstStyle/>
        <a:p>
          <a:endParaRPr lang="en-US"/>
        </a:p>
      </dgm:t>
    </dgm:pt>
    <dgm:pt modelId="{9788DB09-DA43-4B2E-93CA-D31FE5DFF145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Where/how is it used?</a:t>
          </a:r>
          <a:r>
            <a:rPr lang="en-US" dirty="0">
              <a:latin typeface="Aptos Display" panose="02110004020202020204"/>
            </a:rPr>
            <a:t> </a:t>
          </a:r>
          <a:r>
            <a:rPr lang="en-US" dirty="0"/>
            <a:t> planning, Market entry and expansion(to understand  political Legal and economic risks</a:t>
          </a:r>
        </a:p>
      </dgm:t>
    </dgm:pt>
    <dgm:pt modelId="{9D73AEC9-A8FF-42BF-B05C-0E60E6C99077}" type="parTrans" cxnId="{CBAF37F1-1932-40A4-8782-3F4D353BB262}">
      <dgm:prSet/>
      <dgm:spPr/>
      <dgm:t>
        <a:bodyPr/>
        <a:lstStyle/>
        <a:p>
          <a:endParaRPr lang="en-US"/>
        </a:p>
      </dgm:t>
    </dgm:pt>
    <dgm:pt modelId="{B365658A-C19C-413F-8859-BD11E98CB1EE}" type="sibTrans" cxnId="{CBAF37F1-1932-40A4-8782-3F4D353BB262}">
      <dgm:prSet/>
      <dgm:spPr/>
      <dgm:t>
        <a:bodyPr/>
        <a:lstStyle/>
        <a:p>
          <a:endParaRPr lang="en-US"/>
        </a:p>
      </dgm:t>
    </dgm:pt>
    <dgm:pt modelId="{AEF38D77-8B5A-42B6-875C-9BA2DCA6DF6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What are the benefits of this framework? Helps identify opportunities  and </a:t>
          </a:r>
          <a:r>
            <a:rPr lang="en-US" dirty="0">
              <a:latin typeface="Aptos Display" panose="02110004020202020204"/>
            </a:rPr>
            <a:t>threats.</a:t>
          </a:r>
          <a:endParaRPr lang="en-US" dirty="0"/>
        </a:p>
      </dgm:t>
    </dgm:pt>
    <dgm:pt modelId="{E4B56904-ABF8-4503-A6AE-77DB4E1789C0}" type="parTrans" cxnId="{6E1B1F91-820B-472B-9718-9335DE564B6A}">
      <dgm:prSet/>
      <dgm:spPr/>
      <dgm:t>
        <a:bodyPr/>
        <a:lstStyle/>
        <a:p>
          <a:endParaRPr lang="en-US"/>
        </a:p>
      </dgm:t>
    </dgm:pt>
    <dgm:pt modelId="{09DB7BEC-B6D9-43D3-A112-949A244F2E08}" type="sibTrans" cxnId="{6E1B1F91-820B-472B-9718-9335DE564B6A}">
      <dgm:prSet/>
      <dgm:spPr/>
      <dgm:t>
        <a:bodyPr/>
        <a:lstStyle/>
        <a:p>
          <a:endParaRPr lang="en-US"/>
        </a:p>
      </dgm:t>
    </dgm:pt>
    <dgm:pt modelId="{AC3C4D59-3190-4757-BC63-7DAA0A7CC3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What are the criticisms of this framework? The framework does not indicate  which factors are most important </a:t>
          </a:r>
        </a:p>
      </dgm:t>
    </dgm:pt>
    <dgm:pt modelId="{D700B466-3AB6-48EC-92A2-B1D9C8211F2A}" type="parTrans" cxnId="{8641E145-E2F0-48F4-B616-55F3F7C20632}">
      <dgm:prSet/>
      <dgm:spPr/>
      <dgm:t>
        <a:bodyPr/>
        <a:lstStyle/>
        <a:p>
          <a:endParaRPr lang="en-US"/>
        </a:p>
      </dgm:t>
    </dgm:pt>
    <dgm:pt modelId="{6CBEA682-BBD5-4B22-A3D6-AC0F2DD6ABB6}" type="sibTrans" cxnId="{8641E145-E2F0-48F4-B616-55F3F7C20632}">
      <dgm:prSet/>
      <dgm:spPr/>
      <dgm:t>
        <a:bodyPr/>
        <a:lstStyle/>
        <a:p>
          <a:endParaRPr lang="en-US"/>
        </a:p>
      </dgm:t>
    </dgm:pt>
    <dgm:pt modelId="{54A5BCB2-FA92-4823-8DF6-2FA6D2915C95}" type="pres">
      <dgm:prSet presAssocID="{8289D0D3-EBFC-40BF-8F7E-DB5FDD55E707}" presName="root" presStyleCnt="0">
        <dgm:presLayoutVars>
          <dgm:dir/>
          <dgm:resizeHandles val="exact"/>
        </dgm:presLayoutVars>
      </dgm:prSet>
      <dgm:spPr/>
    </dgm:pt>
    <dgm:pt modelId="{078EE04D-6AFC-43CB-B5A7-537B00D57D40}" type="pres">
      <dgm:prSet presAssocID="{77F54BA5-173E-4E51-978F-62107143F051}" presName="compNode" presStyleCnt="0"/>
      <dgm:spPr/>
    </dgm:pt>
    <dgm:pt modelId="{EEDE62C0-55B8-40E9-BCD0-5EEE8A7F322B}" type="pres">
      <dgm:prSet presAssocID="{77F54BA5-173E-4E51-978F-62107143F05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460A4C2-E04D-447C-89AC-8373D5F3FE00}" type="pres">
      <dgm:prSet presAssocID="{77F54BA5-173E-4E51-978F-62107143F051}" presName="spaceRect" presStyleCnt="0"/>
      <dgm:spPr/>
    </dgm:pt>
    <dgm:pt modelId="{9C4D0CBB-C188-4B41-B6CF-E8E3EF1AB607}" type="pres">
      <dgm:prSet presAssocID="{77F54BA5-173E-4E51-978F-62107143F051}" presName="textRect" presStyleLbl="revTx" presStyleIdx="0" presStyleCnt="5">
        <dgm:presLayoutVars>
          <dgm:chMax val="1"/>
          <dgm:chPref val="1"/>
        </dgm:presLayoutVars>
      </dgm:prSet>
      <dgm:spPr/>
    </dgm:pt>
    <dgm:pt modelId="{97817D0D-FEF4-4C65-801A-8D3F89CE8779}" type="pres">
      <dgm:prSet presAssocID="{5DC8CE93-76CF-490E-922A-67692B78BBD5}" presName="sibTrans" presStyleCnt="0"/>
      <dgm:spPr/>
    </dgm:pt>
    <dgm:pt modelId="{F1BDF7B4-EF1A-45BA-9E74-A82D528DEF6C}" type="pres">
      <dgm:prSet presAssocID="{4735BAE5-75CA-4A52-898A-D9F757BF8D2F}" presName="compNode" presStyleCnt="0"/>
      <dgm:spPr/>
    </dgm:pt>
    <dgm:pt modelId="{99EB782A-6B01-4D20-BC86-9CD3F94B8DCB}" type="pres">
      <dgm:prSet presAssocID="{4735BAE5-75CA-4A52-898A-D9F757BF8D2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4430F1F3-BC13-4E1F-BF2B-C46CF8B09501}" type="pres">
      <dgm:prSet presAssocID="{4735BAE5-75CA-4A52-898A-D9F757BF8D2F}" presName="spaceRect" presStyleCnt="0"/>
      <dgm:spPr/>
    </dgm:pt>
    <dgm:pt modelId="{CAC8E5E2-F6F8-450B-AD37-C57C413C1C90}" type="pres">
      <dgm:prSet presAssocID="{4735BAE5-75CA-4A52-898A-D9F757BF8D2F}" presName="textRect" presStyleLbl="revTx" presStyleIdx="1" presStyleCnt="5">
        <dgm:presLayoutVars>
          <dgm:chMax val="1"/>
          <dgm:chPref val="1"/>
        </dgm:presLayoutVars>
      </dgm:prSet>
      <dgm:spPr/>
    </dgm:pt>
    <dgm:pt modelId="{95D145A6-0B41-4765-86D9-CEC8008E73DA}" type="pres">
      <dgm:prSet presAssocID="{59F0974C-59C6-47A5-9344-81A4F00806AC}" presName="sibTrans" presStyleCnt="0"/>
      <dgm:spPr/>
    </dgm:pt>
    <dgm:pt modelId="{BC6A7110-6BF0-4EC3-A5D6-101D707C05EF}" type="pres">
      <dgm:prSet presAssocID="{9788DB09-DA43-4B2E-93CA-D31FE5DFF145}" presName="compNode" presStyleCnt="0"/>
      <dgm:spPr/>
    </dgm:pt>
    <dgm:pt modelId="{03748DFA-68EA-4A49-8C42-0224BEFE99FE}" type="pres">
      <dgm:prSet presAssocID="{9788DB09-DA43-4B2E-93CA-D31FE5DFF14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18580623-65F3-4421-B98C-EDC1F07AC1AA}" type="pres">
      <dgm:prSet presAssocID="{9788DB09-DA43-4B2E-93CA-D31FE5DFF145}" presName="spaceRect" presStyleCnt="0"/>
      <dgm:spPr/>
    </dgm:pt>
    <dgm:pt modelId="{F6C529A3-F255-4EB0-9425-1A9F3261A5F2}" type="pres">
      <dgm:prSet presAssocID="{9788DB09-DA43-4B2E-93CA-D31FE5DFF145}" presName="textRect" presStyleLbl="revTx" presStyleIdx="2" presStyleCnt="5">
        <dgm:presLayoutVars>
          <dgm:chMax val="1"/>
          <dgm:chPref val="1"/>
        </dgm:presLayoutVars>
      </dgm:prSet>
      <dgm:spPr/>
    </dgm:pt>
    <dgm:pt modelId="{4AB2EDDB-76F1-4234-9C29-ACF3E2408DE8}" type="pres">
      <dgm:prSet presAssocID="{B365658A-C19C-413F-8859-BD11E98CB1EE}" presName="sibTrans" presStyleCnt="0"/>
      <dgm:spPr/>
    </dgm:pt>
    <dgm:pt modelId="{A368C7D0-A381-4D4E-94C9-86AFD1E5BE71}" type="pres">
      <dgm:prSet presAssocID="{AEF38D77-8B5A-42B6-875C-9BA2DCA6DF61}" presName="compNode" presStyleCnt="0"/>
      <dgm:spPr/>
    </dgm:pt>
    <dgm:pt modelId="{9A276D54-13D6-4CEA-B569-7871F9C60F8A}" type="pres">
      <dgm:prSet presAssocID="{AEF38D77-8B5A-42B6-875C-9BA2DCA6DF6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C5EA207-69CC-490B-B1B3-0C49CF3C41A7}" type="pres">
      <dgm:prSet presAssocID="{AEF38D77-8B5A-42B6-875C-9BA2DCA6DF61}" presName="spaceRect" presStyleCnt="0"/>
      <dgm:spPr/>
    </dgm:pt>
    <dgm:pt modelId="{212C87DE-66D9-4B8A-B186-55D23B676713}" type="pres">
      <dgm:prSet presAssocID="{AEF38D77-8B5A-42B6-875C-9BA2DCA6DF61}" presName="textRect" presStyleLbl="revTx" presStyleIdx="3" presStyleCnt="5">
        <dgm:presLayoutVars>
          <dgm:chMax val="1"/>
          <dgm:chPref val="1"/>
        </dgm:presLayoutVars>
      </dgm:prSet>
      <dgm:spPr/>
    </dgm:pt>
    <dgm:pt modelId="{883F3623-E500-4D27-8AAC-AAAD75C50191}" type="pres">
      <dgm:prSet presAssocID="{09DB7BEC-B6D9-43D3-A112-949A244F2E08}" presName="sibTrans" presStyleCnt="0"/>
      <dgm:spPr/>
    </dgm:pt>
    <dgm:pt modelId="{151A27CF-3469-483A-B503-4ECFE9A3DF85}" type="pres">
      <dgm:prSet presAssocID="{AC3C4D59-3190-4757-BC63-7DAA0A7CC348}" presName="compNode" presStyleCnt="0"/>
      <dgm:spPr/>
    </dgm:pt>
    <dgm:pt modelId="{6279D127-C8E6-4427-913B-6344558A9973}" type="pres">
      <dgm:prSet presAssocID="{AC3C4D59-3190-4757-BC63-7DAA0A7CC34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29830734-4D20-456E-8A16-EB52E4AF8C68}" type="pres">
      <dgm:prSet presAssocID="{AC3C4D59-3190-4757-BC63-7DAA0A7CC348}" presName="spaceRect" presStyleCnt="0"/>
      <dgm:spPr/>
    </dgm:pt>
    <dgm:pt modelId="{6CCEECF2-1F0A-4070-A3CC-0ED283EF0C5F}" type="pres">
      <dgm:prSet presAssocID="{AC3C4D59-3190-4757-BC63-7DAA0A7CC34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6DBBB29-CC5F-449A-98EF-761C2E7602BF}" type="presOf" srcId="{4735BAE5-75CA-4A52-898A-D9F757BF8D2F}" destId="{CAC8E5E2-F6F8-450B-AD37-C57C413C1C90}" srcOrd="0" destOrd="0" presId="urn:microsoft.com/office/officeart/2018/2/layout/IconLabelList"/>
    <dgm:cxn modelId="{CCA1AE62-2F1A-4B69-A6C6-BFCD39AFADCE}" type="presOf" srcId="{77F54BA5-173E-4E51-978F-62107143F051}" destId="{9C4D0CBB-C188-4B41-B6CF-E8E3EF1AB607}" srcOrd="0" destOrd="0" presId="urn:microsoft.com/office/officeart/2018/2/layout/IconLabelList"/>
    <dgm:cxn modelId="{A1DB4044-AED3-48E7-A757-26721A913008}" type="presOf" srcId="{AEF38D77-8B5A-42B6-875C-9BA2DCA6DF61}" destId="{212C87DE-66D9-4B8A-B186-55D23B676713}" srcOrd="0" destOrd="0" presId="urn:microsoft.com/office/officeart/2018/2/layout/IconLabelList"/>
    <dgm:cxn modelId="{8641E145-E2F0-48F4-B616-55F3F7C20632}" srcId="{8289D0D3-EBFC-40BF-8F7E-DB5FDD55E707}" destId="{AC3C4D59-3190-4757-BC63-7DAA0A7CC348}" srcOrd="4" destOrd="0" parTransId="{D700B466-3AB6-48EC-92A2-B1D9C8211F2A}" sibTransId="{6CBEA682-BBD5-4B22-A3D6-AC0F2DD6ABB6}"/>
    <dgm:cxn modelId="{C906FD46-12DA-48DD-ADD4-70E01DF92774}" type="presOf" srcId="{8289D0D3-EBFC-40BF-8F7E-DB5FDD55E707}" destId="{54A5BCB2-FA92-4823-8DF6-2FA6D2915C95}" srcOrd="0" destOrd="0" presId="urn:microsoft.com/office/officeart/2018/2/layout/IconLabelList"/>
    <dgm:cxn modelId="{6E1B1F91-820B-472B-9718-9335DE564B6A}" srcId="{8289D0D3-EBFC-40BF-8F7E-DB5FDD55E707}" destId="{AEF38D77-8B5A-42B6-875C-9BA2DCA6DF61}" srcOrd="3" destOrd="0" parTransId="{E4B56904-ABF8-4503-A6AE-77DB4E1789C0}" sibTransId="{09DB7BEC-B6D9-43D3-A112-949A244F2E08}"/>
    <dgm:cxn modelId="{B5F0929F-6756-4367-A6EB-B01D590193B2}" type="presOf" srcId="{AC3C4D59-3190-4757-BC63-7DAA0A7CC348}" destId="{6CCEECF2-1F0A-4070-A3CC-0ED283EF0C5F}" srcOrd="0" destOrd="0" presId="urn:microsoft.com/office/officeart/2018/2/layout/IconLabelList"/>
    <dgm:cxn modelId="{ACB3FDBF-3B1B-4D0C-BD4B-5F19D29699B5}" srcId="{8289D0D3-EBFC-40BF-8F7E-DB5FDD55E707}" destId="{77F54BA5-173E-4E51-978F-62107143F051}" srcOrd="0" destOrd="0" parTransId="{24E116A0-9D1A-4134-97AC-7065E0533683}" sibTransId="{5DC8CE93-76CF-490E-922A-67692B78BBD5}"/>
    <dgm:cxn modelId="{7A8218E2-65A4-42B8-9E7A-7EB3F856F88D}" type="presOf" srcId="{9788DB09-DA43-4B2E-93CA-D31FE5DFF145}" destId="{F6C529A3-F255-4EB0-9425-1A9F3261A5F2}" srcOrd="0" destOrd="0" presId="urn:microsoft.com/office/officeart/2018/2/layout/IconLabelList"/>
    <dgm:cxn modelId="{114C95E6-D7CE-4D20-A927-F93FB7C11109}" srcId="{8289D0D3-EBFC-40BF-8F7E-DB5FDD55E707}" destId="{4735BAE5-75CA-4A52-898A-D9F757BF8D2F}" srcOrd="1" destOrd="0" parTransId="{EC1452E2-6D1A-42F6-ABAA-AEFCFFF1DE1D}" sibTransId="{59F0974C-59C6-47A5-9344-81A4F00806AC}"/>
    <dgm:cxn modelId="{CBAF37F1-1932-40A4-8782-3F4D353BB262}" srcId="{8289D0D3-EBFC-40BF-8F7E-DB5FDD55E707}" destId="{9788DB09-DA43-4B2E-93CA-D31FE5DFF145}" srcOrd="2" destOrd="0" parTransId="{9D73AEC9-A8FF-42BF-B05C-0E60E6C99077}" sibTransId="{B365658A-C19C-413F-8859-BD11E98CB1EE}"/>
    <dgm:cxn modelId="{F91C218A-F2D6-4913-AAD1-9097A5D4F771}" type="presParOf" srcId="{54A5BCB2-FA92-4823-8DF6-2FA6D2915C95}" destId="{078EE04D-6AFC-43CB-B5A7-537B00D57D40}" srcOrd="0" destOrd="0" presId="urn:microsoft.com/office/officeart/2018/2/layout/IconLabelList"/>
    <dgm:cxn modelId="{37C24CF5-3FD5-4E80-B6F2-7BEAC863C2F6}" type="presParOf" srcId="{078EE04D-6AFC-43CB-B5A7-537B00D57D40}" destId="{EEDE62C0-55B8-40E9-BCD0-5EEE8A7F322B}" srcOrd="0" destOrd="0" presId="urn:microsoft.com/office/officeart/2018/2/layout/IconLabelList"/>
    <dgm:cxn modelId="{1929870D-A0E0-41E6-89F7-07C6E0847D6C}" type="presParOf" srcId="{078EE04D-6AFC-43CB-B5A7-537B00D57D40}" destId="{2460A4C2-E04D-447C-89AC-8373D5F3FE00}" srcOrd="1" destOrd="0" presId="urn:microsoft.com/office/officeart/2018/2/layout/IconLabelList"/>
    <dgm:cxn modelId="{14ACBF79-24E4-46E5-A179-7446DFEE5261}" type="presParOf" srcId="{078EE04D-6AFC-43CB-B5A7-537B00D57D40}" destId="{9C4D0CBB-C188-4B41-B6CF-E8E3EF1AB607}" srcOrd="2" destOrd="0" presId="urn:microsoft.com/office/officeart/2018/2/layout/IconLabelList"/>
    <dgm:cxn modelId="{EFAACD6D-1120-48B2-AAE8-189B12CA57F6}" type="presParOf" srcId="{54A5BCB2-FA92-4823-8DF6-2FA6D2915C95}" destId="{97817D0D-FEF4-4C65-801A-8D3F89CE8779}" srcOrd="1" destOrd="0" presId="urn:microsoft.com/office/officeart/2018/2/layout/IconLabelList"/>
    <dgm:cxn modelId="{E3E947F8-7A18-40EA-9AD8-478AA695F893}" type="presParOf" srcId="{54A5BCB2-FA92-4823-8DF6-2FA6D2915C95}" destId="{F1BDF7B4-EF1A-45BA-9E74-A82D528DEF6C}" srcOrd="2" destOrd="0" presId="urn:microsoft.com/office/officeart/2018/2/layout/IconLabelList"/>
    <dgm:cxn modelId="{F2C97417-CC89-4A35-A4DE-772EA1914389}" type="presParOf" srcId="{F1BDF7B4-EF1A-45BA-9E74-A82D528DEF6C}" destId="{99EB782A-6B01-4D20-BC86-9CD3F94B8DCB}" srcOrd="0" destOrd="0" presId="urn:microsoft.com/office/officeart/2018/2/layout/IconLabelList"/>
    <dgm:cxn modelId="{CA99418B-27DB-46FC-86B1-7C216FB5694F}" type="presParOf" srcId="{F1BDF7B4-EF1A-45BA-9E74-A82D528DEF6C}" destId="{4430F1F3-BC13-4E1F-BF2B-C46CF8B09501}" srcOrd="1" destOrd="0" presId="urn:microsoft.com/office/officeart/2018/2/layout/IconLabelList"/>
    <dgm:cxn modelId="{EA93A420-8512-403A-8B13-440F61EE7981}" type="presParOf" srcId="{F1BDF7B4-EF1A-45BA-9E74-A82D528DEF6C}" destId="{CAC8E5E2-F6F8-450B-AD37-C57C413C1C90}" srcOrd="2" destOrd="0" presId="urn:microsoft.com/office/officeart/2018/2/layout/IconLabelList"/>
    <dgm:cxn modelId="{434C2BD5-1466-418B-9094-F588B524E357}" type="presParOf" srcId="{54A5BCB2-FA92-4823-8DF6-2FA6D2915C95}" destId="{95D145A6-0B41-4765-86D9-CEC8008E73DA}" srcOrd="3" destOrd="0" presId="urn:microsoft.com/office/officeart/2018/2/layout/IconLabelList"/>
    <dgm:cxn modelId="{1DA38313-0606-4178-90B3-5A43DC7804E0}" type="presParOf" srcId="{54A5BCB2-FA92-4823-8DF6-2FA6D2915C95}" destId="{BC6A7110-6BF0-4EC3-A5D6-101D707C05EF}" srcOrd="4" destOrd="0" presId="urn:microsoft.com/office/officeart/2018/2/layout/IconLabelList"/>
    <dgm:cxn modelId="{BD9AFB12-3BF8-474C-80AA-A87E555B3527}" type="presParOf" srcId="{BC6A7110-6BF0-4EC3-A5D6-101D707C05EF}" destId="{03748DFA-68EA-4A49-8C42-0224BEFE99FE}" srcOrd="0" destOrd="0" presId="urn:microsoft.com/office/officeart/2018/2/layout/IconLabelList"/>
    <dgm:cxn modelId="{D6251B73-2CF2-460D-BC5F-E3CE81601D34}" type="presParOf" srcId="{BC6A7110-6BF0-4EC3-A5D6-101D707C05EF}" destId="{18580623-65F3-4421-B98C-EDC1F07AC1AA}" srcOrd="1" destOrd="0" presId="urn:microsoft.com/office/officeart/2018/2/layout/IconLabelList"/>
    <dgm:cxn modelId="{38B89C48-31EF-44EE-8881-AFB2412354AF}" type="presParOf" srcId="{BC6A7110-6BF0-4EC3-A5D6-101D707C05EF}" destId="{F6C529A3-F255-4EB0-9425-1A9F3261A5F2}" srcOrd="2" destOrd="0" presId="urn:microsoft.com/office/officeart/2018/2/layout/IconLabelList"/>
    <dgm:cxn modelId="{2384B9FC-E59B-4A76-AF1C-127B65787525}" type="presParOf" srcId="{54A5BCB2-FA92-4823-8DF6-2FA6D2915C95}" destId="{4AB2EDDB-76F1-4234-9C29-ACF3E2408DE8}" srcOrd="5" destOrd="0" presId="urn:microsoft.com/office/officeart/2018/2/layout/IconLabelList"/>
    <dgm:cxn modelId="{82EACEA5-D6EF-41D8-8392-A09D8CCC2032}" type="presParOf" srcId="{54A5BCB2-FA92-4823-8DF6-2FA6D2915C95}" destId="{A368C7D0-A381-4D4E-94C9-86AFD1E5BE71}" srcOrd="6" destOrd="0" presId="urn:microsoft.com/office/officeart/2018/2/layout/IconLabelList"/>
    <dgm:cxn modelId="{F063861D-898F-4AA8-B9AD-D4C64A8082CA}" type="presParOf" srcId="{A368C7D0-A381-4D4E-94C9-86AFD1E5BE71}" destId="{9A276D54-13D6-4CEA-B569-7871F9C60F8A}" srcOrd="0" destOrd="0" presId="urn:microsoft.com/office/officeart/2018/2/layout/IconLabelList"/>
    <dgm:cxn modelId="{FD76C63B-7C16-421C-A284-6FC78250B4C8}" type="presParOf" srcId="{A368C7D0-A381-4D4E-94C9-86AFD1E5BE71}" destId="{9C5EA207-69CC-490B-B1B3-0C49CF3C41A7}" srcOrd="1" destOrd="0" presId="urn:microsoft.com/office/officeart/2018/2/layout/IconLabelList"/>
    <dgm:cxn modelId="{155DD393-FA45-45C0-9B73-2B01EB21999C}" type="presParOf" srcId="{A368C7D0-A381-4D4E-94C9-86AFD1E5BE71}" destId="{212C87DE-66D9-4B8A-B186-55D23B676713}" srcOrd="2" destOrd="0" presId="urn:microsoft.com/office/officeart/2018/2/layout/IconLabelList"/>
    <dgm:cxn modelId="{91662F6E-3236-4256-B9A0-4C5D3DD88CD8}" type="presParOf" srcId="{54A5BCB2-FA92-4823-8DF6-2FA6D2915C95}" destId="{883F3623-E500-4D27-8AAC-AAAD75C50191}" srcOrd="7" destOrd="0" presId="urn:microsoft.com/office/officeart/2018/2/layout/IconLabelList"/>
    <dgm:cxn modelId="{476CCC46-4C58-4E1F-B5C9-4E39E88410DB}" type="presParOf" srcId="{54A5BCB2-FA92-4823-8DF6-2FA6D2915C95}" destId="{151A27CF-3469-483A-B503-4ECFE9A3DF85}" srcOrd="8" destOrd="0" presId="urn:microsoft.com/office/officeart/2018/2/layout/IconLabelList"/>
    <dgm:cxn modelId="{51297641-F934-48ED-AEC4-DBFAD8A7B06B}" type="presParOf" srcId="{151A27CF-3469-483A-B503-4ECFE9A3DF85}" destId="{6279D127-C8E6-4427-913B-6344558A9973}" srcOrd="0" destOrd="0" presId="urn:microsoft.com/office/officeart/2018/2/layout/IconLabelList"/>
    <dgm:cxn modelId="{3A4C3D58-C448-439C-886C-BD8A6776951F}" type="presParOf" srcId="{151A27CF-3469-483A-B503-4ECFE9A3DF85}" destId="{29830734-4D20-456E-8A16-EB52E4AF8C68}" srcOrd="1" destOrd="0" presId="urn:microsoft.com/office/officeart/2018/2/layout/IconLabelList"/>
    <dgm:cxn modelId="{D8B34A37-E145-4AB2-A948-0BA4749EE157}" type="presParOf" srcId="{151A27CF-3469-483A-B503-4ECFE9A3DF85}" destId="{6CCEECF2-1F0A-4070-A3CC-0ED283EF0C5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DDF6DD3-4CB0-4A13-9F7B-8A52B332CBD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8356695-080E-42EE-B2CD-DF59C9BC984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Cause-and-Effect Model:</a:t>
          </a:r>
          <a:r>
            <a:rPr lang="en-US" dirty="0">
              <a:latin typeface="Aptos Display" panose="02110004020202020204"/>
            </a:rPr>
            <a:t> </a:t>
          </a:r>
          <a:r>
            <a:rPr lang="en-US" dirty="0"/>
            <a:t>Is a tool that helps us identify, organise, and display possible causes of a specific  </a:t>
          </a:r>
          <a:r>
            <a:rPr lang="en-US" dirty="0">
              <a:latin typeface="Aptos Display" panose="02110004020202020204"/>
            </a:rPr>
            <a:t>problem.</a:t>
          </a:r>
          <a:endParaRPr lang="en-GB" dirty="0">
            <a:latin typeface="Aptos Display" panose="02110004020202020204"/>
          </a:endParaRPr>
        </a:p>
      </dgm:t>
    </dgm:pt>
    <dgm:pt modelId="{D6B808A0-4ABA-4DF6-BB01-CB0963E51A2D}" type="parTrans" cxnId="{62586FDA-A263-457D-B252-D46CFD74BDE3}">
      <dgm:prSet/>
      <dgm:spPr/>
      <dgm:t>
        <a:bodyPr/>
        <a:lstStyle/>
        <a:p>
          <a:endParaRPr lang="en-US"/>
        </a:p>
      </dgm:t>
    </dgm:pt>
    <dgm:pt modelId="{0EF2AA61-3908-4E8B-935A-FCAED5316CE5}" type="sibTrans" cxnId="{62586FDA-A263-457D-B252-D46CFD74BDE3}">
      <dgm:prSet/>
      <dgm:spPr/>
      <dgm:t>
        <a:bodyPr/>
        <a:lstStyle/>
        <a:p>
          <a:endParaRPr lang="en-US"/>
        </a:p>
      </dgm:t>
    </dgm:pt>
    <dgm:pt modelId="{BDC57237-10E6-4175-98D6-89969A8CAC7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(Sproull,2018,p23)</a:t>
          </a:r>
        </a:p>
      </dgm:t>
    </dgm:pt>
    <dgm:pt modelId="{021601DD-CEF8-41B0-8ACC-3E80583C4D6A}" type="parTrans" cxnId="{1A77D94B-E4E2-4ACD-8F50-8280503C7BEC}">
      <dgm:prSet/>
      <dgm:spPr/>
      <dgm:t>
        <a:bodyPr/>
        <a:lstStyle/>
        <a:p>
          <a:endParaRPr lang="en-US"/>
        </a:p>
      </dgm:t>
    </dgm:pt>
    <dgm:pt modelId="{C73C4C67-3E97-4A61-B245-226CCC8802E5}" type="sibTrans" cxnId="{1A77D94B-E4E2-4ACD-8F50-8280503C7BEC}">
      <dgm:prSet/>
      <dgm:spPr/>
      <dgm:t>
        <a:bodyPr/>
        <a:lstStyle/>
        <a:p>
          <a:endParaRPr lang="en-US"/>
        </a:p>
      </dgm:t>
    </dgm:pt>
    <dgm:pt modelId="{79F6733E-0FEA-4563-BAA9-A94F77E04463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ptos Display" panose="02110004020202020204"/>
            </a:rPr>
            <a:t>  Why</a:t>
          </a:r>
          <a:r>
            <a:rPr lang="en-US" dirty="0"/>
            <a:t> is it used? :</a:t>
          </a:r>
          <a:r>
            <a:rPr lang="en-US" dirty="0">
              <a:latin typeface="Aptos Display" panose="02110004020202020204"/>
            </a:rPr>
            <a:t> </a:t>
          </a:r>
          <a:r>
            <a:rPr lang="en-US" dirty="0"/>
            <a:t>It provides a visual display of the causes that have been identified by the team.</a:t>
          </a:r>
          <a:r>
            <a:rPr lang="en-US" dirty="0">
              <a:latin typeface="Aptos Display" panose="02110004020202020204"/>
            </a:rPr>
            <a:t> </a:t>
          </a:r>
          <a:endParaRPr lang="en-GB" dirty="0">
            <a:latin typeface="Aptos Display" panose="02110004020202020204"/>
          </a:endParaRPr>
        </a:p>
      </dgm:t>
    </dgm:pt>
    <dgm:pt modelId="{2973A1CC-5FD2-49B9-B62A-B1DFE7A4F262}" type="parTrans" cxnId="{6C7C2658-D46A-4D73-B0E4-C8334F1B683D}">
      <dgm:prSet/>
      <dgm:spPr/>
    </dgm:pt>
    <dgm:pt modelId="{FC418428-D1FD-4465-B320-460519C6BCBB}" type="sibTrans" cxnId="{6C7C2658-D46A-4D73-B0E4-C8334F1B683D}">
      <dgm:prSet/>
      <dgm:spPr/>
    </dgm:pt>
    <dgm:pt modelId="{28100163-4C74-48A3-A6AA-D3CEE5415A24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ptos Display" panose="02110004020202020204"/>
            </a:rPr>
            <a:t> </a:t>
          </a:r>
          <a:r>
            <a:rPr lang="en-US" dirty="0"/>
            <a:t>Where/how is it used?</a:t>
          </a:r>
          <a:r>
            <a:rPr lang="en-US" dirty="0">
              <a:latin typeface="Aptos Display" panose="02110004020202020204"/>
            </a:rPr>
            <a:t> </a:t>
          </a:r>
          <a:r>
            <a:rPr lang="en-US" dirty="0"/>
            <a:t>It helps the team members communicate with the team and with the rest of the organisation</a:t>
          </a:r>
          <a:r>
            <a:rPr lang="en-US" dirty="0">
              <a:latin typeface="Aptos Display" panose="02110004020202020204"/>
            </a:rPr>
            <a:t> </a:t>
          </a:r>
          <a:endParaRPr lang="en-GB" dirty="0">
            <a:latin typeface="Aptos Display" panose="02110004020202020204"/>
          </a:endParaRPr>
        </a:p>
      </dgm:t>
    </dgm:pt>
    <dgm:pt modelId="{F99C1E71-AB80-49D6-9A4C-E225BE4F950B}" type="parTrans" cxnId="{41B3D111-200E-408D-9E19-D83F59879A71}">
      <dgm:prSet/>
      <dgm:spPr/>
    </dgm:pt>
    <dgm:pt modelId="{79B546C3-EAFC-45BD-9760-649C50EEBA6D}" type="sibTrans" cxnId="{41B3D111-200E-408D-9E19-D83F59879A71}">
      <dgm:prSet/>
      <dgm:spPr/>
    </dgm:pt>
    <dgm:pt modelId="{AFD1812C-C7EC-49CB-8B9B-4C98414259CC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What are the benefits of this model?</a:t>
          </a:r>
          <a:r>
            <a:rPr lang="en-US" dirty="0">
              <a:latin typeface="Aptos Display" panose="02110004020202020204"/>
            </a:rPr>
            <a:t> </a:t>
          </a:r>
          <a:r>
            <a:rPr lang="en-US" dirty="0"/>
            <a:t>It is easy to use and </a:t>
          </a:r>
          <a:r>
            <a:rPr lang="en-US" dirty="0">
              <a:latin typeface="Aptos Display" panose="02110004020202020204"/>
            </a:rPr>
            <a:t>understand</a:t>
          </a:r>
          <a:endParaRPr lang="en-GB" dirty="0">
            <a:latin typeface="Aptos Display" panose="02110004020202020204"/>
          </a:endParaRPr>
        </a:p>
      </dgm:t>
    </dgm:pt>
    <dgm:pt modelId="{9296BADE-D197-4EDC-BD67-C019ABB01BE7}" type="parTrans" cxnId="{751014E7-874A-4168-8560-5FDE8ED75B9A}">
      <dgm:prSet/>
      <dgm:spPr/>
    </dgm:pt>
    <dgm:pt modelId="{1005C204-B131-4E5B-A2F5-8A2E30EA69A3}" type="sibTrans" cxnId="{751014E7-874A-4168-8560-5FDE8ED75B9A}">
      <dgm:prSet/>
      <dgm:spPr/>
    </dgm:pt>
    <dgm:pt modelId="{6C73FF45-7FA8-401F-B493-D78A12D59BC4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ptos Display" panose="02110004020202020204"/>
            </a:rPr>
            <a:t>What</a:t>
          </a:r>
          <a:r>
            <a:rPr lang="en-US" dirty="0"/>
            <a:t> are the criticisms of this model? It can result in a loss of the process if it is not managed effectively.</a:t>
          </a:r>
          <a:endParaRPr lang="en-GB" dirty="0"/>
        </a:p>
      </dgm:t>
    </dgm:pt>
    <dgm:pt modelId="{991D24D6-6FB5-4FD4-AF63-75E18C8298F5}" type="parTrans" cxnId="{DB9715A2-27CF-4A11-8DFF-746F61AE7A12}">
      <dgm:prSet/>
      <dgm:spPr/>
    </dgm:pt>
    <dgm:pt modelId="{FB584277-69BD-44B7-8DDE-3385C453FC1C}" type="sibTrans" cxnId="{DB9715A2-27CF-4A11-8DFF-746F61AE7A12}">
      <dgm:prSet/>
      <dgm:spPr/>
    </dgm:pt>
    <dgm:pt modelId="{337C1BD6-F2B7-4209-9874-97F9C9C37C30}" type="pres">
      <dgm:prSet presAssocID="{1DDF6DD3-4CB0-4A13-9F7B-8A52B332CBD9}" presName="root" presStyleCnt="0">
        <dgm:presLayoutVars>
          <dgm:dir/>
          <dgm:resizeHandles val="exact"/>
        </dgm:presLayoutVars>
      </dgm:prSet>
      <dgm:spPr/>
    </dgm:pt>
    <dgm:pt modelId="{B440BB29-C1FD-444C-8ECD-75423450C30C}" type="pres">
      <dgm:prSet presAssocID="{28356695-080E-42EE-B2CD-DF59C9BC9840}" presName="compNode" presStyleCnt="0"/>
      <dgm:spPr/>
    </dgm:pt>
    <dgm:pt modelId="{9D36ED2B-DA69-48FC-AE9E-ABC58B50DB78}" type="pres">
      <dgm:prSet presAssocID="{28356695-080E-42EE-B2CD-DF59C9BC9840}" presName="iconBgRect" presStyleLbl="bgShp" presStyleIdx="0" presStyleCnt="6"/>
      <dgm:spPr/>
    </dgm:pt>
    <dgm:pt modelId="{FCE7C996-45FD-444E-922E-079EFF6E159D}" type="pres">
      <dgm:prSet presAssocID="{28356695-080E-42EE-B2CD-DF59C9BC984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44459AE-2FBE-49AD-BAA2-B56BA070A954}" type="pres">
      <dgm:prSet presAssocID="{28356695-080E-42EE-B2CD-DF59C9BC9840}" presName="spaceRect" presStyleCnt="0"/>
      <dgm:spPr/>
    </dgm:pt>
    <dgm:pt modelId="{19016E92-08CD-447F-A450-C16DA65BB447}" type="pres">
      <dgm:prSet presAssocID="{28356695-080E-42EE-B2CD-DF59C9BC9840}" presName="textRect" presStyleLbl="revTx" presStyleIdx="0" presStyleCnt="6">
        <dgm:presLayoutVars>
          <dgm:chMax val="1"/>
          <dgm:chPref val="1"/>
        </dgm:presLayoutVars>
      </dgm:prSet>
      <dgm:spPr/>
    </dgm:pt>
    <dgm:pt modelId="{AD017E81-33CF-46A3-A713-18DE5982498F}" type="pres">
      <dgm:prSet presAssocID="{0EF2AA61-3908-4E8B-935A-FCAED5316CE5}" presName="sibTrans" presStyleCnt="0"/>
      <dgm:spPr/>
    </dgm:pt>
    <dgm:pt modelId="{410E9FA8-F5FF-404B-9501-EDD6F88FDEFA}" type="pres">
      <dgm:prSet presAssocID="{79F6733E-0FEA-4563-BAA9-A94F77E04463}" presName="compNode" presStyleCnt="0"/>
      <dgm:spPr/>
    </dgm:pt>
    <dgm:pt modelId="{99447266-7F3D-43CD-B1B9-94601ABB7EC6}" type="pres">
      <dgm:prSet presAssocID="{79F6733E-0FEA-4563-BAA9-A94F77E04463}" presName="iconBgRect" presStyleLbl="bgShp" presStyleIdx="1" presStyleCnt="6"/>
      <dgm:spPr/>
    </dgm:pt>
    <dgm:pt modelId="{0AC3C318-4FDC-4274-842B-D1E84699CB5A}" type="pres">
      <dgm:prSet presAssocID="{79F6733E-0FEA-4563-BAA9-A94F77E04463}" presName="iconRect" presStyleLbl="node1" presStyleIdx="1" presStyleCnt="6"/>
      <dgm:spPr/>
    </dgm:pt>
    <dgm:pt modelId="{84B6078F-B3AA-4DA6-A613-00DA736B7DBF}" type="pres">
      <dgm:prSet presAssocID="{79F6733E-0FEA-4563-BAA9-A94F77E04463}" presName="spaceRect" presStyleCnt="0"/>
      <dgm:spPr/>
    </dgm:pt>
    <dgm:pt modelId="{2F3B1B4C-DD62-4033-8B0E-CCA3180DC60E}" type="pres">
      <dgm:prSet presAssocID="{79F6733E-0FEA-4563-BAA9-A94F77E04463}" presName="textRect" presStyleLbl="revTx" presStyleIdx="1" presStyleCnt="6">
        <dgm:presLayoutVars>
          <dgm:chMax val="1"/>
          <dgm:chPref val="1"/>
        </dgm:presLayoutVars>
      </dgm:prSet>
      <dgm:spPr/>
    </dgm:pt>
    <dgm:pt modelId="{D42556C2-F389-473D-BF0C-73097580D033}" type="pres">
      <dgm:prSet presAssocID="{FC418428-D1FD-4465-B320-460519C6BCBB}" presName="sibTrans" presStyleCnt="0"/>
      <dgm:spPr/>
    </dgm:pt>
    <dgm:pt modelId="{BB350E6E-9C69-4828-9C43-B814FA5189FB}" type="pres">
      <dgm:prSet presAssocID="{28100163-4C74-48A3-A6AA-D3CEE5415A24}" presName="compNode" presStyleCnt="0"/>
      <dgm:spPr/>
    </dgm:pt>
    <dgm:pt modelId="{B0A8B4A6-7170-49BE-B1AC-9A30D5C4CB01}" type="pres">
      <dgm:prSet presAssocID="{28100163-4C74-48A3-A6AA-D3CEE5415A24}" presName="iconBgRect" presStyleLbl="bgShp" presStyleIdx="2" presStyleCnt="6"/>
      <dgm:spPr/>
    </dgm:pt>
    <dgm:pt modelId="{4B0C63CD-8FCF-47B5-AD2E-8688017E8EFF}" type="pres">
      <dgm:prSet presAssocID="{28100163-4C74-48A3-A6AA-D3CEE5415A24}" presName="iconRect" presStyleLbl="node1" presStyleIdx="2" presStyleCnt="6"/>
      <dgm:spPr/>
    </dgm:pt>
    <dgm:pt modelId="{7A964A6C-2E9D-4AEB-9B00-83C53DB4F523}" type="pres">
      <dgm:prSet presAssocID="{28100163-4C74-48A3-A6AA-D3CEE5415A24}" presName="spaceRect" presStyleCnt="0"/>
      <dgm:spPr/>
    </dgm:pt>
    <dgm:pt modelId="{D600FE89-D4DA-4D59-A1E4-C4F1DFE7863B}" type="pres">
      <dgm:prSet presAssocID="{28100163-4C74-48A3-A6AA-D3CEE5415A24}" presName="textRect" presStyleLbl="revTx" presStyleIdx="2" presStyleCnt="6">
        <dgm:presLayoutVars>
          <dgm:chMax val="1"/>
          <dgm:chPref val="1"/>
        </dgm:presLayoutVars>
      </dgm:prSet>
      <dgm:spPr/>
    </dgm:pt>
    <dgm:pt modelId="{DB892639-BCF2-4A46-96EB-C43F88E253BB}" type="pres">
      <dgm:prSet presAssocID="{79B546C3-EAFC-45BD-9760-649C50EEBA6D}" presName="sibTrans" presStyleCnt="0"/>
      <dgm:spPr/>
    </dgm:pt>
    <dgm:pt modelId="{56B75D53-9B64-4C4C-8FA0-1CDF01B2550E}" type="pres">
      <dgm:prSet presAssocID="{AFD1812C-C7EC-49CB-8B9B-4C98414259CC}" presName="compNode" presStyleCnt="0"/>
      <dgm:spPr/>
    </dgm:pt>
    <dgm:pt modelId="{2EE8B3D1-766F-4715-BF46-E45982670D32}" type="pres">
      <dgm:prSet presAssocID="{AFD1812C-C7EC-49CB-8B9B-4C98414259CC}" presName="iconBgRect" presStyleLbl="bgShp" presStyleIdx="3" presStyleCnt="6"/>
      <dgm:spPr/>
    </dgm:pt>
    <dgm:pt modelId="{CA287E24-A7C4-44C1-AF1B-7B3E4AA574D5}" type="pres">
      <dgm:prSet presAssocID="{AFD1812C-C7EC-49CB-8B9B-4C98414259CC}" presName="iconRect" presStyleLbl="node1" presStyleIdx="3" presStyleCnt="6"/>
      <dgm:spPr/>
    </dgm:pt>
    <dgm:pt modelId="{D907BCD8-85CF-4120-8507-ACE49ABCD4A1}" type="pres">
      <dgm:prSet presAssocID="{AFD1812C-C7EC-49CB-8B9B-4C98414259CC}" presName="spaceRect" presStyleCnt="0"/>
      <dgm:spPr/>
    </dgm:pt>
    <dgm:pt modelId="{02BD2FBD-5B88-48AD-A393-AA8E4D87F3AD}" type="pres">
      <dgm:prSet presAssocID="{AFD1812C-C7EC-49CB-8B9B-4C98414259CC}" presName="textRect" presStyleLbl="revTx" presStyleIdx="3" presStyleCnt="6">
        <dgm:presLayoutVars>
          <dgm:chMax val="1"/>
          <dgm:chPref val="1"/>
        </dgm:presLayoutVars>
      </dgm:prSet>
      <dgm:spPr/>
    </dgm:pt>
    <dgm:pt modelId="{CBA7C044-7BCF-4FD2-B7B4-68F5065D0DC3}" type="pres">
      <dgm:prSet presAssocID="{1005C204-B131-4E5B-A2F5-8A2E30EA69A3}" presName="sibTrans" presStyleCnt="0"/>
      <dgm:spPr/>
    </dgm:pt>
    <dgm:pt modelId="{91441BA5-3A8A-4337-9831-45815136A7F7}" type="pres">
      <dgm:prSet presAssocID="{6C73FF45-7FA8-401F-B493-D78A12D59BC4}" presName="compNode" presStyleCnt="0"/>
      <dgm:spPr/>
    </dgm:pt>
    <dgm:pt modelId="{B32B56E2-0911-4A6A-BDC8-10D96C0FE479}" type="pres">
      <dgm:prSet presAssocID="{6C73FF45-7FA8-401F-B493-D78A12D59BC4}" presName="iconBgRect" presStyleLbl="bgShp" presStyleIdx="4" presStyleCnt="6"/>
      <dgm:spPr/>
    </dgm:pt>
    <dgm:pt modelId="{4044947B-4AEE-4783-8499-4EFF15588EA3}" type="pres">
      <dgm:prSet presAssocID="{6C73FF45-7FA8-401F-B493-D78A12D59BC4}" presName="iconRect" presStyleLbl="node1" presStyleIdx="4" presStyleCnt="6"/>
      <dgm:spPr/>
    </dgm:pt>
    <dgm:pt modelId="{85213D5D-83DB-45EC-8776-A2B7D52392AB}" type="pres">
      <dgm:prSet presAssocID="{6C73FF45-7FA8-401F-B493-D78A12D59BC4}" presName="spaceRect" presStyleCnt="0"/>
      <dgm:spPr/>
    </dgm:pt>
    <dgm:pt modelId="{8008533F-FAC2-4940-BE7E-EAC3290B2708}" type="pres">
      <dgm:prSet presAssocID="{6C73FF45-7FA8-401F-B493-D78A12D59BC4}" presName="textRect" presStyleLbl="revTx" presStyleIdx="4" presStyleCnt="6">
        <dgm:presLayoutVars>
          <dgm:chMax val="1"/>
          <dgm:chPref val="1"/>
        </dgm:presLayoutVars>
      </dgm:prSet>
      <dgm:spPr/>
    </dgm:pt>
    <dgm:pt modelId="{D0B77209-17A4-4AA3-A822-04EDBDB4C714}" type="pres">
      <dgm:prSet presAssocID="{FB584277-69BD-44B7-8DDE-3385C453FC1C}" presName="sibTrans" presStyleCnt="0"/>
      <dgm:spPr/>
    </dgm:pt>
    <dgm:pt modelId="{5055BB01-8252-4B18-8B46-69B67F5132EA}" type="pres">
      <dgm:prSet presAssocID="{BDC57237-10E6-4175-98D6-89969A8CAC71}" presName="compNode" presStyleCnt="0"/>
      <dgm:spPr/>
    </dgm:pt>
    <dgm:pt modelId="{F9345A30-2FA7-4E4F-93D1-3F0A105EB135}" type="pres">
      <dgm:prSet presAssocID="{BDC57237-10E6-4175-98D6-89969A8CAC71}" presName="iconBgRect" presStyleLbl="bgShp" presStyleIdx="5" presStyleCnt="6"/>
      <dgm:spPr/>
    </dgm:pt>
    <dgm:pt modelId="{C3ECE729-065A-4CE1-B98A-2D22A9EBCF41}" type="pres">
      <dgm:prSet presAssocID="{BDC57237-10E6-4175-98D6-89969A8CAC71}" presName="iconRect" presStyleLbl="node1" presStyleIdx="5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D467EA20-E388-43EF-AA74-71EE39559C82}" type="pres">
      <dgm:prSet presAssocID="{BDC57237-10E6-4175-98D6-89969A8CAC71}" presName="spaceRect" presStyleCnt="0"/>
      <dgm:spPr/>
    </dgm:pt>
    <dgm:pt modelId="{B80AA9A0-F74F-4573-BF7D-4B1BDE115673}" type="pres">
      <dgm:prSet presAssocID="{BDC57237-10E6-4175-98D6-89969A8CAC7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1B3D111-200E-408D-9E19-D83F59879A71}" srcId="{1DDF6DD3-4CB0-4A13-9F7B-8A52B332CBD9}" destId="{28100163-4C74-48A3-A6AA-D3CEE5415A24}" srcOrd="2" destOrd="0" parTransId="{F99C1E71-AB80-49D6-9A4C-E225BE4F950B}" sibTransId="{79B546C3-EAFC-45BD-9760-649C50EEBA6D}"/>
    <dgm:cxn modelId="{B5CF7D1A-288F-4EA7-AD0B-A3C1D563624F}" type="presOf" srcId="{28100163-4C74-48A3-A6AA-D3CEE5415A24}" destId="{D600FE89-D4DA-4D59-A1E4-C4F1DFE7863B}" srcOrd="0" destOrd="0" presId="urn:microsoft.com/office/officeart/2018/5/layout/IconCircleLabelList"/>
    <dgm:cxn modelId="{1A6EF928-3A70-4DA6-B15B-1398097892B9}" type="presOf" srcId="{AFD1812C-C7EC-49CB-8B9B-4C98414259CC}" destId="{02BD2FBD-5B88-48AD-A393-AA8E4D87F3AD}" srcOrd="0" destOrd="0" presId="urn:microsoft.com/office/officeart/2018/5/layout/IconCircleLabelList"/>
    <dgm:cxn modelId="{0816EC41-438F-41C5-82BE-9DAB855D14B1}" type="presOf" srcId="{28356695-080E-42EE-B2CD-DF59C9BC9840}" destId="{19016E92-08CD-447F-A450-C16DA65BB447}" srcOrd="0" destOrd="0" presId="urn:microsoft.com/office/officeart/2018/5/layout/IconCircleLabelList"/>
    <dgm:cxn modelId="{1A77D94B-E4E2-4ACD-8F50-8280503C7BEC}" srcId="{1DDF6DD3-4CB0-4A13-9F7B-8A52B332CBD9}" destId="{BDC57237-10E6-4175-98D6-89969A8CAC71}" srcOrd="5" destOrd="0" parTransId="{021601DD-CEF8-41B0-8ACC-3E80583C4D6A}" sibTransId="{C73C4C67-3E97-4A61-B245-226CCC8802E5}"/>
    <dgm:cxn modelId="{6C7C2658-D46A-4D73-B0E4-C8334F1B683D}" srcId="{1DDF6DD3-4CB0-4A13-9F7B-8A52B332CBD9}" destId="{79F6733E-0FEA-4563-BAA9-A94F77E04463}" srcOrd="1" destOrd="0" parTransId="{2973A1CC-5FD2-49B9-B62A-B1DFE7A4F262}" sibTransId="{FC418428-D1FD-4465-B320-460519C6BCBB}"/>
    <dgm:cxn modelId="{72BAB287-B26B-4BA8-A169-DB7955430AE5}" type="presOf" srcId="{6C73FF45-7FA8-401F-B493-D78A12D59BC4}" destId="{8008533F-FAC2-4940-BE7E-EAC3290B2708}" srcOrd="0" destOrd="0" presId="urn:microsoft.com/office/officeart/2018/5/layout/IconCircleLabelList"/>
    <dgm:cxn modelId="{A4955796-5A2C-4616-8978-FC7BDE2BE787}" type="presOf" srcId="{1DDF6DD3-4CB0-4A13-9F7B-8A52B332CBD9}" destId="{337C1BD6-F2B7-4209-9874-97F9C9C37C30}" srcOrd="0" destOrd="0" presId="urn:microsoft.com/office/officeart/2018/5/layout/IconCircleLabelList"/>
    <dgm:cxn modelId="{DB9715A2-27CF-4A11-8DFF-746F61AE7A12}" srcId="{1DDF6DD3-4CB0-4A13-9F7B-8A52B332CBD9}" destId="{6C73FF45-7FA8-401F-B493-D78A12D59BC4}" srcOrd="4" destOrd="0" parTransId="{991D24D6-6FB5-4FD4-AF63-75E18C8298F5}" sibTransId="{FB584277-69BD-44B7-8DDE-3385C453FC1C}"/>
    <dgm:cxn modelId="{D89BC2B5-77EB-4D10-B78B-BEE01C36487F}" type="presOf" srcId="{BDC57237-10E6-4175-98D6-89969A8CAC71}" destId="{B80AA9A0-F74F-4573-BF7D-4B1BDE115673}" srcOrd="0" destOrd="0" presId="urn:microsoft.com/office/officeart/2018/5/layout/IconCircleLabelList"/>
    <dgm:cxn modelId="{62586FDA-A263-457D-B252-D46CFD74BDE3}" srcId="{1DDF6DD3-4CB0-4A13-9F7B-8A52B332CBD9}" destId="{28356695-080E-42EE-B2CD-DF59C9BC9840}" srcOrd="0" destOrd="0" parTransId="{D6B808A0-4ABA-4DF6-BB01-CB0963E51A2D}" sibTransId="{0EF2AA61-3908-4E8B-935A-FCAED5316CE5}"/>
    <dgm:cxn modelId="{6CFEF4DA-75F4-4B9F-9C73-43292FC64481}" type="presOf" srcId="{79F6733E-0FEA-4563-BAA9-A94F77E04463}" destId="{2F3B1B4C-DD62-4033-8B0E-CCA3180DC60E}" srcOrd="0" destOrd="0" presId="urn:microsoft.com/office/officeart/2018/5/layout/IconCircleLabelList"/>
    <dgm:cxn modelId="{751014E7-874A-4168-8560-5FDE8ED75B9A}" srcId="{1DDF6DD3-4CB0-4A13-9F7B-8A52B332CBD9}" destId="{AFD1812C-C7EC-49CB-8B9B-4C98414259CC}" srcOrd="3" destOrd="0" parTransId="{9296BADE-D197-4EDC-BD67-C019ABB01BE7}" sibTransId="{1005C204-B131-4E5B-A2F5-8A2E30EA69A3}"/>
    <dgm:cxn modelId="{4B795560-07D4-4120-A2AD-6B5C91CA2983}" type="presParOf" srcId="{337C1BD6-F2B7-4209-9874-97F9C9C37C30}" destId="{B440BB29-C1FD-444C-8ECD-75423450C30C}" srcOrd="0" destOrd="0" presId="urn:microsoft.com/office/officeart/2018/5/layout/IconCircleLabelList"/>
    <dgm:cxn modelId="{D64A692B-54AF-4A08-853B-3D11D973E291}" type="presParOf" srcId="{B440BB29-C1FD-444C-8ECD-75423450C30C}" destId="{9D36ED2B-DA69-48FC-AE9E-ABC58B50DB78}" srcOrd="0" destOrd="0" presId="urn:microsoft.com/office/officeart/2018/5/layout/IconCircleLabelList"/>
    <dgm:cxn modelId="{C619E245-783B-4E5B-93AB-9A7A8B697ED2}" type="presParOf" srcId="{B440BB29-C1FD-444C-8ECD-75423450C30C}" destId="{FCE7C996-45FD-444E-922E-079EFF6E159D}" srcOrd="1" destOrd="0" presId="urn:microsoft.com/office/officeart/2018/5/layout/IconCircleLabelList"/>
    <dgm:cxn modelId="{C3C1AD17-1398-435C-A578-5168BD0E9271}" type="presParOf" srcId="{B440BB29-C1FD-444C-8ECD-75423450C30C}" destId="{744459AE-2FBE-49AD-BAA2-B56BA070A954}" srcOrd="2" destOrd="0" presId="urn:microsoft.com/office/officeart/2018/5/layout/IconCircleLabelList"/>
    <dgm:cxn modelId="{238CDC35-7CB6-4E76-923F-F4C1F289C9D3}" type="presParOf" srcId="{B440BB29-C1FD-444C-8ECD-75423450C30C}" destId="{19016E92-08CD-447F-A450-C16DA65BB447}" srcOrd="3" destOrd="0" presId="urn:microsoft.com/office/officeart/2018/5/layout/IconCircleLabelList"/>
    <dgm:cxn modelId="{1B519862-3AE6-4EDC-9E6D-9ED0D7F77769}" type="presParOf" srcId="{337C1BD6-F2B7-4209-9874-97F9C9C37C30}" destId="{AD017E81-33CF-46A3-A713-18DE5982498F}" srcOrd="1" destOrd="0" presId="urn:microsoft.com/office/officeart/2018/5/layout/IconCircleLabelList"/>
    <dgm:cxn modelId="{33C78EE9-9D7F-41D0-9404-3F4BAB26C71E}" type="presParOf" srcId="{337C1BD6-F2B7-4209-9874-97F9C9C37C30}" destId="{410E9FA8-F5FF-404B-9501-EDD6F88FDEFA}" srcOrd="2" destOrd="0" presId="urn:microsoft.com/office/officeart/2018/5/layout/IconCircleLabelList"/>
    <dgm:cxn modelId="{6206945D-B89C-45BF-B5B5-7258462940EB}" type="presParOf" srcId="{410E9FA8-F5FF-404B-9501-EDD6F88FDEFA}" destId="{99447266-7F3D-43CD-B1B9-94601ABB7EC6}" srcOrd="0" destOrd="0" presId="urn:microsoft.com/office/officeart/2018/5/layout/IconCircleLabelList"/>
    <dgm:cxn modelId="{D5399DEB-A4D2-4D7A-8052-672EB867F919}" type="presParOf" srcId="{410E9FA8-F5FF-404B-9501-EDD6F88FDEFA}" destId="{0AC3C318-4FDC-4274-842B-D1E84699CB5A}" srcOrd="1" destOrd="0" presId="urn:microsoft.com/office/officeart/2018/5/layout/IconCircleLabelList"/>
    <dgm:cxn modelId="{1CA08874-FAC3-44AA-8BAA-0099119A5182}" type="presParOf" srcId="{410E9FA8-F5FF-404B-9501-EDD6F88FDEFA}" destId="{84B6078F-B3AA-4DA6-A613-00DA736B7DBF}" srcOrd="2" destOrd="0" presId="urn:microsoft.com/office/officeart/2018/5/layout/IconCircleLabelList"/>
    <dgm:cxn modelId="{F64CCBCF-B86D-4BE5-A1B3-1A3220DFFF9D}" type="presParOf" srcId="{410E9FA8-F5FF-404B-9501-EDD6F88FDEFA}" destId="{2F3B1B4C-DD62-4033-8B0E-CCA3180DC60E}" srcOrd="3" destOrd="0" presId="urn:microsoft.com/office/officeart/2018/5/layout/IconCircleLabelList"/>
    <dgm:cxn modelId="{A9B65885-3415-4582-A0CA-AFFDDCC1DC11}" type="presParOf" srcId="{337C1BD6-F2B7-4209-9874-97F9C9C37C30}" destId="{D42556C2-F389-473D-BF0C-73097580D033}" srcOrd="3" destOrd="0" presId="urn:microsoft.com/office/officeart/2018/5/layout/IconCircleLabelList"/>
    <dgm:cxn modelId="{CDC795F6-549E-40B2-83C8-D4CC95E1B117}" type="presParOf" srcId="{337C1BD6-F2B7-4209-9874-97F9C9C37C30}" destId="{BB350E6E-9C69-4828-9C43-B814FA5189FB}" srcOrd="4" destOrd="0" presId="urn:microsoft.com/office/officeart/2018/5/layout/IconCircleLabelList"/>
    <dgm:cxn modelId="{30F81827-8AF1-41F1-9C8E-E25B8A67A9D5}" type="presParOf" srcId="{BB350E6E-9C69-4828-9C43-B814FA5189FB}" destId="{B0A8B4A6-7170-49BE-B1AC-9A30D5C4CB01}" srcOrd="0" destOrd="0" presId="urn:microsoft.com/office/officeart/2018/5/layout/IconCircleLabelList"/>
    <dgm:cxn modelId="{B483CEF1-CE03-4F0B-B618-CC104DE704C4}" type="presParOf" srcId="{BB350E6E-9C69-4828-9C43-B814FA5189FB}" destId="{4B0C63CD-8FCF-47B5-AD2E-8688017E8EFF}" srcOrd="1" destOrd="0" presId="urn:microsoft.com/office/officeart/2018/5/layout/IconCircleLabelList"/>
    <dgm:cxn modelId="{3240C665-059D-4474-BC12-D2EBD8517F7B}" type="presParOf" srcId="{BB350E6E-9C69-4828-9C43-B814FA5189FB}" destId="{7A964A6C-2E9D-4AEB-9B00-83C53DB4F523}" srcOrd="2" destOrd="0" presId="urn:microsoft.com/office/officeart/2018/5/layout/IconCircleLabelList"/>
    <dgm:cxn modelId="{62B4F8F0-167F-4F9F-9959-D38634974745}" type="presParOf" srcId="{BB350E6E-9C69-4828-9C43-B814FA5189FB}" destId="{D600FE89-D4DA-4D59-A1E4-C4F1DFE7863B}" srcOrd="3" destOrd="0" presId="urn:microsoft.com/office/officeart/2018/5/layout/IconCircleLabelList"/>
    <dgm:cxn modelId="{DDEDCF09-D779-4F0A-A56B-85E0B97B621F}" type="presParOf" srcId="{337C1BD6-F2B7-4209-9874-97F9C9C37C30}" destId="{DB892639-BCF2-4A46-96EB-C43F88E253BB}" srcOrd="5" destOrd="0" presId="urn:microsoft.com/office/officeart/2018/5/layout/IconCircleLabelList"/>
    <dgm:cxn modelId="{B563487E-BEEA-4A98-8F26-67E2EE7D8F32}" type="presParOf" srcId="{337C1BD6-F2B7-4209-9874-97F9C9C37C30}" destId="{56B75D53-9B64-4C4C-8FA0-1CDF01B2550E}" srcOrd="6" destOrd="0" presId="urn:microsoft.com/office/officeart/2018/5/layout/IconCircleLabelList"/>
    <dgm:cxn modelId="{D773F1FD-5213-4D87-876A-C42EFD8B5020}" type="presParOf" srcId="{56B75D53-9B64-4C4C-8FA0-1CDF01B2550E}" destId="{2EE8B3D1-766F-4715-BF46-E45982670D32}" srcOrd="0" destOrd="0" presId="urn:microsoft.com/office/officeart/2018/5/layout/IconCircleLabelList"/>
    <dgm:cxn modelId="{5742ABF6-146C-4BE2-9637-9B6A6DEEB7A3}" type="presParOf" srcId="{56B75D53-9B64-4C4C-8FA0-1CDF01B2550E}" destId="{CA287E24-A7C4-44C1-AF1B-7B3E4AA574D5}" srcOrd="1" destOrd="0" presId="urn:microsoft.com/office/officeart/2018/5/layout/IconCircleLabelList"/>
    <dgm:cxn modelId="{5BC02F06-777C-4902-9469-6F10BBC140D6}" type="presParOf" srcId="{56B75D53-9B64-4C4C-8FA0-1CDF01B2550E}" destId="{D907BCD8-85CF-4120-8507-ACE49ABCD4A1}" srcOrd="2" destOrd="0" presId="urn:microsoft.com/office/officeart/2018/5/layout/IconCircleLabelList"/>
    <dgm:cxn modelId="{23B40480-A3BC-4CF9-8EFB-3D0BF56336FE}" type="presParOf" srcId="{56B75D53-9B64-4C4C-8FA0-1CDF01B2550E}" destId="{02BD2FBD-5B88-48AD-A393-AA8E4D87F3AD}" srcOrd="3" destOrd="0" presId="urn:microsoft.com/office/officeart/2018/5/layout/IconCircleLabelList"/>
    <dgm:cxn modelId="{9B332766-B1AA-4DAF-B4EC-A2DFB62CEB2B}" type="presParOf" srcId="{337C1BD6-F2B7-4209-9874-97F9C9C37C30}" destId="{CBA7C044-7BCF-4FD2-B7B4-68F5065D0DC3}" srcOrd="7" destOrd="0" presId="urn:microsoft.com/office/officeart/2018/5/layout/IconCircleLabelList"/>
    <dgm:cxn modelId="{B72F3A2A-7C8B-4066-AFE8-6101100B28D5}" type="presParOf" srcId="{337C1BD6-F2B7-4209-9874-97F9C9C37C30}" destId="{91441BA5-3A8A-4337-9831-45815136A7F7}" srcOrd="8" destOrd="0" presId="urn:microsoft.com/office/officeart/2018/5/layout/IconCircleLabelList"/>
    <dgm:cxn modelId="{B622DADD-1DEA-4CBE-A379-127CFD805BBA}" type="presParOf" srcId="{91441BA5-3A8A-4337-9831-45815136A7F7}" destId="{B32B56E2-0911-4A6A-BDC8-10D96C0FE479}" srcOrd="0" destOrd="0" presId="urn:microsoft.com/office/officeart/2018/5/layout/IconCircleLabelList"/>
    <dgm:cxn modelId="{F96EC3A3-91DE-4EE3-BA2C-E3107E4F50D3}" type="presParOf" srcId="{91441BA5-3A8A-4337-9831-45815136A7F7}" destId="{4044947B-4AEE-4783-8499-4EFF15588EA3}" srcOrd="1" destOrd="0" presId="urn:microsoft.com/office/officeart/2018/5/layout/IconCircleLabelList"/>
    <dgm:cxn modelId="{C0D36FED-6127-41A1-9BBB-8FCB3A0A8E13}" type="presParOf" srcId="{91441BA5-3A8A-4337-9831-45815136A7F7}" destId="{85213D5D-83DB-45EC-8776-A2B7D52392AB}" srcOrd="2" destOrd="0" presId="urn:microsoft.com/office/officeart/2018/5/layout/IconCircleLabelList"/>
    <dgm:cxn modelId="{5714958E-52E7-43E5-8E47-D3CA58D6FD64}" type="presParOf" srcId="{91441BA5-3A8A-4337-9831-45815136A7F7}" destId="{8008533F-FAC2-4940-BE7E-EAC3290B2708}" srcOrd="3" destOrd="0" presId="urn:microsoft.com/office/officeart/2018/5/layout/IconCircleLabelList"/>
    <dgm:cxn modelId="{A50C50D0-5500-4BA5-839F-0CCC66576B61}" type="presParOf" srcId="{337C1BD6-F2B7-4209-9874-97F9C9C37C30}" destId="{D0B77209-17A4-4AA3-A822-04EDBDB4C714}" srcOrd="9" destOrd="0" presId="urn:microsoft.com/office/officeart/2018/5/layout/IconCircleLabelList"/>
    <dgm:cxn modelId="{12BFF8DA-6D2B-4FAD-918B-1801BAB02F08}" type="presParOf" srcId="{337C1BD6-F2B7-4209-9874-97F9C9C37C30}" destId="{5055BB01-8252-4B18-8B46-69B67F5132EA}" srcOrd="10" destOrd="0" presId="urn:microsoft.com/office/officeart/2018/5/layout/IconCircleLabelList"/>
    <dgm:cxn modelId="{C7B7E52A-1E1C-4BA0-899F-89AD69283710}" type="presParOf" srcId="{5055BB01-8252-4B18-8B46-69B67F5132EA}" destId="{F9345A30-2FA7-4E4F-93D1-3F0A105EB135}" srcOrd="0" destOrd="0" presId="urn:microsoft.com/office/officeart/2018/5/layout/IconCircleLabelList"/>
    <dgm:cxn modelId="{34A72E53-24DF-4733-9C4A-11CD3E330D3B}" type="presParOf" srcId="{5055BB01-8252-4B18-8B46-69B67F5132EA}" destId="{C3ECE729-065A-4CE1-B98A-2D22A9EBCF41}" srcOrd="1" destOrd="0" presId="urn:microsoft.com/office/officeart/2018/5/layout/IconCircleLabelList"/>
    <dgm:cxn modelId="{366C6307-F315-4903-AC25-16151D459636}" type="presParOf" srcId="{5055BB01-8252-4B18-8B46-69B67F5132EA}" destId="{D467EA20-E388-43EF-AA74-71EE39559C82}" srcOrd="2" destOrd="0" presId="urn:microsoft.com/office/officeart/2018/5/layout/IconCircleLabelList"/>
    <dgm:cxn modelId="{CF4C8865-BCEF-4FED-9B4D-2A85477B9B6C}" type="presParOf" srcId="{5055BB01-8252-4B18-8B46-69B67F5132EA}" destId="{B80AA9A0-F74F-4573-BF7D-4B1BDE11567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6B76908-393D-4DD9-9CFF-58BAB2BC669D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2E3E61-45A4-4F00-83B8-B54FFFBCC9DC}">
      <dgm:prSet/>
      <dgm:spPr/>
      <dgm:t>
        <a:bodyPr/>
        <a:lstStyle/>
        <a:p>
          <a:r>
            <a:rPr lang="en-GB" b="1" dirty="0"/>
            <a:t>Key Finding 1</a:t>
          </a:r>
          <a:r>
            <a:rPr lang="en-GB" dirty="0"/>
            <a:t>: The growing importance of social media  of business competitiveness’ </a:t>
          </a:r>
          <a:endParaRPr lang="en-US" dirty="0"/>
        </a:p>
      </dgm:t>
    </dgm:pt>
    <dgm:pt modelId="{1750FE63-8838-4982-A57D-C378BC05FF78}" type="parTrans" cxnId="{AE278494-1CE9-45A0-BDAB-C40F7F9C1604}">
      <dgm:prSet/>
      <dgm:spPr/>
      <dgm:t>
        <a:bodyPr/>
        <a:lstStyle/>
        <a:p>
          <a:endParaRPr lang="en-US"/>
        </a:p>
      </dgm:t>
    </dgm:pt>
    <dgm:pt modelId="{DCD60122-58FB-4350-8BA6-7A3A729D5C5A}" type="sibTrans" cxnId="{AE278494-1CE9-45A0-BDAB-C40F7F9C1604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14DAF11-DEFD-499C-920D-33EA3F53CDB4}">
      <dgm:prSet/>
      <dgm:spPr/>
      <dgm:t>
        <a:bodyPr/>
        <a:lstStyle/>
        <a:p>
          <a:r>
            <a:rPr lang="en-GB" b="1" dirty="0"/>
            <a:t>Key Finding 2</a:t>
          </a:r>
          <a:r>
            <a:rPr lang="en-GB" dirty="0"/>
            <a:t>: The value and limitations of the PESTEL Framework to small and large organisations </a:t>
          </a:r>
          <a:endParaRPr lang="en-US" dirty="0"/>
        </a:p>
      </dgm:t>
    </dgm:pt>
    <dgm:pt modelId="{6B765573-F469-4BF2-AE68-8101FC436F9F}" type="parTrans" cxnId="{B8D2D254-FC4E-49E1-9660-6B1C3734C543}">
      <dgm:prSet/>
      <dgm:spPr/>
      <dgm:t>
        <a:bodyPr/>
        <a:lstStyle/>
        <a:p>
          <a:endParaRPr lang="en-US"/>
        </a:p>
      </dgm:t>
    </dgm:pt>
    <dgm:pt modelId="{F8F50CDF-2889-4388-920F-E45652424145}" type="sibTrans" cxnId="{B8D2D254-FC4E-49E1-9660-6B1C3734C543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CE5E3FA1-9DF4-45ED-A7A9-DF1A46F65873}">
      <dgm:prSet/>
      <dgm:spPr/>
      <dgm:t>
        <a:bodyPr/>
        <a:lstStyle/>
        <a:p>
          <a:r>
            <a:rPr lang="en-GB" b="1" dirty="0"/>
            <a:t>Key Finding 3</a:t>
          </a:r>
          <a:r>
            <a:rPr lang="en-GB" dirty="0"/>
            <a:t>: A deeper understanding of florist industry and its modern challenges </a:t>
          </a:r>
          <a:endParaRPr lang="en-US" dirty="0"/>
        </a:p>
      </dgm:t>
    </dgm:pt>
    <dgm:pt modelId="{3FF2AE8F-6448-48FF-A042-4A06AEE9041A}" type="parTrans" cxnId="{926A367E-0B58-4C65-80EF-719CF018DDE7}">
      <dgm:prSet/>
      <dgm:spPr/>
      <dgm:t>
        <a:bodyPr/>
        <a:lstStyle/>
        <a:p>
          <a:endParaRPr lang="en-US"/>
        </a:p>
      </dgm:t>
    </dgm:pt>
    <dgm:pt modelId="{C86675A4-2AAD-4C7C-9ABC-640A58387F1C}" type="sibTrans" cxnId="{926A367E-0B58-4C65-80EF-719CF018DDE7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826BAF4B-6AB7-40ED-BA4F-D6483CAA80C1}">
      <dgm:prSet/>
      <dgm:spPr/>
      <dgm:t>
        <a:bodyPr/>
        <a:lstStyle/>
        <a:p>
          <a:r>
            <a:rPr lang="en-GB" b="1" dirty="0"/>
            <a:t>Key Finding 4</a:t>
          </a:r>
          <a:r>
            <a:rPr lang="en-GB" dirty="0"/>
            <a:t>:The Cause –  and Effect(Fishbone)diagram shows how internal and external factors combine  </a:t>
          </a:r>
          <a:endParaRPr lang="en-US" dirty="0"/>
        </a:p>
      </dgm:t>
    </dgm:pt>
    <dgm:pt modelId="{FD5FA851-67C3-4588-B5D4-6E19C987AC6D}" type="parTrans" cxnId="{44AAA321-F934-47D3-BECB-2366CB006178}">
      <dgm:prSet/>
      <dgm:spPr/>
      <dgm:t>
        <a:bodyPr/>
        <a:lstStyle/>
        <a:p>
          <a:endParaRPr lang="en-US"/>
        </a:p>
      </dgm:t>
    </dgm:pt>
    <dgm:pt modelId="{05EE567B-7914-4AB9-8680-92C9D342E930}" type="sibTrans" cxnId="{44AAA321-F934-47D3-BECB-2366CB006178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1EFE0C0D-A1D6-4E60-AD5F-335F9FBDCD3E}" type="pres">
      <dgm:prSet presAssocID="{46B76908-393D-4DD9-9CFF-58BAB2BC669D}" presName="Name0" presStyleCnt="0">
        <dgm:presLayoutVars>
          <dgm:animLvl val="lvl"/>
          <dgm:resizeHandles val="exact"/>
        </dgm:presLayoutVars>
      </dgm:prSet>
      <dgm:spPr/>
    </dgm:pt>
    <dgm:pt modelId="{B2CE67CB-1E66-42EE-A497-B99B603267C8}" type="pres">
      <dgm:prSet presAssocID="{652E3E61-45A4-4F00-83B8-B54FFFBCC9DC}" presName="compositeNode" presStyleCnt="0">
        <dgm:presLayoutVars>
          <dgm:bulletEnabled val="1"/>
        </dgm:presLayoutVars>
      </dgm:prSet>
      <dgm:spPr/>
    </dgm:pt>
    <dgm:pt modelId="{201A0249-05EC-498A-AE5C-05C5CC278189}" type="pres">
      <dgm:prSet presAssocID="{652E3E61-45A4-4F00-83B8-B54FFFBCC9DC}" presName="bgRect" presStyleLbl="alignNode1" presStyleIdx="0" presStyleCnt="4"/>
      <dgm:spPr/>
    </dgm:pt>
    <dgm:pt modelId="{60C32926-9FE7-4790-811B-4C9723501EF6}" type="pres">
      <dgm:prSet presAssocID="{DCD60122-58FB-4350-8BA6-7A3A729D5C5A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EBA124EB-2E2D-4C7A-8A24-DFBFCD488E24}" type="pres">
      <dgm:prSet presAssocID="{652E3E61-45A4-4F00-83B8-B54FFFBCC9DC}" presName="nodeRect" presStyleLbl="alignNode1" presStyleIdx="0" presStyleCnt="4">
        <dgm:presLayoutVars>
          <dgm:bulletEnabled val="1"/>
        </dgm:presLayoutVars>
      </dgm:prSet>
      <dgm:spPr/>
    </dgm:pt>
    <dgm:pt modelId="{1D5B09F9-5C60-43BB-9193-2E17EE87AB32}" type="pres">
      <dgm:prSet presAssocID="{DCD60122-58FB-4350-8BA6-7A3A729D5C5A}" presName="sibTrans" presStyleCnt="0"/>
      <dgm:spPr/>
    </dgm:pt>
    <dgm:pt modelId="{A7124616-98B7-4E71-9F8E-5B331DFE8E3C}" type="pres">
      <dgm:prSet presAssocID="{914DAF11-DEFD-499C-920D-33EA3F53CDB4}" presName="compositeNode" presStyleCnt="0">
        <dgm:presLayoutVars>
          <dgm:bulletEnabled val="1"/>
        </dgm:presLayoutVars>
      </dgm:prSet>
      <dgm:spPr/>
    </dgm:pt>
    <dgm:pt modelId="{3EF09582-0DF4-4B9C-ABD0-1D5F63A06695}" type="pres">
      <dgm:prSet presAssocID="{914DAF11-DEFD-499C-920D-33EA3F53CDB4}" presName="bgRect" presStyleLbl="alignNode1" presStyleIdx="1" presStyleCnt="4"/>
      <dgm:spPr/>
    </dgm:pt>
    <dgm:pt modelId="{3E0E5F3E-C1E6-4BA3-90F5-D3034C4578A2}" type="pres">
      <dgm:prSet presAssocID="{F8F50CDF-2889-4388-920F-E45652424145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00645298-2122-4D6E-82B4-26CB1A818FEB}" type="pres">
      <dgm:prSet presAssocID="{914DAF11-DEFD-499C-920D-33EA3F53CDB4}" presName="nodeRect" presStyleLbl="alignNode1" presStyleIdx="1" presStyleCnt="4">
        <dgm:presLayoutVars>
          <dgm:bulletEnabled val="1"/>
        </dgm:presLayoutVars>
      </dgm:prSet>
      <dgm:spPr/>
    </dgm:pt>
    <dgm:pt modelId="{EB6F8DAD-A49D-471D-B9BD-9CAB33A1A467}" type="pres">
      <dgm:prSet presAssocID="{F8F50CDF-2889-4388-920F-E45652424145}" presName="sibTrans" presStyleCnt="0"/>
      <dgm:spPr/>
    </dgm:pt>
    <dgm:pt modelId="{132F2B9C-77B3-4268-A9CE-39B498BBB07A}" type="pres">
      <dgm:prSet presAssocID="{CE5E3FA1-9DF4-45ED-A7A9-DF1A46F65873}" presName="compositeNode" presStyleCnt="0">
        <dgm:presLayoutVars>
          <dgm:bulletEnabled val="1"/>
        </dgm:presLayoutVars>
      </dgm:prSet>
      <dgm:spPr/>
    </dgm:pt>
    <dgm:pt modelId="{34BA950C-5444-4B79-9776-F778104BB5EA}" type="pres">
      <dgm:prSet presAssocID="{CE5E3FA1-9DF4-45ED-A7A9-DF1A46F65873}" presName="bgRect" presStyleLbl="alignNode1" presStyleIdx="2" presStyleCnt="4"/>
      <dgm:spPr/>
    </dgm:pt>
    <dgm:pt modelId="{D211F648-ECFE-4C2F-ACC5-855DDB362A18}" type="pres">
      <dgm:prSet presAssocID="{C86675A4-2AAD-4C7C-9ABC-640A58387F1C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68663A3E-56CE-4E30-8AF9-975FFD74632D}" type="pres">
      <dgm:prSet presAssocID="{CE5E3FA1-9DF4-45ED-A7A9-DF1A46F65873}" presName="nodeRect" presStyleLbl="alignNode1" presStyleIdx="2" presStyleCnt="4">
        <dgm:presLayoutVars>
          <dgm:bulletEnabled val="1"/>
        </dgm:presLayoutVars>
      </dgm:prSet>
      <dgm:spPr/>
    </dgm:pt>
    <dgm:pt modelId="{7929C1DD-9ADE-47B8-8062-1EC34A8AB68E}" type="pres">
      <dgm:prSet presAssocID="{C86675A4-2AAD-4C7C-9ABC-640A58387F1C}" presName="sibTrans" presStyleCnt="0"/>
      <dgm:spPr/>
    </dgm:pt>
    <dgm:pt modelId="{2573AC3F-DE67-41F5-8394-0F813048E3EC}" type="pres">
      <dgm:prSet presAssocID="{826BAF4B-6AB7-40ED-BA4F-D6483CAA80C1}" presName="compositeNode" presStyleCnt="0">
        <dgm:presLayoutVars>
          <dgm:bulletEnabled val="1"/>
        </dgm:presLayoutVars>
      </dgm:prSet>
      <dgm:spPr/>
    </dgm:pt>
    <dgm:pt modelId="{3935B86F-AD3F-49F2-AA18-2651F328DF3F}" type="pres">
      <dgm:prSet presAssocID="{826BAF4B-6AB7-40ED-BA4F-D6483CAA80C1}" presName="bgRect" presStyleLbl="alignNode1" presStyleIdx="3" presStyleCnt="4"/>
      <dgm:spPr/>
    </dgm:pt>
    <dgm:pt modelId="{7ACE1A6F-5F46-49E8-A854-996B8880EEB7}" type="pres">
      <dgm:prSet presAssocID="{05EE567B-7914-4AB9-8680-92C9D342E930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19E96AC5-160F-4100-A0D7-19B27505D54B}" type="pres">
      <dgm:prSet presAssocID="{826BAF4B-6AB7-40ED-BA4F-D6483CAA80C1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44AAA321-F934-47D3-BECB-2366CB006178}" srcId="{46B76908-393D-4DD9-9CFF-58BAB2BC669D}" destId="{826BAF4B-6AB7-40ED-BA4F-D6483CAA80C1}" srcOrd="3" destOrd="0" parTransId="{FD5FA851-67C3-4588-B5D4-6E19C987AC6D}" sibTransId="{05EE567B-7914-4AB9-8680-92C9D342E930}"/>
    <dgm:cxn modelId="{65D03533-720D-4936-9691-D07009906C50}" type="presOf" srcId="{CE5E3FA1-9DF4-45ED-A7A9-DF1A46F65873}" destId="{34BA950C-5444-4B79-9776-F778104BB5EA}" srcOrd="0" destOrd="0" presId="urn:microsoft.com/office/officeart/2016/7/layout/LinearBlockProcessNumbered"/>
    <dgm:cxn modelId="{3319C640-E5ED-48E8-B27C-EE0F7392E758}" type="presOf" srcId="{826BAF4B-6AB7-40ED-BA4F-D6483CAA80C1}" destId="{19E96AC5-160F-4100-A0D7-19B27505D54B}" srcOrd="1" destOrd="0" presId="urn:microsoft.com/office/officeart/2016/7/layout/LinearBlockProcessNumbered"/>
    <dgm:cxn modelId="{0242F15D-244E-407A-BCF2-6E646FB66A91}" type="presOf" srcId="{DCD60122-58FB-4350-8BA6-7A3A729D5C5A}" destId="{60C32926-9FE7-4790-811B-4C9723501EF6}" srcOrd="0" destOrd="0" presId="urn:microsoft.com/office/officeart/2016/7/layout/LinearBlockProcessNumbered"/>
    <dgm:cxn modelId="{B36B7C62-A80F-442D-944D-26DE188CF323}" type="presOf" srcId="{F8F50CDF-2889-4388-920F-E45652424145}" destId="{3E0E5F3E-C1E6-4BA3-90F5-D3034C4578A2}" srcOrd="0" destOrd="0" presId="urn:microsoft.com/office/officeart/2016/7/layout/LinearBlockProcessNumbered"/>
    <dgm:cxn modelId="{3EB94063-F139-4B3A-A27D-F93E0F52295F}" type="presOf" srcId="{914DAF11-DEFD-499C-920D-33EA3F53CDB4}" destId="{00645298-2122-4D6E-82B4-26CB1A818FEB}" srcOrd="1" destOrd="0" presId="urn:microsoft.com/office/officeart/2016/7/layout/LinearBlockProcessNumbered"/>
    <dgm:cxn modelId="{ECA03D45-3C05-4925-8832-E776B908633C}" type="presOf" srcId="{914DAF11-DEFD-499C-920D-33EA3F53CDB4}" destId="{3EF09582-0DF4-4B9C-ABD0-1D5F63A06695}" srcOrd="0" destOrd="0" presId="urn:microsoft.com/office/officeart/2016/7/layout/LinearBlockProcessNumbered"/>
    <dgm:cxn modelId="{B8D2D254-FC4E-49E1-9660-6B1C3734C543}" srcId="{46B76908-393D-4DD9-9CFF-58BAB2BC669D}" destId="{914DAF11-DEFD-499C-920D-33EA3F53CDB4}" srcOrd="1" destOrd="0" parTransId="{6B765573-F469-4BF2-AE68-8101FC436F9F}" sibTransId="{F8F50CDF-2889-4388-920F-E45652424145}"/>
    <dgm:cxn modelId="{7BA22D75-7F44-4C0C-A25C-7FF17D95E745}" type="presOf" srcId="{826BAF4B-6AB7-40ED-BA4F-D6483CAA80C1}" destId="{3935B86F-AD3F-49F2-AA18-2651F328DF3F}" srcOrd="0" destOrd="0" presId="urn:microsoft.com/office/officeart/2016/7/layout/LinearBlockProcessNumbered"/>
    <dgm:cxn modelId="{98C6D979-A70D-455F-AFE7-3658A40522F1}" type="presOf" srcId="{C86675A4-2AAD-4C7C-9ABC-640A58387F1C}" destId="{D211F648-ECFE-4C2F-ACC5-855DDB362A18}" srcOrd="0" destOrd="0" presId="urn:microsoft.com/office/officeart/2016/7/layout/LinearBlockProcessNumbered"/>
    <dgm:cxn modelId="{926A367E-0B58-4C65-80EF-719CF018DDE7}" srcId="{46B76908-393D-4DD9-9CFF-58BAB2BC669D}" destId="{CE5E3FA1-9DF4-45ED-A7A9-DF1A46F65873}" srcOrd="2" destOrd="0" parTransId="{3FF2AE8F-6448-48FF-A042-4A06AEE9041A}" sibTransId="{C86675A4-2AAD-4C7C-9ABC-640A58387F1C}"/>
    <dgm:cxn modelId="{3FD46B8A-DD00-4E3B-BDCC-6B29A0F093A5}" type="presOf" srcId="{CE5E3FA1-9DF4-45ED-A7A9-DF1A46F65873}" destId="{68663A3E-56CE-4E30-8AF9-975FFD74632D}" srcOrd="1" destOrd="0" presId="urn:microsoft.com/office/officeart/2016/7/layout/LinearBlockProcessNumbered"/>
    <dgm:cxn modelId="{AE278494-1CE9-45A0-BDAB-C40F7F9C1604}" srcId="{46B76908-393D-4DD9-9CFF-58BAB2BC669D}" destId="{652E3E61-45A4-4F00-83B8-B54FFFBCC9DC}" srcOrd="0" destOrd="0" parTransId="{1750FE63-8838-4982-A57D-C378BC05FF78}" sibTransId="{DCD60122-58FB-4350-8BA6-7A3A729D5C5A}"/>
    <dgm:cxn modelId="{5A2FCB98-1E7C-404E-A598-9F2CADBCFCD9}" type="presOf" srcId="{05EE567B-7914-4AB9-8680-92C9D342E930}" destId="{7ACE1A6F-5F46-49E8-A854-996B8880EEB7}" srcOrd="0" destOrd="0" presId="urn:microsoft.com/office/officeart/2016/7/layout/LinearBlockProcessNumbered"/>
    <dgm:cxn modelId="{8D891AB4-6EC8-4CD5-9883-584B178C3F63}" type="presOf" srcId="{46B76908-393D-4DD9-9CFF-58BAB2BC669D}" destId="{1EFE0C0D-A1D6-4E60-AD5F-335F9FBDCD3E}" srcOrd="0" destOrd="0" presId="urn:microsoft.com/office/officeart/2016/7/layout/LinearBlockProcessNumbered"/>
    <dgm:cxn modelId="{411C4DD3-7C7B-4694-A386-15B9F77301AF}" type="presOf" srcId="{652E3E61-45A4-4F00-83B8-B54FFFBCC9DC}" destId="{201A0249-05EC-498A-AE5C-05C5CC278189}" srcOrd="0" destOrd="0" presId="urn:microsoft.com/office/officeart/2016/7/layout/LinearBlockProcessNumbered"/>
    <dgm:cxn modelId="{B1C085DB-34DD-4427-923A-57469DADA731}" type="presOf" srcId="{652E3E61-45A4-4F00-83B8-B54FFFBCC9DC}" destId="{EBA124EB-2E2D-4C7A-8A24-DFBFCD488E24}" srcOrd="1" destOrd="0" presId="urn:microsoft.com/office/officeart/2016/7/layout/LinearBlockProcessNumbered"/>
    <dgm:cxn modelId="{FD484A2F-8703-49EA-9412-3D99A5E3972D}" type="presParOf" srcId="{1EFE0C0D-A1D6-4E60-AD5F-335F9FBDCD3E}" destId="{B2CE67CB-1E66-42EE-A497-B99B603267C8}" srcOrd="0" destOrd="0" presId="urn:microsoft.com/office/officeart/2016/7/layout/LinearBlockProcessNumbered"/>
    <dgm:cxn modelId="{70CF5ACB-B00B-4012-BB3B-3AB8FC8BC5DA}" type="presParOf" srcId="{B2CE67CB-1E66-42EE-A497-B99B603267C8}" destId="{201A0249-05EC-498A-AE5C-05C5CC278189}" srcOrd="0" destOrd="0" presId="urn:microsoft.com/office/officeart/2016/7/layout/LinearBlockProcessNumbered"/>
    <dgm:cxn modelId="{181E46D1-8125-4EE0-8218-7048EA92E105}" type="presParOf" srcId="{B2CE67CB-1E66-42EE-A497-B99B603267C8}" destId="{60C32926-9FE7-4790-811B-4C9723501EF6}" srcOrd="1" destOrd="0" presId="urn:microsoft.com/office/officeart/2016/7/layout/LinearBlockProcessNumbered"/>
    <dgm:cxn modelId="{E13AD38F-1E83-43A8-BB81-572F90555D92}" type="presParOf" srcId="{B2CE67CB-1E66-42EE-A497-B99B603267C8}" destId="{EBA124EB-2E2D-4C7A-8A24-DFBFCD488E24}" srcOrd="2" destOrd="0" presId="urn:microsoft.com/office/officeart/2016/7/layout/LinearBlockProcessNumbered"/>
    <dgm:cxn modelId="{2860D4A4-AE88-4514-AD79-86573A4FD7D5}" type="presParOf" srcId="{1EFE0C0D-A1D6-4E60-AD5F-335F9FBDCD3E}" destId="{1D5B09F9-5C60-43BB-9193-2E17EE87AB32}" srcOrd="1" destOrd="0" presId="urn:microsoft.com/office/officeart/2016/7/layout/LinearBlockProcessNumbered"/>
    <dgm:cxn modelId="{88D046CC-1C8F-481F-A6C0-C3E1C7C61187}" type="presParOf" srcId="{1EFE0C0D-A1D6-4E60-AD5F-335F9FBDCD3E}" destId="{A7124616-98B7-4E71-9F8E-5B331DFE8E3C}" srcOrd="2" destOrd="0" presId="urn:microsoft.com/office/officeart/2016/7/layout/LinearBlockProcessNumbered"/>
    <dgm:cxn modelId="{55BC48FB-E6BB-4C2D-A12D-37003C956DAD}" type="presParOf" srcId="{A7124616-98B7-4E71-9F8E-5B331DFE8E3C}" destId="{3EF09582-0DF4-4B9C-ABD0-1D5F63A06695}" srcOrd="0" destOrd="0" presId="urn:microsoft.com/office/officeart/2016/7/layout/LinearBlockProcessNumbered"/>
    <dgm:cxn modelId="{6BD1CA71-CD33-43A0-A165-459C79F97BB4}" type="presParOf" srcId="{A7124616-98B7-4E71-9F8E-5B331DFE8E3C}" destId="{3E0E5F3E-C1E6-4BA3-90F5-D3034C4578A2}" srcOrd="1" destOrd="0" presId="urn:microsoft.com/office/officeart/2016/7/layout/LinearBlockProcessNumbered"/>
    <dgm:cxn modelId="{1BC71183-6E5F-498E-8669-50984D93BD4F}" type="presParOf" srcId="{A7124616-98B7-4E71-9F8E-5B331DFE8E3C}" destId="{00645298-2122-4D6E-82B4-26CB1A818FEB}" srcOrd="2" destOrd="0" presId="urn:microsoft.com/office/officeart/2016/7/layout/LinearBlockProcessNumbered"/>
    <dgm:cxn modelId="{A6B20D15-6C26-47C4-A8A1-C633EE3BB3D6}" type="presParOf" srcId="{1EFE0C0D-A1D6-4E60-AD5F-335F9FBDCD3E}" destId="{EB6F8DAD-A49D-471D-B9BD-9CAB33A1A467}" srcOrd="3" destOrd="0" presId="urn:microsoft.com/office/officeart/2016/7/layout/LinearBlockProcessNumbered"/>
    <dgm:cxn modelId="{5C239821-45DE-4FC3-8E03-E01648381355}" type="presParOf" srcId="{1EFE0C0D-A1D6-4E60-AD5F-335F9FBDCD3E}" destId="{132F2B9C-77B3-4268-A9CE-39B498BBB07A}" srcOrd="4" destOrd="0" presId="urn:microsoft.com/office/officeart/2016/7/layout/LinearBlockProcessNumbered"/>
    <dgm:cxn modelId="{589435F1-BC94-4B61-8013-512068B0DE31}" type="presParOf" srcId="{132F2B9C-77B3-4268-A9CE-39B498BBB07A}" destId="{34BA950C-5444-4B79-9776-F778104BB5EA}" srcOrd="0" destOrd="0" presId="urn:microsoft.com/office/officeart/2016/7/layout/LinearBlockProcessNumbered"/>
    <dgm:cxn modelId="{F7093DB5-9CE6-46AB-997B-94A965721B62}" type="presParOf" srcId="{132F2B9C-77B3-4268-A9CE-39B498BBB07A}" destId="{D211F648-ECFE-4C2F-ACC5-855DDB362A18}" srcOrd="1" destOrd="0" presId="urn:microsoft.com/office/officeart/2016/7/layout/LinearBlockProcessNumbered"/>
    <dgm:cxn modelId="{F3B2A544-5BE8-4018-AFFC-34DD7A0454B9}" type="presParOf" srcId="{132F2B9C-77B3-4268-A9CE-39B498BBB07A}" destId="{68663A3E-56CE-4E30-8AF9-975FFD74632D}" srcOrd="2" destOrd="0" presId="urn:microsoft.com/office/officeart/2016/7/layout/LinearBlockProcessNumbered"/>
    <dgm:cxn modelId="{5D72256F-262A-474B-9950-2199E8BA66B0}" type="presParOf" srcId="{1EFE0C0D-A1D6-4E60-AD5F-335F9FBDCD3E}" destId="{7929C1DD-9ADE-47B8-8062-1EC34A8AB68E}" srcOrd="5" destOrd="0" presId="urn:microsoft.com/office/officeart/2016/7/layout/LinearBlockProcessNumbered"/>
    <dgm:cxn modelId="{04E7C6E0-C3B6-4077-8561-6DB8C6A8C9EF}" type="presParOf" srcId="{1EFE0C0D-A1D6-4E60-AD5F-335F9FBDCD3E}" destId="{2573AC3F-DE67-41F5-8394-0F813048E3EC}" srcOrd="6" destOrd="0" presId="urn:microsoft.com/office/officeart/2016/7/layout/LinearBlockProcessNumbered"/>
    <dgm:cxn modelId="{22FD316C-77BB-4D2D-AF0F-F154E134B0D7}" type="presParOf" srcId="{2573AC3F-DE67-41F5-8394-0F813048E3EC}" destId="{3935B86F-AD3F-49F2-AA18-2651F328DF3F}" srcOrd="0" destOrd="0" presId="urn:microsoft.com/office/officeart/2016/7/layout/LinearBlockProcessNumbered"/>
    <dgm:cxn modelId="{EAB81488-407F-4EA1-988D-5C584FCC1711}" type="presParOf" srcId="{2573AC3F-DE67-41F5-8394-0F813048E3EC}" destId="{7ACE1A6F-5F46-49E8-A854-996B8880EEB7}" srcOrd="1" destOrd="0" presId="urn:microsoft.com/office/officeart/2016/7/layout/LinearBlockProcessNumbered"/>
    <dgm:cxn modelId="{B258A8B9-01C9-49A8-A345-2931D716C572}" type="presParOf" srcId="{2573AC3F-DE67-41F5-8394-0F813048E3EC}" destId="{19E96AC5-160F-4100-A0D7-19B27505D54B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10FE87E-620F-4F6A-85C3-A4DADDCF63F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8AEA9C3A-19A3-4290-A939-A9B657A354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 Floral Industry  Trends</a:t>
          </a:r>
          <a:r>
            <a:rPr lang="en-GB">
              <a:latin typeface="Aptos Display" panose="02110004020202020204"/>
            </a:rPr>
            <a:t>(2025).Available at :https//www.freshproduce.com/</a:t>
          </a:r>
          <a:r>
            <a:rPr lang="en-GB"/>
            <a:t>Comprehensive Look  Back &amp; Forward </a:t>
          </a:r>
          <a:endParaRPr lang="en-US"/>
        </a:p>
      </dgm:t>
    </dgm:pt>
    <dgm:pt modelId="{7C9730C4-207D-44FF-A3FB-1E465EACA454}" type="parTrans" cxnId="{4FF91A8F-0514-49F4-A38B-8E6049C3D4D3}">
      <dgm:prSet/>
      <dgm:spPr/>
      <dgm:t>
        <a:bodyPr/>
        <a:lstStyle/>
        <a:p>
          <a:endParaRPr lang="en-US"/>
        </a:p>
      </dgm:t>
    </dgm:pt>
    <dgm:pt modelId="{F1BBC69C-5F3D-462C-973D-3F66D5B6099F}" type="sibTrans" cxnId="{4FF91A8F-0514-49F4-A38B-8E6049C3D4D3}">
      <dgm:prSet/>
      <dgm:spPr/>
      <dgm:t>
        <a:bodyPr/>
        <a:lstStyle/>
        <a:p>
          <a:endParaRPr lang="en-US"/>
        </a:p>
      </dgm:t>
    </dgm:pt>
    <dgm:pt modelId="{66E29D8D-32E7-4E6D-9472-E89492D43A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Management, Institute of Leadership &amp; (2013). Solving problems and making decisions. Fifth series. Routledge</a:t>
          </a:r>
          <a:endParaRPr lang="en-US"/>
        </a:p>
      </dgm:t>
    </dgm:pt>
    <dgm:pt modelId="{B6119BF3-5EC0-4736-9466-6EAE1C52EAA0}" type="parTrans" cxnId="{40AA527B-9148-4CEC-8E67-D3B10468BB28}">
      <dgm:prSet/>
      <dgm:spPr/>
      <dgm:t>
        <a:bodyPr/>
        <a:lstStyle/>
        <a:p>
          <a:endParaRPr lang="en-US"/>
        </a:p>
      </dgm:t>
    </dgm:pt>
    <dgm:pt modelId="{AAD358B5-547E-41E3-A64C-43C5147FFA79}" type="sibTrans" cxnId="{40AA527B-9148-4CEC-8E67-D3B10468BB28}">
      <dgm:prSet/>
      <dgm:spPr/>
      <dgm:t>
        <a:bodyPr/>
        <a:lstStyle/>
        <a:p>
          <a:endParaRPr lang="en-US"/>
        </a:p>
      </dgm:t>
    </dgm:pt>
    <dgm:pt modelId="{05A75C0A-E07B-4776-B8B4-EA2A59C6F1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Sproull, R.(2018)The Problem-solving</a:t>
          </a:r>
          <a:r>
            <a:rPr lang="en-GB">
              <a:latin typeface="Aptos Display" panose="02110004020202020204"/>
            </a:rPr>
            <a:t>, problem-prevention</a:t>
          </a:r>
          <a:r>
            <a:rPr lang="en-GB"/>
            <a:t> </a:t>
          </a:r>
          <a:r>
            <a:rPr lang="en-GB">
              <a:latin typeface="Aptos Display" panose="02110004020202020204"/>
            </a:rPr>
            <a:t>and decision making guide </a:t>
          </a:r>
          <a:r>
            <a:rPr lang="en-GB"/>
            <a:t> CRC Press(Taylor</a:t>
          </a:r>
          <a:r>
            <a:rPr lang="en-GB">
              <a:latin typeface="Aptos Display" panose="02110004020202020204"/>
            </a:rPr>
            <a:t> </a:t>
          </a:r>
          <a:r>
            <a:rPr lang="en-GB"/>
            <a:t>&amp;</a:t>
          </a:r>
          <a:r>
            <a:rPr lang="en-GB">
              <a:latin typeface="Aptos Display" panose="02110004020202020204"/>
            </a:rPr>
            <a:t> </a:t>
          </a:r>
          <a:r>
            <a:rPr lang="en-GB"/>
            <a:t>Frances  Group)</a:t>
          </a:r>
          <a:endParaRPr lang="en-US"/>
        </a:p>
      </dgm:t>
    </dgm:pt>
    <dgm:pt modelId="{1EFC1DE5-732A-4927-B606-AC7B1207695B}" type="parTrans" cxnId="{93EB73F0-D6FC-41C5-AEAC-0A6AA9B61DE9}">
      <dgm:prSet/>
      <dgm:spPr/>
      <dgm:t>
        <a:bodyPr/>
        <a:lstStyle/>
        <a:p>
          <a:endParaRPr lang="en-US"/>
        </a:p>
      </dgm:t>
    </dgm:pt>
    <dgm:pt modelId="{AA11E9EC-4927-4CFE-8AAB-CC18F1FFB8CF}" type="sibTrans" cxnId="{93EB73F0-D6FC-41C5-AEAC-0A6AA9B61DE9}">
      <dgm:prSet/>
      <dgm:spPr/>
      <dgm:t>
        <a:bodyPr/>
        <a:lstStyle/>
        <a:p>
          <a:endParaRPr lang="en-US"/>
        </a:p>
      </dgm:t>
    </dgm:pt>
    <dgm:pt modelId="{97BB34F5-BEFC-4450-8425-F168BACDEF3B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Brooks, I., Weatherston, J., and Wilkinson, G.(2010).Available at: //</a:t>
          </a:r>
          <a:r>
            <a:rPr lang="en-GB"/>
            <a:t>https://www-vlebooks-com.uwtsd.idm.oclc.org/</a:t>
          </a:r>
          <a:r>
            <a:rPr lang="en-US">
              <a:latin typeface="Calibri"/>
              <a:ea typeface="Calibri"/>
              <a:cs typeface="Calibri"/>
            </a:rPr>
            <a:t> The international business environment: challenges and changes. </a:t>
          </a:r>
          <a:r>
            <a:rPr lang="en-GB">
              <a:latin typeface="Calibri"/>
              <a:ea typeface="Calibri"/>
              <a:cs typeface="Calibri"/>
            </a:rPr>
            <a:t>Pearson Prentice Hall.</a:t>
          </a:r>
          <a:endParaRPr lang="en-GB">
            <a:latin typeface="Aptos Display" panose="02110004020202020204"/>
          </a:endParaRPr>
        </a:p>
      </dgm:t>
    </dgm:pt>
    <dgm:pt modelId="{D25FDF84-E6A2-4C0C-896C-E9FEAA2B22D5}" type="parTrans" cxnId="{C9D6B776-DD95-4C17-B9B2-BF829C5E4005}">
      <dgm:prSet/>
      <dgm:spPr/>
    </dgm:pt>
    <dgm:pt modelId="{29D063F5-41C5-4727-9291-D0999D0A4625}" type="sibTrans" cxnId="{C9D6B776-DD95-4C17-B9B2-BF829C5E4005}">
      <dgm:prSet/>
      <dgm:spPr/>
    </dgm:pt>
    <dgm:pt modelId="{AD43963C-F372-4971-8198-034D1C51DF9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  <a:hlinkClick xmlns:r="http://schemas.openxmlformats.org/officeDocument/2006/relationships" r:id="rId1"/>
            </a:rPr>
            <a:t>CIPD(2025)https://www.cipd.org/uk/knowledge</a:t>
          </a:r>
          <a:r>
            <a:rPr lang="en-GB">
              <a:latin typeface="Calibri"/>
              <a:ea typeface="Calibri"/>
              <a:cs typeface="Calibri"/>
            </a:rPr>
            <a:t> /factsheets/</a:t>
          </a:r>
          <a:r>
            <a:rPr lang="en-GB" err="1">
              <a:latin typeface="Calibri"/>
              <a:ea typeface="Calibri"/>
              <a:cs typeface="Calibri"/>
            </a:rPr>
            <a:t>pestel</a:t>
          </a:r>
          <a:r>
            <a:rPr lang="en-GB">
              <a:latin typeface="Calibri"/>
              <a:ea typeface="Calibri"/>
              <a:cs typeface="Calibri"/>
            </a:rPr>
            <a:t> - analysis-</a:t>
          </a:r>
          <a:r>
            <a:rPr lang="en-GB" err="1">
              <a:latin typeface="Calibri"/>
              <a:ea typeface="Calibri"/>
              <a:cs typeface="Calibri"/>
            </a:rPr>
            <a:t>fastsheet</a:t>
          </a:r>
          <a:r>
            <a:rPr lang="en-GB">
              <a:latin typeface="Calibri"/>
              <a:ea typeface="Calibri"/>
              <a:cs typeface="Calibri"/>
            </a:rPr>
            <a:t>/ (Accessed: 21 mar, 2025)</a:t>
          </a:r>
        </a:p>
      </dgm:t>
    </dgm:pt>
    <dgm:pt modelId="{35BD7741-1744-4253-B314-7A5C9E078580}" type="parTrans" cxnId="{8AB586A3-315B-4574-8B3C-3325D2C95223}">
      <dgm:prSet/>
      <dgm:spPr/>
    </dgm:pt>
    <dgm:pt modelId="{1D57D13A-5A44-4DF2-B6BF-38C9515DCF00}" type="sibTrans" cxnId="{8AB586A3-315B-4574-8B3C-3325D2C95223}">
      <dgm:prSet/>
      <dgm:spPr/>
    </dgm:pt>
    <dgm:pt modelId="{5329B1A7-34BD-4108-B232-1BD278168507}" type="pres">
      <dgm:prSet presAssocID="{010FE87E-620F-4F6A-85C3-A4DADDCF63F0}" presName="root" presStyleCnt="0">
        <dgm:presLayoutVars>
          <dgm:dir/>
          <dgm:resizeHandles val="exact"/>
        </dgm:presLayoutVars>
      </dgm:prSet>
      <dgm:spPr/>
    </dgm:pt>
    <dgm:pt modelId="{0A96AC21-D2B8-4D1E-857C-5D8346A823C5}" type="pres">
      <dgm:prSet presAssocID="{97BB34F5-BEFC-4450-8425-F168BACDEF3B}" presName="compNode" presStyleCnt="0"/>
      <dgm:spPr/>
    </dgm:pt>
    <dgm:pt modelId="{6A0F95E4-6158-4D23-B36C-378327DF3B3D}" type="pres">
      <dgm:prSet presAssocID="{97BB34F5-BEFC-4450-8425-F168BACDEF3B}" presName="bgRect" presStyleLbl="bgShp" presStyleIdx="0" presStyleCnt="5"/>
      <dgm:spPr/>
    </dgm:pt>
    <dgm:pt modelId="{3B54B441-567A-42AF-BD94-B88715F07013}" type="pres">
      <dgm:prSet presAssocID="{97BB34F5-BEFC-4450-8425-F168BACDEF3B}" presName="iconRect" presStyleLbl="node1" presStyleIdx="0" presStyleCnt="5"/>
      <dgm:spPr>
        <a:ln>
          <a:noFill/>
        </a:ln>
      </dgm:spPr>
    </dgm:pt>
    <dgm:pt modelId="{E35B732D-45BC-40BC-B073-233613F1C825}" type="pres">
      <dgm:prSet presAssocID="{97BB34F5-BEFC-4450-8425-F168BACDEF3B}" presName="spaceRect" presStyleCnt="0"/>
      <dgm:spPr/>
    </dgm:pt>
    <dgm:pt modelId="{9A1927D0-9FA0-42EA-BAEC-B3519D6BC88B}" type="pres">
      <dgm:prSet presAssocID="{97BB34F5-BEFC-4450-8425-F168BACDEF3B}" presName="parTx" presStyleLbl="revTx" presStyleIdx="0" presStyleCnt="5">
        <dgm:presLayoutVars>
          <dgm:chMax val="0"/>
          <dgm:chPref val="0"/>
        </dgm:presLayoutVars>
      </dgm:prSet>
      <dgm:spPr/>
    </dgm:pt>
    <dgm:pt modelId="{3ABF9FD9-BC9A-4F40-8049-58AF06D8A5DB}" type="pres">
      <dgm:prSet presAssocID="{29D063F5-41C5-4727-9291-D0999D0A4625}" presName="sibTrans" presStyleCnt="0"/>
      <dgm:spPr/>
    </dgm:pt>
    <dgm:pt modelId="{6BD643A5-A215-4F72-8490-B21F45DC81E2}" type="pres">
      <dgm:prSet presAssocID="{AD43963C-F372-4971-8198-034D1C51DF98}" presName="compNode" presStyleCnt="0"/>
      <dgm:spPr/>
    </dgm:pt>
    <dgm:pt modelId="{AF1DE15F-2627-4D6D-A736-427E81E02B23}" type="pres">
      <dgm:prSet presAssocID="{AD43963C-F372-4971-8198-034D1C51DF98}" presName="bgRect" presStyleLbl="bgShp" presStyleIdx="1" presStyleCnt="5"/>
      <dgm:spPr/>
    </dgm:pt>
    <dgm:pt modelId="{59F94F27-5952-4082-AEA9-ACF70F9B0838}" type="pres">
      <dgm:prSet presAssocID="{AD43963C-F372-4971-8198-034D1C51DF98}" presName="iconRect" presStyleLbl="node1" presStyleIdx="1" presStyleCnt="5"/>
      <dgm:spPr>
        <a:ln>
          <a:noFill/>
        </a:ln>
      </dgm:spPr>
    </dgm:pt>
    <dgm:pt modelId="{FCC80AA3-7B84-4F92-88B1-F6512AF9DA58}" type="pres">
      <dgm:prSet presAssocID="{AD43963C-F372-4971-8198-034D1C51DF98}" presName="spaceRect" presStyleCnt="0"/>
      <dgm:spPr/>
    </dgm:pt>
    <dgm:pt modelId="{1C03FEFE-D9CE-4053-94A9-B19AD79452A6}" type="pres">
      <dgm:prSet presAssocID="{AD43963C-F372-4971-8198-034D1C51DF98}" presName="parTx" presStyleLbl="revTx" presStyleIdx="1" presStyleCnt="5">
        <dgm:presLayoutVars>
          <dgm:chMax val="0"/>
          <dgm:chPref val="0"/>
        </dgm:presLayoutVars>
      </dgm:prSet>
      <dgm:spPr/>
    </dgm:pt>
    <dgm:pt modelId="{FDFEB7CA-2A57-4339-879B-DB976411573D}" type="pres">
      <dgm:prSet presAssocID="{1D57D13A-5A44-4DF2-B6BF-38C9515DCF00}" presName="sibTrans" presStyleCnt="0"/>
      <dgm:spPr/>
    </dgm:pt>
    <dgm:pt modelId="{04800536-A0CC-464E-AD31-7442DAFFD812}" type="pres">
      <dgm:prSet presAssocID="{8AEA9C3A-19A3-4290-A939-A9B657A35499}" presName="compNode" presStyleCnt="0"/>
      <dgm:spPr/>
    </dgm:pt>
    <dgm:pt modelId="{FE3FCEEF-06C0-4F4F-AD14-B3158DC6F646}" type="pres">
      <dgm:prSet presAssocID="{8AEA9C3A-19A3-4290-A939-A9B657A35499}" presName="bgRect" presStyleLbl="bgShp" presStyleIdx="2" presStyleCnt="5"/>
      <dgm:spPr/>
    </dgm:pt>
    <dgm:pt modelId="{32AEA48D-3D31-45DC-B9A4-0D9DC164D13D}" type="pres">
      <dgm:prSet presAssocID="{8AEA9C3A-19A3-4290-A939-A9B657A35499}" presName="iconRect" presStyleLbl="node1" presStyleIdx="2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"/>
        </a:ext>
      </dgm:extLst>
    </dgm:pt>
    <dgm:pt modelId="{D6D9C6F1-6BA5-4ED8-9855-D5EACE41E503}" type="pres">
      <dgm:prSet presAssocID="{8AEA9C3A-19A3-4290-A939-A9B657A35499}" presName="spaceRect" presStyleCnt="0"/>
      <dgm:spPr/>
    </dgm:pt>
    <dgm:pt modelId="{ABB77E5F-CED9-473F-B4BE-2E6C6DB30662}" type="pres">
      <dgm:prSet presAssocID="{8AEA9C3A-19A3-4290-A939-A9B657A35499}" presName="parTx" presStyleLbl="revTx" presStyleIdx="2" presStyleCnt="5">
        <dgm:presLayoutVars>
          <dgm:chMax val="0"/>
          <dgm:chPref val="0"/>
        </dgm:presLayoutVars>
      </dgm:prSet>
      <dgm:spPr/>
    </dgm:pt>
    <dgm:pt modelId="{C7B5A9B7-DEFF-41E0-8149-678AE85FCDD7}" type="pres">
      <dgm:prSet presAssocID="{F1BBC69C-5F3D-462C-973D-3F66D5B6099F}" presName="sibTrans" presStyleCnt="0"/>
      <dgm:spPr/>
    </dgm:pt>
    <dgm:pt modelId="{7626C1B9-5396-4A01-A9FE-D45520020E53}" type="pres">
      <dgm:prSet presAssocID="{66E29D8D-32E7-4E6D-9472-E89492D43AF4}" presName="compNode" presStyleCnt="0"/>
      <dgm:spPr/>
    </dgm:pt>
    <dgm:pt modelId="{95A055ED-C0B7-4FED-96C1-59F78A4396A1}" type="pres">
      <dgm:prSet presAssocID="{66E29D8D-32E7-4E6D-9472-E89492D43AF4}" presName="bgRect" presStyleLbl="bgShp" presStyleIdx="3" presStyleCnt="5"/>
      <dgm:spPr/>
    </dgm:pt>
    <dgm:pt modelId="{7A6DEF28-188F-46DD-B354-F9675F99029B}" type="pres">
      <dgm:prSet presAssocID="{66E29D8D-32E7-4E6D-9472-E89492D43AF4}" presName="iconRect" presStyleLbl="node1" presStyleIdx="3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5470E3A0-5E8E-476F-8B9C-11239A188438}" type="pres">
      <dgm:prSet presAssocID="{66E29D8D-32E7-4E6D-9472-E89492D43AF4}" presName="spaceRect" presStyleCnt="0"/>
      <dgm:spPr/>
    </dgm:pt>
    <dgm:pt modelId="{206EC0E0-5F64-46AA-BAE7-D52394327298}" type="pres">
      <dgm:prSet presAssocID="{66E29D8D-32E7-4E6D-9472-E89492D43AF4}" presName="parTx" presStyleLbl="revTx" presStyleIdx="3" presStyleCnt="5">
        <dgm:presLayoutVars>
          <dgm:chMax val="0"/>
          <dgm:chPref val="0"/>
        </dgm:presLayoutVars>
      </dgm:prSet>
      <dgm:spPr/>
    </dgm:pt>
    <dgm:pt modelId="{B0D4393F-5187-4B42-95C8-0D640A20B865}" type="pres">
      <dgm:prSet presAssocID="{AAD358B5-547E-41E3-A64C-43C5147FFA79}" presName="sibTrans" presStyleCnt="0"/>
      <dgm:spPr/>
    </dgm:pt>
    <dgm:pt modelId="{F2E000FA-0A95-44B1-8D60-48DFE47131ED}" type="pres">
      <dgm:prSet presAssocID="{05A75C0A-E07B-4776-B8B4-EA2A59C6F1C2}" presName="compNode" presStyleCnt="0"/>
      <dgm:spPr/>
    </dgm:pt>
    <dgm:pt modelId="{B7EB064C-222E-4417-9C9D-5878EDA5A8BD}" type="pres">
      <dgm:prSet presAssocID="{05A75C0A-E07B-4776-B8B4-EA2A59C6F1C2}" presName="bgRect" presStyleLbl="bgShp" presStyleIdx="4" presStyleCnt="5"/>
      <dgm:spPr/>
    </dgm:pt>
    <dgm:pt modelId="{5CFD7FB0-0897-4919-BCD4-3E11BA7A3CB6}" type="pres">
      <dgm:prSet presAssocID="{05A75C0A-E07B-4776-B8B4-EA2A59C6F1C2}" presName="iconRect" presStyleLbl="node1" presStyleIdx="4" presStyleCnt="5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3B9E037-6757-44BD-B5DB-C8053906AEEB}" type="pres">
      <dgm:prSet presAssocID="{05A75C0A-E07B-4776-B8B4-EA2A59C6F1C2}" presName="spaceRect" presStyleCnt="0"/>
      <dgm:spPr/>
    </dgm:pt>
    <dgm:pt modelId="{513A56FA-96BB-42D7-98F8-02C038A4E122}" type="pres">
      <dgm:prSet presAssocID="{05A75C0A-E07B-4776-B8B4-EA2A59C6F1C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70F8901-615D-426E-8769-40B9D4B59F37}" type="presOf" srcId="{05A75C0A-E07B-4776-B8B4-EA2A59C6F1C2}" destId="{513A56FA-96BB-42D7-98F8-02C038A4E122}" srcOrd="0" destOrd="0" presId="urn:microsoft.com/office/officeart/2018/2/layout/IconVerticalSolidList"/>
    <dgm:cxn modelId="{E34AA104-4DE5-4D54-A35D-0850BF9AB3A0}" type="presOf" srcId="{66E29D8D-32E7-4E6D-9472-E89492D43AF4}" destId="{206EC0E0-5F64-46AA-BAE7-D52394327298}" srcOrd="0" destOrd="0" presId="urn:microsoft.com/office/officeart/2018/2/layout/IconVerticalSolidList"/>
    <dgm:cxn modelId="{C9D6B776-DD95-4C17-B9B2-BF829C5E4005}" srcId="{010FE87E-620F-4F6A-85C3-A4DADDCF63F0}" destId="{97BB34F5-BEFC-4450-8425-F168BACDEF3B}" srcOrd="0" destOrd="0" parTransId="{D25FDF84-E6A2-4C0C-896C-E9FEAA2B22D5}" sibTransId="{29D063F5-41C5-4727-9291-D0999D0A4625}"/>
    <dgm:cxn modelId="{40AA527B-9148-4CEC-8E67-D3B10468BB28}" srcId="{010FE87E-620F-4F6A-85C3-A4DADDCF63F0}" destId="{66E29D8D-32E7-4E6D-9472-E89492D43AF4}" srcOrd="3" destOrd="0" parTransId="{B6119BF3-5EC0-4736-9466-6EAE1C52EAA0}" sibTransId="{AAD358B5-547E-41E3-A64C-43C5147FFA79}"/>
    <dgm:cxn modelId="{18665989-148F-457B-A98E-FCE371F437AD}" type="presOf" srcId="{AD43963C-F372-4971-8198-034D1C51DF98}" destId="{1C03FEFE-D9CE-4053-94A9-B19AD79452A6}" srcOrd="0" destOrd="0" presId="urn:microsoft.com/office/officeart/2018/2/layout/IconVerticalSolidList"/>
    <dgm:cxn modelId="{4FF91A8F-0514-49F4-A38B-8E6049C3D4D3}" srcId="{010FE87E-620F-4F6A-85C3-A4DADDCF63F0}" destId="{8AEA9C3A-19A3-4290-A939-A9B657A35499}" srcOrd="2" destOrd="0" parTransId="{7C9730C4-207D-44FF-A3FB-1E465EACA454}" sibTransId="{F1BBC69C-5F3D-462C-973D-3F66D5B6099F}"/>
    <dgm:cxn modelId="{8AB586A3-315B-4574-8B3C-3325D2C95223}" srcId="{010FE87E-620F-4F6A-85C3-A4DADDCF63F0}" destId="{AD43963C-F372-4971-8198-034D1C51DF98}" srcOrd="1" destOrd="0" parTransId="{35BD7741-1744-4253-B314-7A5C9E078580}" sibTransId="{1D57D13A-5A44-4DF2-B6BF-38C9515DCF00}"/>
    <dgm:cxn modelId="{C7229AA4-4E8B-4107-ACB7-7B572C71FA49}" type="presOf" srcId="{8AEA9C3A-19A3-4290-A939-A9B657A35499}" destId="{ABB77E5F-CED9-473F-B4BE-2E6C6DB30662}" srcOrd="0" destOrd="0" presId="urn:microsoft.com/office/officeart/2018/2/layout/IconVerticalSolidList"/>
    <dgm:cxn modelId="{9F152AEF-3166-49C9-99BE-ADFDB3199B3F}" type="presOf" srcId="{97BB34F5-BEFC-4450-8425-F168BACDEF3B}" destId="{9A1927D0-9FA0-42EA-BAEC-B3519D6BC88B}" srcOrd="0" destOrd="0" presId="urn:microsoft.com/office/officeart/2018/2/layout/IconVerticalSolidList"/>
    <dgm:cxn modelId="{93EB73F0-D6FC-41C5-AEAC-0A6AA9B61DE9}" srcId="{010FE87E-620F-4F6A-85C3-A4DADDCF63F0}" destId="{05A75C0A-E07B-4776-B8B4-EA2A59C6F1C2}" srcOrd="4" destOrd="0" parTransId="{1EFC1DE5-732A-4927-B606-AC7B1207695B}" sibTransId="{AA11E9EC-4927-4CFE-8AAB-CC18F1FFB8CF}"/>
    <dgm:cxn modelId="{3D8C2BFD-E4A3-4675-8ACE-0F643E0826C8}" type="presOf" srcId="{010FE87E-620F-4F6A-85C3-A4DADDCF63F0}" destId="{5329B1A7-34BD-4108-B232-1BD278168507}" srcOrd="0" destOrd="0" presId="urn:microsoft.com/office/officeart/2018/2/layout/IconVerticalSolidList"/>
    <dgm:cxn modelId="{DB1AD47A-A502-4497-BC1B-951C47C87138}" type="presParOf" srcId="{5329B1A7-34BD-4108-B232-1BD278168507}" destId="{0A96AC21-D2B8-4D1E-857C-5D8346A823C5}" srcOrd="0" destOrd="0" presId="urn:microsoft.com/office/officeart/2018/2/layout/IconVerticalSolidList"/>
    <dgm:cxn modelId="{8CEDC387-D532-448F-A19D-B5A10D5F7E71}" type="presParOf" srcId="{0A96AC21-D2B8-4D1E-857C-5D8346A823C5}" destId="{6A0F95E4-6158-4D23-B36C-378327DF3B3D}" srcOrd="0" destOrd="0" presId="urn:microsoft.com/office/officeart/2018/2/layout/IconVerticalSolidList"/>
    <dgm:cxn modelId="{352622CA-E71B-4F40-9035-76A370F0ECED}" type="presParOf" srcId="{0A96AC21-D2B8-4D1E-857C-5D8346A823C5}" destId="{3B54B441-567A-42AF-BD94-B88715F07013}" srcOrd="1" destOrd="0" presId="urn:microsoft.com/office/officeart/2018/2/layout/IconVerticalSolidList"/>
    <dgm:cxn modelId="{5EEB6E8B-6518-48D9-B559-C2C59B8294CD}" type="presParOf" srcId="{0A96AC21-D2B8-4D1E-857C-5D8346A823C5}" destId="{E35B732D-45BC-40BC-B073-233613F1C825}" srcOrd="2" destOrd="0" presId="urn:microsoft.com/office/officeart/2018/2/layout/IconVerticalSolidList"/>
    <dgm:cxn modelId="{3E958687-1E80-4AC2-8662-BDB85DB6F9B2}" type="presParOf" srcId="{0A96AC21-D2B8-4D1E-857C-5D8346A823C5}" destId="{9A1927D0-9FA0-42EA-BAEC-B3519D6BC88B}" srcOrd="3" destOrd="0" presId="urn:microsoft.com/office/officeart/2018/2/layout/IconVerticalSolidList"/>
    <dgm:cxn modelId="{703828B2-8D4E-4BAD-81E2-869A531FFBC5}" type="presParOf" srcId="{5329B1A7-34BD-4108-B232-1BD278168507}" destId="{3ABF9FD9-BC9A-4F40-8049-58AF06D8A5DB}" srcOrd="1" destOrd="0" presId="urn:microsoft.com/office/officeart/2018/2/layout/IconVerticalSolidList"/>
    <dgm:cxn modelId="{127C758E-DC55-4D58-9C4D-70282954F7C8}" type="presParOf" srcId="{5329B1A7-34BD-4108-B232-1BD278168507}" destId="{6BD643A5-A215-4F72-8490-B21F45DC81E2}" srcOrd="2" destOrd="0" presId="urn:microsoft.com/office/officeart/2018/2/layout/IconVerticalSolidList"/>
    <dgm:cxn modelId="{5D5A5CFF-B57B-4D3A-8088-D6F55F4E1EDC}" type="presParOf" srcId="{6BD643A5-A215-4F72-8490-B21F45DC81E2}" destId="{AF1DE15F-2627-4D6D-A736-427E81E02B23}" srcOrd="0" destOrd="0" presId="urn:microsoft.com/office/officeart/2018/2/layout/IconVerticalSolidList"/>
    <dgm:cxn modelId="{86FF7C9E-C521-4285-91B2-F6E9DCE12B0B}" type="presParOf" srcId="{6BD643A5-A215-4F72-8490-B21F45DC81E2}" destId="{59F94F27-5952-4082-AEA9-ACF70F9B0838}" srcOrd="1" destOrd="0" presId="urn:microsoft.com/office/officeart/2018/2/layout/IconVerticalSolidList"/>
    <dgm:cxn modelId="{6B7E6D50-40D8-424D-8C30-4D8CB137E52D}" type="presParOf" srcId="{6BD643A5-A215-4F72-8490-B21F45DC81E2}" destId="{FCC80AA3-7B84-4F92-88B1-F6512AF9DA58}" srcOrd="2" destOrd="0" presId="urn:microsoft.com/office/officeart/2018/2/layout/IconVerticalSolidList"/>
    <dgm:cxn modelId="{61661441-93A7-468F-97CC-8EDD0C5A34FA}" type="presParOf" srcId="{6BD643A5-A215-4F72-8490-B21F45DC81E2}" destId="{1C03FEFE-D9CE-4053-94A9-B19AD79452A6}" srcOrd="3" destOrd="0" presId="urn:microsoft.com/office/officeart/2018/2/layout/IconVerticalSolidList"/>
    <dgm:cxn modelId="{97B93979-135F-4BE7-A5B2-48A118FCC0A3}" type="presParOf" srcId="{5329B1A7-34BD-4108-B232-1BD278168507}" destId="{FDFEB7CA-2A57-4339-879B-DB976411573D}" srcOrd="3" destOrd="0" presId="urn:microsoft.com/office/officeart/2018/2/layout/IconVerticalSolidList"/>
    <dgm:cxn modelId="{C9E95C7D-1B27-450F-8CDC-DF34EB9FCD57}" type="presParOf" srcId="{5329B1A7-34BD-4108-B232-1BD278168507}" destId="{04800536-A0CC-464E-AD31-7442DAFFD812}" srcOrd="4" destOrd="0" presId="urn:microsoft.com/office/officeart/2018/2/layout/IconVerticalSolidList"/>
    <dgm:cxn modelId="{E0E9CABF-B320-4DAA-8439-C133AD03D26C}" type="presParOf" srcId="{04800536-A0CC-464E-AD31-7442DAFFD812}" destId="{FE3FCEEF-06C0-4F4F-AD14-B3158DC6F646}" srcOrd="0" destOrd="0" presId="urn:microsoft.com/office/officeart/2018/2/layout/IconVerticalSolidList"/>
    <dgm:cxn modelId="{0C015C09-766F-4035-AF25-74CEF3136AB4}" type="presParOf" srcId="{04800536-A0CC-464E-AD31-7442DAFFD812}" destId="{32AEA48D-3D31-45DC-B9A4-0D9DC164D13D}" srcOrd="1" destOrd="0" presId="urn:microsoft.com/office/officeart/2018/2/layout/IconVerticalSolidList"/>
    <dgm:cxn modelId="{049C8973-3603-4722-B7EC-7A238CBD7803}" type="presParOf" srcId="{04800536-A0CC-464E-AD31-7442DAFFD812}" destId="{D6D9C6F1-6BA5-4ED8-9855-D5EACE41E503}" srcOrd="2" destOrd="0" presId="urn:microsoft.com/office/officeart/2018/2/layout/IconVerticalSolidList"/>
    <dgm:cxn modelId="{69EFCDB8-6CA4-4E3A-BE04-3EAC15164198}" type="presParOf" srcId="{04800536-A0CC-464E-AD31-7442DAFFD812}" destId="{ABB77E5F-CED9-473F-B4BE-2E6C6DB30662}" srcOrd="3" destOrd="0" presId="urn:microsoft.com/office/officeart/2018/2/layout/IconVerticalSolidList"/>
    <dgm:cxn modelId="{08224BB3-C18D-4433-96A2-CA1E095D3562}" type="presParOf" srcId="{5329B1A7-34BD-4108-B232-1BD278168507}" destId="{C7B5A9B7-DEFF-41E0-8149-678AE85FCDD7}" srcOrd="5" destOrd="0" presId="urn:microsoft.com/office/officeart/2018/2/layout/IconVerticalSolidList"/>
    <dgm:cxn modelId="{EF17E2F7-06D9-4B43-B429-97E41DE8CB07}" type="presParOf" srcId="{5329B1A7-34BD-4108-B232-1BD278168507}" destId="{7626C1B9-5396-4A01-A9FE-D45520020E53}" srcOrd="6" destOrd="0" presId="urn:microsoft.com/office/officeart/2018/2/layout/IconVerticalSolidList"/>
    <dgm:cxn modelId="{A8600F86-C6E3-4FF6-938A-6595AA15B6D5}" type="presParOf" srcId="{7626C1B9-5396-4A01-A9FE-D45520020E53}" destId="{95A055ED-C0B7-4FED-96C1-59F78A4396A1}" srcOrd="0" destOrd="0" presId="urn:microsoft.com/office/officeart/2018/2/layout/IconVerticalSolidList"/>
    <dgm:cxn modelId="{A44651C6-0F7B-41F8-A05A-D90911094431}" type="presParOf" srcId="{7626C1B9-5396-4A01-A9FE-D45520020E53}" destId="{7A6DEF28-188F-46DD-B354-F9675F99029B}" srcOrd="1" destOrd="0" presId="urn:microsoft.com/office/officeart/2018/2/layout/IconVerticalSolidList"/>
    <dgm:cxn modelId="{485E262E-74DD-45C4-A9E8-8596F229F0A2}" type="presParOf" srcId="{7626C1B9-5396-4A01-A9FE-D45520020E53}" destId="{5470E3A0-5E8E-476F-8B9C-11239A188438}" srcOrd="2" destOrd="0" presId="urn:microsoft.com/office/officeart/2018/2/layout/IconVerticalSolidList"/>
    <dgm:cxn modelId="{0F039C18-4D6F-4ED5-BF9C-4401CF30AF98}" type="presParOf" srcId="{7626C1B9-5396-4A01-A9FE-D45520020E53}" destId="{206EC0E0-5F64-46AA-BAE7-D52394327298}" srcOrd="3" destOrd="0" presId="urn:microsoft.com/office/officeart/2018/2/layout/IconVerticalSolidList"/>
    <dgm:cxn modelId="{DF964ED1-7093-4B33-AFD0-12BCB4E4B101}" type="presParOf" srcId="{5329B1A7-34BD-4108-B232-1BD278168507}" destId="{B0D4393F-5187-4B42-95C8-0D640A20B865}" srcOrd="7" destOrd="0" presId="urn:microsoft.com/office/officeart/2018/2/layout/IconVerticalSolidList"/>
    <dgm:cxn modelId="{E76AD680-7214-4A58-BF47-22536EC38866}" type="presParOf" srcId="{5329B1A7-34BD-4108-B232-1BD278168507}" destId="{F2E000FA-0A95-44B1-8D60-48DFE47131ED}" srcOrd="8" destOrd="0" presId="urn:microsoft.com/office/officeart/2018/2/layout/IconVerticalSolidList"/>
    <dgm:cxn modelId="{F28DC6DA-E2E7-4E10-91AA-B890BC34C6F8}" type="presParOf" srcId="{F2E000FA-0A95-44B1-8D60-48DFE47131ED}" destId="{B7EB064C-222E-4417-9C9D-5878EDA5A8BD}" srcOrd="0" destOrd="0" presId="urn:microsoft.com/office/officeart/2018/2/layout/IconVerticalSolidList"/>
    <dgm:cxn modelId="{83C51BF2-191A-48B9-93B4-EEAF98392C72}" type="presParOf" srcId="{F2E000FA-0A95-44B1-8D60-48DFE47131ED}" destId="{5CFD7FB0-0897-4919-BCD4-3E11BA7A3CB6}" srcOrd="1" destOrd="0" presId="urn:microsoft.com/office/officeart/2018/2/layout/IconVerticalSolidList"/>
    <dgm:cxn modelId="{C0D4983C-A054-4EE1-8736-19A0B0051229}" type="presParOf" srcId="{F2E000FA-0A95-44B1-8D60-48DFE47131ED}" destId="{13B9E037-6757-44BD-B5DB-C8053906AEEB}" srcOrd="2" destOrd="0" presId="urn:microsoft.com/office/officeart/2018/2/layout/IconVerticalSolidList"/>
    <dgm:cxn modelId="{1711FCF4-FA1C-41CA-9CBD-B10A285C77DA}" type="presParOf" srcId="{F2E000FA-0A95-44B1-8D60-48DFE47131ED}" destId="{513A56FA-96BB-42D7-98F8-02C038A4E1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662A09-662B-4049-B0E6-196FCB0EF56C}">
      <dsp:nvSpPr>
        <dsp:cNvPr id="0" name=""/>
        <dsp:cNvSpPr/>
      </dsp:nvSpPr>
      <dsp:spPr>
        <a:xfrm>
          <a:off x="311379" y="1142964"/>
          <a:ext cx="969328" cy="96932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8904B2-61F0-4B66-8367-898177B545FC}">
      <dsp:nvSpPr>
        <dsp:cNvPr id="0" name=""/>
        <dsp:cNvSpPr/>
      </dsp:nvSpPr>
      <dsp:spPr>
        <a:xfrm>
          <a:off x="517957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5638D-D351-42BF-AB1E-199774731DC1}">
      <dsp:nvSpPr>
        <dsp:cNvPr id="0" name=""/>
        <dsp:cNvSpPr/>
      </dsp:nvSpPr>
      <dsp:spPr>
        <a:xfrm>
          <a:off x="1512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Student Name:	THERESA T SADIQ</a:t>
          </a:r>
          <a:endParaRPr lang="en-US" sz="1100" kern="1200"/>
        </a:p>
      </dsp:txBody>
      <dsp:txXfrm>
        <a:off x="1512" y="2414215"/>
        <a:ext cx="1589062" cy="635625"/>
      </dsp:txXfrm>
    </dsp:sp>
    <dsp:sp modelId="{BFB58C0F-8586-480D-9D59-058B0EE9CBCC}">
      <dsp:nvSpPr>
        <dsp:cNvPr id="0" name=""/>
        <dsp:cNvSpPr/>
      </dsp:nvSpPr>
      <dsp:spPr>
        <a:xfrm>
          <a:off x="2178527" y="1142964"/>
          <a:ext cx="969328" cy="96932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173A4A-0D26-41E0-AABD-824E137B752C}">
      <dsp:nvSpPr>
        <dsp:cNvPr id="0" name=""/>
        <dsp:cNvSpPr/>
      </dsp:nvSpPr>
      <dsp:spPr>
        <a:xfrm>
          <a:off x="2385105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521CE3-0941-4955-BF3C-37A6064FFFBC}">
      <dsp:nvSpPr>
        <dsp:cNvPr id="0" name=""/>
        <dsp:cNvSpPr/>
      </dsp:nvSpPr>
      <dsp:spPr>
        <a:xfrm>
          <a:off x="1868660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Student ID:		2510313</a:t>
          </a:r>
          <a:endParaRPr lang="en-US" sz="1100" kern="1200"/>
        </a:p>
      </dsp:txBody>
      <dsp:txXfrm>
        <a:off x="1868660" y="2414215"/>
        <a:ext cx="1589062" cy="635625"/>
      </dsp:txXfrm>
    </dsp:sp>
    <dsp:sp modelId="{E38DD047-9DB9-4CB5-862E-EE110FEEAE89}">
      <dsp:nvSpPr>
        <dsp:cNvPr id="0" name=""/>
        <dsp:cNvSpPr/>
      </dsp:nvSpPr>
      <dsp:spPr>
        <a:xfrm>
          <a:off x="4045676" y="1142964"/>
          <a:ext cx="969328" cy="96932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AAD67B-BE56-439E-8CFA-4E16AA9A812A}">
      <dsp:nvSpPr>
        <dsp:cNvPr id="0" name=""/>
        <dsp:cNvSpPr/>
      </dsp:nvSpPr>
      <dsp:spPr>
        <a:xfrm>
          <a:off x="4252254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DA99B0-1693-4E3A-B7A6-58FA449D8C0E}">
      <dsp:nvSpPr>
        <dsp:cNvPr id="0" name=""/>
        <dsp:cNvSpPr/>
      </dsp:nvSpPr>
      <dsp:spPr>
        <a:xfrm>
          <a:off x="3735809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Lecturer’s Name:	ANNAMARIE DUFFICY</a:t>
          </a:r>
          <a:endParaRPr lang="en-US" sz="1100" kern="1200"/>
        </a:p>
      </dsp:txBody>
      <dsp:txXfrm>
        <a:off x="3735809" y="2414215"/>
        <a:ext cx="1589062" cy="635625"/>
      </dsp:txXfrm>
    </dsp:sp>
    <dsp:sp modelId="{C06C8D5F-BA13-41A1-8074-295A01FEBEB3}">
      <dsp:nvSpPr>
        <dsp:cNvPr id="0" name=""/>
        <dsp:cNvSpPr/>
      </dsp:nvSpPr>
      <dsp:spPr>
        <a:xfrm>
          <a:off x="5912824" y="1142964"/>
          <a:ext cx="969328" cy="96932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24B719-EA06-4C44-A2AF-327A2E29AA83}">
      <dsp:nvSpPr>
        <dsp:cNvPr id="0" name=""/>
        <dsp:cNvSpPr/>
      </dsp:nvSpPr>
      <dsp:spPr>
        <a:xfrm>
          <a:off x="6119402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6EF616-8677-4FF1-8835-B239A9D60B83}">
      <dsp:nvSpPr>
        <dsp:cNvPr id="0" name=""/>
        <dsp:cNvSpPr/>
      </dsp:nvSpPr>
      <dsp:spPr>
        <a:xfrm>
          <a:off x="5602957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Module Code: 	</a:t>
          </a:r>
          <a:r>
            <a:rPr lang="en-GB" sz="1100" kern="1200"/>
            <a:t>LCLM 4004</a:t>
          </a:r>
          <a:endParaRPr lang="en-US" sz="1100" kern="1200"/>
        </a:p>
      </dsp:txBody>
      <dsp:txXfrm>
        <a:off x="5602957" y="2414215"/>
        <a:ext cx="1589062" cy="635625"/>
      </dsp:txXfrm>
    </dsp:sp>
    <dsp:sp modelId="{9F50F6AA-EDB9-40E4-8644-41A020965620}">
      <dsp:nvSpPr>
        <dsp:cNvPr id="0" name=""/>
        <dsp:cNvSpPr/>
      </dsp:nvSpPr>
      <dsp:spPr>
        <a:xfrm>
          <a:off x="7779973" y="1142964"/>
          <a:ext cx="969328" cy="96932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4CA8F9-DBC1-4068-87DE-68240776C048}">
      <dsp:nvSpPr>
        <dsp:cNvPr id="0" name=""/>
        <dsp:cNvSpPr/>
      </dsp:nvSpPr>
      <dsp:spPr>
        <a:xfrm>
          <a:off x="7986551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6A5AC-F695-4DED-BA3B-F2AC8C8D5E6C}">
      <dsp:nvSpPr>
        <dsp:cNvPr id="0" name=""/>
        <dsp:cNvSpPr/>
      </dsp:nvSpPr>
      <dsp:spPr>
        <a:xfrm>
          <a:off x="7470105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Module Name: 	</a:t>
          </a:r>
          <a:r>
            <a:rPr lang="en-GB" sz="1100" kern="1200"/>
            <a:t>Problem Solving and Decision-Making</a:t>
          </a:r>
          <a:endParaRPr lang="en-US" sz="1100" kern="1200"/>
        </a:p>
      </dsp:txBody>
      <dsp:txXfrm>
        <a:off x="7470105" y="2414215"/>
        <a:ext cx="1589062" cy="635625"/>
      </dsp:txXfrm>
    </dsp:sp>
    <dsp:sp modelId="{9681BA56-5141-4562-B904-BCB574EBD470}">
      <dsp:nvSpPr>
        <dsp:cNvPr id="0" name=""/>
        <dsp:cNvSpPr/>
      </dsp:nvSpPr>
      <dsp:spPr>
        <a:xfrm>
          <a:off x="9647121" y="1142964"/>
          <a:ext cx="969328" cy="96932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85248D-7137-450B-8EB4-158EF6F59DFE}">
      <dsp:nvSpPr>
        <dsp:cNvPr id="0" name=""/>
        <dsp:cNvSpPr/>
      </dsp:nvSpPr>
      <dsp:spPr>
        <a:xfrm>
          <a:off x="9853699" y="1349543"/>
          <a:ext cx="556171" cy="5561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24E2DB-55B1-4C15-9515-6A64AFE2F8F8}">
      <dsp:nvSpPr>
        <dsp:cNvPr id="0" name=""/>
        <dsp:cNvSpPr/>
      </dsp:nvSpPr>
      <dsp:spPr>
        <a:xfrm>
          <a:off x="9337254" y="2414215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Component 1: 	</a:t>
          </a:r>
          <a:r>
            <a:rPr lang="en-GB" sz="1100" kern="1200"/>
            <a:t>Green Haven Florists</a:t>
          </a:r>
          <a:endParaRPr lang="en-US" sz="1100" kern="1200"/>
        </a:p>
      </dsp:txBody>
      <dsp:txXfrm>
        <a:off x="9337254" y="2414215"/>
        <a:ext cx="1589062" cy="6356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38D34-B837-40F4-9548-282FBE8FEC52}">
      <dsp:nvSpPr>
        <dsp:cNvPr id="0" name=""/>
        <dsp:cNvSpPr/>
      </dsp:nvSpPr>
      <dsp:spPr>
        <a:xfrm rot="5400000">
          <a:off x="-406858" y="406858"/>
          <a:ext cx="2712392" cy="1898674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700" kern="1200"/>
            <a:t>Good morning, my  name is Theresa Sadiq</a:t>
          </a:r>
          <a:endParaRPr lang="en-US" sz="1700" kern="1200"/>
        </a:p>
      </dsp:txBody>
      <dsp:txXfrm rot="-5400000">
        <a:off x="1" y="949336"/>
        <a:ext cx="1898674" cy="813718"/>
      </dsp:txXfrm>
    </dsp:sp>
    <dsp:sp modelId="{58808EF3-2C79-4B76-A9B2-8BE3F502D378}">
      <dsp:nvSpPr>
        <dsp:cNvPr id="0" name=""/>
        <dsp:cNvSpPr/>
      </dsp:nvSpPr>
      <dsp:spPr>
        <a:xfrm rot="5400000">
          <a:off x="5325609" y="-3426333"/>
          <a:ext cx="1763055" cy="861692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169F4C-B2DA-4F70-AD88-5B192F446A63}">
      <dsp:nvSpPr>
        <dsp:cNvPr id="0" name=""/>
        <dsp:cNvSpPr/>
      </dsp:nvSpPr>
      <dsp:spPr>
        <a:xfrm rot="5400000">
          <a:off x="-406858" y="2837365"/>
          <a:ext cx="2712392" cy="1898674"/>
        </a:xfrm>
        <a:prstGeom prst="chevron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700" kern="1200"/>
            <a:t>In my presentation, I will be talking about</a:t>
          </a:r>
          <a:endParaRPr lang="en-US" sz="1700" kern="1200"/>
        </a:p>
      </dsp:txBody>
      <dsp:txXfrm rot="-5400000">
        <a:off x="1" y="3379843"/>
        <a:ext cx="1898674" cy="813718"/>
      </dsp:txXfrm>
    </dsp:sp>
    <dsp:sp modelId="{08590589-64DC-4985-AA28-FB61F7A5CE21}">
      <dsp:nvSpPr>
        <dsp:cNvPr id="0" name=""/>
        <dsp:cNvSpPr/>
      </dsp:nvSpPr>
      <dsp:spPr>
        <a:xfrm rot="5400000">
          <a:off x="5325609" y="-996428"/>
          <a:ext cx="1763055" cy="861692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An overview of Green Havan Florists and the nature and scope of the problems they are encountering.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An application of the 5W2H model</a:t>
          </a:r>
          <a:r>
            <a:rPr lang="en-GB" sz="1600" kern="1200">
              <a:latin typeface="Aptos Display" panose="02110004020202020204"/>
            </a:rPr>
            <a:t>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a critique and application of the PESTEL framework.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a critique and application of the Cause-and-Effect model.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Summary of the key findings.----</a:t>
          </a:r>
          <a:endParaRPr lang="en-US" sz="1600" kern="1200"/>
        </a:p>
      </dsp:txBody>
      <dsp:txXfrm rot="-5400000">
        <a:off x="1898675" y="2516571"/>
        <a:ext cx="8530860" cy="15909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1FFB4-C970-4583-A202-164C584FBD7D}">
      <dsp:nvSpPr>
        <dsp:cNvPr id="0" name=""/>
        <dsp:cNvSpPr/>
      </dsp:nvSpPr>
      <dsp:spPr>
        <a:xfrm>
          <a:off x="2135596" y="597369"/>
          <a:ext cx="4448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39502" y="45720"/>
              </a:lnTo>
              <a:lnTo>
                <a:pt x="239502" y="69827"/>
              </a:lnTo>
              <a:lnTo>
                <a:pt x="444804" y="69827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46098" y="640639"/>
        <a:ext cx="23800" cy="4899"/>
      </dsp:txXfrm>
    </dsp:sp>
    <dsp:sp modelId="{7D2F9266-89BB-4B8E-B5F6-9B3E0596DEEF}">
      <dsp:nvSpPr>
        <dsp:cNvPr id="0" name=""/>
        <dsp:cNvSpPr/>
      </dsp:nvSpPr>
      <dsp:spPr>
        <a:xfrm>
          <a:off x="9257" y="4647"/>
          <a:ext cx="2128138" cy="12768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281" tIns="109461" rIns="104281" bIns="1094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Green Haven Florists  is experiencing  a decline in store sales due to a combination of external market  pressures and internal operational challenges </a:t>
          </a:r>
          <a:endParaRPr lang="en-US" sz="1200" kern="1200"/>
        </a:p>
      </dsp:txBody>
      <dsp:txXfrm>
        <a:off x="9257" y="4647"/>
        <a:ext cx="2128138" cy="1276883"/>
      </dsp:txXfrm>
    </dsp:sp>
    <dsp:sp modelId="{42869DB8-035D-41F1-966B-F75AA8B24A02}">
      <dsp:nvSpPr>
        <dsp:cNvPr id="0" name=""/>
        <dsp:cNvSpPr/>
      </dsp:nvSpPr>
      <dsp:spPr>
        <a:xfrm>
          <a:off x="4739139" y="597369"/>
          <a:ext cx="4729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69827"/>
              </a:moveTo>
              <a:lnTo>
                <a:pt x="253569" y="69827"/>
              </a:lnTo>
              <a:lnTo>
                <a:pt x="253569" y="45720"/>
              </a:lnTo>
              <a:lnTo>
                <a:pt x="472938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63006" y="640639"/>
        <a:ext cx="25205" cy="4899"/>
      </dsp:txXfrm>
    </dsp:sp>
    <dsp:sp modelId="{F564BEFD-E1B1-43D5-96C4-6024E7420F1F}">
      <dsp:nvSpPr>
        <dsp:cNvPr id="0" name=""/>
        <dsp:cNvSpPr/>
      </dsp:nvSpPr>
      <dsp:spPr>
        <a:xfrm>
          <a:off x="2612801" y="28755"/>
          <a:ext cx="2128138" cy="12768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281" tIns="109461" rIns="104281" bIns="1094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Increased  competition  from online and large Retailers: The growth of online flower delivery services  presents a major external threat</a:t>
          </a:r>
          <a:endParaRPr lang="en-US" sz="1200" kern="1200"/>
        </a:p>
      </dsp:txBody>
      <dsp:txXfrm>
        <a:off x="2612801" y="28755"/>
        <a:ext cx="2128138" cy="1276883"/>
      </dsp:txXfrm>
    </dsp:sp>
    <dsp:sp modelId="{7EE663C7-6C9C-4B86-837E-378CE42F3EF4}">
      <dsp:nvSpPr>
        <dsp:cNvPr id="0" name=""/>
        <dsp:cNvSpPr/>
      </dsp:nvSpPr>
      <dsp:spPr>
        <a:xfrm>
          <a:off x="1073327" y="1279730"/>
          <a:ext cx="5235220" cy="458871"/>
        </a:xfrm>
        <a:custGeom>
          <a:avLst/>
          <a:gdLst/>
          <a:ahLst/>
          <a:cxnLst/>
          <a:rect l="0" t="0" r="0" b="0"/>
          <a:pathLst>
            <a:path>
              <a:moveTo>
                <a:pt x="5235220" y="0"/>
              </a:moveTo>
              <a:lnTo>
                <a:pt x="5235220" y="246535"/>
              </a:lnTo>
              <a:lnTo>
                <a:pt x="0" y="246535"/>
              </a:lnTo>
              <a:lnTo>
                <a:pt x="0" y="45887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59486" y="1506716"/>
        <a:ext cx="262902" cy="4899"/>
      </dsp:txXfrm>
    </dsp:sp>
    <dsp:sp modelId="{ADFDF0F0-3F41-4DF3-8EA9-EBE47FA8B3B3}">
      <dsp:nvSpPr>
        <dsp:cNvPr id="0" name=""/>
        <dsp:cNvSpPr/>
      </dsp:nvSpPr>
      <dsp:spPr>
        <a:xfrm>
          <a:off x="5244478" y="4647"/>
          <a:ext cx="2128138" cy="12768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281" tIns="109461" rIns="104281" bIns="1094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Limited Marketing and Customer Engagement:  Green Haven  Florists relies heavily on word of mouth and infrequent social media activity.</a:t>
          </a:r>
          <a:endParaRPr lang="en-US" sz="1200" kern="1200"/>
        </a:p>
      </dsp:txBody>
      <dsp:txXfrm>
        <a:off x="5244478" y="4647"/>
        <a:ext cx="2128138" cy="1276883"/>
      </dsp:txXfrm>
    </dsp:sp>
    <dsp:sp modelId="{03DB7DE7-4969-41A6-8FFA-E26B603644ED}">
      <dsp:nvSpPr>
        <dsp:cNvPr id="0" name=""/>
        <dsp:cNvSpPr/>
      </dsp:nvSpPr>
      <dsp:spPr>
        <a:xfrm>
          <a:off x="2135596" y="2363724"/>
          <a:ext cx="4588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887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52795" y="2406994"/>
        <a:ext cx="24473" cy="4899"/>
      </dsp:txXfrm>
    </dsp:sp>
    <dsp:sp modelId="{0CF56051-0A97-429D-B103-63E62C7137C4}">
      <dsp:nvSpPr>
        <dsp:cNvPr id="0" name=""/>
        <dsp:cNvSpPr/>
      </dsp:nvSpPr>
      <dsp:spPr>
        <a:xfrm>
          <a:off x="9257" y="1771002"/>
          <a:ext cx="2128138" cy="12768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281" tIns="109461" rIns="104281" bIns="1094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Reasons  that are contributing to the decline in sales</a:t>
          </a:r>
          <a:endParaRPr lang="en-US" sz="1200" kern="1200"/>
        </a:p>
      </dsp:txBody>
      <dsp:txXfrm>
        <a:off x="9257" y="1771002"/>
        <a:ext cx="2128138" cy="1276883"/>
      </dsp:txXfrm>
    </dsp:sp>
    <dsp:sp modelId="{068ED4E7-C35A-468B-AC8F-AC8C078453F8}">
      <dsp:nvSpPr>
        <dsp:cNvPr id="0" name=""/>
        <dsp:cNvSpPr/>
      </dsp:nvSpPr>
      <dsp:spPr>
        <a:xfrm>
          <a:off x="4753206" y="2363724"/>
          <a:ext cx="4588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887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70405" y="2406994"/>
        <a:ext cx="24473" cy="4899"/>
      </dsp:txXfrm>
    </dsp:sp>
    <dsp:sp modelId="{CABC405A-F17B-49BA-BA6A-822DCA560C31}">
      <dsp:nvSpPr>
        <dsp:cNvPr id="0" name=""/>
        <dsp:cNvSpPr/>
      </dsp:nvSpPr>
      <dsp:spPr>
        <a:xfrm>
          <a:off x="2626868" y="1771002"/>
          <a:ext cx="2128138" cy="12768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281" tIns="109461" rIns="104281" bIns="1094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weak digital presence  and an outdated Website </a:t>
          </a:r>
          <a:endParaRPr lang="en-US" sz="1200" kern="1200"/>
        </a:p>
      </dsp:txBody>
      <dsp:txXfrm>
        <a:off x="2626868" y="1771002"/>
        <a:ext cx="2128138" cy="1276883"/>
      </dsp:txXfrm>
    </dsp:sp>
    <dsp:sp modelId="{470DD9DF-CEE1-47F9-B3B4-EBAE23F1AEBC}">
      <dsp:nvSpPr>
        <dsp:cNvPr id="0" name=""/>
        <dsp:cNvSpPr/>
      </dsp:nvSpPr>
      <dsp:spPr>
        <a:xfrm>
          <a:off x="1073327" y="3046085"/>
          <a:ext cx="5235220" cy="458871"/>
        </a:xfrm>
        <a:custGeom>
          <a:avLst/>
          <a:gdLst/>
          <a:ahLst/>
          <a:cxnLst/>
          <a:rect l="0" t="0" r="0" b="0"/>
          <a:pathLst>
            <a:path>
              <a:moveTo>
                <a:pt x="5235220" y="0"/>
              </a:moveTo>
              <a:lnTo>
                <a:pt x="5235220" y="246535"/>
              </a:lnTo>
              <a:lnTo>
                <a:pt x="0" y="246535"/>
              </a:lnTo>
              <a:lnTo>
                <a:pt x="0" y="45887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59486" y="3273071"/>
        <a:ext cx="262902" cy="4899"/>
      </dsp:txXfrm>
    </dsp:sp>
    <dsp:sp modelId="{CA05CBE8-21F4-4A04-960D-A35591AB37D1}">
      <dsp:nvSpPr>
        <dsp:cNvPr id="0" name=""/>
        <dsp:cNvSpPr/>
      </dsp:nvSpPr>
      <dsp:spPr>
        <a:xfrm>
          <a:off x="5244478" y="1771002"/>
          <a:ext cx="2128138" cy="12768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281" tIns="109461" rIns="104281" bIns="1094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Declining  Foot Traffic and High Street changes</a:t>
          </a:r>
          <a:endParaRPr lang="en-US" sz="1200" kern="1200"/>
        </a:p>
      </dsp:txBody>
      <dsp:txXfrm>
        <a:off x="5244478" y="1771002"/>
        <a:ext cx="2128138" cy="1276883"/>
      </dsp:txXfrm>
    </dsp:sp>
    <dsp:sp modelId="{8F7F8D75-9778-4883-BE77-6BAF66A2F9FE}">
      <dsp:nvSpPr>
        <dsp:cNvPr id="0" name=""/>
        <dsp:cNvSpPr/>
      </dsp:nvSpPr>
      <dsp:spPr>
        <a:xfrm>
          <a:off x="2135596" y="4130078"/>
          <a:ext cx="4588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887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52795" y="4173349"/>
        <a:ext cx="24473" cy="4899"/>
      </dsp:txXfrm>
    </dsp:sp>
    <dsp:sp modelId="{7420B1D6-9E86-4E87-8C05-DE9B98646396}">
      <dsp:nvSpPr>
        <dsp:cNvPr id="0" name=""/>
        <dsp:cNvSpPr/>
      </dsp:nvSpPr>
      <dsp:spPr>
        <a:xfrm>
          <a:off x="9257" y="3537357"/>
          <a:ext cx="2128138" cy="12768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281" tIns="109461" rIns="104281" bIns="1094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Rising operational and supply costs</a:t>
          </a:r>
          <a:endParaRPr lang="en-US" sz="1200" kern="1200"/>
        </a:p>
      </dsp:txBody>
      <dsp:txXfrm>
        <a:off x="9257" y="3537357"/>
        <a:ext cx="2128138" cy="1276883"/>
      </dsp:txXfrm>
    </dsp:sp>
    <dsp:sp modelId="{ED5CCD59-E544-49A3-8217-AFECBFDFD0C8}">
      <dsp:nvSpPr>
        <dsp:cNvPr id="0" name=""/>
        <dsp:cNvSpPr/>
      </dsp:nvSpPr>
      <dsp:spPr>
        <a:xfrm>
          <a:off x="2626868" y="3537357"/>
          <a:ext cx="2128138" cy="12768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281" tIns="109461" rIns="104281" bIns="1094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Collectively, these issues have resulted in 30% decline in in-store sales        over the past 12 months</a:t>
          </a:r>
          <a:endParaRPr lang="en-US" sz="1200" kern="1200"/>
        </a:p>
      </dsp:txBody>
      <dsp:txXfrm>
        <a:off x="2626868" y="3537357"/>
        <a:ext cx="2128138" cy="12768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DE62C0-55B8-40E9-BCD0-5EEE8A7F322B}">
      <dsp:nvSpPr>
        <dsp:cNvPr id="0" name=""/>
        <dsp:cNvSpPr/>
      </dsp:nvSpPr>
      <dsp:spPr>
        <a:xfrm>
          <a:off x="835160" y="1122370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4D0CBB-C188-4B41-B6CF-E8E3EF1AB607}">
      <dsp:nvSpPr>
        <dsp:cNvPr id="0" name=""/>
        <dsp:cNvSpPr/>
      </dsp:nvSpPr>
      <dsp:spPr>
        <a:xfrm>
          <a:off x="340160" y="2353506"/>
          <a:ext cx="1800000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PESTEL</a:t>
          </a:r>
          <a:r>
            <a:rPr lang="en-US" sz="1100" kern="1200" dirty="0">
              <a:latin typeface="Aptos Display" panose="02110004020202020204"/>
            </a:rPr>
            <a:t> :It</a:t>
          </a:r>
          <a:r>
            <a:rPr lang="en-US" sz="1100" kern="1200" dirty="0"/>
            <a:t> </a:t>
          </a:r>
          <a:r>
            <a:rPr lang="en-US" sz="1100" kern="1200" dirty="0">
              <a:latin typeface="Aptos Display" panose="02110004020202020204"/>
            </a:rPr>
            <a:t>is a model that helps to understand potential issues that occurs outside of organization </a:t>
          </a:r>
          <a:r>
            <a:rPr lang="en-US" sz="1100" kern="1200" dirty="0"/>
            <a:t>performance. It considers </a:t>
          </a:r>
          <a:r>
            <a:rPr lang="en-US" sz="1100" b="1" kern="1200" dirty="0"/>
            <a:t>Political, Economic, Social, Technological, Environmental, and Legal factors.</a:t>
          </a:r>
          <a:r>
            <a:rPr lang="en-US" sz="1100" kern="1200" dirty="0"/>
            <a:t> </a:t>
          </a:r>
        </a:p>
      </dsp:txBody>
      <dsp:txXfrm>
        <a:off x="340160" y="2353506"/>
        <a:ext cx="1800000" cy="1575000"/>
      </dsp:txXfrm>
    </dsp:sp>
    <dsp:sp modelId="{99EB782A-6B01-4D20-BC86-9CD3F94B8DCB}">
      <dsp:nvSpPr>
        <dsp:cNvPr id="0" name=""/>
        <dsp:cNvSpPr/>
      </dsp:nvSpPr>
      <dsp:spPr>
        <a:xfrm>
          <a:off x="2950160" y="1122370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8E5E2-F6F8-450B-AD37-C57C413C1C90}">
      <dsp:nvSpPr>
        <dsp:cNvPr id="0" name=""/>
        <dsp:cNvSpPr/>
      </dsp:nvSpPr>
      <dsp:spPr>
        <a:xfrm>
          <a:off x="2455160" y="2353506"/>
          <a:ext cx="1800000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Why is it used? It is used because it helps Organizations understand and respond to external factors that can affect their success </a:t>
          </a:r>
        </a:p>
      </dsp:txBody>
      <dsp:txXfrm>
        <a:off x="2455160" y="2353506"/>
        <a:ext cx="1800000" cy="1575000"/>
      </dsp:txXfrm>
    </dsp:sp>
    <dsp:sp modelId="{03748DFA-68EA-4A49-8C42-0224BEFE99FE}">
      <dsp:nvSpPr>
        <dsp:cNvPr id="0" name=""/>
        <dsp:cNvSpPr/>
      </dsp:nvSpPr>
      <dsp:spPr>
        <a:xfrm>
          <a:off x="5065160" y="1122370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C529A3-F255-4EB0-9425-1A9F3261A5F2}">
      <dsp:nvSpPr>
        <dsp:cNvPr id="0" name=""/>
        <dsp:cNvSpPr/>
      </dsp:nvSpPr>
      <dsp:spPr>
        <a:xfrm>
          <a:off x="4570160" y="2353506"/>
          <a:ext cx="1800000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Where/how is it used?</a:t>
          </a:r>
          <a:r>
            <a:rPr lang="en-US" sz="1100" kern="1200" dirty="0">
              <a:latin typeface="Aptos Display" panose="02110004020202020204"/>
            </a:rPr>
            <a:t> </a:t>
          </a:r>
          <a:r>
            <a:rPr lang="en-US" sz="1100" kern="1200" dirty="0"/>
            <a:t> planning, Market entry and expansion(to understand  political Legal and economic risks</a:t>
          </a:r>
        </a:p>
      </dsp:txBody>
      <dsp:txXfrm>
        <a:off x="4570160" y="2353506"/>
        <a:ext cx="1800000" cy="1575000"/>
      </dsp:txXfrm>
    </dsp:sp>
    <dsp:sp modelId="{9A276D54-13D6-4CEA-B569-7871F9C60F8A}">
      <dsp:nvSpPr>
        <dsp:cNvPr id="0" name=""/>
        <dsp:cNvSpPr/>
      </dsp:nvSpPr>
      <dsp:spPr>
        <a:xfrm>
          <a:off x="7180160" y="1122370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C87DE-66D9-4B8A-B186-55D23B676713}">
      <dsp:nvSpPr>
        <dsp:cNvPr id="0" name=""/>
        <dsp:cNvSpPr/>
      </dsp:nvSpPr>
      <dsp:spPr>
        <a:xfrm>
          <a:off x="6685160" y="2353506"/>
          <a:ext cx="1800000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What are the benefits of this framework? Helps identify opportunities  and </a:t>
          </a:r>
          <a:r>
            <a:rPr lang="en-US" sz="1100" kern="1200" dirty="0">
              <a:latin typeface="Aptos Display" panose="02110004020202020204"/>
            </a:rPr>
            <a:t>threats.</a:t>
          </a:r>
          <a:endParaRPr lang="en-US" sz="1100" kern="1200" dirty="0"/>
        </a:p>
      </dsp:txBody>
      <dsp:txXfrm>
        <a:off x="6685160" y="2353506"/>
        <a:ext cx="1800000" cy="1575000"/>
      </dsp:txXfrm>
    </dsp:sp>
    <dsp:sp modelId="{6279D127-C8E6-4427-913B-6344558A9973}">
      <dsp:nvSpPr>
        <dsp:cNvPr id="0" name=""/>
        <dsp:cNvSpPr/>
      </dsp:nvSpPr>
      <dsp:spPr>
        <a:xfrm>
          <a:off x="9295160" y="1122370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EECF2-1F0A-4070-A3CC-0ED283EF0C5F}">
      <dsp:nvSpPr>
        <dsp:cNvPr id="0" name=""/>
        <dsp:cNvSpPr/>
      </dsp:nvSpPr>
      <dsp:spPr>
        <a:xfrm>
          <a:off x="8800160" y="2353506"/>
          <a:ext cx="1800000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What are the criticisms of this framework? The framework does not indicate  which factors are most important </a:t>
          </a:r>
        </a:p>
      </dsp:txBody>
      <dsp:txXfrm>
        <a:off x="8800160" y="2353506"/>
        <a:ext cx="1800000" cy="1575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36ED2B-DA69-48FC-AE9E-ABC58B50DB78}">
      <dsp:nvSpPr>
        <dsp:cNvPr id="0" name=""/>
        <dsp:cNvSpPr/>
      </dsp:nvSpPr>
      <dsp:spPr>
        <a:xfrm>
          <a:off x="1104943" y="2215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E7C996-45FD-444E-922E-079EFF6E159D}">
      <dsp:nvSpPr>
        <dsp:cNvPr id="0" name=""/>
        <dsp:cNvSpPr/>
      </dsp:nvSpPr>
      <dsp:spPr>
        <a:xfrm>
          <a:off x="1318377" y="215648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16E92-08CD-447F-A450-C16DA65BB447}">
      <dsp:nvSpPr>
        <dsp:cNvPr id="0" name=""/>
        <dsp:cNvSpPr/>
      </dsp:nvSpPr>
      <dsp:spPr>
        <a:xfrm>
          <a:off x="784793" y="1315652"/>
          <a:ext cx="1641796" cy="944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Cause-and-Effect Model:</a:t>
          </a:r>
          <a:r>
            <a:rPr lang="en-US" sz="1100" kern="1200" dirty="0">
              <a:latin typeface="Aptos Display" panose="02110004020202020204"/>
            </a:rPr>
            <a:t> </a:t>
          </a:r>
          <a:r>
            <a:rPr lang="en-US" sz="1100" kern="1200" dirty="0"/>
            <a:t>Is a tool that helps us identify, organise, and display possible causes of a specific  </a:t>
          </a:r>
          <a:r>
            <a:rPr lang="en-US" sz="1100" kern="1200" dirty="0">
              <a:latin typeface="Aptos Display" panose="02110004020202020204"/>
            </a:rPr>
            <a:t>problem.</a:t>
          </a:r>
          <a:endParaRPr lang="en-GB" sz="1100" kern="1200" dirty="0">
            <a:latin typeface="Aptos Display" panose="02110004020202020204"/>
          </a:endParaRPr>
        </a:p>
      </dsp:txBody>
      <dsp:txXfrm>
        <a:off x="784793" y="1315652"/>
        <a:ext cx="1641796" cy="944033"/>
      </dsp:txXfrm>
    </dsp:sp>
    <dsp:sp modelId="{99447266-7F3D-43CD-B1B9-94601ABB7EC6}">
      <dsp:nvSpPr>
        <dsp:cNvPr id="0" name=""/>
        <dsp:cNvSpPr/>
      </dsp:nvSpPr>
      <dsp:spPr>
        <a:xfrm>
          <a:off x="3034055" y="2215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C3C318-4FDC-4274-842B-D1E84699CB5A}">
      <dsp:nvSpPr>
        <dsp:cNvPr id="0" name=""/>
        <dsp:cNvSpPr/>
      </dsp:nvSpPr>
      <dsp:spPr>
        <a:xfrm>
          <a:off x="3247488" y="215648"/>
          <a:ext cx="574628" cy="574628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B1B4C-DD62-4033-8B0E-CCA3180DC60E}">
      <dsp:nvSpPr>
        <dsp:cNvPr id="0" name=""/>
        <dsp:cNvSpPr/>
      </dsp:nvSpPr>
      <dsp:spPr>
        <a:xfrm>
          <a:off x="2713904" y="1315652"/>
          <a:ext cx="1641796" cy="944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ptos Display" panose="02110004020202020204"/>
            </a:rPr>
            <a:t>  Why</a:t>
          </a:r>
          <a:r>
            <a:rPr lang="en-US" sz="1100" kern="1200" dirty="0"/>
            <a:t> is it used? :</a:t>
          </a:r>
          <a:r>
            <a:rPr lang="en-US" sz="1100" kern="1200" dirty="0">
              <a:latin typeface="Aptos Display" panose="02110004020202020204"/>
            </a:rPr>
            <a:t> </a:t>
          </a:r>
          <a:r>
            <a:rPr lang="en-US" sz="1100" kern="1200" dirty="0"/>
            <a:t>It provides a visual display of the causes that have been identified by the team.</a:t>
          </a:r>
          <a:r>
            <a:rPr lang="en-US" sz="1100" kern="1200" dirty="0">
              <a:latin typeface="Aptos Display" panose="02110004020202020204"/>
            </a:rPr>
            <a:t> </a:t>
          </a:r>
          <a:endParaRPr lang="en-GB" sz="1100" kern="1200" dirty="0">
            <a:latin typeface="Aptos Display" panose="02110004020202020204"/>
          </a:endParaRPr>
        </a:p>
      </dsp:txBody>
      <dsp:txXfrm>
        <a:off x="2713904" y="1315652"/>
        <a:ext cx="1641796" cy="944033"/>
      </dsp:txXfrm>
    </dsp:sp>
    <dsp:sp modelId="{B0A8B4A6-7170-49BE-B1AC-9A30D5C4CB01}">
      <dsp:nvSpPr>
        <dsp:cNvPr id="0" name=""/>
        <dsp:cNvSpPr/>
      </dsp:nvSpPr>
      <dsp:spPr>
        <a:xfrm>
          <a:off x="4963166" y="2215"/>
          <a:ext cx="1001496" cy="10014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0C63CD-8FCF-47B5-AD2E-8688017E8EFF}">
      <dsp:nvSpPr>
        <dsp:cNvPr id="0" name=""/>
        <dsp:cNvSpPr/>
      </dsp:nvSpPr>
      <dsp:spPr>
        <a:xfrm>
          <a:off x="5176600" y="215648"/>
          <a:ext cx="574628" cy="574628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00FE89-D4DA-4D59-A1E4-C4F1DFE7863B}">
      <dsp:nvSpPr>
        <dsp:cNvPr id="0" name=""/>
        <dsp:cNvSpPr/>
      </dsp:nvSpPr>
      <dsp:spPr>
        <a:xfrm>
          <a:off x="4643016" y="1315652"/>
          <a:ext cx="1641796" cy="944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ptos Display" panose="02110004020202020204"/>
            </a:rPr>
            <a:t> </a:t>
          </a:r>
          <a:r>
            <a:rPr lang="en-US" sz="1100" kern="1200" dirty="0"/>
            <a:t>Where/how is it used?</a:t>
          </a:r>
          <a:r>
            <a:rPr lang="en-US" sz="1100" kern="1200" dirty="0">
              <a:latin typeface="Aptos Display" panose="02110004020202020204"/>
            </a:rPr>
            <a:t> </a:t>
          </a:r>
          <a:r>
            <a:rPr lang="en-US" sz="1100" kern="1200" dirty="0"/>
            <a:t>It helps the team members communicate with the team and with the rest of the organisation</a:t>
          </a:r>
          <a:r>
            <a:rPr lang="en-US" sz="1100" kern="1200" dirty="0">
              <a:latin typeface="Aptos Display" panose="02110004020202020204"/>
            </a:rPr>
            <a:t> </a:t>
          </a:r>
          <a:endParaRPr lang="en-GB" sz="1100" kern="1200" dirty="0">
            <a:latin typeface="Aptos Display" panose="02110004020202020204"/>
          </a:endParaRPr>
        </a:p>
      </dsp:txBody>
      <dsp:txXfrm>
        <a:off x="4643016" y="1315652"/>
        <a:ext cx="1641796" cy="944033"/>
      </dsp:txXfrm>
    </dsp:sp>
    <dsp:sp modelId="{2EE8B3D1-766F-4715-BF46-E45982670D32}">
      <dsp:nvSpPr>
        <dsp:cNvPr id="0" name=""/>
        <dsp:cNvSpPr/>
      </dsp:nvSpPr>
      <dsp:spPr>
        <a:xfrm>
          <a:off x="6892277" y="2215"/>
          <a:ext cx="1001496" cy="10014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287E24-A7C4-44C1-AF1B-7B3E4AA574D5}">
      <dsp:nvSpPr>
        <dsp:cNvPr id="0" name=""/>
        <dsp:cNvSpPr/>
      </dsp:nvSpPr>
      <dsp:spPr>
        <a:xfrm>
          <a:off x="7105711" y="215648"/>
          <a:ext cx="574628" cy="574628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BD2FBD-5B88-48AD-A393-AA8E4D87F3AD}">
      <dsp:nvSpPr>
        <dsp:cNvPr id="0" name=""/>
        <dsp:cNvSpPr/>
      </dsp:nvSpPr>
      <dsp:spPr>
        <a:xfrm>
          <a:off x="6572127" y="1315652"/>
          <a:ext cx="1641796" cy="944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What are the benefits of this model?</a:t>
          </a:r>
          <a:r>
            <a:rPr lang="en-US" sz="1100" kern="1200" dirty="0">
              <a:latin typeface="Aptos Display" panose="02110004020202020204"/>
            </a:rPr>
            <a:t> </a:t>
          </a:r>
          <a:r>
            <a:rPr lang="en-US" sz="1100" kern="1200" dirty="0"/>
            <a:t>It is easy to use and </a:t>
          </a:r>
          <a:r>
            <a:rPr lang="en-US" sz="1100" kern="1200" dirty="0">
              <a:latin typeface="Aptos Display" panose="02110004020202020204"/>
            </a:rPr>
            <a:t>understand</a:t>
          </a:r>
          <a:endParaRPr lang="en-GB" sz="1100" kern="1200" dirty="0">
            <a:latin typeface="Aptos Display" panose="02110004020202020204"/>
          </a:endParaRPr>
        </a:p>
      </dsp:txBody>
      <dsp:txXfrm>
        <a:off x="6572127" y="1315652"/>
        <a:ext cx="1641796" cy="944033"/>
      </dsp:txXfrm>
    </dsp:sp>
    <dsp:sp modelId="{B32B56E2-0911-4A6A-BDC8-10D96C0FE479}">
      <dsp:nvSpPr>
        <dsp:cNvPr id="0" name=""/>
        <dsp:cNvSpPr/>
      </dsp:nvSpPr>
      <dsp:spPr>
        <a:xfrm>
          <a:off x="8821389" y="2215"/>
          <a:ext cx="1001496" cy="100149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4947B-4AEE-4783-8499-4EFF15588EA3}">
      <dsp:nvSpPr>
        <dsp:cNvPr id="0" name=""/>
        <dsp:cNvSpPr/>
      </dsp:nvSpPr>
      <dsp:spPr>
        <a:xfrm>
          <a:off x="9034822" y="215648"/>
          <a:ext cx="574628" cy="574628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8533F-FAC2-4940-BE7E-EAC3290B2708}">
      <dsp:nvSpPr>
        <dsp:cNvPr id="0" name=""/>
        <dsp:cNvSpPr/>
      </dsp:nvSpPr>
      <dsp:spPr>
        <a:xfrm>
          <a:off x="8501238" y="1315652"/>
          <a:ext cx="1641796" cy="944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ptos Display" panose="02110004020202020204"/>
            </a:rPr>
            <a:t>What</a:t>
          </a:r>
          <a:r>
            <a:rPr lang="en-US" sz="1100" kern="1200" dirty="0"/>
            <a:t> are the criticisms of this model? It can result in a loss of the process if it is not managed effectively.</a:t>
          </a:r>
          <a:endParaRPr lang="en-GB" sz="1100" kern="1200" dirty="0"/>
        </a:p>
      </dsp:txBody>
      <dsp:txXfrm>
        <a:off x="8501238" y="1315652"/>
        <a:ext cx="1641796" cy="944033"/>
      </dsp:txXfrm>
    </dsp:sp>
    <dsp:sp modelId="{F9345A30-2FA7-4E4F-93D1-3F0A105EB135}">
      <dsp:nvSpPr>
        <dsp:cNvPr id="0" name=""/>
        <dsp:cNvSpPr/>
      </dsp:nvSpPr>
      <dsp:spPr>
        <a:xfrm>
          <a:off x="4963166" y="2670135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CE729-065A-4CE1-B98A-2D22A9EBCF41}">
      <dsp:nvSpPr>
        <dsp:cNvPr id="0" name=""/>
        <dsp:cNvSpPr/>
      </dsp:nvSpPr>
      <dsp:spPr>
        <a:xfrm>
          <a:off x="5176600" y="2883568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0AA9A0-F74F-4573-BF7D-4B1BDE115673}">
      <dsp:nvSpPr>
        <dsp:cNvPr id="0" name=""/>
        <dsp:cNvSpPr/>
      </dsp:nvSpPr>
      <dsp:spPr>
        <a:xfrm>
          <a:off x="4643016" y="3983572"/>
          <a:ext cx="1641796" cy="944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(Sproull,2018,p23)</a:t>
          </a:r>
        </a:p>
      </dsp:txBody>
      <dsp:txXfrm>
        <a:off x="4643016" y="3983572"/>
        <a:ext cx="1641796" cy="94403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A0249-05EC-498A-AE5C-05C5CC278189}">
      <dsp:nvSpPr>
        <dsp:cNvPr id="0" name=""/>
        <dsp:cNvSpPr/>
      </dsp:nvSpPr>
      <dsp:spPr>
        <a:xfrm>
          <a:off x="187" y="134230"/>
          <a:ext cx="2264344" cy="27172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667" tIns="0" rIns="223667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Key Finding 1</a:t>
          </a:r>
          <a:r>
            <a:rPr lang="en-GB" sz="1300" kern="1200" dirty="0"/>
            <a:t>: The growing importance of social media  of business competitiveness’ </a:t>
          </a:r>
          <a:endParaRPr lang="en-US" sz="1300" kern="1200" dirty="0"/>
        </a:p>
      </dsp:txBody>
      <dsp:txXfrm>
        <a:off x="187" y="1221116"/>
        <a:ext cx="2264344" cy="1630328"/>
      </dsp:txXfrm>
    </dsp:sp>
    <dsp:sp modelId="{60C32926-9FE7-4790-811B-4C9723501EF6}">
      <dsp:nvSpPr>
        <dsp:cNvPr id="0" name=""/>
        <dsp:cNvSpPr/>
      </dsp:nvSpPr>
      <dsp:spPr>
        <a:xfrm>
          <a:off x="187" y="134230"/>
          <a:ext cx="2264344" cy="108688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667" tIns="165100" rIns="223667" bIns="16510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01</a:t>
          </a:r>
        </a:p>
      </dsp:txBody>
      <dsp:txXfrm>
        <a:off x="187" y="134230"/>
        <a:ext cx="2264344" cy="1086885"/>
      </dsp:txXfrm>
    </dsp:sp>
    <dsp:sp modelId="{3EF09582-0DF4-4B9C-ABD0-1D5F63A06695}">
      <dsp:nvSpPr>
        <dsp:cNvPr id="0" name=""/>
        <dsp:cNvSpPr/>
      </dsp:nvSpPr>
      <dsp:spPr>
        <a:xfrm>
          <a:off x="2445679" y="134230"/>
          <a:ext cx="2264344" cy="2717213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667" tIns="0" rIns="223667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Key Finding 2</a:t>
          </a:r>
          <a:r>
            <a:rPr lang="en-GB" sz="1300" kern="1200" dirty="0"/>
            <a:t>: The value and limitations of the PESTEL Framework to small and large organisations </a:t>
          </a:r>
          <a:endParaRPr lang="en-US" sz="1300" kern="1200" dirty="0"/>
        </a:p>
      </dsp:txBody>
      <dsp:txXfrm>
        <a:off x="2445679" y="1221116"/>
        <a:ext cx="2264344" cy="1630328"/>
      </dsp:txXfrm>
    </dsp:sp>
    <dsp:sp modelId="{3E0E5F3E-C1E6-4BA3-90F5-D3034C4578A2}">
      <dsp:nvSpPr>
        <dsp:cNvPr id="0" name=""/>
        <dsp:cNvSpPr/>
      </dsp:nvSpPr>
      <dsp:spPr>
        <a:xfrm>
          <a:off x="2445679" y="134230"/>
          <a:ext cx="2264344" cy="108688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667" tIns="165100" rIns="223667" bIns="16510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02</a:t>
          </a:r>
        </a:p>
      </dsp:txBody>
      <dsp:txXfrm>
        <a:off x="2445679" y="134230"/>
        <a:ext cx="2264344" cy="1086885"/>
      </dsp:txXfrm>
    </dsp:sp>
    <dsp:sp modelId="{34BA950C-5444-4B79-9776-F778104BB5EA}">
      <dsp:nvSpPr>
        <dsp:cNvPr id="0" name=""/>
        <dsp:cNvSpPr/>
      </dsp:nvSpPr>
      <dsp:spPr>
        <a:xfrm>
          <a:off x="4891172" y="134230"/>
          <a:ext cx="2264344" cy="2717213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667" tIns="0" rIns="223667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Key Finding 3</a:t>
          </a:r>
          <a:r>
            <a:rPr lang="en-GB" sz="1300" kern="1200" dirty="0"/>
            <a:t>: A deeper understanding of florist industry and its modern challenges </a:t>
          </a:r>
          <a:endParaRPr lang="en-US" sz="1300" kern="1200" dirty="0"/>
        </a:p>
      </dsp:txBody>
      <dsp:txXfrm>
        <a:off x="4891172" y="1221116"/>
        <a:ext cx="2264344" cy="1630328"/>
      </dsp:txXfrm>
    </dsp:sp>
    <dsp:sp modelId="{D211F648-ECFE-4C2F-ACC5-855DDB362A18}">
      <dsp:nvSpPr>
        <dsp:cNvPr id="0" name=""/>
        <dsp:cNvSpPr/>
      </dsp:nvSpPr>
      <dsp:spPr>
        <a:xfrm>
          <a:off x="4891172" y="134230"/>
          <a:ext cx="2264344" cy="108688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667" tIns="165100" rIns="223667" bIns="16510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03</a:t>
          </a:r>
        </a:p>
      </dsp:txBody>
      <dsp:txXfrm>
        <a:off x="4891172" y="134230"/>
        <a:ext cx="2264344" cy="1086885"/>
      </dsp:txXfrm>
    </dsp:sp>
    <dsp:sp modelId="{3935B86F-AD3F-49F2-AA18-2651F328DF3F}">
      <dsp:nvSpPr>
        <dsp:cNvPr id="0" name=""/>
        <dsp:cNvSpPr/>
      </dsp:nvSpPr>
      <dsp:spPr>
        <a:xfrm>
          <a:off x="7336664" y="134230"/>
          <a:ext cx="2264344" cy="271721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667" tIns="0" rIns="223667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Key Finding 4</a:t>
          </a:r>
          <a:r>
            <a:rPr lang="en-GB" sz="1300" kern="1200" dirty="0"/>
            <a:t>:The Cause –  and Effect(Fishbone)diagram shows how internal and external factors combine  </a:t>
          </a:r>
          <a:endParaRPr lang="en-US" sz="1300" kern="1200" dirty="0"/>
        </a:p>
      </dsp:txBody>
      <dsp:txXfrm>
        <a:off x="7336664" y="1221116"/>
        <a:ext cx="2264344" cy="1630328"/>
      </dsp:txXfrm>
    </dsp:sp>
    <dsp:sp modelId="{7ACE1A6F-5F46-49E8-A854-996B8880EEB7}">
      <dsp:nvSpPr>
        <dsp:cNvPr id="0" name=""/>
        <dsp:cNvSpPr/>
      </dsp:nvSpPr>
      <dsp:spPr>
        <a:xfrm>
          <a:off x="7336664" y="134230"/>
          <a:ext cx="2264344" cy="108688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667" tIns="165100" rIns="223667" bIns="16510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04</a:t>
          </a:r>
        </a:p>
      </dsp:txBody>
      <dsp:txXfrm>
        <a:off x="7336664" y="134230"/>
        <a:ext cx="2264344" cy="10868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F95E4-6158-4D23-B36C-378327DF3B3D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54B441-567A-42AF-BD94-B88715F07013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927D0-9FA0-42EA-BAEC-B3519D6BC88B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Calibri"/>
              <a:ea typeface="Calibri"/>
              <a:cs typeface="Calibri"/>
            </a:rPr>
            <a:t>Brooks, I., Weatherston, J., and Wilkinson, G.(2010).Available at: //</a:t>
          </a:r>
          <a:r>
            <a:rPr lang="en-GB" sz="1600" kern="1200"/>
            <a:t>https://www-vlebooks-com.uwtsd.idm.oclc.org/</a:t>
          </a:r>
          <a:r>
            <a:rPr lang="en-US" sz="1600" kern="1200">
              <a:latin typeface="Calibri"/>
              <a:ea typeface="Calibri"/>
              <a:cs typeface="Calibri"/>
            </a:rPr>
            <a:t> The international business environment: challenges and changes. </a:t>
          </a:r>
          <a:r>
            <a:rPr lang="en-GB" sz="1600" kern="1200">
              <a:latin typeface="Calibri"/>
              <a:ea typeface="Calibri"/>
              <a:cs typeface="Calibri"/>
            </a:rPr>
            <a:t>Pearson Prentice Hall.</a:t>
          </a:r>
          <a:endParaRPr lang="en-GB" sz="1600" kern="1200">
            <a:latin typeface="Aptos Display" panose="02110004020202020204"/>
          </a:endParaRPr>
        </a:p>
      </dsp:txBody>
      <dsp:txXfrm>
        <a:off x="836323" y="3399"/>
        <a:ext cx="9679276" cy="724089"/>
      </dsp:txXfrm>
    </dsp:sp>
    <dsp:sp modelId="{AF1DE15F-2627-4D6D-A736-427E81E02B23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F94F27-5952-4082-AEA9-ACF70F9B0838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03FEFE-D9CE-4053-94A9-B19AD79452A6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Calibri"/>
              <a:ea typeface="Calibri"/>
              <a:cs typeface="Calibri"/>
              <a:hlinkClick xmlns:r="http://schemas.openxmlformats.org/officeDocument/2006/relationships" r:id="rId1"/>
            </a:rPr>
            <a:t>CIPD(2025)https://www.cipd.org/uk/knowledge</a:t>
          </a:r>
          <a:r>
            <a:rPr lang="en-GB" sz="1600" kern="1200">
              <a:latin typeface="Calibri"/>
              <a:ea typeface="Calibri"/>
              <a:cs typeface="Calibri"/>
            </a:rPr>
            <a:t> /factsheets/</a:t>
          </a:r>
          <a:r>
            <a:rPr lang="en-GB" sz="1600" kern="1200" err="1">
              <a:latin typeface="Calibri"/>
              <a:ea typeface="Calibri"/>
              <a:cs typeface="Calibri"/>
            </a:rPr>
            <a:t>pestel</a:t>
          </a:r>
          <a:r>
            <a:rPr lang="en-GB" sz="1600" kern="1200">
              <a:latin typeface="Calibri"/>
              <a:ea typeface="Calibri"/>
              <a:cs typeface="Calibri"/>
            </a:rPr>
            <a:t> - analysis-</a:t>
          </a:r>
          <a:r>
            <a:rPr lang="en-GB" sz="1600" kern="1200" err="1">
              <a:latin typeface="Calibri"/>
              <a:ea typeface="Calibri"/>
              <a:cs typeface="Calibri"/>
            </a:rPr>
            <a:t>fastsheet</a:t>
          </a:r>
          <a:r>
            <a:rPr lang="en-GB" sz="1600" kern="1200">
              <a:latin typeface="Calibri"/>
              <a:ea typeface="Calibri"/>
              <a:cs typeface="Calibri"/>
            </a:rPr>
            <a:t>/ (Accessed: 21 mar, 2025)</a:t>
          </a:r>
        </a:p>
      </dsp:txBody>
      <dsp:txXfrm>
        <a:off x="836323" y="908511"/>
        <a:ext cx="9679276" cy="724089"/>
      </dsp:txXfrm>
    </dsp:sp>
    <dsp:sp modelId="{FE3FCEEF-06C0-4F4F-AD14-B3158DC6F646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AEA48D-3D31-45DC-B9A4-0D9DC164D13D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B77E5F-CED9-473F-B4BE-2E6C6DB30662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 Floral Industry  Trends</a:t>
          </a:r>
          <a:r>
            <a:rPr lang="en-GB" sz="1600" kern="1200">
              <a:latin typeface="Aptos Display" panose="02110004020202020204"/>
            </a:rPr>
            <a:t>(2025).Available at :https//www.freshproduce.com/</a:t>
          </a:r>
          <a:r>
            <a:rPr lang="en-GB" sz="1600" kern="1200"/>
            <a:t>Comprehensive Look  Back &amp; Forward </a:t>
          </a:r>
          <a:endParaRPr lang="en-US" sz="1600" kern="1200"/>
        </a:p>
      </dsp:txBody>
      <dsp:txXfrm>
        <a:off x="836323" y="1813624"/>
        <a:ext cx="9679276" cy="724089"/>
      </dsp:txXfrm>
    </dsp:sp>
    <dsp:sp modelId="{95A055ED-C0B7-4FED-96C1-59F78A4396A1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6DEF28-188F-46DD-B354-F9675F99029B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6EC0E0-5F64-46AA-BAE7-D52394327298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Management, Institute of Leadership &amp; (2013). Solving problems and making decisions. Fifth series. Routledge</a:t>
          </a:r>
          <a:endParaRPr lang="en-US" sz="1600" kern="1200"/>
        </a:p>
      </dsp:txBody>
      <dsp:txXfrm>
        <a:off x="836323" y="2718736"/>
        <a:ext cx="9679276" cy="724089"/>
      </dsp:txXfrm>
    </dsp:sp>
    <dsp:sp modelId="{B7EB064C-222E-4417-9C9D-5878EDA5A8BD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FD7FB0-0897-4919-BCD4-3E11BA7A3CB6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A56FA-96BB-42D7-98F8-02C038A4E122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Sproull, R.(2018)The Problem-solving</a:t>
          </a:r>
          <a:r>
            <a:rPr lang="en-GB" sz="1600" kern="1200">
              <a:latin typeface="Aptos Display" panose="02110004020202020204"/>
            </a:rPr>
            <a:t>, problem-prevention</a:t>
          </a:r>
          <a:r>
            <a:rPr lang="en-GB" sz="1600" kern="1200"/>
            <a:t> </a:t>
          </a:r>
          <a:r>
            <a:rPr lang="en-GB" sz="1600" kern="1200">
              <a:latin typeface="Aptos Display" panose="02110004020202020204"/>
            </a:rPr>
            <a:t>and decision making guide </a:t>
          </a:r>
          <a:r>
            <a:rPr lang="en-GB" sz="1600" kern="1200"/>
            <a:t> CRC Press(Taylor</a:t>
          </a:r>
          <a:r>
            <a:rPr lang="en-GB" sz="1600" kern="1200">
              <a:latin typeface="Aptos Display" panose="02110004020202020204"/>
            </a:rPr>
            <a:t> </a:t>
          </a:r>
          <a:r>
            <a:rPr lang="en-GB" sz="1600" kern="1200"/>
            <a:t>&amp;</a:t>
          </a:r>
          <a:r>
            <a:rPr lang="en-GB" sz="1600" kern="1200">
              <a:latin typeface="Aptos Display" panose="02110004020202020204"/>
            </a:rPr>
            <a:t> </a:t>
          </a:r>
          <a:r>
            <a:rPr lang="en-GB" sz="1600" kern="1200"/>
            <a:t>Frances  Group)</a:t>
          </a:r>
          <a:endParaRPr lang="en-US" sz="1600" kern="1200"/>
        </a:p>
      </dsp:txBody>
      <dsp:txXfrm>
        <a:off x="836323" y="3623848"/>
        <a:ext cx="9679276" cy="72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1283B-D6C4-EA0E-F6D3-B896A4F765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1B13FF-77CC-80A5-298D-CAA3A87A84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2F40C-8451-9E52-CBFB-FF847D0F4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691A9-0941-A386-85EF-F39AD0947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4AEA56-B8D0-C4A6-8951-3AC5F0B15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769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53A79-84CA-E616-250F-3FCEBCE7B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670E4-B903-7538-FFD7-AAADE0975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6624BA-ECE1-E40E-435A-90CBCBB97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433AC-4B56-5AE9-27C6-5A8A7776C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9C6CCF-426A-C921-BC2B-DA288B563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3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1B9C2-9DCB-4072-05EB-58A4C6F70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4E18C4-91D6-3427-E1B4-59ACD5AF5C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68717-9A73-0193-56ED-0E11017BB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26EF56-B3CF-2FF1-EB25-ED9281C88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A939C-84D2-5492-A75C-8E25F5649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3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4436D-414D-7ED1-76BB-3FAF73B37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18634-AE15-745C-B0D9-048F868F87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B4C11-739F-AFEB-313A-6DFD8DC28F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14E0EC-BD14-3CC7-BF68-E4CC157C4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776903-2BDE-7E4B-BBA5-CC023C534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A0301C-1E4E-E55A-4320-D9B2FCAAC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536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3FE68-96C2-109E-DFEC-24DB0AB30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7BD1B5-A039-1311-85D6-D5FD17C27F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3DA267-B7F9-43CD-553B-E1A25CBC49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973844-4A99-58E3-F19B-2A52EE0511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E1A3E-002D-281E-3626-C811A7B993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4AD041-BADA-05EF-DB05-8FA613808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258635-0941-48FB-22A0-64CA36538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FCCF8D-AD7F-9576-7387-97D68DDF1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13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72499-09BE-4ADD-CA50-4DE56BF5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70C8CB-49B6-A27A-D097-5BEB0470C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DA3860-2E1B-DCBA-AA55-E6073FBEE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E543E5-E161-7520-1FAB-5638620AF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944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74490A-D6E1-559D-E95B-194B183C5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81D624-B6A0-B590-8B32-EEEE58F37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3D245F-D759-6EA3-E5EB-3708E8A5B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409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49A85-3D4C-5226-6E80-513205B43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F96DB-F502-6055-66AC-159C8364E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871461-4EE4-95D6-7EF3-A5C9EC19EF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434334-4E15-E814-C84B-BF71CD46E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3B935A-5DB0-E086-0990-E2CA1BA98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F0FE0E-9CD4-9DA4-8C3A-A66EC8168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941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C44E4-A2AC-03C1-2427-40547F3EA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7E361C-52E8-3651-8C74-BB306666F7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97421A-CB9F-EB86-149A-530347A818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0D1049-806D-9FDA-BD0F-D0C2FE53B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AC8D14-711F-4321-F867-50C7CC1B4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18C0B4-8214-1E58-2CE1-54EA14765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894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362FD-C69E-8CE7-3888-C482782D6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0C9C2B-BB2F-A01E-DE2E-93EC6CB8AC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987C1-EB8B-3F06-3EE2-588E8DBBF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A8E028-7DD2-0B99-1FD9-30254A5E2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28B2A-C8A5-0A9F-DD33-4082461DF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986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6629DB-37E4-145A-4B1F-F94AFD2A01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706A09-1ABA-5D8C-5138-C453AE3B08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62318-8F59-5A90-F4CC-2AC19E7AA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41CC5D-0C7C-3476-B3F3-7C551BF32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1F3776-738A-C6C5-5D35-5FBAC7E24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6406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275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340C2A-480B-2739-3A77-17084E00E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631F51-4FE5-E9EB-B855-79B8C229A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F3C7C-EB6A-1665-664A-2BA4C3680E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66045D-16AE-A5CF-E8B1-FC30EECF84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21769-D23F-F073-AAA2-D536B4D2DB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706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  <p:sldLayoutId id="214748384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6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4B9EF081-6C53-C3A8-1CF9-22E9539EFF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763643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A0FC48DB-F48A-154F-8538-9D972CA91AA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053" r="6917" b="950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057276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An Overview of my presentation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090917E-A421-9350-D735-2FE973C37C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0945823"/>
              </p:ext>
            </p:extLst>
          </p:nvPr>
        </p:nvGraphicFramePr>
        <p:xfrm>
          <a:off x="838200" y="1338943"/>
          <a:ext cx="10515600" cy="514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types of flowers">
            <a:extLst>
              <a:ext uri="{FF2B5EF4-FFF2-40B4-BE49-F238E27FC236}">
                <a16:creationId xmlns:a16="http://schemas.microsoft.com/office/drawing/2014/main" id="{9C4CABB7-BBDD-C767-1CFC-DC00DF84E5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39" r="1343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575" y="169164"/>
            <a:ext cx="3822189" cy="1899912"/>
          </a:xfrm>
        </p:spPr>
        <p:txBody>
          <a:bodyPr>
            <a:normAutofit/>
          </a:bodyPr>
          <a:lstStyle/>
          <a:p>
            <a:r>
              <a:rPr lang="en-GB" sz="3700" b="1" u="sng" dirty="0">
                <a:latin typeface="Arial" panose="020B0604020202020204" pitchFamily="34" charset="0"/>
                <a:cs typeface="Arial" panose="020B0604020202020204" pitchFamily="34" charset="0"/>
              </a:rPr>
              <a:t>      An overview of  Green Haven Florists </a:t>
            </a:r>
            <a:endParaRPr lang="en-GB" sz="37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" y="2434201"/>
            <a:ext cx="4724400" cy="4058674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 is a small, independent florist in Norwich, UK. Founded in 2016 by partners LIAM and PRIYA PATEL, the shop gained a reputation for its bespoke floral arrangements, eco-friendly packaging, and strong community ties. Green Haven catered to a wide range of customers – from  walk-in clients buying bouquets to corporate  clients and weddings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94357-6E46-8262-5E27-FECEB73F3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92" y="596766"/>
            <a:ext cx="10971829" cy="614175"/>
          </a:xfrm>
        </p:spPr>
        <p:txBody>
          <a:bodyPr anchor="b">
            <a:normAutofit/>
          </a:bodyPr>
          <a:lstStyle/>
          <a:p>
            <a:r>
              <a:rPr lang="en-GB" sz="3600" dirty="0"/>
              <a:t>Nature and scope of problems Green Haven is facing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C200F4D4-2073-53C2-52FA-DE484F2C99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2913188"/>
              </p:ext>
            </p:extLst>
          </p:nvPr>
        </p:nvGraphicFramePr>
        <p:xfrm>
          <a:off x="171450" y="1371600"/>
          <a:ext cx="7381875" cy="4818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Different colored tulips">
            <a:extLst>
              <a:ext uri="{FF2B5EF4-FFF2-40B4-BE49-F238E27FC236}">
                <a16:creationId xmlns:a16="http://schemas.microsoft.com/office/drawing/2014/main" id="{EBC426B7-7494-F9DD-F891-205D8EEE72E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8484" r="27300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837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488430" y="2863"/>
            <a:ext cx="10515600" cy="8508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>
                <a:latin typeface="+mj-lt"/>
                <a:ea typeface="+mj-ea"/>
                <a:cs typeface="+mj-cs"/>
              </a:rPr>
              <a:t>5W2H model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6826181"/>
              </p:ext>
            </p:extLst>
          </p:nvPr>
        </p:nvGraphicFramePr>
        <p:xfrm>
          <a:off x="62459" y="649573"/>
          <a:ext cx="12093841" cy="6811053"/>
        </p:xfrm>
        <a:graphic>
          <a:graphicData uri="http://schemas.openxmlformats.org/drawingml/2006/table">
            <a:tbl>
              <a:tblPr firstRow="1" bandRow="1">
                <a:noFill/>
                <a:tableStyleId>{93296810-A885-4BE3-A3E7-6D5BEEA58F35}</a:tableStyleId>
              </a:tblPr>
              <a:tblGrid>
                <a:gridCol w="2596256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2306211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425717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364208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63743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435067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328949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88277">
                <a:tc gridSpan="7"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Identify the Root Problem</a:t>
                      </a:r>
                    </a:p>
                  </a:txBody>
                  <a:tcPr marL="123612" marR="61806" marT="61806" marB="6180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404456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What?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Where? 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When?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Who?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Why?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How?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How much?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825091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 is Happening 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Where is the problem occurring?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When was the problem first noticed?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Who is affected 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Why is the problem happening?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How serious is the problem?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How much money is being lost?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216789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30% decline in in‑store sales and reduced foot traffic.</a:t>
                      </a:r>
                      <a:endParaRPr lang="en-GB" sz="16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Primarily at the physical store location, where footfall has dropped.</a:t>
                      </a:r>
                      <a:endParaRPr lang="en-GB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The decline has been most noticeable over the past 12 months</a:t>
                      </a:r>
                      <a:endParaRPr lang="en-GB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Liam and Priya are business owners </a:t>
                      </a:r>
                      <a:endParaRPr lang="en-GB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Shift in consumer </a:t>
                      </a:r>
                      <a:r>
                        <a:rPr lang="en-US" sz="140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behaviour</a:t>
                      </a: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toward online shopping and convenience‑driven services.</a:t>
                      </a:r>
                      <a:endParaRPr lang="en-GB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Online orders are accepted but the website is outdated, limiting effectiveness.</a:t>
                      </a:r>
                      <a:endParaRPr lang="en-GB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30% loss in in‑store revenue, significantly affecting overall profitability.</a:t>
                      </a:r>
                      <a:endParaRPr lang="en-GB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239438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Digital weaknesses—such as an outdated website </a:t>
                      </a:r>
                      <a:endParaRPr lang="en-GB" sz="16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Across the supply chain, where costs and availability of flowers have become unstable.</a:t>
                      </a:r>
                      <a:endParaRPr lang="en-GB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Competition intensified recently with the arrival of two new florists.</a:t>
                      </a:r>
                      <a:endParaRPr lang="en-GB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Customers, who want convenience, competitive pricing, and modern online services.</a:t>
                      </a:r>
                      <a:endParaRPr lang="en-GB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High street decline in Norwich, reducing natural walk‑in traffic.</a:t>
                      </a:r>
                      <a:endParaRPr lang="en-GB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Green Haven continues to rely on its traditional strengths: </a:t>
                      </a:r>
                      <a:endParaRPr lang="en-GB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Rising costs for flowers and sustainable materials </a:t>
                      </a:r>
                      <a:r>
                        <a:rPr lang="en-US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.</a:t>
                      </a:r>
                      <a:endParaRPr lang="en-GB" sz="1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630952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In text </a:t>
                      </a:r>
                      <a:r>
                        <a:rPr lang="en-GB" sz="100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ciatation</a:t>
                      </a:r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Problems  large and small, 2013, p11</a:t>
                      </a: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3612" marR="61806" marT="61806" marB="61806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 dirty="0"/>
              <a:t>         </a:t>
            </a:r>
            <a:r>
              <a:rPr lang="en-US" b="1" u="sng"/>
              <a:t>The PESTEL Framework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1DF79-6A6A-BA50-4722-FF4B95BC5503}"/>
              </a:ext>
            </a:extLst>
          </p:cNvPr>
          <p:cNvSpPr txBox="1"/>
          <p:nvPr/>
        </p:nvSpPr>
        <p:spPr>
          <a:xfrm>
            <a:off x="838200" y="5853797"/>
            <a:ext cx="1016910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solidFill>
                  <a:srgbClr val="FF0000"/>
                </a:solidFill>
                <a:latin typeface="Arial"/>
                <a:cs typeface="Arial"/>
              </a:rPr>
              <a:t>                                                         Hayden/</a:t>
            </a:r>
            <a:r>
              <a:rPr lang="en-GB" b="1" dirty="0" err="1">
                <a:solidFill>
                  <a:srgbClr val="FF0000"/>
                </a:solidFill>
                <a:latin typeface="Arial"/>
                <a:cs typeface="Arial"/>
              </a:rPr>
              <a:t>cipd</a:t>
            </a:r>
            <a:r>
              <a:rPr lang="en-GB" b="1" dirty="0">
                <a:solidFill>
                  <a:srgbClr val="FF0000"/>
                </a:solidFill>
                <a:latin typeface="Arial"/>
                <a:cs typeface="Arial"/>
              </a:rPr>
              <a:t> (2025)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5238AA5-E556-A699-260F-39B5DE62F5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0216480"/>
              </p:ext>
            </p:extLst>
          </p:nvPr>
        </p:nvGraphicFramePr>
        <p:xfrm>
          <a:off x="838200" y="1463363"/>
          <a:ext cx="10940321" cy="5050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1314" y="420123"/>
            <a:ext cx="5878286" cy="127394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          PESTEL  FRAMEWORK 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3" y="1763353"/>
            <a:ext cx="11365317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6287187"/>
              </p:ext>
            </p:extLst>
          </p:nvPr>
        </p:nvGraphicFramePr>
        <p:xfrm>
          <a:off x="215660" y="808266"/>
          <a:ext cx="11822011" cy="5435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2793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731540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94210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079391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5084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191102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153884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4281686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Import tariffs and post‑Brexit trade rules have increased the cost of imported flowers.</a:t>
                      </a:r>
                    </a:p>
                    <a:p>
                      <a:pPr marL="0" lvl="0" indent="0">
                        <a:buFont typeface="Wingdings" panose="05000000000000000000" pitchFamily="2" charset="2"/>
                        <a:buNone/>
                      </a:pPr>
                      <a:endParaRPr lang="en-US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Government support for small businesses (e.g., grants, local enterprise schemes) may offer Accessing opportunities. them requires time and digital capability.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US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US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(Brooks, Weatherson, and </a:t>
                      </a:r>
                      <a:r>
                        <a:rPr lang="en-GB" sz="1400" b="1" dirty="0"/>
                        <a:t>Wilkinson,2010, p. 32)</a:t>
                      </a:r>
                      <a:endParaRPr lang="en-US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Hayden(2025)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The business is facing a 30% decline in in‑store sales, reducing cash flow and </a:t>
                      </a:r>
                      <a:r>
                        <a:rPr lang="en-GB" sz="1400" b="1" dirty="0"/>
                        <a:t>profitability </a:t>
                      </a:r>
                    </a:p>
                    <a:p>
                      <a:endParaRPr lang="en-US" sz="1400" b="1" dirty="0"/>
                    </a:p>
                    <a:p>
                      <a:r>
                        <a:rPr lang="en-US" sz="1400" b="1" dirty="0"/>
                        <a:t>Consumers are increasingly price‑sensitive and shifting to cheaper online retailers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Customers increasingly value convenience, speed, and flexible delivery, which Green Haven currently struggles to match.</a:t>
                      </a: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US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US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Younger consumers (Gen Z, Millennials) expect strong digital engagement, subscription services, and modern branding.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Competitors use Instagram, targeted ads, and digital branding to attract customers, creating a visibility gap.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US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r>
                        <a:rPr lang="en-US" sz="1400" b="1" dirty="0"/>
                        <a:t>Lack of online ordering features, such as real‑time stock, delivery tracking, and subscription options, reduces appeal.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Compliance with employment law, minimum wage increases, and health and safety regulations adds to operational costs.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US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Data protection laws (GDPR) apply to online orders and customer information, requiring secure digital systems.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Climate‑related disruptions affect flower availability and pricing, especially imported varieties.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US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b="1" dirty="0"/>
                        <a:t>Green Haven’s commitment to sustainable materials and local sourcing aligns with environmental expectations but increases costs.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Cause-and-Effect model   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24877A-C235-C89D-A127-AEC6521F58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2720914"/>
              </p:ext>
            </p:extLst>
          </p:nvPr>
        </p:nvGraphicFramePr>
        <p:xfrm>
          <a:off x="494154" y="2112580"/>
          <a:ext cx="10927829" cy="49298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Declining  In store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1569660"/>
          </a:xfrm>
          <a:prstGeom prst="rect">
            <a:avLst/>
          </a:prstGeom>
          <a:noFill/>
          <a:ln w="12700">
            <a:solidFill>
              <a:srgbClr val="4472C4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Closure of nearby businesses reducing natural customer flow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latin typeface="Arial"/>
                <a:cs typeface="Arial"/>
              </a:rPr>
              <a:t>                                                (Sproull,2018,p23 </a:t>
            </a:r>
            <a:r>
              <a:rPr lang="en-US" sz="1200" dirty="0">
                <a:latin typeface="Arial"/>
                <a:cs typeface="Arial"/>
              </a:rPr>
              <a:t>Figure 2.6)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 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high street footfall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digital skill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Owners struggling to keep up with online retail trends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Hard to compete on price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costs and inflation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Higher reliance on premium and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imported flowers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vulnerability  to supply chain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Weak Social media presence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Over – reliance of mouth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online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delivery/subscription  service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/>
              <a:t>                                     Cause-and-Effect diagram  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12321"/>
            <a:ext cx="9601196" cy="742950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summary of Key Findings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0FA5F3-5269-CD3D-63F7-EEB2C690AA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8022210"/>
              </p:ext>
            </p:extLst>
          </p:nvPr>
        </p:nvGraphicFramePr>
        <p:xfrm>
          <a:off x="683303" y="1551560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52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4731C8-70AD-5AEE-A8E0-3BE7448054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9168065"/>
              </p:ext>
            </p:extLst>
          </p:nvPr>
        </p:nvGraphicFramePr>
        <p:xfrm>
          <a:off x="288561" y="1713199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b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pPr algn="ctr"/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1F40EA41-AD70-0DFC-C798-25E9C74FE5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96" b="15134"/>
          <a:stretch>
            <a:fillRect/>
          </a:stretch>
        </p:blipFill>
        <p:spPr>
          <a:xfrm>
            <a:off x="5418668" y="1890705"/>
            <a:ext cx="5469466" cy="3076586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6788</TotalTime>
  <Words>1316</Words>
  <Application>Microsoft Office PowerPoint</Application>
  <PresentationFormat>Widescreen</PresentationFormat>
  <Paragraphs>164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An Overview of my presentation </vt:lpstr>
      <vt:lpstr>      An overview of  Green Haven Florists </vt:lpstr>
      <vt:lpstr>Nature and scope of problems Green Haven is facing</vt:lpstr>
      <vt:lpstr>PowerPoint Presentation</vt:lpstr>
      <vt:lpstr>         The PESTEL Framework</vt:lpstr>
      <vt:lpstr>            PESTEL  FRAMEWORK   </vt:lpstr>
      <vt:lpstr>   Cause-and-Effect model     </vt:lpstr>
      <vt:lpstr>PowerPoint Presentation</vt:lpstr>
      <vt:lpstr> summary of 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Theresa Titilope Sadiq (2510313)</cp:lastModifiedBy>
  <cp:revision>389</cp:revision>
  <dcterms:created xsi:type="dcterms:W3CDTF">2024-01-29T11:42:05Z</dcterms:created>
  <dcterms:modified xsi:type="dcterms:W3CDTF">2026-02-10T18:19:28Z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