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handoutMasterIdLst>
    <p:handoutMasterId r:id="rId14"/>
  </p:handoutMasterIdLst>
  <p:sldIdLst>
    <p:sldId id="256" r:id="rId5"/>
    <p:sldId id="275" r:id="rId6"/>
    <p:sldId id="260" r:id="rId7"/>
    <p:sldId id="257" r:id="rId8"/>
    <p:sldId id="259" r:id="rId9"/>
    <p:sldId id="271" r:id="rId10"/>
    <p:sldId id="274" r:id="rId11"/>
    <p:sldId id="27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3C1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6ADDEB-9179-4E4A-A8FD-1DEE32521E10}" v="192" dt="2022-10-08T15:49:09.423"/>
  </p1510:revLst>
</p1510:revInfo>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549" autoAdjust="0"/>
    <p:restoredTop sz="86371" autoAdjust="0"/>
  </p:normalViewPr>
  <p:slideViewPr>
    <p:cSldViewPr snapToGrid="0">
      <p:cViewPr>
        <p:scale>
          <a:sx n="50" d="100"/>
          <a:sy n="50" d="100"/>
        </p:scale>
        <p:origin x="702" y="444"/>
      </p:cViewPr>
      <p:guideLst/>
    </p:cSldViewPr>
  </p:slideViewPr>
  <p:outlineViewPr>
    <p:cViewPr>
      <p:scale>
        <a:sx n="33" d="100"/>
        <a:sy n="33" d="100"/>
      </p:scale>
      <p:origin x="0" y="-321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5" d="100"/>
          <a:sy n="65" d="100"/>
        </p:scale>
        <p:origin x="2784"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rveen Atchia (1907752)" userId="38384c17-6dbc-45ad-92a2-5faf9c241c75" providerId="ADAL" clId="{E46ADDEB-9179-4E4A-A8FD-1DEE32521E10}"/>
    <pc:docChg chg="undo custSel addSld delSld modSld">
      <pc:chgData name="Parveen Atchia (1907752)" userId="38384c17-6dbc-45ad-92a2-5faf9c241c75" providerId="ADAL" clId="{E46ADDEB-9179-4E4A-A8FD-1DEE32521E10}" dt="2022-10-08T16:04:40.562" v="1093" actId="207"/>
      <pc:docMkLst>
        <pc:docMk/>
      </pc:docMkLst>
      <pc:sldChg chg="modSp mod">
        <pc:chgData name="Parveen Atchia (1907752)" userId="38384c17-6dbc-45ad-92a2-5faf9c241c75" providerId="ADAL" clId="{E46ADDEB-9179-4E4A-A8FD-1DEE32521E10}" dt="2022-10-08T16:03:42.044" v="1087" actId="207"/>
        <pc:sldMkLst>
          <pc:docMk/>
          <pc:sldMk cId="35784225" sldId="256"/>
        </pc:sldMkLst>
        <pc:spChg chg="mod">
          <ac:chgData name="Parveen Atchia (1907752)" userId="38384c17-6dbc-45ad-92a2-5faf9c241c75" providerId="ADAL" clId="{E46ADDEB-9179-4E4A-A8FD-1DEE32521E10}" dt="2022-10-08T16:03:42.044" v="1087" actId="207"/>
          <ac:spMkLst>
            <pc:docMk/>
            <pc:sldMk cId="35784225" sldId="256"/>
            <ac:spMk id="2" creationId="{00000000-0000-0000-0000-000000000000}"/>
          </ac:spMkLst>
        </pc:spChg>
        <pc:spChg chg="mod">
          <ac:chgData name="Parveen Atchia (1907752)" userId="38384c17-6dbc-45ad-92a2-5faf9c241c75" providerId="ADAL" clId="{E46ADDEB-9179-4E4A-A8FD-1DEE32521E10}" dt="2022-10-08T15:40:51.507" v="621" actId="27636"/>
          <ac:spMkLst>
            <pc:docMk/>
            <pc:sldMk cId="35784225" sldId="256"/>
            <ac:spMk id="3" creationId="{00000000-0000-0000-0000-000000000000}"/>
          </ac:spMkLst>
        </pc:spChg>
      </pc:sldChg>
      <pc:sldChg chg="addSp delSp modSp mod">
        <pc:chgData name="Parveen Atchia (1907752)" userId="38384c17-6dbc-45ad-92a2-5faf9c241c75" providerId="ADAL" clId="{E46ADDEB-9179-4E4A-A8FD-1DEE32521E10}" dt="2022-10-08T16:02:09.173" v="1076" actId="1076"/>
        <pc:sldMkLst>
          <pc:docMk/>
          <pc:sldMk cId="2083928899" sldId="257"/>
        </pc:sldMkLst>
        <pc:spChg chg="mod">
          <ac:chgData name="Parveen Atchia (1907752)" userId="38384c17-6dbc-45ad-92a2-5faf9c241c75" providerId="ADAL" clId="{E46ADDEB-9179-4E4A-A8FD-1DEE32521E10}" dt="2022-10-08T16:02:09.173" v="1076" actId="1076"/>
          <ac:spMkLst>
            <pc:docMk/>
            <pc:sldMk cId="2083928899" sldId="257"/>
            <ac:spMk id="2" creationId="{00000000-0000-0000-0000-000000000000}"/>
          </ac:spMkLst>
        </pc:spChg>
        <pc:spChg chg="mod">
          <ac:chgData name="Parveen Atchia (1907752)" userId="38384c17-6dbc-45ad-92a2-5faf9c241c75" providerId="ADAL" clId="{E46ADDEB-9179-4E4A-A8FD-1DEE32521E10}" dt="2022-10-08T16:02:06.471" v="1075" actId="14100"/>
          <ac:spMkLst>
            <pc:docMk/>
            <pc:sldMk cId="2083928899" sldId="257"/>
            <ac:spMk id="5" creationId="{4D6F3B8A-C67E-000D-17F3-7B5AB21804BA}"/>
          </ac:spMkLst>
        </pc:spChg>
        <pc:spChg chg="add del mod">
          <ac:chgData name="Parveen Atchia (1907752)" userId="38384c17-6dbc-45ad-92a2-5faf9c241c75" providerId="ADAL" clId="{E46ADDEB-9179-4E4A-A8FD-1DEE32521E10}" dt="2022-10-08T15:29:20.230" v="575" actId="478"/>
          <ac:spMkLst>
            <pc:docMk/>
            <pc:sldMk cId="2083928899" sldId="257"/>
            <ac:spMk id="6" creationId="{4FCF471E-41CF-E45D-2B74-5DF8CDCA72E0}"/>
          </ac:spMkLst>
        </pc:spChg>
        <pc:picChg chg="add mod">
          <ac:chgData name="Parveen Atchia (1907752)" userId="38384c17-6dbc-45ad-92a2-5faf9c241c75" providerId="ADAL" clId="{E46ADDEB-9179-4E4A-A8FD-1DEE32521E10}" dt="2022-10-08T15:37:21.626" v="617" actId="14100"/>
          <ac:picMkLst>
            <pc:docMk/>
            <pc:sldMk cId="2083928899" sldId="257"/>
            <ac:picMk id="1026" creationId="{F156BFF2-5692-36D5-E558-E003AB815BDF}"/>
          </ac:picMkLst>
        </pc:picChg>
      </pc:sldChg>
      <pc:sldChg chg="modSp mod">
        <pc:chgData name="Parveen Atchia (1907752)" userId="38384c17-6dbc-45ad-92a2-5faf9c241c75" providerId="ADAL" clId="{E46ADDEB-9179-4E4A-A8FD-1DEE32521E10}" dt="2022-10-08T15:26:18.225" v="569" actId="20577"/>
        <pc:sldMkLst>
          <pc:docMk/>
          <pc:sldMk cId="1962506101" sldId="259"/>
        </pc:sldMkLst>
        <pc:spChg chg="mod">
          <ac:chgData name="Parveen Atchia (1907752)" userId="38384c17-6dbc-45ad-92a2-5faf9c241c75" providerId="ADAL" clId="{E46ADDEB-9179-4E4A-A8FD-1DEE32521E10}" dt="2022-10-08T15:14:35.742" v="482" actId="14100"/>
          <ac:spMkLst>
            <pc:docMk/>
            <pc:sldMk cId="1962506101" sldId="259"/>
            <ac:spMk id="2" creationId="{00000000-0000-0000-0000-000000000000}"/>
          </ac:spMkLst>
        </pc:spChg>
        <pc:graphicFrameChg chg="mod modGraphic">
          <ac:chgData name="Parveen Atchia (1907752)" userId="38384c17-6dbc-45ad-92a2-5faf9c241c75" providerId="ADAL" clId="{E46ADDEB-9179-4E4A-A8FD-1DEE32521E10}" dt="2022-10-08T15:26:18.225" v="569" actId="20577"/>
          <ac:graphicFrameMkLst>
            <pc:docMk/>
            <pc:sldMk cId="1962506101" sldId="259"/>
            <ac:graphicFrameMk id="15" creationId="{00000000-0000-0000-0000-000000000000}"/>
          </ac:graphicFrameMkLst>
        </pc:graphicFrameChg>
      </pc:sldChg>
      <pc:sldChg chg="modSp mod">
        <pc:chgData name="Parveen Atchia (1907752)" userId="38384c17-6dbc-45ad-92a2-5faf9c241c75" providerId="ADAL" clId="{E46ADDEB-9179-4E4A-A8FD-1DEE32521E10}" dt="2022-10-08T16:04:02.180" v="1089" actId="207"/>
        <pc:sldMkLst>
          <pc:docMk/>
          <pc:sldMk cId="4274568479" sldId="260"/>
        </pc:sldMkLst>
        <pc:spChg chg="mod">
          <ac:chgData name="Parveen Atchia (1907752)" userId="38384c17-6dbc-45ad-92a2-5faf9c241c75" providerId="ADAL" clId="{E46ADDEB-9179-4E4A-A8FD-1DEE32521E10}" dt="2022-10-08T15:58:53.121" v="982" actId="27636"/>
          <ac:spMkLst>
            <pc:docMk/>
            <pc:sldMk cId="4274568479" sldId="260"/>
            <ac:spMk id="2" creationId="{00000000-0000-0000-0000-000000000000}"/>
          </ac:spMkLst>
        </pc:spChg>
        <pc:spChg chg="mod">
          <ac:chgData name="Parveen Atchia (1907752)" userId="38384c17-6dbc-45ad-92a2-5faf9c241c75" providerId="ADAL" clId="{E46ADDEB-9179-4E4A-A8FD-1DEE32521E10}" dt="2022-10-08T16:04:02.180" v="1089" actId="207"/>
          <ac:spMkLst>
            <pc:docMk/>
            <pc:sldMk cId="4274568479" sldId="260"/>
            <ac:spMk id="2055" creationId="{2B2168A8-7F41-349E-ED5D-87F8F2B5CC5D}"/>
          </ac:spMkLst>
        </pc:spChg>
      </pc:sldChg>
      <pc:sldChg chg="modSp del mod">
        <pc:chgData name="Parveen Atchia (1907752)" userId="38384c17-6dbc-45ad-92a2-5faf9c241c75" providerId="ADAL" clId="{E46ADDEB-9179-4E4A-A8FD-1DEE32521E10}" dt="2022-10-08T14:58:52.257" v="292" actId="2696"/>
        <pc:sldMkLst>
          <pc:docMk/>
          <pc:sldMk cId="3709789108" sldId="270"/>
        </pc:sldMkLst>
        <pc:spChg chg="mod">
          <ac:chgData name="Parveen Atchia (1907752)" userId="38384c17-6dbc-45ad-92a2-5faf9c241c75" providerId="ADAL" clId="{E46ADDEB-9179-4E4A-A8FD-1DEE32521E10}" dt="2022-10-08T14:56:02.682" v="287" actId="1076"/>
          <ac:spMkLst>
            <pc:docMk/>
            <pc:sldMk cId="3709789108" sldId="270"/>
            <ac:spMk id="2" creationId="{5EDFC265-EF54-54AE-A9DE-EF9905FF1FEA}"/>
          </ac:spMkLst>
        </pc:spChg>
      </pc:sldChg>
      <pc:sldChg chg="addSp delSp modSp mod">
        <pc:chgData name="Parveen Atchia (1907752)" userId="38384c17-6dbc-45ad-92a2-5faf9c241c75" providerId="ADAL" clId="{E46ADDEB-9179-4E4A-A8FD-1DEE32521E10}" dt="2022-10-08T16:02:49.122" v="1082" actId="14100"/>
        <pc:sldMkLst>
          <pc:docMk/>
          <pc:sldMk cId="4094657551" sldId="271"/>
        </pc:sldMkLst>
        <pc:spChg chg="mod">
          <ac:chgData name="Parveen Atchia (1907752)" userId="38384c17-6dbc-45ad-92a2-5faf9c241c75" providerId="ADAL" clId="{E46ADDEB-9179-4E4A-A8FD-1DEE32521E10}" dt="2022-10-08T16:02:38.122" v="1081" actId="14100"/>
          <ac:spMkLst>
            <pc:docMk/>
            <pc:sldMk cId="4094657551" sldId="271"/>
            <ac:spMk id="2" creationId="{1B157D66-1876-EFDC-6459-984147C185BE}"/>
          </ac:spMkLst>
        </pc:spChg>
        <pc:spChg chg="add del mod">
          <ac:chgData name="Parveen Atchia (1907752)" userId="38384c17-6dbc-45ad-92a2-5faf9c241c75" providerId="ADAL" clId="{E46ADDEB-9179-4E4A-A8FD-1DEE32521E10}" dt="2022-10-08T16:02:49.122" v="1082" actId="14100"/>
          <ac:spMkLst>
            <pc:docMk/>
            <pc:sldMk cId="4094657551" sldId="271"/>
            <ac:spMk id="3" creationId="{813C7980-B152-DA96-ADDE-DA06BE4F8E56}"/>
          </ac:spMkLst>
        </pc:spChg>
        <pc:spChg chg="add del mod">
          <ac:chgData name="Parveen Atchia (1907752)" userId="38384c17-6dbc-45ad-92a2-5faf9c241c75" providerId="ADAL" clId="{E46ADDEB-9179-4E4A-A8FD-1DEE32521E10}" dt="2022-10-08T15:49:03.655" v="666" actId="21"/>
          <ac:spMkLst>
            <pc:docMk/>
            <pc:sldMk cId="4094657551" sldId="271"/>
            <ac:spMk id="4" creationId="{3791DE97-21A3-EA85-81C7-194817B2181F}"/>
          </ac:spMkLst>
        </pc:spChg>
        <pc:picChg chg="add del">
          <ac:chgData name="Parveen Atchia (1907752)" userId="38384c17-6dbc-45ad-92a2-5faf9c241c75" providerId="ADAL" clId="{E46ADDEB-9179-4E4A-A8FD-1DEE32521E10}" dt="2022-10-08T15:49:09.423" v="667"/>
          <ac:picMkLst>
            <pc:docMk/>
            <pc:sldMk cId="4094657551" sldId="271"/>
            <ac:picMk id="1026" creationId="{5F34210A-8FE1-8110-0E4C-28C6F8F26AEF}"/>
          </ac:picMkLst>
        </pc:picChg>
      </pc:sldChg>
      <pc:sldChg chg="modSp mod">
        <pc:chgData name="Parveen Atchia (1907752)" userId="38384c17-6dbc-45ad-92a2-5faf9c241c75" providerId="ADAL" clId="{E46ADDEB-9179-4E4A-A8FD-1DEE32521E10}" dt="2022-10-08T16:04:40.562" v="1093" actId="207"/>
        <pc:sldMkLst>
          <pc:docMk/>
          <pc:sldMk cId="367931793" sldId="273"/>
        </pc:sldMkLst>
        <pc:spChg chg="mod">
          <ac:chgData name="Parveen Atchia (1907752)" userId="38384c17-6dbc-45ad-92a2-5faf9c241c75" providerId="ADAL" clId="{E46ADDEB-9179-4E4A-A8FD-1DEE32521E10}" dt="2022-10-08T16:04:40.562" v="1093" actId="207"/>
          <ac:spMkLst>
            <pc:docMk/>
            <pc:sldMk cId="367931793" sldId="273"/>
            <ac:spMk id="3" creationId="{E6C12946-9720-2B3B-1150-4F934F40090D}"/>
          </ac:spMkLst>
        </pc:spChg>
      </pc:sldChg>
      <pc:sldChg chg="modSp mod">
        <pc:chgData name="Parveen Atchia (1907752)" userId="38384c17-6dbc-45ad-92a2-5faf9c241c75" providerId="ADAL" clId="{E46ADDEB-9179-4E4A-A8FD-1DEE32521E10}" dt="2022-10-08T15:48:11.197" v="658" actId="20577"/>
        <pc:sldMkLst>
          <pc:docMk/>
          <pc:sldMk cId="3472466315" sldId="274"/>
        </pc:sldMkLst>
        <pc:spChg chg="mod">
          <ac:chgData name="Parveen Atchia (1907752)" userId="38384c17-6dbc-45ad-92a2-5faf9c241c75" providerId="ADAL" clId="{E46ADDEB-9179-4E4A-A8FD-1DEE32521E10}" dt="2022-10-08T15:48:11.197" v="658" actId="20577"/>
          <ac:spMkLst>
            <pc:docMk/>
            <pc:sldMk cId="3472466315" sldId="274"/>
            <ac:spMk id="3" creationId="{4BB5FB20-9B1B-BD17-117E-12F5A503D959}"/>
          </ac:spMkLst>
        </pc:spChg>
      </pc:sldChg>
      <pc:sldChg chg="addSp modSp new mod">
        <pc:chgData name="Parveen Atchia (1907752)" userId="38384c17-6dbc-45ad-92a2-5faf9c241c75" providerId="ADAL" clId="{E46ADDEB-9179-4E4A-A8FD-1DEE32521E10}" dt="2022-10-08T16:03:31.571" v="1086" actId="20577"/>
        <pc:sldMkLst>
          <pc:docMk/>
          <pc:sldMk cId="2719922261" sldId="275"/>
        </pc:sldMkLst>
        <pc:spChg chg="add mod">
          <ac:chgData name="Parveen Atchia (1907752)" userId="38384c17-6dbc-45ad-92a2-5faf9c241c75" providerId="ADAL" clId="{E46ADDEB-9179-4E4A-A8FD-1DEE32521E10}" dt="2022-10-08T16:03:31.571" v="1086" actId="20577"/>
          <ac:spMkLst>
            <pc:docMk/>
            <pc:sldMk cId="2719922261" sldId="275"/>
            <ac:spMk id="3" creationId="{74D26267-7334-5B46-5806-E261ED151923}"/>
          </ac:spMkLst>
        </pc:spChg>
        <pc:spChg chg="add mod">
          <ac:chgData name="Parveen Atchia (1907752)" userId="38384c17-6dbc-45ad-92a2-5faf9c241c75" providerId="ADAL" clId="{E46ADDEB-9179-4E4A-A8FD-1DEE32521E10}" dt="2022-10-08T15:57:46.557" v="972" actId="14100"/>
          <ac:spMkLst>
            <pc:docMk/>
            <pc:sldMk cId="2719922261" sldId="275"/>
            <ac:spMk id="5" creationId="{5D89DCDF-0FFD-ED7F-C3A1-1992EC0F19C7}"/>
          </ac:spMkLst>
        </pc:spChg>
      </pc:sldChg>
      <pc:sldChg chg="modSp add del">
        <pc:chgData name="Parveen Atchia (1907752)" userId="38384c17-6dbc-45ad-92a2-5faf9c241c75" providerId="ADAL" clId="{E46ADDEB-9179-4E4A-A8FD-1DEE32521E10}" dt="2022-10-08T14:27:01.712" v="46" actId="2696"/>
        <pc:sldMkLst>
          <pc:docMk/>
          <pc:sldMk cId="3072082877" sldId="275"/>
        </pc:sldMkLst>
        <pc:spChg chg="mod">
          <ac:chgData name="Parveen Atchia (1907752)" userId="38384c17-6dbc-45ad-92a2-5faf9c241c75" providerId="ADAL" clId="{E46ADDEB-9179-4E4A-A8FD-1DEE32521E10}" dt="2022-10-08T14:26:40.495" v="44" actId="20577"/>
          <ac:spMkLst>
            <pc:docMk/>
            <pc:sldMk cId="3072082877" sldId="275"/>
            <ac:spMk id="2" creationId="{E61383DA-E715-CABC-D9E2-184D18678D1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DDEAAE-DE55-45A3-A4F7-3874E0140D37}" type="doc">
      <dgm:prSet loTypeId="urn:microsoft.com/office/officeart/2009/3/layout/StepUpProcess" loCatId="process" qsTypeId="urn:microsoft.com/office/officeart/2005/8/quickstyle/simple1" qsCatId="simple" csTypeId="urn:microsoft.com/office/officeart/2005/8/colors/colorful1" csCatId="colorful" phldr="1"/>
      <dgm:spPr/>
      <dgm:t>
        <a:bodyPr/>
        <a:lstStyle/>
        <a:p>
          <a:endParaRPr lang="en-US"/>
        </a:p>
      </dgm:t>
    </dgm:pt>
    <dgm:pt modelId="{E4D23657-D1E8-4B22-974B-8DC90813F51B}">
      <dgm:prSet phldrT="[Text]" custT="1"/>
      <dgm:spPr/>
      <dgm:t>
        <a:bodyPr/>
        <a:lstStyle/>
        <a:p>
          <a:pPr>
            <a:lnSpc>
              <a:spcPct val="90000"/>
            </a:lnSpc>
          </a:pPr>
          <a:r>
            <a:rPr lang="en-US" sz="2000" dirty="0"/>
            <a:t>Step 1</a:t>
          </a:r>
        </a:p>
        <a:p>
          <a:pPr>
            <a:lnSpc>
              <a:spcPct val="90000"/>
            </a:lnSpc>
          </a:pPr>
          <a:endParaRPr lang="en-US" sz="1200" dirty="0">
            <a:solidFill>
              <a:srgbClr val="FF0000"/>
            </a:solidFill>
            <a:latin typeface="Arial" panose="020B0604020202020204" pitchFamily="34" charset="0"/>
            <a:cs typeface="Arial" panose="020B0604020202020204" pitchFamily="34" charset="0"/>
          </a:endParaRPr>
        </a:p>
        <a:p>
          <a:pPr>
            <a:lnSpc>
              <a:spcPct val="90000"/>
            </a:lnSpc>
          </a:pPr>
          <a:endParaRPr lang="en-US" sz="1200" dirty="0">
            <a:solidFill>
              <a:srgbClr val="FF0000"/>
            </a:solidFill>
            <a:latin typeface="Arial" panose="020B0604020202020204" pitchFamily="34" charset="0"/>
            <a:cs typeface="Arial" panose="020B0604020202020204" pitchFamily="34" charset="0"/>
          </a:endParaRPr>
        </a:p>
        <a:p>
          <a:pPr>
            <a:lnSpc>
              <a:spcPct val="90000"/>
            </a:lnSpc>
          </a:pPr>
          <a:endParaRPr lang="en-US" sz="1200" dirty="0">
            <a:solidFill>
              <a:srgbClr val="FF0000"/>
            </a:solidFill>
            <a:latin typeface="Arial" panose="020B0604020202020204" pitchFamily="34" charset="0"/>
            <a:cs typeface="Arial" panose="020B0604020202020204" pitchFamily="34" charset="0"/>
          </a:endParaRPr>
        </a:p>
        <a:p>
          <a:pPr>
            <a:lnSpc>
              <a:spcPct val="150000"/>
            </a:lnSpc>
          </a:pPr>
          <a:r>
            <a:rPr lang="en-US" sz="1200" dirty="0">
              <a:solidFill>
                <a:srgbClr val="AB3C19"/>
              </a:solidFill>
              <a:latin typeface="Arial" panose="020B0604020202020204" pitchFamily="34" charset="0"/>
              <a:cs typeface="Arial" panose="020B0604020202020204" pitchFamily="34" charset="0"/>
            </a:rPr>
            <a:t>SENSORY MOTOR</a:t>
          </a:r>
        </a:p>
        <a:p>
          <a:pPr>
            <a:lnSpc>
              <a:spcPct val="150000"/>
            </a:lnSpc>
          </a:pPr>
          <a:r>
            <a:rPr lang="en-US" sz="1200" dirty="0">
              <a:solidFill>
                <a:srgbClr val="AB3C19"/>
              </a:solidFill>
              <a:latin typeface="Arial" panose="020B0604020202020204" pitchFamily="34" charset="0"/>
              <a:cs typeface="Arial" panose="020B0604020202020204" pitchFamily="34" charset="0"/>
            </a:rPr>
            <a:t> STAGES </a:t>
          </a:r>
        </a:p>
        <a:p>
          <a:pPr>
            <a:lnSpc>
              <a:spcPct val="150000"/>
            </a:lnSpc>
          </a:pPr>
          <a:r>
            <a:rPr lang="en-US" sz="1200" dirty="0">
              <a:solidFill>
                <a:srgbClr val="AB3C19"/>
              </a:solidFill>
              <a:latin typeface="Arial" panose="020B0604020202020204" pitchFamily="34" charset="0"/>
              <a:cs typeface="Arial" panose="020B0604020202020204" pitchFamily="34" charset="0"/>
            </a:rPr>
            <a:t>BIRTH  to 2, where children develop the five senses smell, taste, touch, hear, and seeing, to explore the world.</a:t>
          </a:r>
        </a:p>
        <a:p>
          <a:pPr>
            <a:lnSpc>
              <a:spcPct val="90000"/>
            </a:lnSpc>
          </a:pPr>
          <a:endParaRPr lang="en-US" sz="2000" b="1" u="sng" dirty="0">
            <a:solidFill>
              <a:srgbClr val="FF0000"/>
            </a:solidFill>
            <a:latin typeface="Arial" panose="020B0604020202020204" pitchFamily="34" charset="0"/>
            <a:cs typeface="Arial" panose="020B0604020202020204" pitchFamily="34" charset="0"/>
          </a:endParaRPr>
        </a:p>
      </dgm:t>
    </dgm:pt>
    <dgm:pt modelId="{529487B0-19AA-4AAC-8F83-CF2C113EB84D}" type="sibTrans" cxnId="{99F95D8E-A851-4953-A3C5-9BF7753ED9FA}">
      <dgm:prSet/>
      <dgm:spPr/>
      <dgm:t>
        <a:bodyPr/>
        <a:lstStyle/>
        <a:p>
          <a:endParaRPr lang="en-US"/>
        </a:p>
      </dgm:t>
    </dgm:pt>
    <dgm:pt modelId="{89EF0911-2234-42D0-AEF3-7FADAFD12999}" type="parTrans" cxnId="{99F95D8E-A851-4953-A3C5-9BF7753ED9FA}">
      <dgm:prSet/>
      <dgm:spPr/>
      <dgm:t>
        <a:bodyPr/>
        <a:lstStyle/>
        <a:p>
          <a:endParaRPr lang="en-US"/>
        </a:p>
      </dgm:t>
    </dgm:pt>
    <dgm:pt modelId="{EF034794-D109-40B6-8FA2-8971C3123AB6}">
      <dgm:prSet phldrT="[Text]" custT="1"/>
      <dgm:spPr/>
      <dgm:t>
        <a:bodyPr/>
        <a:lstStyle/>
        <a:p>
          <a:pPr>
            <a:lnSpc>
              <a:spcPct val="90000"/>
            </a:lnSpc>
          </a:pPr>
          <a:r>
            <a:rPr lang="en-US" sz="2000" dirty="0"/>
            <a:t>Step 2</a:t>
          </a:r>
        </a:p>
        <a:p>
          <a:pPr>
            <a:lnSpc>
              <a:spcPct val="150000"/>
            </a:lnSpc>
          </a:pPr>
          <a:endParaRPr lang="en-US" sz="1200" dirty="0">
            <a:solidFill>
              <a:srgbClr val="FF0000"/>
            </a:solidFill>
            <a:latin typeface="Arial" panose="020B0604020202020204" pitchFamily="34" charset="0"/>
            <a:cs typeface="Arial" panose="020B0604020202020204" pitchFamily="34" charset="0"/>
          </a:endParaRPr>
        </a:p>
        <a:p>
          <a:pPr>
            <a:lnSpc>
              <a:spcPct val="150000"/>
            </a:lnSpc>
          </a:pPr>
          <a:r>
            <a:rPr lang="en-US" sz="1200" dirty="0">
              <a:solidFill>
                <a:srgbClr val="FF0000"/>
              </a:solidFill>
              <a:latin typeface="Arial" panose="020B0604020202020204" pitchFamily="34" charset="0"/>
              <a:cs typeface="Arial" panose="020B0604020202020204" pitchFamily="34" charset="0"/>
            </a:rPr>
            <a:t>PRE-OPERATIONAL</a:t>
          </a:r>
        </a:p>
        <a:p>
          <a:pPr>
            <a:lnSpc>
              <a:spcPct val="150000"/>
            </a:lnSpc>
          </a:pPr>
          <a:r>
            <a:rPr lang="en-US" sz="1200" dirty="0">
              <a:solidFill>
                <a:srgbClr val="FF0000"/>
              </a:solidFill>
              <a:latin typeface="Arial" panose="020B0604020202020204" pitchFamily="34" charset="0"/>
              <a:cs typeface="Arial" panose="020B0604020202020204" pitchFamily="34" charset="0"/>
            </a:rPr>
            <a:t> </a:t>
          </a:r>
          <a:r>
            <a:rPr lang="en-US" sz="1200" dirty="0">
              <a:solidFill>
                <a:srgbClr val="7030A0"/>
              </a:solidFill>
              <a:latin typeface="Arial" panose="020B0604020202020204" pitchFamily="34" charset="0"/>
              <a:cs typeface="Arial" panose="020B0604020202020204" pitchFamily="34" charset="0"/>
            </a:rPr>
            <a:t>STAGE AGE </a:t>
          </a:r>
          <a:r>
            <a:rPr lang="en-US" sz="1200" dirty="0">
              <a:latin typeface="Arial" panose="020B0604020202020204" pitchFamily="34" charset="0"/>
              <a:cs typeface="Arial" panose="020B0604020202020204" pitchFamily="34" charset="0"/>
            </a:rPr>
            <a:t>2 </a:t>
          </a:r>
          <a:r>
            <a:rPr lang="en-US" sz="1200" dirty="0">
              <a:solidFill>
                <a:srgbClr val="7030A0"/>
              </a:solidFill>
              <a:latin typeface="Arial" panose="020B0604020202020204" pitchFamily="34" charset="0"/>
              <a:cs typeface="Arial" panose="020B0604020202020204" pitchFamily="34" charset="0"/>
            </a:rPr>
            <a:t>to 7  Piaget called  it the intuitive age where children use words to learn to speak and draw their family by the symbolic meaning; we love to play pretend asked questions about our thinking in stage egocentric</a:t>
          </a:r>
        </a:p>
      </dgm:t>
    </dgm:pt>
    <dgm:pt modelId="{CDDFC891-FC62-4131-A642-2D94388BCCE2}" type="sibTrans" cxnId="{80FF73C0-9BCD-436E-A85B-D6D7D322462C}">
      <dgm:prSet/>
      <dgm:spPr/>
      <dgm:t>
        <a:bodyPr/>
        <a:lstStyle/>
        <a:p>
          <a:endParaRPr lang="en-US"/>
        </a:p>
      </dgm:t>
    </dgm:pt>
    <dgm:pt modelId="{64D09C75-3D44-4CEF-9459-5C91DB44A9EA}" type="parTrans" cxnId="{80FF73C0-9BCD-436E-A85B-D6D7D322462C}">
      <dgm:prSet/>
      <dgm:spPr/>
      <dgm:t>
        <a:bodyPr/>
        <a:lstStyle/>
        <a:p>
          <a:endParaRPr lang="en-US"/>
        </a:p>
      </dgm:t>
    </dgm:pt>
    <dgm:pt modelId="{E4ECB780-4437-4BDA-8128-458D3514F197}">
      <dgm:prSet phldrT="[Text]" custT="1"/>
      <dgm:spPr/>
      <dgm:t>
        <a:bodyPr/>
        <a:lstStyle/>
        <a:p>
          <a:pPr>
            <a:lnSpc>
              <a:spcPct val="150000"/>
            </a:lnSpc>
          </a:pPr>
          <a:r>
            <a:rPr lang="en-US" sz="1200" dirty="0"/>
            <a:t>Stage 3</a:t>
          </a:r>
        </a:p>
        <a:p>
          <a:pPr>
            <a:lnSpc>
              <a:spcPct val="150000"/>
            </a:lnSpc>
          </a:pPr>
          <a:endParaRPr lang="en-US" sz="1200" dirty="0">
            <a:solidFill>
              <a:srgbClr val="FF0000"/>
            </a:solidFill>
            <a:latin typeface="Arial" panose="020B0604020202020204" pitchFamily="34" charset="0"/>
            <a:cs typeface="Arial" panose="020B0604020202020204" pitchFamily="34" charset="0"/>
          </a:endParaRPr>
        </a:p>
        <a:p>
          <a:pPr>
            <a:lnSpc>
              <a:spcPct val="150000"/>
            </a:lnSpc>
          </a:pPr>
          <a:r>
            <a:rPr lang="en-US" sz="1200" dirty="0">
              <a:solidFill>
                <a:srgbClr val="002060"/>
              </a:solidFill>
              <a:latin typeface="Arial" panose="020B0604020202020204" pitchFamily="34" charset="0"/>
              <a:cs typeface="Arial" panose="020B0604020202020204" pitchFamily="34" charset="0"/>
            </a:rPr>
            <a:t>CONCRETE </a:t>
          </a:r>
          <a:r>
            <a:rPr lang="en-US" sz="1400" dirty="0">
              <a:solidFill>
                <a:srgbClr val="002060"/>
              </a:solidFill>
              <a:latin typeface="Arial" panose="020B0604020202020204" pitchFamily="34" charset="0"/>
              <a:cs typeface="Arial" panose="020B0604020202020204" pitchFamily="34" charset="0"/>
            </a:rPr>
            <a:t>OPERATIONAL</a:t>
          </a:r>
        </a:p>
        <a:p>
          <a:pPr>
            <a:lnSpc>
              <a:spcPct val="150000"/>
            </a:lnSpc>
          </a:pPr>
          <a:r>
            <a:rPr lang="en-US" sz="1400" dirty="0">
              <a:solidFill>
                <a:srgbClr val="002060"/>
              </a:solidFill>
              <a:latin typeface="Arial" panose="020B0604020202020204" pitchFamily="34" charset="0"/>
              <a:cs typeface="Arial" panose="020B0604020202020204" pitchFamily="34" charset="0"/>
            </a:rPr>
            <a:t> STAGE  AGE 7 to11 when  we  gain knowledge and discover reasoning, we develop concrete cognitive operation inductive, and our  brain learns to rearrange our thought conversation and activities </a:t>
          </a:r>
        </a:p>
        <a:p>
          <a:pPr>
            <a:lnSpc>
              <a:spcPct val="150000"/>
            </a:lnSpc>
          </a:pPr>
          <a:r>
            <a:rPr lang="en-US" sz="1400" dirty="0">
              <a:solidFill>
                <a:srgbClr val="002060"/>
              </a:solidFill>
              <a:latin typeface="Arial" panose="020B0604020202020204" pitchFamily="34" charset="0"/>
              <a:cs typeface="Arial" panose="020B0604020202020204" pitchFamily="34" charset="0"/>
            </a:rPr>
            <a:t>Sociocentric </a:t>
          </a:r>
        </a:p>
      </dgm:t>
    </dgm:pt>
    <dgm:pt modelId="{F4C20EEA-334A-487C-9F54-73E64167D220}" type="sibTrans" cxnId="{3012E703-ECBE-494B-A2E4-C4C191BDF187}">
      <dgm:prSet/>
      <dgm:spPr/>
      <dgm:t>
        <a:bodyPr/>
        <a:lstStyle/>
        <a:p>
          <a:endParaRPr lang="en-GB"/>
        </a:p>
      </dgm:t>
    </dgm:pt>
    <dgm:pt modelId="{EEF50B53-70AD-40D2-9BB1-F63CAFCF2BE9}" type="parTrans" cxnId="{3012E703-ECBE-494B-A2E4-C4C191BDF187}">
      <dgm:prSet/>
      <dgm:spPr/>
      <dgm:t>
        <a:bodyPr/>
        <a:lstStyle/>
        <a:p>
          <a:endParaRPr lang="en-GB"/>
        </a:p>
      </dgm:t>
    </dgm:pt>
    <dgm:pt modelId="{778AA374-0E17-4AEA-8EB6-0C342D57D8D8}">
      <dgm:prSet phldrT="[Text]" custT="1"/>
      <dgm:spPr/>
      <dgm:t>
        <a:bodyPr/>
        <a:lstStyle/>
        <a:p>
          <a:r>
            <a:rPr lang="en-US" sz="1800" dirty="0"/>
            <a:t>Step 4</a:t>
          </a:r>
        </a:p>
        <a:p>
          <a:br>
            <a:rPr lang="en-US" sz="1800" dirty="0"/>
          </a:br>
          <a:r>
            <a:rPr lang="en-US" sz="1200" dirty="0">
              <a:solidFill>
                <a:srgbClr val="FF0000"/>
              </a:solidFill>
              <a:latin typeface="Arial" panose="020B0604020202020204" pitchFamily="34" charset="0"/>
              <a:cs typeface="Arial" panose="020B0604020202020204" pitchFamily="34" charset="0"/>
            </a:rPr>
            <a:t>FORMAL OPERATIONAL </a:t>
          </a:r>
        </a:p>
        <a:p>
          <a:r>
            <a:rPr lang="en-US" sz="1400" dirty="0">
              <a:solidFill>
                <a:srgbClr val="0070C0"/>
              </a:solidFill>
              <a:latin typeface="Arial" panose="020B0604020202020204" pitchFamily="34" charset="0"/>
              <a:cs typeface="Arial" panose="020B0604020202020204" pitchFamily="34" charset="0"/>
            </a:rPr>
            <a:t>STAGE  12 PLUS Teenagers think more rationally about hypothetical operational events and abstract concepts such as failure and success and where our brain can do destructive reasoning and Egocentric thought.</a:t>
          </a:r>
        </a:p>
        <a:p>
          <a:endParaRPr lang="en-US" sz="1400" dirty="0">
            <a:solidFill>
              <a:srgbClr val="0070C0"/>
            </a:solidFill>
            <a:latin typeface="Arial" panose="020B0604020202020204" pitchFamily="34" charset="0"/>
            <a:cs typeface="Arial" panose="020B0604020202020204" pitchFamily="34" charset="0"/>
          </a:endParaRPr>
        </a:p>
      </dgm:t>
    </dgm:pt>
    <dgm:pt modelId="{1A604594-E883-4DA9-8A2A-16DFACE8640A}" type="sibTrans" cxnId="{6F55886F-2AC8-4F4F-B328-821CB3A2117B}">
      <dgm:prSet/>
      <dgm:spPr/>
      <dgm:t>
        <a:bodyPr/>
        <a:lstStyle/>
        <a:p>
          <a:endParaRPr lang="en-US"/>
        </a:p>
      </dgm:t>
    </dgm:pt>
    <dgm:pt modelId="{5E28F01D-9664-415C-A0CD-EBFDAB29426C}" type="parTrans" cxnId="{6F55886F-2AC8-4F4F-B328-821CB3A2117B}">
      <dgm:prSet/>
      <dgm:spPr/>
      <dgm:t>
        <a:bodyPr/>
        <a:lstStyle/>
        <a:p>
          <a:endParaRPr lang="en-US"/>
        </a:p>
      </dgm:t>
    </dgm:pt>
    <dgm:pt modelId="{05F1A7D0-6E45-49DA-80B3-7FF4B8783E58}">
      <dgm:prSet phldrT="[Text]"/>
      <dgm:spPr/>
      <dgm:t>
        <a:bodyPr/>
        <a:lstStyle/>
        <a:p>
          <a:br>
            <a:rPr lang="en-US" dirty="0"/>
          </a:br>
          <a:endParaRPr lang="en-US" dirty="0"/>
        </a:p>
      </dgm:t>
    </dgm:pt>
    <dgm:pt modelId="{47B1D0F3-117D-4CE7-9037-3F5A4995054A}" type="sibTrans" cxnId="{33A927E1-3C94-4A92-8DB3-42886008240C}">
      <dgm:prSet/>
      <dgm:spPr/>
      <dgm:t>
        <a:bodyPr/>
        <a:lstStyle/>
        <a:p>
          <a:endParaRPr lang="en-US"/>
        </a:p>
      </dgm:t>
    </dgm:pt>
    <dgm:pt modelId="{3ECE110E-B07E-4F19-B2DF-3E42E99B2E8D}" type="parTrans" cxnId="{33A927E1-3C94-4A92-8DB3-42886008240C}">
      <dgm:prSet/>
      <dgm:spPr/>
      <dgm:t>
        <a:bodyPr/>
        <a:lstStyle/>
        <a:p>
          <a:endParaRPr lang="en-US"/>
        </a:p>
      </dgm:t>
    </dgm:pt>
    <dgm:pt modelId="{EB3CB291-E23A-4667-A32E-A640A76557A1}" type="pres">
      <dgm:prSet presAssocID="{41DDEAAE-DE55-45A3-A4F7-3874E0140D37}" presName="rootnode" presStyleCnt="0">
        <dgm:presLayoutVars>
          <dgm:chMax/>
          <dgm:chPref/>
          <dgm:dir/>
          <dgm:animLvl val="lvl"/>
        </dgm:presLayoutVars>
      </dgm:prSet>
      <dgm:spPr/>
    </dgm:pt>
    <dgm:pt modelId="{01035298-0CF7-4145-8EE2-24DBFEAF33BB}" type="pres">
      <dgm:prSet presAssocID="{E4D23657-D1E8-4B22-974B-8DC90813F51B}" presName="composite" presStyleCnt="0"/>
      <dgm:spPr/>
    </dgm:pt>
    <dgm:pt modelId="{21E1F518-1190-4883-914B-1FB66E6D3A63}" type="pres">
      <dgm:prSet presAssocID="{E4D23657-D1E8-4B22-974B-8DC90813F51B}" presName="LShape" presStyleLbl="alignNode1" presStyleIdx="0" presStyleCnt="9" custScaleX="94934" custScaleY="122226"/>
      <dgm:spPr/>
    </dgm:pt>
    <dgm:pt modelId="{80B372F1-8EF3-4532-ACC6-E65E1D63ACA2}" type="pres">
      <dgm:prSet presAssocID="{E4D23657-D1E8-4B22-974B-8DC90813F51B}" presName="ParentText" presStyleLbl="revTx" presStyleIdx="0" presStyleCnt="5" custScaleX="112232" custScaleY="292642" custLinFactNeighborX="5835" custLinFactNeighborY="45067">
        <dgm:presLayoutVars>
          <dgm:chMax val="0"/>
          <dgm:chPref val="0"/>
          <dgm:bulletEnabled val="1"/>
        </dgm:presLayoutVars>
      </dgm:prSet>
      <dgm:spPr/>
    </dgm:pt>
    <dgm:pt modelId="{B746139E-4627-4CCC-9299-5653D77ED24D}" type="pres">
      <dgm:prSet presAssocID="{E4D23657-D1E8-4B22-974B-8DC90813F51B}" presName="Triangle" presStyleLbl="alignNode1" presStyleIdx="1" presStyleCnt="9"/>
      <dgm:spPr/>
    </dgm:pt>
    <dgm:pt modelId="{780BC64D-2F67-498A-99F6-7EB28080D705}" type="pres">
      <dgm:prSet presAssocID="{529487B0-19AA-4AAC-8F83-CF2C113EB84D}" presName="sibTrans" presStyleCnt="0"/>
      <dgm:spPr/>
    </dgm:pt>
    <dgm:pt modelId="{68E230FA-2656-4C78-B827-58AFD214F445}" type="pres">
      <dgm:prSet presAssocID="{529487B0-19AA-4AAC-8F83-CF2C113EB84D}" presName="space" presStyleCnt="0"/>
      <dgm:spPr/>
    </dgm:pt>
    <dgm:pt modelId="{B07824BD-C1CB-4098-8E38-D3E1F721DF31}" type="pres">
      <dgm:prSet presAssocID="{EF034794-D109-40B6-8FA2-8971C3123AB6}" presName="composite" presStyleCnt="0"/>
      <dgm:spPr/>
    </dgm:pt>
    <dgm:pt modelId="{85769F8C-5820-4CB5-B01D-69A648973D8F}" type="pres">
      <dgm:prSet presAssocID="{EF034794-D109-40B6-8FA2-8971C3123AB6}" presName="LShape" presStyleLbl="alignNode1" presStyleIdx="2" presStyleCnt="9" custScaleX="119036" custScaleY="185556" custLinFactNeighborY="0"/>
      <dgm:spPr/>
    </dgm:pt>
    <dgm:pt modelId="{18F7A15A-3ED1-4A32-B700-36B8D6BBE441}" type="pres">
      <dgm:prSet presAssocID="{EF034794-D109-40B6-8FA2-8971C3123AB6}" presName="ParentText" presStyleLbl="revTx" presStyleIdx="1" presStyleCnt="5" custScaleX="114717" custScaleY="268836">
        <dgm:presLayoutVars>
          <dgm:chMax val="0"/>
          <dgm:chPref val="0"/>
          <dgm:bulletEnabled val="1"/>
        </dgm:presLayoutVars>
      </dgm:prSet>
      <dgm:spPr/>
    </dgm:pt>
    <dgm:pt modelId="{F6F2BEFC-1674-4E8D-98FF-DE4432BB887C}" type="pres">
      <dgm:prSet presAssocID="{EF034794-D109-40B6-8FA2-8971C3123AB6}" presName="Triangle" presStyleLbl="alignNode1" presStyleIdx="3" presStyleCnt="9"/>
      <dgm:spPr/>
    </dgm:pt>
    <dgm:pt modelId="{E26373E0-D095-405B-9F4A-CC7FBB5BEBD2}" type="pres">
      <dgm:prSet presAssocID="{CDDFC891-FC62-4131-A642-2D94388BCCE2}" presName="sibTrans" presStyleCnt="0"/>
      <dgm:spPr/>
    </dgm:pt>
    <dgm:pt modelId="{8B10941C-73F0-477C-9F3D-EB0A4525ACBE}" type="pres">
      <dgm:prSet presAssocID="{CDDFC891-FC62-4131-A642-2D94388BCCE2}" presName="space" presStyleCnt="0"/>
      <dgm:spPr/>
    </dgm:pt>
    <dgm:pt modelId="{89153FE8-5816-4031-97AD-98CBBCF1B406}" type="pres">
      <dgm:prSet presAssocID="{E4ECB780-4437-4BDA-8128-458D3514F197}" presName="composite" presStyleCnt="0"/>
      <dgm:spPr/>
    </dgm:pt>
    <dgm:pt modelId="{01C7D512-C11E-4BD3-A4AD-4474584A99BB}" type="pres">
      <dgm:prSet presAssocID="{E4ECB780-4437-4BDA-8128-458D3514F197}" presName="LShape" presStyleLbl="alignNode1" presStyleIdx="4" presStyleCnt="9"/>
      <dgm:spPr/>
    </dgm:pt>
    <dgm:pt modelId="{65D20B45-DA74-4615-8A71-D59A63909021}" type="pres">
      <dgm:prSet presAssocID="{E4ECB780-4437-4BDA-8128-458D3514F197}" presName="ParentText" presStyleLbl="revTx" presStyleIdx="2" presStyleCnt="5" custScaleX="108776" custScaleY="195446">
        <dgm:presLayoutVars>
          <dgm:chMax val="0"/>
          <dgm:chPref val="0"/>
          <dgm:bulletEnabled val="1"/>
        </dgm:presLayoutVars>
      </dgm:prSet>
      <dgm:spPr/>
    </dgm:pt>
    <dgm:pt modelId="{4B3F3BB9-AD85-4C9B-8745-B573F9D25AB4}" type="pres">
      <dgm:prSet presAssocID="{E4ECB780-4437-4BDA-8128-458D3514F197}" presName="Triangle" presStyleLbl="alignNode1" presStyleIdx="5" presStyleCnt="9"/>
      <dgm:spPr/>
    </dgm:pt>
    <dgm:pt modelId="{58B054AA-0794-4723-ACCC-E62B375C40E3}" type="pres">
      <dgm:prSet presAssocID="{F4C20EEA-334A-487C-9F54-73E64167D220}" presName="sibTrans" presStyleCnt="0"/>
      <dgm:spPr/>
    </dgm:pt>
    <dgm:pt modelId="{F3E84103-FA3A-489D-851F-DA47B5281609}" type="pres">
      <dgm:prSet presAssocID="{F4C20EEA-334A-487C-9F54-73E64167D220}" presName="space" presStyleCnt="0"/>
      <dgm:spPr/>
    </dgm:pt>
    <dgm:pt modelId="{2489F161-D1CF-4A3D-8E95-6382395DC25B}" type="pres">
      <dgm:prSet presAssocID="{778AA374-0E17-4AEA-8EB6-0C342D57D8D8}" presName="composite" presStyleCnt="0"/>
      <dgm:spPr/>
    </dgm:pt>
    <dgm:pt modelId="{06EAFCDC-2041-4C37-BE64-7627BAA16382}" type="pres">
      <dgm:prSet presAssocID="{778AA374-0E17-4AEA-8EB6-0C342D57D8D8}" presName="LShape" presStyleLbl="alignNode1" presStyleIdx="6" presStyleCnt="9"/>
      <dgm:spPr/>
    </dgm:pt>
    <dgm:pt modelId="{AFC6068B-131B-444D-AF53-A5A2A6DC9AE7}" type="pres">
      <dgm:prSet presAssocID="{778AA374-0E17-4AEA-8EB6-0C342D57D8D8}" presName="ParentText" presStyleLbl="revTx" presStyleIdx="3" presStyleCnt="5" custScaleX="103122" custScaleY="200415">
        <dgm:presLayoutVars>
          <dgm:chMax val="0"/>
          <dgm:chPref val="0"/>
          <dgm:bulletEnabled val="1"/>
        </dgm:presLayoutVars>
      </dgm:prSet>
      <dgm:spPr/>
    </dgm:pt>
    <dgm:pt modelId="{F62C0D9F-BF11-4D63-A28B-80FA21343A28}" type="pres">
      <dgm:prSet presAssocID="{778AA374-0E17-4AEA-8EB6-0C342D57D8D8}" presName="Triangle" presStyleLbl="alignNode1" presStyleIdx="7" presStyleCnt="9" custScaleX="103682" custScaleY="68038" custLinFactX="3685" custLinFactNeighborX="100000" custLinFactNeighborY="81509"/>
      <dgm:spPr/>
    </dgm:pt>
    <dgm:pt modelId="{F5EC4F6A-2B4F-420C-9BEA-A14EFB832731}" type="pres">
      <dgm:prSet presAssocID="{1A604594-E883-4DA9-8A2A-16DFACE8640A}" presName="sibTrans" presStyleCnt="0"/>
      <dgm:spPr/>
    </dgm:pt>
    <dgm:pt modelId="{41DC2B0B-BD37-48C1-BB85-7F75AC60BB5F}" type="pres">
      <dgm:prSet presAssocID="{1A604594-E883-4DA9-8A2A-16DFACE8640A}" presName="space" presStyleCnt="0"/>
      <dgm:spPr/>
    </dgm:pt>
    <dgm:pt modelId="{D2C6C114-9E17-4E64-9FCF-9C4365FE25B7}" type="pres">
      <dgm:prSet presAssocID="{05F1A7D0-6E45-49DA-80B3-7FF4B8783E58}" presName="composite" presStyleCnt="0"/>
      <dgm:spPr/>
    </dgm:pt>
    <dgm:pt modelId="{BA06DEFD-3E20-41CA-8CC7-585BE7A02A00}" type="pres">
      <dgm:prSet presAssocID="{05F1A7D0-6E45-49DA-80B3-7FF4B8783E58}" presName="LShape" presStyleLbl="alignNode1" presStyleIdx="8" presStyleCnt="9" custFlipVert="1" custFlipHor="0" custScaleX="36074" custScaleY="11991" custLinFactNeighborX="-35324" custLinFactNeighborY="8658"/>
      <dgm:spPr/>
    </dgm:pt>
    <dgm:pt modelId="{D81336A4-814F-45EF-B582-2466B0D2E2A7}" type="pres">
      <dgm:prSet presAssocID="{05F1A7D0-6E45-49DA-80B3-7FF4B8783E58}" presName="ParentText" presStyleLbl="revTx" presStyleIdx="4" presStyleCnt="5">
        <dgm:presLayoutVars>
          <dgm:chMax val="0"/>
          <dgm:chPref val="0"/>
          <dgm:bulletEnabled val="1"/>
        </dgm:presLayoutVars>
      </dgm:prSet>
      <dgm:spPr/>
    </dgm:pt>
  </dgm:ptLst>
  <dgm:cxnLst>
    <dgm:cxn modelId="{3012E703-ECBE-494B-A2E4-C4C191BDF187}" srcId="{41DDEAAE-DE55-45A3-A4F7-3874E0140D37}" destId="{E4ECB780-4437-4BDA-8128-458D3514F197}" srcOrd="2" destOrd="0" parTransId="{EEF50B53-70AD-40D2-9BB1-F63CAFCF2BE9}" sibTransId="{F4C20EEA-334A-487C-9F54-73E64167D220}"/>
    <dgm:cxn modelId="{144D3C17-9BB9-4853-A637-BAE8CE37705E}" type="presOf" srcId="{EF034794-D109-40B6-8FA2-8971C3123AB6}" destId="{18F7A15A-3ED1-4A32-B700-36B8D6BBE441}" srcOrd="0" destOrd="0" presId="urn:microsoft.com/office/officeart/2009/3/layout/StepUpProcess"/>
    <dgm:cxn modelId="{B9285067-C906-4FDE-AAAC-9EE99F7669E3}" type="presOf" srcId="{E4D23657-D1E8-4B22-974B-8DC90813F51B}" destId="{80B372F1-8EF3-4532-ACC6-E65E1D63ACA2}" srcOrd="0" destOrd="0" presId="urn:microsoft.com/office/officeart/2009/3/layout/StepUpProcess"/>
    <dgm:cxn modelId="{6F55886F-2AC8-4F4F-B328-821CB3A2117B}" srcId="{41DDEAAE-DE55-45A3-A4F7-3874E0140D37}" destId="{778AA374-0E17-4AEA-8EB6-0C342D57D8D8}" srcOrd="3" destOrd="0" parTransId="{5E28F01D-9664-415C-A0CD-EBFDAB29426C}" sibTransId="{1A604594-E883-4DA9-8A2A-16DFACE8640A}"/>
    <dgm:cxn modelId="{686E8776-31B9-4547-B165-83B2470E83E1}" type="presOf" srcId="{778AA374-0E17-4AEA-8EB6-0C342D57D8D8}" destId="{AFC6068B-131B-444D-AF53-A5A2A6DC9AE7}" srcOrd="0" destOrd="0" presId="urn:microsoft.com/office/officeart/2009/3/layout/StepUpProcess"/>
    <dgm:cxn modelId="{6178317C-4B4F-4FC5-8AC2-7ABBDA27CE1F}" type="presOf" srcId="{05F1A7D0-6E45-49DA-80B3-7FF4B8783E58}" destId="{D81336A4-814F-45EF-B582-2466B0D2E2A7}" srcOrd="0" destOrd="0" presId="urn:microsoft.com/office/officeart/2009/3/layout/StepUpProcess"/>
    <dgm:cxn modelId="{99F95D8E-A851-4953-A3C5-9BF7753ED9FA}" srcId="{41DDEAAE-DE55-45A3-A4F7-3874E0140D37}" destId="{E4D23657-D1E8-4B22-974B-8DC90813F51B}" srcOrd="0" destOrd="0" parTransId="{89EF0911-2234-42D0-AEF3-7FADAFD12999}" sibTransId="{529487B0-19AA-4AAC-8F83-CF2C113EB84D}"/>
    <dgm:cxn modelId="{80FF73C0-9BCD-436E-A85B-D6D7D322462C}" srcId="{41DDEAAE-DE55-45A3-A4F7-3874E0140D37}" destId="{EF034794-D109-40B6-8FA2-8971C3123AB6}" srcOrd="1" destOrd="0" parTransId="{64D09C75-3D44-4CEF-9459-5C91DB44A9EA}" sibTransId="{CDDFC891-FC62-4131-A642-2D94388BCCE2}"/>
    <dgm:cxn modelId="{BCD590C1-1C3C-446A-851B-372C029C31DD}" type="presOf" srcId="{E4ECB780-4437-4BDA-8128-458D3514F197}" destId="{65D20B45-DA74-4615-8A71-D59A63909021}" srcOrd="0" destOrd="0" presId="urn:microsoft.com/office/officeart/2009/3/layout/StepUpProcess"/>
    <dgm:cxn modelId="{33A927E1-3C94-4A92-8DB3-42886008240C}" srcId="{41DDEAAE-DE55-45A3-A4F7-3874E0140D37}" destId="{05F1A7D0-6E45-49DA-80B3-7FF4B8783E58}" srcOrd="4" destOrd="0" parTransId="{3ECE110E-B07E-4F19-B2DF-3E42E99B2E8D}" sibTransId="{47B1D0F3-117D-4CE7-9037-3F5A4995054A}"/>
    <dgm:cxn modelId="{2607AFFA-E9F8-4160-9AE4-19F4DB2B71C9}" type="presOf" srcId="{41DDEAAE-DE55-45A3-A4F7-3874E0140D37}" destId="{EB3CB291-E23A-4667-A32E-A640A76557A1}" srcOrd="0" destOrd="0" presId="urn:microsoft.com/office/officeart/2009/3/layout/StepUpProcess"/>
    <dgm:cxn modelId="{D3BFF791-8D8E-4FBF-9F59-1FB887121875}" type="presParOf" srcId="{EB3CB291-E23A-4667-A32E-A640A76557A1}" destId="{01035298-0CF7-4145-8EE2-24DBFEAF33BB}" srcOrd="0" destOrd="0" presId="urn:microsoft.com/office/officeart/2009/3/layout/StepUpProcess"/>
    <dgm:cxn modelId="{AFA2BCAD-2F0B-4C3E-86A6-55A260AD16B0}" type="presParOf" srcId="{01035298-0CF7-4145-8EE2-24DBFEAF33BB}" destId="{21E1F518-1190-4883-914B-1FB66E6D3A63}" srcOrd="0" destOrd="0" presId="urn:microsoft.com/office/officeart/2009/3/layout/StepUpProcess"/>
    <dgm:cxn modelId="{AF2B8620-9DC0-4A87-9014-D45C2D1F8B38}" type="presParOf" srcId="{01035298-0CF7-4145-8EE2-24DBFEAF33BB}" destId="{80B372F1-8EF3-4532-ACC6-E65E1D63ACA2}" srcOrd="1" destOrd="0" presId="urn:microsoft.com/office/officeart/2009/3/layout/StepUpProcess"/>
    <dgm:cxn modelId="{4AA5420E-C2A1-4D24-A1DA-DA9E7976427D}" type="presParOf" srcId="{01035298-0CF7-4145-8EE2-24DBFEAF33BB}" destId="{B746139E-4627-4CCC-9299-5653D77ED24D}" srcOrd="2" destOrd="0" presId="urn:microsoft.com/office/officeart/2009/3/layout/StepUpProcess"/>
    <dgm:cxn modelId="{C3204B2A-D9EE-439E-BA61-A2C860BFF519}" type="presParOf" srcId="{EB3CB291-E23A-4667-A32E-A640A76557A1}" destId="{780BC64D-2F67-498A-99F6-7EB28080D705}" srcOrd="1" destOrd="0" presId="urn:microsoft.com/office/officeart/2009/3/layout/StepUpProcess"/>
    <dgm:cxn modelId="{49AEC91A-7C1D-4222-94BA-4D738F2D6C79}" type="presParOf" srcId="{780BC64D-2F67-498A-99F6-7EB28080D705}" destId="{68E230FA-2656-4C78-B827-58AFD214F445}" srcOrd="0" destOrd="0" presId="urn:microsoft.com/office/officeart/2009/3/layout/StepUpProcess"/>
    <dgm:cxn modelId="{B3ADA2AF-BE62-4C22-84A1-F4C5043918A4}" type="presParOf" srcId="{EB3CB291-E23A-4667-A32E-A640A76557A1}" destId="{B07824BD-C1CB-4098-8E38-D3E1F721DF31}" srcOrd="2" destOrd="0" presId="urn:microsoft.com/office/officeart/2009/3/layout/StepUpProcess"/>
    <dgm:cxn modelId="{D55AC698-F4A8-404D-94F4-78DB0A0637AF}" type="presParOf" srcId="{B07824BD-C1CB-4098-8E38-D3E1F721DF31}" destId="{85769F8C-5820-4CB5-B01D-69A648973D8F}" srcOrd="0" destOrd="0" presId="urn:microsoft.com/office/officeart/2009/3/layout/StepUpProcess"/>
    <dgm:cxn modelId="{6DF3D3A6-F203-4587-9E47-85B7CF8CB3D6}" type="presParOf" srcId="{B07824BD-C1CB-4098-8E38-D3E1F721DF31}" destId="{18F7A15A-3ED1-4A32-B700-36B8D6BBE441}" srcOrd="1" destOrd="0" presId="urn:microsoft.com/office/officeart/2009/3/layout/StepUpProcess"/>
    <dgm:cxn modelId="{B0900791-DD10-486B-8501-E09AD6094101}" type="presParOf" srcId="{B07824BD-C1CB-4098-8E38-D3E1F721DF31}" destId="{F6F2BEFC-1674-4E8D-98FF-DE4432BB887C}" srcOrd="2" destOrd="0" presId="urn:microsoft.com/office/officeart/2009/3/layout/StepUpProcess"/>
    <dgm:cxn modelId="{3EE6A66E-230B-46C6-B833-F1FB7D9677BB}" type="presParOf" srcId="{EB3CB291-E23A-4667-A32E-A640A76557A1}" destId="{E26373E0-D095-405B-9F4A-CC7FBB5BEBD2}" srcOrd="3" destOrd="0" presId="urn:microsoft.com/office/officeart/2009/3/layout/StepUpProcess"/>
    <dgm:cxn modelId="{3C46AB4C-8FD6-4F18-89B0-206793A671D9}" type="presParOf" srcId="{E26373E0-D095-405B-9F4A-CC7FBB5BEBD2}" destId="{8B10941C-73F0-477C-9F3D-EB0A4525ACBE}" srcOrd="0" destOrd="0" presId="urn:microsoft.com/office/officeart/2009/3/layout/StepUpProcess"/>
    <dgm:cxn modelId="{E45DDFF2-3769-4EC5-929B-3DDA298E119A}" type="presParOf" srcId="{EB3CB291-E23A-4667-A32E-A640A76557A1}" destId="{89153FE8-5816-4031-97AD-98CBBCF1B406}" srcOrd="4" destOrd="0" presId="urn:microsoft.com/office/officeart/2009/3/layout/StepUpProcess"/>
    <dgm:cxn modelId="{26664E80-5309-4A31-B1F2-365102E2C47B}" type="presParOf" srcId="{89153FE8-5816-4031-97AD-98CBBCF1B406}" destId="{01C7D512-C11E-4BD3-A4AD-4474584A99BB}" srcOrd="0" destOrd="0" presId="urn:microsoft.com/office/officeart/2009/3/layout/StepUpProcess"/>
    <dgm:cxn modelId="{98C25F9B-51B3-4590-B251-CACEF2DFEA1B}" type="presParOf" srcId="{89153FE8-5816-4031-97AD-98CBBCF1B406}" destId="{65D20B45-DA74-4615-8A71-D59A63909021}" srcOrd="1" destOrd="0" presId="urn:microsoft.com/office/officeart/2009/3/layout/StepUpProcess"/>
    <dgm:cxn modelId="{D187DE06-E9D2-4242-BD66-1E98C7EA7690}" type="presParOf" srcId="{89153FE8-5816-4031-97AD-98CBBCF1B406}" destId="{4B3F3BB9-AD85-4C9B-8745-B573F9D25AB4}" srcOrd="2" destOrd="0" presId="urn:microsoft.com/office/officeart/2009/3/layout/StepUpProcess"/>
    <dgm:cxn modelId="{7E2810C3-F413-491C-BF8D-0CB2919B5386}" type="presParOf" srcId="{EB3CB291-E23A-4667-A32E-A640A76557A1}" destId="{58B054AA-0794-4723-ACCC-E62B375C40E3}" srcOrd="5" destOrd="0" presId="urn:microsoft.com/office/officeart/2009/3/layout/StepUpProcess"/>
    <dgm:cxn modelId="{7E2E4C84-AF8F-49F1-A601-28338043454D}" type="presParOf" srcId="{58B054AA-0794-4723-ACCC-E62B375C40E3}" destId="{F3E84103-FA3A-489D-851F-DA47B5281609}" srcOrd="0" destOrd="0" presId="urn:microsoft.com/office/officeart/2009/3/layout/StepUpProcess"/>
    <dgm:cxn modelId="{7F15FDE7-0796-409E-8E14-33BDA45130DC}" type="presParOf" srcId="{EB3CB291-E23A-4667-A32E-A640A76557A1}" destId="{2489F161-D1CF-4A3D-8E95-6382395DC25B}" srcOrd="6" destOrd="0" presId="urn:microsoft.com/office/officeart/2009/3/layout/StepUpProcess"/>
    <dgm:cxn modelId="{A311EB17-7B3B-4E73-8877-7EDCECD2CCA9}" type="presParOf" srcId="{2489F161-D1CF-4A3D-8E95-6382395DC25B}" destId="{06EAFCDC-2041-4C37-BE64-7627BAA16382}" srcOrd="0" destOrd="0" presId="urn:microsoft.com/office/officeart/2009/3/layout/StepUpProcess"/>
    <dgm:cxn modelId="{F054D3EE-12ED-41DF-BC28-75AFF24A2011}" type="presParOf" srcId="{2489F161-D1CF-4A3D-8E95-6382395DC25B}" destId="{AFC6068B-131B-444D-AF53-A5A2A6DC9AE7}" srcOrd="1" destOrd="0" presId="urn:microsoft.com/office/officeart/2009/3/layout/StepUpProcess"/>
    <dgm:cxn modelId="{B3F265FC-C9A3-4AB3-9CED-F7D5EE371186}" type="presParOf" srcId="{2489F161-D1CF-4A3D-8E95-6382395DC25B}" destId="{F62C0D9F-BF11-4D63-A28B-80FA21343A28}" srcOrd="2" destOrd="0" presId="urn:microsoft.com/office/officeart/2009/3/layout/StepUpProcess"/>
    <dgm:cxn modelId="{41FBC4D4-7CE4-4553-BFA6-B9C39AFCA8EF}" type="presParOf" srcId="{EB3CB291-E23A-4667-A32E-A640A76557A1}" destId="{F5EC4F6A-2B4F-420C-9BEA-A14EFB832731}" srcOrd="7" destOrd="0" presId="urn:microsoft.com/office/officeart/2009/3/layout/StepUpProcess"/>
    <dgm:cxn modelId="{604F1BFC-D1C1-4B05-9E80-FEB729EF06F6}" type="presParOf" srcId="{F5EC4F6A-2B4F-420C-9BEA-A14EFB832731}" destId="{41DC2B0B-BD37-48C1-BB85-7F75AC60BB5F}" srcOrd="0" destOrd="0" presId="urn:microsoft.com/office/officeart/2009/3/layout/StepUpProcess"/>
    <dgm:cxn modelId="{C8CE4F5C-2D1E-4F23-B70E-3CA4AB9E86D1}" type="presParOf" srcId="{EB3CB291-E23A-4667-A32E-A640A76557A1}" destId="{D2C6C114-9E17-4E64-9FCF-9C4365FE25B7}" srcOrd="8" destOrd="0" presId="urn:microsoft.com/office/officeart/2009/3/layout/StepUpProcess"/>
    <dgm:cxn modelId="{28DAD026-A7ED-4EA6-BA50-86753202B1A1}" type="presParOf" srcId="{D2C6C114-9E17-4E64-9FCF-9C4365FE25B7}" destId="{BA06DEFD-3E20-41CA-8CC7-585BE7A02A00}" srcOrd="0" destOrd="0" presId="urn:microsoft.com/office/officeart/2009/3/layout/StepUpProcess"/>
    <dgm:cxn modelId="{1A762ABB-221E-44D3-9B21-B2EC055FC66D}" type="presParOf" srcId="{D2C6C114-9E17-4E64-9FCF-9C4365FE25B7}" destId="{D81336A4-814F-45EF-B582-2466B0D2E2A7}"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E1F518-1190-4883-914B-1FB66E6D3A63}">
      <dsp:nvSpPr>
        <dsp:cNvPr id="0" name=""/>
        <dsp:cNvSpPr/>
      </dsp:nvSpPr>
      <dsp:spPr>
        <a:xfrm rot="5400000">
          <a:off x="2148567" y="4708081"/>
          <a:ext cx="1122781" cy="1451111"/>
        </a:xfrm>
        <a:prstGeom prst="corner">
          <a:avLst>
            <a:gd name="adj1" fmla="val 16120"/>
            <a:gd name="adj2" fmla="val 161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B372F1-8EF3-4532-ACC6-E65E1D63ACA2}">
      <dsp:nvSpPr>
        <dsp:cNvPr id="0" name=""/>
        <dsp:cNvSpPr/>
      </dsp:nvSpPr>
      <dsp:spPr>
        <a:xfrm>
          <a:off x="2093435" y="3963984"/>
          <a:ext cx="1548781" cy="3539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Step 1</a:t>
          </a:r>
        </a:p>
        <a:p>
          <a:pPr marL="0" lvl="0" indent="0" algn="l" defTabSz="889000">
            <a:lnSpc>
              <a:spcPct val="90000"/>
            </a:lnSpc>
            <a:spcBef>
              <a:spcPct val="0"/>
            </a:spcBef>
            <a:spcAft>
              <a:spcPct val="35000"/>
            </a:spcAft>
            <a:buNone/>
          </a:pPr>
          <a:endParaRPr lang="en-US" sz="1200" kern="1200" dirty="0">
            <a:solidFill>
              <a:srgbClr val="FF0000"/>
            </a:solidFill>
            <a:latin typeface="Arial" panose="020B0604020202020204" pitchFamily="34" charset="0"/>
            <a:cs typeface="Arial" panose="020B0604020202020204" pitchFamily="34" charset="0"/>
          </a:endParaRPr>
        </a:p>
        <a:p>
          <a:pPr marL="0" lvl="0" indent="0" algn="l" defTabSz="889000">
            <a:lnSpc>
              <a:spcPct val="90000"/>
            </a:lnSpc>
            <a:spcBef>
              <a:spcPct val="0"/>
            </a:spcBef>
            <a:spcAft>
              <a:spcPct val="35000"/>
            </a:spcAft>
            <a:buNone/>
          </a:pPr>
          <a:endParaRPr lang="en-US" sz="1200" kern="1200" dirty="0">
            <a:solidFill>
              <a:srgbClr val="FF0000"/>
            </a:solidFill>
            <a:latin typeface="Arial" panose="020B0604020202020204" pitchFamily="34" charset="0"/>
            <a:cs typeface="Arial" panose="020B0604020202020204" pitchFamily="34" charset="0"/>
          </a:endParaRPr>
        </a:p>
        <a:p>
          <a:pPr marL="0" lvl="0" indent="0" algn="l" defTabSz="889000">
            <a:lnSpc>
              <a:spcPct val="90000"/>
            </a:lnSpc>
            <a:spcBef>
              <a:spcPct val="0"/>
            </a:spcBef>
            <a:spcAft>
              <a:spcPct val="35000"/>
            </a:spcAft>
            <a:buNone/>
          </a:pPr>
          <a:endParaRPr lang="en-US" sz="1200" kern="1200" dirty="0">
            <a:solidFill>
              <a:srgbClr val="FF0000"/>
            </a:solidFill>
            <a:latin typeface="Arial" panose="020B0604020202020204" pitchFamily="34" charset="0"/>
            <a:cs typeface="Arial" panose="020B0604020202020204" pitchFamily="34" charset="0"/>
          </a:endParaRPr>
        </a:p>
        <a:p>
          <a:pPr marL="0" lvl="0" indent="0" algn="l" defTabSz="889000">
            <a:lnSpc>
              <a:spcPct val="150000"/>
            </a:lnSpc>
            <a:spcBef>
              <a:spcPct val="0"/>
            </a:spcBef>
            <a:spcAft>
              <a:spcPct val="35000"/>
            </a:spcAft>
            <a:buNone/>
          </a:pPr>
          <a:r>
            <a:rPr lang="en-US" sz="1200" kern="1200" dirty="0">
              <a:solidFill>
                <a:srgbClr val="AB3C19"/>
              </a:solidFill>
              <a:latin typeface="Arial" panose="020B0604020202020204" pitchFamily="34" charset="0"/>
              <a:cs typeface="Arial" panose="020B0604020202020204" pitchFamily="34" charset="0"/>
            </a:rPr>
            <a:t>SENSORY MOTOR</a:t>
          </a:r>
        </a:p>
        <a:p>
          <a:pPr marL="0" lvl="0" indent="0" algn="l" defTabSz="889000">
            <a:lnSpc>
              <a:spcPct val="150000"/>
            </a:lnSpc>
            <a:spcBef>
              <a:spcPct val="0"/>
            </a:spcBef>
            <a:spcAft>
              <a:spcPct val="35000"/>
            </a:spcAft>
            <a:buNone/>
          </a:pPr>
          <a:r>
            <a:rPr lang="en-US" sz="1200" kern="1200" dirty="0">
              <a:solidFill>
                <a:srgbClr val="AB3C19"/>
              </a:solidFill>
              <a:latin typeface="Arial" panose="020B0604020202020204" pitchFamily="34" charset="0"/>
              <a:cs typeface="Arial" panose="020B0604020202020204" pitchFamily="34" charset="0"/>
            </a:rPr>
            <a:t> STAGES </a:t>
          </a:r>
        </a:p>
        <a:p>
          <a:pPr marL="0" lvl="0" indent="0" algn="l" defTabSz="889000">
            <a:lnSpc>
              <a:spcPct val="150000"/>
            </a:lnSpc>
            <a:spcBef>
              <a:spcPct val="0"/>
            </a:spcBef>
            <a:spcAft>
              <a:spcPct val="35000"/>
            </a:spcAft>
            <a:buNone/>
          </a:pPr>
          <a:r>
            <a:rPr lang="en-US" sz="1200" kern="1200" dirty="0">
              <a:solidFill>
                <a:srgbClr val="AB3C19"/>
              </a:solidFill>
              <a:latin typeface="Arial" panose="020B0604020202020204" pitchFamily="34" charset="0"/>
              <a:cs typeface="Arial" panose="020B0604020202020204" pitchFamily="34" charset="0"/>
            </a:rPr>
            <a:t>BIRTH  to 2, where children develop the five senses smell, taste, touch, hear, and seeing, to explore the world.</a:t>
          </a:r>
        </a:p>
        <a:p>
          <a:pPr marL="0" lvl="0" indent="0" algn="l" defTabSz="889000">
            <a:lnSpc>
              <a:spcPct val="90000"/>
            </a:lnSpc>
            <a:spcBef>
              <a:spcPct val="0"/>
            </a:spcBef>
            <a:spcAft>
              <a:spcPct val="35000"/>
            </a:spcAft>
            <a:buNone/>
          </a:pPr>
          <a:endParaRPr lang="en-US" sz="2000" b="1" u="sng" kern="1200" dirty="0">
            <a:solidFill>
              <a:srgbClr val="FF0000"/>
            </a:solidFill>
            <a:latin typeface="Arial" panose="020B0604020202020204" pitchFamily="34" charset="0"/>
            <a:cs typeface="Arial" panose="020B0604020202020204" pitchFamily="34" charset="0"/>
          </a:endParaRPr>
        </a:p>
      </dsp:txBody>
      <dsp:txXfrm>
        <a:off x="2093435" y="3963984"/>
        <a:ext cx="1548781" cy="3539900"/>
      </dsp:txXfrm>
    </dsp:sp>
    <dsp:sp modelId="{B746139E-4627-4CCC-9299-5653D77ED24D}">
      <dsp:nvSpPr>
        <dsp:cNvPr id="0" name=""/>
        <dsp:cNvSpPr/>
      </dsp:nvSpPr>
      <dsp:spPr>
        <a:xfrm>
          <a:off x="3216921" y="4556829"/>
          <a:ext cx="260373" cy="260373"/>
        </a:xfrm>
        <a:prstGeom prst="triangle">
          <a:avLst>
            <a:gd name="adj" fmla="val 10000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769F8C-5820-4CB5-B01D-69A648973D8F}">
      <dsp:nvSpPr>
        <dsp:cNvPr id="0" name=""/>
        <dsp:cNvSpPr/>
      </dsp:nvSpPr>
      <dsp:spPr>
        <a:xfrm rot="5400000">
          <a:off x="3776943" y="2488798"/>
          <a:ext cx="1704537" cy="1819522"/>
        </a:xfrm>
        <a:prstGeom prst="corner">
          <a:avLst>
            <a:gd name="adj1" fmla="val 16120"/>
            <a:gd name="adj2" fmla="val 1611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F7A15A-3ED1-4A32-B700-36B8D6BBE441}">
      <dsp:nvSpPr>
        <dsp:cNvPr id="0" name=""/>
        <dsp:cNvSpPr/>
      </dsp:nvSpPr>
      <dsp:spPr>
        <a:xfrm>
          <a:off x="3915021" y="2069842"/>
          <a:ext cx="1583073" cy="32519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Step 2</a:t>
          </a:r>
        </a:p>
        <a:p>
          <a:pPr marL="0" lvl="0" indent="0" algn="l" defTabSz="889000">
            <a:lnSpc>
              <a:spcPct val="150000"/>
            </a:lnSpc>
            <a:spcBef>
              <a:spcPct val="0"/>
            </a:spcBef>
            <a:spcAft>
              <a:spcPct val="35000"/>
            </a:spcAft>
            <a:buNone/>
          </a:pPr>
          <a:endParaRPr lang="en-US" sz="1200" kern="1200" dirty="0">
            <a:solidFill>
              <a:srgbClr val="FF0000"/>
            </a:solidFill>
            <a:latin typeface="Arial" panose="020B0604020202020204" pitchFamily="34" charset="0"/>
            <a:cs typeface="Arial" panose="020B0604020202020204" pitchFamily="34" charset="0"/>
          </a:endParaRPr>
        </a:p>
        <a:p>
          <a:pPr marL="0" lvl="0" indent="0" algn="l" defTabSz="889000">
            <a:lnSpc>
              <a:spcPct val="150000"/>
            </a:lnSpc>
            <a:spcBef>
              <a:spcPct val="0"/>
            </a:spcBef>
            <a:spcAft>
              <a:spcPct val="35000"/>
            </a:spcAft>
            <a:buNone/>
          </a:pPr>
          <a:r>
            <a:rPr lang="en-US" sz="1200" kern="1200" dirty="0">
              <a:solidFill>
                <a:srgbClr val="FF0000"/>
              </a:solidFill>
              <a:latin typeface="Arial" panose="020B0604020202020204" pitchFamily="34" charset="0"/>
              <a:cs typeface="Arial" panose="020B0604020202020204" pitchFamily="34" charset="0"/>
            </a:rPr>
            <a:t>PRE-OPERATIONAL</a:t>
          </a:r>
        </a:p>
        <a:p>
          <a:pPr marL="0" lvl="0" indent="0" algn="l" defTabSz="889000">
            <a:lnSpc>
              <a:spcPct val="150000"/>
            </a:lnSpc>
            <a:spcBef>
              <a:spcPct val="0"/>
            </a:spcBef>
            <a:spcAft>
              <a:spcPct val="35000"/>
            </a:spcAft>
            <a:buNone/>
          </a:pPr>
          <a:r>
            <a:rPr lang="en-US" sz="1200" kern="1200" dirty="0">
              <a:solidFill>
                <a:srgbClr val="FF0000"/>
              </a:solidFill>
              <a:latin typeface="Arial" panose="020B0604020202020204" pitchFamily="34" charset="0"/>
              <a:cs typeface="Arial" panose="020B0604020202020204" pitchFamily="34" charset="0"/>
            </a:rPr>
            <a:t> </a:t>
          </a:r>
          <a:r>
            <a:rPr lang="en-US" sz="1200" kern="1200" dirty="0">
              <a:solidFill>
                <a:srgbClr val="7030A0"/>
              </a:solidFill>
              <a:latin typeface="Arial" panose="020B0604020202020204" pitchFamily="34" charset="0"/>
              <a:cs typeface="Arial" panose="020B0604020202020204" pitchFamily="34" charset="0"/>
            </a:rPr>
            <a:t>STAGE AGE </a:t>
          </a:r>
          <a:r>
            <a:rPr lang="en-US" sz="1200" kern="1200" dirty="0">
              <a:latin typeface="Arial" panose="020B0604020202020204" pitchFamily="34" charset="0"/>
              <a:cs typeface="Arial" panose="020B0604020202020204" pitchFamily="34" charset="0"/>
            </a:rPr>
            <a:t>2 </a:t>
          </a:r>
          <a:r>
            <a:rPr lang="en-US" sz="1200" kern="1200" dirty="0">
              <a:solidFill>
                <a:srgbClr val="7030A0"/>
              </a:solidFill>
              <a:latin typeface="Arial" panose="020B0604020202020204" pitchFamily="34" charset="0"/>
              <a:cs typeface="Arial" panose="020B0604020202020204" pitchFamily="34" charset="0"/>
            </a:rPr>
            <a:t>to 7  Piaget called  it the intuitive age where children use words to learn to speak and draw their family by the symbolic meaning; we love to play pretend asked questions about our thinking in stage egocentric</a:t>
          </a:r>
        </a:p>
      </dsp:txBody>
      <dsp:txXfrm>
        <a:off x="3915021" y="2069842"/>
        <a:ext cx="1583073" cy="3251934"/>
      </dsp:txXfrm>
    </dsp:sp>
    <dsp:sp modelId="{F6F2BEFC-1674-4E8D-98FF-DE4432BB887C}">
      <dsp:nvSpPr>
        <dsp:cNvPr id="0" name=""/>
        <dsp:cNvSpPr/>
      </dsp:nvSpPr>
      <dsp:spPr>
        <a:xfrm>
          <a:off x="5136175" y="2521751"/>
          <a:ext cx="260373" cy="260373"/>
        </a:xfrm>
        <a:prstGeom prst="triangle">
          <a:avLst>
            <a:gd name="adj" fmla="val 10000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C7D512-C11E-4BD3-A4AD-4474584A99BB}">
      <dsp:nvSpPr>
        <dsp:cNvPr id="0" name=""/>
        <dsp:cNvSpPr/>
      </dsp:nvSpPr>
      <dsp:spPr>
        <a:xfrm rot="5400000">
          <a:off x="5759468" y="1187065"/>
          <a:ext cx="918611" cy="1528548"/>
        </a:xfrm>
        <a:prstGeom prst="corner">
          <a:avLst>
            <a:gd name="adj1" fmla="val 16120"/>
            <a:gd name="adj2" fmla="val 16110"/>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D20B45-DA74-4615-8A71-D59A63909021}">
      <dsp:nvSpPr>
        <dsp:cNvPr id="0" name=""/>
        <dsp:cNvSpPr/>
      </dsp:nvSpPr>
      <dsp:spPr>
        <a:xfrm>
          <a:off x="5545575" y="1066498"/>
          <a:ext cx="1501089" cy="23641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150000"/>
            </a:lnSpc>
            <a:spcBef>
              <a:spcPct val="0"/>
            </a:spcBef>
            <a:spcAft>
              <a:spcPct val="35000"/>
            </a:spcAft>
            <a:buNone/>
          </a:pPr>
          <a:r>
            <a:rPr lang="en-US" sz="1200" kern="1200" dirty="0"/>
            <a:t>Stage 3</a:t>
          </a:r>
        </a:p>
        <a:p>
          <a:pPr marL="0" lvl="0" indent="0" algn="l" defTabSz="533400">
            <a:lnSpc>
              <a:spcPct val="150000"/>
            </a:lnSpc>
            <a:spcBef>
              <a:spcPct val="0"/>
            </a:spcBef>
            <a:spcAft>
              <a:spcPct val="35000"/>
            </a:spcAft>
            <a:buNone/>
          </a:pPr>
          <a:endParaRPr lang="en-US" sz="1200" kern="1200" dirty="0">
            <a:solidFill>
              <a:srgbClr val="FF0000"/>
            </a:solidFill>
            <a:latin typeface="Arial" panose="020B0604020202020204" pitchFamily="34" charset="0"/>
            <a:cs typeface="Arial" panose="020B0604020202020204" pitchFamily="34" charset="0"/>
          </a:endParaRPr>
        </a:p>
        <a:p>
          <a:pPr marL="0" lvl="0" indent="0" algn="l" defTabSz="533400">
            <a:lnSpc>
              <a:spcPct val="150000"/>
            </a:lnSpc>
            <a:spcBef>
              <a:spcPct val="0"/>
            </a:spcBef>
            <a:spcAft>
              <a:spcPct val="35000"/>
            </a:spcAft>
            <a:buNone/>
          </a:pPr>
          <a:r>
            <a:rPr lang="en-US" sz="1200" kern="1200" dirty="0">
              <a:solidFill>
                <a:srgbClr val="002060"/>
              </a:solidFill>
              <a:latin typeface="Arial" panose="020B0604020202020204" pitchFamily="34" charset="0"/>
              <a:cs typeface="Arial" panose="020B0604020202020204" pitchFamily="34" charset="0"/>
            </a:rPr>
            <a:t>CONCRETE </a:t>
          </a:r>
          <a:r>
            <a:rPr lang="en-US" sz="1400" kern="1200" dirty="0">
              <a:solidFill>
                <a:srgbClr val="002060"/>
              </a:solidFill>
              <a:latin typeface="Arial" panose="020B0604020202020204" pitchFamily="34" charset="0"/>
              <a:cs typeface="Arial" panose="020B0604020202020204" pitchFamily="34" charset="0"/>
            </a:rPr>
            <a:t>OPERATIONAL</a:t>
          </a:r>
        </a:p>
        <a:p>
          <a:pPr marL="0" lvl="0" indent="0" algn="l" defTabSz="533400">
            <a:lnSpc>
              <a:spcPct val="150000"/>
            </a:lnSpc>
            <a:spcBef>
              <a:spcPct val="0"/>
            </a:spcBef>
            <a:spcAft>
              <a:spcPct val="35000"/>
            </a:spcAft>
            <a:buNone/>
          </a:pPr>
          <a:r>
            <a:rPr lang="en-US" sz="1400" kern="1200" dirty="0">
              <a:solidFill>
                <a:srgbClr val="002060"/>
              </a:solidFill>
              <a:latin typeface="Arial" panose="020B0604020202020204" pitchFamily="34" charset="0"/>
              <a:cs typeface="Arial" panose="020B0604020202020204" pitchFamily="34" charset="0"/>
            </a:rPr>
            <a:t> STAGE  AGE 7 to11 when  we  gain knowledge and discover reasoning, we develop concrete cognitive operation inductive, and our  brain learns to rearrange our thought conversation and activities </a:t>
          </a:r>
        </a:p>
        <a:p>
          <a:pPr marL="0" lvl="0" indent="0" algn="l" defTabSz="533400">
            <a:lnSpc>
              <a:spcPct val="150000"/>
            </a:lnSpc>
            <a:spcBef>
              <a:spcPct val="0"/>
            </a:spcBef>
            <a:spcAft>
              <a:spcPct val="35000"/>
            </a:spcAft>
            <a:buNone/>
          </a:pPr>
          <a:r>
            <a:rPr lang="en-US" sz="1400" kern="1200" dirty="0">
              <a:solidFill>
                <a:srgbClr val="002060"/>
              </a:solidFill>
              <a:latin typeface="Arial" panose="020B0604020202020204" pitchFamily="34" charset="0"/>
              <a:cs typeface="Arial" panose="020B0604020202020204" pitchFamily="34" charset="0"/>
            </a:rPr>
            <a:t>Sociocentric </a:t>
          </a:r>
        </a:p>
      </dsp:txBody>
      <dsp:txXfrm>
        <a:off x="5545575" y="1066498"/>
        <a:ext cx="1501089" cy="2364183"/>
      </dsp:txXfrm>
    </dsp:sp>
    <dsp:sp modelId="{4B3F3BB9-AD85-4C9B-8745-B573F9D25AB4}">
      <dsp:nvSpPr>
        <dsp:cNvPr id="0" name=""/>
        <dsp:cNvSpPr/>
      </dsp:nvSpPr>
      <dsp:spPr>
        <a:xfrm>
          <a:off x="6725737" y="1074532"/>
          <a:ext cx="260373" cy="260373"/>
        </a:xfrm>
        <a:prstGeom prst="triangle">
          <a:avLst>
            <a:gd name="adj" fmla="val 100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EAFCDC-2041-4C37-BE64-7627BAA16382}">
      <dsp:nvSpPr>
        <dsp:cNvPr id="0" name=""/>
        <dsp:cNvSpPr/>
      </dsp:nvSpPr>
      <dsp:spPr>
        <a:xfrm rot="5400000">
          <a:off x="7494517" y="153668"/>
          <a:ext cx="918611" cy="1528548"/>
        </a:xfrm>
        <a:prstGeom prst="corner">
          <a:avLst>
            <a:gd name="adj1" fmla="val 16120"/>
            <a:gd name="adj2" fmla="val 1611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C6068B-131B-444D-AF53-A5A2A6DC9AE7}">
      <dsp:nvSpPr>
        <dsp:cNvPr id="0" name=""/>
        <dsp:cNvSpPr/>
      </dsp:nvSpPr>
      <dsp:spPr>
        <a:xfrm>
          <a:off x="7319637" y="3047"/>
          <a:ext cx="1423064" cy="24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Step 4</a:t>
          </a:r>
        </a:p>
        <a:p>
          <a:pPr marL="0" lvl="0" indent="0" algn="l" defTabSz="800100">
            <a:lnSpc>
              <a:spcPct val="90000"/>
            </a:lnSpc>
            <a:spcBef>
              <a:spcPct val="0"/>
            </a:spcBef>
            <a:spcAft>
              <a:spcPct val="35000"/>
            </a:spcAft>
            <a:buNone/>
          </a:pPr>
          <a:br>
            <a:rPr lang="en-US" sz="1800" kern="1200" dirty="0"/>
          </a:br>
          <a:r>
            <a:rPr lang="en-US" sz="1200" kern="1200" dirty="0">
              <a:solidFill>
                <a:srgbClr val="FF0000"/>
              </a:solidFill>
              <a:latin typeface="Arial" panose="020B0604020202020204" pitchFamily="34" charset="0"/>
              <a:cs typeface="Arial" panose="020B0604020202020204" pitchFamily="34" charset="0"/>
            </a:rPr>
            <a:t>FORMAL OPERATIONAL </a:t>
          </a:r>
        </a:p>
        <a:p>
          <a:pPr marL="0" lvl="0" indent="0" algn="l" defTabSz="800100">
            <a:lnSpc>
              <a:spcPct val="90000"/>
            </a:lnSpc>
            <a:spcBef>
              <a:spcPct val="0"/>
            </a:spcBef>
            <a:spcAft>
              <a:spcPct val="35000"/>
            </a:spcAft>
            <a:buNone/>
          </a:pPr>
          <a:r>
            <a:rPr lang="en-US" sz="1400" kern="1200" dirty="0">
              <a:solidFill>
                <a:srgbClr val="0070C0"/>
              </a:solidFill>
              <a:latin typeface="Arial" panose="020B0604020202020204" pitchFamily="34" charset="0"/>
              <a:cs typeface="Arial" panose="020B0604020202020204" pitchFamily="34" charset="0"/>
            </a:rPr>
            <a:t>STAGE  12 PLUS Teenagers think more rationally about hypothetical operational events and abstract concepts such as failure and success and where our brain can do destructive reasoning and Egocentric thought.</a:t>
          </a:r>
        </a:p>
        <a:p>
          <a:pPr marL="0" lvl="0" indent="0" algn="l" defTabSz="800100">
            <a:lnSpc>
              <a:spcPct val="90000"/>
            </a:lnSpc>
            <a:spcBef>
              <a:spcPct val="0"/>
            </a:spcBef>
            <a:spcAft>
              <a:spcPct val="35000"/>
            </a:spcAft>
            <a:buNone/>
          </a:pPr>
          <a:endParaRPr lang="en-US" sz="1400" kern="1200" dirty="0">
            <a:solidFill>
              <a:srgbClr val="0070C0"/>
            </a:solidFill>
            <a:latin typeface="Arial" panose="020B0604020202020204" pitchFamily="34" charset="0"/>
            <a:cs typeface="Arial" panose="020B0604020202020204" pitchFamily="34" charset="0"/>
          </a:endParaRPr>
        </a:p>
      </dsp:txBody>
      <dsp:txXfrm>
        <a:off x="7319637" y="3047"/>
        <a:ext cx="1423064" cy="2424290"/>
      </dsp:txXfrm>
    </dsp:sp>
    <dsp:sp modelId="{F62C0D9F-BF11-4D63-A28B-80FA21343A28}">
      <dsp:nvSpPr>
        <dsp:cNvPr id="0" name=""/>
        <dsp:cNvSpPr/>
      </dsp:nvSpPr>
      <dsp:spPr>
        <a:xfrm>
          <a:off x="8725961" y="294973"/>
          <a:ext cx="269960" cy="177153"/>
        </a:xfrm>
        <a:prstGeom prst="triangle">
          <a:avLst>
            <a:gd name="adj" fmla="val 10000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06DEFD-3E20-41CA-8CC7-585BE7A02A00}">
      <dsp:nvSpPr>
        <dsp:cNvPr id="0" name=""/>
        <dsp:cNvSpPr/>
      </dsp:nvSpPr>
      <dsp:spPr>
        <a:xfrm rot="16200000" flipV="1">
          <a:off x="8942222" y="265648"/>
          <a:ext cx="110150" cy="551408"/>
        </a:xfrm>
        <a:prstGeom prst="corner">
          <a:avLst>
            <a:gd name="adj1" fmla="val 16120"/>
            <a:gd name="adj2" fmla="val 1611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1336A4-814F-45EF-B582-2466B0D2E2A7}">
      <dsp:nvSpPr>
        <dsp:cNvPr id="0" name=""/>
        <dsp:cNvSpPr/>
      </dsp:nvSpPr>
      <dsp:spPr>
        <a:xfrm>
          <a:off x="8924598" y="154251"/>
          <a:ext cx="1379981" cy="1209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br>
            <a:rPr lang="en-US" sz="3200" kern="1200" dirty="0"/>
          </a:br>
          <a:endParaRPr lang="en-US" sz="3200" kern="1200" dirty="0"/>
        </a:p>
      </dsp:txBody>
      <dsp:txXfrm>
        <a:off x="8924598" y="154251"/>
        <a:ext cx="1379981" cy="1209635"/>
      </dsp:txXfrm>
    </dsp:sp>
  </dsp:spTree>
</dsp:drawing>
</file>

<file path=ppt/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EB33BB8-6C7A-4BE0-9B55-9EAC48D52EC6}" type="datetimeFigureOut">
              <a:rPr lang="en-US"/>
              <a:t>10/8/2022</a:t>
            </a:fld>
            <a:endParaRPr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3F7AA83-DE31-4E93-AB07-EF7FB05F6670}" type="slidenum">
              <a:rPr/>
              <a:t>‹#›</a:t>
            </a:fld>
            <a:endParaRPr dirty="0"/>
          </a:p>
        </p:txBody>
      </p:sp>
    </p:spTree>
    <p:extLst>
      <p:ext uri="{BB962C8B-B14F-4D97-AF65-F5344CB8AC3E}">
        <p14:creationId xmlns:p14="http://schemas.microsoft.com/office/powerpoint/2010/main" val="3221290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11EF64-F73B-4314-BB6F-BC0937BBDF19}" type="datetimeFigureOut">
              <a:rPr lang="en-US"/>
              <a:t>10/8/2022</a:t>
            </a:fld>
            <a:endParaRPr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5E2820-AFE1-45FA-949E-17BDB534E1DC}" type="slidenum">
              <a:rPr/>
              <a:t>‹#›</a:t>
            </a:fld>
            <a:endParaRPr dirty="0"/>
          </a:p>
        </p:txBody>
      </p:sp>
    </p:spTree>
    <p:extLst>
      <p:ext uri="{BB962C8B-B14F-4D97-AF65-F5344CB8AC3E}">
        <p14:creationId xmlns:p14="http://schemas.microsoft.com/office/powerpoint/2010/main" val="3157997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35E2820-AFE1-45FA-949E-17BDB534E1DC}" type="slidenum">
              <a:rPr lang="en-US" smtClean="0"/>
              <a:t>1</a:t>
            </a:fld>
            <a:endParaRPr lang="en-US" dirty="0"/>
          </a:p>
        </p:txBody>
      </p:sp>
    </p:spTree>
    <p:extLst>
      <p:ext uri="{BB962C8B-B14F-4D97-AF65-F5344CB8AC3E}">
        <p14:creationId xmlns:p14="http://schemas.microsoft.com/office/powerpoint/2010/main" val="306991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5E2820-AFE1-45FA-949E-17BDB534E1DC}" type="slidenum">
              <a:rPr lang="en-GB" smtClean="0"/>
              <a:t>3</a:t>
            </a:fld>
            <a:endParaRPr lang="en-GB" dirty="0"/>
          </a:p>
        </p:txBody>
      </p:sp>
    </p:spTree>
    <p:extLst>
      <p:ext uri="{BB962C8B-B14F-4D97-AF65-F5344CB8AC3E}">
        <p14:creationId xmlns:p14="http://schemas.microsoft.com/office/powerpoint/2010/main" val="35687263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7542409-6A04-4DC6-AC3A-D3758287A8F2}" type="slidenum">
              <a:rPr lang="en-US" smtClean="0"/>
              <a:t>4</a:t>
            </a:fld>
            <a:endParaRPr lang="en-US" dirty="0"/>
          </a:p>
        </p:txBody>
      </p:sp>
    </p:spTree>
    <p:extLst>
      <p:ext uri="{BB962C8B-B14F-4D97-AF65-F5344CB8AC3E}">
        <p14:creationId xmlns:p14="http://schemas.microsoft.com/office/powerpoint/2010/main" val="660935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GB" dirty="0"/>
          </a:p>
        </p:txBody>
      </p:sp>
      <p:sp>
        <p:nvSpPr>
          <p:cNvPr id="4" name="Slide Number Placeholder 3"/>
          <p:cNvSpPr>
            <a:spLocks noGrp="1"/>
          </p:cNvSpPr>
          <p:nvPr>
            <p:ph type="sldNum" sz="quarter" idx="5"/>
          </p:nvPr>
        </p:nvSpPr>
        <p:spPr/>
        <p:txBody>
          <a:bodyPr/>
          <a:lstStyle/>
          <a:p>
            <a:fld id="{935E2820-AFE1-45FA-949E-17BDB534E1DC}" type="slidenum">
              <a:rPr lang="en-GB" smtClean="0"/>
              <a:t>5</a:t>
            </a:fld>
            <a:endParaRPr lang="en-GB" dirty="0"/>
          </a:p>
        </p:txBody>
      </p:sp>
    </p:spTree>
    <p:extLst>
      <p:ext uri="{BB962C8B-B14F-4D97-AF65-F5344CB8AC3E}">
        <p14:creationId xmlns:p14="http://schemas.microsoft.com/office/powerpoint/2010/main" val="27495966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5E2820-AFE1-45FA-949E-17BDB534E1DC}" type="slidenum">
              <a:rPr lang="en-GB" smtClean="0"/>
              <a:t>6</a:t>
            </a:fld>
            <a:endParaRPr lang="en-GB" dirty="0"/>
          </a:p>
        </p:txBody>
      </p:sp>
    </p:spTree>
    <p:extLst>
      <p:ext uri="{BB962C8B-B14F-4D97-AF65-F5344CB8AC3E}">
        <p14:creationId xmlns:p14="http://schemas.microsoft.com/office/powerpoint/2010/main" val="17845411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5E2820-AFE1-45FA-949E-17BDB534E1DC}" type="slidenum">
              <a:rPr lang="en-GB" smtClean="0"/>
              <a:t>7</a:t>
            </a:fld>
            <a:endParaRPr lang="en-GB" dirty="0"/>
          </a:p>
        </p:txBody>
      </p:sp>
    </p:spTree>
    <p:extLst>
      <p:ext uri="{BB962C8B-B14F-4D97-AF65-F5344CB8AC3E}">
        <p14:creationId xmlns:p14="http://schemas.microsoft.com/office/powerpoint/2010/main" val="26742815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3" y="304800"/>
            <a:ext cx="7091361" cy="2793906"/>
          </a:xfrm>
        </p:spPr>
        <p:txBody>
          <a:bodyPr anchor="b">
            <a:normAutofit/>
          </a:bodyPr>
          <a:lstStyle>
            <a:lvl1pPr algn="l">
              <a:lnSpc>
                <a:spcPct val="80000"/>
              </a:lnSpc>
              <a:defRPr sz="6600"/>
            </a:lvl1pPr>
          </a:lstStyle>
          <a:p>
            <a:r>
              <a:rPr lang="en-US"/>
              <a:t>Click to edit Master title style</a:t>
            </a:r>
            <a:endParaRPr/>
          </a:p>
        </p:txBody>
      </p:sp>
      <p:sp>
        <p:nvSpPr>
          <p:cNvPr id="3" name="Subtitle 2"/>
          <p:cNvSpPr>
            <a:spLocks noGrp="1"/>
          </p:cNvSpPr>
          <p:nvPr>
            <p:ph type="subTitle" idx="1"/>
          </p:nvPr>
        </p:nvSpPr>
        <p:spPr>
          <a:xfrm>
            <a:off x="1065213" y="3108804"/>
            <a:ext cx="7091361" cy="838200"/>
          </a:xfrm>
        </p:spPr>
        <p:txBody>
          <a:bodyPr/>
          <a:lstStyle>
            <a:lvl1pPr marL="0" indent="0" algn="l">
              <a:spcBef>
                <a:spcPts val="0"/>
              </a:spcBef>
              <a:buNone/>
              <a:defRPr sz="24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8" name="Date Placeholder 7"/>
          <p:cNvSpPr>
            <a:spLocks noGrp="1"/>
          </p:cNvSpPr>
          <p:nvPr>
            <p:ph type="dt" sz="half" idx="10"/>
          </p:nvPr>
        </p:nvSpPr>
        <p:spPr/>
        <p:txBody>
          <a:bodyPr/>
          <a:lstStyle/>
          <a:p>
            <a:fld id="{9D3B9702-7FBF-4720-8670-571C5E7EEDDE}" type="datetime1">
              <a:rPr lang="en-US"/>
              <a:t>10/8/2022</a:t>
            </a:fld>
            <a:endParaRPr dirty="0"/>
          </a:p>
        </p:txBody>
      </p:sp>
      <p:sp>
        <p:nvSpPr>
          <p:cNvPr id="9" name="Footer Placeholder 8"/>
          <p:cNvSpPr>
            <a:spLocks noGrp="1"/>
          </p:cNvSpPr>
          <p:nvPr>
            <p:ph type="ftr" sz="quarter" idx="11"/>
          </p:nvPr>
        </p:nvSpPr>
        <p:spPr/>
        <p:txBody>
          <a:bodyPr/>
          <a:lstStyle/>
          <a:p>
            <a:endParaRPr dirty="0"/>
          </a:p>
        </p:txBody>
      </p:sp>
      <p:sp>
        <p:nvSpPr>
          <p:cNvPr id="10" name="Slide Number Placeholder 9"/>
          <p:cNvSpPr>
            <a:spLocks noGrp="1"/>
          </p:cNvSpPr>
          <p:nvPr>
            <p:ph type="sldNum" sz="quarter" idx="12"/>
          </p:nvPr>
        </p:nvSpPr>
        <p:spPr/>
        <p:txBody>
          <a:bodyPr/>
          <a:lstStyle/>
          <a:p>
            <a:fld id="{8FDBFFB2-86D9-4B8F-A59A-553A60B94BBE}" type="slidenum">
              <a:rPr/>
              <a:pPr/>
              <a:t>‹#›</a:t>
            </a:fld>
            <a:endParaRPr dirty="0"/>
          </a:p>
        </p:txBody>
      </p:sp>
    </p:spTree>
    <p:extLst>
      <p:ext uri="{BB962C8B-B14F-4D97-AF65-F5344CB8AC3E}">
        <p14:creationId xmlns:p14="http://schemas.microsoft.com/office/powerpoint/2010/main" val="1890547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B3AF48E-ABA0-4B58-B562-D1D7408067C4}" type="datetime1">
              <a:rPr lang="en-US"/>
              <a:t>10/8/2022</a:t>
            </a:fld>
            <a:endParaRPr dirty="0"/>
          </a:p>
        </p:txBody>
      </p:sp>
      <p:sp>
        <p:nvSpPr>
          <p:cNvPr id="5" name="Footer Placeholder 4"/>
          <p:cNvSpPr>
            <a:spLocks noGrp="1"/>
          </p:cNvSpPr>
          <p:nvPr>
            <p:ph type="ftr" sz="quarter" idx="11"/>
          </p:nvPr>
        </p:nvSpPr>
        <p:spPr/>
        <p:txBody>
          <a:bodyPr/>
          <a:lstStyle/>
          <a:p>
            <a:endParaRPr dirty="0"/>
          </a:p>
        </p:txBody>
      </p:sp>
      <p:sp>
        <p:nvSpPr>
          <p:cNvPr id="6" name="Slide Number Placeholder 5"/>
          <p:cNvSpPr>
            <a:spLocks noGrp="1"/>
          </p:cNvSpPr>
          <p:nvPr>
            <p:ph type="sldNum" sz="quarter" idx="12"/>
          </p:nvPr>
        </p:nvSpPr>
        <p:spPr/>
        <p:txBody>
          <a:bodyPr/>
          <a:lstStyle/>
          <a:p>
            <a:fld id="{8FDBFFB2-86D9-4B8F-A59A-553A60B94BBE}" type="slidenum">
              <a:rPr/>
              <a:t>‹#›</a:t>
            </a:fld>
            <a:endParaRPr dirty="0"/>
          </a:p>
        </p:txBody>
      </p:sp>
    </p:spTree>
    <p:extLst>
      <p:ext uri="{BB962C8B-B14F-4D97-AF65-F5344CB8AC3E}">
        <p14:creationId xmlns:p14="http://schemas.microsoft.com/office/powerpoint/2010/main" val="2589990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0013" y="1600200"/>
            <a:ext cx="6400801" cy="2486025"/>
          </a:xfrm>
        </p:spPr>
        <p:txBody>
          <a:bodyPr anchor="b">
            <a:normAutofit/>
          </a:bodyPr>
          <a:lstStyle>
            <a:lvl1pPr>
              <a:defRPr sz="5200"/>
            </a:lvl1pPr>
          </a:lstStyle>
          <a:p>
            <a:r>
              <a:rPr lang="en-US"/>
              <a:t>Click to edit Master title style</a:t>
            </a:r>
            <a:endParaRPr/>
          </a:p>
        </p:txBody>
      </p:sp>
      <p:sp>
        <p:nvSpPr>
          <p:cNvPr id="3" name="Text Placeholder 2"/>
          <p:cNvSpPr>
            <a:spLocks noGrp="1"/>
          </p:cNvSpPr>
          <p:nvPr>
            <p:ph type="body" idx="1"/>
          </p:nvPr>
        </p:nvSpPr>
        <p:spPr>
          <a:xfrm>
            <a:off x="5180011" y="4105029"/>
            <a:ext cx="6400801" cy="914400"/>
          </a:xfrm>
        </p:spPr>
        <p:txBody>
          <a:bodyPr>
            <a:normAutofit/>
          </a:bodyPr>
          <a:lstStyle>
            <a:lvl1pPr marL="0" indent="0">
              <a:buNone/>
              <a:defRPr sz="2000">
                <a:solidFill>
                  <a:schemeClr val="accent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A5034C-8BD9-4B0C-893B-33834FAB227F}" type="datetime1">
              <a:rPr lang="en-US"/>
              <a:t>10/8/2022</a:t>
            </a:fld>
            <a:endParaRPr dirty="0"/>
          </a:p>
        </p:txBody>
      </p:sp>
      <p:sp>
        <p:nvSpPr>
          <p:cNvPr id="5" name="Footer Placeholder 4"/>
          <p:cNvSpPr>
            <a:spLocks noGrp="1"/>
          </p:cNvSpPr>
          <p:nvPr>
            <p:ph type="ftr" sz="quarter" idx="11"/>
          </p:nvPr>
        </p:nvSpPr>
        <p:spPr/>
        <p:txBody>
          <a:bodyPr/>
          <a:lstStyle/>
          <a:p>
            <a:endParaRPr dirty="0"/>
          </a:p>
        </p:txBody>
      </p:sp>
      <p:sp>
        <p:nvSpPr>
          <p:cNvPr id="6" name="Slide Number Placeholder 5"/>
          <p:cNvSpPr>
            <a:spLocks noGrp="1"/>
          </p:cNvSpPr>
          <p:nvPr>
            <p:ph type="sldNum" sz="quarter" idx="12"/>
          </p:nvPr>
        </p:nvSpPr>
        <p:spPr/>
        <p:txBody>
          <a:bodyPr/>
          <a:lstStyle/>
          <a:p>
            <a:fld id="{8FDBFFB2-86D9-4B8F-A59A-553A60B94BBE}" type="slidenum">
              <a:rPr/>
              <a:t>‹#›</a:t>
            </a:fld>
            <a:endParaRPr dirty="0"/>
          </a:p>
        </p:txBody>
      </p:sp>
    </p:spTree>
    <p:extLst>
      <p:ext uri="{BB962C8B-B14F-4D97-AF65-F5344CB8AC3E}">
        <p14:creationId xmlns:p14="http://schemas.microsoft.com/office/powerpoint/2010/main" val="2117916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2208213" y="1600200"/>
            <a:ext cx="4572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7008813" y="1600200"/>
            <a:ext cx="4572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7CD787AA-CBCD-47F9-A04C-7106C508CDE4}" type="datetime1">
              <a:rPr lang="en-US"/>
              <a:t>10/8/2022</a:t>
            </a:fld>
            <a:endParaRPr dirty="0"/>
          </a:p>
        </p:txBody>
      </p:sp>
      <p:sp>
        <p:nvSpPr>
          <p:cNvPr id="6" name="Footer Placeholder 5"/>
          <p:cNvSpPr>
            <a:spLocks noGrp="1"/>
          </p:cNvSpPr>
          <p:nvPr>
            <p:ph type="ftr" sz="quarter" idx="11"/>
          </p:nvPr>
        </p:nvSpPr>
        <p:spPr/>
        <p:txBody>
          <a:bodyPr/>
          <a:lstStyle/>
          <a:p>
            <a:endParaRPr dirty="0"/>
          </a:p>
        </p:txBody>
      </p:sp>
      <p:sp>
        <p:nvSpPr>
          <p:cNvPr id="7" name="Slide Number Placeholder 6"/>
          <p:cNvSpPr>
            <a:spLocks noGrp="1"/>
          </p:cNvSpPr>
          <p:nvPr>
            <p:ph type="sldNum" sz="quarter" idx="12"/>
          </p:nvPr>
        </p:nvSpPr>
        <p:spPr/>
        <p:txBody>
          <a:bodyPr/>
          <a:lstStyle/>
          <a:p>
            <a:fld id="{8FDBFFB2-86D9-4B8F-A59A-553A60B94BBE}" type="slidenum">
              <a:rPr/>
              <a:t>‹#›</a:t>
            </a:fld>
            <a:endParaRPr dirty="0"/>
          </a:p>
        </p:txBody>
      </p:sp>
    </p:spTree>
    <p:extLst>
      <p:ext uri="{BB962C8B-B14F-4D97-AF65-F5344CB8AC3E}">
        <p14:creationId xmlns:p14="http://schemas.microsoft.com/office/powerpoint/2010/main" val="3607751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22082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208213" y="2505075"/>
            <a:ext cx="4572000" cy="33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7008813" y="1600200"/>
            <a:ext cx="4572000" cy="823912"/>
          </a:xfrm>
        </p:spPr>
        <p:txBody>
          <a:bodyPr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008813" y="2505075"/>
            <a:ext cx="4572000" cy="33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AD1CC9DD-75F5-4611-BA0B-CFB1A226639C}" type="datetime1">
              <a:rPr lang="en-US"/>
              <a:t>10/8/2022</a:t>
            </a:fld>
            <a:endParaRPr dirty="0"/>
          </a:p>
        </p:txBody>
      </p:sp>
      <p:sp>
        <p:nvSpPr>
          <p:cNvPr id="8" name="Footer Placeholder 7"/>
          <p:cNvSpPr>
            <a:spLocks noGrp="1"/>
          </p:cNvSpPr>
          <p:nvPr>
            <p:ph type="ftr" sz="quarter" idx="11"/>
          </p:nvPr>
        </p:nvSpPr>
        <p:spPr/>
        <p:txBody>
          <a:bodyPr/>
          <a:lstStyle/>
          <a:p>
            <a:endParaRPr dirty="0"/>
          </a:p>
        </p:txBody>
      </p:sp>
      <p:sp>
        <p:nvSpPr>
          <p:cNvPr id="9" name="Slide Number Placeholder 8"/>
          <p:cNvSpPr>
            <a:spLocks noGrp="1"/>
          </p:cNvSpPr>
          <p:nvPr>
            <p:ph type="sldNum" sz="quarter" idx="12"/>
          </p:nvPr>
        </p:nvSpPr>
        <p:spPr/>
        <p:txBody>
          <a:bodyPr/>
          <a:lstStyle/>
          <a:p>
            <a:fld id="{8FDBFFB2-86D9-4B8F-A59A-553A60B94BBE}" type="slidenum">
              <a:rPr/>
              <a:t>‹#›</a:t>
            </a:fld>
            <a:endParaRPr dirty="0"/>
          </a:p>
        </p:txBody>
      </p:sp>
    </p:spTree>
    <p:extLst>
      <p:ext uri="{BB962C8B-B14F-4D97-AF65-F5344CB8AC3E}">
        <p14:creationId xmlns:p14="http://schemas.microsoft.com/office/powerpoint/2010/main" val="3833046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980F1F9-2D3D-4243-878F-D000C3F2A1C4}" type="datetime1">
              <a:rPr lang="en-US"/>
              <a:t>10/8/2022</a:t>
            </a:fld>
            <a:endParaRPr dirty="0"/>
          </a:p>
        </p:txBody>
      </p:sp>
      <p:sp>
        <p:nvSpPr>
          <p:cNvPr id="4" name="Footer Placeholder 3"/>
          <p:cNvSpPr>
            <a:spLocks noGrp="1"/>
          </p:cNvSpPr>
          <p:nvPr>
            <p:ph type="ftr" sz="quarter" idx="11"/>
          </p:nvPr>
        </p:nvSpPr>
        <p:spPr/>
        <p:txBody>
          <a:bodyPr/>
          <a:lstStyle/>
          <a:p>
            <a:endParaRPr dirty="0"/>
          </a:p>
        </p:txBody>
      </p:sp>
      <p:sp>
        <p:nvSpPr>
          <p:cNvPr id="5" name="Slide Number Placeholder 4"/>
          <p:cNvSpPr>
            <a:spLocks noGrp="1"/>
          </p:cNvSpPr>
          <p:nvPr>
            <p:ph type="sldNum" sz="quarter" idx="12"/>
          </p:nvPr>
        </p:nvSpPr>
        <p:spPr/>
        <p:txBody>
          <a:bodyPr/>
          <a:lstStyle/>
          <a:p>
            <a:fld id="{8FDBFFB2-86D9-4B8F-A59A-553A60B94BBE}" type="slidenum">
              <a:rPr/>
              <a:t>‹#›</a:t>
            </a:fld>
            <a:endParaRPr dirty="0"/>
          </a:p>
        </p:txBody>
      </p:sp>
    </p:spTree>
    <p:extLst>
      <p:ext uri="{BB962C8B-B14F-4D97-AF65-F5344CB8AC3E}">
        <p14:creationId xmlns:p14="http://schemas.microsoft.com/office/powerpoint/2010/main" val="3698309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ABCBE8-1824-4658-A8BB-BECFAEB7E35A}" type="datetime1">
              <a:rPr lang="en-US"/>
              <a:t>10/8/2022</a:t>
            </a:fld>
            <a:endParaRPr dirty="0"/>
          </a:p>
        </p:txBody>
      </p:sp>
      <p:sp>
        <p:nvSpPr>
          <p:cNvPr id="3" name="Footer Placeholder 2"/>
          <p:cNvSpPr>
            <a:spLocks noGrp="1"/>
          </p:cNvSpPr>
          <p:nvPr>
            <p:ph type="ftr" sz="quarter" idx="11"/>
          </p:nvPr>
        </p:nvSpPr>
        <p:spPr/>
        <p:txBody>
          <a:bodyPr/>
          <a:lstStyle/>
          <a:p>
            <a:endParaRPr dirty="0"/>
          </a:p>
        </p:txBody>
      </p:sp>
      <p:sp>
        <p:nvSpPr>
          <p:cNvPr id="4" name="Slide Number Placeholder 3"/>
          <p:cNvSpPr>
            <a:spLocks noGrp="1"/>
          </p:cNvSpPr>
          <p:nvPr>
            <p:ph type="sldNum" sz="quarter" idx="12"/>
          </p:nvPr>
        </p:nvSpPr>
        <p:spPr/>
        <p:txBody>
          <a:bodyPr/>
          <a:lstStyle/>
          <a:p>
            <a:fld id="{8FDBFFB2-86D9-4B8F-A59A-553A60B94BBE}" type="slidenum">
              <a:rPr/>
              <a:t>‹#›</a:t>
            </a:fld>
            <a:endParaRPr dirty="0"/>
          </a:p>
        </p:txBody>
      </p:sp>
    </p:spTree>
    <p:extLst>
      <p:ext uri="{BB962C8B-B14F-4D97-AF65-F5344CB8AC3E}">
        <p14:creationId xmlns:p14="http://schemas.microsoft.com/office/powerpoint/2010/main" val="2222526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3" name="Content Placeholder 2"/>
          <p:cNvSpPr>
            <a:spLocks noGrp="1"/>
          </p:cNvSpPr>
          <p:nvPr>
            <p:ph idx="1"/>
          </p:nvPr>
        </p:nvSpPr>
        <p:spPr>
          <a:xfrm>
            <a:off x="1293813" y="533400"/>
            <a:ext cx="6858000" cy="4800600"/>
          </a:xfrm>
        </p:spPr>
        <p:txBody>
          <a:bodyPr>
            <a:normAutofit/>
          </a:bodyPr>
          <a:lstStyle>
            <a:lvl1pPr>
              <a:defRPr sz="2400"/>
            </a:lvl1pPr>
            <a:lvl2pPr>
              <a:defRPr sz="2000"/>
            </a:lvl2pPr>
            <a:lvl3pPr>
              <a:defRPr sz="1800"/>
            </a:lvl3pPr>
            <a:lvl4pPr>
              <a:defRPr sz="16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85CD17-C377-4DE5-9FCA-CC7471605C58}" type="datetime1">
              <a:rPr lang="en-US"/>
              <a:t>10/8/2022</a:t>
            </a:fld>
            <a:endParaRPr dirty="0"/>
          </a:p>
        </p:txBody>
      </p:sp>
      <p:sp>
        <p:nvSpPr>
          <p:cNvPr id="6" name="Footer Placeholder 5"/>
          <p:cNvSpPr>
            <a:spLocks noGrp="1"/>
          </p:cNvSpPr>
          <p:nvPr>
            <p:ph type="ftr" sz="quarter" idx="11"/>
          </p:nvPr>
        </p:nvSpPr>
        <p:spPr/>
        <p:txBody>
          <a:bodyPr/>
          <a:lstStyle/>
          <a:p>
            <a:endParaRPr dirty="0"/>
          </a:p>
        </p:txBody>
      </p:sp>
      <p:sp>
        <p:nvSpPr>
          <p:cNvPr id="7" name="Slide Number Placeholder 6"/>
          <p:cNvSpPr>
            <a:spLocks noGrp="1"/>
          </p:cNvSpPr>
          <p:nvPr>
            <p:ph type="sldNum" sz="quarter" idx="12"/>
          </p:nvPr>
        </p:nvSpPr>
        <p:spPr/>
        <p:txBody>
          <a:bodyPr/>
          <a:lstStyle/>
          <a:p>
            <a:fld id="{8FDBFFB2-86D9-4B8F-A59A-553A60B94BBE}" type="slidenum">
              <a:rPr/>
              <a:t>‹#›</a:t>
            </a:fld>
            <a:endParaRPr dirty="0"/>
          </a:p>
        </p:txBody>
      </p:sp>
    </p:spTree>
    <p:extLst>
      <p:ext uri="{BB962C8B-B14F-4D97-AF65-F5344CB8AC3E}">
        <p14:creationId xmlns:p14="http://schemas.microsoft.com/office/powerpoint/2010/main" val="1897700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anchor="b">
            <a:normAutofit/>
          </a:bodyPr>
          <a:lstStyle>
            <a:lvl1pPr>
              <a:defRPr sz="2600">
                <a:solidFill>
                  <a:schemeClr val="accent2"/>
                </a:solidFill>
              </a:defRPr>
            </a:lvl1pPr>
          </a:lstStyle>
          <a:p>
            <a:r>
              <a:rPr lang="en-US"/>
              <a:t>Click to edit Master title style</a:t>
            </a:r>
            <a:endParaRPr/>
          </a:p>
        </p:txBody>
      </p:sp>
      <p:sp>
        <p:nvSpPr>
          <p:cNvPr id="8" name="Rounded Rectangle 7"/>
          <p:cNvSpPr/>
          <p:nvPr/>
        </p:nvSpPr>
        <p:spPr>
          <a:xfrm>
            <a:off x="1293812" y="533400"/>
            <a:ext cx="6858001" cy="4800600"/>
          </a:xfrm>
          <a:prstGeom prst="roundRect">
            <a:avLst>
              <a:gd name="adj" fmla="val 4409"/>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sp>
        <p:nvSpPr>
          <p:cNvPr id="3" name="Picture Placeholder 2" descr="An empty placeholder to add an image. Click on the placeholder and select the image that you wish to add."/>
          <p:cNvSpPr>
            <a:spLocks noGrp="1"/>
          </p:cNvSpPr>
          <p:nvPr>
            <p:ph type="pic" idx="1"/>
          </p:nvPr>
        </p:nvSpPr>
        <p:spPr>
          <a:xfrm>
            <a:off x="1408112" y="647700"/>
            <a:ext cx="6629400" cy="4572000"/>
          </a:xfrm>
          <a:prstGeom prst="roundRect">
            <a:avLst>
              <a:gd name="adj" fmla="val 3725"/>
            </a:avLst>
          </a:prstGeom>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dirty="0"/>
          </a:p>
        </p:txBody>
      </p:sp>
      <p:sp>
        <p:nvSpPr>
          <p:cNvPr id="4" name="Text Placeholder 3"/>
          <p:cNvSpPr>
            <a:spLocks noGrp="1"/>
          </p:cNvSpPr>
          <p:nvPr>
            <p:ph type="body" sz="half" idx="2"/>
          </p:nvPr>
        </p:nvSpPr>
        <p:spPr>
          <a:xfrm>
            <a:off x="8837614" y="4583187"/>
            <a:ext cx="2743200" cy="1131813"/>
          </a:xfrm>
        </p:spPr>
        <p:txBody>
          <a:bodyPr>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9BE9F02-BE96-4BAE-86A5-1FA60D24CAE2}" type="datetime1">
              <a:rPr lang="en-US"/>
              <a:t>10/8/2022</a:t>
            </a:fld>
            <a:endParaRPr dirty="0"/>
          </a:p>
        </p:txBody>
      </p:sp>
      <p:sp>
        <p:nvSpPr>
          <p:cNvPr id="6" name="Footer Placeholder 5"/>
          <p:cNvSpPr>
            <a:spLocks noGrp="1"/>
          </p:cNvSpPr>
          <p:nvPr>
            <p:ph type="ftr" sz="quarter" idx="11"/>
          </p:nvPr>
        </p:nvSpPr>
        <p:spPr/>
        <p:txBody>
          <a:bodyPr/>
          <a:lstStyle/>
          <a:p>
            <a:endParaRPr dirty="0"/>
          </a:p>
        </p:txBody>
      </p:sp>
      <p:sp>
        <p:nvSpPr>
          <p:cNvPr id="7" name="Slide Number Placeholder 6"/>
          <p:cNvSpPr>
            <a:spLocks noGrp="1"/>
          </p:cNvSpPr>
          <p:nvPr>
            <p:ph type="sldNum" sz="quarter" idx="12"/>
          </p:nvPr>
        </p:nvSpPr>
        <p:spPr/>
        <p:txBody>
          <a:bodyPr/>
          <a:lstStyle/>
          <a:p>
            <a:fld id="{8FDBFFB2-86D9-4B8F-A59A-553A60B94BBE}" type="slidenum">
              <a:rPr/>
              <a:t>‹#›</a:t>
            </a:fld>
            <a:endParaRPr dirty="0"/>
          </a:p>
        </p:txBody>
      </p:sp>
    </p:spTree>
    <p:extLst>
      <p:ext uri="{BB962C8B-B14F-4D97-AF65-F5344CB8AC3E}">
        <p14:creationId xmlns:p14="http://schemas.microsoft.com/office/powerpoint/2010/main" val="63930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427AEA-BBBB-4C9B-AB23-214EAA8AB789}" type="datetime1">
              <a:rPr lang="en-US"/>
              <a:t>10/8/2022</a:t>
            </a:fld>
            <a:endParaRPr dirty="0"/>
          </a:p>
        </p:txBody>
      </p:sp>
      <p:sp>
        <p:nvSpPr>
          <p:cNvPr id="5" name="Footer Placeholder 4"/>
          <p:cNvSpPr>
            <a:spLocks noGrp="1"/>
          </p:cNvSpPr>
          <p:nvPr>
            <p:ph type="ftr" sz="quarter" idx="11"/>
          </p:nvPr>
        </p:nvSpPr>
        <p:spPr/>
        <p:txBody>
          <a:bodyPr/>
          <a:lstStyle/>
          <a:p>
            <a:endParaRPr dirty="0"/>
          </a:p>
        </p:txBody>
      </p:sp>
      <p:sp>
        <p:nvSpPr>
          <p:cNvPr id="6" name="Slide Number Placeholder 5"/>
          <p:cNvSpPr>
            <a:spLocks noGrp="1"/>
          </p:cNvSpPr>
          <p:nvPr>
            <p:ph type="sldNum" sz="quarter" idx="12"/>
          </p:nvPr>
        </p:nvSpPr>
        <p:spPr/>
        <p:txBody>
          <a:bodyPr/>
          <a:lstStyle/>
          <a:p>
            <a:fld id="{8FDBFFB2-86D9-4B8F-A59A-553A60B94BBE}" type="slidenum">
              <a:rPr/>
              <a:t>‹#›</a:t>
            </a:fld>
            <a:endParaRPr dirty="0"/>
          </a:p>
        </p:txBody>
      </p:sp>
    </p:spTree>
    <p:extLst>
      <p:ext uri="{BB962C8B-B14F-4D97-AF65-F5344CB8AC3E}">
        <p14:creationId xmlns:p14="http://schemas.microsoft.com/office/powerpoint/2010/main" val="4207666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65014" y="304801"/>
            <a:ext cx="1715800" cy="54102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2209800" y="304801"/>
            <a:ext cx="7502814"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791CA30-F5CD-4CA0-B16A-349C6F830700}" type="datetime1">
              <a:rPr lang="en-US"/>
              <a:t>10/8/2022</a:t>
            </a:fld>
            <a:endParaRPr dirty="0"/>
          </a:p>
        </p:txBody>
      </p:sp>
      <p:sp>
        <p:nvSpPr>
          <p:cNvPr id="5" name="Footer Placeholder 4"/>
          <p:cNvSpPr>
            <a:spLocks noGrp="1"/>
          </p:cNvSpPr>
          <p:nvPr>
            <p:ph type="ftr" sz="quarter" idx="11"/>
          </p:nvPr>
        </p:nvSpPr>
        <p:spPr/>
        <p:txBody>
          <a:bodyPr/>
          <a:lstStyle/>
          <a:p>
            <a:endParaRPr dirty="0"/>
          </a:p>
        </p:txBody>
      </p:sp>
      <p:sp>
        <p:nvSpPr>
          <p:cNvPr id="6" name="Slide Number Placeholder 5"/>
          <p:cNvSpPr>
            <a:spLocks noGrp="1"/>
          </p:cNvSpPr>
          <p:nvPr>
            <p:ph type="sldNum" sz="quarter" idx="12"/>
          </p:nvPr>
        </p:nvSpPr>
        <p:spPr/>
        <p:txBody>
          <a:bodyPr/>
          <a:lstStyle/>
          <a:p>
            <a:fld id="{8FDBFFB2-86D9-4B8F-A59A-553A60B94BBE}" type="slidenum">
              <a:rPr/>
              <a:t>‹#›</a:t>
            </a:fld>
            <a:endParaRPr dirty="0"/>
          </a:p>
        </p:txBody>
      </p:sp>
    </p:spTree>
    <p:extLst>
      <p:ext uri="{BB962C8B-B14F-4D97-AF65-F5344CB8AC3E}">
        <p14:creationId xmlns:p14="http://schemas.microsoft.com/office/powerpoint/2010/main" val="12994977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08213" y="304800"/>
            <a:ext cx="9372600" cy="1200416"/>
          </a:xfrm>
          <a:prstGeom prst="rect">
            <a:avLst/>
          </a:prstGeom>
        </p:spPr>
        <p:txBody>
          <a:bodyPr vert="horz" lIns="91440" tIns="45720" rIns="91440" bIns="45720" rtlCol="0" anchor="b">
            <a:normAutofit/>
          </a:bodyPr>
          <a:lstStyle/>
          <a:p>
            <a:r>
              <a:rPr lang="en-US"/>
              <a:t>Click to edit Master title style</a:t>
            </a:r>
            <a:endParaRPr dirty="0"/>
          </a:p>
        </p:txBody>
      </p:sp>
      <p:sp>
        <p:nvSpPr>
          <p:cNvPr id="3" name="Text Placeholder 2"/>
          <p:cNvSpPr>
            <a:spLocks noGrp="1"/>
          </p:cNvSpPr>
          <p:nvPr>
            <p:ph type="body" idx="1"/>
          </p:nvPr>
        </p:nvSpPr>
        <p:spPr>
          <a:xfrm>
            <a:off x="2208213" y="1600200"/>
            <a:ext cx="93726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253576" y="6505078"/>
            <a:ext cx="964036" cy="228600"/>
          </a:xfrm>
          <a:prstGeom prst="rect">
            <a:avLst/>
          </a:prstGeom>
        </p:spPr>
        <p:txBody>
          <a:bodyPr vert="horz" lIns="91440" tIns="45720" rIns="91440" bIns="45720" rtlCol="0" anchor="ctr"/>
          <a:lstStyle>
            <a:lvl1pPr algn="l">
              <a:defRPr sz="1100">
                <a:solidFill>
                  <a:schemeClr val="tx2"/>
                </a:solidFill>
              </a:defRPr>
            </a:lvl1pPr>
          </a:lstStyle>
          <a:p>
            <a:fld id="{9D3B9702-7FBF-4720-8670-571C5E7EEDDE}" type="datetime1">
              <a:rPr lang="en-US" smtClean="0"/>
              <a:pPr/>
              <a:t>10/8/2022</a:t>
            </a:fld>
            <a:endParaRPr lang="en-US" dirty="0"/>
          </a:p>
        </p:txBody>
      </p:sp>
      <p:sp>
        <p:nvSpPr>
          <p:cNvPr id="5" name="Footer Placeholder 4"/>
          <p:cNvSpPr>
            <a:spLocks noGrp="1"/>
          </p:cNvSpPr>
          <p:nvPr>
            <p:ph type="ftr" sz="quarter" idx="3"/>
          </p:nvPr>
        </p:nvSpPr>
        <p:spPr>
          <a:xfrm>
            <a:off x="1280159" y="6505078"/>
            <a:ext cx="6876415" cy="228600"/>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sp>
        <p:nvSpPr>
          <p:cNvPr id="6" name="Slide Number Placeholder 5"/>
          <p:cNvSpPr>
            <a:spLocks noGrp="1"/>
          </p:cNvSpPr>
          <p:nvPr>
            <p:ph type="sldNum" sz="quarter" idx="4"/>
          </p:nvPr>
        </p:nvSpPr>
        <p:spPr>
          <a:xfrm>
            <a:off x="11580814" y="6280298"/>
            <a:ext cx="533399" cy="349101"/>
          </a:xfrm>
          <a:prstGeom prst="rect">
            <a:avLst/>
          </a:prstGeom>
        </p:spPr>
        <p:txBody>
          <a:bodyPr vert="horz" lIns="91440" tIns="45720" rIns="91440" bIns="45720" rtlCol="0" anchor="ctr"/>
          <a:lstStyle>
            <a:lvl1pPr algn="ctr">
              <a:defRPr sz="1100" b="1">
                <a:solidFill>
                  <a:srgbClr val="AB3C19"/>
                </a:solidFill>
              </a:defRPr>
            </a:lvl1pPr>
          </a:lstStyle>
          <a:p>
            <a:fld id="{8FDBFFB2-86D9-4B8F-A59A-553A60B94BBE}" type="slidenum">
              <a:rPr lang="en-US" smtClean="0"/>
              <a:pPr/>
              <a:t>‹#›</a:t>
            </a:fld>
            <a:endParaRPr lang="en-US" dirty="0"/>
          </a:p>
        </p:txBody>
      </p:sp>
    </p:spTree>
    <p:extLst>
      <p:ext uri="{BB962C8B-B14F-4D97-AF65-F5344CB8AC3E}">
        <p14:creationId xmlns:p14="http://schemas.microsoft.com/office/powerpoint/2010/main" val="1170255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3400" kern="1200">
          <a:solidFill>
            <a:schemeClr val="tx1"/>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www.simplypsychology.org/piaget.html" TargetMode="External"/><Relationship Id="rId2" Type="http://schemas.openxmlformats.org/officeDocument/2006/relationships/hyperlink" Target="https://www.ncbi.nlm.nih.gov/books/NBK448206"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10800000" flipV="1">
            <a:off x="284204" y="506627"/>
            <a:ext cx="7686417" cy="790832"/>
          </a:xfrm>
        </p:spPr>
        <p:txBody>
          <a:bodyPr>
            <a:noAutofit/>
          </a:bodyPr>
          <a:lstStyle/>
          <a:p>
            <a:pPr>
              <a:lnSpc>
                <a:spcPct val="150000"/>
              </a:lnSpc>
            </a:pPr>
            <a:r>
              <a:rPr lang="en-US" sz="2400" dirty="0">
                <a:solidFill>
                  <a:srgbClr val="C00000"/>
                </a:solidFill>
                <a:latin typeface="Arial" panose="020B0604020202020204" pitchFamily="34" charset="0"/>
                <a:cs typeface="Arial" panose="020B0604020202020204" pitchFamily="34" charset="0"/>
              </a:rPr>
              <a:t>Why is Psychology necessary while Working as a Social Worker? </a:t>
            </a:r>
          </a:p>
        </p:txBody>
      </p:sp>
      <p:sp>
        <p:nvSpPr>
          <p:cNvPr id="3" name="Subtitle 2"/>
          <p:cNvSpPr>
            <a:spLocks noGrp="1"/>
          </p:cNvSpPr>
          <p:nvPr>
            <p:ph type="subTitle" idx="1"/>
          </p:nvPr>
        </p:nvSpPr>
        <p:spPr>
          <a:xfrm>
            <a:off x="284205" y="1791730"/>
            <a:ext cx="9675341" cy="2471351"/>
          </a:xfrm>
        </p:spPr>
        <p:txBody>
          <a:bodyPr>
            <a:normAutofit fontScale="92500" lnSpcReduction="10000"/>
          </a:bodyPr>
          <a:lstStyle/>
          <a:p>
            <a:endParaRPr lang="en-US" dirty="0"/>
          </a:p>
          <a:p>
            <a:pPr>
              <a:lnSpc>
                <a:spcPct val="150000"/>
              </a:lnSpc>
            </a:pPr>
            <a:r>
              <a:rPr lang="en-US" sz="2000" dirty="0">
                <a:solidFill>
                  <a:srgbClr val="C00000"/>
                </a:solidFill>
                <a:latin typeface="Arial" panose="020B0604020202020204" pitchFamily="34" charset="0"/>
                <a:cs typeface="Arial" panose="020B0604020202020204" pitchFamily="34" charset="0"/>
              </a:rPr>
              <a:t>Psychology for Health and Social Care </a:t>
            </a:r>
          </a:p>
          <a:p>
            <a:pPr>
              <a:lnSpc>
                <a:spcPct val="150000"/>
              </a:lnSpc>
            </a:pPr>
            <a:r>
              <a:rPr lang="en-US" sz="2000" dirty="0">
                <a:solidFill>
                  <a:srgbClr val="C00000"/>
                </a:solidFill>
                <a:latin typeface="Arial" panose="020B0604020202020204" pitchFamily="34" charset="0"/>
                <a:cs typeface="Arial" panose="020B0604020202020204" pitchFamily="34" charset="0"/>
              </a:rPr>
              <a:t>Module :BMHP4003BIRM</a:t>
            </a:r>
          </a:p>
          <a:p>
            <a:pPr>
              <a:lnSpc>
                <a:spcPct val="150000"/>
              </a:lnSpc>
            </a:pPr>
            <a:r>
              <a:rPr lang="en-US" sz="2000" dirty="0">
                <a:solidFill>
                  <a:srgbClr val="C00000"/>
                </a:solidFill>
                <a:latin typeface="Arial" panose="020B0604020202020204" pitchFamily="34" charset="0"/>
                <a:cs typeface="Arial" panose="020B0604020202020204" pitchFamily="34" charset="0"/>
              </a:rPr>
              <a:t>Student Name :Parveen Atchia </a:t>
            </a:r>
          </a:p>
          <a:p>
            <a:pPr>
              <a:lnSpc>
                <a:spcPct val="150000"/>
              </a:lnSpc>
            </a:pPr>
            <a:r>
              <a:rPr lang="en-US" sz="2000" dirty="0">
                <a:solidFill>
                  <a:srgbClr val="C00000"/>
                </a:solidFill>
                <a:latin typeface="Arial" panose="020B0604020202020204" pitchFamily="34" charset="0"/>
                <a:cs typeface="Arial" panose="020B0604020202020204" pitchFamily="34" charset="0"/>
              </a:rPr>
              <a:t>Student ID:1907752</a:t>
            </a:r>
          </a:p>
          <a:p>
            <a:pPr>
              <a:lnSpc>
                <a:spcPct val="150000"/>
              </a:lnSpc>
            </a:pPr>
            <a:r>
              <a:rPr lang="en-US" sz="2000" dirty="0">
                <a:solidFill>
                  <a:srgbClr val="C00000"/>
                </a:solidFill>
                <a:latin typeface="Arial" panose="020B0604020202020204" pitchFamily="34" charset="0"/>
                <a:cs typeface="Arial" panose="020B0604020202020204" pitchFamily="34" charset="0"/>
              </a:rPr>
              <a:t>Tutor: Rebecca Stewart </a:t>
            </a:r>
          </a:p>
          <a:p>
            <a:endParaRPr lang="en-US" dirty="0"/>
          </a:p>
          <a:p>
            <a:endParaRPr lang="en-US" dirty="0"/>
          </a:p>
          <a:p>
            <a:endParaRPr lang="en-US" dirty="0">
              <a:latin typeface="+mj-lt"/>
            </a:endParaRPr>
          </a:p>
        </p:txBody>
      </p:sp>
    </p:spTree>
    <p:extLst>
      <p:ext uri="{BB962C8B-B14F-4D97-AF65-F5344CB8AC3E}">
        <p14:creationId xmlns:p14="http://schemas.microsoft.com/office/powerpoint/2010/main" val="35784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4D26267-7334-5B46-5806-E261ED151923}"/>
              </a:ext>
            </a:extLst>
          </p:cNvPr>
          <p:cNvSpPr txBox="1"/>
          <p:nvPr/>
        </p:nvSpPr>
        <p:spPr>
          <a:xfrm>
            <a:off x="209551" y="190500"/>
            <a:ext cx="10255250" cy="3722109"/>
          </a:xfrm>
          <a:prstGeom prst="rect">
            <a:avLst/>
          </a:prstGeom>
          <a:noFill/>
        </p:spPr>
        <p:txBody>
          <a:bodyPr wrap="square">
            <a:spAutoFit/>
          </a:bodyPr>
          <a:lstStyle/>
          <a:p>
            <a:pPr>
              <a:lnSpc>
                <a:spcPct val="150000"/>
              </a:lnSpc>
            </a:pPr>
            <a:r>
              <a:rPr lang="en-GB" sz="1800" dirty="0">
                <a:solidFill>
                  <a:srgbClr val="AB3C19"/>
                </a:solidFill>
                <a:latin typeface="Arial" panose="020B0604020202020204" pitchFamily="34" charset="0"/>
                <a:cs typeface="Arial" panose="020B0604020202020204" pitchFamily="34" charset="0"/>
              </a:rPr>
              <a:t> </a:t>
            </a:r>
            <a:r>
              <a:rPr lang="en-GB" sz="2000" dirty="0">
                <a:solidFill>
                  <a:srgbClr val="C00000"/>
                </a:solidFill>
                <a:latin typeface="Arial" panose="020B0604020202020204" pitchFamily="34" charset="0"/>
                <a:cs typeface="Arial" panose="020B0604020202020204" pitchFamily="34" charset="0"/>
              </a:rPr>
              <a:t>Family social worker and Psychology </a:t>
            </a:r>
          </a:p>
          <a:p>
            <a:pPr>
              <a:lnSpc>
                <a:spcPct val="150000"/>
              </a:lnSpc>
            </a:pPr>
            <a:endParaRPr lang="en-GB" sz="2000" dirty="0">
              <a:solidFill>
                <a:srgbClr val="C00000"/>
              </a:solidFill>
              <a:latin typeface="Arial" panose="020B0604020202020204" pitchFamily="34" charset="0"/>
              <a:cs typeface="Arial" panose="020B0604020202020204" pitchFamily="34" charset="0"/>
            </a:endParaRPr>
          </a:p>
          <a:p>
            <a:pPr>
              <a:lnSpc>
                <a:spcPct val="150000"/>
              </a:lnSpc>
            </a:pPr>
            <a:r>
              <a:rPr lang="en-GB" sz="2000" dirty="0">
                <a:solidFill>
                  <a:srgbClr val="AB3C19"/>
                </a:solidFill>
                <a:latin typeface="Arial" panose="020B0604020202020204" pitchFamily="34" charset="0"/>
                <a:cs typeface="Arial" panose="020B0604020202020204" pitchFamily="34" charset="0"/>
              </a:rPr>
              <a:t>According to the Social Worker Regulation act, </a:t>
            </a:r>
            <a:r>
              <a:rPr lang="en-GB" sz="2000" i="0" dirty="0">
                <a:solidFill>
                  <a:srgbClr val="AB3C19"/>
                </a:solidFill>
                <a:effectLst/>
                <a:latin typeface="Arial" panose="020B0604020202020204" pitchFamily="34" charset="0"/>
                <a:cs typeface="Arial" panose="020B0604020202020204" pitchFamily="34" charset="0"/>
              </a:rPr>
              <a:t>Family Social Workers support individuals and their families through difficult times and ensure that vulnerable people, including children and adults, are safeguarded from harm. Their role is to help improve outcomes in people’s lives,</a:t>
            </a:r>
            <a:r>
              <a:rPr lang="en-GB" sz="2000" i="0" baseline="0" dirty="0">
                <a:solidFill>
                  <a:srgbClr val="AB3C19"/>
                </a:solidFill>
                <a:effectLst/>
                <a:latin typeface="Arial" panose="020B0604020202020204" pitchFamily="34" charset="0"/>
                <a:cs typeface="Arial" panose="020B0604020202020204" pitchFamily="34" charset="0"/>
              </a:rPr>
              <a:t> </a:t>
            </a:r>
            <a:r>
              <a:rPr lang="en-GB" sz="2000" i="0" dirty="0">
                <a:solidFill>
                  <a:srgbClr val="AB3C19"/>
                </a:solidFill>
                <a:effectLst/>
                <a:latin typeface="Arial" panose="020B0604020202020204" pitchFamily="34" charset="0"/>
                <a:cs typeface="Arial" panose="020B0604020202020204" pitchFamily="34" charset="0"/>
              </a:rPr>
              <a:t>maintain professional relationships, and act as guides and advocates</a:t>
            </a:r>
            <a:r>
              <a:rPr lang="en-GB" sz="2000" dirty="0">
                <a:solidFill>
                  <a:srgbClr val="AB3C19"/>
                </a:solidFill>
                <a:latin typeface="Arial" panose="020B0604020202020204" pitchFamily="34" charset="0"/>
                <a:cs typeface="Arial" panose="020B0604020202020204" pitchFamily="34" charset="0"/>
              </a:rPr>
              <a:t> psychology is essential throughout social functioning.</a:t>
            </a:r>
            <a:br>
              <a:rPr lang="en-GB" sz="2000" b="0" i="0" dirty="0">
                <a:solidFill>
                  <a:srgbClr val="AB3C19"/>
                </a:solidFill>
                <a:effectLst/>
                <a:latin typeface="Arial" panose="020B0604020202020204" pitchFamily="34" charset="0"/>
                <a:cs typeface="Arial" panose="020B0604020202020204" pitchFamily="34" charset="0"/>
              </a:rPr>
            </a:br>
            <a:endParaRPr lang="en-GB" sz="2000" dirty="0"/>
          </a:p>
        </p:txBody>
      </p:sp>
      <p:sp>
        <p:nvSpPr>
          <p:cNvPr id="5" name="TextBox 4">
            <a:extLst>
              <a:ext uri="{FF2B5EF4-FFF2-40B4-BE49-F238E27FC236}">
                <a16:creationId xmlns:a16="http://schemas.microsoft.com/office/drawing/2014/main" id="{5D89DCDF-0FFD-ED7F-C3A1-1992EC0F19C7}"/>
              </a:ext>
            </a:extLst>
          </p:cNvPr>
          <p:cNvSpPr txBox="1"/>
          <p:nvPr/>
        </p:nvSpPr>
        <p:spPr>
          <a:xfrm>
            <a:off x="209551" y="3912609"/>
            <a:ext cx="10081077" cy="3636060"/>
          </a:xfrm>
          <a:prstGeom prst="rect">
            <a:avLst/>
          </a:prstGeom>
          <a:noFill/>
        </p:spPr>
        <p:txBody>
          <a:bodyPr wrap="square">
            <a:spAutoFit/>
          </a:bodyPr>
          <a:lstStyle/>
          <a:p>
            <a:pPr>
              <a:lnSpc>
                <a:spcPct val="150000"/>
              </a:lnSpc>
            </a:pPr>
            <a:r>
              <a:rPr lang="en-GB" sz="2000" b="0" i="0" dirty="0">
                <a:solidFill>
                  <a:srgbClr val="AB3C19"/>
                </a:solidFill>
                <a:effectLst/>
                <a:latin typeface="Arial" panose="020B0604020202020204" pitchFamily="34" charset="0"/>
                <a:cs typeface="Arial" panose="020B0604020202020204" pitchFamily="34" charset="0"/>
              </a:rPr>
              <a:t>According to the HBSE, </a:t>
            </a:r>
            <a:r>
              <a:rPr lang="en-GB" sz="2000" dirty="0">
                <a:solidFill>
                  <a:srgbClr val="AB3C19"/>
                </a:solidFill>
                <a:latin typeface="Arial" panose="020B0604020202020204" pitchFamily="34" charset="0"/>
                <a:cs typeface="Arial" panose="020B0604020202020204" pitchFamily="34" charset="0"/>
              </a:rPr>
              <a:t>Human</a:t>
            </a:r>
            <a:r>
              <a:rPr lang="en-GB" sz="2000" b="0" i="0" dirty="0">
                <a:solidFill>
                  <a:srgbClr val="AB3C19"/>
                </a:solidFill>
                <a:effectLst/>
                <a:latin typeface="Arial" panose="020B0604020202020204" pitchFamily="34" charset="0"/>
                <a:cs typeface="Arial" panose="020B0604020202020204" pitchFamily="34" charset="0"/>
              </a:rPr>
              <a:t> Behaviour in the Social Environment </a:t>
            </a:r>
            <a:r>
              <a:rPr lang="en-GB" sz="2000" b="0" dirty="0">
                <a:solidFill>
                  <a:srgbClr val="AB3C19"/>
                </a:solidFill>
                <a:latin typeface="Arial" panose="020B0604020202020204" pitchFamily="34" charset="0"/>
                <a:cs typeface="Arial" panose="020B0604020202020204" pitchFamily="34" charset="0"/>
              </a:rPr>
              <a:t>t</a:t>
            </a:r>
            <a:r>
              <a:rPr lang="en-GB" sz="2000" i="0" dirty="0">
                <a:solidFill>
                  <a:srgbClr val="AB3C19"/>
                </a:solidFill>
                <a:effectLst/>
                <a:latin typeface="Arial" panose="020B0604020202020204" pitchFamily="34" charset="0"/>
                <a:cs typeface="Arial" panose="020B0604020202020204" pitchFamily="34" charset="0"/>
              </a:rPr>
              <a:t>rack advanced knowledge to guide decisions about what social workers need to do and how they should do it. The comprehensive knowledge base of human behaviour is the glue that holds the multiple facets of social work practice together.</a:t>
            </a:r>
          </a:p>
          <a:p>
            <a:pPr>
              <a:lnSpc>
                <a:spcPct val="150000"/>
              </a:lnSpc>
            </a:pPr>
            <a:br>
              <a:rPr lang="en-GB" sz="2000" dirty="0">
                <a:solidFill>
                  <a:srgbClr val="AB3C19"/>
                </a:solidFill>
                <a:latin typeface="Arial" panose="020B0604020202020204" pitchFamily="34" charset="0"/>
                <a:cs typeface="Arial" panose="020B0604020202020204" pitchFamily="34" charset="0"/>
              </a:rPr>
            </a:br>
            <a:br>
              <a:rPr lang="en-US" sz="2000" dirty="0">
                <a:solidFill>
                  <a:srgbClr val="AB3C19"/>
                </a:solidFill>
                <a:latin typeface="Arial" panose="020B0604020202020204" pitchFamily="34" charset="0"/>
                <a:cs typeface="Arial" panose="020B0604020202020204" pitchFamily="34" charset="0"/>
              </a:rPr>
            </a:br>
            <a:br>
              <a:rPr lang="en-US" sz="1800" dirty="0">
                <a:solidFill>
                  <a:srgbClr val="AB3C19"/>
                </a:solidFill>
                <a:latin typeface="Arial" panose="020B0604020202020204" pitchFamily="34" charset="0"/>
                <a:cs typeface="Arial" panose="020B0604020202020204" pitchFamily="34" charset="0"/>
              </a:rPr>
            </a:br>
            <a:endParaRPr lang="en-GB" dirty="0"/>
          </a:p>
        </p:txBody>
      </p:sp>
    </p:spTree>
    <p:extLst>
      <p:ext uri="{BB962C8B-B14F-4D97-AF65-F5344CB8AC3E}">
        <p14:creationId xmlns:p14="http://schemas.microsoft.com/office/powerpoint/2010/main" val="2719922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63050" y="-438150"/>
            <a:ext cx="2430691" cy="7296150"/>
          </a:xfrm>
        </p:spPr>
        <p:txBody>
          <a:bodyPr anchor="b">
            <a:normAutofit/>
          </a:bodyPr>
          <a:lstStyle/>
          <a:p>
            <a:pPr>
              <a:lnSpc>
                <a:spcPct val="150000"/>
              </a:lnSpc>
            </a:pPr>
            <a:r>
              <a:rPr lang="en-US" sz="2000" dirty="0">
                <a:solidFill>
                  <a:srgbClr val="C00000"/>
                </a:solidFill>
                <a:latin typeface="Arial" panose="020B0604020202020204" pitchFamily="34" charset="0"/>
                <a:cs typeface="Arial" panose="020B0604020202020204" pitchFamily="34" charset="0"/>
              </a:rPr>
              <a:t>He was born on 9 august 1896 in Switzerland. </a:t>
            </a:r>
            <a:br>
              <a:rPr lang="en-US" sz="2000" dirty="0">
                <a:solidFill>
                  <a:srgbClr val="C00000"/>
                </a:solidFill>
                <a:latin typeface="Arial" panose="020B0604020202020204" pitchFamily="34" charset="0"/>
                <a:cs typeface="Arial" panose="020B0604020202020204" pitchFamily="34" charset="0"/>
              </a:rPr>
            </a:br>
            <a:br>
              <a:rPr lang="en-US" sz="2000" dirty="0">
                <a:solidFill>
                  <a:srgbClr val="C00000"/>
                </a:solidFill>
                <a:latin typeface="Arial" panose="020B0604020202020204" pitchFamily="34" charset="0"/>
                <a:cs typeface="Arial" panose="020B0604020202020204" pitchFamily="34" charset="0"/>
              </a:rPr>
            </a:br>
            <a:r>
              <a:rPr lang="en-US" sz="2000" dirty="0">
                <a:solidFill>
                  <a:srgbClr val="C00000"/>
                </a:solidFill>
                <a:latin typeface="Arial" panose="020B0604020202020204" pitchFamily="34" charset="0"/>
                <a:cs typeface="Arial" panose="020B0604020202020204" pitchFamily="34" charset="0"/>
              </a:rPr>
              <a:t>He died on 16 September 1980 in Switzerland </a:t>
            </a:r>
            <a:br>
              <a:rPr lang="en-US" sz="2000" dirty="0">
                <a:solidFill>
                  <a:srgbClr val="C00000"/>
                </a:solidFill>
                <a:latin typeface="Arial" panose="020B0604020202020204" pitchFamily="34" charset="0"/>
                <a:cs typeface="Arial" panose="020B0604020202020204" pitchFamily="34" charset="0"/>
              </a:rPr>
            </a:br>
            <a:br>
              <a:rPr lang="en-US" sz="2000" dirty="0">
                <a:solidFill>
                  <a:srgbClr val="C00000"/>
                </a:solidFill>
                <a:latin typeface="Arial" panose="020B0604020202020204" pitchFamily="34" charset="0"/>
                <a:cs typeface="Arial" panose="020B0604020202020204" pitchFamily="34" charset="0"/>
              </a:rPr>
            </a:br>
            <a:r>
              <a:rPr lang="en-US" sz="2000" dirty="0">
                <a:solidFill>
                  <a:srgbClr val="C00000"/>
                </a:solidFill>
                <a:latin typeface="Arial" panose="020B0604020202020204" pitchFamily="34" charset="0"/>
                <a:cs typeface="Arial" panose="020B0604020202020204" pitchFamily="34" charset="0"/>
              </a:rPr>
              <a:t>A Natural phycologist scientist famous for his Cognitive Development </a:t>
            </a:r>
          </a:p>
        </p:txBody>
      </p:sp>
      <p:pic>
        <p:nvPicPr>
          <p:cNvPr id="2050" name="Picture 2" descr="A person wearing a suit and tie&#10;&#10;Description automatically generated with low confidence">
            <a:extLst>
              <a:ext uri="{FF2B5EF4-FFF2-40B4-BE49-F238E27FC236}">
                <a16:creationId xmlns:a16="http://schemas.microsoft.com/office/drawing/2014/main" id="{1D9B41B3-9C0B-5937-0162-CD8CF84255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8793"/>
          <a:stretch/>
        </p:blipFill>
        <p:spPr bwMode="auto">
          <a:xfrm>
            <a:off x="1408112" y="647700"/>
            <a:ext cx="6629400" cy="4572000"/>
          </a:xfrm>
          <a:prstGeom prst="roundRect">
            <a:avLst>
              <a:gd name="adj" fmla="val 3725"/>
            </a:avLst>
          </a:prstGeom>
          <a:noFill/>
          <a:extLst>
            <a:ext uri="{909E8E84-426E-40DD-AFC4-6F175D3DCCD1}">
              <a14:hiddenFill xmlns:a14="http://schemas.microsoft.com/office/drawing/2010/main">
                <a:solidFill>
                  <a:srgbClr val="FFFFFF"/>
                </a:solidFill>
              </a14:hiddenFill>
            </a:ext>
          </a:extLst>
        </p:spPr>
      </p:pic>
      <p:sp>
        <p:nvSpPr>
          <p:cNvPr id="2055" name="Text Placeholder 3">
            <a:extLst>
              <a:ext uri="{FF2B5EF4-FFF2-40B4-BE49-F238E27FC236}">
                <a16:creationId xmlns:a16="http://schemas.microsoft.com/office/drawing/2014/main" id="{2B2168A8-7F41-349E-ED5D-87F8F2B5CC5D}"/>
              </a:ext>
            </a:extLst>
          </p:cNvPr>
          <p:cNvSpPr>
            <a:spLocks noGrp="1"/>
          </p:cNvSpPr>
          <p:nvPr>
            <p:ph type="body" sz="half" idx="2"/>
          </p:nvPr>
        </p:nvSpPr>
        <p:spPr>
          <a:xfrm>
            <a:off x="9354057" y="521448"/>
            <a:ext cx="1847343" cy="505613"/>
          </a:xfrm>
        </p:spPr>
        <p:txBody>
          <a:bodyPr>
            <a:noAutofit/>
          </a:bodyPr>
          <a:lstStyle/>
          <a:p>
            <a:r>
              <a:rPr lang="en-US" sz="2000" b="1" dirty="0">
                <a:solidFill>
                  <a:srgbClr val="AB3C19"/>
                </a:solidFill>
                <a:latin typeface="Arial" panose="020B0604020202020204" pitchFamily="34" charset="0"/>
                <a:cs typeface="Arial" panose="020B0604020202020204" pitchFamily="34" charset="0"/>
              </a:rPr>
              <a:t>Jean Piaget </a:t>
            </a:r>
          </a:p>
        </p:txBody>
      </p:sp>
    </p:spTree>
    <p:extLst>
      <p:ext uri="{BB962C8B-B14F-4D97-AF65-F5344CB8AC3E}">
        <p14:creationId xmlns:p14="http://schemas.microsoft.com/office/powerpoint/2010/main" val="42745684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032761" cy="4422098"/>
          </a:xfrm>
        </p:spPr>
        <p:txBody>
          <a:bodyPr>
            <a:noAutofit/>
          </a:bodyPr>
          <a:lstStyle/>
          <a:p>
            <a:r>
              <a:rPr lang="en-US" sz="2000" dirty="0">
                <a:solidFill>
                  <a:srgbClr val="AB3C19"/>
                </a:solidFill>
                <a:latin typeface="Arial" panose="020B0604020202020204" pitchFamily="34" charset="0"/>
                <a:cs typeface="Arial" panose="020B0604020202020204" pitchFamily="34" charset="0"/>
              </a:rPr>
              <a:t>Piaget works on Intelligence tests and spends his life studying children he thinks that children are born with basic brain structures.</a:t>
            </a:r>
            <a:br>
              <a:rPr lang="en-US" sz="2000" dirty="0">
                <a:solidFill>
                  <a:srgbClr val="AB3C19"/>
                </a:solidFill>
                <a:latin typeface="Arial" panose="020B0604020202020204" pitchFamily="34" charset="0"/>
                <a:cs typeface="Arial" panose="020B0604020202020204" pitchFamily="34" charset="0"/>
              </a:rPr>
            </a:br>
            <a:br>
              <a:rPr lang="en-US" sz="2000" dirty="0">
                <a:solidFill>
                  <a:srgbClr val="AB3C19"/>
                </a:solidFill>
                <a:latin typeface="Arial" panose="020B0604020202020204" pitchFamily="34" charset="0"/>
                <a:cs typeface="Arial" panose="020B0604020202020204" pitchFamily="34" charset="0"/>
              </a:rPr>
            </a:br>
            <a:r>
              <a:rPr lang="en-US" sz="2000" dirty="0">
                <a:solidFill>
                  <a:srgbClr val="AB3C19"/>
                </a:solidFill>
                <a:latin typeface="Arial" panose="020B0604020202020204" pitchFamily="34" charset="0"/>
                <a:cs typeface="Arial" panose="020B0604020202020204" pitchFamily="34" charset="0"/>
              </a:rPr>
              <a:t>Piaget believed that children act like little Scientists by exploring their environment to gain understanding and exploring  his idea of distinct development stages in which children learn language memory and reasoning </a:t>
            </a:r>
            <a:br>
              <a:rPr lang="en-US" sz="2000" dirty="0">
                <a:solidFill>
                  <a:srgbClr val="AB3C19"/>
                </a:solidFill>
                <a:latin typeface="Arial" panose="020B0604020202020204" pitchFamily="34" charset="0"/>
                <a:cs typeface="Arial" panose="020B0604020202020204" pitchFamily="34" charset="0"/>
              </a:rPr>
            </a:br>
            <a:endParaRPr lang="en-US" sz="2000" dirty="0">
              <a:solidFill>
                <a:srgbClr val="C00000"/>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032000" y="127000"/>
            <a:ext cx="8420100" cy="190500"/>
          </a:xfrm>
        </p:spPr>
        <p:txBody>
          <a:bodyPr>
            <a:normAutofit fontScale="25000" lnSpcReduction="20000"/>
          </a:bodyPr>
          <a:lstStyle/>
          <a:p>
            <a:pPr marL="45720" indent="0">
              <a:buNone/>
            </a:pPr>
            <a:endParaRPr lang="en-US" sz="2800" dirty="0"/>
          </a:p>
          <a:p>
            <a:pPr marL="45720" indent="0">
              <a:buNone/>
            </a:pPr>
            <a:endParaRPr lang="en-US" dirty="0"/>
          </a:p>
          <a:p>
            <a:pPr marL="45720" indent="0">
              <a:buNone/>
            </a:pPr>
            <a:r>
              <a:rPr lang="en-US" sz="2800" dirty="0"/>
              <a:t>  </a:t>
            </a:r>
            <a:endParaRPr lang="en-US" dirty="0"/>
          </a:p>
          <a:p>
            <a:endParaRPr lang="en-US" dirty="0"/>
          </a:p>
          <a:p>
            <a:pPr marL="45720" indent="0">
              <a:buNone/>
            </a:pPr>
            <a:endParaRPr lang="en-US" dirty="0"/>
          </a:p>
          <a:p>
            <a:endParaRPr lang="en-US" sz="2800" dirty="0"/>
          </a:p>
          <a:p>
            <a:pPr marL="560070" indent="-514350">
              <a:buFont typeface="+mj-lt"/>
              <a:buAutoNum type="arabicPeriod"/>
            </a:pPr>
            <a:endParaRPr lang="en-US" sz="2800" dirty="0"/>
          </a:p>
        </p:txBody>
      </p:sp>
      <p:sp>
        <p:nvSpPr>
          <p:cNvPr id="5" name="TextBox 4">
            <a:extLst>
              <a:ext uri="{FF2B5EF4-FFF2-40B4-BE49-F238E27FC236}">
                <a16:creationId xmlns:a16="http://schemas.microsoft.com/office/drawing/2014/main" id="{4D6F3B8A-C67E-000D-17F3-7B5AB21804BA}"/>
              </a:ext>
            </a:extLst>
          </p:cNvPr>
          <p:cNvSpPr txBox="1"/>
          <p:nvPr/>
        </p:nvSpPr>
        <p:spPr>
          <a:xfrm>
            <a:off x="0" y="127000"/>
            <a:ext cx="11963400" cy="2554545"/>
          </a:xfrm>
          <a:prstGeom prst="rect">
            <a:avLst/>
          </a:prstGeom>
          <a:noFill/>
        </p:spPr>
        <p:txBody>
          <a:bodyPr wrap="square">
            <a:spAutoFit/>
          </a:bodyPr>
          <a:lstStyle/>
          <a:p>
            <a:r>
              <a:rPr lang="en-GB" sz="2000" b="0" i="0" dirty="0">
                <a:solidFill>
                  <a:srgbClr val="AB3C19"/>
                </a:solidFill>
                <a:effectLst/>
                <a:latin typeface="arial" panose="020B0604020202020204" pitchFamily="34" charset="0"/>
              </a:rPr>
              <a:t>According to McLeod, S, A (2018), Jean Piaget’s theory of cognitive development in children has shaped the way we understand today.. </a:t>
            </a:r>
          </a:p>
          <a:p>
            <a:endParaRPr lang="en-GB" sz="2000" dirty="0">
              <a:solidFill>
                <a:srgbClr val="AB3C19"/>
              </a:solidFill>
              <a:latin typeface="arial" panose="020B0604020202020204" pitchFamily="34" charset="0"/>
            </a:endParaRPr>
          </a:p>
          <a:p>
            <a:r>
              <a:rPr lang="en-GB" sz="2000" b="0" i="0" dirty="0">
                <a:solidFill>
                  <a:srgbClr val="AB3C19"/>
                </a:solidFill>
                <a:effectLst/>
                <a:latin typeface="arial" panose="020B0604020202020204" pitchFamily="34" charset="0"/>
              </a:rPr>
              <a:t>His theory is </a:t>
            </a:r>
            <a:r>
              <a:rPr lang="en-GB" sz="2000" i="0" dirty="0">
                <a:solidFill>
                  <a:srgbClr val="AB3C19"/>
                </a:solidFill>
                <a:effectLst/>
                <a:latin typeface="arial" panose="020B0604020202020204" pitchFamily="34" charset="0"/>
              </a:rPr>
              <a:t>used widely in school systems worldwide and in developing curriculums for children.</a:t>
            </a:r>
          </a:p>
          <a:p>
            <a:endParaRPr lang="en-GB" sz="2000" dirty="0">
              <a:solidFill>
                <a:srgbClr val="AB3C19"/>
              </a:solidFill>
              <a:latin typeface="arial" panose="020B0604020202020204" pitchFamily="34" charset="0"/>
            </a:endParaRPr>
          </a:p>
          <a:p>
            <a:r>
              <a:rPr lang="en-GB" sz="2000" i="0" dirty="0">
                <a:solidFill>
                  <a:srgbClr val="AB3C19"/>
                </a:solidFill>
                <a:effectLst/>
                <a:latin typeface="arial" panose="020B0604020202020204" pitchFamily="34" charset="0"/>
              </a:rPr>
              <a:t>His approach produced the idea of ages in stages of childhood development</a:t>
            </a:r>
            <a:r>
              <a:rPr lang="en-GB" sz="2000" dirty="0">
                <a:solidFill>
                  <a:srgbClr val="AB3C19"/>
                </a:solidFill>
                <a:latin typeface="arial" panose="020B0604020202020204" pitchFamily="34" charset="0"/>
              </a:rPr>
              <a:t> his theory also fucus on humans and nature and intelligence .</a:t>
            </a:r>
            <a:endParaRPr lang="en-GB" sz="2000" b="0" i="0" dirty="0">
              <a:solidFill>
                <a:srgbClr val="AB3C19"/>
              </a:solidFill>
              <a:effectLst/>
              <a:latin typeface="arial" panose="020B0604020202020204" pitchFamily="34" charset="0"/>
            </a:endParaRPr>
          </a:p>
          <a:p>
            <a:endParaRPr lang="en-GB" sz="2000" dirty="0">
              <a:solidFill>
                <a:srgbClr val="AB3C19"/>
              </a:solidFill>
            </a:endParaRPr>
          </a:p>
        </p:txBody>
      </p:sp>
      <p:pic>
        <p:nvPicPr>
          <p:cNvPr id="1026" name="Picture 2" descr="Piaget's Theory of Cognitive Development Explained – StudiousGuy">
            <a:extLst>
              <a:ext uri="{FF2B5EF4-FFF2-40B4-BE49-F238E27FC236}">
                <a16:creationId xmlns:a16="http://schemas.microsoft.com/office/drawing/2014/main" id="{F156BFF2-5692-36D5-E558-E003AB815B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621338"/>
            <a:ext cx="12192000" cy="2236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3928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209" y="1"/>
            <a:ext cx="6095526" cy="1297458"/>
          </a:xfrm>
        </p:spPr>
        <p:txBody>
          <a:bodyPr>
            <a:normAutofit/>
          </a:bodyPr>
          <a:lstStyle/>
          <a:p>
            <a:r>
              <a:rPr lang="en-GB" sz="2000" b="1" dirty="0">
                <a:solidFill>
                  <a:srgbClr val="AB3C19"/>
                </a:solidFill>
                <a:latin typeface="Arial" panose="020B0604020202020204" pitchFamily="34" charset="0"/>
              </a:rPr>
              <a:t>A</a:t>
            </a:r>
            <a:r>
              <a:rPr lang="en-GB" sz="2000" b="1" dirty="0">
                <a:solidFill>
                  <a:srgbClr val="AB3C19"/>
                </a:solidFill>
                <a:effectLst/>
                <a:latin typeface="Arial" panose="020B0604020202020204" pitchFamily="34" charset="0"/>
                <a:ea typeface="Calibri" panose="020F0502020204030204" pitchFamily="34" charset="0"/>
              </a:rPr>
              <a:t>ccording to Boyd, Denise et al., </a:t>
            </a:r>
            <a:r>
              <a:rPr lang="en-US" sz="2000" b="1" dirty="0">
                <a:solidFill>
                  <a:srgbClr val="AB3C19"/>
                </a:solidFill>
                <a:latin typeface="Arial" panose="020B0604020202020204" pitchFamily="34" charset="0"/>
                <a:cs typeface="Arial" panose="020B0604020202020204" pitchFamily="34" charset="0"/>
              </a:rPr>
              <a:t>Jean Piaget’s lifespan development   </a:t>
            </a:r>
          </a:p>
        </p:txBody>
      </p:sp>
      <p:graphicFrame>
        <p:nvGraphicFramePr>
          <p:cNvPr id="15" name="Content Placeholder 14" descr="Step Up Process diagram showing 5 steps ascending" title="SmartArt"/>
          <p:cNvGraphicFramePr>
            <a:graphicFrameLocks noGrp="1"/>
          </p:cNvGraphicFramePr>
          <p:nvPr>
            <p:ph idx="1"/>
            <p:extLst>
              <p:ext uri="{D42A27DB-BD31-4B8C-83A1-F6EECF244321}">
                <p14:modId xmlns:p14="http://schemas.microsoft.com/office/powerpoint/2010/main" val="1604549464"/>
              </p:ext>
            </p:extLst>
          </p:nvPr>
        </p:nvGraphicFramePr>
        <p:xfrm>
          <a:off x="-96982" y="0"/>
          <a:ext cx="12288982" cy="75038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25061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57D66-1876-EFDC-6459-984147C185BE}"/>
              </a:ext>
            </a:extLst>
          </p:cNvPr>
          <p:cNvSpPr>
            <a:spLocks noGrp="1"/>
          </p:cNvSpPr>
          <p:nvPr>
            <p:ph type="title"/>
          </p:nvPr>
        </p:nvSpPr>
        <p:spPr>
          <a:xfrm>
            <a:off x="190500" y="0"/>
            <a:ext cx="12478964" cy="762000"/>
          </a:xfrm>
        </p:spPr>
        <p:txBody>
          <a:bodyPr>
            <a:normAutofit/>
          </a:bodyPr>
          <a:lstStyle/>
          <a:p>
            <a:r>
              <a:rPr lang="en-GB" sz="2800" b="1" dirty="0">
                <a:solidFill>
                  <a:srgbClr val="AB3C19"/>
                </a:solidFill>
                <a:latin typeface="Arial" panose="020B0604020202020204" pitchFamily="34" charset="0"/>
                <a:cs typeface="Arial" panose="020B0604020202020204" pitchFamily="34" charset="0"/>
              </a:rPr>
              <a:t> </a:t>
            </a:r>
            <a:r>
              <a:rPr lang="en-GB" sz="2200" b="1" dirty="0">
                <a:solidFill>
                  <a:srgbClr val="AB3C19"/>
                </a:solidFill>
                <a:latin typeface="Arial" panose="020B0604020202020204" pitchFamily="34" charset="0"/>
                <a:cs typeface="Arial" panose="020B0604020202020204" pitchFamily="34" charset="0"/>
              </a:rPr>
              <a:t>According to Scott H. et al. ( 2021), Piaget’s critical concept of Schemas</a:t>
            </a:r>
          </a:p>
        </p:txBody>
      </p:sp>
      <p:sp>
        <p:nvSpPr>
          <p:cNvPr id="3" name="Content Placeholder 2">
            <a:extLst>
              <a:ext uri="{FF2B5EF4-FFF2-40B4-BE49-F238E27FC236}">
                <a16:creationId xmlns:a16="http://schemas.microsoft.com/office/drawing/2014/main" id="{813C7980-B152-DA96-ADDE-DA06BE4F8E56}"/>
              </a:ext>
            </a:extLst>
          </p:cNvPr>
          <p:cNvSpPr>
            <a:spLocks noGrp="1"/>
          </p:cNvSpPr>
          <p:nvPr>
            <p:ph idx="1"/>
          </p:nvPr>
        </p:nvSpPr>
        <p:spPr>
          <a:xfrm>
            <a:off x="342900" y="1009650"/>
            <a:ext cx="11663569" cy="4364784"/>
          </a:xfrm>
        </p:spPr>
        <p:txBody>
          <a:bodyPr>
            <a:normAutofit lnSpcReduction="10000"/>
          </a:bodyPr>
          <a:lstStyle/>
          <a:p>
            <a:pPr>
              <a:lnSpc>
                <a:spcPct val="150000"/>
              </a:lnSpc>
            </a:pPr>
            <a:r>
              <a:rPr lang="en-GB" dirty="0">
                <a:solidFill>
                  <a:srgbClr val="AB3C19"/>
                </a:solidFill>
                <a:latin typeface="Arial" panose="020B0604020202020204" pitchFamily="34" charset="0"/>
                <a:cs typeface="Arial" panose="020B0604020202020204" pitchFamily="34" charset="0"/>
              </a:rPr>
              <a:t>In Piaget’s Theory, schema is the process of acquiring knowledge and the knowledge itself.</a:t>
            </a:r>
          </a:p>
          <a:p>
            <a:pPr>
              <a:lnSpc>
                <a:spcPct val="150000"/>
              </a:lnSpc>
            </a:pPr>
            <a:r>
              <a:rPr lang="en-GB" dirty="0">
                <a:solidFill>
                  <a:srgbClr val="AB3C19"/>
                </a:solidFill>
                <a:latin typeface="Arial" panose="020B0604020202020204" pitchFamily="34" charset="0"/>
                <a:cs typeface="Arial" panose="020B0604020202020204" pitchFamily="34" charset="0"/>
              </a:rPr>
              <a:t>He believes that people constantly adapt to the environment, and they take on new information and learn new things </a:t>
            </a:r>
          </a:p>
          <a:p>
            <a:pPr>
              <a:lnSpc>
                <a:spcPct val="150000"/>
              </a:lnSpc>
            </a:pPr>
            <a:r>
              <a:rPr lang="en-GB" dirty="0">
                <a:solidFill>
                  <a:srgbClr val="AB3C19"/>
                </a:solidFill>
                <a:latin typeface="Arial" panose="020B0604020202020204" pitchFamily="34" charset="0"/>
                <a:cs typeface="Arial" panose="020B0604020202020204" pitchFamily="34" charset="0"/>
              </a:rPr>
              <a:t>Assimilation is where the child uses pre-existing Schemas to understand the new situation </a:t>
            </a:r>
          </a:p>
          <a:p>
            <a:pPr>
              <a:lnSpc>
                <a:spcPct val="150000"/>
              </a:lnSpc>
            </a:pPr>
            <a:r>
              <a:rPr lang="en-GB" dirty="0">
                <a:solidFill>
                  <a:srgbClr val="AB3C19"/>
                </a:solidFill>
                <a:latin typeface="Arial" panose="020B0604020202020204" pitchFamily="34" charset="0"/>
                <a:cs typeface="Arial" panose="020B0604020202020204" pitchFamily="34" charset="0"/>
              </a:rPr>
              <a:t>Accommodation is when a child adapts to pre-existing Schemas to fit a new experience or object </a:t>
            </a:r>
          </a:p>
          <a:p>
            <a:pPr>
              <a:lnSpc>
                <a:spcPct val="150000"/>
              </a:lnSpc>
            </a:pPr>
            <a:r>
              <a:rPr lang="en-GB" dirty="0">
                <a:solidFill>
                  <a:srgbClr val="AB3C19"/>
                </a:solidFill>
                <a:latin typeface="Arial" panose="020B0604020202020204" pitchFamily="34" charset="0"/>
                <a:cs typeface="Arial" panose="020B0604020202020204" pitchFamily="34" charset="0"/>
              </a:rPr>
              <a:t>Equilibration is where the child is motivated to continue with the stage of cognitive development.</a:t>
            </a:r>
            <a:r>
              <a:rPr lang="da-DK" b="0" i="0" dirty="0">
                <a:solidFill>
                  <a:srgbClr val="AB3C19"/>
                </a:solidFill>
                <a:effectLst/>
                <a:latin typeface="Arial" panose="020B0604020202020204" pitchFamily="34" charset="0"/>
                <a:cs typeface="Arial" panose="020B0604020202020204" pitchFamily="34" charset="0"/>
              </a:rPr>
              <a:t> </a:t>
            </a:r>
          </a:p>
          <a:p>
            <a:pPr marL="45720" indent="0">
              <a:lnSpc>
                <a:spcPct val="150000"/>
              </a:lnSpc>
              <a:buNone/>
            </a:pPr>
            <a:r>
              <a:rPr lang="en-GB" sz="2000" dirty="0">
                <a:latin typeface="Arial" panose="020B0604020202020204" pitchFamily="34" charset="0"/>
                <a:cs typeface="Arial" panose="020B0604020202020204" pitchFamily="34" charset="0"/>
              </a:rPr>
              <a:t>  </a:t>
            </a:r>
          </a:p>
          <a:p>
            <a:endParaRPr lang="en-GB" sz="2400" dirty="0">
              <a:solidFill>
                <a:srgbClr val="AB3C19"/>
              </a:solidFill>
              <a:latin typeface="Arial" panose="020B0604020202020204" pitchFamily="34" charset="0"/>
              <a:cs typeface="Arial" panose="020B0604020202020204" pitchFamily="34" charset="0"/>
            </a:endParaRPr>
          </a:p>
          <a:p>
            <a:pPr marL="45720" indent="0">
              <a:buNone/>
            </a:pPr>
            <a:endParaRPr lang="en-GB" dirty="0"/>
          </a:p>
        </p:txBody>
      </p:sp>
    </p:spTree>
    <p:extLst>
      <p:ext uri="{BB962C8B-B14F-4D97-AF65-F5344CB8AC3E}">
        <p14:creationId xmlns:p14="http://schemas.microsoft.com/office/powerpoint/2010/main" val="40946575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at Social Workers Should Know About Family Group Decision-Making | Walden  University">
            <a:extLst>
              <a:ext uri="{FF2B5EF4-FFF2-40B4-BE49-F238E27FC236}">
                <a16:creationId xmlns:a16="http://schemas.microsoft.com/office/drawing/2014/main" id="{97653CB5-A652-D0C8-9D5A-D11DFD16A6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44327"/>
            <a:ext cx="7133071" cy="671446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BB5FB20-9B1B-BD17-117E-12F5A503D959}"/>
              </a:ext>
            </a:extLst>
          </p:cNvPr>
          <p:cNvSpPr txBox="1"/>
          <p:nvPr/>
        </p:nvSpPr>
        <p:spPr>
          <a:xfrm>
            <a:off x="7399867" y="135467"/>
            <a:ext cx="4284133" cy="5324535"/>
          </a:xfrm>
          <a:prstGeom prst="rect">
            <a:avLst/>
          </a:prstGeom>
          <a:noFill/>
        </p:spPr>
        <p:txBody>
          <a:bodyPr wrap="square">
            <a:spAutoFit/>
          </a:bodyPr>
          <a:lstStyle/>
          <a:p>
            <a:r>
              <a:rPr lang="en-GB" sz="2000" b="0" dirty="0">
                <a:solidFill>
                  <a:srgbClr val="C00000"/>
                </a:solidFill>
                <a:effectLst/>
                <a:latin typeface="RobotoBold"/>
              </a:rPr>
              <a:t>According to Mary Dowd</a:t>
            </a:r>
            <a:r>
              <a:rPr lang="en-GB" sz="2000" dirty="0">
                <a:solidFill>
                  <a:srgbClr val="C00000"/>
                </a:solidFill>
                <a:latin typeface="RobotoRegular"/>
              </a:rPr>
              <a:t>,</a:t>
            </a:r>
            <a:r>
              <a:rPr lang="en-GB" sz="2000" b="0" dirty="0">
                <a:solidFill>
                  <a:srgbClr val="C00000"/>
                </a:solidFill>
                <a:effectLst/>
                <a:latin typeface="RobotoRegular"/>
              </a:rPr>
              <a:t>(2020)</a:t>
            </a:r>
          </a:p>
          <a:p>
            <a:r>
              <a:rPr lang="en-GB" sz="2000" dirty="0">
                <a:solidFill>
                  <a:srgbClr val="C00000"/>
                </a:solidFill>
                <a:latin typeface="arial" panose="020B0604020202020204" pitchFamily="34" charset="0"/>
              </a:rPr>
              <a:t>How</a:t>
            </a:r>
            <a:r>
              <a:rPr lang="en-GB" sz="2000" i="0" dirty="0">
                <a:solidFill>
                  <a:srgbClr val="C00000"/>
                </a:solidFill>
                <a:effectLst/>
                <a:latin typeface="arial" panose="020B0604020202020204" pitchFamily="34" charset="0"/>
              </a:rPr>
              <a:t> Family Social workers understand psychology to support service users.</a:t>
            </a:r>
          </a:p>
          <a:p>
            <a:pPr algn="l" fontAlgn="base"/>
            <a:endParaRPr lang="en-GB" sz="2000" dirty="0">
              <a:solidFill>
                <a:srgbClr val="AB3C19"/>
              </a:solidFill>
              <a:latin typeface="arial" panose="020B0604020202020204" pitchFamily="34" charset="0"/>
            </a:endParaRPr>
          </a:p>
          <a:p>
            <a:pPr algn="l" fontAlgn="base"/>
            <a:r>
              <a:rPr lang="en-GB" sz="2000" b="0" dirty="0">
                <a:solidFill>
                  <a:srgbClr val="AB3C19"/>
                </a:solidFill>
                <a:effectLst/>
                <a:latin typeface="Arial" panose="020B0604020202020204" pitchFamily="34" charset="0"/>
                <a:cs typeface="Arial" panose="020B0604020202020204" pitchFamily="34" charset="0"/>
              </a:rPr>
              <a:t>Social workers can help by arranging practical, supportive services for carers and offering emotional and psychological support. This might include children, adult day care, respite care, home care, and education and social opportunities to improve satisfaction and quality of life and reduce the feeling of burden. Sustaining families have the secondary gain of also helping the patient.</a:t>
            </a:r>
            <a:endParaRPr lang="en-GB" sz="2000" dirty="0"/>
          </a:p>
        </p:txBody>
      </p:sp>
    </p:spTree>
    <p:extLst>
      <p:ext uri="{BB962C8B-B14F-4D97-AF65-F5344CB8AC3E}">
        <p14:creationId xmlns:p14="http://schemas.microsoft.com/office/powerpoint/2010/main" val="3472466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C12946-9720-2B3B-1150-4F934F40090D}"/>
              </a:ext>
            </a:extLst>
          </p:cNvPr>
          <p:cNvSpPr txBox="1"/>
          <p:nvPr/>
        </p:nvSpPr>
        <p:spPr>
          <a:xfrm>
            <a:off x="203200" y="2"/>
            <a:ext cx="11988800" cy="7078861"/>
          </a:xfrm>
          <a:prstGeom prst="rect">
            <a:avLst/>
          </a:prstGeom>
          <a:noFill/>
        </p:spPr>
        <p:txBody>
          <a:bodyPr wrap="square">
            <a:spAutoFit/>
          </a:bodyPr>
          <a:lstStyle/>
          <a:p>
            <a:r>
              <a:rPr lang="da-DK" sz="2400" b="0" i="0" dirty="0">
                <a:solidFill>
                  <a:srgbClr val="AB3C19"/>
                </a:solidFill>
                <a:effectLst/>
                <a:latin typeface="Arial" panose="020B0604020202020204" pitchFamily="34" charset="0"/>
                <a:cs typeface="Arial" panose="020B0604020202020204" pitchFamily="34" charset="0"/>
              </a:rPr>
              <a:t> </a:t>
            </a:r>
            <a:r>
              <a:rPr lang="da-DK" sz="2400" dirty="0">
                <a:solidFill>
                  <a:srgbClr val="AB3C19"/>
                </a:solidFill>
                <a:latin typeface="Arial" panose="020B0604020202020204" pitchFamily="34" charset="0"/>
                <a:cs typeface="Arial" panose="020B0604020202020204" pitchFamily="34" charset="0"/>
              </a:rPr>
              <a:t>R</a:t>
            </a:r>
            <a:r>
              <a:rPr lang="da-DK" sz="2400" b="0" i="0" dirty="0">
                <a:solidFill>
                  <a:srgbClr val="AB3C19"/>
                </a:solidFill>
                <a:effectLst/>
                <a:latin typeface="Arial" panose="020B0604020202020204" pitchFamily="34" charset="0"/>
                <a:cs typeface="Arial" panose="020B0604020202020204" pitchFamily="34" charset="0"/>
              </a:rPr>
              <a:t>eferences</a:t>
            </a:r>
          </a:p>
          <a:p>
            <a:endParaRPr lang="da-DK" sz="2800" dirty="0">
              <a:solidFill>
                <a:srgbClr val="002060"/>
              </a:solidFill>
              <a:latin typeface="Arial" panose="020B0604020202020204" pitchFamily="34" charset="0"/>
              <a:cs typeface="Arial" panose="020B0604020202020204" pitchFamily="34" charset="0"/>
            </a:endParaRPr>
          </a:p>
          <a:p>
            <a:r>
              <a:rPr lang="en-GB" sz="2000" dirty="0">
                <a:solidFill>
                  <a:srgbClr val="AB3C19"/>
                </a:solidFill>
                <a:latin typeface="Arial" panose="020B0604020202020204" pitchFamily="34" charset="0"/>
                <a:cs typeface="Arial" panose="020B0604020202020204" pitchFamily="34" charset="0"/>
              </a:rPr>
              <a:t>The Social Workers Regulations 2018. United Kingdom, Stationery Office, 2018</a:t>
            </a:r>
            <a:endParaRPr lang="da-DK" sz="2000" i="0" dirty="0">
              <a:solidFill>
                <a:srgbClr val="AB3C19"/>
              </a:solidFill>
              <a:effectLst/>
              <a:latin typeface="Arial" panose="020B0604020202020204" pitchFamily="34" charset="0"/>
              <a:cs typeface="Arial" panose="020B0604020202020204" pitchFamily="34" charset="0"/>
            </a:endParaRPr>
          </a:p>
          <a:p>
            <a:r>
              <a:rPr lang="da-DK" sz="2000" i="0" dirty="0">
                <a:solidFill>
                  <a:srgbClr val="AB3C19"/>
                </a:solidFill>
                <a:effectLst/>
                <a:latin typeface="Arial" panose="020B0604020202020204" pitchFamily="34" charset="0"/>
                <a:cs typeface="Arial" panose="020B0604020202020204" pitchFamily="34" charset="0"/>
              </a:rPr>
              <a:t>Legislation .gov.UK </a:t>
            </a:r>
          </a:p>
          <a:p>
            <a:endParaRPr lang="da-DK" sz="2000" i="0" dirty="0">
              <a:solidFill>
                <a:srgbClr val="AB3C19"/>
              </a:solidFill>
              <a:effectLst/>
              <a:latin typeface="Arial" panose="020B0604020202020204" pitchFamily="34" charset="0"/>
              <a:cs typeface="Arial" panose="020B0604020202020204" pitchFamily="34" charset="0"/>
            </a:endParaRPr>
          </a:p>
          <a:p>
            <a:r>
              <a:rPr lang="da-DK" sz="2000" b="0" i="0" dirty="0">
                <a:solidFill>
                  <a:srgbClr val="AB3C19"/>
                </a:solidFill>
                <a:effectLst/>
                <a:latin typeface="Arial" panose="020B0604020202020204" pitchFamily="34" charset="0"/>
                <a:cs typeface="Arial" panose="020B0604020202020204" pitchFamily="34" charset="0"/>
              </a:rPr>
              <a:t>Scott, H.  </a:t>
            </a:r>
            <a:r>
              <a:rPr lang="da-DK" sz="2000" b="0" i="1" dirty="0">
                <a:solidFill>
                  <a:srgbClr val="AB3C19"/>
                </a:solidFill>
                <a:effectLst/>
                <a:latin typeface="Arial" panose="020B0604020202020204" pitchFamily="34" charset="0"/>
                <a:cs typeface="Arial" panose="020B0604020202020204" pitchFamily="34" charset="0"/>
              </a:rPr>
              <a:t>et al</a:t>
            </a:r>
            <a:r>
              <a:rPr lang="da-DK" sz="2000" b="0" i="0" dirty="0">
                <a:solidFill>
                  <a:srgbClr val="AB3C19"/>
                </a:solidFill>
                <a:effectLst/>
                <a:latin typeface="Arial" panose="020B0604020202020204" pitchFamily="34" charset="0"/>
                <a:cs typeface="Arial" panose="020B0604020202020204" pitchFamily="34" charset="0"/>
              </a:rPr>
              <a:t>. (2021). Piaget.</a:t>
            </a:r>
            <a:br>
              <a:rPr lang="da-DK" sz="2000" b="0" i="0" dirty="0">
                <a:solidFill>
                  <a:srgbClr val="AB3C19"/>
                </a:solidFill>
                <a:effectLst/>
                <a:latin typeface="Arial" panose="020B0604020202020204" pitchFamily="34" charset="0"/>
                <a:cs typeface="Arial" panose="020B0604020202020204" pitchFamily="34" charset="0"/>
              </a:rPr>
            </a:br>
            <a:r>
              <a:rPr lang="da-DK" sz="2000" b="0" i="0" u="sng" dirty="0">
                <a:solidFill>
                  <a:srgbClr val="AB3C19"/>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https://www.ncbi.nlm.nih.gov/books/NBK448206</a:t>
            </a:r>
            <a:endParaRPr lang="da-DK" sz="2000" b="0" i="0" u="sng" dirty="0">
              <a:solidFill>
                <a:srgbClr val="AB3C19"/>
              </a:solidFill>
              <a:effectLst/>
              <a:latin typeface="Arial" panose="020B0604020202020204" pitchFamily="34" charset="0"/>
              <a:cs typeface="Arial" panose="020B0604020202020204" pitchFamily="34" charset="0"/>
            </a:endParaRPr>
          </a:p>
          <a:p>
            <a:endParaRPr lang="da-DK" sz="2000" u="sng" dirty="0">
              <a:solidFill>
                <a:srgbClr val="AB3C19"/>
              </a:solidFill>
              <a:latin typeface="Arial" panose="020B0604020202020204" pitchFamily="34" charset="0"/>
              <a:cs typeface="Arial" panose="020B0604020202020204" pitchFamily="34" charset="0"/>
            </a:endParaRPr>
          </a:p>
          <a:p>
            <a:r>
              <a:rPr lang="en-GB" sz="2000" b="0" i="0" dirty="0">
                <a:solidFill>
                  <a:srgbClr val="AB3C19"/>
                </a:solidFill>
                <a:effectLst/>
                <a:latin typeface="Arial" panose="020B0604020202020204" pitchFamily="34" charset="0"/>
                <a:cs typeface="Arial" panose="020B0604020202020204" pitchFamily="34" charset="0"/>
              </a:rPr>
              <a:t>McLeod, S. A. (2018</a:t>
            </a:r>
            <a:r>
              <a:rPr lang="en-GB" sz="2000" dirty="0">
                <a:solidFill>
                  <a:srgbClr val="AB3C19"/>
                </a:solidFill>
                <a:latin typeface="Arial" panose="020B0604020202020204" pitchFamily="34" charset="0"/>
                <a:cs typeface="Arial" panose="020B0604020202020204" pitchFamily="34" charset="0"/>
              </a:rPr>
              <a:t>)</a:t>
            </a:r>
            <a:r>
              <a:rPr lang="en-GB" sz="2000" b="0" i="0" dirty="0">
                <a:solidFill>
                  <a:srgbClr val="AB3C19"/>
                </a:solidFill>
                <a:effectLst/>
                <a:latin typeface="Arial" panose="020B0604020202020204" pitchFamily="34" charset="0"/>
                <a:cs typeface="Arial" panose="020B0604020202020204" pitchFamily="34" charset="0"/>
              </a:rPr>
              <a:t>. </a:t>
            </a:r>
            <a:r>
              <a:rPr lang="en-GB" sz="2000" b="0" i="1" dirty="0">
                <a:solidFill>
                  <a:srgbClr val="AB3C19"/>
                </a:solidFill>
                <a:effectLst/>
                <a:latin typeface="Arial" panose="020B0604020202020204" pitchFamily="34" charset="0"/>
                <a:cs typeface="Arial" panose="020B0604020202020204" pitchFamily="34" charset="0"/>
              </a:rPr>
              <a:t>Jean Piaget’s theory of cognitive development</a:t>
            </a:r>
            <a:r>
              <a:rPr lang="en-GB" sz="2000" b="0" i="0" dirty="0">
                <a:solidFill>
                  <a:srgbClr val="AB3C19"/>
                </a:solidFill>
                <a:effectLst/>
                <a:latin typeface="Arial" panose="020B0604020202020204" pitchFamily="34" charset="0"/>
                <a:cs typeface="Arial" panose="020B0604020202020204" pitchFamily="34" charset="0"/>
              </a:rPr>
              <a:t>. Simply Psychology. </a:t>
            </a:r>
            <a:r>
              <a:rPr lang="en-GB" sz="2000" b="0" i="0" dirty="0">
                <a:solidFill>
                  <a:srgbClr val="AB3C19"/>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www.simplypsychology.org/piaget.html</a:t>
            </a:r>
            <a:endParaRPr lang="en-GB" sz="2000" b="0" i="0" dirty="0">
              <a:solidFill>
                <a:srgbClr val="AB3C19"/>
              </a:solidFill>
              <a:effectLst/>
              <a:latin typeface="Arial" panose="020B0604020202020204" pitchFamily="34" charset="0"/>
              <a:cs typeface="Arial" panose="020B0604020202020204" pitchFamily="34" charset="0"/>
            </a:endParaRPr>
          </a:p>
          <a:p>
            <a:endParaRPr lang="en-GB" sz="2000" dirty="0">
              <a:solidFill>
                <a:srgbClr val="AB3C19"/>
              </a:solidFill>
              <a:latin typeface="Arial" panose="020B0604020202020204" pitchFamily="34" charset="0"/>
              <a:cs typeface="Arial" panose="020B0604020202020204" pitchFamily="34" charset="0"/>
            </a:endParaRPr>
          </a:p>
          <a:p>
            <a:r>
              <a:rPr lang="en-GB" sz="2000" dirty="0">
                <a:solidFill>
                  <a:srgbClr val="AB3C19"/>
                </a:solidFill>
                <a:effectLst/>
                <a:latin typeface="Arial" panose="020B0604020202020204" pitchFamily="34" charset="0"/>
                <a:ea typeface="Calibri" panose="020F0502020204030204" pitchFamily="34" charset="0"/>
                <a:cs typeface="Arial" panose="020B0604020202020204" pitchFamily="34" charset="0"/>
              </a:rPr>
              <a:t>Boyd, Denise, et al. </a:t>
            </a:r>
            <a:r>
              <a:rPr lang="en-GB" sz="2000" i="1" dirty="0">
                <a:solidFill>
                  <a:srgbClr val="AB3C19"/>
                </a:solidFill>
                <a:effectLst/>
                <a:latin typeface="Arial" panose="020B0604020202020204" pitchFamily="34" charset="0"/>
                <a:ea typeface="Calibri" panose="020F0502020204030204" pitchFamily="34" charset="0"/>
                <a:cs typeface="Arial" panose="020B0604020202020204" pitchFamily="34" charset="0"/>
              </a:rPr>
              <a:t>Lifespan Development, Global Edition</a:t>
            </a:r>
            <a:r>
              <a:rPr lang="en-GB" sz="2000" dirty="0">
                <a:solidFill>
                  <a:srgbClr val="AB3C19"/>
                </a:solidFill>
                <a:effectLst/>
                <a:latin typeface="Arial" panose="020B0604020202020204" pitchFamily="34" charset="0"/>
                <a:ea typeface="Calibri" panose="020F0502020204030204" pitchFamily="34" charset="0"/>
                <a:cs typeface="Arial" panose="020B0604020202020204" pitchFamily="34" charset="0"/>
              </a:rPr>
              <a:t>, Pearson Education, Limited, 2019.</a:t>
            </a:r>
            <a:r>
              <a:rPr lang="en-GB" sz="2000" i="1" dirty="0">
                <a:solidFill>
                  <a:srgbClr val="AB3C19"/>
                </a:solidFill>
                <a:effectLst/>
                <a:latin typeface="Arial" panose="020B0604020202020204" pitchFamily="34" charset="0"/>
                <a:ea typeface="Calibri" panose="020F0502020204030204" pitchFamily="34" charset="0"/>
                <a:cs typeface="Arial" panose="020B0604020202020204" pitchFamily="34" charset="0"/>
              </a:rPr>
              <a:t> ProQuest </a:t>
            </a:r>
            <a:r>
              <a:rPr lang="en-GB" sz="2000" i="1" dirty="0" err="1">
                <a:solidFill>
                  <a:srgbClr val="AB3C19"/>
                </a:solidFill>
                <a:effectLst/>
                <a:latin typeface="Arial" panose="020B0604020202020204" pitchFamily="34" charset="0"/>
                <a:ea typeface="Calibri" panose="020F0502020204030204" pitchFamily="34" charset="0"/>
                <a:cs typeface="Arial" panose="020B0604020202020204" pitchFamily="34" charset="0"/>
              </a:rPr>
              <a:t>Ebook</a:t>
            </a:r>
            <a:r>
              <a:rPr lang="en-GB" sz="2000" i="1" dirty="0">
                <a:solidFill>
                  <a:srgbClr val="AB3C19"/>
                </a:solidFill>
                <a:effectLst/>
                <a:latin typeface="Arial" panose="020B0604020202020204" pitchFamily="34" charset="0"/>
                <a:ea typeface="Calibri" panose="020F0502020204030204" pitchFamily="34" charset="0"/>
                <a:cs typeface="Arial" panose="020B0604020202020204" pitchFamily="34" charset="0"/>
              </a:rPr>
              <a:t> Central</a:t>
            </a:r>
            <a:r>
              <a:rPr lang="en-GB" sz="2000" dirty="0">
                <a:solidFill>
                  <a:srgbClr val="AB3C19"/>
                </a:solidFill>
                <a:effectLst/>
                <a:latin typeface="Arial" panose="020B0604020202020204" pitchFamily="34" charset="0"/>
                <a:ea typeface="Calibri" panose="020F0502020204030204" pitchFamily="34" charset="0"/>
                <a:cs typeface="Arial" panose="020B0604020202020204" pitchFamily="34" charset="0"/>
              </a:rPr>
              <a:t>, http://ebookcentral.proquest.com/lib/trinity/detail.action?docID=5843856.</a:t>
            </a:r>
            <a:br>
              <a:rPr lang="en-GB" sz="2000" dirty="0">
                <a:solidFill>
                  <a:srgbClr val="AB3C19"/>
                </a:solidFill>
                <a:effectLst/>
                <a:latin typeface="Arial" panose="020B0604020202020204" pitchFamily="34" charset="0"/>
                <a:ea typeface="Calibri" panose="020F0502020204030204" pitchFamily="34" charset="0"/>
                <a:cs typeface="Arial" panose="020B0604020202020204" pitchFamily="34" charset="0"/>
              </a:rPr>
            </a:br>
            <a:endParaRPr lang="da-DK" sz="2000" u="sng" dirty="0">
              <a:solidFill>
                <a:srgbClr val="002060"/>
              </a:solidFill>
              <a:latin typeface="Arial" panose="020B0604020202020204" pitchFamily="34" charset="0"/>
              <a:cs typeface="Arial" panose="020B0604020202020204" pitchFamily="34" charset="0"/>
            </a:endParaRPr>
          </a:p>
          <a:p>
            <a:pPr algn="l"/>
            <a:r>
              <a:rPr lang="en-GB" sz="2000" b="0" i="0" dirty="0">
                <a:solidFill>
                  <a:srgbClr val="AB3C19"/>
                </a:solidFill>
                <a:effectLst/>
                <a:latin typeface="Arial" panose="020B0604020202020204" pitchFamily="34" charset="0"/>
                <a:cs typeface="Arial" panose="020B0604020202020204" pitchFamily="34" charset="0"/>
              </a:rPr>
              <a:t>Social Work </a:t>
            </a:r>
            <a:r>
              <a:rPr lang="en-GB" sz="2000" b="0" i="0" dirty="0" err="1">
                <a:solidFill>
                  <a:srgbClr val="AB3C19"/>
                </a:solidFill>
                <a:effectLst/>
                <a:latin typeface="Arial" panose="020B0604020202020204" pitchFamily="34" charset="0"/>
                <a:cs typeface="Arial" panose="020B0604020202020204" pitchFamily="34" charset="0"/>
              </a:rPr>
              <a:t>Counseling</a:t>
            </a:r>
            <a:r>
              <a:rPr lang="en-GB" sz="2000" b="0" i="0" dirty="0">
                <a:solidFill>
                  <a:srgbClr val="AB3C19"/>
                </a:solidFill>
                <a:effectLst/>
                <a:latin typeface="Arial" panose="020B0604020202020204" pitchFamily="34" charset="0"/>
                <a:cs typeface="Arial" panose="020B0604020202020204" pitchFamily="34" charset="0"/>
              </a:rPr>
              <a:t> Techniques</a:t>
            </a:r>
            <a:endParaRPr lang="en-GB" sz="2000" b="1" i="0" dirty="0">
              <a:solidFill>
                <a:srgbClr val="AB3C19"/>
              </a:solidFill>
              <a:effectLst/>
              <a:latin typeface="Arial" panose="020B0604020202020204" pitchFamily="34" charset="0"/>
              <a:cs typeface="Arial" panose="020B0604020202020204" pitchFamily="34" charset="0"/>
            </a:endParaRPr>
          </a:p>
          <a:p>
            <a:pPr algn="l"/>
            <a:r>
              <a:rPr lang="en-GB" sz="2000" b="0" i="0" dirty="0">
                <a:solidFill>
                  <a:srgbClr val="AB3C19"/>
                </a:solidFill>
                <a:effectLst/>
                <a:latin typeface="Arial" panose="020B0604020202020204" pitchFamily="34" charset="0"/>
                <a:cs typeface="Arial" panose="020B0604020202020204" pitchFamily="34" charset="0"/>
              </a:rPr>
              <a:t>Mary Dowd Updated  September 17, 2020 (accessed 07/10/22)</a:t>
            </a:r>
            <a:r>
              <a:rPr lang="en-GB" sz="2000" dirty="0">
                <a:effectLst/>
                <a:latin typeface="Arial" panose="020B0604020202020204" pitchFamily="34" charset="0"/>
                <a:ea typeface="Calibri" panose="020F0502020204030204" pitchFamily="34" charset="0"/>
                <a:cs typeface="Arial" panose="020B0604020202020204" pitchFamily="34" charset="0"/>
              </a:rPr>
              <a:t> </a:t>
            </a:r>
          </a:p>
          <a:p>
            <a:pPr algn="l"/>
            <a:endParaRPr lang="en-GB" sz="2000" dirty="0">
              <a:effectLst/>
              <a:latin typeface="Arial" panose="020B0604020202020204" pitchFamily="34" charset="0"/>
              <a:ea typeface="Calibri" panose="020F0502020204030204" pitchFamily="34" charset="0"/>
              <a:cs typeface="Arial" panose="020B0604020202020204" pitchFamily="34" charset="0"/>
            </a:endParaRPr>
          </a:p>
          <a:p>
            <a:pPr algn="l"/>
            <a:r>
              <a:rPr lang="en-GB" sz="2000" dirty="0">
                <a:solidFill>
                  <a:srgbClr val="AB3C19"/>
                </a:solidFill>
                <a:effectLst/>
                <a:latin typeface="Arial" panose="020B0604020202020204" pitchFamily="34" charset="0"/>
                <a:ea typeface="Calibri" panose="020F0502020204030204" pitchFamily="34" charset="0"/>
                <a:cs typeface="Arial" panose="020B0604020202020204" pitchFamily="34" charset="0"/>
              </a:rPr>
              <a:t>Technological University Dublin, Annmarie.Halpenny@tudublin.ie Promoting</a:t>
            </a:r>
            <a:endParaRPr lang="en-GB" sz="2000" b="0" i="0" dirty="0">
              <a:solidFill>
                <a:srgbClr val="AB3C19"/>
              </a:solidFill>
              <a:effectLst/>
              <a:latin typeface="Arial" panose="020B0604020202020204" pitchFamily="34" charset="0"/>
              <a:cs typeface="Arial" panose="020B0604020202020204" pitchFamily="34" charset="0"/>
            </a:endParaRPr>
          </a:p>
          <a:p>
            <a:pPr algn="l"/>
            <a:endParaRPr lang="en-GB" sz="2000" dirty="0">
              <a:solidFill>
                <a:srgbClr val="AB3C19"/>
              </a:solidFill>
              <a:latin typeface="Arial" panose="020B0604020202020204" pitchFamily="34" charset="0"/>
              <a:cs typeface="Arial" panose="020B0604020202020204" pitchFamily="34" charset="0"/>
            </a:endParaRPr>
          </a:p>
          <a:p>
            <a:pPr algn="l"/>
            <a:endParaRPr lang="en-GB" sz="2000" b="0" i="0" dirty="0">
              <a:solidFill>
                <a:srgbClr val="AB3C19"/>
              </a:solidFill>
              <a:effectLst/>
              <a:latin typeface="Arial" panose="020B0604020202020204" pitchFamily="34" charset="0"/>
              <a:cs typeface="Arial" panose="020B0604020202020204" pitchFamily="34" charset="0"/>
            </a:endParaRPr>
          </a:p>
          <a:p>
            <a:endParaRPr lang="da-DK" sz="2000" u="sng" dirty="0">
              <a:solidFill>
                <a:srgbClr val="AB3C19"/>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7931793"/>
      </p:ext>
    </p:extLst>
  </p:cSld>
  <p:clrMapOvr>
    <a:masterClrMapping/>
  </p:clrMapOvr>
</p:sld>
</file>

<file path=ppt/theme/theme1.xml><?xml version="1.0" encoding="utf-8"?>
<a:theme xmlns:a="http://schemas.openxmlformats.org/drawingml/2006/main" name="Children Playing 16x9">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3461883.potx" id="{18737D51-7733-4200-B5C9-BF22CA2CE631}" vid="{40CEFE45-12FF-4454-86EB-59F04C858872}"/>
    </a:ext>
  </a:extLst>
</a:theme>
</file>

<file path=ppt/theme/theme2.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0" ma:contentTypeDescription="Create a new document." ma:contentTypeScope="" ma:versionID="f1fb97a6094f252390b24cf893f6428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26ab71c8e77870fc38db6175ad1d2fb"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CCFEE4C-8A35-4C9B-9B6D-EB5B6B1F074E}">
  <ds:schemaRefs>
    <ds:schemaRef ds:uri="http://schemas.microsoft.com/sharepoint/v3/contenttype/forms"/>
  </ds:schemaRefs>
</ds:datastoreItem>
</file>

<file path=customXml/itemProps2.xml><?xml version="1.0" encoding="utf-8"?>
<ds:datastoreItem xmlns:ds="http://schemas.openxmlformats.org/officeDocument/2006/customXml" ds:itemID="{7DEC3E71-1788-4A81-B5DB-A948A8FEF048}">
  <ds:schemaRefs>
    <ds:schemaRef ds:uri="http://purl.org/dc/elements/1.1/"/>
    <ds:schemaRef ds:uri="http://schemas.microsoft.com/office/2006/documentManagement/types"/>
    <ds:schemaRef ds:uri="http://purl.org/dc/terms/"/>
    <ds:schemaRef ds:uri="4eb0a523-77d0-454a-93a8-50ca111d3c44"/>
    <ds:schemaRef ds:uri="http://schemas.microsoft.com/office/2006/metadata/properties"/>
    <ds:schemaRef ds:uri="http://www.w3.org/XML/1998/namespace"/>
    <ds:schemaRef ds:uri="http://purl.org/dc/dcmitype/"/>
    <ds:schemaRef ds:uri="http://schemas.microsoft.com/office/infopath/2007/PartnerControls"/>
    <ds:schemaRef ds:uri="http://schemas.openxmlformats.org/package/2006/metadata/core-properties"/>
    <ds:schemaRef ds:uri="0e7fbce4-8ae7-4085-8b0a-9efa4c7cae6d"/>
  </ds:schemaRefs>
</ds:datastoreItem>
</file>

<file path=customXml/itemProps3.xml><?xml version="1.0" encoding="utf-8"?>
<ds:datastoreItem xmlns:ds="http://schemas.openxmlformats.org/officeDocument/2006/customXml" ds:itemID="{80644CD7-AE84-45D8-9B66-C175374CEC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Children playing education presentation design (cartoon illustration, widescreen)</Template>
  <TotalTime>5971</TotalTime>
  <Words>811</Words>
  <Application>Microsoft Office PowerPoint</Application>
  <PresentationFormat>Widescreen</PresentationFormat>
  <Paragraphs>80</Paragraphs>
  <Slides>8</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Arial</vt:lpstr>
      <vt:lpstr>Euphemia</vt:lpstr>
      <vt:lpstr>RobotoBold</vt:lpstr>
      <vt:lpstr>RobotoRegular</vt:lpstr>
      <vt:lpstr>Wingdings</vt:lpstr>
      <vt:lpstr>Children Playing 16x9</vt:lpstr>
      <vt:lpstr>Why is Psychology necessary while Working as a Social Worker? </vt:lpstr>
      <vt:lpstr>PowerPoint Presentation</vt:lpstr>
      <vt:lpstr>He was born on 9 august 1896 in Switzerland.   He died on 16 September 1980 in Switzerland   A Natural phycologist scientist famous for his Cognitive Development </vt:lpstr>
      <vt:lpstr>Piaget works on Intelligence tests and spends his life studying children he thinks that children are born with basic brain structures.  Piaget believed that children act like little Scientists by exploring their environment to gain understanding and exploring  his idea of distinct development stages in which children learn language memory and reasoning  </vt:lpstr>
      <vt:lpstr>According to Boyd, Denise et al., Jean Piaget’s lifespan development   </vt:lpstr>
      <vt:lpstr> According to Scott H. et al. ( 2021), Piaget’s critical concept of Schemas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creator>Parveen Atchia (1907752)</dc:creator>
  <cp:lastModifiedBy>Parveen Atchia (1907752)</cp:lastModifiedBy>
  <cp:revision>2</cp:revision>
  <dcterms:created xsi:type="dcterms:W3CDTF">2022-09-29T17:23:39Z</dcterms:created>
  <dcterms:modified xsi:type="dcterms:W3CDTF">2022-10-08T16:04:40Z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