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1" r:id="rId5"/>
    <p:sldId id="262" r:id="rId6"/>
    <p:sldId id="263" r:id="rId7"/>
    <p:sldId id="265" r:id="rId8"/>
    <p:sldId id="256" r:id="rId9"/>
    <p:sldId id="259"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EFBE7D-C233-402D-90EB-A4B56FA1E34A}" v="1" dt="2023-06-07T23:25:26.860"/>
    <p1510:client id="{61D9F1E6-56ED-4024-9CD8-7DEAA9262F35}" v="87" dt="2023-06-08T09:42:12.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63" d="100"/>
          <a:sy n="63" d="100"/>
        </p:scale>
        <p:origin x="6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Tocila (2235564)" userId="de9a3237-1c58-4f9d-932c-a7e76db9feba" providerId="ADAL" clId="{61D9F1E6-56ED-4024-9CD8-7DEAA9262F35}"/>
    <pc:docChg chg="custSel modSld">
      <pc:chgData name="Mihaela Tocila (2235564)" userId="de9a3237-1c58-4f9d-932c-a7e76db9feba" providerId="ADAL" clId="{61D9F1E6-56ED-4024-9CD8-7DEAA9262F35}" dt="2023-06-08T09:35:41.020" v="114" actId="255"/>
      <pc:docMkLst>
        <pc:docMk/>
      </pc:docMkLst>
      <pc:sldChg chg="addSp delSp modSp mod">
        <pc:chgData name="Mihaela Tocila (2235564)" userId="de9a3237-1c58-4f9d-932c-a7e76db9feba" providerId="ADAL" clId="{61D9F1E6-56ED-4024-9CD8-7DEAA9262F35}" dt="2023-06-08T09:33:39.650" v="111" actId="478"/>
        <pc:sldMkLst>
          <pc:docMk/>
          <pc:sldMk cId="1913166736" sldId="256"/>
        </pc:sldMkLst>
        <pc:picChg chg="add del mod">
          <ac:chgData name="Mihaela Tocila (2235564)" userId="de9a3237-1c58-4f9d-932c-a7e76db9feba" providerId="ADAL" clId="{61D9F1E6-56ED-4024-9CD8-7DEAA9262F35}" dt="2023-06-08T09:33:39.650" v="111" actId="478"/>
          <ac:picMkLst>
            <pc:docMk/>
            <pc:sldMk cId="1913166736" sldId="256"/>
            <ac:picMk id="5" creationId="{844610C3-B387-43C7-DD82-ABCB9F477EC1}"/>
          </ac:picMkLst>
        </pc:picChg>
        <pc:picChg chg="mod">
          <ac:chgData name="Mihaela Tocila (2235564)" userId="de9a3237-1c58-4f9d-932c-a7e76db9feba" providerId="ADAL" clId="{61D9F1E6-56ED-4024-9CD8-7DEAA9262F35}" dt="2023-06-08T09:28:18.231" v="83" actId="1076"/>
          <ac:picMkLst>
            <pc:docMk/>
            <pc:sldMk cId="1913166736" sldId="256"/>
            <ac:picMk id="12" creationId="{E41CD11E-EEB1-274F-8774-7418CCC3ABBF}"/>
          </ac:picMkLst>
        </pc:picChg>
      </pc:sldChg>
      <pc:sldChg chg="addSp delSp modSp mod">
        <pc:chgData name="Mihaela Tocila (2235564)" userId="de9a3237-1c58-4f9d-932c-a7e76db9feba" providerId="ADAL" clId="{61D9F1E6-56ED-4024-9CD8-7DEAA9262F35}" dt="2023-06-08T09:30:01.354" v="91" actId="1076"/>
        <pc:sldMkLst>
          <pc:docMk/>
          <pc:sldMk cId="1835498455" sldId="259"/>
        </pc:sldMkLst>
        <pc:spChg chg="add mod">
          <ac:chgData name="Mihaela Tocila (2235564)" userId="de9a3237-1c58-4f9d-932c-a7e76db9feba" providerId="ADAL" clId="{61D9F1E6-56ED-4024-9CD8-7DEAA9262F35}" dt="2023-06-08T09:27:46.809" v="80" actId="255"/>
          <ac:spMkLst>
            <pc:docMk/>
            <pc:sldMk cId="1835498455" sldId="259"/>
            <ac:spMk id="3" creationId="{A721266E-75A0-F63A-8861-AD382B862486}"/>
          </ac:spMkLst>
        </pc:spChg>
        <pc:spChg chg="add mod">
          <ac:chgData name="Mihaela Tocila (2235564)" userId="de9a3237-1c58-4f9d-932c-a7e76db9feba" providerId="ADAL" clId="{61D9F1E6-56ED-4024-9CD8-7DEAA9262F35}" dt="2023-06-08T09:29:00.375" v="87" actId="1076"/>
          <ac:spMkLst>
            <pc:docMk/>
            <pc:sldMk cId="1835498455" sldId="259"/>
            <ac:spMk id="6" creationId="{2465D8F9-00EF-43A6-D5B8-4431D671B916}"/>
          </ac:spMkLst>
        </pc:spChg>
        <pc:picChg chg="del mod">
          <ac:chgData name="Mihaela Tocila (2235564)" userId="de9a3237-1c58-4f9d-932c-a7e76db9feba" providerId="ADAL" clId="{61D9F1E6-56ED-4024-9CD8-7DEAA9262F35}" dt="2023-06-08T09:28:43.251" v="85" actId="478"/>
          <ac:picMkLst>
            <pc:docMk/>
            <pc:sldMk cId="1835498455" sldId="259"/>
            <ac:picMk id="5" creationId="{E4274FD9-E6CB-BD3D-0D5B-16A7530BC4BC}"/>
          </ac:picMkLst>
        </pc:picChg>
        <pc:picChg chg="del">
          <ac:chgData name="Mihaela Tocila (2235564)" userId="de9a3237-1c58-4f9d-932c-a7e76db9feba" providerId="ADAL" clId="{61D9F1E6-56ED-4024-9CD8-7DEAA9262F35}" dt="2023-06-08T09:26:36.039" v="75" actId="478"/>
          <ac:picMkLst>
            <pc:docMk/>
            <pc:sldMk cId="1835498455" sldId="259"/>
            <ac:picMk id="7" creationId="{36E7676F-5725-B5E7-83C7-B002DA61C13E}"/>
          </ac:picMkLst>
        </pc:picChg>
        <pc:picChg chg="add mod">
          <ac:chgData name="Mihaela Tocila (2235564)" userId="de9a3237-1c58-4f9d-932c-a7e76db9feba" providerId="ADAL" clId="{61D9F1E6-56ED-4024-9CD8-7DEAA9262F35}" dt="2023-06-08T09:29:34.790" v="89" actId="1076"/>
          <ac:picMkLst>
            <pc:docMk/>
            <pc:sldMk cId="1835498455" sldId="259"/>
            <ac:picMk id="8" creationId="{23F29CB3-95A8-400D-9521-A42B6F0A0C81}"/>
          </ac:picMkLst>
        </pc:picChg>
        <pc:picChg chg="add mod">
          <ac:chgData name="Mihaela Tocila (2235564)" userId="de9a3237-1c58-4f9d-932c-a7e76db9feba" providerId="ADAL" clId="{61D9F1E6-56ED-4024-9CD8-7DEAA9262F35}" dt="2023-06-08T09:30:01.354" v="91" actId="1076"/>
          <ac:picMkLst>
            <pc:docMk/>
            <pc:sldMk cId="1835498455" sldId="259"/>
            <ac:picMk id="9" creationId="{13FDDDB5-514F-20AD-CD60-0911F13B75E8}"/>
          </ac:picMkLst>
        </pc:picChg>
      </pc:sldChg>
      <pc:sldChg chg="modSp mod">
        <pc:chgData name="Mihaela Tocila (2235564)" userId="de9a3237-1c58-4f9d-932c-a7e76db9feba" providerId="ADAL" clId="{61D9F1E6-56ED-4024-9CD8-7DEAA9262F35}" dt="2023-06-08T09:35:18.240" v="113" actId="1076"/>
        <pc:sldMkLst>
          <pc:docMk/>
          <pc:sldMk cId="1847649717" sldId="262"/>
        </pc:sldMkLst>
        <pc:picChg chg="mod">
          <ac:chgData name="Mihaela Tocila (2235564)" userId="de9a3237-1c58-4f9d-932c-a7e76db9feba" providerId="ADAL" clId="{61D9F1E6-56ED-4024-9CD8-7DEAA9262F35}" dt="2023-06-08T09:35:18.240" v="113" actId="1076"/>
          <ac:picMkLst>
            <pc:docMk/>
            <pc:sldMk cId="1847649717" sldId="262"/>
            <ac:picMk id="2" creationId="{65BF518A-C434-CD13-C9A4-42B615C225A2}"/>
          </ac:picMkLst>
        </pc:picChg>
      </pc:sldChg>
      <pc:sldChg chg="modSp mod">
        <pc:chgData name="Mihaela Tocila (2235564)" userId="de9a3237-1c58-4f9d-932c-a7e76db9feba" providerId="ADAL" clId="{61D9F1E6-56ED-4024-9CD8-7DEAA9262F35}" dt="2023-06-08T09:35:41.020" v="114" actId="255"/>
        <pc:sldMkLst>
          <pc:docMk/>
          <pc:sldMk cId="92366390" sldId="263"/>
        </pc:sldMkLst>
        <pc:spChg chg="mod">
          <ac:chgData name="Mihaela Tocila (2235564)" userId="de9a3237-1c58-4f9d-932c-a7e76db9feba" providerId="ADAL" clId="{61D9F1E6-56ED-4024-9CD8-7DEAA9262F35}" dt="2023-06-08T09:35:41.020" v="114" actId="255"/>
          <ac:spMkLst>
            <pc:docMk/>
            <pc:sldMk cId="92366390" sldId="263"/>
            <ac:spMk id="2" creationId="{9AF011DF-E3C7-8332-8C92-B381ADBDC0E8}"/>
          </ac:spMkLst>
        </pc:spChg>
      </pc:sldChg>
      <pc:sldChg chg="modSp mod">
        <pc:chgData name="Mihaela Tocila (2235564)" userId="de9a3237-1c58-4f9d-932c-a7e76db9feba" providerId="ADAL" clId="{61D9F1E6-56ED-4024-9CD8-7DEAA9262F35}" dt="2023-06-08T09:24:03.772" v="72" actId="207"/>
        <pc:sldMkLst>
          <pc:docMk/>
          <pc:sldMk cId="523845349" sldId="266"/>
        </pc:sldMkLst>
        <pc:spChg chg="mod">
          <ac:chgData name="Mihaela Tocila (2235564)" userId="de9a3237-1c58-4f9d-932c-a7e76db9feba" providerId="ADAL" clId="{61D9F1E6-56ED-4024-9CD8-7DEAA9262F35}" dt="2023-06-08T09:24:03.772" v="72" actId="207"/>
          <ac:spMkLst>
            <pc:docMk/>
            <pc:sldMk cId="523845349" sldId="266"/>
            <ac:spMk id="6" creationId="{0F9E1311-DE77-91ED-9CAF-367BB3595E58}"/>
          </ac:spMkLst>
        </pc:spChg>
      </pc:sldChg>
      <pc:sldChg chg="modSp mod">
        <pc:chgData name="Mihaela Tocila (2235564)" userId="de9a3237-1c58-4f9d-932c-a7e76db9feba" providerId="ADAL" clId="{61D9F1E6-56ED-4024-9CD8-7DEAA9262F35}" dt="2023-06-08T09:23:43.129" v="71" actId="207"/>
        <pc:sldMkLst>
          <pc:docMk/>
          <pc:sldMk cId="1292991691" sldId="267"/>
        </pc:sldMkLst>
        <pc:spChg chg="mod">
          <ac:chgData name="Mihaela Tocila (2235564)" userId="de9a3237-1c58-4f9d-932c-a7e76db9feba" providerId="ADAL" clId="{61D9F1E6-56ED-4024-9CD8-7DEAA9262F35}" dt="2023-06-08T09:23:43.129" v="71" actId="207"/>
          <ac:spMkLst>
            <pc:docMk/>
            <pc:sldMk cId="1292991691" sldId="267"/>
            <ac:spMk id="3" creationId="{AD53997B-A2A5-63FE-DD7E-1B1322F52671}"/>
          </ac:spMkLst>
        </pc:spChg>
      </pc:sldChg>
      <pc:sldChg chg="modSp mod">
        <pc:chgData name="Mihaela Tocila (2235564)" userId="de9a3237-1c58-4f9d-932c-a7e76db9feba" providerId="ADAL" clId="{61D9F1E6-56ED-4024-9CD8-7DEAA9262F35}" dt="2023-06-08T09:22:32.199" v="70" actId="1076"/>
        <pc:sldMkLst>
          <pc:docMk/>
          <pc:sldMk cId="3659862533" sldId="271"/>
        </pc:sldMkLst>
        <pc:spChg chg="mod">
          <ac:chgData name="Mihaela Tocila (2235564)" userId="de9a3237-1c58-4f9d-932c-a7e76db9feba" providerId="ADAL" clId="{61D9F1E6-56ED-4024-9CD8-7DEAA9262F35}" dt="2023-06-08T09:22:32.199" v="70" actId="1076"/>
          <ac:spMkLst>
            <pc:docMk/>
            <pc:sldMk cId="3659862533" sldId="271"/>
            <ac:spMk id="3" creationId="{958D3D8A-CE7C-97F3-5541-BAD019F1BE89}"/>
          </ac:spMkLst>
        </pc:spChg>
      </pc:sldChg>
      <pc:sldChg chg="modSp mod">
        <pc:chgData name="Mihaela Tocila (2235564)" userId="de9a3237-1c58-4f9d-932c-a7e76db9feba" providerId="ADAL" clId="{61D9F1E6-56ED-4024-9CD8-7DEAA9262F35}" dt="2023-06-08T09:21:28.118" v="69" actId="20577"/>
        <pc:sldMkLst>
          <pc:docMk/>
          <pc:sldMk cId="1297572951" sldId="272"/>
        </pc:sldMkLst>
        <pc:spChg chg="mod">
          <ac:chgData name="Mihaela Tocila (2235564)" userId="de9a3237-1c58-4f9d-932c-a7e76db9feba" providerId="ADAL" clId="{61D9F1E6-56ED-4024-9CD8-7DEAA9262F35}" dt="2023-06-08T09:21:28.118" v="69" actId="20577"/>
          <ac:spMkLst>
            <pc:docMk/>
            <pc:sldMk cId="1297572951" sldId="272"/>
            <ac:spMk id="3" creationId="{2C4A7F8A-581D-33CF-B80B-844AB546B4C3}"/>
          </ac:spMkLst>
        </pc:spChg>
      </pc:sldChg>
      <pc:sldChg chg="modSp mod">
        <pc:chgData name="Mihaela Tocila (2235564)" userId="de9a3237-1c58-4f9d-932c-a7e76db9feba" providerId="ADAL" clId="{61D9F1E6-56ED-4024-9CD8-7DEAA9262F35}" dt="2023-06-08T09:19:36.395" v="64" actId="20577"/>
        <pc:sldMkLst>
          <pc:docMk/>
          <pc:sldMk cId="2727280574" sldId="273"/>
        </pc:sldMkLst>
        <pc:spChg chg="mod">
          <ac:chgData name="Mihaela Tocila (2235564)" userId="de9a3237-1c58-4f9d-932c-a7e76db9feba" providerId="ADAL" clId="{61D9F1E6-56ED-4024-9CD8-7DEAA9262F35}" dt="2023-06-08T09:19:36.395" v="64" actId="20577"/>
          <ac:spMkLst>
            <pc:docMk/>
            <pc:sldMk cId="2727280574" sldId="273"/>
            <ac:spMk id="3" creationId="{B550FEF3-E05B-AF11-C9D2-A4426BD9AA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DD313-F7F4-40CC-932C-3C6876BDA12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6A2F066-7840-48E5-8E5E-67E93919BC69}">
      <dgm:prSet/>
      <dgm:spPr/>
      <dgm:t>
        <a:bodyPr/>
        <a:lstStyle/>
        <a:p>
          <a:r>
            <a:rPr lang="en-GB"/>
            <a:t>Student Name: Mihaela Tocila</a:t>
          </a:r>
          <a:endParaRPr lang="en-US"/>
        </a:p>
      </dgm:t>
    </dgm:pt>
    <dgm:pt modelId="{EA7AB398-202C-4312-812C-00A04A21140D}" type="parTrans" cxnId="{0B32384E-45F6-4B02-9A1E-E1A9304797C1}">
      <dgm:prSet/>
      <dgm:spPr/>
      <dgm:t>
        <a:bodyPr/>
        <a:lstStyle/>
        <a:p>
          <a:endParaRPr lang="en-US"/>
        </a:p>
      </dgm:t>
    </dgm:pt>
    <dgm:pt modelId="{02B8C959-1B6D-4D13-B154-6C157CAD1553}" type="sibTrans" cxnId="{0B32384E-45F6-4B02-9A1E-E1A9304797C1}">
      <dgm:prSet/>
      <dgm:spPr/>
      <dgm:t>
        <a:bodyPr/>
        <a:lstStyle/>
        <a:p>
          <a:endParaRPr lang="en-US"/>
        </a:p>
      </dgm:t>
    </dgm:pt>
    <dgm:pt modelId="{AD1823AF-3518-474D-ACB5-F7328B06BEB9}">
      <dgm:prSet/>
      <dgm:spPr/>
      <dgm:t>
        <a:bodyPr/>
        <a:lstStyle/>
        <a:p>
          <a:r>
            <a:rPr lang="en-GB"/>
            <a:t>Student ID:2235564</a:t>
          </a:r>
          <a:endParaRPr lang="en-US"/>
        </a:p>
      </dgm:t>
    </dgm:pt>
    <dgm:pt modelId="{8AE2D60C-72D0-401F-820C-AF29EC88F0FC}" type="parTrans" cxnId="{2814CC2B-2C10-45E6-98B3-AA06264FEA6F}">
      <dgm:prSet/>
      <dgm:spPr/>
      <dgm:t>
        <a:bodyPr/>
        <a:lstStyle/>
        <a:p>
          <a:endParaRPr lang="en-US"/>
        </a:p>
      </dgm:t>
    </dgm:pt>
    <dgm:pt modelId="{4A1104AD-3B15-49D1-A1D2-AD1F27BEC84B}" type="sibTrans" cxnId="{2814CC2B-2C10-45E6-98B3-AA06264FEA6F}">
      <dgm:prSet/>
      <dgm:spPr/>
      <dgm:t>
        <a:bodyPr/>
        <a:lstStyle/>
        <a:p>
          <a:endParaRPr lang="en-US"/>
        </a:p>
      </dgm:t>
    </dgm:pt>
    <dgm:pt modelId="{5C2BBC1F-C4CF-439E-A27C-5FA9075A825C}">
      <dgm:prSet/>
      <dgm:spPr/>
      <dgm:t>
        <a:bodyPr/>
        <a:lstStyle/>
        <a:p>
          <a:r>
            <a:rPr lang="en-GB"/>
            <a:t>Module Name: Food and Beverage BMIH 4002</a:t>
          </a:r>
          <a:endParaRPr lang="en-US"/>
        </a:p>
      </dgm:t>
    </dgm:pt>
    <dgm:pt modelId="{D988B217-60CF-451F-ABBF-2ADF588FC4C5}" type="parTrans" cxnId="{2916DD4F-FBEA-4263-B306-57094790AB37}">
      <dgm:prSet/>
      <dgm:spPr/>
      <dgm:t>
        <a:bodyPr/>
        <a:lstStyle/>
        <a:p>
          <a:endParaRPr lang="en-US"/>
        </a:p>
      </dgm:t>
    </dgm:pt>
    <dgm:pt modelId="{EC169A5B-08F6-4726-8D3E-E1816E90AEDE}" type="sibTrans" cxnId="{2916DD4F-FBEA-4263-B306-57094790AB37}">
      <dgm:prSet/>
      <dgm:spPr/>
      <dgm:t>
        <a:bodyPr/>
        <a:lstStyle/>
        <a:p>
          <a:endParaRPr lang="en-US"/>
        </a:p>
      </dgm:t>
    </dgm:pt>
    <dgm:pt modelId="{775DDEBA-5B16-40C5-8C71-C3D1C079DABD}">
      <dgm:prSet/>
      <dgm:spPr/>
      <dgm:t>
        <a:bodyPr/>
        <a:lstStyle/>
        <a:p>
          <a:r>
            <a:rPr lang="en-GB"/>
            <a:t>Lecture: Ffion Cumberpatch</a:t>
          </a:r>
          <a:endParaRPr lang="en-US"/>
        </a:p>
      </dgm:t>
    </dgm:pt>
    <dgm:pt modelId="{B24856E6-2663-4E54-8B5D-617C671A4E21}" type="parTrans" cxnId="{34506DFA-9D9C-4AC1-81D4-06B92A82EE8D}">
      <dgm:prSet/>
      <dgm:spPr/>
      <dgm:t>
        <a:bodyPr/>
        <a:lstStyle/>
        <a:p>
          <a:endParaRPr lang="en-US"/>
        </a:p>
      </dgm:t>
    </dgm:pt>
    <dgm:pt modelId="{0F55B39F-EECD-4B15-AB30-593F971E023D}" type="sibTrans" cxnId="{34506DFA-9D9C-4AC1-81D4-06B92A82EE8D}">
      <dgm:prSet/>
      <dgm:spPr/>
      <dgm:t>
        <a:bodyPr/>
        <a:lstStyle/>
        <a:p>
          <a:endParaRPr lang="en-US"/>
        </a:p>
      </dgm:t>
    </dgm:pt>
    <dgm:pt modelId="{D4FACF85-7C3B-4751-BCEB-07B77C354C42}">
      <dgm:prSet/>
      <dgm:spPr/>
      <dgm:t>
        <a:bodyPr/>
        <a:lstStyle/>
        <a:p>
          <a:r>
            <a:rPr lang="en-GB"/>
            <a:t>Word:388 </a:t>
          </a:r>
          <a:endParaRPr lang="en-US"/>
        </a:p>
      </dgm:t>
    </dgm:pt>
    <dgm:pt modelId="{7EAB7837-0EE2-476C-87F0-F559F2E0EDC3}" type="parTrans" cxnId="{58559BA8-6753-492A-909A-E2EF560CEC12}">
      <dgm:prSet/>
      <dgm:spPr/>
      <dgm:t>
        <a:bodyPr/>
        <a:lstStyle/>
        <a:p>
          <a:endParaRPr lang="en-US"/>
        </a:p>
      </dgm:t>
    </dgm:pt>
    <dgm:pt modelId="{1DF21315-839C-423B-A33B-BB52AD6FA6B6}" type="sibTrans" cxnId="{58559BA8-6753-492A-909A-E2EF560CEC12}">
      <dgm:prSet/>
      <dgm:spPr/>
      <dgm:t>
        <a:bodyPr/>
        <a:lstStyle/>
        <a:p>
          <a:endParaRPr lang="en-US"/>
        </a:p>
      </dgm:t>
    </dgm:pt>
    <dgm:pt modelId="{76ED20D3-3FEF-463D-A69C-13B82C3E739C}" type="pres">
      <dgm:prSet presAssocID="{5A7DD313-F7F4-40CC-932C-3C6876BDA123}" presName="vert0" presStyleCnt="0">
        <dgm:presLayoutVars>
          <dgm:dir/>
          <dgm:animOne val="branch"/>
          <dgm:animLvl val="lvl"/>
        </dgm:presLayoutVars>
      </dgm:prSet>
      <dgm:spPr/>
    </dgm:pt>
    <dgm:pt modelId="{DDA9E23D-7D0A-4FCB-A8AB-4F55D16E7BAD}" type="pres">
      <dgm:prSet presAssocID="{86A2F066-7840-48E5-8E5E-67E93919BC69}" presName="thickLine" presStyleLbl="alignNode1" presStyleIdx="0" presStyleCnt="5"/>
      <dgm:spPr/>
    </dgm:pt>
    <dgm:pt modelId="{D54DC2F0-0107-4135-BEF6-8BF4D0C2DF91}" type="pres">
      <dgm:prSet presAssocID="{86A2F066-7840-48E5-8E5E-67E93919BC69}" presName="horz1" presStyleCnt="0"/>
      <dgm:spPr/>
    </dgm:pt>
    <dgm:pt modelId="{F4CE3CFC-1A59-4455-A13B-2BF546F50562}" type="pres">
      <dgm:prSet presAssocID="{86A2F066-7840-48E5-8E5E-67E93919BC69}" presName="tx1" presStyleLbl="revTx" presStyleIdx="0" presStyleCnt="5"/>
      <dgm:spPr/>
    </dgm:pt>
    <dgm:pt modelId="{F6048DD1-3830-4AF2-8369-E2F85A3AACC5}" type="pres">
      <dgm:prSet presAssocID="{86A2F066-7840-48E5-8E5E-67E93919BC69}" presName="vert1" presStyleCnt="0"/>
      <dgm:spPr/>
    </dgm:pt>
    <dgm:pt modelId="{A6BC3850-73B1-4A00-909B-60352210F75B}" type="pres">
      <dgm:prSet presAssocID="{AD1823AF-3518-474D-ACB5-F7328B06BEB9}" presName="thickLine" presStyleLbl="alignNode1" presStyleIdx="1" presStyleCnt="5"/>
      <dgm:spPr/>
    </dgm:pt>
    <dgm:pt modelId="{7736BF7C-B3FF-45BF-9C72-745616A19E89}" type="pres">
      <dgm:prSet presAssocID="{AD1823AF-3518-474D-ACB5-F7328B06BEB9}" presName="horz1" presStyleCnt="0"/>
      <dgm:spPr/>
    </dgm:pt>
    <dgm:pt modelId="{3B0FE5B7-246D-4B1D-8387-50492C7C7BF8}" type="pres">
      <dgm:prSet presAssocID="{AD1823AF-3518-474D-ACB5-F7328B06BEB9}" presName="tx1" presStyleLbl="revTx" presStyleIdx="1" presStyleCnt="5"/>
      <dgm:spPr/>
    </dgm:pt>
    <dgm:pt modelId="{B35D8898-B5F2-4297-87D3-1B199DF902D1}" type="pres">
      <dgm:prSet presAssocID="{AD1823AF-3518-474D-ACB5-F7328B06BEB9}" presName="vert1" presStyleCnt="0"/>
      <dgm:spPr/>
    </dgm:pt>
    <dgm:pt modelId="{417EBBED-43E4-4F12-8A68-50C901C03274}" type="pres">
      <dgm:prSet presAssocID="{5C2BBC1F-C4CF-439E-A27C-5FA9075A825C}" presName="thickLine" presStyleLbl="alignNode1" presStyleIdx="2" presStyleCnt="5"/>
      <dgm:spPr/>
    </dgm:pt>
    <dgm:pt modelId="{ECFD1E62-642C-4231-8CBE-EFC379E1F9E5}" type="pres">
      <dgm:prSet presAssocID="{5C2BBC1F-C4CF-439E-A27C-5FA9075A825C}" presName="horz1" presStyleCnt="0"/>
      <dgm:spPr/>
    </dgm:pt>
    <dgm:pt modelId="{E45506D5-BB97-4990-8F83-D97203131075}" type="pres">
      <dgm:prSet presAssocID="{5C2BBC1F-C4CF-439E-A27C-5FA9075A825C}" presName="tx1" presStyleLbl="revTx" presStyleIdx="2" presStyleCnt="5"/>
      <dgm:spPr/>
    </dgm:pt>
    <dgm:pt modelId="{2775E7F1-F368-4FAC-AD67-66411F0597CB}" type="pres">
      <dgm:prSet presAssocID="{5C2BBC1F-C4CF-439E-A27C-5FA9075A825C}" presName="vert1" presStyleCnt="0"/>
      <dgm:spPr/>
    </dgm:pt>
    <dgm:pt modelId="{35C4F518-CF9D-4437-AC06-A17F3E976662}" type="pres">
      <dgm:prSet presAssocID="{775DDEBA-5B16-40C5-8C71-C3D1C079DABD}" presName="thickLine" presStyleLbl="alignNode1" presStyleIdx="3" presStyleCnt="5"/>
      <dgm:spPr/>
    </dgm:pt>
    <dgm:pt modelId="{00407954-B045-492B-A089-9EE5F330D22A}" type="pres">
      <dgm:prSet presAssocID="{775DDEBA-5B16-40C5-8C71-C3D1C079DABD}" presName="horz1" presStyleCnt="0"/>
      <dgm:spPr/>
    </dgm:pt>
    <dgm:pt modelId="{C7394A77-85A8-4DF5-9B65-F75951E2831B}" type="pres">
      <dgm:prSet presAssocID="{775DDEBA-5B16-40C5-8C71-C3D1C079DABD}" presName="tx1" presStyleLbl="revTx" presStyleIdx="3" presStyleCnt="5"/>
      <dgm:spPr/>
    </dgm:pt>
    <dgm:pt modelId="{B7FF48E4-B775-4B9E-BD11-8972CB5A2022}" type="pres">
      <dgm:prSet presAssocID="{775DDEBA-5B16-40C5-8C71-C3D1C079DABD}" presName="vert1" presStyleCnt="0"/>
      <dgm:spPr/>
    </dgm:pt>
    <dgm:pt modelId="{36F02E90-D09D-4315-AB34-D33EC8D60064}" type="pres">
      <dgm:prSet presAssocID="{D4FACF85-7C3B-4751-BCEB-07B77C354C42}" presName="thickLine" presStyleLbl="alignNode1" presStyleIdx="4" presStyleCnt="5"/>
      <dgm:spPr/>
    </dgm:pt>
    <dgm:pt modelId="{529CF871-C626-4AF1-885E-4AAFEC37A408}" type="pres">
      <dgm:prSet presAssocID="{D4FACF85-7C3B-4751-BCEB-07B77C354C42}" presName="horz1" presStyleCnt="0"/>
      <dgm:spPr/>
    </dgm:pt>
    <dgm:pt modelId="{9D406E20-F482-4DBA-AC13-BA1EF6226775}" type="pres">
      <dgm:prSet presAssocID="{D4FACF85-7C3B-4751-BCEB-07B77C354C42}" presName="tx1" presStyleLbl="revTx" presStyleIdx="4" presStyleCnt="5"/>
      <dgm:spPr/>
    </dgm:pt>
    <dgm:pt modelId="{D579CAE9-BB76-4731-9336-B21977D41938}" type="pres">
      <dgm:prSet presAssocID="{D4FACF85-7C3B-4751-BCEB-07B77C354C42}" presName="vert1" presStyleCnt="0"/>
      <dgm:spPr/>
    </dgm:pt>
  </dgm:ptLst>
  <dgm:cxnLst>
    <dgm:cxn modelId="{9679FA14-1ACB-4F81-AB09-8AC293706F26}" type="presOf" srcId="{5C2BBC1F-C4CF-439E-A27C-5FA9075A825C}" destId="{E45506D5-BB97-4990-8F83-D97203131075}" srcOrd="0" destOrd="0" presId="urn:microsoft.com/office/officeart/2008/layout/LinedList"/>
    <dgm:cxn modelId="{33525925-0A82-4DB4-893F-F1CC201975BF}" type="presOf" srcId="{AD1823AF-3518-474D-ACB5-F7328B06BEB9}" destId="{3B0FE5B7-246D-4B1D-8387-50492C7C7BF8}" srcOrd="0" destOrd="0" presId="urn:microsoft.com/office/officeart/2008/layout/LinedList"/>
    <dgm:cxn modelId="{2814CC2B-2C10-45E6-98B3-AA06264FEA6F}" srcId="{5A7DD313-F7F4-40CC-932C-3C6876BDA123}" destId="{AD1823AF-3518-474D-ACB5-F7328B06BEB9}" srcOrd="1" destOrd="0" parTransId="{8AE2D60C-72D0-401F-820C-AF29EC88F0FC}" sibTransId="{4A1104AD-3B15-49D1-A1D2-AD1F27BEC84B}"/>
    <dgm:cxn modelId="{5624AE35-F31B-420A-AFD9-3921ED9F63A1}" type="presOf" srcId="{5A7DD313-F7F4-40CC-932C-3C6876BDA123}" destId="{76ED20D3-3FEF-463D-A69C-13B82C3E739C}" srcOrd="0" destOrd="0" presId="urn:microsoft.com/office/officeart/2008/layout/LinedList"/>
    <dgm:cxn modelId="{27971B37-6280-4034-BF41-1A1CE6CF417C}" type="presOf" srcId="{86A2F066-7840-48E5-8E5E-67E93919BC69}" destId="{F4CE3CFC-1A59-4455-A13B-2BF546F50562}" srcOrd="0" destOrd="0" presId="urn:microsoft.com/office/officeart/2008/layout/LinedList"/>
    <dgm:cxn modelId="{0B32384E-45F6-4B02-9A1E-E1A9304797C1}" srcId="{5A7DD313-F7F4-40CC-932C-3C6876BDA123}" destId="{86A2F066-7840-48E5-8E5E-67E93919BC69}" srcOrd="0" destOrd="0" parTransId="{EA7AB398-202C-4312-812C-00A04A21140D}" sibTransId="{02B8C959-1B6D-4D13-B154-6C157CAD1553}"/>
    <dgm:cxn modelId="{2916DD4F-FBEA-4263-B306-57094790AB37}" srcId="{5A7DD313-F7F4-40CC-932C-3C6876BDA123}" destId="{5C2BBC1F-C4CF-439E-A27C-5FA9075A825C}" srcOrd="2" destOrd="0" parTransId="{D988B217-60CF-451F-ABBF-2ADF588FC4C5}" sibTransId="{EC169A5B-08F6-4726-8D3E-E1816E90AEDE}"/>
    <dgm:cxn modelId="{A3B80D76-1564-418A-9CEB-1B54909EB91C}" type="presOf" srcId="{D4FACF85-7C3B-4751-BCEB-07B77C354C42}" destId="{9D406E20-F482-4DBA-AC13-BA1EF6226775}" srcOrd="0" destOrd="0" presId="urn:microsoft.com/office/officeart/2008/layout/LinedList"/>
    <dgm:cxn modelId="{2225DA95-14E8-4FAE-B817-1138F9AB905E}" type="presOf" srcId="{775DDEBA-5B16-40C5-8C71-C3D1C079DABD}" destId="{C7394A77-85A8-4DF5-9B65-F75951E2831B}" srcOrd="0" destOrd="0" presId="urn:microsoft.com/office/officeart/2008/layout/LinedList"/>
    <dgm:cxn modelId="{58559BA8-6753-492A-909A-E2EF560CEC12}" srcId="{5A7DD313-F7F4-40CC-932C-3C6876BDA123}" destId="{D4FACF85-7C3B-4751-BCEB-07B77C354C42}" srcOrd="4" destOrd="0" parTransId="{7EAB7837-0EE2-476C-87F0-F559F2E0EDC3}" sibTransId="{1DF21315-839C-423B-A33B-BB52AD6FA6B6}"/>
    <dgm:cxn modelId="{34506DFA-9D9C-4AC1-81D4-06B92A82EE8D}" srcId="{5A7DD313-F7F4-40CC-932C-3C6876BDA123}" destId="{775DDEBA-5B16-40C5-8C71-C3D1C079DABD}" srcOrd="3" destOrd="0" parTransId="{B24856E6-2663-4E54-8B5D-617C671A4E21}" sibTransId="{0F55B39F-EECD-4B15-AB30-593F971E023D}"/>
    <dgm:cxn modelId="{CAB26747-06DF-4E1F-98FA-CAFD8B13DDEC}" type="presParOf" srcId="{76ED20D3-3FEF-463D-A69C-13B82C3E739C}" destId="{DDA9E23D-7D0A-4FCB-A8AB-4F55D16E7BAD}" srcOrd="0" destOrd="0" presId="urn:microsoft.com/office/officeart/2008/layout/LinedList"/>
    <dgm:cxn modelId="{3F80F71B-D51D-408A-B8AD-07A466162560}" type="presParOf" srcId="{76ED20D3-3FEF-463D-A69C-13B82C3E739C}" destId="{D54DC2F0-0107-4135-BEF6-8BF4D0C2DF91}" srcOrd="1" destOrd="0" presId="urn:microsoft.com/office/officeart/2008/layout/LinedList"/>
    <dgm:cxn modelId="{374E05AF-25E0-485E-B0CB-F81C8CCF408B}" type="presParOf" srcId="{D54DC2F0-0107-4135-BEF6-8BF4D0C2DF91}" destId="{F4CE3CFC-1A59-4455-A13B-2BF546F50562}" srcOrd="0" destOrd="0" presId="urn:microsoft.com/office/officeart/2008/layout/LinedList"/>
    <dgm:cxn modelId="{AE68896B-2684-403C-B7A9-80C1EEE8C320}" type="presParOf" srcId="{D54DC2F0-0107-4135-BEF6-8BF4D0C2DF91}" destId="{F6048DD1-3830-4AF2-8369-E2F85A3AACC5}" srcOrd="1" destOrd="0" presId="urn:microsoft.com/office/officeart/2008/layout/LinedList"/>
    <dgm:cxn modelId="{D3450BBD-7F84-43E7-98A1-D6DDAAC3A0F9}" type="presParOf" srcId="{76ED20D3-3FEF-463D-A69C-13B82C3E739C}" destId="{A6BC3850-73B1-4A00-909B-60352210F75B}" srcOrd="2" destOrd="0" presId="urn:microsoft.com/office/officeart/2008/layout/LinedList"/>
    <dgm:cxn modelId="{2D953525-5645-4581-9E62-F4D66A9B50A5}" type="presParOf" srcId="{76ED20D3-3FEF-463D-A69C-13B82C3E739C}" destId="{7736BF7C-B3FF-45BF-9C72-745616A19E89}" srcOrd="3" destOrd="0" presId="urn:microsoft.com/office/officeart/2008/layout/LinedList"/>
    <dgm:cxn modelId="{742E6C6C-F92A-4763-BBFE-6645E5C33458}" type="presParOf" srcId="{7736BF7C-B3FF-45BF-9C72-745616A19E89}" destId="{3B0FE5B7-246D-4B1D-8387-50492C7C7BF8}" srcOrd="0" destOrd="0" presId="urn:microsoft.com/office/officeart/2008/layout/LinedList"/>
    <dgm:cxn modelId="{EC509183-4432-4BD6-9FD2-AF2C4C2AE80A}" type="presParOf" srcId="{7736BF7C-B3FF-45BF-9C72-745616A19E89}" destId="{B35D8898-B5F2-4297-87D3-1B199DF902D1}" srcOrd="1" destOrd="0" presId="urn:microsoft.com/office/officeart/2008/layout/LinedList"/>
    <dgm:cxn modelId="{6384DE7C-6F70-4214-A793-CABEFA9E2188}" type="presParOf" srcId="{76ED20D3-3FEF-463D-A69C-13B82C3E739C}" destId="{417EBBED-43E4-4F12-8A68-50C901C03274}" srcOrd="4" destOrd="0" presId="urn:microsoft.com/office/officeart/2008/layout/LinedList"/>
    <dgm:cxn modelId="{56107259-CEBF-43DD-BCE2-9F24F1D4D975}" type="presParOf" srcId="{76ED20D3-3FEF-463D-A69C-13B82C3E739C}" destId="{ECFD1E62-642C-4231-8CBE-EFC379E1F9E5}" srcOrd="5" destOrd="0" presId="urn:microsoft.com/office/officeart/2008/layout/LinedList"/>
    <dgm:cxn modelId="{A71407B6-6FB7-4C6C-90DA-54F2B8A0022D}" type="presParOf" srcId="{ECFD1E62-642C-4231-8CBE-EFC379E1F9E5}" destId="{E45506D5-BB97-4990-8F83-D97203131075}" srcOrd="0" destOrd="0" presId="urn:microsoft.com/office/officeart/2008/layout/LinedList"/>
    <dgm:cxn modelId="{44994A14-FA19-4E63-9D02-4B5E5BCA55EE}" type="presParOf" srcId="{ECFD1E62-642C-4231-8CBE-EFC379E1F9E5}" destId="{2775E7F1-F368-4FAC-AD67-66411F0597CB}" srcOrd="1" destOrd="0" presId="urn:microsoft.com/office/officeart/2008/layout/LinedList"/>
    <dgm:cxn modelId="{7A0EAB99-D95A-48C1-A1AA-4218E2C46967}" type="presParOf" srcId="{76ED20D3-3FEF-463D-A69C-13B82C3E739C}" destId="{35C4F518-CF9D-4437-AC06-A17F3E976662}" srcOrd="6" destOrd="0" presId="urn:microsoft.com/office/officeart/2008/layout/LinedList"/>
    <dgm:cxn modelId="{FA587553-EC07-43D4-9617-DCC862A7B490}" type="presParOf" srcId="{76ED20D3-3FEF-463D-A69C-13B82C3E739C}" destId="{00407954-B045-492B-A089-9EE5F330D22A}" srcOrd="7" destOrd="0" presId="urn:microsoft.com/office/officeart/2008/layout/LinedList"/>
    <dgm:cxn modelId="{72030744-1835-4CF6-A582-F66A7B8F1570}" type="presParOf" srcId="{00407954-B045-492B-A089-9EE5F330D22A}" destId="{C7394A77-85A8-4DF5-9B65-F75951E2831B}" srcOrd="0" destOrd="0" presId="urn:microsoft.com/office/officeart/2008/layout/LinedList"/>
    <dgm:cxn modelId="{B099DA09-52A7-44BA-A0D2-38674F6B1F28}" type="presParOf" srcId="{00407954-B045-492B-A089-9EE5F330D22A}" destId="{B7FF48E4-B775-4B9E-BD11-8972CB5A2022}" srcOrd="1" destOrd="0" presId="urn:microsoft.com/office/officeart/2008/layout/LinedList"/>
    <dgm:cxn modelId="{4A786650-6BF0-4156-800B-418149AEBCF3}" type="presParOf" srcId="{76ED20D3-3FEF-463D-A69C-13B82C3E739C}" destId="{36F02E90-D09D-4315-AB34-D33EC8D60064}" srcOrd="8" destOrd="0" presId="urn:microsoft.com/office/officeart/2008/layout/LinedList"/>
    <dgm:cxn modelId="{55145B4F-57D5-4D26-97E9-F0DE485ACF76}" type="presParOf" srcId="{76ED20D3-3FEF-463D-A69C-13B82C3E739C}" destId="{529CF871-C626-4AF1-885E-4AAFEC37A408}" srcOrd="9" destOrd="0" presId="urn:microsoft.com/office/officeart/2008/layout/LinedList"/>
    <dgm:cxn modelId="{07FC271C-4AAF-463F-8F40-BE01A0A821C6}" type="presParOf" srcId="{529CF871-C626-4AF1-885E-4AAFEC37A408}" destId="{9D406E20-F482-4DBA-AC13-BA1EF6226775}" srcOrd="0" destOrd="0" presId="urn:microsoft.com/office/officeart/2008/layout/LinedList"/>
    <dgm:cxn modelId="{6EFC63C5-5A9C-4A0C-B943-C7E56C7B6170}" type="presParOf" srcId="{529CF871-C626-4AF1-885E-4AAFEC37A408}" destId="{D579CAE9-BB76-4731-9336-B21977D419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9E23D-7D0A-4FCB-A8AB-4F55D16E7BAD}">
      <dsp:nvSpPr>
        <dsp:cNvPr id="0" name=""/>
        <dsp:cNvSpPr/>
      </dsp:nvSpPr>
      <dsp:spPr>
        <a:xfrm>
          <a:off x="0" y="581"/>
          <a:ext cx="76274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CE3CFC-1A59-4455-A13B-2BF546F50562}">
      <dsp:nvSpPr>
        <dsp:cNvPr id="0" name=""/>
        <dsp:cNvSpPr/>
      </dsp:nvSpPr>
      <dsp:spPr>
        <a:xfrm>
          <a:off x="0" y="581"/>
          <a:ext cx="7627440" cy="95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Student Name: Mihaela Tocila</a:t>
          </a:r>
          <a:endParaRPr lang="en-US" sz="2800" kern="1200"/>
        </a:p>
      </dsp:txBody>
      <dsp:txXfrm>
        <a:off x="0" y="581"/>
        <a:ext cx="7627440" cy="953195"/>
      </dsp:txXfrm>
    </dsp:sp>
    <dsp:sp modelId="{A6BC3850-73B1-4A00-909B-60352210F75B}">
      <dsp:nvSpPr>
        <dsp:cNvPr id="0" name=""/>
        <dsp:cNvSpPr/>
      </dsp:nvSpPr>
      <dsp:spPr>
        <a:xfrm>
          <a:off x="0" y="953776"/>
          <a:ext cx="76274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0FE5B7-246D-4B1D-8387-50492C7C7BF8}">
      <dsp:nvSpPr>
        <dsp:cNvPr id="0" name=""/>
        <dsp:cNvSpPr/>
      </dsp:nvSpPr>
      <dsp:spPr>
        <a:xfrm>
          <a:off x="0" y="953776"/>
          <a:ext cx="7627440" cy="95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Student ID:2235564</a:t>
          </a:r>
          <a:endParaRPr lang="en-US" sz="2800" kern="1200"/>
        </a:p>
      </dsp:txBody>
      <dsp:txXfrm>
        <a:off x="0" y="953776"/>
        <a:ext cx="7627440" cy="953195"/>
      </dsp:txXfrm>
    </dsp:sp>
    <dsp:sp modelId="{417EBBED-43E4-4F12-8A68-50C901C03274}">
      <dsp:nvSpPr>
        <dsp:cNvPr id="0" name=""/>
        <dsp:cNvSpPr/>
      </dsp:nvSpPr>
      <dsp:spPr>
        <a:xfrm>
          <a:off x="0" y="1906971"/>
          <a:ext cx="76274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5506D5-BB97-4990-8F83-D97203131075}">
      <dsp:nvSpPr>
        <dsp:cNvPr id="0" name=""/>
        <dsp:cNvSpPr/>
      </dsp:nvSpPr>
      <dsp:spPr>
        <a:xfrm>
          <a:off x="0" y="1906971"/>
          <a:ext cx="7627440" cy="95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Module Name: Food and Beverage BMIH 4002</a:t>
          </a:r>
          <a:endParaRPr lang="en-US" sz="2800" kern="1200"/>
        </a:p>
      </dsp:txBody>
      <dsp:txXfrm>
        <a:off x="0" y="1906971"/>
        <a:ext cx="7627440" cy="953195"/>
      </dsp:txXfrm>
    </dsp:sp>
    <dsp:sp modelId="{35C4F518-CF9D-4437-AC06-A17F3E976662}">
      <dsp:nvSpPr>
        <dsp:cNvPr id="0" name=""/>
        <dsp:cNvSpPr/>
      </dsp:nvSpPr>
      <dsp:spPr>
        <a:xfrm>
          <a:off x="0" y="2860167"/>
          <a:ext cx="76274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394A77-85A8-4DF5-9B65-F75951E2831B}">
      <dsp:nvSpPr>
        <dsp:cNvPr id="0" name=""/>
        <dsp:cNvSpPr/>
      </dsp:nvSpPr>
      <dsp:spPr>
        <a:xfrm>
          <a:off x="0" y="2860167"/>
          <a:ext cx="7627440" cy="95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Lecture: Ffion Cumberpatch</a:t>
          </a:r>
          <a:endParaRPr lang="en-US" sz="2800" kern="1200"/>
        </a:p>
      </dsp:txBody>
      <dsp:txXfrm>
        <a:off x="0" y="2860167"/>
        <a:ext cx="7627440" cy="953195"/>
      </dsp:txXfrm>
    </dsp:sp>
    <dsp:sp modelId="{36F02E90-D09D-4315-AB34-D33EC8D60064}">
      <dsp:nvSpPr>
        <dsp:cNvPr id="0" name=""/>
        <dsp:cNvSpPr/>
      </dsp:nvSpPr>
      <dsp:spPr>
        <a:xfrm>
          <a:off x="0" y="3813362"/>
          <a:ext cx="76274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406E20-F482-4DBA-AC13-BA1EF6226775}">
      <dsp:nvSpPr>
        <dsp:cNvPr id="0" name=""/>
        <dsp:cNvSpPr/>
      </dsp:nvSpPr>
      <dsp:spPr>
        <a:xfrm>
          <a:off x="0" y="3813362"/>
          <a:ext cx="7627440" cy="95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Word:388 </a:t>
          </a:r>
          <a:endParaRPr lang="en-US" sz="2800" kern="1200"/>
        </a:p>
      </dsp:txBody>
      <dsp:txXfrm>
        <a:off x="0" y="3813362"/>
        <a:ext cx="7627440" cy="9531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B02481-71DD-4956-8D9B-C5F67E1A9359}"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1320810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B02481-71DD-4956-8D9B-C5F67E1A9359}"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2702337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B02481-71DD-4956-8D9B-C5F67E1A9359}"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4173389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2579387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B02481-71DD-4956-8D9B-C5F67E1A9359}" type="datetimeFigureOut">
              <a:rPr lang="en-GB" smtClean="0"/>
              <a:t>08/06/2023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1205370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B02481-71DD-4956-8D9B-C5F67E1A9359}" type="datetimeFigureOut">
              <a:rPr lang="en-GB" smtClean="0"/>
              <a:t>08/06/2023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769843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B02481-71DD-4956-8D9B-C5F67E1A9359}" type="datetimeFigureOut">
              <a:rPr lang="en-GB" smtClean="0"/>
              <a:t>08/06/2023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313656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3250618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2476286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2914890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621992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29377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B02481-71DD-4956-8D9B-C5F67E1A9359}"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660683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B02481-71DD-4956-8D9B-C5F67E1A9359}" type="datetimeFigureOut">
              <a:rPr lang="en-GB" smtClean="0"/>
              <a:t>08/06/2023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552375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B02481-71DD-4956-8D9B-C5F67E1A9359}" type="datetimeFigureOut">
              <a:rPr lang="en-GB" smtClean="0"/>
              <a:t>08/06/2023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2191020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B02481-71DD-4956-8D9B-C5F67E1A9359}"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1304156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B02481-71DD-4956-8D9B-C5F67E1A9359}"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5D046-C313-4DED-BA30-2B73DDCCC9EA}" type="slidenum">
              <a:rPr lang="en-GB" smtClean="0"/>
              <a:t>‹#›</a:t>
            </a:fld>
            <a:endParaRPr lang="en-GB"/>
          </a:p>
        </p:txBody>
      </p:sp>
    </p:spTree>
    <p:extLst>
      <p:ext uri="{BB962C8B-B14F-4D97-AF65-F5344CB8AC3E}">
        <p14:creationId xmlns:p14="http://schemas.microsoft.com/office/powerpoint/2010/main" val="4052136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3B02481-71DD-4956-8D9B-C5F67E1A9359}" type="datetimeFigureOut">
              <a:rPr lang="en-GB" smtClean="0"/>
              <a:t>08/06/2023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675D046-C313-4DED-BA30-2B73DDCCC9EA}" type="slidenum">
              <a:rPr lang="en-GB" smtClean="0"/>
              <a:t>‹#›</a:t>
            </a:fld>
            <a:endParaRPr lang="en-GB"/>
          </a:p>
        </p:txBody>
      </p:sp>
    </p:spTree>
    <p:extLst>
      <p:ext uri="{BB962C8B-B14F-4D97-AF65-F5344CB8AC3E}">
        <p14:creationId xmlns:p14="http://schemas.microsoft.com/office/powerpoint/2010/main" val="9252826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LkdY2W8l5dc"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sign&#10;&#10;Description automatically generated with low confidence">
            <a:extLst>
              <a:ext uri="{FF2B5EF4-FFF2-40B4-BE49-F238E27FC236}">
                <a16:creationId xmlns:a16="http://schemas.microsoft.com/office/drawing/2014/main" id="{5B7283B6-BF3D-3DBB-BD9D-74C3FD3E2A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031" y="0"/>
            <a:ext cx="4956048" cy="1024128"/>
          </a:xfrm>
          <a:prstGeom prst="rect">
            <a:avLst/>
          </a:prstGeom>
        </p:spPr>
      </p:pic>
      <p:graphicFrame>
        <p:nvGraphicFramePr>
          <p:cNvPr id="6" name="TextBox 3">
            <a:extLst>
              <a:ext uri="{FF2B5EF4-FFF2-40B4-BE49-F238E27FC236}">
                <a16:creationId xmlns:a16="http://schemas.microsoft.com/office/drawing/2014/main" id="{26C7CFF9-A33E-2200-A9DC-9DBA2CD3A699}"/>
              </a:ext>
            </a:extLst>
          </p:cNvPr>
          <p:cNvGraphicFramePr/>
          <p:nvPr/>
        </p:nvGraphicFramePr>
        <p:xfrm>
          <a:off x="683080" y="1799500"/>
          <a:ext cx="7627440" cy="4767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565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7" name="Rectangle 18">
            <a:extLst>
              <a:ext uri="{FF2B5EF4-FFF2-40B4-BE49-F238E27FC236}">
                <a16:creationId xmlns:a16="http://schemas.microsoft.com/office/drawing/2014/main" id="{C20667B5-3F46-4C55-8BA6-DD20B1AEB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60" y="643467"/>
            <a:ext cx="3889112" cy="5571066"/>
          </a:xfrm>
          <a:prstGeom prst="rect">
            <a:avLst/>
          </a:prstGeom>
          <a:solidFill>
            <a:srgbClr val="FFFFFF"/>
          </a:solid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EA3864C-B86A-2066-F884-D48ECA9DDD0F}"/>
              </a:ext>
            </a:extLst>
          </p:cNvPr>
          <p:cNvPicPr>
            <a:picLocks noChangeAspect="1"/>
          </p:cNvPicPr>
          <p:nvPr/>
        </p:nvPicPr>
        <p:blipFill>
          <a:blip r:embed="rId3"/>
          <a:stretch>
            <a:fillRect/>
          </a:stretch>
        </p:blipFill>
        <p:spPr>
          <a:xfrm>
            <a:off x="790371" y="1917214"/>
            <a:ext cx="3263068" cy="3023573"/>
          </a:xfrm>
          <a:prstGeom prst="rect">
            <a:avLst/>
          </a:prstGeom>
        </p:spPr>
      </p:pic>
      <p:sp>
        <p:nvSpPr>
          <p:cNvPr id="28" name="Rectangle 20">
            <a:extLst>
              <a:ext uri="{FF2B5EF4-FFF2-40B4-BE49-F238E27FC236}">
                <a16:creationId xmlns:a16="http://schemas.microsoft.com/office/drawing/2014/main" id="{D17606A9-D1FD-40EB-BB9A-8C89E29AB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6907" y="643467"/>
            <a:ext cx="6858121" cy="5571066"/>
          </a:xfrm>
          <a:prstGeom prst="rect">
            <a:avLst/>
          </a:prstGeom>
          <a:solidFill>
            <a:srgbClr val="FFFFFF"/>
          </a:solid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5BF518A-C434-CD13-C9A4-42B615C225A2}"/>
              </a:ext>
            </a:extLst>
          </p:cNvPr>
          <p:cNvPicPr>
            <a:picLocks noChangeAspect="1"/>
          </p:cNvPicPr>
          <p:nvPr/>
        </p:nvPicPr>
        <p:blipFill>
          <a:blip r:embed="rId4"/>
          <a:stretch>
            <a:fillRect/>
          </a:stretch>
        </p:blipFill>
        <p:spPr>
          <a:xfrm>
            <a:off x="5001219" y="1108357"/>
            <a:ext cx="6249496" cy="4011366"/>
          </a:xfrm>
          <a:prstGeom prst="rect">
            <a:avLst/>
          </a:prstGeom>
        </p:spPr>
      </p:pic>
    </p:spTree>
    <p:extLst>
      <p:ext uri="{BB962C8B-B14F-4D97-AF65-F5344CB8AC3E}">
        <p14:creationId xmlns:p14="http://schemas.microsoft.com/office/powerpoint/2010/main" val="184764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AE7B63-D295-41BA-AC4A-E390B90E5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86DD7D1-E01C-464B-945C-F6E88018E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37433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0E4150-F3C6-4470-AF85-36BFD3E39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340" y="804806"/>
            <a:ext cx="3625595" cy="5248389"/>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F011DF-E3C7-8332-8C92-B381ADBDC0E8}"/>
              </a:ext>
            </a:extLst>
          </p:cNvPr>
          <p:cNvSpPr txBox="1"/>
          <p:nvPr/>
        </p:nvSpPr>
        <p:spPr>
          <a:xfrm>
            <a:off x="4927471" y="2096063"/>
            <a:ext cx="6340085" cy="3957131"/>
          </a:xfrm>
          <a:prstGeom prst="rect">
            <a:avLst/>
          </a:prstGeom>
        </p:spPr>
        <p:txBody>
          <a:bodyPr vert="horz" lIns="91440" tIns="45720" rIns="91440" bIns="45720" rtlCol="0">
            <a:normAutofit lnSpcReduction="10000"/>
          </a:bodyPr>
          <a:lstStyle/>
          <a:p>
            <a:pPr indent="-228600" algn="just" defTabSz="914400">
              <a:lnSpc>
                <a:spcPct val="110000"/>
              </a:lnSpc>
              <a:spcAft>
                <a:spcPts val="600"/>
              </a:spcAft>
              <a:buFont typeface="Arial" panose="020B0604020202020204" pitchFamily="34" charset="0"/>
              <a:buChar char="•"/>
            </a:pP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The restaurant idea I’m putting forth is called Menu A la Carte and is combines elements of Romanian traditional cuisine with contemporary cooking methods and ingredients from England and other countries.</a:t>
            </a:r>
          </a:p>
          <a:p>
            <a:pPr indent="-228600" algn="just" defTabSz="914400">
              <a:lnSpc>
                <a:spcPct val="110000"/>
              </a:lnSpc>
              <a:spcAft>
                <a:spcPts val="600"/>
              </a:spcAft>
              <a:buFont typeface="Arial" panose="020B0604020202020204" pitchFamily="34" charset="0"/>
              <a:buChar char="•"/>
            </a:pP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A la carte menus only provide diners with reasonable prices and </a:t>
            </a:r>
            <a:r>
              <a:rPr lang="en-US" sz="1400" dirty="0" err="1">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flavourful</a:t>
            </a: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 food that is </a:t>
            </a:r>
            <a:r>
              <a:rPr lang="en-US" sz="12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never</a:t>
            </a: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 dull or bland (</a:t>
            </a:r>
            <a:r>
              <a:rPr lang="en-US" sz="1400" dirty="0" err="1">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Scholem</a:t>
            </a: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 R. J., 1997). In my situation it will be different as the restaurant is in a hotel, we must include breakfast and lunch to.</a:t>
            </a:r>
          </a:p>
          <a:p>
            <a:pPr indent="-228600" algn="just" defTabSz="914400">
              <a:lnSpc>
                <a:spcPct val="110000"/>
              </a:lnSpc>
              <a:spcAft>
                <a:spcPts val="600"/>
              </a:spcAft>
              <a:buFont typeface="Arial" panose="020B0604020202020204" pitchFamily="34" charset="0"/>
              <a:buChar char="•"/>
            </a:pP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The target market for this restaurant will be food passion how are interested in trying new and traditional dishes that offer individual textures and </a:t>
            </a:r>
            <a:r>
              <a:rPr lang="en-US" sz="1400" dirty="0" err="1">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flavours</a:t>
            </a:r>
            <a:r>
              <a:rPr lang="en-US" sz="1400"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 The reasons behind my menu choices are to come with something new on the area, to offer something unique and different, as 50% of the consumers they are settled Romanian, (I want to make them feel closer to home through traditional culinary recipes) having businesses and families in South Yorkshire, adder 50% are locals and visitors, this is the reason I choose to do bilingual menu. I also introduced on my menu several types of soups; Romanians are soup consumers</a:t>
            </a:r>
            <a:r>
              <a:rPr lang="en-US" sz="1300" dirty="0">
                <a:solidFill>
                  <a:srgbClr val="FFFFFF"/>
                </a:solidFill>
                <a:effectLst>
                  <a:outerShdw blurRad="50800" dist="38100" dir="2700000" algn="tl" rotWithShape="0">
                    <a:srgbClr val="000000">
                      <a:alpha val="48000"/>
                    </a:srgbClr>
                  </a:outerShdw>
                </a:effectLst>
              </a:rPr>
              <a:t>.</a:t>
            </a:r>
          </a:p>
        </p:txBody>
      </p:sp>
      <p:grpSp>
        <p:nvGrpSpPr>
          <p:cNvPr id="3" name="Graphic 6" descr="Tree With Roots outline">
            <a:extLst>
              <a:ext uri="{FF2B5EF4-FFF2-40B4-BE49-F238E27FC236}">
                <a16:creationId xmlns:a16="http://schemas.microsoft.com/office/drawing/2014/main" id="{4312426A-E846-518C-970F-CD9D0F6D7A3F}"/>
              </a:ext>
            </a:extLst>
          </p:cNvPr>
          <p:cNvGrpSpPr/>
          <p:nvPr/>
        </p:nvGrpSpPr>
        <p:grpSpPr>
          <a:xfrm>
            <a:off x="1141857" y="2079436"/>
            <a:ext cx="2964561" cy="2699129"/>
            <a:chOff x="0" y="0"/>
            <a:chExt cx="733372" cy="854156"/>
          </a:xfrm>
          <a:solidFill>
            <a:srgbClr val="00B050"/>
          </a:solidFill>
          <a:effectLst>
            <a:outerShdw blurRad="50800" dist="38100" dir="16200000" rotWithShape="0">
              <a:prstClr val="black">
                <a:alpha val="40000"/>
              </a:prstClr>
            </a:outerShdw>
          </a:effectLst>
        </p:grpSpPr>
        <p:sp>
          <p:nvSpPr>
            <p:cNvPr id="4" name="Freeform: Shape 3">
              <a:extLst>
                <a:ext uri="{FF2B5EF4-FFF2-40B4-BE49-F238E27FC236}">
                  <a16:creationId xmlns:a16="http://schemas.microsoft.com/office/drawing/2014/main" id="{22493B7A-7AE5-7E59-51E2-D46CB514E7F3}"/>
                </a:ext>
              </a:extLst>
            </p:cNvPr>
            <p:cNvSpPr/>
            <p:nvPr/>
          </p:nvSpPr>
          <p:spPr>
            <a:xfrm>
              <a:off x="0" y="0"/>
              <a:ext cx="733372" cy="762005"/>
            </a:xfrm>
            <a:custGeom>
              <a:avLst/>
              <a:gdLst>
                <a:gd name="connsiteX0" fmla="*/ 287422 w 733372"/>
                <a:gd name="connsiteY0" fmla="*/ 675746 h 762005"/>
                <a:gd name="connsiteX1" fmla="*/ 327633 w 733372"/>
                <a:gd name="connsiteY1" fmla="*/ 558600 h 762005"/>
                <a:gd name="connsiteX2" fmla="*/ 210166 w 733372"/>
                <a:gd name="connsiteY2" fmla="*/ 455921 h 762005"/>
                <a:gd name="connsiteX3" fmla="*/ 235497 w 733372"/>
                <a:gd name="connsiteY3" fmla="*/ 447781 h 762005"/>
                <a:gd name="connsiteX4" fmla="*/ 237899 w 733372"/>
                <a:gd name="connsiteY4" fmla="*/ 449188 h 762005"/>
                <a:gd name="connsiteX5" fmla="*/ 320015 w 733372"/>
                <a:gd name="connsiteY5" fmla="*/ 512106 h 762005"/>
                <a:gd name="connsiteX6" fmla="*/ 336479 w 733372"/>
                <a:gd name="connsiteY6" fmla="*/ 529602 h 762005"/>
                <a:gd name="connsiteX7" fmla="*/ 336479 w 733372"/>
                <a:gd name="connsiteY7" fmla="*/ 505580 h 762005"/>
                <a:gd name="connsiteX8" fmla="*/ 317977 w 733372"/>
                <a:gd name="connsiteY8" fmla="*/ 415673 h 762005"/>
                <a:gd name="connsiteX9" fmla="*/ 341963 w 733372"/>
                <a:gd name="connsiteY9" fmla="*/ 417541 h 762005"/>
                <a:gd name="connsiteX10" fmla="*/ 356719 w 733372"/>
                <a:gd name="connsiteY10" fmla="*/ 478927 h 762005"/>
                <a:gd name="connsiteX11" fmla="*/ 362022 w 733372"/>
                <a:gd name="connsiteY11" fmla="*/ 523036 h 762005"/>
                <a:gd name="connsiteX12" fmla="*/ 375271 w 733372"/>
                <a:gd name="connsiteY12" fmla="*/ 480633 h 762005"/>
                <a:gd name="connsiteX13" fmla="*/ 404147 w 733372"/>
                <a:gd name="connsiteY13" fmla="*/ 410931 h 762005"/>
                <a:gd name="connsiteX14" fmla="*/ 434231 w 733372"/>
                <a:gd name="connsiteY14" fmla="*/ 401158 h 762005"/>
                <a:gd name="connsiteX15" fmla="*/ 434344 w 733372"/>
                <a:gd name="connsiteY15" fmla="*/ 401200 h 762005"/>
                <a:gd name="connsiteX16" fmla="*/ 434339 w 733372"/>
                <a:gd name="connsiteY16" fmla="*/ 401281 h 762005"/>
                <a:gd name="connsiteX17" fmla="*/ 392226 w 733372"/>
                <a:gd name="connsiteY17" fmla="*/ 498617 h 762005"/>
                <a:gd name="connsiteX18" fmla="*/ 383245 w 733372"/>
                <a:gd name="connsiteY18" fmla="*/ 526951 h 762005"/>
                <a:gd name="connsiteX19" fmla="*/ 407019 w 733372"/>
                <a:gd name="connsiteY19" fmla="*/ 509113 h 762005"/>
                <a:gd name="connsiteX20" fmla="*/ 473378 w 733372"/>
                <a:gd name="connsiteY20" fmla="*/ 471604 h 762005"/>
                <a:gd name="connsiteX21" fmla="*/ 561976 w 733372"/>
                <a:gd name="connsiteY21" fmla="*/ 404022 h 762005"/>
                <a:gd name="connsiteX22" fmla="*/ 562018 w 733372"/>
                <a:gd name="connsiteY22" fmla="*/ 404010 h 762005"/>
                <a:gd name="connsiteX23" fmla="*/ 583886 w 733372"/>
                <a:gd name="connsiteY23" fmla="*/ 416816 h 762005"/>
                <a:gd name="connsiteX24" fmla="*/ 485763 w 733372"/>
                <a:gd name="connsiteY24" fmla="*/ 491301 h 762005"/>
                <a:gd name="connsiteX25" fmla="*/ 393174 w 733372"/>
                <a:gd name="connsiteY25" fmla="*/ 567556 h 762005"/>
                <a:gd name="connsiteX26" fmla="*/ 440850 w 733372"/>
                <a:gd name="connsiteY26" fmla="*/ 681740 h 762005"/>
                <a:gd name="connsiteX27" fmla="*/ 505587 w 733372"/>
                <a:gd name="connsiteY27" fmla="*/ 697924 h 762005"/>
                <a:gd name="connsiteX28" fmla="*/ 524840 w 733372"/>
                <a:gd name="connsiteY28" fmla="*/ 722645 h 762005"/>
                <a:gd name="connsiteX29" fmla="*/ 558954 w 733372"/>
                <a:gd name="connsiteY29" fmla="*/ 760396 h 762005"/>
                <a:gd name="connsiteX30" fmla="*/ 572164 w 733372"/>
                <a:gd name="connsiteY30" fmla="*/ 757756 h 762005"/>
                <a:gd name="connsiteX31" fmla="*/ 572682 w 733372"/>
                <a:gd name="connsiteY31" fmla="*/ 756881 h 762005"/>
                <a:gd name="connsiteX32" fmla="*/ 569230 w 733372"/>
                <a:gd name="connsiteY32" fmla="*/ 744350 h 762005"/>
                <a:gd name="connsiteX33" fmla="*/ 540569 w 733372"/>
                <a:gd name="connsiteY33" fmla="*/ 711901 h 762005"/>
                <a:gd name="connsiteX34" fmla="*/ 533582 w 733372"/>
                <a:gd name="connsiteY34" fmla="*/ 701981 h 762005"/>
                <a:gd name="connsiteX35" fmla="*/ 649576 w 733372"/>
                <a:gd name="connsiteY35" fmla="*/ 723580 h 762005"/>
                <a:gd name="connsiteX36" fmla="*/ 652018 w 733372"/>
                <a:gd name="connsiteY36" fmla="*/ 723902 h 762005"/>
                <a:gd name="connsiteX37" fmla="*/ 661341 w 733372"/>
                <a:gd name="connsiteY37" fmla="*/ 716311 h 762005"/>
                <a:gd name="connsiteX38" fmla="*/ 653931 w 733372"/>
                <a:gd name="connsiteY38" fmla="*/ 705031 h 762005"/>
                <a:gd name="connsiteX39" fmla="*/ 535726 w 733372"/>
                <a:gd name="connsiteY39" fmla="*/ 683048 h 762005"/>
                <a:gd name="connsiteX40" fmla="*/ 448973 w 733372"/>
                <a:gd name="connsiteY40" fmla="*/ 664519 h 762005"/>
                <a:gd name="connsiteX41" fmla="*/ 411836 w 733372"/>
                <a:gd name="connsiteY41" fmla="*/ 571390 h 762005"/>
                <a:gd name="connsiteX42" fmla="*/ 494152 w 733372"/>
                <a:gd name="connsiteY42" fmla="*/ 508413 h 762005"/>
                <a:gd name="connsiteX43" fmla="*/ 602094 w 733372"/>
                <a:gd name="connsiteY43" fmla="*/ 422859 h 762005"/>
                <a:gd name="connsiteX44" fmla="*/ 730511 w 733372"/>
                <a:gd name="connsiteY44" fmla="*/ 343441 h 762005"/>
                <a:gd name="connsiteX45" fmla="*/ 670088 w 733372"/>
                <a:gd name="connsiteY45" fmla="*/ 221436 h 762005"/>
                <a:gd name="connsiteX46" fmla="*/ 611345 w 733372"/>
                <a:gd name="connsiteY46" fmla="*/ 137733 h 762005"/>
                <a:gd name="connsiteX47" fmla="*/ 560466 w 733372"/>
                <a:gd name="connsiteY47" fmla="*/ 49953 h 762005"/>
                <a:gd name="connsiteX48" fmla="*/ 513137 w 733372"/>
                <a:gd name="connsiteY48" fmla="*/ 33352 h 762005"/>
                <a:gd name="connsiteX49" fmla="*/ 456935 w 733372"/>
                <a:gd name="connsiteY49" fmla="*/ 41678 h 762005"/>
                <a:gd name="connsiteX50" fmla="*/ 369854 w 733372"/>
                <a:gd name="connsiteY50" fmla="*/ 2 h 762005"/>
                <a:gd name="connsiteX51" fmla="*/ 267567 w 733372"/>
                <a:gd name="connsiteY51" fmla="*/ 66677 h 762005"/>
                <a:gd name="connsiteX52" fmla="*/ 163857 w 733372"/>
                <a:gd name="connsiteY52" fmla="*/ 74467 h 762005"/>
                <a:gd name="connsiteX53" fmla="*/ 111614 w 733372"/>
                <a:gd name="connsiteY53" fmla="*/ 158416 h 762005"/>
                <a:gd name="connsiteX54" fmla="*/ 111242 w 733372"/>
                <a:gd name="connsiteY54" fmla="*/ 165052 h 762005"/>
                <a:gd name="connsiteX55" fmla="*/ 56394 w 733372"/>
                <a:gd name="connsiteY55" fmla="*/ 242438 h 762005"/>
                <a:gd name="connsiteX56" fmla="*/ 17152 w 733372"/>
                <a:gd name="connsiteY56" fmla="*/ 403861 h 762005"/>
                <a:gd name="connsiteX57" fmla="*/ 160532 w 733372"/>
                <a:gd name="connsiteY57" fmla="*/ 452067 h 762005"/>
                <a:gd name="connsiteX58" fmla="*/ 311011 w 733372"/>
                <a:gd name="connsiteY58" fmla="*/ 567902 h 762005"/>
                <a:gd name="connsiteX59" fmla="*/ 275528 w 733372"/>
                <a:gd name="connsiteY59" fmla="*/ 660771 h 762005"/>
                <a:gd name="connsiteX60" fmla="*/ 167015 w 733372"/>
                <a:gd name="connsiteY60" fmla="*/ 681586 h 762005"/>
                <a:gd name="connsiteX61" fmla="*/ 75401 w 733372"/>
                <a:gd name="connsiteY61" fmla="*/ 695819 h 762005"/>
                <a:gd name="connsiteX62" fmla="*/ 69050 w 733372"/>
                <a:gd name="connsiteY62" fmla="*/ 706404 h 762005"/>
                <a:gd name="connsiteX63" fmla="*/ 80007 w 733372"/>
                <a:gd name="connsiteY63" fmla="*/ 714259 h 762005"/>
                <a:gd name="connsiteX64" fmla="*/ 82004 w 733372"/>
                <a:gd name="connsiteY64" fmla="*/ 713700 h 762005"/>
                <a:gd name="connsiteX65" fmla="*/ 168506 w 733372"/>
                <a:gd name="connsiteY65" fmla="*/ 700581 h 762005"/>
                <a:gd name="connsiteX66" fmla="*/ 187570 w 733372"/>
                <a:gd name="connsiteY66" fmla="*/ 699032 h 762005"/>
                <a:gd name="connsiteX67" fmla="*/ 150767 w 733372"/>
                <a:gd name="connsiteY67" fmla="*/ 743771 h 762005"/>
                <a:gd name="connsiteX68" fmla="*/ 145932 w 733372"/>
                <a:gd name="connsiteY68" fmla="*/ 756280 h 762005"/>
                <a:gd name="connsiteX69" fmla="*/ 158467 w 733372"/>
                <a:gd name="connsiteY69" fmla="*/ 761211 h 762005"/>
                <a:gd name="connsiteX70" fmla="*/ 158926 w 733372"/>
                <a:gd name="connsiteY70" fmla="*/ 760997 h 762005"/>
                <a:gd name="connsiteX71" fmla="*/ 209534 w 733372"/>
                <a:gd name="connsiteY71" fmla="*/ 696894 h 762005"/>
                <a:gd name="connsiteX72" fmla="*/ 284384 w 733372"/>
                <a:gd name="connsiteY72" fmla="*/ 677573 h 762005"/>
                <a:gd name="connsiteX73" fmla="*/ 19249 w 733372"/>
                <a:gd name="connsiteY73" fmla="*/ 337359 h 762005"/>
                <a:gd name="connsiteX74" fmla="*/ 68738 w 733372"/>
                <a:gd name="connsiteY74" fmla="*/ 257393 h 762005"/>
                <a:gd name="connsiteX75" fmla="*/ 75867 w 733372"/>
                <a:gd name="connsiteY75" fmla="*/ 253340 h 762005"/>
                <a:gd name="connsiteX76" fmla="*/ 75899 w 733372"/>
                <a:gd name="connsiteY76" fmla="*/ 253285 h 762005"/>
                <a:gd name="connsiteX77" fmla="*/ 75422 w 733372"/>
                <a:gd name="connsiteY77" fmla="*/ 244201 h 762005"/>
                <a:gd name="connsiteX78" fmla="*/ 112962 w 733372"/>
                <a:gd name="connsiteY78" fmla="*/ 185013 h 762005"/>
                <a:gd name="connsiteX79" fmla="*/ 119239 w 733372"/>
                <a:gd name="connsiteY79" fmla="*/ 207161 h 762005"/>
                <a:gd name="connsiteX80" fmla="*/ 128119 w 733372"/>
                <a:gd name="connsiteY80" fmla="*/ 213225 h 762005"/>
                <a:gd name="connsiteX81" fmla="*/ 137655 w 733372"/>
                <a:gd name="connsiteY81" fmla="*/ 203712 h 762005"/>
                <a:gd name="connsiteX82" fmla="*/ 136818 w 733372"/>
                <a:gd name="connsiteY82" fmla="*/ 199795 h 762005"/>
                <a:gd name="connsiteX83" fmla="*/ 130322 w 733372"/>
                <a:gd name="connsiteY83" fmla="*/ 171534 h 762005"/>
                <a:gd name="connsiteX84" fmla="*/ 130587 w 733372"/>
                <a:gd name="connsiteY84" fmla="*/ 160148 h 762005"/>
                <a:gd name="connsiteX85" fmla="*/ 173943 w 733372"/>
                <a:gd name="connsiteY85" fmla="*/ 90623 h 762005"/>
                <a:gd name="connsiteX86" fmla="*/ 268003 w 733372"/>
                <a:gd name="connsiteY86" fmla="*/ 88134 h 762005"/>
                <a:gd name="connsiteX87" fmla="*/ 277874 w 733372"/>
                <a:gd name="connsiteY87" fmla="*/ 93623 h 762005"/>
                <a:gd name="connsiteX88" fmla="*/ 278004 w 733372"/>
                <a:gd name="connsiteY88" fmla="*/ 93585 h 762005"/>
                <a:gd name="connsiteX89" fmla="*/ 278011 w 733372"/>
                <a:gd name="connsiteY89" fmla="*/ 93570 h 762005"/>
                <a:gd name="connsiteX90" fmla="*/ 281645 w 733372"/>
                <a:gd name="connsiteY90" fmla="*/ 82869 h 762005"/>
                <a:gd name="connsiteX91" fmla="*/ 369854 w 733372"/>
                <a:gd name="connsiteY91" fmla="*/ 19052 h 762005"/>
                <a:gd name="connsiteX92" fmla="*/ 439699 w 733372"/>
                <a:gd name="connsiteY92" fmla="*/ 50852 h 762005"/>
                <a:gd name="connsiteX93" fmla="*/ 430923 w 733372"/>
                <a:gd name="connsiteY93" fmla="*/ 55852 h 762005"/>
                <a:gd name="connsiteX94" fmla="*/ 426155 w 733372"/>
                <a:gd name="connsiteY94" fmla="*/ 67504 h 762005"/>
                <a:gd name="connsiteX95" fmla="*/ 438266 w 733372"/>
                <a:gd name="connsiteY95" fmla="*/ 73401 h 762005"/>
                <a:gd name="connsiteX96" fmla="*/ 439878 w 733372"/>
                <a:gd name="connsiteY96" fmla="*/ 72672 h 762005"/>
                <a:gd name="connsiteX97" fmla="*/ 458486 w 733372"/>
                <a:gd name="connsiteY97" fmla="*/ 62071 h 762005"/>
                <a:gd name="connsiteX98" fmla="*/ 509254 w 733372"/>
                <a:gd name="connsiteY98" fmla="*/ 52122 h 762005"/>
                <a:gd name="connsiteX99" fmla="*/ 550542 w 733372"/>
                <a:gd name="connsiteY99" fmla="*/ 66257 h 762005"/>
                <a:gd name="connsiteX100" fmla="*/ 592362 w 733372"/>
                <a:gd name="connsiteY100" fmla="*/ 143249 h 762005"/>
                <a:gd name="connsiteX101" fmla="*/ 590466 w 733372"/>
                <a:gd name="connsiteY101" fmla="*/ 166681 h 762005"/>
                <a:gd name="connsiteX102" fmla="*/ 599182 w 733372"/>
                <a:gd name="connsiteY102" fmla="*/ 176940 h 762005"/>
                <a:gd name="connsiteX103" fmla="*/ 599191 w 733372"/>
                <a:gd name="connsiteY103" fmla="*/ 176941 h 762005"/>
                <a:gd name="connsiteX104" fmla="*/ 599967 w 733372"/>
                <a:gd name="connsiteY104" fmla="*/ 176973 h 762005"/>
                <a:gd name="connsiteX105" fmla="*/ 609450 w 733372"/>
                <a:gd name="connsiteY105" fmla="*/ 168216 h 762005"/>
                <a:gd name="connsiteX106" fmla="*/ 610152 w 733372"/>
                <a:gd name="connsiteY106" fmla="*/ 159556 h 762005"/>
                <a:gd name="connsiteX107" fmla="*/ 653229 w 733372"/>
                <a:gd name="connsiteY107" fmla="*/ 231279 h 762005"/>
                <a:gd name="connsiteX108" fmla="*/ 655570 w 733372"/>
                <a:gd name="connsiteY108" fmla="*/ 235105 h 762005"/>
                <a:gd name="connsiteX109" fmla="*/ 658885 w 733372"/>
                <a:gd name="connsiteY109" fmla="*/ 237307 h 762005"/>
                <a:gd name="connsiteX110" fmla="*/ 712956 w 733372"/>
                <a:gd name="connsiteY110" fmla="*/ 334642 h 762005"/>
                <a:gd name="connsiteX111" fmla="*/ 668464 w 733372"/>
                <a:gd name="connsiteY111" fmla="*/ 396173 h 762005"/>
                <a:gd name="connsiteX112" fmla="*/ 569611 w 733372"/>
                <a:gd name="connsiteY112" fmla="*/ 385807 h 762005"/>
                <a:gd name="connsiteX113" fmla="*/ 564546 w 733372"/>
                <a:gd name="connsiteY113" fmla="*/ 383543 h 762005"/>
                <a:gd name="connsiteX114" fmla="*/ 559088 w 733372"/>
                <a:gd name="connsiteY114" fmla="*/ 384595 h 762005"/>
                <a:gd name="connsiteX115" fmla="*/ 522512 w 733372"/>
                <a:gd name="connsiteY115" fmla="*/ 392756 h 762005"/>
                <a:gd name="connsiteX116" fmla="*/ 469576 w 733372"/>
                <a:gd name="connsiteY116" fmla="*/ 371947 h 762005"/>
                <a:gd name="connsiteX117" fmla="*/ 457886 w 733372"/>
                <a:gd name="connsiteY117" fmla="*/ 369640 h 762005"/>
                <a:gd name="connsiteX118" fmla="*/ 453653 w 733372"/>
                <a:gd name="connsiteY118" fmla="*/ 371799 h 762005"/>
                <a:gd name="connsiteX119" fmla="*/ 288172 w 733372"/>
                <a:gd name="connsiteY119" fmla="*/ 391087 h 762005"/>
                <a:gd name="connsiteX120" fmla="*/ 257712 w 733372"/>
                <a:gd name="connsiteY120" fmla="*/ 381206 h 762005"/>
                <a:gd name="connsiteX121" fmla="*/ 245911 w 733372"/>
                <a:gd name="connsiteY121" fmla="*/ 385568 h 762005"/>
                <a:gd name="connsiteX122" fmla="*/ 249762 w 733372"/>
                <a:gd name="connsiteY122" fmla="*/ 398488 h 762005"/>
                <a:gd name="connsiteX123" fmla="*/ 251351 w 733372"/>
                <a:gd name="connsiteY123" fmla="*/ 399169 h 762005"/>
                <a:gd name="connsiteX124" fmla="*/ 261126 w 733372"/>
                <a:gd name="connsiteY124" fmla="*/ 402340 h 762005"/>
                <a:gd name="connsiteX125" fmla="*/ 231408 w 733372"/>
                <a:gd name="connsiteY125" fmla="*/ 428914 h 762005"/>
                <a:gd name="connsiteX126" fmla="*/ 230283 w 733372"/>
                <a:gd name="connsiteY126" fmla="*/ 429494 h 762005"/>
                <a:gd name="connsiteX127" fmla="*/ 153321 w 733372"/>
                <a:gd name="connsiteY127" fmla="*/ 427555 h 762005"/>
                <a:gd name="connsiteX128" fmla="*/ 143296 w 733372"/>
                <a:gd name="connsiteY128" fmla="*/ 427698 h 762005"/>
                <a:gd name="connsiteX129" fmla="*/ 139478 w 733372"/>
                <a:gd name="connsiteY129" fmla="*/ 438637 h 762005"/>
                <a:gd name="connsiteX130" fmla="*/ 21643 w 733372"/>
                <a:gd name="connsiteY130" fmla="*/ 365342 h 762005"/>
                <a:gd name="connsiteX131" fmla="*/ 19249 w 733372"/>
                <a:gd name="connsiteY131" fmla="*/ 337359 h 762005"/>
                <a:gd name="connsiteX132" fmla="*/ 316216 w 733372"/>
                <a:gd name="connsiteY132" fmla="*/ 481926 h 762005"/>
                <a:gd name="connsiteX133" fmla="*/ 253789 w 733372"/>
                <a:gd name="connsiteY133" fmla="*/ 436662 h 762005"/>
                <a:gd name="connsiteX134" fmla="*/ 279818 w 733372"/>
                <a:gd name="connsiteY134" fmla="*/ 408529 h 762005"/>
                <a:gd name="connsiteX135" fmla="*/ 286713 w 733372"/>
                <a:gd name="connsiteY135" fmla="*/ 410327 h 762005"/>
                <a:gd name="connsiteX136" fmla="*/ 294536 w 733372"/>
                <a:gd name="connsiteY136" fmla="*/ 411903 h 762005"/>
                <a:gd name="connsiteX137" fmla="*/ 316216 w 733372"/>
                <a:gd name="connsiteY137" fmla="*/ 481926 h 762005"/>
                <a:gd name="connsiteX138" fmla="*/ 369271 w 733372"/>
                <a:gd name="connsiteY138" fmla="*/ 441063 h 762005"/>
                <a:gd name="connsiteX139" fmla="*/ 362159 w 733372"/>
                <a:gd name="connsiteY139" fmla="*/ 417381 h 762005"/>
                <a:gd name="connsiteX140" fmla="*/ 380570 w 733372"/>
                <a:gd name="connsiteY140" fmla="*/ 415666 h 762005"/>
                <a:gd name="connsiteX141" fmla="*/ 369277 w 733372"/>
                <a:gd name="connsiteY141" fmla="*/ 441068 h 762005"/>
                <a:gd name="connsiteX142" fmla="*/ 464967 w 733372"/>
                <a:gd name="connsiteY142" fmla="*/ 454504 h 762005"/>
                <a:gd name="connsiteX143" fmla="*/ 419277 w 733372"/>
                <a:gd name="connsiteY143" fmla="*/ 478284 h 762005"/>
                <a:gd name="connsiteX144" fmla="*/ 463228 w 733372"/>
                <a:gd name="connsiteY144" fmla="*/ 392241 h 762005"/>
                <a:gd name="connsiteX145" fmla="*/ 522513 w 733372"/>
                <a:gd name="connsiteY145" fmla="*/ 411802 h 762005"/>
                <a:gd name="connsiteX146" fmla="*/ 534771 w 733372"/>
                <a:gd name="connsiteY146" fmla="*/ 411105 h 762005"/>
                <a:gd name="connsiteX147" fmla="*/ 534849 w 733372"/>
                <a:gd name="connsiteY147" fmla="*/ 411234 h 762005"/>
                <a:gd name="connsiteX148" fmla="*/ 464974 w 733372"/>
                <a:gd name="connsiteY148" fmla="*/ 454509 h 762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733372" h="762005">
                  <a:moveTo>
                    <a:pt x="287422" y="675746"/>
                  </a:moveTo>
                  <a:cubicBezTo>
                    <a:pt x="310923" y="654762"/>
                    <a:pt x="347660" y="594393"/>
                    <a:pt x="327633" y="558600"/>
                  </a:cubicBezTo>
                  <a:cubicBezTo>
                    <a:pt x="306549" y="520915"/>
                    <a:pt x="258044" y="483144"/>
                    <a:pt x="210166" y="455921"/>
                  </a:cubicBezTo>
                  <a:cubicBezTo>
                    <a:pt x="218938" y="454359"/>
                    <a:pt x="227458" y="451622"/>
                    <a:pt x="235497" y="447781"/>
                  </a:cubicBezTo>
                  <a:lnTo>
                    <a:pt x="237899" y="449188"/>
                  </a:lnTo>
                  <a:cubicBezTo>
                    <a:pt x="268007" y="466327"/>
                    <a:pt x="295633" y="487495"/>
                    <a:pt x="320015" y="512106"/>
                  </a:cubicBezTo>
                  <a:lnTo>
                    <a:pt x="336479" y="529602"/>
                  </a:lnTo>
                  <a:lnTo>
                    <a:pt x="336479" y="505580"/>
                  </a:lnTo>
                  <a:cubicBezTo>
                    <a:pt x="336827" y="474631"/>
                    <a:pt x="330517" y="443970"/>
                    <a:pt x="317977" y="415673"/>
                  </a:cubicBezTo>
                  <a:cubicBezTo>
                    <a:pt x="326263" y="416694"/>
                    <a:pt x="334242" y="417298"/>
                    <a:pt x="341963" y="417541"/>
                  </a:cubicBezTo>
                  <a:cubicBezTo>
                    <a:pt x="349391" y="437317"/>
                    <a:pt x="354348" y="457935"/>
                    <a:pt x="356719" y="478927"/>
                  </a:cubicBezTo>
                  <a:lnTo>
                    <a:pt x="362022" y="523036"/>
                  </a:lnTo>
                  <a:lnTo>
                    <a:pt x="375271" y="480633"/>
                  </a:lnTo>
                  <a:cubicBezTo>
                    <a:pt x="382876" y="456613"/>
                    <a:pt x="392537" y="433292"/>
                    <a:pt x="404147" y="410931"/>
                  </a:cubicBezTo>
                  <a:cubicBezTo>
                    <a:pt x="414373" y="408317"/>
                    <a:pt x="424421" y="405052"/>
                    <a:pt x="434231" y="401158"/>
                  </a:cubicBezTo>
                  <a:cubicBezTo>
                    <a:pt x="434274" y="401139"/>
                    <a:pt x="434325" y="401158"/>
                    <a:pt x="434344" y="401200"/>
                  </a:cubicBezTo>
                  <a:cubicBezTo>
                    <a:pt x="434356" y="401227"/>
                    <a:pt x="434354" y="401258"/>
                    <a:pt x="434339" y="401281"/>
                  </a:cubicBezTo>
                  <a:cubicBezTo>
                    <a:pt x="416577" y="431985"/>
                    <a:pt x="402443" y="464649"/>
                    <a:pt x="392226" y="498617"/>
                  </a:cubicBezTo>
                  <a:lnTo>
                    <a:pt x="383245" y="526951"/>
                  </a:lnTo>
                  <a:lnTo>
                    <a:pt x="407019" y="509113"/>
                  </a:lnTo>
                  <a:cubicBezTo>
                    <a:pt x="427934" y="494589"/>
                    <a:pt x="450148" y="482032"/>
                    <a:pt x="473378" y="471604"/>
                  </a:cubicBezTo>
                  <a:cubicBezTo>
                    <a:pt x="519675" y="448451"/>
                    <a:pt x="551007" y="430968"/>
                    <a:pt x="561976" y="404022"/>
                  </a:cubicBezTo>
                  <a:lnTo>
                    <a:pt x="562018" y="404010"/>
                  </a:lnTo>
                  <a:cubicBezTo>
                    <a:pt x="568772" y="409134"/>
                    <a:pt x="576113" y="413432"/>
                    <a:pt x="583886" y="416816"/>
                  </a:cubicBezTo>
                  <a:cubicBezTo>
                    <a:pt x="566394" y="451760"/>
                    <a:pt x="521960" y="473561"/>
                    <a:pt x="485763" y="491301"/>
                  </a:cubicBezTo>
                  <a:cubicBezTo>
                    <a:pt x="444027" y="511769"/>
                    <a:pt x="400866" y="532931"/>
                    <a:pt x="393174" y="567556"/>
                  </a:cubicBezTo>
                  <a:cubicBezTo>
                    <a:pt x="380574" y="634517"/>
                    <a:pt x="433287" y="678262"/>
                    <a:pt x="440850" y="681740"/>
                  </a:cubicBezTo>
                  <a:cubicBezTo>
                    <a:pt x="461610" y="689999"/>
                    <a:pt x="483382" y="695443"/>
                    <a:pt x="505587" y="697924"/>
                  </a:cubicBezTo>
                  <a:cubicBezTo>
                    <a:pt x="512489" y="705776"/>
                    <a:pt x="518917" y="714031"/>
                    <a:pt x="524840" y="722645"/>
                  </a:cubicBezTo>
                  <a:cubicBezTo>
                    <a:pt x="533641" y="737333"/>
                    <a:pt x="545230" y="750157"/>
                    <a:pt x="558954" y="760396"/>
                  </a:cubicBezTo>
                  <a:cubicBezTo>
                    <a:pt x="563331" y="763314"/>
                    <a:pt x="569245" y="762132"/>
                    <a:pt x="572164" y="757756"/>
                  </a:cubicBezTo>
                  <a:cubicBezTo>
                    <a:pt x="572352" y="757474"/>
                    <a:pt x="572525" y="757182"/>
                    <a:pt x="572682" y="756881"/>
                  </a:cubicBezTo>
                  <a:cubicBezTo>
                    <a:pt x="574860" y="752432"/>
                    <a:pt x="573379" y="747056"/>
                    <a:pt x="569230" y="744350"/>
                  </a:cubicBezTo>
                  <a:cubicBezTo>
                    <a:pt x="557724" y="735429"/>
                    <a:pt x="548001" y="724421"/>
                    <a:pt x="540569" y="711901"/>
                  </a:cubicBezTo>
                  <a:cubicBezTo>
                    <a:pt x="538222" y="708466"/>
                    <a:pt x="535919" y="705185"/>
                    <a:pt x="533582" y="701981"/>
                  </a:cubicBezTo>
                  <a:cubicBezTo>
                    <a:pt x="572650" y="706808"/>
                    <a:pt x="611388" y="714021"/>
                    <a:pt x="649576" y="723580"/>
                  </a:cubicBezTo>
                  <a:cubicBezTo>
                    <a:pt x="650373" y="723791"/>
                    <a:pt x="651194" y="723900"/>
                    <a:pt x="652018" y="723902"/>
                  </a:cubicBezTo>
                  <a:cubicBezTo>
                    <a:pt x="656532" y="723900"/>
                    <a:pt x="660425" y="720731"/>
                    <a:pt x="661341" y="716311"/>
                  </a:cubicBezTo>
                  <a:cubicBezTo>
                    <a:pt x="662215" y="711189"/>
                    <a:pt x="658979" y="706263"/>
                    <a:pt x="653931" y="705031"/>
                  </a:cubicBezTo>
                  <a:cubicBezTo>
                    <a:pt x="615013" y="695309"/>
                    <a:pt x="575537" y="687968"/>
                    <a:pt x="535726" y="683048"/>
                  </a:cubicBezTo>
                  <a:cubicBezTo>
                    <a:pt x="499779" y="677984"/>
                    <a:pt x="468730" y="673612"/>
                    <a:pt x="448973" y="664519"/>
                  </a:cubicBezTo>
                  <a:cubicBezTo>
                    <a:pt x="442801" y="661138"/>
                    <a:pt x="401901" y="624210"/>
                    <a:pt x="411836" y="571390"/>
                  </a:cubicBezTo>
                  <a:cubicBezTo>
                    <a:pt x="417478" y="546010"/>
                    <a:pt x="456456" y="526895"/>
                    <a:pt x="494152" y="508413"/>
                  </a:cubicBezTo>
                  <a:cubicBezTo>
                    <a:pt x="533791" y="488982"/>
                    <a:pt x="582558" y="465020"/>
                    <a:pt x="602094" y="422859"/>
                  </a:cubicBezTo>
                  <a:cubicBezTo>
                    <a:pt x="659486" y="436390"/>
                    <a:pt x="716981" y="400833"/>
                    <a:pt x="730511" y="343441"/>
                  </a:cubicBezTo>
                  <a:cubicBezTo>
                    <a:pt x="742275" y="293540"/>
                    <a:pt x="716910" y="242322"/>
                    <a:pt x="670088" y="221436"/>
                  </a:cubicBezTo>
                  <a:cubicBezTo>
                    <a:pt x="659896" y="188714"/>
                    <a:pt x="645249" y="156576"/>
                    <a:pt x="611345" y="137733"/>
                  </a:cubicBezTo>
                  <a:cubicBezTo>
                    <a:pt x="609777" y="101909"/>
                    <a:pt x="590773" y="69120"/>
                    <a:pt x="560466" y="49953"/>
                  </a:cubicBezTo>
                  <a:cubicBezTo>
                    <a:pt x="546233" y="40738"/>
                    <a:pt x="530008" y="35047"/>
                    <a:pt x="513137" y="33352"/>
                  </a:cubicBezTo>
                  <a:cubicBezTo>
                    <a:pt x="493998" y="31171"/>
                    <a:pt x="474620" y="34042"/>
                    <a:pt x="456935" y="41678"/>
                  </a:cubicBezTo>
                  <a:cubicBezTo>
                    <a:pt x="435828" y="15175"/>
                    <a:pt x="403734" y="-185"/>
                    <a:pt x="369854" y="2"/>
                  </a:cubicBezTo>
                  <a:cubicBezTo>
                    <a:pt x="325602" y="143"/>
                    <a:pt x="285556" y="26247"/>
                    <a:pt x="267567" y="66677"/>
                  </a:cubicBezTo>
                  <a:cubicBezTo>
                    <a:pt x="233871" y="51759"/>
                    <a:pt x="194947" y="54683"/>
                    <a:pt x="163857" y="74467"/>
                  </a:cubicBezTo>
                  <a:cubicBezTo>
                    <a:pt x="134343" y="92810"/>
                    <a:pt x="115036" y="123834"/>
                    <a:pt x="111614" y="158416"/>
                  </a:cubicBezTo>
                  <a:cubicBezTo>
                    <a:pt x="111423" y="160560"/>
                    <a:pt x="111297" y="162745"/>
                    <a:pt x="111242" y="165052"/>
                  </a:cubicBezTo>
                  <a:cubicBezTo>
                    <a:pt x="78907" y="177271"/>
                    <a:pt x="57213" y="207880"/>
                    <a:pt x="56394" y="242438"/>
                  </a:cubicBezTo>
                  <a:cubicBezTo>
                    <a:pt x="982" y="276177"/>
                    <a:pt x="-16587" y="348449"/>
                    <a:pt x="17152" y="403861"/>
                  </a:cubicBezTo>
                  <a:cubicBezTo>
                    <a:pt x="46864" y="452658"/>
                    <a:pt x="107375" y="473003"/>
                    <a:pt x="160532" y="452067"/>
                  </a:cubicBezTo>
                  <a:cubicBezTo>
                    <a:pt x="217777" y="477489"/>
                    <a:pt x="286868" y="524751"/>
                    <a:pt x="311011" y="567902"/>
                  </a:cubicBezTo>
                  <a:cubicBezTo>
                    <a:pt x="324640" y="592258"/>
                    <a:pt x="295819" y="642047"/>
                    <a:pt x="275528" y="660771"/>
                  </a:cubicBezTo>
                  <a:cubicBezTo>
                    <a:pt x="253307" y="674808"/>
                    <a:pt x="209455" y="678265"/>
                    <a:pt x="167015" y="681586"/>
                  </a:cubicBezTo>
                  <a:cubicBezTo>
                    <a:pt x="131439" y="684376"/>
                    <a:pt x="97820" y="687009"/>
                    <a:pt x="75401" y="695819"/>
                  </a:cubicBezTo>
                  <a:cubicBezTo>
                    <a:pt x="71054" y="697410"/>
                    <a:pt x="68408" y="701820"/>
                    <a:pt x="69050" y="706404"/>
                  </a:cubicBezTo>
                  <a:cubicBezTo>
                    <a:pt x="69907" y="711599"/>
                    <a:pt x="74813" y="715115"/>
                    <a:pt x="80007" y="714259"/>
                  </a:cubicBezTo>
                  <a:cubicBezTo>
                    <a:pt x="80691" y="714145"/>
                    <a:pt x="81360" y="713959"/>
                    <a:pt x="82004" y="713700"/>
                  </a:cubicBezTo>
                  <a:cubicBezTo>
                    <a:pt x="101721" y="705808"/>
                    <a:pt x="134164" y="703269"/>
                    <a:pt x="168506" y="700581"/>
                  </a:cubicBezTo>
                  <a:cubicBezTo>
                    <a:pt x="174855" y="700083"/>
                    <a:pt x="181221" y="699571"/>
                    <a:pt x="187570" y="699032"/>
                  </a:cubicBezTo>
                  <a:cubicBezTo>
                    <a:pt x="179113" y="716709"/>
                    <a:pt x="166481" y="732064"/>
                    <a:pt x="150767" y="743771"/>
                  </a:cubicBezTo>
                  <a:cubicBezTo>
                    <a:pt x="146146" y="746047"/>
                    <a:pt x="144042" y="751487"/>
                    <a:pt x="145932" y="756280"/>
                  </a:cubicBezTo>
                  <a:cubicBezTo>
                    <a:pt x="148032" y="761104"/>
                    <a:pt x="153645" y="763311"/>
                    <a:pt x="158467" y="761211"/>
                  </a:cubicBezTo>
                  <a:cubicBezTo>
                    <a:pt x="158622" y="761143"/>
                    <a:pt x="158776" y="761072"/>
                    <a:pt x="158926" y="760997"/>
                  </a:cubicBezTo>
                  <a:cubicBezTo>
                    <a:pt x="175959" y="752482"/>
                    <a:pt x="199447" y="722390"/>
                    <a:pt x="209534" y="696894"/>
                  </a:cubicBezTo>
                  <a:cubicBezTo>
                    <a:pt x="239077" y="693649"/>
                    <a:pt x="266217" y="688512"/>
                    <a:pt x="284384" y="677573"/>
                  </a:cubicBezTo>
                  <a:close/>
                  <a:moveTo>
                    <a:pt x="19249" y="337359"/>
                  </a:moveTo>
                  <a:cubicBezTo>
                    <a:pt x="21602" y="304191"/>
                    <a:pt x="40104" y="274297"/>
                    <a:pt x="68738" y="257393"/>
                  </a:cubicBezTo>
                  <a:cubicBezTo>
                    <a:pt x="70205" y="256499"/>
                    <a:pt x="75405" y="253599"/>
                    <a:pt x="75867" y="253340"/>
                  </a:cubicBezTo>
                  <a:lnTo>
                    <a:pt x="75899" y="253285"/>
                  </a:lnTo>
                  <a:cubicBezTo>
                    <a:pt x="75864" y="252672"/>
                    <a:pt x="75422" y="244768"/>
                    <a:pt x="75422" y="244201"/>
                  </a:cubicBezTo>
                  <a:cubicBezTo>
                    <a:pt x="75498" y="218890"/>
                    <a:pt x="90098" y="195870"/>
                    <a:pt x="112962" y="185013"/>
                  </a:cubicBezTo>
                  <a:cubicBezTo>
                    <a:pt x="114362" y="192575"/>
                    <a:pt x="116463" y="199990"/>
                    <a:pt x="119239" y="207161"/>
                  </a:cubicBezTo>
                  <a:cubicBezTo>
                    <a:pt x="120668" y="210818"/>
                    <a:pt x="124192" y="213225"/>
                    <a:pt x="128119" y="213225"/>
                  </a:cubicBezTo>
                  <a:cubicBezTo>
                    <a:pt x="133379" y="213232"/>
                    <a:pt x="137648" y="208973"/>
                    <a:pt x="137655" y="203712"/>
                  </a:cubicBezTo>
                  <a:cubicBezTo>
                    <a:pt x="137657" y="202362"/>
                    <a:pt x="137371" y="201027"/>
                    <a:pt x="136818" y="199795"/>
                  </a:cubicBezTo>
                  <a:cubicBezTo>
                    <a:pt x="133339" y="190726"/>
                    <a:pt x="131152" y="181212"/>
                    <a:pt x="130322" y="171534"/>
                  </a:cubicBezTo>
                  <a:cubicBezTo>
                    <a:pt x="130182" y="167737"/>
                    <a:pt x="130271" y="163935"/>
                    <a:pt x="130587" y="160148"/>
                  </a:cubicBezTo>
                  <a:cubicBezTo>
                    <a:pt x="133453" y="131495"/>
                    <a:pt x="149474" y="105803"/>
                    <a:pt x="173943" y="90623"/>
                  </a:cubicBezTo>
                  <a:cubicBezTo>
                    <a:pt x="202437" y="72506"/>
                    <a:pt x="238590" y="71550"/>
                    <a:pt x="268003" y="88134"/>
                  </a:cubicBezTo>
                  <a:lnTo>
                    <a:pt x="277874" y="93623"/>
                  </a:lnTo>
                  <a:cubicBezTo>
                    <a:pt x="277920" y="93649"/>
                    <a:pt x="277978" y="93631"/>
                    <a:pt x="278004" y="93585"/>
                  </a:cubicBezTo>
                  <a:cubicBezTo>
                    <a:pt x="278007" y="93580"/>
                    <a:pt x="278009" y="93575"/>
                    <a:pt x="278011" y="93570"/>
                  </a:cubicBezTo>
                  <a:lnTo>
                    <a:pt x="281645" y="82869"/>
                  </a:lnTo>
                  <a:cubicBezTo>
                    <a:pt x="294347" y="44901"/>
                    <a:pt x="329818" y="19238"/>
                    <a:pt x="369854" y="19052"/>
                  </a:cubicBezTo>
                  <a:cubicBezTo>
                    <a:pt x="396666" y="18923"/>
                    <a:pt x="422191" y="30544"/>
                    <a:pt x="439699" y="50852"/>
                  </a:cubicBezTo>
                  <a:lnTo>
                    <a:pt x="430923" y="55852"/>
                  </a:lnTo>
                  <a:cubicBezTo>
                    <a:pt x="426752" y="58096"/>
                    <a:pt x="424754" y="62980"/>
                    <a:pt x="426155" y="67504"/>
                  </a:cubicBezTo>
                  <a:cubicBezTo>
                    <a:pt x="427870" y="72477"/>
                    <a:pt x="433293" y="75118"/>
                    <a:pt x="438266" y="73401"/>
                  </a:cubicBezTo>
                  <a:cubicBezTo>
                    <a:pt x="438824" y="73209"/>
                    <a:pt x="439364" y="72964"/>
                    <a:pt x="439878" y="72672"/>
                  </a:cubicBezTo>
                  <a:lnTo>
                    <a:pt x="458486" y="62071"/>
                  </a:lnTo>
                  <a:cubicBezTo>
                    <a:pt x="474073" y="53867"/>
                    <a:pt x="491722" y="50408"/>
                    <a:pt x="509254" y="52122"/>
                  </a:cubicBezTo>
                  <a:cubicBezTo>
                    <a:pt x="523975" y="53339"/>
                    <a:pt x="538163" y="58196"/>
                    <a:pt x="550542" y="66257"/>
                  </a:cubicBezTo>
                  <a:cubicBezTo>
                    <a:pt x="576846" y="82974"/>
                    <a:pt x="592658" y="112084"/>
                    <a:pt x="592362" y="143249"/>
                  </a:cubicBezTo>
                  <a:lnTo>
                    <a:pt x="590466" y="166681"/>
                  </a:lnTo>
                  <a:cubicBezTo>
                    <a:pt x="590040" y="171920"/>
                    <a:pt x="593942" y="176514"/>
                    <a:pt x="599182" y="176940"/>
                  </a:cubicBezTo>
                  <a:cubicBezTo>
                    <a:pt x="599185" y="176941"/>
                    <a:pt x="599188" y="176941"/>
                    <a:pt x="599191" y="176941"/>
                  </a:cubicBezTo>
                  <a:cubicBezTo>
                    <a:pt x="599451" y="176964"/>
                    <a:pt x="599712" y="176973"/>
                    <a:pt x="599967" y="176973"/>
                  </a:cubicBezTo>
                  <a:cubicBezTo>
                    <a:pt x="604926" y="176968"/>
                    <a:pt x="609050" y="173159"/>
                    <a:pt x="609450" y="168216"/>
                  </a:cubicBezTo>
                  <a:lnTo>
                    <a:pt x="610152" y="159556"/>
                  </a:lnTo>
                  <a:cubicBezTo>
                    <a:pt x="635193" y="177480"/>
                    <a:pt x="645600" y="205617"/>
                    <a:pt x="653229" y="231279"/>
                  </a:cubicBezTo>
                  <a:cubicBezTo>
                    <a:pt x="653715" y="232713"/>
                    <a:pt x="654515" y="234020"/>
                    <a:pt x="655570" y="235105"/>
                  </a:cubicBezTo>
                  <a:cubicBezTo>
                    <a:pt x="656523" y="236045"/>
                    <a:pt x="657649" y="236793"/>
                    <a:pt x="658885" y="237307"/>
                  </a:cubicBezTo>
                  <a:cubicBezTo>
                    <a:pt x="697861" y="252651"/>
                    <a:pt x="720521" y="293442"/>
                    <a:pt x="712956" y="334642"/>
                  </a:cubicBezTo>
                  <a:cubicBezTo>
                    <a:pt x="708394" y="360910"/>
                    <a:pt x="691980" y="383610"/>
                    <a:pt x="668464" y="396173"/>
                  </a:cubicBezTo>
                  <a:cubicBezTo>
                    <a:pt x="636523" y="413407"/>
                    <a:pt x="597282" y="409292"/>
                    <a:pt x="569611" y="385807"/>
                  </a:cubicBezTo>
                  <a:cubicBezTo>
                    <a:pt x="568285" y="384418"/>
                    <a:pt x="566466" y="383605"/>
                    <a:pt x="564546" y="383543"/>
                  </a:cubicBezTo>
                  <a:cubicBezTo>
                    <a:pt x="562661" y="383301"/>
                    <a:pt x="560748" y="383670"/>
                    <a:pt x="559088" y="384595"/>
                  </a:cubicBezTo>
                  <a:cubicBezTo>
                    <a:pt x="547692" y="390112"/>
                    <a:pt x="535171" y="392906"/>
                    <a:pt x="522512" y="392756"/>
                  </a:cubicBezTo>
                  <a:cubicBezTo>
                    <a:pt x="502691" y="393778"/>
                    <a:pt x="483394" y="386193"/>
                    <a:pt x="469576" y="371947"/>
                  </a:cubicBezTo>
                  <a:cubicBezTo>
                    <a:pt x="466727" y="368492"/>
                    <a:pt x="461835" y="367526"/>
                    <a:pt x="457886" y="369640"/>
                  </a:cubicBezTo>
                  <a:cubicBezTo>
                    <a:pt x="457886" y="369640"/>
                    <a:pt x="455057" y="371092"/>
                    <a:pt x="453653" y="371799"/>
                  </a:cubicBezTo>
                  <a:cubicBezTo>
                    <a:pt x="404999" y="396286"/>
                    <a:pt x="358879" y="407644"/>
                    <a:pt x="288172" y="391087"/>
                  </a:cubicBezTo>
                  <a:lnTo>
                    <a:pt x="257712" y="381206"/>
                  </a:lnTo>
                  <a:cubicBezTo>
                    <a:pt x="253241" y="379640"/>
                    <a:pt x="248288" y="381470"/>
                    <a:pt x="245911" y="385568"/>
                  </a:cubicBezTo>
                  <a:cubicBezTo>
                    <a:pt x="243407" y="390199"/>
                    <a:pt x="245131" y="395984"/>
                    <a:pt x="249762" y="398488"/>
                  </a:cubicBezTo>
                  <a:cubicBezTo>
                    <a:pt x="250270" y="398762"/>
                    <a:pt x="250801" y="398991"/>
                    <a:pt x="251351" y="399169"/>
                  </a:cubicBezTo>
                  <a:lnTo>
                    <a:pt x="261126" y="402340"/>
                  </a:lnTo>
                  <a:cubicBezTo>
                    <a:pt x="253282" y="413265"/>
                    <a:pt x="243138" y="422335"/>
                    <a:pt x="231408" y="428914"/>
                  </a:cubicBezTo>
                  <a:cubicBezTo>
                    <a:pt x="231020" y="429081"/>
                    <a:pt x="230644" y="429275"/>
                    <a:pt x="230283" y="429494"/>
                  </a:cubicBezTo>
                  <a:cubicBezTo>
                    <a:pt x="206066" y="442401"/>
                    <a:pt x="176856" y="441665"/>
                    <a:pt x="153321" y="427555"/>
                  </a:cubicBezTo>
                  <a:cubicBezTo>
                    <a:pt x="150236" y="425650"/>
                    <a:pt x="146326" y="425706"/>
                    <a:pt x="143296" y="427698"/>
                  </a:cubicBezTo>
                  <a:cubicBezTo>
                    <a:pt x="139685" y="430053"/>
                    <a:pt x="138117" y="434546"/>
                    <a:pt x="139478" y="438637"/>
                  </a:cubicBezTo>
                  <a:cubicBezTo>
                    <a:pt x="86699" y="450936"/>
                    <a:pt x="33942" y="418121"/>
                    <a:pt x="21643" y="365342"/>
                  </a:cubicBezTo>
                  <a:cubicBezTo>
                    <a:pt x="19507" y="356177"/>
                    <a:pt x="18701" y="346754"/>
                    <a:pt x="19249" y="337359"/>
                  </a:cubicBezTo>
                  <a:close/>
                  <a:moveTo>
                    <a:pt x="316216" y="481926"/>
                  </a:moveTo>
                  <a:cubicBezTo>
                    <a:pt x="296757" y="465059"/>
                    <a:pt x="275869" y="449914"/>
                    <a:pt x="253789" y="436662"/>
                  </a:cubicBezTo>
                  <a:cubicBezTo>
                    <a:pt x="263981" y="428810"/>
                    <a:pt x="272780" y="419300"/>
                    <a:pt x="279818" y="408529"/>
                  </a:cubicBezTo>
                  <a:cubicBezTo>
                    <a:pt x="280094" y="408596"/>
                    <a:pt x="283276" y="409530"/>
                    <a:pt x="286713" y="410327"/>
                  </a:cubicBezTo>
                  <a:cubicBezTo>
                    <a:pt x="289778" y="411038"/>
                    <a:pt x="293053" y="411605"/>
                    <a:pt x="294536" y="411903"/>
                  </a:cubicBezTo>
                  <a:cubicBezTo>
                    <a:pt x="306621" y="433453"/>
                    <a:pt x="314009" y="457317"/>
                    <a:pt x="316216" y="481926"/>
                  </a:cubicBezTo>
                  <a:close/>
                  <a:moveTo>
                    <a:pt x="369271" y="441063"/>
                  </a:moveTo>
                  <a:cubicBezTo>
                    <a:pt x="367270" y="432803"/>
                    <a:pt x="364815" y="424986"/>
                    <a:pt x="362159" y="417381"/>
                  </a:cubicBezTo>
                  <a:cubicBezTo>
                    <a:pt x="368436" y="417036"/>
                    <a:pt x="374595" y="416504"/>
                    <a:pt x="380570" y="415666"/>
                  </a:cubicBezTo>
                  <a:cubicBezTo>
                    <a:pt x="376612" y="423980"/>
                    <a:pt x="372775" y="432445"/>
                    <a:pt x="369277" y="441068"/>
                  </a:cubicBezTo>
                  <a:close/>
                  <a:moveTo>
                    <a:pt x="464967" y="454504"/>
                  </a:moveTo>
                  <a:cubicBezTo>
                    <a:pt x="449675" y="461890"/>
                    <a:pt x="433927" y="469676"/>
                    <a:pt x="419277" y="478284"/>
                  </a:cubicBezTo>
                  <a:cubicBezTo>
                    <a:pt x="429813" y="447681"/>
                    <a:pt x="444610" y="418716"/>
                    <a:pt x="463228" y="392241"/>
                  </a:cubicBezTo>
                  <a:cubicBezTo>
                    <a:pt x="480184" y="405325"/>
                    <a:pt x="501099" y="412227"/>
                    <a:pt x="522513" y="411802"/>
                  </a:cubicBezTo>
                  <a:cubicBezTo>
                    <a:pt x="526608" y="411805"/>
                    <a:pt x="530702" y="411571"/>
                    <a:pt x="534771" y="411105"/>
                  </a:cubicBezTo>
                  <a:cubicBezTo>
                    <a:pt x="534844" y="411097"/>
                    <a:pt x="534899" y="411182"/>
                    <a:pt x="534849" y="411234"/>
                  </a:cubicBezTo>
                  <a:cubicBezTo>
                    <a:pt x="521290" y="425589"/>
                    <a:pt x="497068" y="438460"/>
                    <a:pt x="464974" y="454509"/>
                  </a:cubicBezTo>
                  <a:close/>
                </a:path>
              </a:pathLst>
            </a:custGeom>
            <a:grpFill/>
            <a:ln w="6350" cap="flat" cmpd="sng" algn="ctr">
              <a:solidFill>
                <a:srgbClr val="029676">
                  <a:lumMod val="7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4AC0762C-3AC9-3173-37AF-6B08B9CCC3A9}"/>
                </a:ext>
              </a:extLst>
            </p:cNvPr>
            <p:cNvSpPr/>
            <p:nvPr/>
          </p:nvSpPr>
          <p:spPr>
            <a:xfrm>
              <a:off x="187545" y="663563"/>
              <a:ext cx="226625" cy="190593"/>
            </a:xfrm>
            <a:custGeom>
              <a:avLst/>
              <a:gdLst>
                <a:gd name="connsiteX0" fmla="*/ 217930 w 226625"/>
                <a:gd name="connsiteY0" fmla="*/ 169462 h 190593"/>
                <a:gd name="connsiteX1" fmla="*/ 150443 w 226625"/>
                <a:gd name="connsiteY1" fmla="*/ 84237 h 190593"/>
                <a:gd name="connsiteX2" fmla="*/ 189024 w 226625"/>
                <a:gd name="connsiteY2" fmla="*/ 103592 h 190593"/>
                <a:gd name="connsiteX3" fmla="*/ 202496 w 226625"/>
                <a:gd name="connsiteY3" fmla="*/ 103519 h 190593"/>
                <a:gd name="connsiteX4" fmla="*/ 202424 w 226625"/>
                <a:gd name="connsiteY4" fmla="*/ 90048 h 190593"/>
                <a:gd name="connsiteX5" fmla="*/ 149878 w 226625"/>
                <a:gd name="connsiteY5" fmla="*/ 65093 h 190593"/>
                <a:gd name="connsiteX6" fmla="*/ 146475 w 226625"/>
                <a:gd name="connsiteY6" fmla="*/ 65093 h 190593"/>
                <a:gd name="connsiteX7" fmla="*/ 144915 w 226625"/>
                <a:gd name="connsiteY7" fmla="*/ 37773 h 190593"/>
                <a:gd name="connsiteX8" fmla="*/ 157873 w 226625"/>
                <a:gd name="connsiteY8" fmla="*/ 13935 h 190593"/>
                <a:gd name="connsiteX9" fmla="*/ 154886 w 226625"/>
                <a:gd name="connsiteY9" fmla="*/ 1720 h 190593"/>
                <a:gd name="connsiteX10" fmla="*/ 141608 w 226625"/>
                <a:gd name="connsiteY10" fmla="*/ 4076 h 190593"/>
                <a:gd name="connsiteX11" fmla="*/ 140776 w 226625"/>
                <a:gd name="connsiteY11" fmla="*/ 5519 h 190593"/>
                <a:gd name="connsiteX12" fmla="*/ 75826 w 226625"/>
                <a:gd name="connsiteY12" fmla="*/ 72278 h 190593"/>
                <a:gd name="connsiteX13" fmla="*/ 1838 w 226625"/>
                <a:gd name="connsiteY13" fmla="*/ 135288 h 190593"/>
                <a:gd name="connsiteX14" fmla="*/ 2689 w 226625"/>
                <a:gd name="connsiteY14" fmla="*/ 147696 h 190593"/>
                <a:gd name="connsiteX15" fmla="*/ 16185 w 226625"/>
                <a:gd name="connsiteY15" fmla="*/ 147753 h 190593"/>
                <a:gd name="connsiteX16" fmla="*/ 17277 w 226625"/>
                <a:gd name="connsiteY16" fmla="*/ 146458 h 190593"/>
                <a:gd name="connsiteX17" fmla="*/ 62863 w 226625"/>
                <a:gd name="connsiteY17" fmla="*/ 101474 h 190593"/>
                <a:gd name="connsiteX18" fmla="*/ 55690 w 226625"/>
                <a:gd name="connsiteY18" fmla="*/ 167840 h 190593"/>
                <a:gd name="connsiteX19" fmla="*/ 55481 w 226625"/>
                <a:gd name="connsiteY19" fmla="*/ 181212 h 190593"/>
                <a:gd name="connsiteX20" fmla="*/ 68947 w 226625"/>
                <a:gd name="connsiteY20" fmla="*/ 181518 h 190593"/>
                <a:gd name="connsiteX21" fmla="*/ 69101 w 226625"/>
                <a:gd name="connsiteY21" fmla="*/ 181367 h 190593"/>
                <a:gd name="connsiteX22" fmla="*/ 80929 w 226625"/>
                <a:gd name="connsiteY22" fmla="*/ 95419 h 190593"/>
                <a:gd name="connsiteX23" fmla="*/ 79633 w 226625"/>
                <a:gd name="connsiteY23" fmla="*/ 91811 h 190593"/>
                <a:gd name="connsiteX24" fmla="*/ 84681 w 226625"/>
                <a:gd name="connsiteY24" fmla="*/ 89144 h 190593"/>
                <a:gd name="connsiteX25" fmla="*/ 126367 w 226625"/>
                <a:gd name="connsiteY25" fmla="*/ 60991 h 190593"/>
                <a:gd name="connsiteX26" fmla="*/ 132301 w 226625"/>
                <a:gd name="connsiteY26" fmla="*/ 94837 h 190593"/>
                <a:gd name="connsiteX27" fmla="*/ 119721 w 226625"/>
                <a:gd name="connsiteY27" fmla="*/ 174335 h 190593"/>
                <a:gd name="connsiteX28" fmla="*/ 128933 w 226625"/>
                <a:gd name="connsiteY28" fmla="*/ 184164 h 190593"/>
                <a:gd name="connsiteX29" fmla="*/ 128944 w 226625"/>
                <a:gd name="connsiteY29" fmla="*/ 184164 h 190593"/>
                <a:gd name="connsiteX30" fmla="*/ 129251 w 226625"/>
                <a:gd name="connsiteY30" fmla="*/ 184164 h 190593"/>
                <a:gd name="connsiteX31" fmla="*/ 138767 w 226625"/>
                <a:gd name="connsiteY31" fmla="*/ 174941 h 190593"/>
                <a:gd name="connsiteX32" fmla="*/ 144553 w 226625"/>
                <a:gd name="connsiteY32" fmla="*/ 122553 h 190593"/>
                <a:gd name="connsiteX33" fmla="*/ 206051 w 226625"/>
                <a:gd name="connsiteY33" fmla="*/ 184358 h 190593"/>
                <a:gd name="connsiteX34" fmla="*/ 211251 w 226625"/>
                <a:gd name="connsiteY34" fmla="*/ 188507 h 190593"/>
                <a:gd name="connsiteX35" fmla="*/ 224638 w 226625"/>
                <a:gd name="connsiteY35" fmla="*/ 187017 h 190593"/>
                <a:gd name="connsiteX36" fmla="*/ 225368 w 226625"/>
                <a:gd name="connsiteY36" fmla="*/ 185968 h 190593"/>
                <a:gd name="connsiteX37" fmla="*/ 222763 w 226625"/>
                <a:gd name="connsiteY37" fmla="*/ 173326 h 190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26625" h="190593">
                  <a:moveTo>
                    <a:pt x="217930" y="169462"/>
                  </a:moveTo>
                  <a:cubicBezTo>
                    <a:pt x="185376" y="143497"/>
                    <a:pt x="160894" y="120711"/>
                    <a:pt x="150443" y="84237"/>
                  </a:cubicBezTo>
                  <a:cubicBezTo>
                    <a:pt x="169519" y="84377"/>
                    <a:pt x="188829" y="103399"/>
                    <a:pt x="189024" y="103592"/>
                  </a:cubicBezTo>
                  <a:cubicBezTo>
                    <a:pt x="192764" y="107292"/>
                    <a:pt x="198796" y="107260"/>
                    <a:pt x="202496" y="103519"/>
                  </a:cubicBezTo>
                  <a:cubicBezTo>
                    <a:pt x="206196" y="99780"/>
                    <a:pt x="206163" y="93749"/>
                    <a:pt x="202424" y="90048"/>
                  </a:cubicBezTo>
                  <a:cubicBezTo>
                    <a:pt x="201387" y="89025"/>
                    <a:pt x="176932" y="65093"/>
                    <a:pt x="149878" y="65093"/>
                  </a:cubicBezTo>
                  <a:lnTo>
                    <a:pt x="146475" y="65093"/>
                  </a:lnTo>
                  <a:cubicBezTo>
                    <a:pt x="145269" y="56038"/>
                    <a:pt x="144748" y="46906"/>
                    <a:pt x="144915" y="37773"/>
                  </a:cubicBezTo>
                  <a:cubicBezTo>
                    <a:pt x="149757" y="30123"/>
                    <a:pt x="154086" y="22159"/>
                    <a:pt x="157873" y="13935"/>
                  </a:cubicBezTo>
                  <a:cubicBezTo>
                    <a:pt x="159956" y="9676"/>
                    <a:pt x="158699" y="4537"/>
                    <a:pt x="154886" y="1720"/>
                  </a:cubicBezTo>
                  <a:cubicBezTo>
                    <a:pt x="150569" y="-1297"/>
                    <a:pt x="144623" y="-242"/>
                    <a:pt x="141608" y="4076"/>
                  </a:cubicBezTo>
                  <a:cubicBezTo>
                    <a:pt x="141289" y="4532"/>
                    <a:pt x="141010" y="5015"/>
                    <a:pt x="140776" y="5519"/>
                  </a:cubicBezTo>
                  <a:cubicBezTo>
                    <a:pt x="128850" y="35515"/>
                    <a:pt x="105482" y="59533"/>
                    <a:pt x="75826" y="72278"/>
                  </a:cubicBezTo>
                  <a:cubicBezTo>
                    <a:pt x="45900" y="86175"/>
                    <a:pt x="20323" y="107957"/>
                    <a:pt x="1838" y="135288"/>
                  </a:cubicBezTo>
                  <a:cubicBezTo>
                    <a:pt x="-903" y="139090"/>
                    <a:pt x="-545" y="144304"/>
                    <a:pt x="2689" y="147696"/>
                  </a:cubicBezTo>
                  <a:cubicBezTo>
                    <a:pt x="6400" y="151439"/>
                    <a:pt x="12443" y="151463"/>
                    <a:pt x="16185" y="147753"/>
                  </a:cubicBezTo>
                  <a:cubicBezTo>
                    <a:pt x="16586" y="147353"/>
                    <a:pt x="16952" y="146921"/>
                    <a:pt x="17277" y="146458"/>
                  </a:cubicBezTo>
                  <a:cubicBezTo>
                    <a:pt x="29235" y="128503"/>
                    <a:pt x="44750" y="113193"/>
                    <a:pt x="62863" y="101474"/>
                  </a:cubicBezTo>
                  <a:cubicBezTo>
                    <a:pt x="71375" y="127060"/>
                    <a:pt x="62256" y="161128"/>
                    <a:pt x="55690" y="167840"/>
                  </a:cubicBezTo>
                  <a:cubicBezTo>
                    <a:pt x="52083" y="171535"/>
                    <a:pt x="51992" y="177405"/>
                    <a:pt x="55481" y="181212"/>
                  </a:cubicBezTo>
                  <a:cubicBezTo>
                    <a:pt x="59115" y="185015"/>
                    <a:pt x="65145" y="185152"/>
                    <a:pt x="68947" y="181518"/>
                  </a:cubicBezTo>
                  <a:cubicBezTo>
                    <a:pt x="68999" y="181468"/>
                    <a:pt x="69051" y="181418"/>
                    <a:pt x="69101" y="181367"/>
                  </a:cubicBezTo>
                  <a:cubicBezTo>
                    <a:pt x="81324" y="169145"/>
                    <a:pt x="91676" y="127668"/>
                    <a:pt x="80929" y="95419"/>
                  </a:cubicBezTo>
                  <a:cubicBezTo>
                    <a:pt x="80590" y="94185"/>
                    <a:pt x="80157" y="92979"/>
                    <a:pt x="79633" y="91811"/>
                  </a:cubicBezTo>
                  <a:cubicBezTo>
                    <a:pt x="81322" y="90912"/>
                    <a:pt x="83004" y="90023"/>
                    <a:pt x="84681" y="89144"/>
                  </a:cubicBezTo>
                  <a:cubicBezTo>
                    <a:pt x="99966" y="82002"/>
                    <a:pt x="114033" y="72502"/>
                    <a:pt x="126367" y="60991"/>
                  </a:cubicBezTo>
                  <a:cubicBezTo>
                    <a:pt x="127064" y="72460"/>
                    <a:pt x="129055" y="83815"/>
                    <a:pt x="132301" y="94837"/>
                  </a:cubicBezTo>
                  <a:cubicBezTo>
                    <a:pt x="125423" y="120841"/>
                    <a:pt x="121208" y="147477"/>
                    <a:pt x="119721" y="174335"/>
                  </a:cubicBezTo>
                  <a:cubicBezTo>
                    <a:pt x="119551" y="179593"/>
                    <a:pt x="123675" y="183993"/>
                    <a:pt x="128933" y="184164"/>
                  </a:cubicBezTo>
                  <a:cubicBezTo>
                    <a:pt x="128937" y="184164"/>
                    <a:pt x="128940" y="184164"/>
                    <a:pt x="128944" y="184164"/>
                  </a:cubicBezTo>
                  <a:lnTo>
                    <a:pt x="129251" y="184164"/>
                  </a:lnTo>
                  <a:cubicBezTo>
                    <a:pt x="134392" y="184162"/>
                    <a:pt x="138604" y="180079"/>
                    <a:pt x="138767" y="174941"/>
                  </a:cubicBezTo>
                  <a:cubicBezTo>
                    <a:pt x="139489" y="157366"/>
                    <a:pt x="141423" y="139862"/>
                    <a:pt x="144553" y="122553"/>
                  </a:cubicBezTo>
                  <a:cubicBezTo>
                    <a:pt x="159213" y="146889"/>
                    <a:pt x="181185" y="164522"/>
                    <a:pt x="206051" y="184358"/>
                  </a:cubicBezTo>
                  <a:lnTo>
                    <a:pt x="211251" y="188507"/>
                  </a:lnTo>
                  <a:cubicBezTo>
                    <a:pt x="215359" y="191792"/>
                    <a:pt x="221353" y="191126"/>
                    <a:pt x="224638" y="187017"/>
                  </a:cubicBezTo>
                  <a:cubicBezTo>
                    <a:pt x="224905" y="186684"/>
                    <a:pt x="225149" y="186334"/>
                    <a:pt x="225368" y="185968"/>
                  </a:cubicBezTo>
                  <a:cubicBezTo>
                    <a:pt x="227762" y="181692"/>
                    <a:pt x="226653" y="176308"/>
                    <a:pt x="222763" y="173326"/>
                  </a:cubicBezTo>
                  <a:close/>
                </a:path>
              </a:pathLst>
            </a:custGeom>
            <a:grpFill/>
            <a:ln w="6350" cap="flat" cmpd="sng" algn="ctr">
              <a:solidFill>
                <a:srgbClr val="029676">
                  <a:lumMod val="7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D410B624-9901-BFEE-8253-04E0125388EC}"/>
                </a:ext>
              </a:extLst>
            </p:cNvPr>
            <p:cNvSpPr/>
            <p:nvPr/>
          </p:nvSpPr>
          <p:spPr>
            <a:xfrm>
              <a:off x="375237" y="659091"/>
              <a:ext cx="164292" cy="179110"/>
            </a:xfrm>
            <a:custGeom>
              <a:avLst/>
              <a:gdLst>
                <a:gd name="connsiteX0" fmla="*/ 93453 w 164292"/>
                <a:gd name="connsiteY0" fmla="*/ 96637 h 179110"/>
                <a:gd name="connsiteX1" fmla="*/ 65281 w 164292"/>
                <a:gd name="connsiteY1" fmla="*/ 85473 h 179110"/>
                <a:gd name="connsiteX2" fmla="*/ 53470 w 164292"/>
                <a:gd name="connsiteY2" fmla="*/ 68415 h 179110"/>
                <a:gd name="connsiteX3" fmla="*/ 18714 w 164292"/>
                <a:gd name="connsiteY3" fmla="*/ 6994 h 179110"/>
                <a:gd name="connsiteX4" fmla="*/ 9554 w 164292"/>
                <a:gd name="connsiteY4" fmla="*/ 0 h 179110"/>
                <a:gd name="connsiteX5" fmla="*/ 0 w 164292"/>
                <a:gd name="connsiteY5" fmla="*/ 9559 h 179110"/>
                <a:gd name="connsiteX6" fmla="*/ 491 w 164292"/>
                <a:gd name="connsiteY6" fmla="*/ 12579 h 179110"/>
                <a:gd name="connsiteX7" fmla="*/ 37908 w 164292"/>
                <a:gd name="connsiteY7" fmla="*/ 79412 h 179110"/>
                <a:gd name="connsiteX8" fmla="*/ 84509 w 164292"/>
                <a:gd name="connsiteY8" fmla="*/ 171900 h 179110"/>
                <a:gd name="connsiteX9" fmla="*/ 93741 w 164292"/>
                <a:gd name="connsiteY9" fmla="*/ 179111 h 179110"/>
                <a:gd name="connsiteX10" fmla="*/ 98027 w 164292"/>
                <a:gd name="connsiteY10" fmla="*/ 178092 h 179110"/>
                <a:gd name="connsiteX11" fmla="*/ 102857 w 164292"/>
                <a:gd name="connsiteY11" fmla="*/ 166728 h 179110"/>
                <a:gd name="connsiteX12" fmla="*/ 82026 w 164292"/>
                <a:gd name="connsiteY12" fmla="*/ 113091 h 179110"/>
                <a:gd name="connsiteX13" fmla="*/ 88074 w 164292"/>
                <a:gd name="connsiteY13" fmla="*/ 114915 h 179110"/>
                <a:gd name="connsiteX14" fmla="*/ 145716 w 164292"/>
                <a:gd name="connsiteY14" fmla="*/ 163075 h 179110"/>
                <a:gd name="connsiteX15" fmla="*/ 154754 w 164292"/>
                <a:gd name="connsiteY15" fmla="*/ 169591 h 179110"/>
                <a:gd name="connsiteX16" fmla="*/ 164293 w 164292"/>
                <a:gd name="connsiteY16" fmla="*/ 160105 h 179110"/>
                <a:gd name="connsiteX17" fmla="*/ 163679 w 164292"/>
                <a:gd name="connsiteY17" fmla="*/ 156714 h 179110"/>
                <a:gd name="connsiteX18" fmla="*/ 93453 w 164292"/>
                <a:gd name="connsiteY18" fmla="*/ 96637 h 179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4292" h="179110">
                  <a:moveTo>
                    <a:pt x="93453" y="96637"/>
                  </a:moveTo>
                  <a:cubicBezTo>
                    <a:pt x="83570" y="94301"/>
                    <a:pt x="74081" y="90540"/>
                    <a:pt x="65281" y="85473"/>
                  </a:cubicBezTo>
                  <a:cubicBezTo>
                    <a:pt x="61310" y="79567"/>
                    <a:pt x="57334" y="73886"/>
                    <a:pt x="53470" y="68415"/>
                  </a:cubicBezTo>
                  <a:cubicBezTo>
                    <a:pt x="38889" y="49788"/>
                    <a:pt x="27174" y="29086"/>
                    <a:pt x="18714" y="6994"/>
                  </a:cubicBezTo>
                  <a:cubicBezTo>
                    <a:pt x="17494" y="2928"/>
                    <a:pt x="13798" y="106"/>
                    <a:pt x="9554" y="0"/>
                  </a:cubicBezTo>
                  <a:cubicBezTo>
                    <a:pt x="4276" y="2"/>
                    <a:pt x="-2" y="4281"/>
                    <a:pt x="0" y="9559"/>
                  </a:cubicBezTo>
                  <a:cubicBezTo>
                    <a:pt x="0" y="10585"/>
                    <a:pt x="166" y="11605"/>
                    <a:pt x="491" y="12579"/>
                  </a:cubicBezTo>
                  <a:cubicBezTo>
                    <a:pt x="9468" y="36641"/>
                    <a:pt x="22087" y="59181"/>
                    <a:pt x="37908" y="79412"/>
                  </a:cubicBezTo>
                  <a:cubicBezTo>
                    <a:pt x="59520" y="106783"/>
                    <a:pt x="75371" y="138243"/>
                    <a:pt x="84509" y="171900"/>
                  </a:cubicBezTo>
                  <a:cubicBezTo>
                    <a:pt x="85572" y="176134"/>
                    <a:pt x="89375" y="179105"/>
                    <a:pt x="93741" y="179111"/>
                  </a:cubicBezTo>
                  <a:cubicBezTo>
                    <a:pt x="95231" y="179116"/>
                    <a:pt x="96700" y="178766"/>
                    <a:pt x="98027" y="178092"/>
                  </a:cubicBezTo>
                  <a:cubicBezTo>
                    <a:pt x="102068" y="175873"/>
                    <a:pt x="104063" y="171177"/>
                    <a:pt x="102857" y="166728"/>
                  </a:cubicBezTo>
                  <a:cubicBezTo>
                    <a:pt x="98152" y="148058"/>
                    <a:pt x="91155" y="130043"/>
                    <a:pt x="82026" y="113091"/>
                  </a:cubicBezTo>
                  <a:cubicBezTo>
                    <a:pt x="84046" y="113708"/>
                    <a:pt x="86067" y="114324"/>
                    <a:pt x="88074" y="114915"/>
                  </a:cubicBezTo>
                  <a:cubicBezTo>
                    <a:pt x="111791" y="121896"/>
                    <a:pt x="134192" y="128495"/>
                    <a:pt x="145716" y="163075"/>
                  </a:cubicBezTo>
                  <a:cubicBezTo>
                    <a:pt x="147014" y="166965"/>
                    <a:pt x="150653" y="169589"/>
                    <a:pt x="154754" y="169591"/>
                  </a:cubicBezTo>
                  <a:cubicBezTo>
                    <a:pt x="160008" y="169606"/>
                    <a:pt x="164279" y="165359"/>
                    <a:pt x="164293" y="160105"/>
                  </a:cubicBezTo>
                  <a:cubicBezTo>
                    <a:pt x="164297" y="158947"/>
                    <a:pt x="164088" y="157798"/>
                    <a:pt x="163679" y="156714"/>
                  </a:cubicBezTo>
                  <a:cubicBezTo>
                    <a:pt x="148959" y="112986"/>
                    <a:pt x="118188" y="103925"/>
                    <a:pt x="93453" y="96637"/>
                  </a:cubicBezTo>
                  <a:close/>
                </a:path>
              </a:pathLst>
            </a:custGeom>
            <a:grpFill/>
            <a:ln w="6350" cap="flat" cmpd="sng" algn="ctr">
              <a:solidFill>
                <a:srgbClr val="029676">
                  <a:lumMod val="7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923663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20667B5-3F46-4C55-8BA6-DD20B1AEB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60" y="643467"/>
            <a:ext cx="3889112" cy="5571066"/>
          </a:xfrm>
          <a:prstGeom prst="rect">
            <a:avLst/>
          </a:prstGeom>
          <a:solidFill>
            <a:srgbClr val="FFFFFF"/>
          </a:solid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CAF4532-15C4-9263-77CB-40B0B45DADAE}"/>
              </a:ext>
            </a:extLst>
          </p:cNvPr>
          <p:cNvPicPr>
            <a:picLocks noChangeAspect="1"/>
          </p:cNvPicPr>
          <p:nvPr/>
        </p:nvPicPr>
        <p:blipFill>
          <a:blip r:embed="rId3"/>
          <a:stretch>
            <a:fillRect/>
          </a:stretch>
        </p:blipFill>
        <p:spPr>
          <a:xfrm>
            <a:off x="790371" y="1797466"/>
            <a:ext cx="3263068" cy="3263068"/>
          </a:xfrm>
          <a:prstGeom prst="rect">
            <a:avLst/>
          </a:prstGeom>
        </p:spPr>
      </p:pic>
      <p:sp>
        <p:nvSpPr>
          <p:cNvPr id="11" name="Rectangle 10">
            <a:extLst>
              <a:ext uri="{FF2B5EF4-FFF2-40B4-BE49-F238E27FC236}">
                <a16:creationId xmlns:a16="http://schemas.microsoft.com/office/drawing/2014/main" id="{D17606A9-D1FD-40EB-BB9A-8C89E29AB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6907" y="643467"/>
            <a:ext cx="6858121" cy="5571066"/>
          </a:xfrm>
          <a:prstGeom prst="rect">
            <a:avLst/>
          </a:prstGeom>
          <a:solidFill>
            <a:srgbClr val="FFFFFF"/>
          </a:solid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75E104A-B8F3-32CF-7DB5-79419C027DE4}"/>
              </a:ext>
            </a:extLst>
          </p:cNvPr>
          <p:cNvPicPr>
            <a:picLocks noChangeAspect="1"/>
          </p:cNvPicPr>
          <p:nvPr/>
        </p:nvPicPr>
        <p:blipFill>
          <a:blip r:embed="rId4"/>
          <a:stretch>
            <a:fillRect/>
          </a:stretch>
        </p:blipFill>
        <p:spPr>
          <a:xfrm>
            <a:off x="5001219" y="2778088"/>
            <a:ext cx="6249496" cy="1554072"/>
          </a:xfrm>
          <a:prstGeom prst="rect">
            <a:avLst/>
          </a:prstGeom>
        </p:spPr>
      </p:pic>
    </p:spTree>
    <p:extLst>
      <p:ext uri="{BB962C8B-B14F-4D97-AF65-F5344CB8AC3E}">
        <p14:creationId xmlns:p14="http://schemas.microsoft.com/office/powerpoint/2010/main" val="4180192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8F22-2EE9-2D77-7347-CC3451EC0208}"/>
              </a:ext>
            </a:extLst>
          </p:cNvPr>
          <p:cNvSpPr>
            <a:spLocks noGrp="1"/>
          </p:cNvSpPr>
          <p:nvPr>
            <p:ph type="ctrTitle"/>
          </p:nvPr>
        </p:nvSpPr>
        <p:spPr/>
        <p:txBody>
          <a:bodyPr/>
          <a:lstStyle/>
          <a:p>
            <a:r>
              <a:rPr lang="en-GB" dirty="0">
                <a:latin typeface="Algerian" panose="04020705040A02060702" pitchFamily="82" charset="0"/>
              </a:rPr>
              <a:t>Trinity Garden </a:t>
            </a:r>
          </a:p>
        </p:txBody>
      </p:sp>
      <p:sp>
        <p:nvSpPr>
          <p:cNvPr id="3" name="Subtitle 2">
            <a:extLst>
              <a:ext uri="{FF2B5EF4-FFF2-40B4-BE49-F238E27FC236}">
                <a16:creationId xmlns:a16="http://schemas.microsoft.com/office/drawing/2014/main" id="{FC045369-F5F2-3B60-1715-E5D9341562B3}"/>
              </a:ext>
            </a:extLst>
          </p:cNvPr>
          <p:cNvSpPr>
            <a:spLocks noGrp="1"/>
          </p:cNvSpPr>
          <p:nvPr>
            <p:ph type="subTitle" idx="1"/>
          </p:nvPr>
        </p:nvSpPr>
        <p:spPr/>
        <p:txBody>
          <a:bodyPr/>
          <a:lstStyle/>
          <a:p>
            <a:r>
              <a:rPr lang="en-GB" dirty="0">
                <a:latin typeface="Algerian" panose="04020705040A02060702" pitchFamily="82" charset="0"/>
              </a:rPr>
              <a:t>Restaurant</a:t>
            </a:r>
          </a:p>
        </p:txBody>
      </p:sp>
      <p:pic>
        <p:nvPicPr>
          <p:cNvPr id="12" name="Graphic 11" descr="Tree With Roots outline">
            <a:extLst>
              <a:ext uri="{FF2B5EF4-FFF2-40B4-BE49-F238E27FC236}">
                <a16:creationId xmlns:a16="http://schemas.microsoft.com/office/drawing/2014/main" id="{E41CD11E-EEB1-274F-8774-7418CCC3ABB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499010" y="2595563"/>
            <a:ext cx="914400" cy="914400"/>
          </a:xfrm>
          <a:prstGeom prst="rect">
            <a:avLst/>
          </a:prstGeom>
        </p:spPr>
      </p:pic>
      <p:pic>
        <p:nvPicPr>
          <p:cNvPr id="18" name="Graphic 17" descr="Deciduous tree with solid fill">
            <a:extLst>
              <a:ext uri="{FF2B5EF4-FFF2-40B4-BE49-F238E27FC236}">
                <a16:creationId xmlns:a16="http://schemas.microsoft.com/office/drawing/2014/main" id="{76860724-69C4-7F06-D2E7-818578F7614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86193" y="2641601"/>
            <a:ext cx="914400" cy="914400"/>
          </a:xfrm>
          <a:prstGeom prst="rect">
            <a:avLst/>
          </a:prstGeom>
        </p:spPr>
      </p:pic>
    </p:spTree>
    <p:extLst>
      <p:ext uri="{BB962C8B-B14F-4D97-AF65-F5344CB8AC3E}">
        <p14:creationId xmlns:p14="http://schemas.microsoft.com/office/powerpoint/2010/main" val="1913166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21266E-75A0-F63A-8861-AD382B862486}"/>
              </a:ext>
            </a:extLst>
          </p:cNvPr>
          <p:cNvSpPr txBox="1"/>
          <p:nvPr/>
        </p:nvSpPr>
        <p:spPr>
          <a:xfrm>
            <a:off x="3048000" y="1768250"/>
            <a:ext cx="6096000" cy="4439100"/>
          </a:xfrm>
          <a:prstGeom prst="rect">
            <a:avLst/>
          </a:prstGeom>
          <a:noFill/>
        </p:spPr>
        <p:txBody>
          <a:bodyPr wrap="square">
            <a:spAutoFit/>
          </a:bodyPr>
          <a:lstStyle/>
          <a:p>
            <a:pP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Menu A la carte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Starters / </a:t>
            </a:r>
            <a:r>
              <a:rPr lang="en-GB" sz="1400" b="1" dirty="0" err="1">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Gustari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Platter of traditional smoked and cold cuts,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Zacusca</a:t>
            </a:r>
            <a:r>
              <a:rPr lang="en-GB" sz="1200" b="1" dirty="0">
                <a:effectLst/>
                <a:latin typeface="Arial" panose="020B0604020202020204" pitchFamily="34" charset="0"/>
                <a:ea typeface="Times New Roman" panose="02020603050405020304" pitchFamily="18" charset="0"/>
                <a:cs typeface="Arial" panose="020B0604020202020204" pitchFamily="34" charset="0"/>
              </a:rPr>
              <a:t> with forest mushrooms, and traditional cheese 380g</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dirty="0" err="1">
                <a:effectLst/>
                <a:latin typeface="Arial" panose="020B0604020202020204" pitchFamily="34" charset="0"/>
                <a:ea typeface="Times New Roman" panose="02020603050405020304" pitchFamily="18" charset="0"/>
                <a:cs typeface="Arial" panose="020B0604020202020204" pitchFamily="34" charset="0"/>
              </a:rPr>
              <a:t>Seletii</a:t>
            </a:r>
            <a:r>
              <a:rPr lang="en-GB" sz="1200" dirty="0">
                <a:effectLst/>
                <a:latin typeface="Arial" panose="020B0604020202020204" pitchFamily="34" charset="0"/>
                <a:ea typeface="Times New Roman" panose="02020603050405020304" pitchFamily="18" charset="0"/>
                <a:cs typeface="Arial" panose="020B0604020202020204" pitchFamily="34" charset="0"/>
              </a:rPr>
              <a:t> de </a:t>
            </a:r>
            <a:r>
              <a:rPr lang="en-GB" sz="1200" dirty="0" err="1">
                <a:effectLst/>
                <a:latin typeface="Arial" panose="020B0604020202020204" pitchFamily="34" charset="0"/>
                <a:ea typeface="Times New Roman" panose="02020603050405020304" pitchFamily="18" charset="0"/>
                <a:cs typeface="Arial" panose="020B0604020202020204" pitchFamily="34" charset="0"/>
              </a:rPr>
              <a:t>afumaturi</a:t>
            </a:r>
            <a:r>
              <a:rPr lang="en-GB" sz="1200" dirty="0">
                <a:effectLst/>
                <a:latin typeface="Arial" panose="020B0604020202020204" pitchFamily="34" charset="0"/>
                <a:ea typeface="Times New Roman" panose="02020603050405020304" pitchFamily="18" charset="0"/>
                <a:cs typeface="Arial" panose="020B0604020202020204" pitchFamily="34" charset="0"/>
              </a:rPr>
              <a:t> si </a:t>
            </a:r>
            <a:r>
              <a:rPr lang="en-GB" sz="1200" dirty="0" err="1">
                <a:effectLst/>
                <a:latin typeface="Arial" panose="020B0604020202020204" pitchFamily="34" charset="0"/>
                <a:ea typeface="Times New Roman" panose="02020603050405020304" pitchFamily="18" charset="0"/>
                <a:cs typeface="Arial" panose="020B0604020202020204" pitchFamily="34" charset="0"/>
              </a:rPr>
              <a:t>branzeturi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traditionale</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Zacusca</a:t>
            </a:r>
            <a:r>
              <a:rPr lang="en-GB" sz="1200" dirty="0">
                <a:effectLst/>
                <a:latin typeface="Arial" panose="020B0604020202020204" pitchFamily="34" charset="0"/>
                <a:ea typeface="Times New Roman" panose="02020603050405020304" pitchFamily="18" charset="0"/>
                <a:cs typeface="Arial" panose="020B0604020202020204" pitchFamily="34" charset="0"/>
              </a:rPr>
              <a:t> cu </a:t>
            </a:r>
            <a:r>
              <a:rPr lang="en-GB" sz="1200" dirty="0" err="1">
                <a:effectLst/>
                <a:latin typeface="Arial" panose="020B0604020202020204" pitchFamily="34" charset="0"/>
                <a:ea typeface="Times New Roman" panose="02020603050405020304" pitchFamily="18" charset="0"/>
                <a:cs typeface="Arial" panose="020B0604020202020204" pitchFamily="34" charset="0"/>
              </a:rPr>
              <a:t>ciuperci</a:t>
            </a:r>
            <a:r>
              <a:rPr lang="en-GB" sz="1200" dirty="0">
                <a:effectLst/>
                <a:latin typeface="Arial" panose="020B0604020202020204" pitchFamily="34" charset="0"/>
                <a:ea typeface="Times New Roman" panose="02020603050405020304" pitchFamily="18" charset="0"/>
                <a:cs typeface="Arial" panose="020B0604020202020204" pitchFamily="34" charset="0"/>
              </a:rPr>
              <a:t> de </a:t>
            </a:r>
            <a:r>
              <a:rPr lang="en-GB" sz="1200" dirty="0" err="1">
                <a:effectLst/>
                <a:latin typeface="Arial" panose="020B0604020202020204" pitchFamily="34" charset="0"/>
                <a:ea typeface="Times New Roman" panose="02020603050405020304" pitchFamily="18" charset="0"/>
                <a:cs typeface="Arial" panose="020B0604020202020204" pitchFamily="34" charset="0"/>
              </a:rPr>
              <a:t>padure</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£12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Duck Foie gras Torchon, onion confit served with homemade Brioche 250g.</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Arial" panose="020B0604020202020204" pitchFamily="34" charset="0"/>
              </a:rPr>
              <a:t>Torchon de Foie Gras de rata, confit de ceapa </a:t>
            </a:r>
            <a:r>
              <a:rPr lang="en-GB" sz="1200" dirty="0" err="1">
                <a:effectLst/>
                <a:latin typeface="Arial" panose="020B0604020202020204" pitchFamily="34" charset="0"/>
                <a:ea typeface="Times New Roman" panose="02020603050405020304" pitchFamily="18" charset="0"/>
                <a:cs typeface="Arial" panose="020B0604020202020204" pitchFamily="34" charset="0"/>
              </a:rPr>
              <a:t>servit</a:t>
            </a:r>
            <a:r>
              <a:rPr lang="en-GB" sz="1200" dirty="0">
                <a:effectLst/>
                <a:latin typeface="Arial" panose="020B0604020202020204" pitchFamily="34" charset="0"/>
                <a:ea typeface="Times New Roman" panose="02020603050405020304" pitchFamily="18" charset="0"/>
                <a:cs typeface="Arial" panose="020B0604020202020204" pitchFamily="34" charset="0"/>
              </a:rPr>
              <a:t> cu </a:t>
            </a:r>
            <a:r>
              <a:rPr lang="en-GB" sz="1200" dirty="0" err="1">
                <a:effectLst/>
                <a:latin typeface="Arial" panose="020B0604020202020204" pitchFamily="34" charset="0"/>
                <a:ea typeface="Times New Roman" panose="02020603050405020304" pitchFamily="18" charset="0"/>
                <a:cs typeface="Arial" panose="020B0604020202020204" pitchFamily="34" charset="0"/>
              </a:rPr>
              <a:t>briosa</a:t>
            </a:r>
            <a:r>
              <a:rPr lang="en-GB" sz="1200" dirty="0">
                <a:effectLst/>
                <a:latin typeface="Arial" panose="020B0604020202020204" pitchFamily="34" charset="0"/>
                <a:ea typeface="Times New Roman" panose="02020603050405020304" pitchFamily="18" charset="0"/>
                <a:cs typeface="Arial" panose="020B0604020202020204" pitchFamily="34" charset="0"/>
              </a:rPr>
              <a:t> de casa</a:t>
            </a: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£21.59</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Brazilian Beef tartar 180/100g.</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Arial" panose="020B0604020202020204" pitchFamily="34" charset="0"/>
              </a:rPr>
              <a:t>Tartar din </a:t>
            </a:r>
            <a:r>
              <a:rPr lang="en-GB" sz="1200" dirty="0" err="1">
                <a:effectLst/>
                <a:latin typeface="Arial" panose="020B0604020202020204" pitchFamily="34" charset="0"/>
                <a:ea typeface="Times New Roman" panose="02020603050405020304" pitchFamily="18" charset="0"/>
                <a:cs typeface="Arial" panose="020B0604020202020204" pitchFamily="34" charset="0"/>
              </a:rPr>
              <a:t>muschi</a:t>
            </a:r>
            <a:r>
              <a:rPr lang="en-GB" sz="1200" dirty="0">
                <a:effectLst/>
                <a:latin typeface="Arial" panose="020B0604020202020204" pitchFamily="34" charset="0"/>
                <a:ea typeface="Times New Roman" panose="02020603050405020304" pitchFamily="18" charset="0"/>
                <a:cs typeface="Arial" panose="020B0604020202020204" pitchFamily="34" charset="0"/>
              </a:rPr>
              <a:t> de vita din Brazilia</a:t>
            </a: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£18</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Baked Cheddar mushrooms, with tossed bread</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10000"/>
              </a:lnSpc>
              <a:spcAft>
                <a:spcPts val="600"/>
              </a:spcAft>
              <a:tabLst>
                <a:tab pos="2470150" algn="l"/>
              </a:tabLst>
            </a:pPr>
            <a:r>
              <a:rPr lang="en-GB" sz="1200" dirty="0" err="1">
                <a:effectLst/>
                <a:latin typeface="Arial" panose="020B0604020202020204" pitchFamily="34" charset="0"/>
                <a:ea typeface="Times New Roman" panose="02020603050405020304" pitchFamily="18" charset="0"/>
                <a:cs typeface="Arial" panose="020B0604020202020204" pitchFamily="34" charset="0"/>
              </a:rPr>
              <a:t>Ciuperci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coapte</a:t>
            </a:r>
            <a:r>
              <a:rPr lang="en-GB" sz="1200" dirty="0">
                <a:effectLst/>
                <a:latin typeface="Arial" panose="020B0604020202020204" pitchFamily="34" charset="0"/>
                <a:ea typeface="Times New Roman" panose="02020603050405020304" pitchFamily="18" charset="0"/>
                <a:cs typeface="Arial" panose="020B0604020202020204" pitchFamily="34" charset="0"/>
              </a:rPr>
              <a:t> cu Cheddar</a:t>
            </a: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Arial" panose="020B0604020202020204" pitchFamily="34" charset="0"/>
              </a:rPr>
              <a:t>£8.59</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2465D8F9-00EF-43A6-D5B8-4431D671B916}"/>
              </a:ext>
            </a:extLst>
          </p:cNvPr>
          <p:cNvSpPr txBox="1"/>
          <p:nvPr/>
        </p:nvSpPr>
        <p:spPr>
          <a:xfrm>
            <a:off x="3484880" y="650650"/>
            <a:ext cx="6096000" cy="830997"/>
          </a:xfrm>
          <a:prstGeom prst="rect">
            <a:avLst/>
          </a:prstGeom>
          <a:noFill/>
        </p:spPr>
        <p:txBody>
          <a:bodyPr wrap="square">
            <a:spAutoFit/>
          </a:bodyPr>
          <a:lstStyle/>
          <a:p>
            <a:r>
              <a:rPr kumimoji="0" lang="en-GB" sz="4800" b="1" i="0" u="none" strike="noStrike" kern="1200" cap="all" spc="0" normalizeH="0" baseline="0" noProof="0" dirty="0">
                <a:ln>
                  <a:noFill/>
                </a:ln>
                <a:solidFill>
                  <a:prstClr val="white"/>
                </a:solidFill>
                <a:effectLst>
                  <a:outerShdw blurRad="50800" dist="63500" dir="2700000" algn="tl" rotWithShape="0">
                    <a:srgbClr val="000000">
                      <a:alpha val="48000"/>
                    </a:srgbClr>
                  </a:outerShdw>
                </a:effectLst>
                <a:uLnTx/>
                <a:uFillTx/>
                <a:latin typeface="Algerian" panose="04020705040A02060702" pitchFamily="82" charset="0"/>
                <a:ea typeface="+mj-ea"/>
                <a:cs typeface="+mj-cs"/>
              </a:rPr>
              <a:t>Trinity Garden </a:t>
            </a:r>
            <a:endParaRPr lang="en-GB" dirty="0"/>
          </a:p>
        </p:txBody>
      </p:sp>
      <p:pic>
        <p:nvPicPr>
          <p:cNvPr id="8" name="Picture 7">
            <a:extLst>
              <a:ext uri="{FF2B5EF4-FFF2-40B4-BE49-F238E27FC236}">
                <a16:creationId xmlns:a16="http://schemas.microsoft.com/office/drawing/2014/main" id="{23F29CB3-95A8-400D-9521-A42B6F0A0C81}"/>
              </a:ext>
            </a:extLst>
          </p:cNvPr>
          <p:cNvPicPr>
            <a:picLocks noChangeAspect="1"/>
          </p:cNvPicPr>
          <p:nvPr/>
        </p:nvPicPr>
        <p:blipFill>
          <a:blip r:embed="rId2"/>
          <a:stretch>
            <a:fillRect/>
          </a:stretch>
        </p:blipFill>
        <p:spPr>
          <a:xfrm>
            <a:off x="2401574" y="449277"/>
            <a:ext cx="914479" cy="914479"/>
          </a:xfrm>
          <a:prstGeom prst="rect">
            <a:avLst/>
          </a:prstGeom>
        </p:spPr>
      </p:pic>
      <p:pic>
        <p:nvPicPr>
          <p:cNvPr id="9" name="Picture 8">
            <a:extLst>
              <a:ext uri="{FF2B5EF4-FFF2-40B4-BE49-F238E27FC236}">
                <a16:creationId xmlns:a16="http://schemas.microsoft.com/office/drawing/2014/main" id="{13FDDDB5-514F-20AD-CD60-0911F13B75E8}"/>
              </a:ext>
            </a:extLst>
          </p:cNvPr>
          <p:cNvPicPr>
            <a:picLocks noChangeAspect="1"/>
          </p:cNvPicPr>
          <p:nvPr/>
        </p:nvPicPr>
        <p:blipFill>
          <a:blip r:embed="rId3"/>
          <a:stretch>
            <a:fillRect/>
          </a:stretch>
        </p:blipFill>
        <p:spPr>
          <a:xfrm>
            <a:off x="8875949" y="567168"/>
            <a:ext cx="914479" cy="914479"/>
          </a:xfrm>
          <a:prstGeom prst="rect">
            <a:avLst/>
          </a:prstGeom>
        </p:spPr>
      </p:pic>
    </p:spTree>
    <p:extLst>
      <p:ext uri="{BB962C8B-B14F-4D97-AF65-F5344CB8AC3E}">
        <p14:creationId xmlns:p14="http://schemas.microsoft.com/office/powerpoint/2010/main" val="1835498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Tree With Roots outline">
            <a:extLst>
              <a:ext uri="{FF2B5EF4-FFF2-40B4-BE49-F238E27FC236}">
                <a16:creationId xmlns:a16="http://schemas.microsoft.com/office/drawing/2014/main" id="{A25C29CE-C815-B4BB-95A7-FBC0E01792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9242" y="758671"/>
            <a:ext cx="914400" cy="914400"/>
          </a:xfrm>
          <a:prstGeom prst="rect">
            <a:avLst/>
          </a:prstGeom>
        </p:spPr>
      </p:pic>
      <p:sp>
        <p:nvSpPr>
          <p:cNvPr id="6" name="TextBox 5">
            <a:extLst>
              <a:ext uri="{FF2B5EF4-FFF2-40B4-BE49-F238E27FC236}">
                <a16:creationId xmlns:a16="http://schemas.microsoft.com/office/drawing/2014/main" id="{0F9E1311-DE77-91ED-9CAF-367BB3595E58}"/>
              </a:ext>
            </a:extLst>
          </p:cNvPr>
          <p:cNvSpPr txBox="1"/>
          <p:nvPr/>
        </p:nvSpPr>
        <p:spPr>
          <a:xfrm>
            <a:off x="3048674" y="207897"/>
            <a:ext cx="6097348" cy="6446252"/>
          </a:xfrm>
          <a:prstGeom prst="rect">
            <a:avLst/>
          </a:prstGeom>
          <a:noFill/>
        </p:spPr>
        <p:txBody>
          <a:bodyPr wrap="square">
            <a:spAutoFit/>
          </a:bodyPr>
          <a:lstStyle/>
          <a:p>
            <a:pPr algn="ctr">
              <a:lnSpc>
                <a:spcPct val="150000"/>
              </a:lnSpc>
              <a:spcAft>
                <a:spcPts val="600"/>
              </a:spcAft>
              <a:tabLst>
                <a:tab pos="2470150" algn="l"/>
              </a:tabLst>
            </a:pPr>
            <a:r>
              <a:rPr lang="en-GB" sz="20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Salads /</a:t>
            </a:r>
            <a:r>
              <a:rPr lang="en-GB" sz="2000" b="1" dirty="0" err="1">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Salate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Chicken Caesar Salad 380g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Salata Caesar cu Pui</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£10.59</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Trinity Garden salad with crunchy goat cheese 300g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Salata Trinity Garden cu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branza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de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capra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crocanta</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£12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Rucola Salad with Cherry Tomatoes and Parmigiana 180g (V)</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Salata de Rucola si Rosii cu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Parmezan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(V)</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Salad with endive, walnuts, quail egg, gorgonzola and pickled onions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Salata cu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andive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nuci</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oua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de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prepelita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gorgonzola si ceapa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murata</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£9.59</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3845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53997B-A2A5-63FE-DD7E-1B1322F52671}"/>
              </a:ext>
            </a:extLst>
          </p:cNvPr>
          <p:cNvSpPr txBox="1"/>
          <p:nvPr/>
        </p:nvSpPr>
        <p:spPr>
          <a:xfrm>
            <a:off x="3048674" y="1292810"/>
            <a:ext cx="6097348" cy="4276427"/>
          </a:xfrm>
          <a:prstGeom prst="rect">
            <a:avLst/>
          </a:prstGeom>
          <a:noFill/>
        </p:spPr>
        <p:txBody>
          <a:bodyPr wrap="square">
            <a:spAutoFit/>
          </a:bodyPr>
          <a:lstStyle/>
          <a:p>
            <a:pPr algn="ctr">
              <a:lnSpc>
                <a:spcPct val="150000"/>
              </a:lnSpc>
              <a:spcAft>
                <a:spcPts val="600"/>
              </a:spcAft>
              <a:tabLst>
                <a:tab pos="2470150" algn="l"/>
              </a:tabLst>
            </a:pPr>
            <a:r>
              <a:rPr lang="en-GB" sz="20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Soups /Supe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Onion Soup 300g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Supa de ceapa</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Soup with smoked pork meat and tarragon 300g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Ciorba cu afumatura si tarhon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Traditional Veal soup Transylvanians style 300g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Ciorba de vacuta ca in Transilvania</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325AC80D-1505-81C6-B22B-A40A9AF6FA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469" y="651641"/>
            <a:ext cx="914400" cy="966460"/>
          </a:xfrm>
          <a:prstGeom prst="rect">
            <a:avLst/>
          </a:prstGeom>
        </p:spPr>
      </p:pic>
    </p:spTree>
    <p:extLst>
      <p:ext uri="{BB962C8B-B14F-4D97-AF65-F5344CB8AC3E}">
        <p14:creationId xmlns:p14="http://schemas.microsoft.com/office/powerpoint/2010/main" val="1292991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6E5D04-285C-DEE8-6457-62031BFBE37E}"/>
              </a:ext>
            </a:extLst>
          </p:cNvPr>
          <p:cNvSpPr txBox="1"/>
          <p:nvPr/>
        </p:nvSpPr>
        <p:spPr>
          <a:xfrm>
            <a:off x="3048674" y="457421"/>
            <a:ext cx="6097348" cy="5947205"/>
          </a:xfrm>
          <a:prstGeom prst="rect">
            <a:avLst/>
          </a:prstGeom>
          <a:noFill/>
        </p:spPr>
        <p:txBody>
          <a:bodyPr wrap="square">
            <a:spAutoFit/>
          </a:bodyPr>
          <a:lstStyle/>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Pasta &amp;Risotto /Paste si Risotto</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Truffled Ravioli in butter and sage 250g/ this is seasonal dish.</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Ravioli umpluti cu trufe, unt si salvie/ acesta este un preparate de sezon</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£18</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Tagliatelle with deer Ragu 325g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Tagliatele cu Ragu Cerb</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£15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Authentic Spaghetti Carbonara 380g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Spaghetti Carbonara autentice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£12</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Risotto Alla Milanese with saffron and Ossobuco 500g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Risotto Alla Milanese cu Sofran si Ossobuco</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£22.59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Risotto with Lobster, Lemon and Verdeca 500g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Risotto cu Homar, Lamaie si Verdeca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£25</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Creamy Truffled Risotto with Grana Padano cheese 350g/ this is seasonal dish.</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Risotto cu Trufe si Grana Padano/acesta este un preparate de sezon</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£17</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42404DCA-1975-0DE5-37D7-F3DDA03E42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1903895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35E189-D80D-063B-8D0A-0C029F4D1D3D}"/>
              </a:ext>
            </a:extLst>
          </p:cNvPr>
          <p:cNvSpPr txBox="1"/>
          <p:nvPr/>
        </p:nvSpPr>
        <p:spPr>
          <a:xfrm>
            <a:off x="3048674" y="1209934"/>
            <a:ext cx="6097348" cy="4442178"/>
          </a:xfrm>
          <a:prstGeom prst="rect">
            <a:avLst/>
          </a:prstGeom>
          <a:noFill/>
        </p:spPr>
        <p:txBody>
          <a:bodyPr wrap="square">
            <a:spAutoFit/>
          </a:bodyPr>
          <a:lstStyle/>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Signature Main Courses/ Preparate Semnatura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Wild Boar Stew accompanied with potatoes 200/100g.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Tocanita Munteneasca de Mistret cu Cartofi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£16</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Iberic Pork collar slow cooked in its juice with baby carrots 200/100g.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Ceafa de Porc Iberic gatit slow cook in suc propriu cu baby morcov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£27</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Lamb leg cooked slowly with potatoes with Truffles 250/150g.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Pulpa de miel gatita lent cu pireu cu trufe.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£15.59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Rabbit leg in Salmi 230g/</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this is seasonal dish.</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Picior de iepure in Salmi/ acest preparate este de sezon</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£14</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ED4AD66E-253E-442E-2606-054C005330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3554865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66E5EC-972C-FC88-5938-E4170F925AB5}"/>
              </a:ext>
            </a:extLst>
          </p:cNvPr>
          <p:cNvSpPr txBox="1"/>
          <p:nvPr/>
        </p:nvSpPr>
        <p:spPr>
          <a:xfrm>
            <a:off x="3145778" y="2168631"/>
            <a:ext cx="6097348" cy="4903843"/>
          </a:xfrm>
          <a:prstGeom prst="rect">
            <a:avLst/>
          </a:prstGeom>
          <a:noFill/>
        </p:spPr>
        <p:txBody>
          <a:bodyPr wrap="square">
            <a:spAutoFit/>
          </a:bodyPr>
          <a:lstStyle/>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Beef escalope with Rucola, Tomatoes salad and balsamic vinegar vinaigrette 350,120g.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Snitel de Vita cu Rucola, Rosii si Vinegreta de otet balsamic</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£16</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Tournedos Rossini Beef and Foie Gras with truffles and Madeira sauce with potatoes dauphinois 200, 100g.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Filetto alla Rossini de Vita cu Foie Gras, Trufe si Sos de Madeira cu cartofi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£32</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Seabass fillet in Zucchini crust mint and Mediterranean sauce 240, 80g.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File de Biban in Crusta de Zucchini si Menta cu sos Mediteranian</a:t>
            </a: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£15.59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Teriyaki Glazed with Soba Noodle Salad 240,120g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Teriyaki Glazed cu Salata Soba Noodle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£18</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A91D2E8-0AB8-F979-5380-9D4B36560707}"/>
              </a:ext>
            </a:extLst>
          </p:cNvPr>
          <p:cNvSpPr txBox="1"/>
          <p:nvPr/>
        </p:nvSpPr>
        <p:spPr>
          <a:xfrm>
            <a:off x="3234790" y="1193396"/>
            <a:ext cx="6097348" cy="380682"/>
          </a:xfrm>
          <a:prstGeom prst="rect">
            <a:avLst/>
          </a:prstGeom>
          <a:noFill/>
        </p:spPr>
        <p:txBody>
          <a:bodyPr wrap="square">
            <a:spAutoFit/>
          </a:bodyPr>
          <a:lstStyle/>
          <a:p>
            <a:pPr marL="0" marR="0" lvl="0" indent="0" algn="ctr" defTabSz="457200" rtl="0" eaLnBrk="1" fontAlgn="auto" latinLnBrk="0" hangingPunct="1">
              <a:lnSpc>
                <a:spcPct val="150000"/>
              </a:lnSpc>
              <a:spcBef>
                <a:spcPts val="0"/>
              </a:spcBef>
              <a:spcAft>
                <a:spcPts val="600"/>
              </a:spcAft>
              <a:buClrTx/>
              <a:buSzTx/>
              <a:buFontTx/>
              <a:buNone/>
              <a:tabLst>
                <a:tab pos="2470150" algn="l"/>
              </a:tabLst>
              <a:defRPr/>
            </a:pPr>
            <a:r>
              <a:rPr kumimoji="0" lang="en-GB" sz="1400" b="1" i="0" u="none" strike="noStrike" kern="1200" cap="none" spc="0" normalizeH="0" baseline="0" noProof="0" dirty="0">
                <a:ln>
                  <a:noFill/>
                </a:ln>
                <a:solidFill>
                  <a:srgbClr val="00B050"/>
                </a:solidFill>
                <a:effectLst/>
                <a:uLnTx/>
                <a:uFillTx/>
                <a:latin typeface="Arial" panose="020B0604020202020204" pitchFamily="34" charset="0"/>
                <a:ea typeface="Times New Roman" panose="02020603050405020304" pitchFamily="18" charset="0"/>
                <a:cs typeface="Times New Roman" panose="02020603050405020304" pitchFamily="18" charset="0"/>
              </a:rPr>
              <a:t>Signature Main Courses/ Preparate Semnatura</a:t>
            </a: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6" name="Graphic 5" descr="Tree With Roots outline">
            <a:extLst>
              <a:ext uri="{FF2B5EF4-FFF2-40B4-BE49-F238E27FC236}">
                <a16:creationId xmlns:a16="http://schemas.microsoft.com/office/drawing/2014/main" id="{ABF5546B-DB53-9DFD-A23C-E5E891EA6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221013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8D3D8A-CE7C-97F3-5541-BAD019F1BE89}"/>
              </a:ext>
            </a:extLst>
          </p:cNvPr>
          <p:cNvSpPr txBox="1"/>
          <p:nvPr/>
        </p:nvSpPr>
        <p:spPr>
          <a:xfrm>
            <a:off x="3047326" y="493869"/>
            <a:ext cx="6097348" cy="5870261"/>
          </a:xfrm>
          <a:prstGeom prst="rect">
            <a:avLst/>
          </a:prstGeom>
          <a:noFill/>
        </p:spPr>
        <p:txBody>
          <a:bodyPr wrap="square">
            <a:spAutoFit/>
          </a:bodyPr>
          <a:lstStyle/>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Grills/ Selectia de Grill</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Brazilian Beef Tenderloin 200g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Muschi de Vita din Brazilia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£24.59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Grilled Angus rib eye Steak</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Antricot de Vita Angus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£35</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Tomahawk Pork Chop 300g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Tomahawk de Pork Mangalita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£24</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Tender Chicken Brest sous-vide 220g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Piep de pui fraged sous-vide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Jumbo Shrimps 350g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Creveti Jumbo</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Mounting Trout 250/350g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Pastrav de Munte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£13</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FCC6079A-86BC-B7E5-1E01-47FF36C28D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3659862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4A7F8A-581D-33CF-B80B-844AB546B4C3}"/>
              </a:ext>
            </a:extLst>
          </p:cNvPr>
          <p:cNvSpPr txBox="1"/>
          <p:nvPr/>
        </p:nvSpPr>
        <p:spPr>
          <a:xfrm>
            <a:off x="3048674" y="223510"/>
            <a:ext cx="6097348" cy="6415026"/>
          </a:xfrm>
          <a:prstGeom prst="rect">
            <a:avLst/>
          </a:prstGeom>
          <a:noFill/>
        </p:spPr>
        <p:txBody>
          <a:bodyPr wrap="square">
            <a:spAutoFit/>
          </a:bodyPr>
          <a:lstStyle/>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Side Dishes/ Garnituri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Sweet Potato Fries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Cartofi Dulci Prajiti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£5</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Seasoned Fries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Cartofi Prajiti Asezonati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£3.59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Mashed Potatoes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Piure de Cartofi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£4</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Sauteed Asparagus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Sparanghel Sote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£7.59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Steamed Basmati Rice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Orez Basmati la aburi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£4</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Grilled Vegetables Marinated in Pesto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Legume Grill Marinate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£5</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Polenta 150g (V)</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Mamaliga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£3</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5FA3AE3F-1DC5-2F81-6142-5F821BEA27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1297572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50FEF3-E05B-AF11-C9D2-A4426BD9AACB}"/>
              </a:ext>
            </a:extLst>
          </p:cNvPr>
          <p:cNvSpPr txBox="1"/>
          <p:nvPr/>
        </p:nvSpPr>
        <p:spPr>
          <a:xfrm>
            <a:off x="3048674" y="506665"/>
            <a:ext cx="6097348" cy="5848717"/>
          </a:xfrm>
          <a:prstGeom prst="rect">
            <a:avLst/>
          </a:prstGeom>
          <a:noFill/>
        </p:spPr>
        <p:txBody>
          <a:bodyPr wrap="square">
            <a:spAutoFit/>
          </a:bodyPr>
          <a:lstStyle/>
          <a:p>
            <a:pPr algn="ctr">
              <a:lnSpc>
                <a:spcPct val="150000"/>
              </a:lnSpc>
              <a:spcAft>
                <a:spcPts val="600"/>
              </a:spcAft>
              <a:tabLst>
                <a:tab pos="2470150" algn="l"/>
              </a:tabLst>
            </a:pPr>
            <a:r>
              <a:rPr lang="en-GB" sz="1400" b="1" dirty="0">
                <a:solidFill>
                  <a:srgbClr val="00B050"/>
                </a:solidFill>
                <a:effectLst/>
                <a:latin typeface="Arial" panose="020B0604020202020204" pitchFamily="34" charset="0"/>
                <a:ea typeface="Times New Roman" panose="02020603050405020304" pitchFamily="18" charset="0"/>
                <a:cs typeface="Times New Roman" panose="02020603050405020304" pitchFamily="18" charset="0"/>
              </a:rPr>
              <a:t>Desserts/Deserturi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Mousse Rocher with Caramel Heart 150g</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Mousse Rochet cu Inima de Caramel</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£9.59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Tiramisu all Italiana</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£8</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Panna Cotta with Berries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Crème Brulé with Cardamon, Cinnamon and Hazelnut Crumble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Crème Brulé cu Cardamon, Scortisoara si Crumle de Alune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                                                                £9.59</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Cheese Platter with dried Fruits, Crackers and Grapes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Selectie de Branzeturi, cu Fructe Confiate Crackers si Struguri</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£12</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0000"/>
              </a:lnSpc>
              <a:spcAft>
                <a:spcPts val="600"/>
              </a:spcAft>
              <a:tabLst>
                <a:tab pos="2470150" algn="l"/>
              </a:tabLst>
            </a:pPr>
            <a:r>
              <a:rPr lang="en-GB" sz="1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600"/>
              </a:spcAft>
              <a:tabLst>
                <a:tab pos="2470150" algn="l"/>
              </a:tabLst>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(V)= made with vegetarian ingredients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600"/>
              </a:spcAft>
              <a:tabLst>
                <a:tab pos="2470150" algn="l"/>
              </a:tabLst>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If you have any questions, allergies or intolerances, or you require allergen information, please let us know before ordering, or check are QR code from the back of the menu and you have all details.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Graphic 3" descr="Tree With Roots outline">
            <a:extLst>
              <a:ext uri="{FF2B5EF4-FFF2-40B4-BE49-F238E27FC236}">
                <a16:creationId xmlns:a16="http://schemas.microsoft.com/office/drawing/2014/main" id="{8EC90A76-36B4-D171-D369-784837F04A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9545" y="335839"/>
            <a:ext cx="914400" cy="914400"/>
          </a:xfrm>
          <a:prstGeom prst="rect">
            <a:avLst/>
          </a:prstGeom>
        </p:spPr>
      </p:pic>
    </p:spTree>
    <p:extLst>
      <p:ext uri="{BB962C8B-B14F-4D97-AF65-F5344CB8AC3E}">
        <p14:creationId xmlns:p14="http://schemas.microsoft.com/office/powerpoint/2010/main" val="2727280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213C58-3769-233B-5E5D-4266FF136B84}"/>
              </a:ext>
            </a:extLst>
          </p:cNvPr>
          <p:cNvSpPr txBox="1"/>
          <p:nvPr/>
        </p:nvSpPr>
        <p:spPr>
          <a:xfrm>
            <a:off x="3047326" y="733935"/>
            <a:ext cx="6097348" cy="5704062"/>
          </a:xfrm>
          <a:prstGeom prst="rect">
            <a:avLst/>
          </a:prstGeom>
          <a:noFill/>
        </p:spPr>
        <p:txBody>
          <a:bodyPr wrap="square">
            <a:spAutoFit/>
          </a:bodyPr>
          <a:lstStyle/>
          <a:p>
            <a:pPr algn="just">
              <a:lnSpc>
                <a:spcPct val="110000"/>
              </a:lnSpc>
              <a:spcAft>
                <a:spcPts val="6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References:</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Anonymous (2011, Jan 14) Garden Fresh Restaurant Corp. Opens New Quick-Serve Restaurant Souplantation Express: New Restaurant Concept Opens Doors for Growth. PR Newswire.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https://www.bing.com/images/search?q=what+colour+green+signify&amp;qpvt=what+coloure+green+semnify&amp;form=IGRE&amp;first=1</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https://www.bing.com/images/search?view=detailv2&amp;iss=sbi&amp;FORM=recidp&amp;sbisrc=ImgDropper&amp;q=what+is++potatoes+dauphinois</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https://www.millerandcarter.co.uk/mainmenu#/</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SCHOLEM, R.J., (1994, Jul 31). A LA CARTE; A Nutritionally Balanced Steakhouse Menu: [Review]. New York Times. ISSN 03624331.</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JAGIELSKI, J., (2021, May 22.) Sydney Eat Street: Best restaurant deals for delicious. Month Out. The Daily Telegraph (Online).</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hlinkClick r:id="rId2"/>
              </a:rPr>
              <a:t>https://www.youtube.com/watch?v=LkdY2W8l5dc</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0000"/>
              </a:lnSpc>
              <a:spcAft>
                <a:spcPts val="6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https://www.bbc.co.uk/food/collections/delicious_desserts</a:t>
            </a:r>
          </a:p>
          <a:p>
            <a:pPr>
              <a:lnSpc>
                <a:spcPct val="110000"/>
              </a:lnSpc>
              <a:spcAft>
                <a:spcPts val="600"/>
              </a:spcAf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75938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d3433130210f3344c66fb97612b0b8b2">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46745be9b8f3e1a4818f88fb3f40e23f"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4734F12-EF59-41D1-B6D8-A4C12BC5876A}">
  <ds:schemaRefs>
    <ds:schemaRef ds:uri="http://schemas.microsoft.com/sharepoint/v3/contenttype/forms"/>
  </ds:schemaRefs>
</ds:datastoreItem>
</file>

<file path=customXml/itemProps2.xml><?xml version="1.0" encoding="utf-8"?>
<ds:datastoreItem xmlns:ds="http://schemas.openxmlformats.org/officeDocument/2006/customXml" ds:itemID="{AECB1FB9-C078-4B1C-BDFC-67413CC5C4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02B9265-4AC2-450F-97E7-FBC11B838950}">
  <ds:schemaRefs>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purl.org/dc/elements/1.1/"/>
    <ds:schemaRef ds:uri="http://purl.org/dc/dcmitype/"/>
    <ds:schemaRef ds:uri="d8e79d84-78fb-44a9-92e9-d04bdd8f0359"/>
    <ds:schemaRef ds:uri="http://schemas.microsoft.com/office/infopath/2007/PartnerControls"/>
    <ds:schemaRef ds:uri="04c7059f-bde8-4ce9-bb0f-e52888740953"/>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TM04033921[[fn=Damask]]</Template>
  <TotalTime>3363</TotalTime>
  <Words>1272</Words>
  <Application>Microsoft Office PowerPoint</Application>
  <PresentationFormat>Widescreen</PresentationFormat>
  <Paragraphs>172</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Algerian</vt:lpstr>
      <vt:lpstr>Arial</vt:lpstr>
      <vt:lpstr>Bookman Old Style</vt:lpstr>
      <vt:lpstr>Calibri</vt:lpstr>
      <vt:lpstr>Rockwell</vt:lpstr>
      <vt:lpstr>Damask</vt:lpstr>
      <vt:lpstr>PowerPoint Presentation</vt:lpstr>
      <vt:lpstr>PowerPoint Presentation</vt:lpstr>
      <vt:lpstr>PowerPoint Presentation</vt:lpstr>
      <vt:lpstr>PowerPoint Presentation</vt:lpstr>
      <vt:lpstr>Trinity Garden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Trinity Garden</dc:title>
  <dc:creator>Mihaela Tocila (2235564)</dc:creator>
  <cp:lastModifiedBy>Mihaela Tocila (2235564)</cp:lastModifiedBy>
  <cp:revision>3</cp:revision>
  <dcterms:created xsi:type="dcterms:W3CDTF">2023-06-05T15:57:50Z</dcterms:created>
  <dcterms:modified xsi:type="dcterms:W3CDTF">2023-06-08T09:42:20Z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