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2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FB16A5-E406-CB9C-26DE-6194F0D01A21}" v="559" dt="2026-04-06T21:49:40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zjana Mertiri (2324432)" userId="S::2324432@student.uwtsd.ac.uk::c31975e1-de96-4af1-ae80-a18c5b0f7666" providerId="AD" clId="Web-{B98C2488-8069-9D5C-6F93-10EADC29623A}"/>
    <pc:docChg chg="modSld">
      <pc:chgData name="Elizjana Mertiri (2324432)" userId="S::2324432@student.uwtsd.ac.uk::c31975e1-de96-4af1-ae80-a18c5b0f7666" providerId="AD" clId="Web-{B98C2488-8069-9D5C-6F93-10EADC29623A}" dt="2026-03-31T14:02:34.388" v="5" actId="1076"/>
      <pc:docMkLst>
        <pc:docMk/>
      </pc:docMkLst>
      <pc:sldChg chg="modSp">
        <pc:chgData name="Elizjana Mertiri (2324432)" userId="S::2324432@student.uwtsd.ac.uk::c31975e1-de96-4af1-ae80-a18c5b0f7666" providerId="AD" clId="Web-{B98C2488-8069-9D5C-6F93-10EADC29623A}" dt="2026-03-31T14:00:43.775" v="2" actId="14100"/>
        <pc:sldMkLst>
          <pc:docMk/>
          <pc:sldMk cId="343307121" sldId="258"/>
        </pc:sldMkLst>
        <pc:spChg chg="mod">
          <ac:chgData name="Elizjana Mertiri (2324432)" userId="S::2324432@student.uwtsd.ac.uk::c31975e1-de96-4af1-ae80-a18c5b0f7666" providerId="AD" clId="Web-{B98C2488-8069-9D5C-6F93-10EADC29623A}" dt="2026-03-31T14:00:43.775" v="2" actId="14100"/>
          <ac:spMkLst>
            <pc:docMk/>
            <pc:sldMk cId="343307121" sldId="258"/>
            <ac:spMk id="16" creationId="{0F92C6A8-048B-931E-45D4-2AC3F39C6C66}"/>
          </ac:spMkLst>
        </pc:spChg>
      </pc:sldChg>
      <pc:sldChg chg="modSp">
        <pc:chgData name="Elizjana Mertiri (2324432)" userId="S::2324432@student.uwtsd.ac.uk::c31975e1-de96-4af1-ae80-a18c5b0f7666" providerId="AD" clId="Web-{B98C2488-8069-9D5C-6F93-10EADC29623A}" dt="2026-03-31T14:01:48.699" v="4" actId="20577"/>
        <pc:sldMkLst>
          <pc:docMk/>
          <pc:sldMk cId="2085268504" sldId="260"/>
        </pc:sldMkLst>
        <pc:spChg chg="mod">
          <ac:chgData name="Elizjana Mertiri (2324432)" userId="S::2324432@student.uwtsd.ac.uk::c31975e1-de96-4af1-ae80-a18c5b0f7666" providerId="AD" clId="Web-{B98C2488-8069-9D5C-6F93-10EADC29623A}" dt="2026-03-31T14:01:48.699" v="4" actId="20577"/>
          <ac:spMkLst>
            <pc:docMk/>
            <pc:sldMk cId="2085268504" sldId="260"/>
            <ac:spMk id="3" creationId="{56DDC48E-E0D3-E8F8-7BDC-04798E403771}"/>
          </ac:spMkLst>
        </pc:spChg>
      </pc:sldChg>
      <pc:sldChg chg="modSp">
        <pc:chgData name="Elizjana Mertiri (2324432)" userId="S::2324432@student.uwtsd.ac.uk::c31975e1-de96-4af1-ae80-a18c5b0f7666" providerId="AD" clId="Web-{B98C2488-8069-9D5C-6F93-10EADC29623A}" dt="2026-03-31T14:02:34.388" v="5" actId="1076"/>
        <pc:sldMkLst>
          <pc:docMk/>
          <pc:sldMk cId="2195396937" sldId="262"/>
        </pc:sldMkLst>
        <pc:picChg chg="mod">
          <ac:chgData name="Elizjana Mertiri (2324432)" userId="S::2324432@student.uwtsd.ac.uk::c31975e1-de96-4af1-ae80-a18c5b0f7666" providerId="AD" clId="Web-{B98C2488-8069-9D5C-6F93-10EADC29623A}" dt="2026-03-31T14:02:34.388" v="5" actId="1076"/>
          <ac:picMkLst>
            <pc:docMk/>
            <pc:sldMk cId="2195396937" sldId="262"/>
            <ac:picMk id="7" creationId="{9E9E073D-1BBD-F2D9-F87D-6787331AA4B1}"/>
          </ac:picMkLst>
        </pc:picChg>
      </pc:sldChg>
    </pc:docChg>
  </pc:docChgLst>
  <pc:docChgLst>
    <pc:chgData clId="Web-{3843CDE7-00D9-D854-C486-C8C6FB2406F4}"/>
    <pc:docChg chg="addSld">
      <pc:chgData name="" userId="" providerId="" clId="Web-{3843CDE7-00D9-D854-C486-C8C6FB2406F4}" dt="2026-03-30T22:32:45.222" v="0"/>
      <pc:docMkLst>
        <pc:docMk/>
      </pc:docMkLst>
      <pc:sldChg chg="new">
        <pc:chgData name="" userId="" providerId="" clId="Web-{3843CDE7-00D9-D854-C486-C8C6FB2406F4}" dt="2026-03-30T22:32:45.222" v="0"/>
        <pc:sldMkLst>
          <pc:docMk/>
          <pc:sldMk cId="2041538328" sldId="263"/>
        </pc:sldMkLst>
      </pc:sldChg>
    </pc:docChg>
  </pc:docChgLst>
  <pc:docChgLst>
    <pc:chgData name="Elizjana Mertiri (2324432)" userId="S::2324432@student.uwtsd.ac.uk::c31975e1-de96-4af1-ae80-a18c5b0f7666" providerId="AD" clId="Web-{3FF3AE53-2EB6-0E5A-39E0-07B63D319CFD}"/>
    <pc:docChg chg="addSld modSld addMainMaster delMainMaster">
      <pc:chgData name="Elizjana Mertiri (2324432)" userId="S::2324432@student.uwtsd.ac.uk::c31975e1-de96-4af1-ae80-a18c5b0f7666" providerId="AD" clId="Web-{3FF3AE53-2EB6-0E5A-39E0-07B63D319CFD}" dt="2026-03-30T13:23:42.870" v="28" actId="20577"/>
      <pc:docMkLst>
        <pc:docMk/>
      </pc:docMkLst>
      <pc:sldChg chg="addSp delSp modSp mod setBg modClrScheme chgLayout">
        <pc:chgData name="Elizjana Mertiri (2324432)" userId="S::2324432@student.uwtsd.ac.uk::c31975e1-de96-4af1-ae80-a18c5b0f7666" providerId="AD" clId="Web-{3FF3AE53-2EB6-0E5A-39E0-07B63D319CFD}" dt="2026-03-30T13:21:55.352" v="19" actId="20577"/>
        <pc:sldMkLst>
          <pc:docMk/>
          <pc:sldMk cId="109857222" sldId="256"/>
        </pc:sldMkLst>
        <pc:spChg chg="mod">
          <ac:chgData name="Elizjana Mertiri (2324432)" userId="S::2324432@student.uwtsd.ac.uk::c31975e1-de96-4af1-ae80-a18c5b0f7666" providerId="AD" clId="Web-{3FF3AE53-2EB6-0E5A-39E0-07B63D319CFD}" dt="2026-03-30T13:21:55.352" v="1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Elizjana Mertiri (2324432)" userId="S::2324432@student.uwtsd.ac.uk::c31975e1-de96-4af1-ae80-a18c5b0f7666" providerId="AD" clId="Web-{3FF3AE53-2EB6-0E5A-39E0-07B63D319CFD}" dt="2026-03-30T13:23:42.870" v="28" actId="20577"/>
        <pc:sldMkLst>
          <pc:docMk/>
          <pc:sldMk cId="2304335669" sldId="257"/>
        </pc:sldMkLst>
        <pc:spChg chg="mod">
          <ac:chgData name="Elizjana Mertiri (2324432)" userId="S::2324432@student.uwtsd.ac.uk::c31975e1-de96-4af1-ae80-a18c5b0f7666" providerId="AD" clId="Web-{3FF3AE53-2EB6-0E5A-39E0-07B63D319CFD}" dt="2026-03-30T13:23:42.870" v="28" actId="20577"/>
          <ac:spMkLst>
            <pc:docMk/>
            <pc:sldMk cId="2304335669" sldId="257"/>
            <ac:spMk id="3" creationId="{97638E12-30C8-0625-E5B3-B51ADDAD1E62}"/>
          </ac:spMkLst>
        </pc:spChg>
      </pc:sldChg>
    </pc:docChg>
  </pc:docChgLst>
  <pc:docChgLst>
    <pc:chgData name="Elizjana Mertiri (2324432)" userId="S::2324432@student.uwtsd.ac.uk::c31975e1-de96-4af1-ae80-a18c5b0f7666" providerId="AD" clId="Web-{65FB16A5-E406-CB9C-26DE-6194F0D01A21}"/>
    <pc:docChg chg="modSld">
      <pc:chgData name="Elizjana Mertiri (2324432)" userId="S::2324432@student.uwtsd.ac.uk::c31975e1-de96-4af1-ae80-a18c5b0f7666" providerId="AD" clId="Web-{65FB16A5-E406-CB9C-26DE-6194F0D01A21}" dt="2026-04-06T21:49:40.766" v="405" actId="14100"/>
      <pc:docMkLst>
        <pc:docMk/>
      </pc:docMkLst>
      <pc:sldChg chg="modSp">
        <pc:chgData name="Elizjana Mertiri (2324432)" userId="S::2324432@student.uwtsd.ac.uk::c31975e1-de96-4af1-ae80-a18c5b0f7666" providerId="AD" clId="Web-{65FB16A5-E406-CB9C-26DE-6194F0D01A21}" dt="2026-04-06T21:29:40.602" v="269" actId="1076"/>
        <pc:sldMkLst>
          <pc:docMk/>
          <pc:sldMk cId="2304335669" sldId="257"/>
        </pc:sldMkLst>
        <pc:spChg chg="mod">
          <ac:chgData name="Elizjana Mertiri (2324432)" userId="S::2324432@student.uwtsd.ac.uk::c31975e1-de96-4af1-ae80-a18c5b0f7666" providerId="AD" clId="Web-{65FB16A5-E406-CB9C-26DE-6194F0D01A21}" dt="2026-04-06T21:29:31.415" v="268" actId="14100"/>
          <ac:spMkLst>
            <pc:docMk/>
            <pc:sldMk cId="2304335669" sldId="257"/>
            <ac:spMk id="3" creationId="{97638E12-30C8-0625-E5B3-B51ADDAD1E62}"/>
          </ac:spMkLst>
        </pc:spChg>
        <pc:picChg chg="mod">
          <ac:chgData name="Elizjana Mertiri (2324432)" userId="S::2324432@student.uwtsd.ac.uk::c31975e1-de96-4af1-ae80-a18c5b0f7666" providerId="AD" clId="Web-{65FB16A5-E406-CB9C-26DE-6194F0D01A21}" dt="2026-04-06T21:29:40.602" v="269" actId="1076"/>
          <ac:picMkLst>
            <pc:docMk/>
            <pc:sldMk cId="2304335669" sldId="257"/>
            <ac:picMk id="9" creationId="{4E4B44BA-16D3-03FD-FE02-AB47D8B434D8}"/>
          </ac:picMkLst>
        </pc:picChg>
      </pc:sldChg>
      <pc:sldChg chg="addSp delSp modSp">
        <pc:chgData name="Elizjana Mertiri (2324432)" userId="S::2324432@student.uwtsd.ac.uk::c31975e1-de96-4af1-ae80-a18c5b0f7666" providerId="AD" clId="Web-{65FB16A5-E406-CB9C-26DE-6194F0D01A21}" dt="2026-04-06T21:35:20.249" v="318" actId="1076"/>
        <pc:sldMkLst>
          <pc:docMk/>
          <pc:sldMk cId="343307121" sldId="258"/>
        </pc:sldMkLst>
        <pc:spChg chg="mod">
          <ac:chgData name="Elizjana Mertiri (2324432)" userId="S::2324432@student.uwtsd.ac.uk::c31975e1-de96-4af1-ae80-a18c5b0f7666" providerId="AD" clId="Web-{65FB16A5-E406-CB9C-26DE-6194F0D01A21}" dt="2026-04-06T21:33:48.608" v="294" actId="1076"/>
          <ac:spMkLst>
            <pc:docMk/>
            <pc:sldMk cId="343307121" sldId="258"/>
            <ac:spMk id="2" creationId="{6DD102E1-9BEE-54B2-B1C2-F28031FFA960}"/>
          </ac:spMkLst>
        </pc:spChg>
        <pc:spChg chg="add del">
          <ac:chgData name="Elizjana Mertiri (2324432)" userId="S::2324432@student.uwtsd.ac.uk::c31975e1-de96-4af1-ae80-a18c5b0f7666" providerId="AD" clId="Web-{65FB16A5-E406-CB9C-26DE-6194F0D01A21}" dt="2026-04-06T21:20:54.277" v="150"/>
          <ac:spMkLst>
            <pc:docMk/>
            <pc:sldMk cId="343307121" sldId="258"/>
            <ac:spMk id="3" creationId="{0456BBF8-C9FF-AD0B-DD87-B5487CDF6229}"/>
          </ac:spMkLst>
        </pc:spChg>
        <pc:spChg chg="add mod">
          <ac:chgData name="Elizjana Mertiri (2324432)" userId="S::2324432@student.uwtsd.ac.uk::c31975e1-de96-4af1-ae80-a18c5b0f7666" providerId="AD" clId="Web-{65FB16A5-E406-CB9C-26DE-6194F0D01A21}" dt="2026-04-06T21:35:20.249" v="318" actId="1076"/>
          <ac:spMkLst>
            <pc:docMk/>
            <pc:sldMk cId="343307121" sldId="258"/>
            <ac:spMk id="4" creationId="{9D84A340-2DD7-7612-5856-2D042652DF7C}"/>
          </ac:spMkLst>
        </pc:spChg>
        <pc:spChg chg="mod">
          <ac:chgData name="Elizjana Mertiri (2324432)" userId="S::2324432@student.uwtsd.ac.uk::c31975e1-de96-4af1-ae80-a18c5b0f7666" providerId="AD" clId="Web-{65FB16A5-E406-CB9C-26DE-6194F0D01A21}" dt="2026-04-06T21:34:34.827" v="307" actId="20577"/>
          <ac:spMkLst>
            <pc:docMk/>
            <pc:sldMk cId="343307121" sldId="258"/>
            <ac:spMk id="16" creationId="{0F92C6A8-048B-931E-45D4-2AC3F39C6C66}"/>
          </ac:spMkLst>
        </pc:spChg>
        <pc:picChg chg="mod">
          <ac:chgData name="Elizjana Mertiri (2324432)" userId="S::2324432@student.uwtsd.ac.uk::c31975e1-de96-4af1-ae80-a18c5b0f7666" providerId="AD" clId="Web-{65FB16A5-E406-CB9C-26DE-6194F0D01A21}" dt="2026-04-06T21:35:13.124" v="317" actId="1076"/>
          <ac:picMkLst>
            <pc:docMk/>
            <pc:sldMk cId="343307121" sldId="258"/>
            <ac:picMk id="14" creationId="{5AC07211-E47E-64B3-878A-D35271B5C8EF}"/>
          </ac:picMkLst>
        </pc:picChg>
      </pc:sldChg>
      <pc:sldChg chg="addSp delSp modSp">
        <pc:chgData name="Elizjana Mertiri (2324432)" userId="S::2324432@student.uwtsd.ac.uk::c31975e1-de96-4af1-ae80-a18c5b0f7666" providerId="AD" clId="Web-{65FB16A5-E406-CB9C-26DE-6194F0D01A21}" dt="2026-04-06T21:42:02.098" v="330" actId="20577"/>
        <pc:sldMkLst>
          <pc:docMk/>
          <pc:sldMk cId="373011179" sldId="259"/>
        </pc:sldMkLst>
        <pc:spChg chg="mod">
          <ac:chgData name="Elizjana Mertiri (2324432)" userId="S::2324432@student.uwtsd.ac.uk::c31975e1-de96-4af1-ae80-a18c5b0f7666" providerId="AD" clId="Web-{65FB16A5-E406-CB9C-26DE-6194F0D01A21}" dt="2026-04-06T21:41:13.456" v="327" actId="14100"/>
          <ac:spMkLst>
            <pc:docMk/>
            <pc:sldMk cId="373011179" sldId="259"/>
            <ac:spMk id="2" creationId="{F3FF4F05-494E-8151-8B01-D5DC3A91A81B}"/>
          </ac:spMkLst>
        </pc:spChg>
        <pc:spChg chg="mod">
          <ac:chgData name="Elizjana Mertiri (2324432)" userId="S::2324432@student.uwtsd.ac.uk::c31975e1-de96-4af1-ae80-a18c5b0f7666" providerId="AD" clId="Web-{65FB16A5-E406-CB9C-26DE-6194F0D01A21}" dt="2026-04-06T21:42:02.098" v="330" actId="20577"/>
          <ac:spMkLst>
            <pc:docMk/>
            <pc:sldMk cId="373011179" sldId="259"/>
            <ac:spMk id="3" creationId="{E5D62C50-7634-22F4-3D9C-6F13A6549F74}"/>
          </ac:spMkLst>
        </pc:spChg>
        <pc:spChg chg="add del">
          <ac:chgData name="Elizjana Mertiri (2324432)" userId="S::2324432@student.uwtsd.ac.uk::c31975e1-de96-4af1-ae80-a18c5b0f7666" providerId="AD" clId="Web-{65FB16A5-E406-CB9C-26DE-6194F0D01A21}" dt="2026-04-06T21:07:07.837" v="43"/>
          <ac:spMkLst>
            <pc:docMk/>
            <pc:sldMk cId="373011179" sldId="259"/>
            <ac:spMk id="5" creationId="{85219D30-1E85-75A9-AF54-E16F03C7B8BE}"/>
          </ac:spMkLst>
        </pc:spChg>
        <pc:spChg chg="add mod">
          <ac:chgData name="Elizjana Mertiri (2324432)" userId="S::2324432@student.uwtsd.ac.uk::c31975e1-de96-4af1-ae80-a18c5b0f7666" providerId="AD" clId="Web-{65FB16A5-E406-CB9C-26DE-6194F0D01A21}" dt="2026-04-06T21:40:38.438" v="324" actId="1076"/>
          <ac:spMkLst>
            <pc:docMk/>
            <pc:sldMk cId="373011179" sldId="259"/>
            <ac:spMk id="6" creationId="{BDE1D636-ED6F-A44E-C766-8A7C873804BD}"/>
          </ac:spMkLst>
        </pc:spChg>
        <pc:picChg chg="mod modCrop">
          <ac:chgData name="Elizjana Mertiri (2324432)" userId="S::2324432@student.uwtsd.ac.uk::c31975e1-de96-4af1-ae80-a18c5b0f7666" providerId="AD" clId="Web-{65FB16A5-E406-CB9C-26DE-6194F0D01A21}" dt="2026-04-06T21:40:23.390" v="323" actId="14100"/>
          <ac:picMkLst>
            <pc:docMk/>
            <pc:sldMk cId="373011179" sldId="259"/>
            <ac:picMk id="4" creationId="{13D992A1-A86B-9BA6-731C-F74878A17C00}"/>
          </ac:picMkLst>
        </pc:picChg>
      </pc:sldChg>
      <pc:sldChg chg="addSp delSp modSp">
        <pc:chgData name="Elizjana Mertiri (2324432)" userId="S::2324432@student.uwtsd.ac.uk::c31975e1-de96-4af1-ae80-a18c5b0f7666" providerId="AD" clId="Web-{65FB16A5-E406-CB9C-26DE-6194F0D01A21}" dt="2026-04-06T21:43:36.055" v="337" actId="14100"/>
        <pc:sldMkLst>
          <pc:docMk/>
          <pc:sldMk cId="2085268504" sldId="260"/>
        </pc:sldMkLst>
        <pc:spChg chg="mod">
          <ac:chgData name="Elizjana Mertiri (2324432)" userId="S::2324432@student.uwtsd.ac.uk::c31975e1-de96-4af1-ae80-a18c5b0f7666" providerId="AD" clId="Web-{65FB16A5-E406-CB9C-26DE-6194F0D01A21}" dt="2026-04-06T21:43:24.852" v="336" actId="14100"/>
          <ac:spMkLst>
            <pc:docMk/>
            <pc:sldMk cId="2085268504" sldId="260"/>
            <ac:spMk id="2" creationId="{271DE13D-207E-F428-1B1D-46A7DF8C7CC9}"/>
          </ac:spMkLst>
        </pc:spChg>
        <pc:spChg chg="mod">
          <ac:chgData name="Elizjana Mertiri (2324432)" userId="S::2324432@student.uwtsd.ac.uk::c31975e1-de96-4af1-ae80-a18c5b0f7666" providerId="AD" clId="Web-{65FB16A5-E406-CB9C-26DE-6194F0D01A21}" dt="2026-04-06T21:43:36.055" v="337" actId="14100"/>
          <ac:spMkLst>
            <pc:docMk/>
            <pc:sldMk cId="2085268504" sldId="260"/>
            <ac:spMk id="3" creationId="{56DDC48E-E0D3-E8F8-7BDC-04798E403771}"/>
          </ac:spMkLst>
        </pc:spChg>
        <pc:spChg chg="add mod">
          <ac:chgData name="Elizjana Mertiri (2324432)" userId="S::2324432@student.uwtsd.ac.uk::c31975e1-de96-4af1-ae80-a18c5b0f7666" providerId="AD" clId="Web-{65FB16A5-E406-CB9C-26DE-6194F0D01A21}" dt="2026-04-06T21:42:58.304" v="334" actId="1076"/>
          <ac:spMkLst>
            <pc:docMk/>
            <pc:sldMk cId="2085268504" sldId="260"/>
            <ac:spMk id="6" creationId="{0918EE47-5368-3A44-3E28-D597C8A0CB9B}"/>
          </ac:spMkLst>
        </pc:spChg>
        <pc:picChg chg="del">
          <ac:chgData name="Elizjana Mertiri (2324432)" userId="S::2324432@student.uwtsd.ac.uk::c31975e1-de96-4af1-ae80-a18c5b0f7666" providerId="AD" clId="Web-{65FB16A5-E406-CB9C-26DE-6194F0D01A21}" dt="2026-04-06T20:44:06.379" v="15"/>
          <ac:picMkLst>
            <pc:docMk/>
            <pc:sldMk cId="2085268504" sldId="260"/>
            <ac:picMk id="4" creationId="{EA0830C7-77AB-F4DC-3E6E-B012DC71CA69}"/>
          </ac:picMkLst>
        </pc:picChg>
        <pc:picChg chg="add mod modCrop">
          <ac:chgData name="Elizjana Mertiri (2324432)" userId="S::2324432@student.uwtsd.ac.uk::c31975e1-de96-4af1-ae80-a18c5b0f7666" providerId="AD" clId="Web-{65FB16A5-E406-CB9C-26DE-6194F0D01A21}" dt="2026-04-06T21:42:39.756" v="333" actId="14100"/>
          <ac:picMkLst>
            <pc:docMk/>
            <pc:sldMk cId="2085268504" sldId="260"/>
            <ac:picMk id="5" creationId="{358188B5-4251-15CE-7241-191688124139}"/>
          </ac:picMkLst>
        </pc:picChg>
      </pc:sldChg>
      <pc:sldChg chg="addSp modSp">
        <pc:chgData name="Elizjana Mertiri (2324432)" userId="S::2324432@student.uwtsd.ac.uk::c31975e1-de96-4af1-ae80-a18c5b0f7666" providerId="AD" clId="Web-{65FB16A5-E406-CB9C-26DE-6194F0D01A21}" dt="2026-04-06T21:44:18.947" v="339" actId="20577"/>
        <pc:sldMkLst>
          <pc:docMk/>
          <pc:sldMk cId="2195396937" sldId="262"/>
        </pc:sldMkLst>
        <pc:spChg chg="mod">
          <ac:chgData name="Elizjana Mertiri (2324432)" userId="S::2324432@student.uwtsd.ac.uk::c31975e1-de96-4af1-ae80-a18c5b0f7666" providerId="AD" clId="Web-{65FB16A5-E406-CB9C-26DE-6194F0D01A21}" dt="2026-04-06T21:27:06.866" v="248" actId="14100"/>
          <ac:spMkLst>
            <pc:docMk/>
            <pc:sldMk cId="2195396937" sldId="262"/>
            <ac:spMk id="2" creationId="{CEA8C12B-1D03-F273-7814-C15F041C739C}"/>
          </ac:spMkLst>
        </pc:spChg>
        <pc:spChg chg="mod">
          <ac:chgData name="Elizjana Mertiri (2324432)" userId="S::2324432@student.uwtsd.ac.uk::c31975e1-de96-4af1-ae80-a18c5b0f7666" providerId="AD" clId="Web-{65FB16A5-E406-CB9C-26DE-6194F0D01A21}" dt="2026-04-06T21:44:18.947" v="339" actId="20577"/>
          <ac:spMkLst>
            <pc:docMk/>
            <pc:sldMk cId="2195396937" sldId="262"/>
            <ac:spMk id="3" creationId="{A31B75B6-41ED-E744-7D24-778DDD1DE873}"/>
          </ac:spMkLst>
        </pc:spChg>
        <pc:spChg chg="add mod">
          <ac:chgData name="Elizjana Mertiri (2324432)" userId="S::2324432@student.uwtsd.ac.uk::c31975e1-de96-4af1-ae80-a18c5b0f7666" providerId="AD" clId="Web-{65FB16A5-E406-CB9C-26DE-6194F0D01A21}" dt="2026-04-06T21:28:15.148" v="264" actId="1076"/>
          <ac:spMkLst>
            <pc:docMk/>
            <pc:sldMk cId="2195396937" sldId="262"/>
            <ac:spMk id="8" creationId="{1BD634DB-6CCC-A45E-6CE5-0504F1FDC23A}"/>
          </ac:spMkLst>
        </pc:spChg>
        <pc:picChg chg="mod">
          <ac:chgData name="Elizjana Mertiri (2324432)" userId="S::2324432@student.uwtsd.ac.uk::c31975e1-de96-4af1-ae80-a18c5b0f7666" providerId="AD" clId="Web-{65FB16A5-E406-CB9C-26DE-6194F0D01A21}" dt="2026-04-06T21:28:02.523" v="260" actId="1076"/>
          <ac:picMkLst>
            <pc:docMk/>
            <pc:sldMk cId="2195396937" sldId="262"/>
            <ac:picMk id="7" creationId="{9E9E073D-1BBD-F2D9-F87D-6787331AA4B1}"/>
          </ac:picMkLst>
        </pc:picChg>
      </pc:sldChg>
      <pc:sldChg chg="modSp">
        <pc:chgData name="Elizjana Mertiri (2324432)" userId="S::2324432@student.uwtsd.ac.uk::c31975e1-de96-4af1-ae80-a18c5b0f7666" providerId="AD" clId="Web-{65FB16A5-E406-CB9C-26DE-6194F0D01A21}" dt="2026-04-06T20:53:38.694" v="38" actId="20577"/>
        <pc:sldMkLst>
          <pc:docMk/>
          <pc:sldMk cId="2041538328" sldId="263"/>
        </pc:sldMkLst>
        <pc:spChg chg="mod">
          <ac:chgData name="Elizjana Mertiri (2324432)" userId="S::2324432@student.uwtsd.ac.uk::c31975e1-de96-4af1-ae80-a18c5b0f7666" providerId="AD" clId="Web-{65FB16A5-E406-CB9C-26DE-6194F0D01A21}" dt="2026-04-06T20:53:38.694" v="38" actId="20577"/>
          <ac:spMkLst>
            <pc:docMk/>
            <pc:sldMk cId="2041538328" sldId="263"/>
            <ac:spMk id="3" creationId="{BB03B28E-63C8-DE9B-74FB-39DFC8FC9ABF}"/>
          </ac:spMkLst>
        </pc:spChg>
      </pc:sldChg>
      <pc:sldChg chg="addSp delSp modSp">
        <pc:chgData name="Elizjana Mertiri (2324432)" userId="S::2324432@student.uwtsd.ac.uk::c31975e1-de96-4af1-ae80-a18c5b0f7666" providerId="AD" clId="Web-{65FB16A5-E406-CB9C-26DE-6194F0D01A21}" dt="2026-04-06T21:49:40.766" v="405" actId="14100"/>
        <pc:sldMkLst>
          <pc:docMk/>
          <pc:sldMk cId="1118226505" sldId="265"/>
        </pc:sldMkLst>
        <pc:spChg chg="mod">
          <ac:chgData name="Elizjana Mertiri (2324432)" userId="S::2324432@student.uwtsd.ac.uk::c31975e1-de96-4af1-ae80-a18c5b0f7666" providerId="AD" clId="Web-{65FB16A5-E406-CB9C-26DE-6194F0D01A21}" dt="2026-04-06T21:45:00.151" v="342" actId="14100"/>
          <ac:spMkLst>
            <pc:docMk/>
            <pc:sldMk cId="1118226505" sldId="265"/>
            <ac:spMk id="2" creationId="{DEE831CB-6327-90A0-5109-9E4BC6A7A3BA}"/>
          </ac:spMkLst>
        </pc:spChg>
        <pc:spChg chg="mod">
          <ac:chgData name="Elizjana Mertiri (2324432)" userId="S::2324432@student.uwtsd.ac.uk::c31975e1-de96-4af1-ae80-a18c5b0f7666" providerId="AD" clId="Web-{65FB16A5-E406-CB9C-26DE-6194F0D01A21}" dt="2026-04-06T21:49:40.766" v="405" actId="14100"/>
          <ac:spMkLst>
            <pc:docMk/>
            <pc:sldMk cId="1118226505" sldId="265"/>
            <ac:spMk id="3" creationId="{992997F1-4199-79BF-1297-D928412647BD}"/>
          </ac:spMkLst>
        </pc:spChg>
        <pc:spChg chg="add del">
          <ac:chgData name="Elizjana Mertiri (2324432)" userId="S::2324432@student.uwtsd.ac.uk::c31975e1-de96-4af1-ae80-a18c5b0f7666" providerId="AD" clId="Web-{65FB16A5-E406-CB9C-26DE-6194F0D01A21}" dt="2026-04-06T21:45:56.106" v="348"/>
          <ac:spMkLst>
            <pc:docMk/>
            <pc:sldMk cId="1118226505" sldId="265"/>
            <ac:spMk id="8" creationId="{8C95935F-1E03-C789-9DFC-A9C0EC5D00C4}"/>
          </ac:spMkLst>
        </pc:spChg>
        <pc:spChg chg="add mod">
          <ac:chgData name="Elizjana Mertiri (2324432)" userId="S::2324432@student.uwtsd.ac.uk::c31975e1-de96-4af1-ae80-a18c5b0f7666" providerId="AD" clId="Web-{65FB16A5-E406-CB9C-26DE-6194F0D01A21}" dt="2026-04-06T21:46:49.419" v="367" actId="20577"/>
          <ac:spMkLst>
            <pc:docMk/>
            <pc:sldMk cId="1118226505" sldId="265"/>
            <ac:spMk id="9" creationId="{09A8CF67-90B2-D178-DB33-7A3B91F2F7A3}"/>
          </ac:spMkLst>
        </pc:spChg>
        <pc:picChg chg="mod">
          <ac:chgData name="Elizjana Mertiri (2324432)" userId="S::2324432@student.uwtsd.ac.uk::c31975e1-de96-4af1-ae80-a18c5b0f7666" providerId="AD" clId="Web-{65FB16A5-E406-CB9C-26DE-6194F0D01A21}" dt="2026-04-06T21:48:35.671" v="380" actId="14100"/>
          <ac:picMkLst>
            <pc:docMk/>
            <pc:sldMk cId="1118226505" sldId="265"/>
            <ac:picMk id="7" creationId="{86AFCAFB-7D88-BBE7-A18F-F8A43171A548}"/>
          </ac:picMkLst>
        </pc:picChg>
      </pc:sldChg>
      <pc:sldChg chg="modSp">
        <pc:chgData name="Elizjana Mertiri (2324432)" userId="S::2324432@student.uwtsd.ac.uk::c31975e1-de96-4af1-ae80-a18c5b0f7666" providerId="AD" clId="Web-{65FB16A5-E406-CB9C-26DE-6194F0D01A21}" dt="2026-04-06T21:26:03.490" v="246" actId="20577"/>
        <pc:sldMkLst>
          <pc:docMk/>
          <pc:sldMk cId="1284874797" sldId="266"/>
        </pc:sldMkLst>
        <pc:spChg chg="mod">
          <ac:chgData name="Elizjana Mertiri (2324432)" userId="S::2324432@student.uwtsd.ac.uk::c31975e1-de96-4af1-ae80-a18c5b0f7666" providerId="AD" clId="Web-{65FB16A5-E406-CB9C-26DE-6194F0D01A21}" dt="2026-04-06T21:26:03.490" v="246" actId="20577"/>
          <ac:spMkLst>
            <pc:docMk/>
            <pc:sldMk cId="1284874797" sldId="266"/>
            <ac:spMk id="3" creationId="{BBB26EED-1359-C26F-5457-B7649C341970}"/>
          </ac:spMkLst>
        </pc:spChg>
      </pc:sldChg>
    </pc:docChg>
  </pc:docChgLst>
  <pc:docChgLst>
    <pc:chgData name="Elizjana Mertiri (2324432)" userId="S::2324432@student.uwtsd.ac.uk::c31975e1-de96-4af1-ae80-a18c5b0f7666" providerId="AD" clId="Web-{4993525C-1ADB-F548-7C41-2621BEF3DECC}"/>
    <pc:docChg chg="modSld">
      <pc:chgData name="Elizjana Mertiri (2324432)" userId="S::2324432@student.uwtsd.ac.uk::c31975e1-de96-4af1-ae80-a18c5b0f7666" providerId="AD" clId="Web-{4993525C-1ADB-F548-7C41-2621BEF3DECC}" dt="2026-03-30T15:23:30.253" v="28" actId="20577"/>
      <pc:docMkLst>
        <pc:docMk/>
      </pc:docMkLst>
      <pc:sldChg chg="addSp modSp mod modClrScheme chgLayout">
        <pc:chgData name="Elizjana Mertiri (2324432)" userId="S::2324432@student.uwtsd.ac.uk::c31975e1-de96-4af1-ae80-a18c5b0f7666" providerId="AD" clId="Web-{4993525C-1ADB-F548-7C41-2621BEF3DECC}" dt="2026-03-30T15:23:30.253" v="28" actId="20577"/>
        <pc:sldMkLst>
          <pc:docMk/>
          <pc:sldMk cId="2195396937" sldId="262"/>
        </pc:sldMkLst>
        <pc:spChg chg="mod">
          <ac:chgData name="Elizjana Mertiri (2324432)" userId="S::2324432@student.uwtsd.ac.uk::c31975e1-de96-4af1-ae80-a18c5b0f7666" providerId="AD" clId="Web-{4993525C-1ADB-F548-7C41-2621BEF3DECC}" dt="2026-03-30T15:19:29.029" v="6"/>
          <ac:spMkLst>
            <pc:docMk/>
            <pc:sldMk cId="2195396937" sldId="262"/>
            <ac:spMk id="2" creationId="{CEA8C12B-1D03-F273-7814-C15F041C739C}"/>
          </ac:spMkLst>
        </pc:spChg>
        <pc:spChg chg="mod">
          <ac:chgData name="Elizjana Mertiri (2324432)" userId="S::2324432@student.uwtsd.ac.uk::c31975e1-de96-4af1-ae80-a18c5b0f7666" providerId="AD" clId="Web-{4993525C-1ADB-F548-7C41-2621BEF3DECC}" dt="2026-03-30T15:23:30.253" v="28" actId="20577"/>
          <ac:spMkLst>
            <pc:docMk/>
            <pc:sldMk cId="2195396937" sldId="262"/>
            <ac:spMk id="3" creationId="{A31B75B6-41ED-E744-7D24-778DDD1DE873}"/>
          </ac:spMkLst>
        </pc:spChg>
        <pc:spChg chg="mod">
          <ac:chgData name="Elizjana Mertiri (2324432)" userId="S::2324432@student.uwtsd.ac.uk::c31975e1-de96-4af1-ae80-a18c5b0f7666" providerId="AD" clId="Web-{4993525C-1ADB-F548-7C41-2621BEF3DECC}" dt="2026-03-30T15:19:29.029" v="6"/>
          <ac:spMkLst>
            <pc:docMk/>
            <pc:sldMk cId="2195396937" sldId="262"/>
            <ac:spMk id="4" creationId="{3ED262F0-778F-B167-A872-76B4586225C6}"/>
          </ac:spMkLst>
        </pc:spChg>
        <pc:spChg chg="mod">
          <ac:chgData name="Elizjana Mertiri (2324432)" userId="S::2324432@student.uwtsd.ac.uk::c31975e1-de96-4af1-ae80-a18c5b0f7666" providerId="AD" clId="Web-{4993525C-1ADB-F548-7C41-2621BEF3DECC}" dt="2026-03-30T15:19:29.029" v="6"/>
          <ac:spMkLst>
            <pc:docMk/>
            <pc:sldMk cId="2195396937" sldId="262"/>
            <ac:spMk id="5" creationId="{9514FA87-F321-67D7-D504-5D79AC6AEAF1}"/>
          </ac:spMkLst>
        </pc:spChg>
        <pc:spChg chg="mod">
          <ac:chgData name="Elizjana Mertiri (2324432)" userId="S::2324432@student.uwtsd.ac.uk::c31975e1-de96-4af1-ae80-a18c5b0f7666" providerId="AD" clId="Web-{4993525C-1ADB-F548-7C41-2621BEF3DECC}" dt="2026-03-30T15:19:29.029" v="6"/>
          <ac:spMkLst>
            <pc:docMk/>
            <pc:sldMk cId="2195396937" sldId="262"/>
            <ac:spMk id="6" creationId="{73B1E2FF-B704-6806-D47A-D4A2FDDCB935}"/>
          </ac:spMkLst>
        </pc:spChg>
        <pc:picChg chg="add mod ord">
          <ac:chgData name="Elizjana Mertiri (2324432)" userId="S::2324432@student.uwtsd.ac.uk::c31975e1-de96-4af1-ae80-a18c5b0f7666" providerId="AD" clId="Web-{4993525C-1ADB-F548-7C41-2621BEF3DECC}" dt="2026-03-30T15:19:29.029" v="6"/>
          <ac:picMkLst>
            <pc:docMk/>
            <pc:sldMk cId="2195396937" sldId="262"/>
            <ac:picMk id="7" creationId="{9E9E073D-1BBD-F2D9-F87D-6787331AA4B1}"/>
          </ac:picMkLst>
        </pc:picChg>
      </pc:sldChg>
    </pc:docChg>
  </pc:docChgLst>
  <pc:docChgLst>
    <pc:chgData clId="Web-{3FF3AE53-2EB6-0E5A-39E0-07B63D319CFD}"/>
    <pc:docChg chg="modSld">
      <pc:chgData name="" userId="" providerId="" clId="Web-{3FF3AE53-2EB6-0E5A-39E0-07B63D319CFD}" dt="2026-03-30T13:20:25.862" v="1" actId="20577"/>
      <pc:docMkLst>
        <pc:docMk/>
      </pc:docMkLst>
      <pc:sldChg chg="modSp">
        <pc:chgData name="" userId="" providerId="" clId="Web-{3FF3AE53-2EB6-0E5A-39E0-07B63D319CFD}" dt="2026-03-30T13:20:25.862" v="1" actId="20577"/>
        <pc:sldMkLst>
          <pc:docMk/>
          <pc:sldMk cId="109857222" sldId="256"/>
        </pc:sldMkLst>
        <pc:spChg chg="mod">
          <ac:chgData name="" userId="" providerId="" clId="Web-{3FF3AE53-2EB6-0E5A-39E0-07B63D319CFD}" dt="2026-03-30T13:20:25.862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Elizjana Mertiri (2324432)" userId="S::2324432@student.uwtsd.ac.uk::c31975e1-de96-4af1-ae80-a18c5b0f7666" providerId="AD" clId="Web-{48D3FC25-3A22-A52B-B816-BAF07D5C1D3C}"/>
    <pc:docChg chg="mod addSld modSld addMainMaster delMainMaster">
      <pc:chgData name="Elizjana Mertiri (2324432)" userId="S::2324432@student.uwtsd.ac.uk::c31975e1-de96-4af1-ae80-a18c5b0f7666" providerId="AD" clId="Web-{48D3FC25-3A22-A52B-B816-BAF07D5C1D3C}" dt="2026-03-30T14:37:27.560" v="154"/>
      <pc:docMkLst>
        <pc:docMk/>
      </pc:docMkLst>
      <pc:sldChg chg="addSp delSp modSp mod modClrScheme delDesignElem chgLayout">
        <pc:chgData name="Elizjana Mertiri (2324432)" userId="S::2324432@student.uwtsd.ac.uk::c31975e1-de96-4af1-ae80-a18c5b0f7666" providerId="AD" clId="Web-{48D3FC25-3A22-A52B-B816-BAF07D5C1D3C}" dt="2026-03-30T14:37:27.560" v="154"/>
        <pc:sldMkLst>
          <pc:docMk/>
          <pc:sldMk cId="109857222" sldId="256"/>
        </pc:sldMkLst>
        <pc:spChg chg="mod ord">
          <ac:chgData name="Elizjana Mertiri (2324432)" userId="S::2324432@student.uwtsd.ac.uk::c31975e1-de96-4af1-ae80-a18c5b0f7666" providerId="AD" clId="Web-{48D3FC25-3A22-A52B-B816-BAF07D5C1D3C}" dt="2026-03-30T14:37:27.560" v="154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mod setBg modClrScheme delDesignElem chgLayout">
        <pc:chgData name="Elizjana Mertiri (2324432)" userId="S::2324432@student.uwtsd.ac.uk::c31975e1-de96-4af1-ae80-a18c5b0f7666" providerId="AD" clId="Web-{48D3FC25-3A22-A52B-B816-BAF07D5C1D3C}" dt="2026-03-30T14:37:27.560" v="154"/>
        <pc:sldMkLst>
          <pc:docMk/>
          <pc:sldMk cId="2304335669" sldId="257"/>
        </pc:sldMkLst>
        <pc:spChg chg="mod ord">
          <ac:chgData name="Elizjana Mertiri (2324432)" userId="S::2324432@student.uwtsd.ac.uk::c31975e1-de96-4af1-ae80-a18c5b0f7666" providerId="AD" clId="Web-{48D3FC25-3A22-A52B-B816-BAF07D5C1D3C}" dt="2026-03-30T14:37:27.560" v="154"/>
          <ac:spMkLst>
            <pc:docMk/>
            <pc:sldMk cId="2304335669" sldId="257"/>
            <ac:spMk id="3" creationId="{97638E12-30C8-0625-E5B3-B51ADDAD1E62}"/>
          </ac:spMkLst>
        </pc:spChg>
        <pc:spChg chg="add mod ord">
          <ac:chgData name="Elizjana Mertiri (2324432)" userId="S::2324432@student.uwtsd.ac.uk::c31975e1-de96-4af1-ae80-a18c5b0f7666" providerId="AD" clId="Web-{48D3FC25-3A22-A52B-B816-BAF07D5C1D3C}" dt="2026-03-30T14:37:27.560" v="154"/>
          <ac:spMkLst>
            <pc:docMk/>
            <pc:sldMk cId="2304335669" sldId="257"/>
            <ac:spMk id="5" creationId="{40D4D906-30A5-01D2-8EC7-F623BD1751A9}"/>
          </ac:spMkLst>
        </pc:spChg>
        <pc:picChg chg="add">
          <ac:chgData name="Elizjana Mertiri (2324432)" userId="S::2324432@student.uwtsd.ac.uk::c31975e1-de96-4af1-ae80-a18c5b0f7666" providerId="AD" clId="Web-{48D3FC25-3A22-A52B-B816-BAF07D5C1D3C}" dt="2026-03-30T14:12:43.021" v="125"/>
          <ac:picMkLst>
            <pc:docMk/>
            <pc:sldMk cId="2304335669" sldId="257"/>
            <ac:picMk id="9" creationId="{4E4B44BA-16D3-03FD-FE02-AB47D8B434D8}"/>
          </ac:picMkLst>
        </pc:picChg>
      </pc:sldChg>
      <pc:sldChg chg="addSp delSp modSp new mod setBg modClrScheme delDesignElem chgLayout">
        <pc:chgData name="Elizjana Mertiri (2324432)" userId="S::2324432@student.uwtsd.ac.uk::c31975e1-de96-4af1-ae80-a18c5b0f7666" providerId="AD" clId="Web-{48D3FC25-3A22-A52B-B816-BAF07D5C1D3C}" dt="2026-03-30T14:37:27.560" v="154"/>
        <pc:sldMkLst>
          <pc:docMk/>
          <pc:sldMk cId="343307121" sldId="258"/>
        </pc:sldMkLst>
        <pc:spChg chg="mod ord">
          <ac:chgData name="Elizjana Mertiri (2324432)" userId="S::2324432@student.uwtsd.ac.uk::c31975e1-de96-4af1-ae80-a18c5b0f7666" providerId="AD" clId="Web-{48D3FC25-3A22-A52B-B816-BAF07D5C1D3C}" dt="2026-03-30T14:37:27.560" v="154"/>
          <ac:spMkLst>
            <pc:docMk/>
            <pc:sldMk cId="343307121" sldId="258"/>
            <ac:spMk id="2" creationId="{6DD102E1-9BEE-54B2-B1C2-F28031FFA960}"/>
          </ac:spMkLst>
        </pc:spChg>
        <pc:spChg chg="add mod ord">
          <ac:chgData name="Elizjana Mertiri (2324432)" userId="S::2324432@student.uwtsd.ac.uk::c31975e1-de96-4af1-ae80-a18c5b0f7666" providerId="AD" clId="Web-{48D3FC25-3A22-A52B-B816-BAF07D5C1D3C}" dt="2026-03-30T14:37:27.560" v="154"/>
          <ac:spMkLst>
            <pc:docMk/>
            <pc:sldMk cId="343307121" sldId="258"/>
            <ac:spMk id="16" creationId="{0F92C6A8-048B-931E-45D4-2AC3F39C6C66}"/>
          </ac:spMkLst>
        </pc:spChg>
        <pc:picChg chg="add">
          <ac:chgData name="Elizjana Mertiri (2324432)" userId="S::2324432@student.uwtsd.ac.uk::c31975e1-de96-4af1-ae80-a18c5b0f7666" providerId="AD" clId="Web-{48D3FC25-3A22-A52B-B816-BAF07D5C1D3C}" dt="2026-03-30T14:05:52.351" v="124"/>
          <ac:picMkLst>
            <pc:docMk/>
            <pc:sldMk cId="343307121" sldId="258"/>
            <ac:picMk id="14" creationId="{5AC07211-E47E-64B3-878A-D35271B5C8EF}"/>
          </ac:picMkLst>
        </pc:picChg>
      </pc:sldChg>
      <pc:sldChg chg="addSp delSp modSp new mod setBg modClrScheme delDesignElem chgLayout">
        <pc:chgData name="Elizjana Mertiri (2324432)" userId="S::2324432@student.uwtsd.ac.uk::c31975e1-de96-4af1-ae80-a18c5b0f7666" providerId="AD" clId="Web-{48D3FC25-3A22-A52B-B816-BAF07D5C1D3C}" dt="2026-03-30T14:37:27.560" v="154"/>
        <pc:sldMkLst>
          <pc:docMk/>
          <pc:sldMk cId="373011179" sldId="259"/>
        </pc:sldMkLst>
        <pc:spChg chg="mod ord">
          <ac:chgData name="Elizjana Mertiri (2324432)" userId="S::2324432@student.uwtsd.ac.uk::c31975e1-de96-4af1-ae80-a18c5b0f7666" providerId="AD" clId="Web-{48D3FC25-3A22-A52B-B816-BAF07D5C1D3C}" dt="2026-03-30T14:37:27.560" v="154"/>
          <ac:spMkLst>
            <pc:docMk/>
            <pc:sldMk cId="373011179" sldId="259"/>
            <ac:spMk id="2" creationId="{F3FF4F05-494E-8151-8B01-D5DC3A91A81B}"/>
          </ac:spMkLst>
        </pc:spChg>
        <pc:spChg chg="mod ord">
          <ac:chgData name="Elizjana Mertiri (2324432)" userId="S::2324432@student.uwtsd.ac.uk::c31975e1-de96-4af1-ae80-a18c5b0f7666" providerId="AD" clId="Web-{48D3FC25-3A22-A52B-B816-BAF07D5C1D3C}" dt="2026-03-30T14:37:27.560" v="154"/>
          <ac:spMkLst>
            <pc:docMk/>
            <pc:sldMk cId="373011179" sldId="259"/>
            <ac:spMk id="3" creationId="{E5D62C50-7634-22F4-3D9C-6F13A6549F74}"/>
          </ac:spMkLst>
        </pc:spChg>
        <pc:picChg chg="add mod">
          <ac:chgData name="Elizjana Mertiri (2324432)" userId="S::2324432@student.uwtsd.ac.uk::c31975e1-de96-4af1-ae80-a18c5b0f7666" providerId="AD" clId="Web-{48D3FC25-3A22-A52B-B816-BAF07D5C1D3C}" dt="2026-03-30T14:05:32.037" v="121"/>
          <ac:picMkLst>
            <pc:docMk/>
            <pc:sldMk cId="373011179" sldId="259"/>
            <ac:picMk id="4" creationId="{13D992A1-A86B-9BA6-731C-F74878A17C00}"/>
          </ac:picMkLst>
        </pc:picChg>
      </pc:sldChg>
      <pc:sldChg chg="modSp new mod modClrScheme chgLayout">
        <pc:chgData name="Elizjana Mertiri (2324432)" userId="S::2324432@student.uwtsd.ac.uk::c31975e1-de96-4af1-ae80-a18c5b0f7666" providerId="AD" clId="Web-{48D3FC25-3A22-A52B-B816-BAF07D5C1D3C}" dt="2026-03-30T14:37:27.560" v="154"/>
        <pc:sldMkLst>
          <pc:docMk/>
          <pc:sldMk cId="2085268504" sldId="260"/>
        </pc:sldMkLst>
        <pc:spChg chg="mod ord">
          <ac:chgData name="Elizjana Mertiri (2324432)" userId="S::2324432@student.uwtsd.ac.uk::c31975e1-de96-4af1-ae80-a18c5b0f7666" providerId="AD" clId="Web-{48D3FC25-3A22-A52B-B816-BAF07D5C1D3C}" dt="2026-03-30T14:37:27.560" v="154"/>
          <ac:spMkLst>
            <pc:docMk/>
            <pc:sldMk cId="2085268504" sldId="260"/>
            <ac:spMk id="2" creationId="{271DE13D-207E-F428-1B1D-46A7DF8C7CC9}"/>
          </ac:spMkLst>
        </pc:spChg>
        <pc:spChg chg="mod ord">
          <ac:chgData name="Elizjana Mertiri (2324432)" userId="S::2324432@student.uwtsd.ac.uk::c31975e1-de96-4af1-ae80-a18c5b0f7666" providerId="AD" clId="Web-{48D3FC25-3A22-A52B-B816-BAF07D5C1D3C}" dt="2026-03-30T14:37:27.560" v="154"/>
          <ac:spMkLst>
            <pc:docMk/>
            <pc:sldMk cId="2085268504" sldId="260"/>
            <ac:spMk id="3" creationId="{56DDC48E-E0D3-E8F8-7BDC-04798E403771}"/>
          </ac:spMkLst>
        </pc:spChg>
      </pc:sldChg>
      <pc:sldMasterChg chg="add addSldLayout modSldLayout">
        <pc:chgData name="Elizjana Mertiri (2324432)" userId="S::2324432@student.uwtsd.ac.uk::c31975e1-de96-4af1-ae80-a18c5b0f7666" providerId="AD" clId="Web-{48D3FC25-3A22-A52B-B816-BAF07D5C1D3C}" dt="2026-03-30T14:37:27.560" v="154"/>
        <pc:sldMasterMkLst>
          <pc:docMk/>
          <pc:sldMasterMk cId="1090572394" sldId="2147483720"/>
        </pc:sldMasterMkLst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3389117377" sldId="2147483721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3985310851" sldId="2147483722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786924833" sldId="2147483723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3767894444" sldId="2147483724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3463947366" sldId="2147483725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1049956890" sldId="2147483726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488558177" sldId="2147483727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1164398683" sldId="2147483728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599887522" sldId="2147483729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671295632" sldId="2147483730"/>
          </pc:sldLayoutMkLst>
        </pc:sldLayoutChg>
        <pc:sldLayoutChg chg="add mod replId">
          <pc:chgData name="Elizjana Mertiri (2324432)" userId="S::2324432@student.uwtsd.ac.uk::c31975e1-de96-4af1-ae80-a18c5b0f7666" providerId="AD" clId="Web-{48D3FC25-3A22-A52B-B816-BAF07D5C1D3C}" dt="2026-03-30T14:37:27.560" v="154"/>
          <pc:sldLayoutMkLst>
            <pc:docMk/>
            <pc:sldMasterMk cId="1090572394" sldId="2147483720"/>
            <pc:sldLayoutMk cId="4078371927" sldId="2147483731"/>
          </pc:sldLayoutMkLst>
        </pc:sldLayoutChg>
      </pc:sldMasterChg>
    </pc:docChg>
  </pc:docChgLst>
  <pc:docChgLst>
    <pc:chgData name="Elizjana Mertiri (2324432)" userId="S::2324432@student.uwtsd.ac.uk::c31975e1-de96-4af1-ae80-a18c5b0f7666" providerId="AD" clId="Web-{E1B2FE2D-6467-86CD-3A52-AC172F131D40}"/>
    <pc:docChg chg="modSld">
      <pc:chgData name="Elizjana Mertiri (2324432)" userId="S::2324432@student.uwtsd.ac.uk::c31975e1-de96-4af1-ae80-a18c5b0f7666" providerId="AD" clId="Web-{E1B2FE2D-6467-86CD-3A52-AC172F131D40}" dt="2026-03-31T14:17:08.678" v="21" actId="1076"/>
      <pc:docMkLst>
        <pc:docMk/>
      </pc:docMkLst>
      <pc:sldChg chg="modSp">
        <pc:chgData name="Elizjana Mertiri (2324432)" userId="S::2324432@student.uwtsd.ac.uk::c31975e1-de96-4af1-ae80-a18c5b0f7666" providerId="AD" clId="Web-{E1B2FE2D-6467-86CD-3A52-AC172F131D40}" dt="2026-03-31T14:17:08.678" v="21" actId="1076"/>
        <pc:sldMkLst>
          <pc:docMk/>
          <pc:sldMk cId="2195396937" sldId="262"/>
        </pc:sldMkLst>
        <pc:spChg chg="mod">
          <ac:chgData name="Elizjana Mertiri (2324432)" userId="S::2324432@student.uwtsd.ac.uk::c31975e1-de96-4af1-ae80-a18c5b0f7666" providerId="AD" clId="Web-{E1B2FE2D-6467-86CD-3A52-AC172F131D40}" dt="2026-03-31T14:16:49.427" v="19" actId="14100"/>
          <ac:spMkLst>
            <pc:docMk/>
            <pc:sldMk cId="2195396937" sldId="262"/>
            <ac:spMk id="3" creationId="{A31B75B6-41ED-E744-7D24-778DDD1DE873}"/>
          </ac:spMkLst>
        </pc:spChg>
        <pc:picChg chg="mod">
          <ac:chgData name="Elizjana Mertiri (2324432)" userId="S::2324432@student.uwtsd.ac.uk::c31975e1-de96-4af1-ae80-a18c5b0f7666" providerId="AD" clId="Web-{E1B2FE2D-6467-86CD-3A52-AC172F131D40}" dt="2026-03-31T14:17:08.678" v="21" actId="1076"/>
          <ac:picMkLst>
            <pc:docMk/>
            <pc:sldMk cId="2195396937" sldId="262"/>
            <ac:picMk id="7" creationId="{9E9E073D-1BBD-F2D9-F87D-6787331AA4B1}"/>
          </ac:picMkLst>
        </pc:picChg>
      </pc:sldChg>
      <pc:sldChg chg="modSp">
        <pc:chgData name="Elizjana Mertiri (2324432)" userId="S::2324432@student.uwtsd.ac.uk::c31975e1-de96-4af1-ae80-a18c5b0f7666" providerId="AD" clId="Web-{E1B2FE2D-6467-86CD-3A52-AC172F131D40}" dt="2026-03-31T14:15:12.816" v="12" actId="20577"/>
        <pc:sldMkLst>
          <pc:docMk/>
          <pc:sldMk cId="3722525781" sldId="268"/>
        </pc:sldMkLst>
        <pc:spChg chg="mod">
          <ac:chgData name="Elizjana Mertiri (2324432)" userId="S::2324432@student.uwtsd.ac.uk::c31975e1-de96-4af1-ae80-a18c5b0f7666" providerId="AD" clId="Web-{E1B2FE2D-6467-86CD-3A52-AC172F131D40}" dt="2026-03-31T14:15:12.816" v="12" actId="20577"/>
          <ac:spMkLst>
            <pc:docMk/>
            <pc:sldMk cId="3722525781" sldId="268"/>
            <ac:spMk id="3" creationId="{1E19D531-9DAE-6CF6-AC53-0C740D4CC6B5}"/>
          </ac:spMkLst>
        </pc:spChg>
      </pc:sldChg>
    </pc:docChg>
  </pc:docChgLst>
  <pc:docChgLst>
    <pc:chgData clId="Web-{48D3FC25-3A22-A52B-B816-BAF07D5C1D3C}"/>
    <pc:docChg chg="modSld">
      <pc:chgData name="" userId="" providerId="" clId="Web-{48D3FC25-3A22-A52B-B816-BAF07D5C1D3C}" dt="2026-03-30T13:26:20.336" v="0" actId="14100"/>
      <pc:docMkLst>
        <pc:docMk/>
      </pc:docMkLst>
      <pc:sldChg chg="modSp">
        <pc:chgData name="" userId="" providerId="" clId="Web-{48D3FC25-3A22-A52B-B816-BAF07D5C1D3C}" dt="2026-03-30T13:26:20.336" v="0" actId="14100"/>
        <pc:sldMkLst>
          <pc:docMk/>
          <pc:sldMk cId="2304335669" sldId="257"/>
        </pc:sldMkLst>
        <pc:spChg chg="mod">
          <ac:chgData name="" userId="" providerId="" clId="Web-{48D3FC25-3A22-A52B-B816-BAF07D5C1D3C}" dt="2026-03-30T13:26:20.336" v="0" actId="14100"/>
          <ac:spMkLst>
            <pc:docMk/>
            <pc:sldMk cId="2304335669" sldId="257"/>
            <ac:spMk id="3" creationId="{97638E12-30C8-0625-E5B3-B51ADDAD1E62}"/>
          </ac:spMkLst>
        </pc:spChg>
      </pc:sldChg>
    </pc:docChg>
  </pc:docChgLst>
  <pc:docChgLst>
    <pc:chgData name="Elizjana Mertiri (2324432)" userId="S::2324432@student.uwtsd.ac.uk::c31975e1-de96-4af1-ae80-a18c5b0f7666" providerId="AD" clId="Web-{C2E0CB14-1151-D98A-ABB7-35E14C401148}"/>
    <pc:docChg chg="modSld">
      <pc:chgData name="Elizjana Mertiri (2324432)" userId="S::2324432@student.uwtsd.ac.uk::c31975e1-de96-4af1-ae80-a18c5b0f7666" providerId="AD" clId="Web-{C2E0CB14-1151-D98A-ABB7-35E14C401148}" dt="2026-03-30T15:48:32.034" v="68" actId="1076"/>
      <pc:docMkLst>
        <pc:docMk/>
      </pc:docMkLst>
      <pc:sldChg chg="modSp">
        <pc:chgData name="Elizjana Mertiri (2324432)" userId="S::2324432@student.uwtsd.ac.uk::c31975e1-de96-4af1-ae80-a18c5b0f7666" providerId="AD" clId="Web-{C2E0CB14-1151-D98A-ABB7-35E14C401148}" dt="2026-03-30T15:33:31.051" v="6" actId="1076"/>
        <pc:sldMkLst>
          <pc:docMk/>
          <pc:sldMk cId="109857222" sldId="256"/>
        </pc:sldMkLst>
        <pc:spChg chg="mod">
          <ac:chgData name="Elizjana Mertiri (2324432)" userId="S::2324432@student.uwtsd.ac.uk::c31975e1-de96-4af1-ae80-a18c5b0f7666" providerId="AD" clId="Web-{C2E0CB14-1151-D98A-ABB7-35E14C401148}" dt="2026-03-30T15:33:31.051" v="6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Elizjana Mertiri (2324432)" userId="S::2324432@student.uwtsd.ac.uk::c31975e1-de96-4af1-ae80-a18c5b0f7666" providerId="AD" clId="Web-{C2E0CB14-1151-D98A-ABB7-35E14C401148}" dt="2026-03-30T15:39:02.835" v="22" actId="1076"/>
        <pc:sldMkLst>
          <pc:docMk/>
          <pc:sldMk cId="2304335669" sldId="257"/>
        </pc:sldMkLst>
        <pc:spChg chg="mod">
          <ac:chgData name="Elizjana Mertiri (2324432)" userId="S::2324432@student.uwtsd.ac.uk::c31975e1-de96-4af1-ae80-a18c5b0f7666" providerId="AD" clId="Web-{C2E0CB14-1151-D98A-ABB7-35E14C401148}" dt="2026-03-30T15:39:02.835" v="22" actId="1076"/>
          <ac:spMkLst>
            <pc:docMk/>
            <pc:sldMk cId="2304335669" sldId="257"/>
            <ac:spMk id="3" creationId="{97638E12-30C8-0625-E5B3-B51ADDAD1E62}"/>
          </ac:spMkLst>
        </pc:spChg>
        <pc:spChg chg="mod">
          <ac:chgData name="Elizjana Mertiri (2324432)" userId="S::2324432@student.uwtsd.ac.uk::c31975e1-de96-4af1-ae80-a18c5b0f7666" providerId="AD" clId="Web-{C2E0CB14-1151-D98A-ABB7-35E14C401148}" dt="2026-03-30T15:38:54.128" v="21" actId="1076"/>
          <ac:spMkLst>
            <pc:docMk/>
            <pc:sldMk cId="2304335669" sldId="257"/>
            <ac:spMk id="5" creationId="{40D4D906-30A5-01D2-8EC7-F623BD1751A9}"/>
          </ac:spMkLst>
        </pc:spChg>
      </pc:sldChg>
      <pc:sldChg chg="modSp">
        <pc:chgData name="Elizjana Mertiri (2324432)" userId="S::2324432@student.uwtsd.ac.uk::c31975e1-de96-4af1-ae80-a18c5b0f7666" providerId="AD" clId="Web-{C2E0CB14-1151-D98A-ABB7-35E14C401148}" dt="2026-03-30T15:48:32.034" v="68" actId="1076"/>
        <pc:sldMkLst>
          <pc:docMk/>
          <pc:sldMk cId="343307121" sldId="258"/>
        </pc:sldMkLst>
        <pc:spChg chg="mod">
          <ac:chgData name="Elizjana Mertiri (2324432)" userId="S::2324432@student.uwtsd.ac.uk::c31975e1-de96-4af1-ae80-a18c5b0f7666" providerId="AD" clId="Web-{C2E0CB14-1151-D98A-ABB7-35E14C401148}" dt="2026-03-30T15:48:32.034" v="68" actId="1076"/>
          <ac:spMkLst>
            <pc:docMk/>
            <pc:sldMk cId="343307121" sldId="258"/>
            <ac:spMk id="2" creationId="{6DD102E1-9BEE-54B2-B1C2-F28031FFA960}"/>
          </ac:spMkLst>
        </pc:spChg>
        <pc:spChg chg="mod">
          <ac:chgData name="Elizjana Mertiri (2324432)" userId="S::2324432@student.uwtsd.ac.uk::c31975e1-de96-4af1-ae80-a18c5b0f7666" providerId="AD" clId="Web-{C2E0CB14-1151-D98A-ABB7-35E14C401148}" dt="2026-03-30T15:36:29.266" v="18" actId="1076"/>
          <ac:spMkLst>
            <pc:docMk/>
            <pc:sldMk cId="343307121" sldId="258"/>
            <ac:spMk id="16" creationId="{0F92C6A8-048B-931E-45D4-2AC3F39C6C66}"/>
          </ac:spMkLst>
        </pc:spChg>
      </pc:sldChg>
      <pc:sldChg chg="modSp">
        <pc:chgData name="Elizjana Mertiri (2324432)" userId="S::2324432@student.uwtsd.ac.uk::c31975e1-de96-4af1-ae80-a18c5b0f7666" providerId="AD" clId="Web-{C2E0CB14-1151-D98A-ABB7-35E14C401148}" dt="2026-03-30T15:48:09.252" v="64" actId="14100"/>
        <pc:sldMkLst>
          <pc:docMk/>
          <pc:sldMk cId="373011179" sldId="259"/>
        </pc:sldMkLst>
        <pc:spChg chg="mod">
          <ac:chgData name="Elizjana Mertiri (2324432)" userId="S::2324432@student.uwtsd.ac.uk::c31975e1-de96-4af1-ae80-a18c5b0f7666" providerId="AD" clId="Web-{C2E0CB14-1151-D98A-ABB7-35E14C401148}" dt="2026-03-30T15:48:09.252" v="64" actId="14100"/>
          <ac:spMkLst>
            <pc:docMk/>
            <pc:sldMk cId="373011179" sldId="259"/>
            <ac:spMk id="2" creationId="{F3FF4F05-494E-8151-8B01-D5DC3A91A81B}"/>
          </ac:spMkLst>
        </pc:spChg>
        <pc:spChg chg="mod">
          <ac:chgData name="Elizjana Mertiri (2324432)" userId="S::2324432@student.uwtsd.ac.uk::c31975e1-de96-4af1-ae80-a18c5b0f7666" providerId="AD" clId="Web-{C2E0CB14-1151-D98A-ABB7-35E14C401148}" dt="2026-03-30T15:40:22.970" v="29" actId="14100"/>
          <ac:spMkLst>
            <pc:docMk/>
            <pc:sldMk cId="373011179" sldId="259"/>
            <ac:spMk id="3" creationId="{E5D62C50-7634-22F4-3D9C-6F13A6549F74}"/>
          </ac:spMkLst>
        </pc:spChg>
        <pc:picChg chg="mod">
          <ac:chgData name="Elizjana Mertiri (2324432)" userId="S::2324432@student.uwtsd.ac.uk::c31975e1-de96-4af1-ae80-a18c5b0f7666" providerId="AD" clId="Web-{C2E0CB14-1151-D98A-ABB7-35E14C401148}" dt="2026-03-30T15:40:17.798" v="28" actId="14100"/>
          <ac:picMkLst>
            <pc:docMk/>
            <pc:sldMk cId="373011179" sldId="259"/>
            <ac:picMk id="4" creationId="{13D992A1-A86B-9BA6-731C-F74878A17C00}"/>
          </ac:picMkLst>
        </pc:picChg>
      </pc:sldChg>
      <pc:sldChg chg="modSp">
        <pc:chgData name="Elizjana Mertiri (2324432)" userId="S::2324432@student.uwtsd.ac.uk::c31975e1-de96-4af1-ae80-a18c5b0f7666" providerId="AD" clId="Web-{C2E0CB14-1151-D98A-ABB7-35E14C401148}" dt="2026-03-30T15:44:21.876" v="50" actId="20577"/>
        <pc:sldMkLst>
          <pc:docMk/>
          <pc:sldMk cId="2085268504" sldId="260"/>
        </pc:sldMkLst>
        <pc:spChg chg="mod">
          <ac:chgData name="Elizjana Mertiri (2324432)" userId="S::2324432@student.uwtsd.ac.uk::c31975e1-de96-4af1-ae80-a18c5b0f7666" providerId="AD" clId="Web-{C2E0CB14-1151-D98A-ABB7-35E14C401148}" dt="2026-03-30T15:42:18.705" v="35" actId="1076"/>
          <ac:spMkLst>
            <pc:docMk/>
            <pc:sldMk cId="2085268504" sldId="260"/>
            <ac:spMk id="2" creationId="{271DE13D-207E-F428-1B1D-46A7DF8C7CC9}"/>
          </ac:spMkLst>
        </pc:spChg>
        <pc:spChg chg="mod">
          <ac:chgData name="Elizjana Mertiri (2324432)" userId="S::2324432@student.uwtsd.ac.uk::c31975e1-de96-4af1-ae80-a18c5b0f7666" providerId="AD" clId="Web-{C2E0CB14-1151-D98A-ABB7-35E14C401148}" dt="2026-03-30T15:44:21.876" v="50" actId="20577"/>
          <ac:spMkLst>
            <pc:docMk/>
            <pc:sldMk cId="2085268504" sldId="260"/>
            <ac:spMk id="3" creationId="{56DDC48E-E0D3-E8F8-7BDC-04798E403771}"/>
          </ac:spMkLst>
        </pc:spChg>
      </pc:sldChg>
      <pc:sldChg chg="modSp">
        <pc:chgData name="Elizjana Mertiri (2324432)" userId="S::2324432@student.uwtsd.ac.uk::c31975e1-de96-4af1-ae80-a18c5b0f7666" providerId="AD" clId="Web-{C2E0CB14-1151-D98A-ABB7-35E14C401148}" dt="2026-03-30T15:47:15.076" v="59" actId="14100"/>
        <pc:sldMkLst>
          <pc:docMk/>
          <pc:sldMk cId="2195396937" sldId="262"/>
        </pc:sldMkLst>
        <pc:spChg chg="mod">
          <ac:chgData name="Elizjana Mertiri (2324432)" userId="S::2324432@student.uwtsd.ac.uk::c31975e1-de96-4af1-ae80-a18c5b0f7666" providerId="AD" clId="Web-{C2E0CB14-1151-D98A-ABB7-35E14C401148}" dt="2026-03-30T15:47:15.076" v="59" actId="14100"/>
          <ac:spMkLst>
            <pc:docMk/>
            <pc:sldMk cId="2195396937" sldId="262"/>
            <ac:spMk id="3" creationId="{A31B75B6-41ED-E744-7D24-778DDD1DE873}"/>
          </ac:spMkLst>
        </pc:spChg>
        <pc:picChg chg="mod">
          <ac:chgData name="Elizjana Mertiri (2324432)" userId="S::2324432@student.uwtsd.ac.uk::c31975e1-de96-4af1-ae80-a18c5b0f7666" providerId="AD" clId="Web-{C2E0CB14-1151-D98A-ABB7-35E14C401148}" dt="2026-03-30T15:46:54.138" v="56" actId="14100"/>
          <ac:picMkLst>
            <pc:docMk/>
            <pc:sldMk cId="2195396937" sldId="262"/>
            <ac:picMk id="7" creationId="{9E9E073D-1BBD-F2D9-F87D-6787331AA4B1}"/>
          </ac:picMkLst>
        </pc:picChg>
      </pc:sldChg>
    </pc:docChg>
  </pc:docChgLst>
  <pc:docChgLst>
    <pc:chgData name="Elizjana Mertiri (2324432)" userId="S::2324432@student.uwtsd.ac.uk::c31975e1-de96-4af1-ae80-a18c5b0f7666" providerId="AD" clId="Web-{3843CDE7-00D9-D854-C486-C8C6FB2406F4}"/>
    <pc:docChg chg="addSld delSld modSld">
      <pc:chgData name="Elizjana Mertiri (2324432)" userId="S::2324432@student.uwtsd.ac.uk::c31975e1-de96-4af1-ae80-a18c5b0f7666" providerId="AD" clId="Web-{3843CDE7-00D9-D854-C486-C8C6FB2406F4}" dt="2026-03-30T22:36:32.206" v="34" actId="20577"/>
      <pc:docMkLst>
        <pc:docMk/>
      </pc:docMkLst>
      <pc:sldChg chg="modSp new">
        <pc:chgData name="Elizjana Mertiri (2324432)" userId="S::2324432@student.uwtsd.ac.uk::c31975e1-de96-4af1-ae80-a18c5b0f7666" providerId="AD" clId="Web-{3843CDE7-00D9-D854-C486-C8C6FB2406F4}" dt="2026-03-30T22:36:32.206" v="34" actId="20577"/>
        <pc:sldMkLst>
          <pc:docMk/>
          <pc:sldMk cId="1118226505" sldId="265"/>
        </pc:sldMkLst>
        <pc:spChg chg="mod">
          <ac:chgData name="Elizjana Mertiri (2324432)" userId="S::2324432@student.uwtsd.ac.uk::c31975e1-de96-4af1-ae80-a18c5b0f7666" providerId="AD" clId="Web-{3843CDE7-00D9-D854-C486-C8C6FB2406F4}" dt="2026-03-30T22:34:23.997" v="22" actId="14100"/>
          <ac:spMkLst>
            <pc:docMk/>
            <pc:sldMk cId="1118226505" sldId="265"/>
            <ac:spMk id="2" creationId="{DEE831CB-6327-90A0-5109-9E4BC6A7A3BA}"/>
          </ac:spMkLst>
        </pc:spChg>
        <pc:spChg chg="mod">
          <ac:chgData name="Elizjana Mertiri (2324432)" userId="S::2324432@student.uwtsd.ac.uk::c31975e1-de96-4af1-ae80-a18c5b0f7666" providerId="AD" clId="Web-{3843CDE7-00D9-D854-C486-C8C6FB2406F4}" dt="2026-03-30T22:36:32.206" v="34" actId="20577"/>
          <ac:spMkLst>
            <pc:docMk/>
            <pc:sldMk cId="1118226505" sldId="265"/>
            <ac:spMk id="3" creationId="{992997F1-4199-79BF-1297-D928412647BD}"/>
          </ac:spMkLst>
        </pc:spChg>
      </pc:sldChg>
    </pc:docChg>
  </pc:docChgLst>
  <pc:docChgLst>
    <pc:chgData name="Elizjana Mertiri (2324432)" userId="S::2324432@student.uwtsd.ac.uk::c31975e1-de96-4af1-ae80-a18c5b0f7666" providerId="AD" clId="Web-{49E56B0E-FEA1-8262-D070-B61C504DB75A}"/>
    <pc:docChg chg="addSld modSld">
      <pc:chgData name="Elizjana Mertiri (2324432)" userId="S::2324432@student.uwtsd.ac.uk::c31975e1-de96-4af1-ae80-a18c5b0f7666" providerId="AD" clId="Web-{49E56B0E-FEA1-8262-D070-B61C504DB75A}" dt="2026-03-30T23:08:57.247" v="87" actId="20577"/>
      <pc:docMkLst>
        <pc:docMk/>
      </pc:docMkLst>
      <pc:sldChg chg="modSp">
        <pc:chgData name="Elizjana Mertiri (2324432)" userId="S::2324432@student.uwtsd.ac.uk::c31975e1-de96-4af1-ae80-a18c5b0f7666" providerId="AD" clId="Web-{49E56B0E-FEA1-8262-D070-B61C504DB75A}" dt="2026-03-30T22:50:27.547" v="16" actId="20577"/>
        <pc:sldMkLst>
          <pc:docMk/>
          <pc:sldMk cId="2195396937" sldId="262"/>
        </pc:sldMkLst>
        <pc:spChg chg="mod">
          <ac:chgData name="Elizjana Mertiri (2324432)" userId="S::2324432@student.uwtsd.ac.uk::c31975e1-de96-4af1-ae80-a18c5b0f7666" providerId="AD" clId="Web-{49E56B0E-FEA1-8262-D070-B61C504DB75A}" dt="2026-03-30T22:50:27.547" v="16" actId="20577"/>
          <ac:spMkLst>
            <pc:docMk/>
            <pc:sldMk cId="2195396937" sldId="262"/>
            <ac:spMk id="3" creationId="{A31B75B6-41ED-E744-7D24-778DDD1DE873}"/>
          </ac:spMkLst>
        </pc:spChg>
      </pc:sldChg>
      <pc:sldChg chg="modSp">
        <pc:chgData name="Elizjana Mertiri (2324432)" userId="S::2324432@student.uwtsd.ac.uk::c31975e1-de96-4af1-ae80-a18c5b0f7666" providerId="AD" clId="Web-{49E56B0E-FEA1-8262-D070-B61C504DB75A}" dt="2026-03-30T23:08:15.701" v="74" actId="20577"/>
        <pc:sldMkLst>
          <pc:docMk/>
          <pc:sldMk cId="2041538328" sldId="263"/>
        </pc:sldMkLst>
        <pc:spChg chg="mod">
          <ac:chgData name="Elizjana Mertiri (2324432)" userId="S::2324432@student.uwtsd.ac.uk::c31975e1-de96-4af1-ae80-a18c5b0f7666" providerId="AD" clId="Web-{49E56B0E-FEA1-8262-D070-B61C504DB75A}" dt="2026-03-30T23:06:33.671" v="72" actId="20577"/>
          <ac:spMkLst>
            <pc:docMk/>
            <pc:sldMk cId="2041538328" sldId="263"/>
            <ac:spMk id="2" creationId="{9B8540D2-09DE-154E-B497-8169D2D7EE78}"/>
          </ac:spMkLst>
        </pc:spChg>
        <pc:spChg chg="mod">
          <ac:chgData name="Elizjana Mertiri (2324432)" userId="S::2324432@student.uwtsd.ac.uk::c31975e1-de96-4af1-ae80-a18c5b0f7666" providerId="AD" clId="Web-{49E56B0E-FEA1-8262-D070-B61C504DB75A}" dt="2026-03-30T23:08:15.701" v="74" actId="20577"/>
          <ac:spMkLst>
            <pc:docMk/>
            <pc:sldMk cId="2041538328" sldId="263"/>
            <ac:spMk id="3" creationId="{BB03B28E-63C8-DE9B-74FB-39DFC8FC9ABF}"/>
          </ac:spMkLst>
        </pc:spChg>
      </pc:sldChg>
      <pc:sldChg chg="addSp modSp mod modClrScheme chgLayout">
        <pc:chgData name="Elizjana Mertiri (2324432)" userId="S::2324432@student.uwtsd.ac.uk::c31975e1-de96-4af1-ae80-a18c5b0f7666" providerId="AD" clId="Web-{49E56B0E-FEA1-8262-D070-B61C504DB75A}" dt="2026-03-30T22:56:02.750" v="57" actId="20577"/>
        <pc:sldMkLst>
          <pc:docMk/>
          <pc:sldMk cId="1118226505" sldId="265"/>
        </pc:sldMkLst>
        <pc:spChg chg="mod">
          <ac:chgData name="Elizjana Mertiri (2324432)" userId="S::2324432@student.uwtsd.ac.uk::c31975e1-de96-4af1-ae80-a18c5b0f7666" providerId="AD" clId="Web-{49E56B0E-FEA1-8262-D070-B61C504DB75A}" dt="2026-03-30T22:46:45.370" v="2"/>
          <ac:spMkLst>
            <pc:docMk/>
            <pc:sldMk cId="1118226505" sldId="265"/>
            <ac:spMk id="2" creationId="{DEE831CB-6327-90A0-5109-9E4BC6A7A3BA}"/>
          </ac:spMkLst>
        </pc:spChg>
        <pc:spChg chg="mod">
          <ac:chgData name="Elizjana Mertiri (2324432)" userId="S::2324432@student.uwtsd.ac.uk::c31975e1-de96-4af1-ae80-a18c5b0f7666" providerId="AD" clId="Web-{49E56B0E-FEA1-8262-D070-B61C504DB75A}" dt="2026-03-30T22:56:02.750" v="57" actId="20577"/>
          <ac:spMkLst>
            <pc:docMk/>
            <pc:sldMk cId="1118226505" sldId="265"/>
            <ac:spMk id="3" creationId="{992997F1-4199-79BF-1297-D928412647BD}"/>
          </ac:spMkLst>
        </pc:spChg>
        <pc:spChg chg="mod">
          <ac:chgData name="Elizjana Mertiri (2324432)" userId="S::2324432@student.uwtsd.ac.uk::c31975e1-de96-4af1-ae80-a18c5b0f7666" providerId="AD" clId="Web-{49E56B0E-FEA1-8262-D070-B61C504DB75A}" dt="2026-03-30T22:46:45.370" v="2"/>
          <ac:spMkLst>
            <pc:docMk/>
            <pc:sldMk cId="1118226505" sldId="265"/>
            <ac:spMk id="4" creationId="{029E3C42-A61E-3DE5-5CC7-6DEAFC3D8A09}"/>
          </ac:spMkLst>
        </pc:spChg>
        <pc:spChg chg="mod">
          <ac:chgData name="Elizjana Mertiri (2324432)" userId="S::2324432@student.uwtsd.ac.uk::c31975e1-de96-4af1-ae80-a18c5b0f7666" providerId="AD" clId="Web-{49E56B0E-FEA1-8262-D070-B61C504DB75A}" dt="2026-03-30T22:46:45.370" v="2"/>
          <ac:spMkLst>
            <pc:docMk/>
            <pc:sldMk cId="1118226505" sldId="265"/>
            <ac:spMk id="5" creationId="{C3F6BA09-13A6-5F34-5160-3E2A0256F84F}"/>
          </ac:spMkLst>
        </pc:spChg>
        <pc:spChg chg="mod">
          <ac:chgData name="Elizjana Mertiri (2324432)" userId="S::2324432@student.uwtsd.ac.uk::c31975e1-de96-4af1-ae80-a18c5b0f7666" providerId="AD" clId="Web-{49E56B0E-FEA1-8262-D070-B61C504DB75A}" dt="2026-03-30T22:46:45.370" v="2"/>
          <ac:spMkLst>
            <pc:docMk/>
            <pc:sldMk cId="1118226505" sldId="265"/>
            <ac:spMk id="6" creationId="{3265A523-9EAA-F5C1-39C9-60A3F719CB0F}"/>
          </ac:spMkLst>
        </pc:spChg>
        <pc:picChg chg="add mod ord">
          <ac:chgData name="Elizjana Mertiri (2324432)" userId="S::2324432@student.uwtsd.ac.uk::c31975e1-de96-4af1-ae80-a18c5b0f7666" providerId="AD" clId="Web-{49E56B0E-FEA1-8262-D070-B61C504DB75A}" dt="2026-03-30T22:48:28.319" v="11" actId="1076"/>
          <ac:picMkLst>
            <pc:docMk/>
            <pc:sldMk cId="1118226505" sldId="265"/>
            <ac:picMk id="7" creationId="{86AFCAFB-7D88-BBE7-A18F-F8A43171A548}"/>
          </ac:picMkLst>
        </pc:picChg>
      </pc:sldChg>
      <pc:sldChg chg="modSp new">
        <pc:chgData name="Elizjana Mertiri (2324432)" userId="S::2324432@student.uwtsd.ac.uk::c31975e1-de96-4af1-ae80-a18c5b0f7666" providerId="AD" clId="Web-{49E56B0E-FEA1-8262-D070-B61C504DB75A}" dt="2026-03-30T23:01:25.214" v="61" actId="20577"/>
        <pc:sldMkLst>
          <pc:docMk/>
          <pc:sldMk cId="1284874797" sldId="266"/>
        </pc:sldMkLst>
        <pc:spChg chg="mod">
          <ac:chgData name="Elizjana Mertiri (2324432)" userId="S::2324432@student.uwtsd.ac.uk::c31975e1-de96-4af1-ae80-a18c5b0f7666" providerId="AD" clId="Web-{49E56B0E-FEA1-8262-D070-B61C504DB75A}" dt="2026-03-30T22:58:01.172" v="59" actId="20577"/>
          <ac:spMkLst>
            <pc:docMk/>
            <pc:sldMk cId="1284874797" sldId="266"/>
            <ac:spMk id="2" creationId="{3266C86D-CE3D-4313-6AC3-3590BC3725D6}"/>
          </ac:spMkLst>
        </pc:spChg>
        <pc:spChg chg="mod">
          <ac:chgData name="Elizjana Mertiri (2324432)" userId="S::2324432@student.uwtsd.ac.uk::c31975e1-de96-4af1-ae80-a18c5b0f7666" providerId="AD" clId="Web-{49E56B0E-FEA1-8262-D070-B61C504DB75A}" dt="2026-03-30T23:01:25.214" v="61" actId="20577"/>
          <ac:spMkLst>
            <pc:docMk/>
            <pc:sldMk cId="1284874797" sldId="266"/>
            <ac:spMk id="3" creationId="{BBB26EED-1359-C26F-5457-B7649C341970}"/>
          </ac:spMkLst>
        </pc:spChg>
      </pc:sldChg>
      <pc:sldChg chg="modSp new">
        <pc:chgData name="Elizjana Mertiri (2324432)" userId="S::2324432@student.uwtsd.ac.uk::c31975e1-de96-4af1-ae80-a18c5b0f7666" providerId="AD" clId="Web-{49E56B0E-FEA1-8262-D070-B61C504DB75A}" dt="2026-03-30T23:05:40.182" v="71" actId="14100"/>
        <pc:sldMkLst>
          <pc:docMk/>
          <pc:sldMk cId="2108060050" sldId="267"/>
        </pc:sldMkLst>
        <pc:spChg chg="mod">
          <ac:chgData name="Elizjana Mertiri (2324432)" userId="S::2324432@student.uwtsd.ac.uk::c31975e1-de96-4af1-ae80-a18c5b0f7666" providerId="AD" clId="Web-{49E56B0E-FEA1-8262-D070-B61C504DB75A}" dt="2026-03-30T23:05:19.259" v="69" actId="20577"/>
          <ac:spMkLst>
            <pc:docMk/>
            <pc:sldMk cId="2108060050" sldId="267"/>
            <ac:spMk id="2" creationId="{6BD73E6B-4223-E5C4-B37D-1E70F0F71B1F}"/>
          </ac:spMkLst>
        </pc:spChg>
        <pc:spChg chg="mod">
          <ac:chgData name="Elizjana Mertiri (2324432)" userId="S::2324432@student.uwtsd.ac.uk::c31975e1-de96-4af1-ae80-a18c5b0f7666" providerId="AD" clId="Web-{49E56B0E-FEA1-8262-D070-B61C504DB75A}" dt="2026-03-30T23:05:40.182" v="71" actId="14100"/>
          <ac:spMkLst>
            <pc:docMk/>
            <pc:sldMk cId="2108060050" sldId="267"/>
            <ac:spMk id="3" creationId="{A9A1DABC-B74A-C10A-E290-EF7FA2DA45E0}"/>
          </ac:spMkLst>
        </pc:spChg>
      </pc:sldChg>
      <pc:sldChg chg="modSp new">
        <pc:chgData name="Elizjana Mertiri (2324432)" userId="S::2324432@student.uwtsd.ac.uk::c31975e1-de96-4af1-ae80-a18c5b0f7666" providerId="AD" clId="Web-{49E56B0E-FEA1-8262-D070-B61C504DB75A}" dt="2026-03-30T23:08:57.247" v="87" actId="20577"/>
        <pc:sldMkLst>
          <pc:docMk/>
          <pc:sldMk cId="3722525781" sldId="268"/>
        </pc:sldMkLst>
        <pc:spChg chg="mod">
          <ac:chgData name="Elizjana Mertiri (2324432)" userId="S::2324432@student.uwtsd.ac.uk::c31975e1-de96-4af1-ae80-a18c5b0f7666" providerId="AD" clId="Web-{49E56B0E-FEA1-8262-D070-B61C504DB75A}" dt="2026-03-30T23:08:57.247" v="87" actId="20577"/>
          <ac:spMkLst>
            <pc:docMk/>
            <pc:sldMk cId="3722525781" sldId="268"/>
            <ac:spMk id="2" creationId="{1BB0AE9D-9897-D9C6-5C02-7AB6AF163BA2}"/>
          </ac:spMkLst>
        </pc:spChg>
      </pc:sldChg>
    </pc:docChg>
  </pc:docChgLst>
  <pc:docChgLst>
    <pc:chgData name="Elizjana Mertiri (2324432)" userId="S::2324432@student.uwtsd.ac.uk::c31975e1-de96-4af1-ae80-a18c5b0f7666" providerId="AD" clId="Web-{C3DC9493-6F38-5B42-850B-B6B043821B25}"/>
    <pc:docChg chg="addSld delSld modSld">
      <pc:chgData name="Elizjana Mertiri (2324432)" userId="S::2324432@student.uwtsd.ac.uk::c31975e1-de96-4af1-ae80-a18c5b0f7666" providerId="AD" clId="Web-{C3DC9493-6F38-5B42-850B-B6B043821B25}" dt="2026-03-30T15:13:05.143" v="87" actId="14100"/>
      <pc:docMkLst>
        <pc:docMk/>
      </pc:docMkLst>
      <pc:sldChg chg="addSp modSp mod modClrScheme chgLayout">
        <pc:chgData name="Elizjana Mertiri (2324432)" userId="S::2324432@student.uwtsd.ac.uk::c31975e1-de96-4af1-ae80-a18c5b0f7666" providerId="AD" clId="Web-{C3DC9493-6F38-5B42-850B-B6B043821B25}" dt="2026-03-30T15:01:44.789" v="48"/>
        <pc:sldMkLst>
          <pc:docMk/>
          <pc:sldMk cId="2085268504" sldId="260"/>
        </pc:sldMkLst>
        <pc:spChg chg="mod">
          <ac:chgData name="Elizjana Mertiri (2324432)" userId="S::2324432@student.uwtsd.ac.uk::c31975e1-de96-4af1-ae80-a18c5b0f7666" providerId="AD" clId="Web-{C3DC9493-6F38-5B42-850B-B6B043821B25}" dt="2026-03-30T15:01:44.789" v="48"/>
          <ac:spMkLst>
            <pc:docMk/>
            <pc:sldMk cId="2085268504" sldId="260"/>
            <ac:spMk id="2" creationId="{271DE13D-207E-F428-1B1D-46A7DF8C7CC9}"/>
          </ac:spMkLst>
        </pc:spChg>
        <pc:spChg chg="mod">
          <ac:chgData name="Elizjana Mertiri (2324432)" userId="S::2324432@student.uwtsd.ac.uk::c31975e1-de96-4af1-ae80-a18c5b0f7666" providerId="AD" clId="Web-{C3DC9493-6F38-5B42-850B-B6B043821B25}" dt="2026-03-30T15:01:44.789" v="48"/>
          <ac:spMkLst>
            <pc:docMk/>
            <pc:sldMk cId="2085268504" sldId="260"/>
            <ac:spMk id="3" creationId="{56DDC48E-E0D3-E8F8-7BDC-04798E403771}"/>
          </ac:spMkLst>
        </pc:spChg>
        <pc:spChg chg="add mod">
          <ac:chgData name="Elizjana Mertiri (2324432)" userId="S::2324432@student.uwtsd.ac.uk::c31975e1-de96-4af1-ae80-a18c5b0f7666" providerId="AD" clId="Web-{C3DC9493-6F38-5B42-850B-B6B043821B25}" dt="2026-03-30T15:01:44.789" v="48"/>
          <ac:spMkLst>
            <pc:docMk/>
            <pc:sldMk cId="2085268504" sldId="260"/>
            <ac:spMk id="9" creationId="{FC7DA76B-E862-485B-C238-CFA39AA674EA}"/>
          </ac:spMkLst>
        </pc:spChg>
        <pc:spChg chg="add mod">
          <ac:chgData name="Elizjana Mertiri (2324432)" userId="S::2324432@student.uwtsd.ac.uk::c31975e1-de96-4af1-ae80-a18c5b0f7666" providerId="AD" clId="Web-{C3DC9493-6F38-5B42-850B-B6B043821B25}" dt="2026-03-30T15:01:44.789" v="48"/>
          <ac:spMkLst>
            <pc:docMk/>
            <pc:sldMk cId="2085268504" sldId="260"/>
            <ac:spMk id="11" creationId="{FBC2B4FA-531D-CBF3-2803-5CBB11695C55}"/>
          </ac:spMkLst>
        </pc:spChg>
        <pc:spChg chg="add mod">
          <ac:chgData name="Elizjana Mertiri (2324432)" userId="S::2324432@student.uwtsd.ac.uk::c31975e1-de96-4af1-ae80-a18c5b0f7666" providerId="AD" clId="Web-{C3DC9493-6F38-5B42-850B-B6B043821B25}" dt="2026-03-30T15:01:44.789" v="48"/>
          <ac:spMkLst>
            <pc:docMk/>
            <pc:sldMk cId="2085268504" sldId="260"/>
            <ac:spMk id="13" creationId="{FC356846-E1F3-867E-13A4-4D357D2306FE}"/>
          </ac:spMkLst>
        </pc:spChg>
      </pc:sldChg>
      <pc:sldChg chg="modSp new">
        <pc:chgData name="Elizjana Mertiri (2324432)" userId="S::2324432@student.uwtsd.ac.uk::c31975e1-de96-4af1-ae80-a18c5b0f7666" providerId="AD" clId="Web-{C3DC9493-6F38-5B42-850B-B6B043821B25}" dt="2026-03-30T15:13:05.143" v="87" actId="14100"/>
        <pc:sldMkLst>
          <pc:docMk/>
          <pc:sldMk cId="2195396937" sldId="262"/>
        </pc:sldMkLst>
        <pc:spChg chg="mod">
          <ac:chgData name="Elizjana Mertiri (2324432)" userId="S::2324432@student.uwtsd.ac.uk::c31975e1-de96-4af1-ae80-a18c5b0f7666" providerId="AD" clId="Web-{C3DC9493-6F38-5B42-850B-B6B043821B25}" dt="2026-03-30T15:11:53.313" v="79" actId="20577"/>
          <ac:spMkLst>
            <pc:docMk/>
            <pc:sldMk cId="2195396937" sldId="262"/>
            <ac:spMk id="2" creationId="{CEA8C12B-1D03-F273-7814-C15F041C739C}"/>
          </ac:spMkLst>
        </pc:spChg>
        <pc:spChg chg="mod">
          <ac:chgData name="Elizjana Mertiri (2324432)" userId="S::2324432@student.uwtsd.ac.uk::c31975e1-de96-4af1-ae80-a18c5b0f7666" providerId="AD" clId="Web-{C3DC9493-6F38-5B42-850B-B6B043821B25}" dt="2026-03-30T15:13:05.143" v="87" actId="14100"/>
          <ac:spMkLst>
            <pc:docMk/>
            <pc:sldMk cId="2195396937" sldId="262"/>
            <ac:spMk id="3" creationId="{A31B75B6-41ED-E744-7D24-778DDD1DE87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91173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310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924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894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947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956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558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398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88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295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837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572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hyperlink" Target="https://www.youtube.com/watch?v=UsxA2phUHf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79" y="2738406"/>
            <a:ext cx="7414029" cy="2696866"/>
          </a:xfrm>
        </p:spPr>
        <p:txBody>
          <a:bodyPr anchor="b">
            <a:normAutofit fontScale="90000"/>
          </a:bodyPr>
          <a:lstStyle/>
          <a:p>
            <a:r>
              <a:rPr lang="en-GB" b="1" dirty="0">
                <a:latin typeface="Open Sans"/>
                <a:ea typeface="Open Sans"/>
                <a:cs typeface="Open Sans"/>
              </a:rPr>
              <a:t>Digital Transformation in the Health and Care Professions (BMHP6026)</a:t>
            </a:r>
            <a:br>
              <a:rPr lang="en-GB" b="1" dirty="0">
                <a:latin typeface="Open Sans"/>
                <a:ea typeface="Open Sans"/>
                <a:cs typeface="Open Sans"/>
              </a:rPr>
            </a:br>
            <a:r>
              <a:rPr lang="en-GB" b="1" dirty="0">
                <a:latin typeface="Open Sans"/>
                <a:ea typeface="Open Sans"/>
                <a:cs typeface="Open Sans"/>
              </a:rPr>
              <a:t>Component 2 Assessment </a:t>
            </a:r>
            <a:br>
              <a:rPr lang="en-GB" b="1" dirty="0">
                <a:latin typeface="Open Sans"/>
                <a:ea typeface="Open Sans"/>
                <a:cs typeface="Open Sans"/>
              </a:rPr>
            </a:br>
            <a:br>
              <a:rPr lang="en-GB" b="1" dirty="0">
                <a:latin typeface="Open Sans"/>
                <a:ea typeface="Open Sans"/>
                <a:cs typeface="Open Sans"/>
              </a:rPr>
            </a:br>
            <a:r>
              <a:rPr lang="en-GB" b="1" dirty="0">
                <a:latin typeface="Open Sans"/>
                <a:ea typeface="Open Sans"/>
                <a:cs typeface="Open Sans"/>
              </a:rPr>
              <a:t>Student name:</a:t>
            </a:r>
            <a:r>
              <a:rPr lang="en-GB" dirty="0">
                <a:latin typeface="Open Sans"/>
                <a:ea typeface="Open Sans"/>
                <a:cs typeface="Open Sans"/>
              </a:rPr>
              <a:t> </a:t>
            </a:r>
            <a:r>
              <a:rPr lang="en-GB" b="0" dirty="0" err="1">
                <a:latin typeface="Open Sans"/>
                <a:ea typeface="Open Sans"/>
                <a:cs typeface="Open Sans"/>
              </a:rPr>
              <a:t>Elizjana</a:t>
            </a:r>
            <a:r>
              <a:rPr lang="en-GB" b="0" dirty="0">
                <a:latin typeface="Open Sans"/>
                <a:ea typeface="Open Sans"/>
                <a:cs typeface="Open Sans"/>
              </a:rPr>
              <a:t> </a:t>
            </a:r>
            <a:r>
              <a:rPr lang="en-GB" b="0" dirty="0" err="1">
                <a:latin typeface="Open Sans"/>
                <a:ea typeface="Open Sans"/>
                <a:cs typeface="Open Sans"/>
              </a:rPr>
              <a:t>Mertiri</a:t>
            </a:r>
            <a:br>
              <a:rPr lang="en-GB" b="1" dirty="0">
                <a:latin typeface="Open Sans"/>
                <a:ea typeface="Open Sans"/>
                <a:cs typeface="Open Sans"/>
              </a:rPr>
            </a:br>
            <a:r>
              <a:rPr lang="en-GB" b="1" dirty="0">
                <a:latin typeface="Open Sans"/>
                <a:ea typeface="Open Sans"/>
                <a:cs typeface="Open Sans"/>
              </a:rPr>
              <a:t>Student ID:</a:t>
            </a:r>
            <a:r>
              <a:rPr lang="en-GB" dirty="0">
                <a:latin typeface="Open Sans"/>
                <a:ea typeface="Open Sans"/>
                <a:cs typeface="Open Sans"/>
              </a:rPr>
              <a:t> </a:t>
            </a:r>
            <a:r>
              <a:rPr lang="en-GB" b="0" dirty="0">
                <a:latin typeface="Open Sans"/>
                <a:ea typeface="Open Sans"/>
                <a:cs typeface="Open Sans"/>
              </a:rPr>
              <a:t>2324432</a:t>
            </a:r>
            <a:endParaRPr lang="en-US" b="0"/>
          </a:p>
          <a:p>
            <a:pPr>
              <a:lnSpc>
                <a:spcPct val="90000"/>
              </a:lnSpc>
            </a:pPr>
            <a:br>
              <a:rPr lang="en-US" sz="2100" dirty="0"/>
            </a:br>
            <a:endParaRPr lang="en-US" sz="21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540D2-09DE-154E-B497-8169D2D7E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>
                <a:latin typeface="Open Sans"/>
                <a:ea typeface="Open Sans"/>
                <a:cs typeface="Open Sans"/>
              </a:rPr>
              <a:t>Use of AI Acknowledgement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3B28E-63C8-DE9B-74FB-39DFC8FC9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I </a:t>
            </a:r>
            <a:r>
              <a:rPr lang="en-GB" sz="2400" dirty="0" err="1">
                <a:ea typeface="+mn-lt"/>
                <a:cs typeface="+mn-lt"/>
              </a:rPr>
              <a:t>Elizjana</a:t>
            </a:r>
            <a:r>
              <a:rPr lang="en-GB" sz="2400" dirty="0">
                <a:ea typeface="+mn-lt"/>
                <a:cs typeface="+mn-lt"/>
              </a:rPr>
              <a:t> </a:t>
            </a:r>
            <a:r>
              <a:rPr lang="en-GB" sz="2400" dirty="0" err="1">
                <a:ea typeface="+mn-lt"/>
                <a:cs typeface="+mn-lt"/>
              </a:rPr>
              <a:t>Mertiri</a:t>
            </a:r>
            <a:r>
              <a:rPr lang="en-GB" sz="2400" dirty="0">
                <a:ea typeface="+mn-lt"/>
                <a:cs typeface="+mn-lt"/>
              </a:rPr>
              <a:t> I confirm that this work is my own and has been completed without the use of artificial intelligence tools. All sources used have been properly acknowledged.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A563D-B32A-6C2D-161D-BD004F7A0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9F31-7541-400E-9A75-E010AB503867}" type="datetime1"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55B1F-7634-B860-FE96-38BE7F437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BA910-770E-FB60-937B-B29668A68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538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0D4D906-30A5-01D2-8EC7-F623BD175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09600"/>
            <a:ext cx="5737859" cy="1097280"/>
          </a:xfrm>
        </p:spPr>
        <p:txBody>
          <a:bodyPr>
            <a:normAutofit/>
          </a:bodyPr>
          <a:lstStyle/>
          <a:p>
            <a:r>
              <a:rPr lang="en-GB" dirty="0"/>
              <a:t>Introdu</a:t>
            </a:r>
            <a:r>
              <a:rPr lang="en-GB"/>
              <a:t>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38E12-30C8-0625-E5B3-B51ADDAD1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7" y="1166746"/>
            <a:ext cx="8958387" cy="54066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2400" b="1" dirty="0">
              <a:latin typeface="Open Sans"/>
              <a:ea typeface="Open Sans"/>
              <a:cs typeface="Open Sans"/>
            </a:endParaRPr>
          </a:p>
          <a:p>
            <a:pPr>
              <a:lnSpc>
                <a:spcPct val="110000"/>
              </a:lnSpc>
            </a:pPr>
            <a:r>
              <a:rPr lang="en-GB" sz="2400">
                <a:ea typeface="+mn-lt"/>
                <a:cs typeface="+mn-lt"/>
              </a:rPr>
              <a:t>Telemedicine in UK Health and Social Care</a:t>
            </a:r>
            <a:endParaRPr lang="en-GB" sz="2400">
              <a:latin typeface="Open Sans"/>
              <a:ea typeface="Open Sans"/>
              <a:cs typeface="Open Sans"/>
            </a:endParaRPr>
          </a:p>
          <a:p>
            <a:pPr>
              <a:lnSpc>
                <a:spcPct val="110000"/>
              </a:lnSpc>
            </a:pPr>
            <a:r>
              <a:rPr lang="en-GB" sz="2400">
                <a:ea typeface="+mn-lt"/>
                <a:cs typeface="+mn-lt"/>
              </a:rPr>
              <a:t>Digital technology is changing healthcare in the UK. </a:t>
            </a:r>
            <a:endParaRPr lang="en-GB" sz="2400"/>
          </a:p>
          <a:p>
            <a:pPr>
              <a:lnSpc>
                <a:spcPct val="110000"/>
              </a:lnSpc>
            </a:pPr>
            <a:r>
              <a:rPr lang="en-GB" sz="2400" dirty="0">
                <a:ea typeface="+mn-lt"/>
                <a:cs typeface="+mn-lt"/>
              </a:rPr>
              <a:t>NHS faces high demand, staff shortages and budget limits. </a:t>
            </a:r>
            <a:endParaRPr lang="en-GB" sz="2400"/>
          </a:p>
          <a:p>
            <a:pPr>
              <a:lnSpc>
                <a:spcPct val="110000"/>
              </a:lnSpc>
            </a:pPr>
            <a:r>
              <a:rPr lang="en-GB" sz="2400">
                <a:ea typeface="+mn-lt"/>
                <a:cs typeface="+mn-lt"/>
              </a:rPr>
              <a:t>Telemedicine helps doctors and patients communicate remotely. </a:t>
            </a:r>
            <a:endParaRPr lang="en-GB" sz="2400"/>
          </a:p>
          <a:p>
            <a:pPr>
              <a:lnSpc>
                <a:spcPct val="110000"/>
              </a:lnSpc>
            </a:pPr>
            <a:r>
              <a:rPr lang="en-GB" sz="2400">
                <a:ea typeface="+mn-lt"/>
                <a:cs typeface="+mn-lt"/>
              </a:rPr>
              <a:t>Video calls, phone calls, and online messaging are used.</a:t>
            </a:r>
            <a:endParaRPr lang="en-GB" sz="2400"/>
          </a:p>
          <a:p>
            <a:pPr>
              <a:lnSpc>
                <a:spcPct val="110000"/>
              </a:lnSpc>
            </a:pPr>
            <a:r>
              <a:rPr lang="en-US" sz="2400" b="1">
                <a:ea typeface="+mn-lt"/>
                <a:cs typeface="+mn-lt"/>
              </a:rPr>
              <a:t>Telemedicine Video:</a:t>
            </a:r>
            <a:br>
              <a:rPr lang="en-US" sz="2400" b="1" dirty="0">
                <a:ea typeface="+mn-lt"/>
                <a:cs typeface="+mn-lt"/>
              </a:rPr>
            </a:br>
            <a:r>
              <a:rPr lang="en-US" sz="2400" b="1">
                <a:ea typeface="+mn-lt"/>
                <a:cs typeface="+mn-lt"/>
              </a:rPr>
              <a:t> ▶ </a:t>
            </a:r>
            <a:r>
              <a:rPr lang="en-US" sz="2400" dirty="0">
                <a:ea typeface="+mn-lt"/>
                <a:cs typeface="+mn-lt"/>
                <a:hlinkClick r:id="rId2"/>
              </a:rPr>
              <a:t>https://www.youtube.com/watch?v=UsxA2phUHfA</a:t>
            </a:r>
            <a:r>
              <a:rPr lang="en-US" sz="2400" dirty="0"/>
              <a:t>   </a:t>
            </a:r>
            <a:r>
              <a:rPr lang="en-US" sz="2400">
                <a:ea typeface="+mn-lt"/>
                <a:cs typeface="+mn-lt"/>
              </a:rPr>
              <a:t>“Telemedicine has been in the UK since 1998 and grew fast during COVID‑19 (WHO, 2019).</a:t>
            </a:r>
            <a:r>
              <a:rPr lang="en-US">
                <a:ea typeface="+mn-lt"/>
                <a:cs typeface="+mn-lt"/>
              </a:rPr>
              <a:t>”</a:t>
            </a:r>
            <a:br>
              <a:rPr lang="en-US" dirty="0"/>
            </a:br>
            <a:endParaRPr lang="en-US" sz="1400"/>
          </a:p>
        </p:txBody>
      </p:sp>
      <p:pic>
        <p:nvPicPr>
          <p:cNvPr id="9" name="Graphic 8" descr="Doctor">
            <a:extLst>
              <a:ext uri="{FF2B5EF4-FFF2-40B4-BE49-F238E27FC236}">
                <a16:creationId xmlns:a16="http://schemas.microsoft.com/office/drawing/2014/main" id="{4E4B44BA-16D3-03FD-FE02-AB47D8B434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90349" y="1047367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335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102E1-9BEE-54B2-B1C2-F28031FFA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5" y="192657"/>
            <a:ext cx="6034187" cy="60845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Open Sans"/>
                <a:ea typeface="Open Sans"/>
                <a:cs typeface="Open Sans"/>
              </a:rPr>
              <a:t>Impact on Workforce</a:t>
            </a:r>
            <a:endParaRPr lang="en-US"/>
          </a:p>
          <a:p>
            <a:pPr>
              <a:lnSpc>
                <a:spcPct val="90000"/>
              </a:lnSpc>
            </a:pPr>
            <a:br>
              <a:rPr lang="en-US" sz="2200" dirty="0"/>
            </a:br>
            <a:endParaRPr lang="en-US" sz="220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0F92C6A8-048B-931E-45D4-2AC3F39C6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0" y="979841"/>
            <a:ext cx="9599769" cy="587879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>
                <a:latin typeface="Open Sans"/>
                <a:ea typeface="Open Sans"/>
                <a:cs typeface="Open Sans"/>
              </a:rPr>
              <a:t>Healthcare staff now need digital skills alongside clinical knowledge to deliver remote care (Health Education England, 2019). </a:t>
            </a:r>
            <a:endParaRPr lang="en-GB" sz="2400" dirty="0">
              <a:latin typeface="Open Sans"/>
              <a:ea typeface="Open Sans"/>
              <a:cs typeface="Open Sans"/>
            </a:endParaRPr>
          </a:p>
          <a:p>
            <a:pPr>
              <a:lnSpc>
                <a:spcPct val="110000"/>
              </a:lnSpc>
            </a:pPr>
            <a:r>
              <a:rPr lang="en-GB" sz="2400" dirty="0">
                <a:latin typeface="Open Sans"/>
                <a:ea typeface="Open Sans"/>
                <a:cs typeface="Open Sans"/>
              </a:rPr>
              <a:t>Telemedicine can save travel time, but may increase mental effort and reduce confidence without physical exams (Greenhalgh et al., 2020). </a:t>
            </a:r>
          </a:p>
          <a:p>
            <a:pPr>
              <a:lnSpc>
                <a:spcPct val="110000"/>
              </a:lnSpc>
            </a:pPr>
            <a:r>
              <a:rPr lang="en-GB" sz="2400">
                <a:latin typeface="Open Sans"/>
                <a:ea typeface="Open Sans"/>
                <a:cs typeface="Open Sans"/>
              </a:rPr>
              <a:t>Remote consultations limit non-verbal cues, making it harder to detect emotional or safeguarding concerns (Shaw et al., 2022). </a:t>
            </a:r>
            <a:endParaRPr lang="en-GB" sz="2400" dirty="0">
              <a:latin typeface="Open Sans"/>
              <a:ea typeface="Open Sans"/>
              <a:cs typeface="Open Sans"/>
            </a:endParaRPr>
          </a:p>
          <a:p>
            <a:pPr>
              <a:lnSpc>
                <a:spcPct val="110000"/>
              </a:lnSpc>
            </a:pPr>
            <a:r>
              <a:rPr lang="en-GB" sz="2400">
                <a:latin typeface="Open Sans"/>
                <a:ea typeface="Open Sans"/>
                <a:cs typeface="Open Sans"/>
              </a:rPr>
              <a:t>Not all staff are equally confident with technology; training and support are essential to avoid stress (Shanafelt et al., 2020). </a:t>
            </a:r>
            <a:endParaRPr lang="en-GB" sz="2400" dirty="0">
              <a:latin typeface="Open Sans"/>
              <a:ea typeface="Open Sans"/>
              <a:cs typeface="Open Sans"/>
            </a:endParaRPr>
          </a:p>
          <a:p>
            <a:pPr>
              <a:lnSpc>
                <a:spcPct val="110000"/>
              </a:lnSpc>
            </a:pPr>
            <a:r>
              <a:rPr lang="en-GB" sz="2400">
                <a:latin typeface="Open Sans"/>
                <a:ea typeface="Open Sans"/>
                <a:cs typeface="Open Sans"/>
              </a:rPr>
              <a:t>Telemedicine allows flexible working and better collaboration across locations, but needs ongoing workforce investment (Nuffield Trust, 2023).</a:t>
            </a:r>
          </a:p>
          <a:p>
            <a:pPr>
              <a:lnSpc>
                <a:spcPct val="110000"/>
              </a:lnSpc>
            </a:pPr>
            <a:endParaRPr lang="en-GB" sz="1400"/>
          </a:p>
        </p:txBody>
      </p:sp>
      <p:pic>
        <p:nvPicPr>
          <p:cNvPr id="14" name="Picture 13" descr="Top view of emergency medical kit on a dark wood">
            <a:extLst>
              <a:ext uri="{FF2B5EF4-FFF2-40B4-BE49-F238E27FC236}">
                <a16:creationId xmlns:a16="http://schemas.microsoft.com/office/drawing/2014/main" id="{5AC07211-E47E-64B3-878A-D35271B5C8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255" r="7532" b="-3"/>
          <a:stretch>
            <a:fillRect/>
          </a:stretch>
        </p:blipFill>
        <p:spPr>
          <a:xfrm>
            <a:off x="9115265" y="186913"/>
            <a:ext cx="2916928" cy="20990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84A340-2DD7-7612-5856-2D042652DF7C}"/>
              </a:ext>
            </a:extLst>
          </p:cNvPr>
          <p:cNvSpPr txBox="1"/>
          <p:nvPr/>
        </p:nvSpPr>
        <p:spPr>
          <a:xfrm>
            <a:off x="9733154" y="2290472"/>
            <a:ext cx="22975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First aid kit with medicine and pills. Available at :View images in </a:t>
            </a:r>
            <a:r>
              <a:rPr lang="en-GB" dirty="0" err="1"/>
              <a:t>Pexels</a:t>
            </a:r>
            <a:r>
              <a:rPr lang="en-GB" dirty="0"/>
              <a:t> (Accessed:6 April 2026</a:t>
            </a:r>
          </a:p>
        </p:txBody>
      </p:sp>
    </p:spTree>
    <p:extLst>
      <p:ext uri="{BB962C8B-B14F-4D97-AF65-F5344CB8AC3E}">
        <p14:creationId xmlns:p14="http://schemas.microsoft.com/office/powerpoint/2010/main" val="343307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F4F05-494E-8151-8B01-D5DC3A91A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759" y="468702"/>
            <a:ext cx="6604611" cy="364035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Open Sans"/>
                <a:ea typeface="Open Sans"/>
                <a:cs typeface="Open Sans"/>
              </a:rPr>
              <a:t>Impact on service delivery </a:t>
            </a:r>
            <a:endParaRPr lang="en-US"/>
          </a:p>
          <a:p>
            <a:pPr>
              <a:lnSpc>
                <a:spcPct val="90000"/>
              </a:lnSpc>
            </a:pPr>
            <a:br>
              <a:rPr lang="en-US" sz="2300" dirty="0"/>
            </a:br>
            <a:endParaRPr lang="en-US" sz="2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62C50-7634-22F4-3D9C-6F13A6549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6" y="1126490"/>
            <a:ext cx="6460839" cy="5732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>
                <a:ea typeface="+mn-lt"/>
                <a:cs typeface="+mn-lt"/>
              </a:rPr>
              <a:t>Most NHS appointments were face-to-face before COVID‑19. </a:t>
            </a:r>
            <a:endParaRPr lang="en-GB" sz="2400"/>
          </a:p>
          <a:p>
            <a:pPr>
              <a:lnSpc>
                <a:spcPct val="110000"/>
              </a:lnSpc>
            </a:pPr>
            <a:r>
              <a:rPr lang="en-GB" sz="2400">
                <a:ea typeface="+mn-lt"/>
                <a:cs typeface="+mn-lt"/>
              </a:rPr>
              <a:t>Telemedicine lets patients see doctors from home via phone or video. </a:t>
            </a:r>
            <a:endParaRPr lang="en-GB" sz="2400"/>
          </a:p>
          <a:p>
            <a:pPr>
              <a:lnSpc>
                <a:spcPct val="110000"/>
              </a:lnSpc>
            </a:pPr>
            <a:r>
              <a:rPr lang="en-GB" sz="2400" dirty="0">
                <a:ea typeface="+mn-lt"/>
                <a:cs typeface="+mn-lt"/>
              </a:rPr>
              <a:t>Some remote visits may need extra follow-ups, so workload isn’t always reduced. </a:t>
            </a:r>
            <a:endParaRPr lang="en-GB" sz="2400"/>
          </a:p>
          <a:p>
            <a:pPr>
              <a:lnSpc>
                <a:spcPct val="110000"/>
              </a:lnSpc>
            </a:pPr>
            <a:r>
              <a:rPr lang="en-GB" sz="2400">
                <a:ea typeface="+mn-lt"/>
                <a:cs typeface="+mn-lt"/>
              </a:rPr>
              <a:t>Harder to notice body language or subtle health signs in virtual consultations. </a:t>
            </a:r>
            <a:endParaRPr lang="en-GB" sz="2400"/>
          </a:p>
          <a:p>
            <a:pPr>
              <a:lnSpc>
                <a:spcPct val="110000"/>
              </a:lnSpc>
            </a:pPr>
            <a:r>
              <a:rPr lang="en-GB" sz="2400">
                <a:ea typeface="+mn-lt"/>
                <a:cs typeface="+mn-lt"/>
              </a:rPr>
              <a:t>Needs good internet, digital platforms, and staff training; combining online + in-person works best (Murphy et al., 2021).</a:t>
            </a:r>
            <a:endParaRPr lang="en-GB" sz="2400"/>
          </a:p>
          <a:p>
            <a:pPr>
              <a:lnSpc>
                <a:spcPct val="110000"/>
              </a:lnSpc>
            </a:pPr>
            <a:endParaRPr lang="en-GB" sz="1700" u="sng">
              <a:highlight>
                <a:srgbClr val="F4F4F4"/>
              </a:highlight>
              <a:latin typeface="Lato"/>
              <a:ea typeface="Lato"/>
              <a:cs typeface="Lato"/>
            </a:endParaRPr>
          </a:p>
          <a:p>
            <a:pPr>
              <a:lnSpc>
                <a:spcPct val="110000"/>
              </a:lnSpc>
            </a:pPr>
            <a:endParaRPr lang="en-GB" sz="1700"/>
          </a:p>
        </p:txBody>
      </p:sp>
      <p:pic>
        <p:nvPicPr>
          <p:cNvPr id="4" name="Picture 3" descr="She doesn't need a prescription for this tablet">
            <a:extLst>
              <a:ext uri="{FF2B5EF4-FFF2-40B4-BE49-F238E27FC236}">
                <a16:creationId xmlns:a16="http://schemas.microsoft.com/office/drawing/2014/main" id="{13D992A1-A86B-9BA6-731C-F74878A17C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2" t="-1700" r="15985" b="1700"/>
          <a:stretch>
            <a:fillRect/>
          </a:stretch>
        </p:blipFill>
        <p:spPr>
          <a:xfrm>
            <a:off x="6461881" y="-5752"/>
            <a:ext cx="5508493" cy="44478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E1D636-ED6F-A44E-C766-8A7C873804BD}"/>
              </a:ext>
            </a:extLst>
          </p:cNvPr>
          <p:cNvSpPr txBox="1"/>
          <p:nvPr/>
        </p:nvSpPr>
        <p:spPr>
          <a:xfrm>
            <a:off x="8818751" y="461129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(Westford </a:t>
            </a:r>
          </a:p>
          <a:p>
            <a:r>
              <a:rPr lang="en-GB"/>
              <a:t>Uni Online,2023)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11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DE13D-207E-F428-1B1D-46A7DF8C7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592" y="246715"/>
            <a:ext cx="11086208" cy="384636"/>
          </a:xfrm>
        </p:spPr>
        <p:txBody>
          <a:bodyPr anchor="t">
            <a:normAutofit fontScale="90000"/>
          </a:bodyPr>
          <a:lstStyle/>
          <a:p>
            <a:r>
              <a:rPr lang="en-GB"/>
              <a:t>Impact on Patients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DC48E-E0D3-E8F8-7BDC-04798E4037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99" y="617927"/>
            <a:ext cx="7410088" cy="623477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/>
              <a:t>Telemedicine</a:t>
            </a:r>
            <a:r>
              <a:rPr lang="en-GB" sz="2400" dirty="0"/>
              <a:t> saves travel time and reduces costs. </a:t>
            </a:r>
            <a:endParaRPr lang="en-US" sz="2400"/>
          </a:p>
          <a:p>
            <a:pPr>
              <a:lnSpc>
                <a:spcPct val="110000"/>
              </a:lnSpc>
            </a:pPr>
            <a:r>
              <a:rPr lang="en-GB" sz="2400"/>
              <a:t>Makes healthcare more accessible for people with chronic illnesses or mobility issues.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 dirty="0"/>
              <a:t>Patients can get advice faster, supporting early treatment and preventive care. </a:t>
            </a:r>
          </a:p>
          <a:p>
            <a:pPr>
              <a:lnSpc>
                <a:spcPct val="110000"/>
              </a:lnSpc>
            </a:pPr>
            <a:r>
              <a:rPr lang="en-GB" sz="2400"/>
              <a:t>Remote appointments may reduce non-verbal communication, making it harder to build trust.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Some groups face digital barriers, risking unequal access (Office for National Statistics, 2022).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Privacy can be a concern if patients lack private space at home(Marmot et al., 2020)</a:t>
            </a:r>
            <a:r>
              <a:rPr lang="en-GB"/>
              <a:t>.</a:t>
            </a:r>
          </a:p>
          <a:p>
            <a:pPr>
              <a:lnSpc>
                <a:spcPct val="110000"/>
              </a:lnSpc>
            </a:pPr>
            <a:endParaRPr lang="en-GB" sz="1600"/>
          </a:p>
          <a:p>
            <a:pPr>
              <a:lnSpc>
                <a:spcPct val="110000"/>
              </a:lnSpc>
            </a:pPr>
            <a:endParaRPr lang="en-GB" sz="160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FC7DA76B-E862-485B-C238-CFA39AA674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1DB21C6-6466-4ED0-9289-04917D38CA36}" type="datetime1">
              <a:pPr>
                <a:spcAft>
                  <a:spcPts val="600"/>
                </a:spcAft>
              </a:pPr>
              <a:t>4/6/2026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BC2B4FA-531D-CBF3-2803-5CBB11695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FC356846-E1F3-867E-13A4-4D357D230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5" name="Picture 4" descr="A screenshot of a web page&#10;&#10;AI-generated content may be incorrect.">
            <a:extLst>
              <a:ext uri="{FF2B5EF4-FFF2-40B4-BE49-F238E27FC236}">
                <a16:creationId xmlns:a16="http://schemas.microsoft.com/office/drawing/2014/main" id="{358188B5-4251-15CE-7241-1916881241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611" t="21721" r="9647" b="33830"/>
          <a:stretch>
            <a:fillRect/>
          </a:stretch>
        </p:blipFill>
        <p:spPr>
          <a:xfrm flipH="1">
            <a:off x="7414772" y="822460"/>
            <a:ext cx="4431565" cy="38423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18EE47-5368-3A44-3E28-D597C8A0CB9B}"/>
              </a:ext>
            </a:extLst>
          </p:cNvPr>
          <p:cNvSpPr txBox="1"/>
          <p:nvPr/>
        </p:nvSpPr>
        <p:spPr>
          <a:xfrm>
            <a:off x="7676232" y="4804594"/>
            <a:ext cx="38933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Source: Westford Online (2023)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268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8C12B-1D03-F273-7814-C15F041C7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6264974"/>
          </a:xfrm>
        </p:spPr>
        <p:txBody>
          <a:bodyPr anchor="t">
            <a:normAutofit/>
          </a:bodyPr>
          <a:lstStyle/>
          <a:p>
            <a:r>
              <a:rPr lang="en-GB"/>
              <a:t>Impact to community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B75B6-41ED-E744-7D24-778DDD1DE8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0" y="1121135"/>
            <a:ext cx="8315861" cy="532899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/>
              <a:t>Telemedicine reduces travel, helping people in rural areas access healthcare.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Supports infection control by limiting physical contact in clinics (World Health Organization, 2019).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Can help families by reducing time and cost for attending appointments.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Public health benefits include earlier intervention and monitoring of health conditions.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Communities without internet or digital skills may miss out, risking inequality (The King’s Fund, 2021).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 dirty="0"/>
              <a:t>Involving communities in service design makes digital </a:t>
            </a:r>
            <a:r>
              <a:rPr lang="en-GB" sz="2400" dirty="0">
                <a:ea typeface="+mn-lt"/>
                <a:cs typeface="+mn-lt"/>
              </a:rPr>
              <a:t>healthcare </a:t>
            </a:r>
            <a:r>
              <a:rPr lang="en-GB" sz="2400">
                <a:ea typeface="+mn-lt"/>
                <a:cs typeface="+mn-lt"/>
              </a:rPr>
              <a:t>inclusive and easy to use.</a:t>
            </a:r>
            <a:br>
              <a:rPr lang="en-US" sz="2400" dirty="0"/>
            </a:br>
            <a:endParaRPr lang="en-US"/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7" name="Picture 6" descr="Telemedicine visits accounted for more than 60% of patient care at New York community health centers during the peak of the COVID-19 pandemic in spring 2020, finds a new study by researchers at NYU School of Global Public Health.">
            <a:extLst>
              <a:ext uri="{FF2B5EF4-FFF2-40B4-BE49-F238E27FC236}">
                <a16:creationId xmlns:a16="http://schemas.microsoft.com/office/drawing/2014/main" id="{9E9E073D-1BBD-F2D9-F87D-6787331AA4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7" r="20016" b="-1"/>
          <a:stretch>
            <a:fillRect/>
          </a:stretch>
        </p:blipFill>
        <p:spPr>
          <a:xfrm>
            <a:off x="8472579" y="546039"/>
            <a:ext cx="3470695" cy="26404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262F0-778F-B167-A872-76B4586225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CDE1A9A-9F16-4155-8F90-0A13EBC11E97}" type="datetime1">
              <a:rPr lang="en-US"/>
              <a:pPr>
                <a:spcAft>
                  <a:spcPts val="600"/>
                </a:spcAft>
              </a:pPr>
              <a:t>4/6/2026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4FA87-F321-67D7-D504-5D79AC6AE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B1E2FF-B704-6806-D47A-D4A2FDDCB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D634DB-6CCC-A45E-6CE5-0504F1FDC23A}"/>
              </a:ext>
            </a:extLst>
          </p:cNvPr>
          <p:cNvSpPr txBox="1"/>
          <p:nvPr/>
        </p:nvSpPr>
        <p:spPr>
          <a:xfrm>
            <a:off x="8417783" y="3321170"/>
            <a:ext cx="321765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Telemedicine consultation image (n.d.)Google Images (accessed :6April </a:t>
            </a:r>
            <a:r>
              <a:rPr lang="en-GB"/>
              <a:t>2026).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396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831CB-6327-90A0-5109-9E4BC6A7A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460" y="548640"/>
            <a:ext cx="11129340" cy="399013"/>
          </a:xfrm>
        </p:spPr>
        <p:txBody>
          <a:bodyPr anchor="t">
            <a:normAutofit fontScale="90000"/>
          </a:bodyPr>
          <a:lstStyle/>
          <a:p>
            <a:r>
              <a:rPr lang="en-GB"/>
              <a:t>Challenges of Telemedicine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997F1-4199-79BF-1297-D928412647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5578" y="948609"/>
            <a:ext cx="8430881" cy="590409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/>
              <a:t>Some patients do not have internet or devices, so they cannot access remote care.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Technical issues like poor connection can interrupt consultations.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Harder to read body language, which may affect communication and understanding.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Some patients need extra follow-up appointments, increasing workload.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/>
              <a:t>Staff may feel less confident using technology without proper training. </a:t>
            </a:r>
            <a:endParaRPr lang="en-GB" sz="2400" dirty="0"/>
          </a:p>
          <a:p>
            <a:pPr>
              <a:lnSpc>
                <a:spcPct val="110000"/>
              </a:lnSpc>
            </a:pPr>
            <a:r>
              <a:rPr lang="en-GB" sz="2400" dirty="0"/>
              <a:t>Not suitable for serious or complex conditions that need physical checks (Greenhalgh et al., 2020; Office for </a:t>
            </a:r>
            <a:r>
              <a:rPr lang="en-GB" sz="2400"/>
              <a:t>National </a:t>
            </a:r>
            <a:r>
              <a:rPr lang="en-GB" sz="2400" dirty="0"/>
              <a:t>Statistics,2022) </a:t>
            </a:r>
            <a:r>
              <a:rPr lang="en-GB" dirty="0"/>
              <a:t>                                                                                                                                          </a:t>
            </a:r>
            <a:endParaRPr lang="en-GB" dirty="0">
              <a:ea typeface="+mn-lt"/>
              <a:cs typeface="+mn-lt"/>
            </a:endParaRPr>
          </a:p>
        </p:txBody>
      </p:sp>
      <p:pic>
        <p:nvPicPr>
          <p:cNvPr id="7" name="Picture 6" descr="A group of people sitting at a table with laptops&#10;&#10;AI-generated content may be incorrect.">
            <a:extLst>
              <a:ext uri="{FF2B5EF4-FFF2-40B4-BE49-F238E27FC236}">
                <a16:creationId xmlns:a16="http://schemas.microsoft.com/office/drawing/2014/main" id="{86AFCAFB-7D88-BBE7-A18F-F8A43171A5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14" r="99" b="-1"/>
          <a:stretch>
            <a:fillRect/>
          </a:stretch>
        </p:blipFill>
        <p:spPr>
          <a:xfrm>
            <a:off x="8271294" y="-299"/>
            <a:ext cx="3916393" cy="330179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E3C42-A61E-3DE5-5CC7-6DEAFC3D8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34FDDD8-ED7B-45E0-9CA3-EEB7A4FA89C5}" type="datetime1">
              <a:rPr lang="en-US"/>
              <a:pPr>
                <a:spcAft>
                  <a:spcPts val="600"/>
                </a:spcAft>
              </a:pPr>
              <a:t>4/6/2026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6BA09-13A6-5F34-5160-3E2A0256F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5A523-9EAA-F5C1-39C9-60A3F719C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A8CF67-90B2-D178-DB33-7A3B91F2F7A3}"/>
              </a:ext>
            </a:extLst>
          </p:cNvPr>
          <p:cNvSpPr txBox="1"/>
          <p:nvPr/>
        </p:nvSpPr>
        <p:spPr>
          <a:xfrm>
            <a:off x="9537300" y="4267200"/>
            <a:ext cx="3145766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                                           Source: </a:t>
            </a:r>
            <a:r>
              <a:rPr lang="en-GB" sz="2000" dirty="0" err="1"/>
              <a:t>Unsplash</a:t>
            </a:r>
            <a:r>
              <a:rPr lang="en-GB" sz="2000" dirty="0"/>
              <a:t>(</a:t>
            </a:r>
            <a:r>
              <a:rPr lang="en-GB" sz="2000" dirty="0" err="1"/>
              <a:t>n.d</a:t>
            </a:r>
            <a:r>
              <a:rPr lang="en-GB" sz="2000" dirty="0"/>
              <a:t>)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226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6C86D-CE3D-4313-6AC3-3590BC37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>
                <a:latin typeface="Open Sans"/>
                <a:ea typeface="Open Sans"/>
                <a:cs typeface="Open Sans"/>
              </a:rPr>
              <a:t>Recommendations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26EED-1359-C26F-5457-B7649C3419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ea typeface="+mn-lt"/>
                <a:cs typeface="+mn-lt"/>
              </a:rPr>
              <a:t>Provide training for healthcare staff to improve digital skills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Ensure patients have access to internet and devices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Use a blended approach with online and face to face care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Improve technology systems to reduce technical problems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Protect patient privacy during online consultations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Involve patients and communities to make services easier for us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0AFD5-6825-8DB0-0BB8-FF8691EFA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FE46-B5F1-4A6C-BC59-8C85EFBE01B7}" type="datetime1"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6DDD7-C2E0-5A9F-C59E-051596AAD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E36E72-1509-3898-DD70-69BCD8F75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874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73E6B-4223-E5C4-B37D-1E70F0F71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1DABC-B74A-C10A-E290-EF7FA2DA4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081" y="1399231"/>
            <a:ext cx="11056145" cy="49101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ea typeface="+mn-lt"/>
                <a:cs typeface="+mn-lt"/>
              </a:rPr>
              <a:t>Telemedicine is now part of UK healthcare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It improved access and flexibility during COVID-19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Not everyone benefits equally due to digital barriers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Staff need training to use technology effectively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Best used with both online and face to face care</a:t>
            </a:r>
            <a:endParaRPr lang="en-GB" sz="240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9C93F-6260-3E1B-39EA-A96F471A4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A9C78-7705-410A-B720-D057FD88F9AE}" type="datetime1"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A5D77-6EE2-16EB-A93D-E2612D45E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5E4DD-8426-7748-130B-A35C2F58C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060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0AE9D-9897-D9C6-5C02-7AB6AF163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Referenc</a:t>
            </a:r>
            <a:r>
              <a:rPr lang="en-GB">
                <a:solidFill>
                  <a:srgbClr val="000000"/>
                </a:solidFill>
                <a:latin typeface="Neue Haas Grotesk Text Pro"/>
              </a:rPr>
              <a:t>es                                                     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9D531-9DAE-6CF6-AC53-0C740D4CC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579" y="996665"/>
            <a:ext cx="12076937" cy="761307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ea typeface="+mn-lt"/>
                <a:cs typeface="+mn-lt"/>
              </a:rPr>
              <a:t>Greenhalgh, T., </a:t>
            </a:r>
            <a:r>
              <a:rPr lang="en-GB" sz="1600" dirty="0" err="1">
                <a:ea typeface="+mn-lt"/>
                <a:cs typeface="+mn-lt"/>
              </a:rPr>
              <a:t>Wherton</a:t>
            </a:r>
            <a:r>
              <a:rPr lang="en-GB" sz="1600" dirty="0">
                <a:ea typeface="+mn-lt"/>
                <a:cs typeface="+mn-lt"/>
              </a:rPr>
              <a:t>, J., Shaw, S. and Morrison, C. (2020) ‘Video consultations for COVID-19’, </a:t>
            </a:r>
            <a:r>
              <a:rPr lang="en-GB" sz="1600" i="1" dirty="0">
                <a:ea typeface="+mn-lt"/>
                <a:cs typeface="+mn-lt"/>
              </a:rPr>
              <a:t>BMJ</a:t>
            </a:r>
            <a:r>
              <a:rPr lang="en-GB" sz="1600" dirty="0">
                <a:ea typeface="+mn-lt"/>
                <a:cs typeface="+mn-lt"/>
              </a:rPr>
              <a:t>, 368, m998.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Health Education England (2019) </a:t>
            </a:r>
            <a:r>
              <a:rPr lang="en-GB" sz="1600" i="1">
                <a:ea typeface="+mn-lt"/>
                <a:cs typeface="+mn-lt"/>
              </a:rPr>
              <a:t>The Topol Review: Preparing the healthcare workforce to deliver the digital future</a:t>
            </a:r>
            <a:r>
              <a:rPr lang="en-GB" sz="1600">
                <a:ea typeface="+mn-lt"/>
                <a:cs typeface="+mn-lt"/>
              </a:rPr>
              <a:t>. London: Health Education England.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Marmot, M., Allen, J., Boyce, T., Goldblatt, P. and Morrison, J. (2020) </a:t>
            </a:r>
            <a:r>
              <a:rPr lang="en-GB" sz="1600" i="1">
                <a:ea typeface="+mn-lt"/>
                <a:cs typeface="+mn-lt"/>
              </a:rPr>
              <a:t>Health Equity in England: The Marmot Review 10 Years On</a:t>
            </a:r>
            <a:r>
              <a:rPr lang="en-GB" sz="1600">
                <a:ea typeface="+mn-lt"/>
                <a:cs typeface="+mn-lt"/>
              </a:rPr>
              <a:t>. London: Institute of Health Equity.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Murphy, M., Scott, L., Salisbury, C., Turner, A., Scott, A., Denholm, R., Lewis, R., Iyer, G., Macleod, J. and Horwood, J. (2021) ‘Implementation of remote consulting in UK primary care following the COVID-19 pandemic: a mixed-methods longitudinal study’, </a:t>
            </a:r>
            <a:r>
              <a:rPr lang="en-GB" sz="1600" i="1">
                <a:ea typeface="+mn-lt"/>
                <a:cs typeface="+mn-lt"/>
              </a:rPr>
              <a:t>British Journal of General Practice</a:t>
            </a:r>
            <a:r>
              <a:rPr lang="en-GB" sz="1600">
                <a:ea typeface="+mn-lt"/>
                <a:cs typeface="+mn-lt"/>
              </a:rPr>
              <a:t>, 71(704), pp. e166–e177.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NHS England (2022) </a:t>
            </a:r>
            <a:r>
              <a:rPr lang="en-GB" sz="1600" i="1">
                <a:ea typeface="+mn-lt"/>
                <a:cs typeface="+mn-lt"/>
              </a:rPr>
              <a:t>Delivery plan for recovering access to primary care</a:t>
            </a:r>
            <a:r>
              <a:rPr lang="en-GB" sz="1600">
                <a:ea typeface="+mn-lt"/>
                <a:cs typeface="+mn-lt"/>
              </a:rPr>
              <a:t>. London: NHS England.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Nuffield Trust (2023) </a:t>
            </a:r>
            <a:r>
              <a:rPr lang="en-GB" sz="1600" i="1">
                <a:ea typeface="+mn-lt"/>
                <a:cs typeface="+mn-lt"/>
              </a:rPr>
              <a:t>The future of remote consultations in general practice</a:t>
            </a:r>
            <a:r>
              <a:rPr lang="en-GB" sz="1600">
                <a:ea typeface="+mn-lt"/>
                <a:cs typeface="+mn-lt"/>
              </a:rPr>
              <a:t>. London: Nuffield Trust.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Office for National Statistics (2022) </a:t>
            </a:r>
            <a:r>
              <a:rPr lang="en-GB" sz="1600" i="1">
                <a:ea typeface="+mn-lt"/>
                <a:cs typeface="+mn-lt"/>
              </a:rPr>
              <a:t>Exploring the UK’s digital divide</a:t>
            </a:r>
            <a:r>
              <a:rPr lang="en-GB" sz="1600">
                <a:ea typeface="+mn-lt"/>
                <a:cs typeface="+mn-lt"/>
              </a:rPr>
              <a:t>. London: ONS.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Shaw, S., Wharton, J., Vijayaraghavan, S., Morris, J., Bhattacharya, S. and Greenhalgh, T. (2022) ‘Advantages and limitations of virtual online consultations in a NHS acute trust’, </a:t>
            </a:r>
            <a:r>
              <a:rPr lang="en-GB" sz="1600" i="1" dirty="0">
                <a:ea typeface="+mn-lt"/>
                <a:cs typeface="+mn-lt"/>
              </a:rPr>
              <a:t>Journal of Medical Internet Research</a:t>
            </a:r>
            <a:r>
              <a:rPr lang="en-GB" sz="1600" dirty="0">
                <a:ea typeface="+mn-lt"/>
                <a:cs typeface="+mn-lt"/>
              </a:rPr>
              <a:t>, 24(1), e24330.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The King’s Fund (2021) </a:t>
            </a:r>
            <a:r>
              <a:rPr lang="en-GB" sz="1600" i="1">
                <a:ea typeface="+mn-lt"/>
                <a:cs typeface="+mn-lt"/>
              </a:rPr>
              <a:t>The digital NHS? An introduction to digital technology in the NHS</a:t>
            </a:r>
            <a:r>
              <a:rPr lang="en-GB" sz="1600">
                <a:ea typeface="+mn-lt"/>
                <a:cs typeface="+mn-lt"/>
              </a:rPr>
              <a:t>. London: The King’s Fund.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World Health Organization (2</a:t>
            </a:r>
            <a:r>
              <a:rPr lang="en-GB" sz="1800">
                <a:ea typeface="+mn-lt"/>
                <a:cs typeface="+mn-lt"/>
              </a:rPr>
              <a:t>019) </a:t>
            </a:r>
            <a:r>
              <a:rPr lang="en-GB" sz="1800" i="1">
                <a:ea typeface="+mn-lt"/>
                <a:cs typeface="+mn-lt"/>
              </a:rPr>
              <a:t>WHO guideline: Recommendations on digital interventions for health system strengthening</a:t>
            </a:r>
            <a:r>
              <a:rPr lang="en-GB" sz="1800">
                <a:ea typeface="+mn-lt"/>
                <a:cs typeface="+mn-lt"/>
              </a:rPr>
              <a:t>. Geneva: WHO.</a:t>
            </a:r>
            <a:endParaRPr lang="en-GB" sz="180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F8430-38F7-F3D6-75B5-9E6C12428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1706B-BEBE-4BA1-B03B-9B17EB0E1E2E}" type="datetime1">
              <a:t>4/6/2026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0E3908-7827-30CA-9877-C55B452D2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6BEC3-2BE0-CE52-B323-5D7A3AA93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52578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VanillaVTI</vt:lpstr>
      <vt:lpstr>Digital Transformation in the Health and Care Professions (BMHP6026) Component 2 Assessment   Student name: Elizjana Mertiri Student ID: 2324432  </vt:lpstr>
      <vt:lpstr>Use of AI Acknowledgement</vt:lpstr>
      <vt:lpstr>Introduction</vt:lpstr>
      <vt:lpstr>Impact on Workforce  </vt:lpstr>
      <vt:lpstr>Impact on service delivery   </vt:lpstr>
      <vt:lpstr>Impact on Patients</vt:lpstr>
      <vt:lpstr>Impact to community</vt:lpstr>
      <vt:lpstr>Challenges of Telemedicine</vt:lpstr>
      <vt:lpstr>Recommendations</vt:lpstr>
      <vt:lpstr>Conclusion</vt:lpstr>
      <vt:lpstr>References                                                    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577</cp:revision>
  <dcterms:created xsi:type="dcterms:W3CDTF">2026-03-30T13:20:15Z</dcterms:created>
  <dcterms:modified xsi:type="dcterms:W3CDTF">2026-04-06T21:49:44Z</dcterms:modified>
</cp:coreProperties>
</file>