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3" r:id="rId2"/>
    <p:sldId id="257" r:id="rId3"/>
    <p:sldId id="258" r:id="rId4"/>
    <p:sldId id="259" r:id="rId5"/>
    <p:sldId id="260" r:id="rId6"/>
    <p:sldId id="266" r:id="rId7"/>
    <p:sldId id="262"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7200"/>
    <a:srgbClr val="9622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AD769-471F-4FB2-A4B6-E18F417768E5}" v="28" dt="2022-02-25T21:01:05.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3792" autoAdjust="0"/>
  </p:normalViewPr>
  <p:slideViewPr>
    <p:cSldViewPr snapToGrid="0">
      <p:cViewPr varScale="1">
        <p:scale>
          <a:sx n="62" d="100"/>
          <a:sy n="62" d="100"/>
        </p:scale>
        <p:origin x="812" y="56"/>
      </p:cViewPr>
      <p:guideLst/>
    </p:cSldViewPr>
  </p:slideViewPr>
  <p:outlineViewPr>
    <p:cViewPr>
      <p:scale>
        <a:sx n="33" d="100"/>
        <a:sy n="33" d="100"/>
      </p:scale>
      <p:origin x="0" y="-1204"/>
    </p:cViewPr>
  </p:outlin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jarmusevica" userId="f96218ba79724e33" providerId="LiveId" clId="{957B21B6-B736-469A-B5CE-1F83B566A7A1}"/>
    <pc:docChg chg="undo custSel addSld delSld modSld">
      <pc:chgData name="olga jarmusevica" userId="f96218ba79724e33" providerId="LiveId" clId="{957B21B6-B736-469A-B5CE-1F83B566A7A1}" dt="2022-02-20T22:17:01.079" v="1811" actId="2696"/>
      <pc:docMkLst>
        <pc:docMk/>
      </pc:docMkLst>
      <pc:sldChg chg="modSp mod">
        <pc:chgData name="olga jarmusevica" userId="f96218ba79724e33" providerId="LiveId" clId="{957B21B6-B736-469A-B5CE-1F83B566A7A1}" dt="2022-02-15T23:04:07.909" v="307" actId="20577"/>
        <pc:sldMkLst>
          <pc:docMk/>
          <pc:sldMk cId="2585576620" sldId="257"/>
        </pc:sldMkLst>
        <pc:spChg chg="mod">
          <ac:chgData name="olga jarmusevica" userId="f96218ba79724e33" providerId="LiveId" clId="{957B21B6-B736-469A-B5CE-1F83B566A7A1}" dt="2022-02-15T22:55:51.685" v="191" actId="113"/>
          <ac:spMkLst>
            <pc:docMk/>
            <pc:sldMk cId="2585576620" sldId="257"/>
            <ac:spMk id="2" creationId="{ADF102D2-06A4-4F74-9C96-B54D4157FA86}"/>
          </ac:spMkLst>
        </pc:spChg>
        <pc:spChg chg="mod">
          <ac:chgData name="olga jarmusevica" userId="f96218ba79724e33" providerId="LiveId" clId="{957B21B6-B736-469A-B5CE-1F83B566A7A1}" dt="2022-02-15T23:04:07.909" v="307" actId="20577"/>
          <ac:spMkLst>
            <pc:docMk/>
            <pc:sldMk cId="2585576620" sldId="257"/>
            <ac:spMk id="3" creationId="{146A594F-997A-498D-AB8D-6504BD6FCC9B}"/>
          </ac:spMkLst>
        </pc:spChg>
      </pc:sldChg>
      <pc:sldChg chg="modSp mod">
        <pc:chgData name="olga jarmusevica" userId="f96218ba79724e33" providerId="LiveId" clId="{957B21B6-B736-469A-B5CE-1F83B566A7A1}" dt="2022-02-15T23:32:09.022" v="318" actId="113"/>
        <pc:sldMkLst>
          <pc:docMk/>
          <pc:sldMk cId="3788326793" sldId="258"/>
        </pc:sldMkLst>
        <pc:spChg chg="mod">
          <ac:chgData name="olga jarmusevica" userId="f96218ba79724e33" providerId="LiveId" clId="{957B21B6-B736-469A-B5CE-1F83B566A7A1}" dt="2022-02-15T23:32:09.022" v="318" actId="113"/>
          <ac:spMkLst>
            <pc:docMk/>
            <pc:sldMk cId="3788326793" sldId="258"/>
            <ac:spMk id="2" creationId="{FB1FE3D9-5C6C-4AD8-9304-ACC8445D7BB0}"/>
          </ac:spMkLst>
        </pc:spChg>
      </pc:sldChg>
      <pc:sldChg chg="modSp mod">
        <pc:chgData name="olga jarmusevica" userId="f96218ba79724e33" providerId="LiveId" clId="{957B21B6-B736-469A-B5CE-1F83B566A7A1}" dt="2022-02-20T22:14:50.253" v="1810" actId="121"/>
        <pc:sldMkLst>
          <pc:docMk/>
          <pc:sldMk cId="2541104357" sldId="259"/>
        </pc:sldMkLst>
        <pc:spChg chg="mod">
          <ac:chgData name="olga jarmusevica" userId="f96218ba79724e33" providerId="LiveId" clId="{957B21B6-B736-469A-B5CE-1F83B566A7A1}" dt="2022-02-15T23:41:30.669" v="335" actId="113"/>
          <ac:spMkLst>
            <pc:docMk/>
            <pc:sldMk cId="2541104357" sldId="259"/>
            <ac:spMk id="2" creationId="{07AE3EB4-2117-4DDC-9AE5-DF4781EA7652}"/>
          </ac:spMkLst>
        </pc:spChg>
        <pc:spChg chg="mod">
          <ac:chgData name="olga jarmusevica" userId="f96218ba79724e33" providerId="LiveId" clId="{957B21B6-B736-469A-B5CE-1F83B566A7A1}" dt="2022-02-20T22:14:50.253" v="1810" actId="121"/>
          <ac:spMkLst>
            <pc:docMk/>
            <pc:sldMk cId="2541104357" sldId="259"/>
            <ac:spMk id="3" creationId="{02FE6070-1047-4087-B106-6A1445BA03DF}"/>
          </ac:spMkLst>
        </pc:spChg>
      </pc:sldChg>
      <pc:sldChg chg="modSp mod">
        <pc:chgData name="olga jarmusevica" userId="f96218ba79724e33" providerId="LiveId" clId="{957B21B6-B736-469A-B5CE-1F83B566A7A1}" dt="2022-02-20T18:12:21.201" v="1331" actId="121"/>
        <pc:sldMkLst>
          <pc:docMk/>
          <pc:sldMk cId="2736932109" sldId="260"/>
        </pc:sldMkLst>
        <pc:spChg chg="mod">
          <ac:chgData name="olga jarmusevica" userId="f96218ba79724e33" providerId="LiveId" clId="{957B21B6-B736-469A-B5CE-1F83B566A7A1}" dt="2022-02-15T23:53:28.117" v="687" actId="20577"/>
          <ac:spMkLst>
            <pc:docMk/>
            <pc:sldMk cId="2736932109" sldId="260"/>
            <ac:spMk id="2" creationId="{BC7BDDC5-0B73-47DD-957E-F3AB2FE1C52C}"/>
          </ac:spMkLst>
        </pc:spChg>
        <pc:spChg chg="mod">
          <ac:chgData name="olga jarmusevica" userId="f96218ba79724e33" providerId="LiveId" clId="{957B21B6-B736-469A-B5CE-1F83B566A7A1}" dt="2022-02-20T18:12:21.201" v="1331" actId="121"/>
          <ac:spMkLst>
            <pc:docMk/>
            <pc:sldMk cId="2736932109" sldId="260"/>
            <ac:spMk id="3" creationId="{08D507CA-3AD2-4557-9B43-4581036FABC7}"/>
          </ac:spMkLst>
        </pc:spChg>
      </pc:sldChg>
      <pc:sldChg chg="modSp del mod">
        <pc:chgData name="olga jarmusevica" userId="f96218ba79724e33" providerId="LiveId" clId="{957B21B6-B736-469A-B5CE-1F83B566A7A1}" dt="2022-02-20T22:17:01.079" v="1811" actId="2696"/>
        <pc:sldMkLst>
          <pc:docMk/>
          <pc:sldMk cId="1472792378" sldId="261"/>
        </pc:sldMkLst>
        <pc:spChg chg="mod">
          <ac:chgData name="olga jarmusevica" userId="f96218ba79724e33" providerId="LiveId" clId="{957B21B6-B736-469A-B5CE-1F83B566A7A1}" dt="2022-02-15T23:54:12.281" v="706" actId="113"/>
          <ac:spMkLst>
            <pc:docMk/>
            <pc:sldMk cId="1472792378" sldId="261"/>
            <ac:spMk id="2" creationId="{F5A7B515-B517-4218-9704-3B6401AB5233}"/>
          </ac:spMkLst>
        </pc:spChg>
        <pc:spChg chg="mod">
          <ac:chgData name="olga jarmusevica" userId="f96218ba79724e33" providerId="LiveId" clId="{957B21B6-B736-469A-B5CE-1F83B566A7A1}" dt="2022-02-20T22:14:04.064" v="1779" actId="5793"/>
          <ac:spMkLst>
            <pc:docMk/>
            <pc:sldMk cId="1472792378" sldId="261"/>
            <ac:spMk id="3" creationId="{F1A42B1C-B12D-4A4D-84AD-1234CF80B1FC}"/>
          </ac:spMkLst>
        </pc:spChg>
      </pc:sldChg>
      <pc:sldChg chg="modSp mod">
        <pc:chgData name="olga jarmusevica" userId="f96218ba79724e33" providerId="LiveId" clId="{957B21B6-B736-469A-B5CE-1F83B566A7A1}" dt="2022-02-15T23:55:07.502" v="720" actId="113"/>
        <pc:sldMkLst>
          <pc:docMk/>
          <pc:sldMk cId="2203906746" sldId="262"/>
        </pc:sldMkLst>
        <pc:spChg chg="mod">
          <ac:chgData name="olga jarmusevica" userId="f96218ba79724e33" providerId="LiveId" clId="{957B21B6-B736-469A-B5CE-1F83B566A7A1}" dt="2022-02-15T23:55:07.502" v="720" actId="113"/>
          <ac:spMkLst>
            <pc:docMk/>
            <pc:sldMk cId="2203906746" sldId="262"/>
            <ac:spMk id="2" creationId="{BD8E353E-4904-439D-ABBE-4D869A46156F}"/>
          </ac:spMkLst>
        </pc:spChg>
      </pc:sldChg>
      <pc:sldChg chg="modSp mod">
        <pc:chgData name="olga jarmusevica" userId="f96218ba79724e33" providerId="LiveId" clId="{957B21B6-B736-469A-B5CE-1F83B566A7A1}" dt="2022-02-15T22:26:00.809" v="2" actId="113"/>
        <pc:sldMkLst>
          <pc:docMk/>
          <pc:sldMk cId="1941304904" sldId="263"/>
        </pc:sldMkLst>
        <pc:spChg chg="mod">
          <ac:chgData name="olga jarmusevica" userId="f96218ba79724e33" providerId="LiveId" clId="{957B21B6-B736-469A-B5CE-1F83B566A7A1}" dt="2022-02-15T22:26:00.809" v="2" actId="113"/>
          <ac:spMkLst>
            <pc:docMk/>
            <pc:sldMk cId="1941304904" sldId="263"/>
            <ac:spMk id="2" creationId="{9A06E793-5357-4E3B-B2AD-9838370BC860}"/>
          </ac:spMkLst>
        </pc:spChg>
        <pc:spChg chg="mod">
          <ac:chgData name="olga jarmusevica" userId="f96218ba79724e33" providerId="LiveId" clId="{957B21B6-B736-469A-B5CE-1F83B566A7A1}" dt="2022-02-15T22:25:47.055" v="1" actId="2711"/>
          <ac:spMkLst>
            <pc:docMk/>
            <pc:sldMk cId="1941304904" sldId="263"/>
            <ac:spMk id="3" creationId="{0A81F96C-2DA1-46C3-811F-6D86BC97957F}"/>
          </ac:spMkLst>
        </pc:spChg>
      </pc:sldChg>
      <pc:sldChg chg="modSp new mod">
        <pc:chgData name="olga jarmusevica" userId="f96218ba79724e33" providerId="LiveId" clId="{957B21B6-B736-469A-B5CE-1F83B566A7A1}" dt="2022-02-15T23:55:34.151" v="733" actId="113"/>
        <pc:sldMkLst>
          <pc:docMk/>
          <pc:sldMk cId="3996142782" sldId="264"/>
        </pc:sldMkLst>
        <pc:spChg chg="mod">
          <ac:chgData name="olga jarmusevica" userId="f96218ba79724e33" providerId="LiveId" clId="{957B21B6-B736-469A-B5CE-1F83B566A7A1}" dt="2022-02-15T23:55:34.151" v="733" actId="113"/>
          <ac:spMkLst>
            <pc:docMk/>
            <pc:sldMk cId="3996142782" sldId="264"/>
            <ac:spMk id="2" creationId="{E21D4C49-1851-4833-8796-B631229BCD57}"/>
          </ac:spMkLst>
        </pc:spChg>
      </pc:sldChg>
      <pc:sldChg chg="modSp new mod">
        <pc:chgData name="olga jarmusevica" userId="f96218ba79724e33" providerId="LiveId" clId="{957B21B6-B736-469A-B5CE-1F83B566A7A1}" dt="2022-02-15T23:56:11.943" v="750" actId="113"/>
        <pc:sldMkLst>
          <pc:docMk/>
          <pc:sldMk cId="2808185713" sldId="265"/>
        </pc:sldMkLst>
        <pc:spChg chg="mod">
          <ac:chgData name="olga jarmusevica" userId="f96218ba79724e33" providerId="LiveId" clId="{957B21B6-B736-469A-B5CE-1F83B566A7A1}" dt="2022-02-15T23:56:11.943" v="750" actId="113"/>
          <ac:spMkLst>
            <pc:docMk/>
            <pc:sldMk cId="2808185713" sldId="265"/>
            <ac:spMk id="2" creationId="{1B45A14B-B392-42EB-8FB1-715E7CE0D8B9}"/>
          </ac:spMkLst>
        </pc:spChg>
      </pc:sldChg>
    </pc:docChg>
  </pc:docChgLst>
  <pc:docChgLst>
    <pc:chgData name="olga jarmusevica" userId="f96218ba79724e33" providerId="LiveId" clId="{7DCAD769-471F-4FB2-A4B6-E18F417768E5}"/>
    <pc:docChg chg="undo custSel addSld delSld modSld">
      <pc:chgData name="olga jarmusevica" userId="f96218ba79724e33" providerId="LiveId" clId="{7DCAD769-471F-4FB2-A4B6-E18F417768E5}" dt="2022-02-25T22:48:48.907" v="8862" actId="1076"/>
      <pc:docMkLst>
        <pc:docMk/>
      </pc:docMkLst>
      <pc:sldChg chg="add del">
        <pc:chgData name="olga jarmusevica" userId="f96218ba79724e33" providerId="LiveId" clId="{7DCAD769-471F-4FB2-A4B6-E18F417768E5}" dt="2022-02-25T15:38:56.379" v="7172" actId="2696"/>
        <pc:sldMkLst>
          <pc:docMk/>
          <pc:sldMk cId="116474511" sldId="256"/>
        </pc:sldMkLst>
      </pc:sldChg>
      <pc:sldChg chg="addSp delSp modSp mod setBg setClrOvrMap modNotesTx">
        <pc:chgData name="olga jarmusevica" userId="f96218ba79724e33" providerId="LiveId" clId="{7DCAD769-471F-4FB2-A4B6-E18F417768E5}" dt="2022-02-25T22:46:15.856" v="8849" actId="255"/>
        <pc:sldMkLst>
          <pc:docMk/>
          <pc:sldMk cId="2585576620" sldId="257"/>
        </pc:sldMkLst>
        <pc:spChg chg="mod">
          <ac:chgData name="olga jarmusevica" userId="f96218ba79724e33" providerId="LiveId" clId="{7DCAD769-471F-4FB2-A4B6-E18F417768E5}" dt="2022-02-25T22:46:06.434" v="8848" actId="255"/>
          <ac:spMkLst>
            <pc:docMk/>
            <pc:sldMk cId="2585576620" sldId="257"/>
            <ac:spMk id="2" creationId="{ADF102D2-06A4-4F74-9C96-B54D4157FA86}"/>
          </ac:spMkLst>
        </pc:spChg>
        <pc:spChg chg="mod ord">
          <ac:chgData name="olga jarmusevica" userId="f96218ba79724e33" providerId="LiveId" clId="{7DCAD769-471F-4FB2-A4B6-E18F417768E5}" dt="2022-02-25T22:46:15.856" v="8849" actId="255"/>
          <ac:spMkLst>
            <pc:docMk/>
            <pc:sldMk cId="2585576620" sldId="257"/>
            <ac:spMk id="3" creationId="{146A594F-997A-498D-AB8D-6504BD6FCC9B}"/>
          </ac:spMkLst>
        </pc:spChg>
        <pc:spChg chg="add del">
          <ac:chgData name="olga jarmusevica" userId="f96218ba79724e33" providerId="LiveId" clId="{7DCAD769-471F-4FB2-A4B6-E18F417768E5}" dt="2022-02-25T15:06:12.136" v="7074" actId="26606"/>
          <ac:spMkLst>
            <pc:docMk/>
            <pc:sldMk cId="2585576620" sldId="257"/>
            <ac:spMk id="12" creationId="{D4974D33-8DC5-464E-8C6D-BE58F0669C17}"/>
          </ac:spMkLst>
        </pc:spChg>
        <pc:spChg chg="add del">
          <ac:chgData name="olga jarmusevica" userId="f96218ba79724e33" providerId="LiveId" clId="{7DCAD769-471F-4FB2-A4B6-E18F417768E5}" dt="2022-02-25T15:06:12.136" v="7074" actId="26606"/>
          <ac:spMkLst>
            <pc:docMk/>
            <pc:sldMk cId="2585576620" sldId="257"/>
            <ac:spMk id="13" creationId="{F13C74B1-5B17-4795-BED0-7140497B445A}"/>
          </ac:spMkLst>
        </pc:spChg>
        <pc:spChg chg="add del">
          <ac:chgData name="olga jarmusevica" userId="f96218ba79724e33" providerId="LiveId" clId="{7DCAD769-471F-4FB2-A4B6-E18F417768E5}" dt="2022-02-25T15:06:37.352" v="7084" actId="26606"/>
          <ac:spMkLst>
            <pc:docMk/>
            <pc:sldMk cId="2585576620" sldId="257"/>
            <ac:spMk id="14" creationId="{55D4142C-5077-457F-A6AD-3FECFDB39685}"/>
          </ac:spMkLst>
        </pc:spChg>
        <pc:spChg chg="add del">
          <ac:chgData name="olga jarmusevica" userId="f96218ba79724e33" providerId="LiveId" clId="{7DCAD769-471F-4FB2-A4B6-E18F417768E5}" dt="2022-02-25T15:06:19.275" v="7076" actId="26606"/>
          <ac:spMkLst>
            <pc:docMk/>
            <pc:sldMk cId="2585576620" sldId="257"/>
            <ac:spMk id="15" creationId="{86C7B4A1-154A-4DF0-AC46-F88D75A2E0FD}"/>
          </ac:spMkLst>
        </pc:spChg>
        <pc:spChg chg="add del">
          <ac:chgData name="olga jarmusevica" userId="f96218ba79724e33" providerId="LiveId" clId="{7DCAD769-471F-4FB2-A4B6-E18F417768E5}" dt="2022-02-25T15:06:37.352" v="7084" actId="26606"/>
          <ac:spMkLst>
            <pc:docMk/>
            <pc:sldMk cId="2585576620" sldId="257"/>
            <ac:spMk id="16" creationId="{7A5F0580-5EE9-419F-96EE-B6529EF6E7D0}"/>
          </ac:spMkLst>
        </pc:spChg>
        <pc:spChg chg="add del">
          <ac:chgData name="olga jarmusevica" userId="f96218ba79724e33" providerId="LiveId" clId="{7DCAD769-471F-4FB2-A4B6-E18F417768E5}" dt="2022-02-25T15:06:21.913" v="7078" actId="26606"/>
          <ac:spMkLst>
            <pc:docMk/>
            <pc:sldMk cId="2585576620" sldId="257"/>
            <ac:spMk id="17" creationId="{CF62D2A7-8207-488C-9F46-316BA81A16C8}"/>
          </ac:spMkLst>
        </pc:spChg>
        <pc:spChg chg="add del">
          <ac:chgData name="olga jarmusevica" userId="f96218ba79724e33" providerId="LiveId" clId="{7DCAD769-471F-4FB2-A4B6-E18F417768E5}" dt="2022-02-25T15:06:31.148" v="7080" actId="26606"/>
          <ac:spMkLst>
            <pc:docMk/>
            <pc:sldMk cId="2585576620" sldId="257"/>
            <ac:spMk id="19" creationId="{D009D6D5-DAC2-4A8B-A17A-E206B9012D09}"/>
          </ac:spMkLst>
        </pc:spChg>
        <pc:spChg chg="add del">
          <ac:chgData name="olga jarmusevica" userId="f96218ba79724e33" providerId="LiveId" clId="{7DCAD769-471F-4FB2-A4B6-E18F417768E5}" dt="2022-02-25T15:06:33.690" v="7082" actId="26606"/>
          <ac:spMkLst>
            <pc:docMk/>
            <pc:sldMk cId="2585576620" sldId="257"/>
            <ac:spMk id="21" creationId="{C5E6CFF1-2F42-4E10-9A97-F116F46F53FE}"/>
          </ac:spMkLst>
        </pc:spChg>
        <pc:spChg chg="add del">
          <ac:chgData name="olga jarmusevica" userId="f96218ba79724e33" providerId="LiveId" clId="{7DCAD769-471F-4FB2-A4B6-E18F417768E5}" dt="2022-02-25T15:06:37.352" v="7084" actId="26606"/>
          <ac:spMkLst>
            <pc:docMk/>
            <pc:sldMk cId="2585576620" sldId="257"/>
            <ac:spMk id="24" creationId="{9AA72BD9-2C5A-4EDC-931F-5AA08EACA0F3}"/>
          </ac:spMkLst>
        </pc:spChg>
        <pc:spChg chg="add del">
          <ac:chgData name="olga jarmusevica" userId="f96218ba79724e33" providerId="LiveId" clId="{7DCAD769-471F-4FB2-A4B6-E18F417768E5}" dt="2022-02-25T15:06:37.352" v="7084" actId="26606"/>
          <ac:spMkLst>
            <pc:docMk/>
            <pc:sldMk cId="2585576620" sldId="257"/>
            <ac:spMk id="25" creationId="{DD3981AC-7B61-4947-BCF3-F7AA7FA385B9}"/>
          </ac:spMkLst>
        </pc:spChg>
        <pc:spChg chg="add del">
          <ac:chgData name="olga jarmusevica" userId="f96218ba79724e33" providerId="LiveId" clId="{7DCAD769-471F-4FB2-A4B6-E18F417768E5}" dt="2022-02-25T15:06:50.298" v="7086" actId="26606"/>
          <ac:spMkLst>
            <pc:docMk/>
            <pc:sldMk cId="2585576620" sldId="257"/>
            <ac:spMk id="27" creationId="{C5E6CFF1-2F42-4E10-9A97-F116F46F53FE}"/>
          </ac:spMkLst>
        </pc:spChg>
        <pc:spChg chg="add del">
          <ac:chgData name="olga jarmusevica" userId="f96218ba79724e33" providerId="LiveId" clId="{7DCAD769-471F-4FB2-A4B6-E18F417768E5}" dt="2022-02-25T15:07:14.590" v="7088" actId="26606"/>
          <ac:spMkLst>
            <pc:docMk/>
            <pc:sldMk cId="2585576620" sldId="257"/>
            <ac:spMk id="30" creationId="{9B76D444-2756-434F-AE61-96D69830C13E}"/>
          </ac:spMkLst>
        </pc:spChg>
        <pc:spChg chg="add del">
          <ac:chgData name="olga jarmusevica" userId="f96218ba79724e33" providerId="LiveId" clId="{7DCAD769-471F-4FB2-A4B6-E18F417768E5}" dt="2022-02-25T15:07:14.590" v="7088" actId="26606"/>
          <ac:spMkLst>
            <pc:docMk/>
            <pc:sldMk cId="2585576620" sldId="257"/>
            <ac:spMk id="31" creationId="{B0161EF8-C8C6-4F2A-9D5C-49BD28A2BDC2}"/>
          </ac:spMkLst>
        </pc:spChg>
        <pc:spChg chg="add del">
          <ac:chgData name="olga jarmusevica" userId="f96218ba79724e33" providerId="LiveId" clId="{7DCAD769-471F-4FB2-A4B6-E18F417768E5}" dt="2022-02-25T15:07:16.912" v="7090" actId="26606"/>
          <ac:spMkLst>
            <pc:docMk/>
            <pc:sldMk cId="2585576620" sldId="257"/>
            <ac:spMk id="33" creationId="{C5E6CFF1-2F42-4E10-9A97-F116F46F53FE}"/>
          </ac:spMkLst>
        </pc:spChg>
        <pc:spChg chg="add del">
          <ac:chgData name="olga jarmusevica" userId="f96218ba79724e33" providerId="LiveId" clId="{7DCAD769-471F-4FB2-A4B6-E18F417768E5}" dt="2022-02-25T15:38:36.285" v="7171" actId="26606"/>
          <ac:spMkLst>
            <pc:docMk/>
            <pc:sldMk cId="2585576620" sldId="257"/>
            <ac:spMk id="36" creationId="{8F23F8A3-8FD7-4779-8323-FDC26BE99889}"/>
          </ac:spMkLst>
        </pc:spChg>
        <pc:spChg chg="add del">
          <ac:chgData name="olga jarmusevica" userId="f96218ba79724e33" providerId="LiveId" clId="{7DCAD769-471F-4FB2-A4B6-E18F417768E5}" dt="2022-02-25T15:38:36.285" v="7171" actId="26606"/>
          <ac:spMkLst>
            <pc:docMk/>
            <pc:sldMk cId="2585576620" sldId="257"/>
            <ac:spMk id="37" creationId="{F605C4CC-A25C-416F-8333-7CB7DC97D870}"/>
          </ac:spMkLst>
        </pc:spChg>
        <pc:spChg chg="add">
          <ac:chgData name="olga jarmusevica" userId="f96218ba79724e33" providerId="LiveId" clId="{7DCAD769-471F-4FB2-A4B6-E18F417768E5}" dt="2022-02-25T15:38:36.285" v="7171" actId="26606"/>
          <ac:spMkLst>
            <pc:docMk/>
            <pc:sldMk cId="2585576620" sldId="257"/>
            <ac:spMk id="39" creationId="{04812C46-200A-4DEB-A05E-3ED6C68C2387}"/>
          </ac:spMkLst>
        </pc:spChg>
        <pc:spChg chg="add">
          <ac:chgData name="olga jarmusevica" userId="f96218ba79724e33" providerId="LiveId" clId="{7DCAD769-471F-4FB2-A4B6-E18F417768E5}" dt="2022-02-25T15:38:36.285" v="7171" actId="26606"/>
          <ac:spMkLst>
            <pc:docMk/>
            <pc:sldMk cId="2585576620" sldId="257"/>
            <ac:spMk id="40" creationId="{D1EA859B-E555-4109-94F3-6700E046E008}"/>
          </ac:spMkLst>
        </pc:spChg>
        <pc:spChg chg="add del">
          <ac:chgData name="olga jarmusevica" userId="f96218ba79724e33" providerId="LiveId" clId="{7DCAD769-471F-4FB2-A4B6-E18F417768E5}" dt="2022-02-25T15:38:13.710" v="7170" actId="26606"/>
          <ac:spMkLst>
            <pc:docMk/>
            <pc:sldMk cId="2585576620" sldId="257"/>
            <ac:spMk id="42" creationId="{04812C46-200A-4DEB-A05E-3ED6C68C2387}"/>
          </ac:spMkLst>
        </pc:spChg>
        <pc:spChg chg="add del">
          <ac:chgData name="olga jarmusevica" userId="f96218ba79724e33" providerId="LiveId" clId="{7DCAD769-471F-4FB2-A4B6-E18F417768E5}" dt="2022-02-25T15:38:13.710" v="7170" actId="26606"/>
          <ac:spMkLst>
            <pc:docMk/>
            <pc:sldMk cId="2585576620" sldId="257"/>
            <ac:spMk id="44" creationId="{D1EA859B-E555-4109-94F3-6700E046E008}"/>
          </ac:spMkLst>
        </pc:spChg>
        <pc:picChg chg="add del mod ord">
          <ac:chgData name="olga jarmusevica" userId="f96218ba79724e33" providerId="LiveId" clId="{7DCAD769-471F-4FB2-A4B6-E18F417768E5}" dt="2022-02-25T15:35:47.621" v="7163" actId="21"/>
          <ac:picMkLst>
            <pc:docMk/>
            <pc:sldMk cId="2585576620" sldId="257"/>
            <ac:picMk id="5" creationId="{A71F1C76-A550-4EB1-A068-0FC6BFC80608}"/>
          </ac:picMkLst>
        </pc:picChg>
        <pc:picChg chg="add del mod">
          <ac:chgData name="olga jarmusevica" userId="f96218ba79724e33" providerId="LiveId" clId="{7DCAD769-471F-4FB2-A4B6-E18F417768E5}" dt="2022-02-25T15:35:25.450" v="7162" actId="931"/>
          <ac:picMkLst>
            <pc:docMk/>
            <pc:sldMk cId="2585576620" sldId="257"/>
            <ac:picMk id="7" creationId="{C39CAD0B-6F97-493E-B098-5F8D134596A8}"/>
          </ac:picMkLst>
        </pc:picChg>
        <pc:picChg chg="add mod ord">
          <ac:chgData name="olga jarmusevica" userId="f96218ba79724e33" providerId="LiveId" clId="{7DCAD769-471F-4FB2-A4B6-E18F417768E5}" dt="2022-02-25T15:38:36.285" v="7171" actId="26606"/>
          <ac:picMkLst>
            <pc:docMk/>
            <pc:sldMk cId="2585576620" sldId="257"/>
            <ac:picMk id="9" creationId="{098121E4-2367-4F19-B475-4BC21AAECF95}"/>
          </ac:picMkLst>
        </pc:picChg>
        <pc:cxnChg chg="add del">
          <ac:chgData name="olga jarmusevica" userId="f96218ba79724e33" providerId="LiveId" clId="{7DCAD769-471F-4FB2-A4B6-E18F417768E5}" dt="2022-02-25T15:06:09.629" v="7072" actId="26606"/>
          <ac:cxnSpMkLst>
            <pc:docMk/>
            <pc:sldMk cId="2585576620" sldId="257"/>
            <ac:cxnSpMk id="10" creationId="{A7F400EE-A8A5-48AF-B4D6-291B52C6F0B0}"/>
          </ac:cxnSpMkLst>
        </pc:cxnChg>
        <pc:cxnChg chg="add del">
          <ac:chgData name="olga jarmusevica" userId="f96218ba79724e33" providerId="LiveId" clId="{7DCAD769-471F-4FB2-A4B6-E18F417768E5}" dt="2022-02-25T15:06:33.690" v="7082" actId="26606"/>
          <ac:cxnSpMkLst>
            <pc:docMk/>
            <pc:sldMk cId="2585576620" sldId="257"/>
            <ac:cxnSpMk id="22" creationId="{67182200-4859-4C8D-BCBB-55B245C28BA3}"/>
          </ac:cxnSpMkLst>
        </pc:cxnChg>
        <pc:cxnChg chg="add del">
          <ac:chgData name="olga jarmusevica" userId="f96218ba79724e33" providerId="LiveId" clId="{7DCAD769-471F-4FB2-A4B6-E18F417768E5}" dt="2022-02-25T15:06:50.298" v="7086" actId="26606"/>
          <ac:cxnSpMkLst>
            <pc:docMk/>
            <pc:sldMk cId="2585576620" sldId="257"/>
            <ac:cxnSpMk id="28" creationId="{67182200-4859-4C8D-BCBB-55B245C28BA3}"/>
          </ac:cxnSpMkLst>
        </pc:cxnChg>
        <pc:cxnChg chg="add del">
          <ac:chgData name="olga jarmusevica" userId="f96218ba79724e33" providerId="LiveId" clId="{7DCAD769-471F-4FB2-A4B6-E18F417768E5}" dt="2022-02-25T15:07:16.912" v="7090" actId="26606"/>
          <ac:cxnSpMkLst>
            <pc:docMk/>
            <pc:sldMk cId="2585576620" sldId="257"/>
            <ac:cxnSpMk id="34" creationId="{96A8629B-8289-498B-939B-1CA0C106182C}"/>
          </ac:cxnSpMkLst>
        </pc:cxnChg>
      </pc:sldChg>
      <pc:sldChg chg="addSp delSp modSp mod setBg modNotes modNotesTx">
        <pc:chgData name="olga jarmusevica" userId="f96218ba79724e33" providerId="LiveId" clId="{7DCAD769-471F-4FB2-A4B6-E18F417768E5}" dt="2022-02-25T22:46:31.993" v="8851" actId="1076"/>
        <pc:sldMkLst>
          <pc:docMk/>
          <pc:sldMk cId="3788326793" sldId="258"/>
        </pc:sldMkLst>
        <pc:spChg chg="mod">
          <ac:chgData name="olga jarmusevica" userId="f96218ba79724e33" providerId="LiveId" clId="{7DCAD769-471F-4FB2-A4B6-E18F417768E5}" dt="2022-02-25T22:46:27.129" v="8850" actId="255"/>
          <ac:spMkLst>
            <pc:docMk/>
            <pc:sldMk cId="3788326793" sldId="258"/>
            <ac:spMk id="2" creationId="{FB1FE3D9-5C6C-4AD8-9304-ACC8445D7BB0}"/>
          </ac:spMkLst>
        </pc:spChg>
        <pc:spChg chg="mod">
          <ac:chgData name="olga jarmusevica" userId="f96218ba79724e33" providerId="LiveId" clId="{7DCAD769-471F-4FB2-A4B6-E18F417768E5}" dt="2022-02-25T21:51:59.906" v="8243" actId="255"/>
          <ac:spMkLst>
            <pc:docMk/>
            <pc:sldMk cId="3788326793" sldId="258"/>
            <ac:spMk id="3" creationId="{5F7FB02F-54E2-46AF-8627-DD888032A3CA}"/>
          </ac:spMkLst>
        </pc:spChg>
        <pc:spChg chg="add del mod">
          <ac:chgData name="olga jarmusevica" userId="f96218ba79724e33" providerId="LiveId" clId="{7DCAD769-471F-4FB2-A4B6-E18F417768E5}" dt="2022-02-25T20:28:19.154" v="7857" actId="14826"/>
          <ac:spMkLst>
            <pc:docMk/>
            <pc:sldMk cId="3788326793" sldId="258"/>
            <ac:spMk id="6" creationId="{644BEF53-E457-4976-96B1-257AA1D3AE1A}"/>
          </ac:spMkLst>
        </pc:spChg>
        <pc:spChg chg="add del mod">
          <ac:chgData name="olga jarmusevica" userId="f96218ba79724e33" providerId="LiveId" clId="{7DCAD769-471F-4FB2-A4B6-E18F417768E5}" dt="2022-02-25T20:13:19.218" v="7856" actId="931"/>
          <ac:spMkLst>
            <pc:docMk/>
            <pc:sldMk cId="3788326793" sldId="258"/>
            <ac:spMk id="8" creationId="{A3F98DE9-0652-48A7-B2A2-C99DB644B57C}"/>
          </ac:spMkLst>
        </pc:spChg>
        <pc:spChg chg="add">
          <ac:chgData name="olga jarmusevica" userId="f96218ba79724e33" providerId="LiveId" clId="{7DCAD769-471F-4FB2-A4B6-E18F417768E5}" dt="2022-02-25T15:24:29.793" v="7132" actId="26606"/>
          <ac:spMkLst>
            <pc:docMk/>
            <pc:sldMk cId="3788326793" sldId="258"/>
            <ac:spMk id="11" creationId="{04812C46-200A-4DEB-A05E-3ED6C68C2387}"/>
          </ac:spMkLst>
        </pc:spChg>
        <pc:spChg chg="add">
          <ac:chgData name="olga jarmusevica" userId="f96218ba79724e33" providerId="LiveId" clId="{7DCAD769-471F-4FB2-A4B6-E18F417768E5}" dt="2022-02-25T15:24:29.793" v="7132" actId="26606"/>
          <ac:spMkLst>
            <pc:docMk/>
            <pc:sldMk cId="3788326793" sldId="258"/>
            <ac:spMk id="13" creationId="{D1EA859B-E555-4109-94F3-6700E046E008}"/>
          </ac:spMkLst>
        </pc:spChg>
        <pc:picChg chg="add del mod ord">
          <ac:chgData name="olga jarmusevica" userId="f96218ba79724e33" providerId="LiveId" clId="{7DCAD769-471F-4FB2-A4B6-E18F417768E5}" dt="2022-02-25T22:46:31.993" v="8851" actId="1076"/>
          <ac:picMkLst>
            <pc:docMk/>
            <pc:sldMk cId="3788326793" sldId="258"/>
            <ac:picMk id="5" creationId="{9B776EB1-5F5B-456D-B313-DA632950D95C}"/>
          </ac:picMkLst>
        </pc:picChg>
        <pc:picChg chg="add del mod">
          <ac:chgData name="olga jarmusevica" userId="f96218ba79724e33" providerId="LiveId" clId="{7DCAD769-471F-4FB2-A4B6-E18F417768E5}" dt="2022-02-25T20:13:19.218" v="7856" actId="931"/>
          <ac:picMkLst>
            <pc:docMk/>
            <pc:sldMk cId="3788326793" sldId="258"/>
            <ac:picMk id="7" creationId="{14D43C70-DC7D-4F81-82F7-97ECA74BCAFC}"/>
          </ac:picMkLst>
        </pc:picChg>
      </pc:sldChg>
      <pc:sldChg chg="addSp delSp modSp mod setBg setClrOvrMap">
        <pc:chgData name="olga jarmusevica" userId="f96218ba79724e33" providerId="LiveId" clId="{7DCAD769-471F-4FB2-A4B6-E18F417768E5}" dt="2022-02-25T22:46:40.062" v="8852" actId="255"/>
        <pc:sldMkLst>
          <pc:docMk/>
          <pc:sldMk cId="2541104357" sldId="259"/>
        </pc:sldMkLst>
        <pc:spChg chg="mod">
          <ac:chgData name="olga jarmusevica" userId="f96218ba79724e33" providerId="LiveId" clId="{7DCAD769-471F-4FB2-A4B6-E18F417768E5}" dt="2022-02-25T22:46:40.062" v="8852" actId="255"/>
          <ac:spMkLst>
            <pc:docMk/>
            <pc:sldMk cId="2541104357" sldId="259"/>
            <ac:spMk id="2" creationId="{07AE3EB4-2117-4DDC-9AE5-DF4781EA7652}"/>
          </ac:spMkLst>
        </pc:spChg>
        <pc:spChg chg="mod">
          <ac:chgData name="olga jarmusevica" userId="f96218ba79724e33" providerId="LiveId" clId="{7DCAD769-471F-4FB2-A4B6-E18F417768E5}" dt="2022-02-25T16:11:47.005" v="7831" actId="2"/>
          <ac:spMkLst>
            <pc:docMk/>
            <pc:sldMk cId="2541104357" sldId="259"/>
            <ac:spMk id="3" creationId="{02FE6070-1047-4087-B106-6A1445BA03DF}"/>
          </ac:spMkLst>
        </pc:spChg>
        <pc:spChg chg="add del mod">
          <ac:chgData name="olga jarmusevica" userId="f96218ba79724e33" providerId="LiveId" clId="{7DCAD769-471F-4FB2-A4B6-E18F417768E5}" dt="2022-02-25T20:38:49.927" v="7858" actId="14826"/>
          <ac:spMkLst>
            <pc:docMk/>
            <pc:sldMk cId="2541104357" sldId="259"/>
            <ac:spMk id="6" creationId="{37CB38B4-2278-494E-965F-14FA9BE333F0}"/>
          </ac:spMkLst>
        </pc:spChg>
        <pc:spChg chg="add del">
          <ac:chgData name="olga jarmusevica" userId="f96218ba79724e33" providerId="LiveId" clId="{7DCAD769-471F-4FB2-A4B6-E18F417768E5}" dt="2022-02-25T15:21:48.117" v="7123" actId="26606"/>
          <ac:spMkLst>
            <pc:docMk/>
            <pc:sldMk cId="2541104357" sldId="259"/>
            <ac:spMk id="11" creationId="{04812C46-200A-4DEB-A05E-3ED6C68C2387}"/>
          </ac:spMkLst>
        </pc:spChg>
        <pc:spChg chg="add del">
          <ac:chgData name="olga jarmusevica" userId="f96218ba79724e33" providerId="LiveId" clId="{7DCAD769-471F-4FB2-A4B6-E18F417768E5}" dt="2022-02-25T15:21:48.117" v="7123" actId="26606"/>
          <ac:spMkLst>
            <pc:docMk/>
            <pc:sldMk cId="2541104357" sldId="259"/>
            <ac:spMk id="13" creationId="{16BF4F81-CE79-4A24-860D-9959FF7162FB}"/>
          </ac:spMkLst>
        </pc:spChg>
        <pc:spChg chg="add del">
          <ac:chgData name="olga jarmusevica" userId="f96218ba79724e33" providerId="LiveId" clId="{7DCAD769-471F-4FB2-A4B6-E18F417768E5}" dt="2022-02-25T15:21:51.843" v="7125" actId="26606"/>
          <ac:spMkLst>
            <pc:docMk/>
            <pc:sldMk cId="2541104357" sldId="259"/>
            <ac:spMk id="15" creationId="{55D4142C-5077-457F-A6AD-3FECFDB39685}"/>
          </ac:spMkLst>
        </pc:spChg>
        <pc:spChg chg="add del">
          <ac:chgData name="olga jarmusevica" userId="f96218ba79724e33" providerId="LiveId" clId="{7DCAD769-471F-4FB2-A4B6-E18F417768E5}" dt="2022-02-25T15:21:51.843" v="7125" actId="26606"/>
          <ac:spMkLst>
            <pc:docMk/>
            <pc:sldMk cId="2541104357" sldId="259"/>
            <ac:spMk id="16" creationId="{9AA72BD9-2C5A-4EDC-931F-5AA08EACA0F3}"/>
          </ac:spMkLst>
        </pc:spChg>
        <pc:spChg chg="add del">
          <ac:chgData name="olga jarmusevica" userId="f96218ba79724e33" providerId="LiveId" clId="{7DCAD769-471F-4FB2-A4B6-E18F417768E5}" dt="2022-02-25T15:21:51.843" v="7125" actId="26606"/>
          <ac:spMkLst>
            <pc:docMk/>
            <pc:sldMk cId="2541104357" sldId="259"/>
            <ac:spMk id="17" creationId="{7A5F0580-5EE9-419F-96EE-B6529EF6E7D0}"/>
          </ac:spMkLst>
        </pc:spChg>
        <pc:spChg chg="add del">
          <ac:chgData name="olga jarmusevica" userId="f96218ba79724e33" providerId="LiveId" clId="{7DCAD769-471F-4FB2-A4B6-E18F417768E5}" dt="2022-02-25T15:21:51.843" v="7125" actId="26606"/>
          <ac:spMkLst>
            <pc:docMk/>
            <pc:sldMk cId="2541104357" sldId="259"/>
            <ac:spMk id="18" creationId="{DD3981AC-7B61-4947-BCF3-F7AA7FA385B9}"/>
          </ac:spMkLst>
        </pc:spChg>
        <pc:spChg chg="add del">
          <ac:chgData name="olga jarmusevica" userId="f96218ba79724e33" providerId="LiveId" clId="{7DCAD769-471F-4FB2-A4B6-E18F417768E5}" dt="2022-02-25T15:22:04.729" v="7127" actId="26606"/>
          <ac:spMkLst>
            <pc:docMk/>
            <pc:sldMk cId="2541104357" sldId="259"/>
            <ac:spMk id="20" creationId="{04812C46-200A-4DEB-A05E-3ED6C68C2387}"/>
          </ac:spMkLst>
        </pc:spChg>
        <pc:spChg chg="add del">
          <ac:chgData name="olga jarmusevica" userId="f96218ba79724e33" providerId="LiveId" clId="{7DCAD769-471F-4FB2-A4B6-E18F417768E5}" dt="2022-02-25T15:22:04.729" v="7127" actId="26606"/>
          <ac:spMkLst>
            <pc:docMk/>
            <pc:sldMk cId="2541104357" sldId="259"/>
            <ac:spMk id="21" creationId="{16BF4F81-CE79-4A24-860D-9959FF7162FB}"/>
          </ac:spMkLst>
        </pc:spChg>
        <pc:spChg chg="add">
          <ac:chgData name="olga jarmusevica" userId="f96218ba79724e33" providerId="LiveId" clId="{7DCAD769-471F-4FB2-A4B6-E18F417768E5}" dt="2022-02-25T15:22:04.745" v="7128" actId="26606"/>
          <ac:spMkLst>
            <pc:docMk/>
            <pc:sldMk cId="2541104357" sldId="259"/>
            <ac:spMk id="23" creationId="{04812C46-200A-4DEB-A05E-3ED6C68C2387}"/>
          </ac:spMkLst>
        </pc:spChg>
        <pc:spChg chg="add">
          <ac:chgData name="olga jarmusevica" userId="f96218ba79724e33" providerId="LiveId" clId="{7DCAD769-471F-4FB2-A4B6-E18F417768E5}" dt="2022-02-25T15:22:04.745" v="7128" actId="26606"/>
          <ac:spMkLst>
            <pc:docMk/>
            <pc:sldMk cId="2541104357" sldId="259"/>
            <ac:spMk id="24" creationId="{D1EA859B-E555-4109-94F3-6700E046E008}"/>
          </ac:spMkLst>
        </pc:spChg>
        <pc:picChg chg="add mod ord">
          <ac:chgData name="olga jarmusevica" userId="f96218ba79724e33" providerId="LiveId" clId="{7DCAD769-471F-4FB2-A4B6-E18F417768E5}" dt="2022-02-25T20:38:49.927" v="7858" actId="14826"/>
          <ac:picMkLst>
            <pc:docMk/>
            <pc:sldMk cId="2541104357" sldId="259"/>
            <ac:picMk id="5" creationId="{A04EC91F-1933-454C-92D8-9308136C292D}"/>
          </ac:picMkLst>
        </pc:picChg>
      </pc:sldChg>
      <pc:sldChg chg="addSp delSp modSp mod setBg">
        <pc:chgData name="olga jarmusevica" userId="f96218ba79724e33" providerId="LiveId" clId="{7DCAD769-471F-4FB2-A4B6-E18F417768E5}" dt="2022-02-25T22:46:53.158" v="8853" actId="255"/>
        <pc:sldMkLst>
          <pc:docMk/>
          <pc:sldMk cId="2736932109" sldId="260"/>
        </pc:sldMkLst>
        <pc:spChg chg="mod">
          <ac:chgData name="olga jarmusevica" userId="f96218ba79724e33" providerId="LiveId" clId="{7DCAD769-471F-4FB2-A4B6-E18F417768E5}" dt="2022-02-25T22:46:53.158" v="8853" actId="255"/>
          <ac:spMkLst>
            <pc:docMk/>
            <pc:sldMk cId="2736932109" sldId="260"/>
            <ac:spMk id="2" creationId="{BC7BDDC5-0B73-47DD-957E-F3AB2FE1C52C}"/>
          </ac:spMkLst>
        </pc:spChg>
        <pc:spChg chg="mod">
          <ac:chgData name="olga jarmusevica" userId="f96218ba79724e33" providerId="LiveId" clId="{7DCAD769-471F-4FB2-A4B6-E18F417768E5}" dt="2022-02-25T16:13:25.943" v="7833" actId="2"/>
          <ac:spMkLst>
            <pc:docMk/>
            <pc:sldMk cId="2736932109" sldId="260"/>
            <ac:spMk id="3" creationId="{08D507CA-3AD2-4557-9B43-4581036FABC7}"/>
          </ac:spMkLst>
        </pc:spChg>
        <pc:spChg chg="add del mod">
          <ac:chgData name="olga jarmusevica" userId="f96218ba79724e33" providerId="LiveId" clId="{7DCAD769-471F-4FB2-A4B6-E18F417768E5}" dt="2022-02-25T20:40:42.246" v="7859" actId="14826"/>
          <ac:spMkLst>
            <pc:docMk/>
            <pc:sldMk cId="2736932109" sldId="260"/>
            <ac:spMk id="6" creationId="{3E148849-BB6C-46F8-864F-BF3BA4BCE524}"/>
          </ac:spMkLst>
        </pc:spChg>
        <pc:spChg chg="add del">
          <ac:chgData name="olga jarmusevica" userId="f96218ba79724e33" providerId="LiveId" clId="{7DCAD769-471F-4FB2-A4B6-E18F417768E5}" dt="2022-02-25T15:15:18.710" v="7112" actId="26606"/>
          <ac:spMkLst>
            <pc:docMk/>
            <pc:sldMk cId="2736932109" sldId="260"/>
            <ac:spMk id="11" creationId="{E8A8EAB8-D2FF-444D-B34B-7D32F106AD0E}"/>
          </ac:spMkLst>
        </pc:spChg>
        <pc:spChg chg="add del">
          <ac:chgData name="olga jarmusevica" userId="f96218ba79724e33" providerId="LiveId" clId="{7DCAD769-471F-4FB2-A4B6-E18F417768E5}" dt="2022-02-25T15:15:35.547" v="7114" actId="26606"/>
          <ac:spMkLst>
            <pc:docMk/>
            <pc:sldMk cId="2736932109" sldId="260"/>
            <ac:spMk id="17" creationId="{04812C46-200A-4DEB-A05E-3ED6C68C2387}"/>
          </ac:spMkLst>
        </pc:spChg>
        <pc:spChg chg="add del">
          <ac:chgData name="olga jarmusevica" userId="f96218ba79724e33" providerId="LiveId" clId="{7DCAD769-471F-4FB2-A4B6-E18F417768E5}" dt="2022-02-25T15:15:35.547" v="7114" actId="26606"/>
          <ac:spMkLst>
            <pc:docMk/>
            <pc:sldMk cId="2736932109" sldId="260"/>
            <ac:spMk id="18" creationId="{16BF4F81-CE79-4A24-860D-9959FF7162FB}"/>
          </ac:spMkLst>
        </pc:spChg>
        <pc:spChg chg="add del">
          <ac:chgData name="olga jarmusevica" userId="f96218ba79724e33" providerId="LiveId" clId="{7DCAD769-471F-4FB2-A4B6-E18F417768E5}" dt="2022-02-25T15:15:43.886" v="7116" actId="26606"/>
          <ac:spMkLst>
            <pc:docMk/>
            <pc:sldMk cId="2736932109" sldId="260"/>
            <ac:spMk id="20" creationId="{33CD251C-A887-4D2F-925B-FC097198538B}"/>
          </ac:spMkLst>
        </pc:spChg>
        <pc:spChg chg="add del">
          <ac:chgData name="olga jarmusevica" userId="f96218ba79724e33" providerId="LiveId" clId="{7DCAD769-471F-4FB2-A4B6-E18F417768E5}" dt="2022-02-25T15:15:43.886" v="7116" actId="26606"/>
          <ac:spMkLst>
            <pc:docMk/>
            <pc:sldMk cId="2736932109" sldId="260"/>
            <ac:spMk id="21" creationId="{3B2069EE-A08E-44F0-B3F9-3CF8CC2DCAD5}"/>
          </ac:spMkLst>
        </pc:spChg>
        <pc:spChg chg="add del">
          <ac:chgData name="olga jarmusevica" userId="f96218ba79724e33" providerId="LiveId" clId="{7DCAD769-471F-4FB2-A4B6-E18F417768E5}" dt="2022-02-25T15:24:46.569" v="7133" actId="26606"/>
          <ac:spMkLst>
            <pc:docMk/>
            <pc:sldMk cId="2736932109" sldId="260"/>
            <ac:spMk id="25" creationId="{04812C46-200A-4DEB-A05E-3ED6C68C2387}"/>
          </ac:spMkLst>
        </pc:spChg>
        <pc:spChg chg="add del">
          <ac:chgData name="olga jarmusevica" userId="f96218ba79724e33" providerId="LiveId" clId="{7DCAD769-471F-4FB2-A4B6-E18F417768E5}" dt="2022-02-25T15:24:46.569" v="7133" actId="26606"/>
          <ac:spMkLst>
            <pc:docMk/>
            <pc:sldMk cId="2736932109" sldId="260"/>
            <ac:spMk id="26" creationId="{16BF4F81-CE79-4A24-860D-9959FF7162FB}"/>
          </ac:spMkLst>
        </pc:spChg>
        <pc:spChg chg="add">
          <ac:chgData name="olga jarmusevica" userId="f96218ba79724e33" providerId="LiveId" clId="{7DCAD769-471F-4FB2-A4B6-E18F417768E5}" dt="2022-02-25T15:24:46.569" v="7133" actId="26606"/>
          <ac:spMkLst>
            <pc:docMk/>
            <pc:sldMk cId="2736932109" sldId="260"/>
            <ac:spMk id="31" creationId="{04812C46-200A-4DEB-A05E-3ED6C68C2387}"/>
          </ac:spMkLst>
        </pc:spChg>
        <pc:spChg chg="add">
          <ac:chgData name="olga jarmusevica" userId="f96218ba79724e33" providerId="LiveId" clId="{7DCAD769-471F-4FB2-A4B6-E18F417768E5}" dt="2022-02-25T15:24:46.569" v="7133" actId="26606"/>
          <ac:spMkLst>
            <pc:docMk/>
            <pc:sldMk cId="2736932109" sldId="260"/>
            <ac:spMk id="33" creationId="{D1EA859B-E555-4109-94F3-6700E046E008}"/>
          </ac:spMkLst>
        </pc:spChg>
        <pc:grpChg chg="add del">
          <ac:chgData name="olga jarmusevica" userId="f96218ba79724e33" providerId="LiveId" clId="{7DCAD769-471F-4FB2-A4B6-E18F417768E5}" dt="2022-02-25T15:15:43.886" v="7116" actId="26606"/>
          <ac:grpSpMkLst>
            <pc:docMk/>
            <pc:sldMk cId="2736932109" sldId="260"/>
            <ac:grpSpMk id="22" creationId="{C9888C69-11CC-40BA-BABF-F9B7E11C9156}"/>
          </ac:grpSpMkLst>
        </pc:grpChg>
        <pc:picChg chg="add mod ord">
          <ac:chgData name="olga jarmusevica" userId="f96218ba79724e33" providerId="LiveId" clId="{7DCAD769-471F-4FB2-A4B6-E18F417768E5}" dt="2022-02-25T20:40:42.246" v="7859" actId="14826"/>
          <ac:picMkLst>
            <pc:docMk/>
            <pc:sldMk cId="2736932109" sldId="260"/>
            <ac:picMk id="5" creationId="{FBE7AD50-7226-4EBD-8A3E-FA0C7CB89A19}"/>
          </ac:picMkLst>
        </pc:picChg>
        <pc:cxnChg chg="add del">
          <ac:chgData name="olga jarmusevica" userId="f96218ba79724e33" providerId="LiveId" clId="{7DCAD769-471F-4FB2-A4B6-E18F417768E5}" dt="2022-02-25T15:15:18.710" v="7112" actId="26606"/>
          <ac:cxnSpMkLst>
            <pc:docMk/>
            <pc:sldMk cId="2736932109" sldId="260"/>
            <ac:cxnSpMk id="13" creationId="{EEA38897-7BA3-4408-8083-3235339C4A60}"/>
          </ac:cxnSpMkLst>
        </pc:cxnChg>
        <pc:cxnChg chg="add del">
          <ac:chgData name="olga jarmusevica" userId="f96218ba79724e33" providerId="LiveId" clId="{7DCAD769-471F-4FB2-A4B6-E18F417768E5}" dt="2022-02-25T15:15:18.710" v="7112" actId="26606"/>
          <ac:cxnSpMkLst>
            <pc:docMk/>
            <pc:sldMk cId="2736932109" sldId="260"/>
            <ac:cxnSpMk id="15" creationId="{F11AD06B-AB20-4097-8606-5DA00DBACE88}"/>
          </ac:cxnSpMkLst>
        </pc:cxnChg>
      </pc:sldChg>
      <pc:sldChg chg="addSp delSp modSp mod setBg">
        <pc:chgData name="olga jarmusevica" userId="f96218ba79724e33" providerId="LiveId" clId="{7DCAD769-471F-4FB2-A4B6-E18F417768E5}" dt="2022-02-25T22:48:25.984" v="8859" actId="255"/>
        <pc:sldMkLst>
          <pc:docMk/>
          <pc:sldMk cId="2203906746" sldId="262"/>
        </pc:sldMkLst>
        <pc:spChg chg="mod">
          <ac:chgData name="olga jarmusevica" userId="f96218ba79724e33" providerId="LiveId" clId="{7DCAD769-471F-4FB2-A4B6-E18F417768E5}" dt="2022-02-25T22:48:25.984" v="8859" actId="255"/>
          <ac:spMkLst>
            <pc:docMk/>
            <pc:sldMk cId="2203906746" sldId="262"/>
            <ac:spMk id="2" creationId="{BD8E353E-4904-439D-ABBE-4D869A46156F}"/>
          </ac:spMkLst>
        </pc:spChg>
        <pc:spChg chg="mod">
          <ac:chgData name="olga jarmusevica" userId="f96218ba79724e33" providerId="LiveId" clId="{7DCAD769-471F-4FB2-A4B6-E18F417768E5}" dt="2022-02-25T22:01:28.638" v="8496" actId="255"/>
          <ac:spMkLst>
            <pc:docMk/>
            <pc:sldMk cId="2203906746" sldId="262"/>
            <ac:spMk id="3" creationId="{6C1A5B33-9A01-4E6E-B077-9B1DD9EEBFD9}"/>
          </ac:spMkLst>
        </pc:spChg>
        <pc:spChg chg="add del mod">
          <ac:chgData name="olga jarmusevica" userId="f96218ba79724e33" providerId="LiveId" clId="{7DCAD769-471F-4FB2-A4B6-E18F417768E5}" dt="2022-02-25T15:32:58.476" v="7152" actId="931"/>
          <ac:spMkLst>
            <pc:docMk/>
            <pc:sldMk cId="2203906746" sldId="262"/>
            <ac:spMk id="6" creationId="{AA9EC861-F13B-4D9B-B954-ACC7F59183FB}"/>
          </ac:spMkLst>
        </pc:spChg>
        <pc:spChg chg="add del mod">
          <ac:chgData name="olga jarmusevica" userId="f96218ba79724e33" providerId="LiveId" clId="{7DCAD769-471F-4FB2-A4B6-E18F417768E5}" dt="2022-02-25T15:32:58.476" v="7152" actId="931"/>
          <ac:spMkLst>
            <pc:docMk/>
            <pc:sldMk cId="2203906746" sldId="262"/>
            <ac:spMk id="9" creationId="{123063D0-A9FF-48B5-BE2B-3BC40FA23BCC}"/>
          </ac:spMkLst>
        </pc:spChg>
        <pc:spChg chg="add del mod">
          <ac:chgData name="olga jarmusevica" userId="f96218ba79724e33" providerId="LiveId" clId="{7DCAD769-471F-4FB2-A4B6-E18F417768E5}" dt="2022-02-25T20:41:55.438" v="7860" actId="14826"/>
          <ac:spMkLst>
            <pc:docMk/>
            <pc:sldMk cId="2203906746" sldId="262"/>
            <ac:spMk id="12" creationId="{2993EDCA-C7CB-48F6-8897-34E4FC0C108B}"/>
          </ac:spMkLst>
        </pc:spChg>
        <pc:spChg chg="add">
          <ac:chgData name="olga jarmusevica" userId="f96218ba79724e33" providerId="LiveId" clId="{7DCAD769-471F-4FB2-A4B6-E18F417768E5}" dt="2022-02-25T15:33:37.197" v="7156" actId="26606"/>
          <ac:spMkLst>
            <pc:docMk/>
            <pc:sldMk cId="2203906746" sldId="262"/>
            <ac:spMk id="17" creationId="{04812C46-200A-4DEB-A05E-3ED6C68C2387}"/>
          </ac:spMkLst>
        </pc:spChg>
        <pc:spChg chg="add">
          <ac:chgData name="olga jarmusevica" userId="f96218ba79724e33" providerId="LiveId" clId="{7DCAD769-471F-4FB2-A4B6-E18F417768E5}" dt="2022-02-25T15:33:37.197" v="7156" actId="26606"/>
          <ac:spMkLst>
            <pc:docMk/>
            <pc:sldMk cId="2203906746" sldId="262"/>
            <ac:spMk id="19" creationId="{D1EA859B-E555-4109-94F3-6700E046E008}"/>
          </ac:spMkLst>
        </pc:spChg>
        <pc:picChg chg="add del mod">
          <ac:chgData name="olga jarmusevica" userId="f96218ba79724e33" providerId="LiveId" clId="{7DCAD769-471F-4FB2-A4B6-E18F417768E5}" dt="2022-02-25T15:32:58.476" v="7152" actId="931"/>
          <ac:picMkLst>
            <pc:docMk/>
            <pc:sldMk cId="2203906746" sldId="262"/>
            <ac:picMk id="5" creationId="{A3D78946-6453-4B57-A7DA-79FAA61040E0}"/>
          </ac:picMkLst>
        </pc:picChg>
        <pc:picChg chg="add del mod">
          <ac:chgData name="olga jarmusevica" userId="f96218ba79724e33" providerId="LiveId" clId="{7DCAD769-471F-4FB2-A4B6-E18F417768E5}" dt="2022-02-25T15:32:58.476" v="7152" actId="931"/>
          <ac:picMkLst>
            <pc:docMk/>
            <pc:sldMk cId="2203906746" sldId="262"/>
            <ac:picMk id="8" creationId="{275DABC2-23CC-4762-9052-BCAEF333EAC2}"/>
          </ac:picMkLst>
        </pc:picChg>
        <pc:picChg chg="add mod ord">
          <ac:chgData name="olga jarmusevica" userId="f96218ba79724e33" providerId="LiveId" clId="{7DCAD769-471F-4FB2-A4B6-E18F417768E5}" dt="2022-02-25T20:42:15.961" v="7861" actId="14826"/>
          <ac:picMkLst>
            <pc:docMk/>
            <pc:sldMk cId="2203906746" sldId="262"/>
            <ac:picMk id="11" creationId="{0FDE45B2-8116-44AD-B3A4-3DD9BB667CB9}"/>
          </ac:picMkLst>
        </pc:picChg>
      </pc:sldChg>
      <pc:sldChg chg="addSp delSp modSp mod setBg">
        <pc:chgData name="olga jarmusevica" userId="f96218ba79724e33" providerId="LiveId" clId="{7DCAD769-471F-4FB2-A4B6-E18F417768E5}" dt="2022-02-25T16:10:09.390" v="7825" actId="2"/>
        <pc:sldMkLst>
          <pc:docMk/>
          <pc:sldMk cId="1941304904" sldId="263"/>
        </pc:sldMkLst>
        <pc:spChg chg="mod ord">
          <ac:chgData name="olga jarmusevica" userId="f96218ba79724e33" providerId="LiveId" clId="{7DCAD769-471F-4FB2-A4B6-E18F417768E5}" dt="2022-02-25T16:10:09.390" v="7825" actId="2"/>
          <ac:spMkLst>
            <pc:docMk/>
            <pc:sldMk cId="1941304904" sldId="263"/>
            <ac:spMk id="2" creationId="{9A06E793-5357-4E3B-B2AD-9838370BC860}"/>
          </ac:spMkLst>
        </pc:spChg>
        <pc:spChg chg="mod">
          <ac:chgData name="olga jarmusevica" userId="f96218ba79724e33" providerId="LiveId" clId="{7DCAD769-471F-4FB2-A4B6-E18F417768E5}" dt="2022-02-25T15:09:44.733" v="7107" actId="26606"/>
          <ac:spMkLst>
            <pc:docMk/>
            <pc:sldMk cId="1941304904" sldId="263"/>
            <ac:spMk id="3" creationId="{0A81F96C-2DA1-46C3-811F-6D86BC97957F}"/>
          </ac:spMkLst>
        </pc:spChg>
        <pc:spChg chg="add del">
          <ac:chgData name="olga jarmusevica" userId="f96218ba79724e33" providerId="LiveId" clId="{7DCAD769-471F-4FB2-A4B6-E18F417768E5}" dt="2022-02-25T15:08:18.104" v="7093" actId="26606"/>
          <ac:spMkLst>
            <pc:docMk/>
            <pc:sldMk cId="1941304904" sldId="263"/>
            <ac:spMk id="8" creationId="{88294908-8B00-4F58-BBBA-20F71A40AA9E}"/>
          </ac:spMkLst>
        </pc:spChg>
        <pc:spChg chg="add del">
          <ac:chgData name="olga jarmusevica" userId="f96218ba79724e33" providerId="LiveId" clId="{7DCAD769-471F-4FB2-A4B6-E18F417768E5}" dt="2022-02-25T15:08:18.104" v="7093" actId="26606"/>
          <ac:spMkLst>
            <pc:docMk/>
            <pc:sldMk cId="1941304904" sldId="263"/>
            <ac:spMk id="10" creationId="{4364C879-1404-4203-8E9D-CC5DE0A621A2}"/>
          </ac:spMkLst>
        </pc:spChg>
        <pc:spChg chg="add del">
          <ac:chgData name="olga jarmusevica" userId="f96218ba79724e33" providerId="LiveId" clId="{7DCAD769-471F-4FB2-A4B6-E18F417768E5}" dt="2022-02-25T15:08:18.104" v="7093" actId="26606"/>
          <ac:spMkLst>
            <pc:docMk/>
            <pc:sldMk cId="1941304904" sldId="263"/>
            <ac:spMk id="12" creationId="{84617302-4B0D-4351-A6BB-6F0930D943AC}"/>
          </ac:spMkLst>
        </pc:spChg>
        <pc:spChg chg="add del">
          <ac:chgData name="olga jarmusevica" userId="f96218ba79724e33" providerId="LiveId" clId="{7DCAD769-471F-4FB2-A4B6-E18F417768E5}" dt="2022-02-25T15:08:18.104" v="7093" actId="26606"/>
          <ac:spMkLst>
            <pc:docMk/>
            <pc:sldMk cId="1941304904" sldId="263"/>
            <ac:spMk id="14" creationId="{DA2C7802-C2E0-4218-8F89-8DD7CCD2CD1C}"/>
          </ac:spMkLst>
        </pc:spChg>
        <pc:spChg chg="add del">
          <ac:chgData name="olga jarmusevica" userId="f96218ba79724e33" providerId="LiveId" clId="{7DCAD769-471F-4FB2-A4B6-E18F417768E5}" dt="2022-02-25T15:08:18.104" v="7093" actId="26606"/>
          <ac:spMkLst>
            <pc:docMk/>
            <pc:sldMk cId="1941304904" sldId="263"/>
            <ac:spMk id="16" creationId="{A6D7111A-21E5-4EE9-8A78-10E5530F0116}"/>
          </ac:spMkLst>
        </pc:spChg>
        <pc:spChg chg="add del">
          <ac:chgData name="olga jarmusevica" userId="f96218ba79724e33" providerId="LiveId" clId="{7DCAD769-471F-4FB2-A4B6-E18F417768E5}" dt="2022-02-25T15:08:18.104" v="7093" actId="26606"/>
          <ac:spMkLst>
            <pc:docMk/>
            <pc:sldMk cId="1941304904" sldId="263"/>
            <ac:spMk id="18" creationId="{A3969E80-A77B-49FC-9122-D89AFD5EE118}"/>
          </ac:spMkLst>
        </pc:spChg>
        <pc:spChg chg="add del">
          <ac:chgData name="olga jarmusevica" userId="f96218ba79724e33" providerId="LiveId" clId="{7DCAD769-471F-4FB2-A4B6-E18F417768E5}" dt="2022-02-25T15:08:18.104" v="7093" actId="26606"/>
          <ac:spMkLst>
            <pc:docMk/>
            <pc:sldMk cId="1941304904" sldId="263"/>
            <ac:spMk id="20" creationId="{1849CA57-76BD-4CF2-80BA-D7A46A01B7B1}"/>
          </ac:spMkLst>
        </pc:spChg>
        <pc:spChg chg="add del">
          <ac:chgData name="olga jarmusevica" userId="f96218ba79724e33" providerId="LiveId" clId="{7DCAD769-471F-4FB2-A4B6-E18F417768E5}" dt="2022-02-25T15:08:18.104" v="7093" actId="26606"/>
          <ac:spMkLst>
            <pc:docMk/>
            <pc:sldMk cId="1941304904" sldId="263"/>
            <ac:spMk id="22" creationId="{35E9085E-E730-4768-83D4-6CB7E9897153}"/>
          </ac:spMkLst>
        </pc:spChg>
        <pc:spChg chg="add del">
          <ac:chgData name="olga jarmusevica" userId="f96218ba79724e33" providerId="LiveId" clId="{7DCAD769-471F-4FB2-A4B6-E18F417768E5}" dt="2022-02-25T15:08:18.104" v="7093" actId="26606"/>
          <ac:spMkLst>
            <pc:docMk/>
            <pc:sldMk cId="1941304904" sldId="263"/>
            <ac:spMk id="24" creationId="{973272FE-A474-4CAE-8CA2-BCC8B476C3F4}"/>
          </ac:spMkLst>
        </pc:spChg>
        <pc:spChg chg="add del">
          <ac:chgData name="olga jarmusevica" userId="f96218ba79724e33" providerId="LiveId" clId="{7DCAD769-471F-4FB2-A4B6-E18F417768E5}" dt="2022-02-25T15:08:18.104" v="7093" actId="26606"/>
          <ac:spMkLst>
            <pc:docMk/>
            <pc:sldMk cId="1941304904" sldId="263"/>
            <ac:spMk id="26" creationId="{E07981EA-05A6-437C-88D7-B377B92B031D}"/>
          </ac:spMkLst>
        </pc:spChg>
        <pc:spChg chg="add del">
          <ac:chgData name="olga jarmusevica" userId="f96218ba79724e33" providerId="LiveId" clId="{7DCAD769-471F-4FB2-A4B6-E18F417768E5}" dt="2022-02-25T15:08:18.104" v="7093" actId="26606"/>
          <ac:spMkLst>
            <pc:docMk/>
            <pc:sldMk cId="1941304904" sldId="263"/>
            <ac:spMk id="28" creationId="{15E3C750-986E-4769-B1AE-49289FBEE757}"/>
          </ac:spMkLst>
        </pc:spChg>
        <pc:spChg chg="add del">
          <ac:chgData name="olga jarmusevica" userId="f96218ba79724e33" providerId="LiveId" clId="{7DCAD769-471F-4FB2-A4B6-E18F417768E5}" dt="2022-02-25T15:09:44.733" v="7107" actId="26606"/>
          <ac:spMkLst>
            <pc:docMk/>
            <pc:sldMk cId="1941304904" sldId="263"/>
            <ac:spMk id="30" creationId="{3EDD119B-6BFA-4C3F-90CE-97DAFD604ECC}"/>
          </ac:spMkLst>
        </pc:spChg>
        <pc:cxnChg chg="add del">
          <ac:chgData name="olga jarmusevica" userId="f96218ba79724e33" providerId="LiveId" clId="{7DCAD769-471F-4FB2-A4B6-E18F417768E5}" dt="2022-02-25T15:09:44.733" v="7107" actId="26606"/>
          <ac:cxnSpMkLst>
            <pc:docMk/>
            <pc:sldMk cId="1941304904" sldId="263"/>
            <ac:cxnSpMk id="31" creationId="{DC1572D0-F0FD-4D84-8F82-DC59140EB9BB}"/>
          </ac:cxnSpMkLst>
        </pc:cxnChg>
      </pc:sldChg>
      <pc:sldChg chg="addSp delSp modSp mod setBg">
        <pc:chgData name="olga jarmusevica" userId="f96218ba79724e33" providerId="LiveId" clId="{7DCAD769-471F-4FB2-A4B6-E18F417768E5}" dt="2022-02-25T22:48:48.907" v="8862" actId="1076"/>
        <pc:sldMkLst>
          <pc:docMk/>
          <pc:sldMk cId="3996142782" sldId="264"/>
        </pc:sldMkLst>
        <pc:spChg chg="mod">
          <ac:chgData name="olga jarmusevica" userId="f96218ba79724e33" providerId="LiveId" clId="{7DCAD769-471F-4FB2-A4B6-E18F417768E5}" dt="2022-02-25T22:48:41.239" v="8860" actId="255"/>
          <ac:spMkLst>
            <pc:docMk/>
            <pc:sldMk cId="3996142782" sldId="264"/>
            <ac:spMk id="2" creationId="{E21D4C49-1851-4833-8796-B631229BCD57}"/>
          </ac:spMkLst>
        </pc:spChg>
        <pc:spChg chg="mod">
          <ac:chgData name="olga jarmusevica" userId="f96218ba79724e33" providerId="LiveId" clId="{7DCAD769-471F-4FB2-A4B6-E18F417768E5}" dt="2022-02-25T22:48:48.907" v="8862" actId="1076"/>
          <ac:spMkLst>
            <pc:docMk/>
            <pc:sldMk cId="3996142782" sldId="264"/>
            <ac:spMk id="3" creationId="{7FADC70D-00D4-4098-B31A-9398A3C5C2D8}"/>
          </ac:spMkLst>
        </pc:spChg>
        <pc:spChg chg="add del mod">
          <ac:chgData name="olga jarmusevica" userId="f96218ba79724e33" providerId="LiveId" clId="{7DCAD769-471F-4FB2-A4B6-E18F417768E5}" dt="2022-02-25T20:54:09.412" v="7862" actId="14826"/>
          <ac:spMkLst>
            <pc:docMk/>
            <pc:sldMk cId="3996142782" sldId="264"/>
            <ac:spMk id="6" creationId="{8C20E428-0222-43CD-85D2-E40212CFA4F1}"/>
          </ac:spMkLst>
        </pc:spChg>
        <pc:spChg chg="add">
          <ac:chgData name="olga jarmusevica" userId="f96218ba79724e33" providerId="LiveId" clId="{7DCAD769-471F-4FB2-A4B6-E18F417768E5}" dt="2022-02-25T15:28:50.196" v="7141" actId="26606"/>
          <ac:spMkLst>
            <pc:docMk/>
            <pc:sldMk cId="3996142782" sldId="264"/>
            <ac:spMk id="11" creationId="{04812C46-200A-4DEB-A05E-3ED6C68C2387}"/>
          </ac:spMkLst>
        </pc:spChg>
        <pc:spChg chg="add">
          <ac:chgData name="olga jarmusevica" userId="f96218ba79724e33" providerId="LiveId" clId="{7DCAD769-471F-4FB2-A4B6-E18F417768E5}" dt="2022-02-25T15:28:50.196" v="7141" actId="26606"/>
          <ac:spMkLst>
            <pc:docMk/>
            <pc:sldMk cId="3996142782" sldId="264"/>
            <ac:spMk id="13" creationId="{D1EA859B-E555-4109-94F3-6700E046E008}"/>
          </ac:spMkLst>
        </pc:spChg>
        <pc:picChg chg="add mod ord">
          <ac:chgData name="olga jarmusevica" userId="f96218ba79724e33" providerId="LiveId" clId="{7DCAD769-471F-4FB2-A4B6-E18F417768E5}" dt="2022-02-25T20:54:09.412" v="7862" actId="14826"/>
          <ac:picMkLst>
            <pc:docMk/>
            <pc:sldMk cId="3996142782" sldId="264"/>
            <ac:picMk id="5" creationId="{69B858E7-166E-4DB6-982A-2A396F65A370}"/>
          </ac:picMkLst>
        </pc:picChg>
      </pc:sldChg>
      <pc:sldChg chg="addSp delSp modSp mod setBg">
        <pc:chgData name="olga jarmusevica" userId="f96218ba79724e33" providerId="LiveId" clId="{7DCAD769-471F-4FB2-A4B6-E18F417768E5}" dt="2022-02-25T22:45:39.719" v="8847" actId="255"/>
        <pc:sldMkLst>
          <pc:docMk/>
          <pc:sldMk cId="2808185713" sldId="265"/>
        </pc:sldMkLst>
        <pc:spChg chg="mod">
          <ac:chgData name="olga jarmusevica" userId="f96218ba79724e33" providerId="LiveId" clId="{7DCAD769-471F-4FB2-A4B6-E18F417768E5}" dt="2022-02-25T22:45:39.719" v="8847" actId="255"/>
          <ac:spMkLst>
            <pc:docMk/>
            <pc:sldMk cId="2808185713" sldId="265"/>
            <ac:spMk id="2" creationId="{1B45A14B-B392-42EB-8FB1-715E7CE0D8B9}"/>
          </ac:spMkLst>
        </pc:spChg>
        <pc:spChg chg="mod">
          <ac:chgData name="olga jarmusevica" userId="f96218ba79724e33" providerId="LiveId" clId="{7DCAD769-471F-4FB2-A4B6-E18F417768E5}" dt="2022-02-25T22:45:25.978" v="8846" actId="20577"/>
          <ac:spMkLst>
            <pc:docMk/>
            <pc:sldMk cId="2808185713" sldId="265"/>
            <ac:spMk id="3" creationId="{42AA0D7B-01D3-47AC-B36B-8E6781D4E130}"/>
          </ac:spMkLst>
        </pc:spChg>
        <pc:spChg chg="add del mod">
          <ac:chgData name="olga jarmusevica" userId="f96218ba79724e33" providerId="LiveId" clId="{7DCAD769-471F-4FB2-A4B6-E18F417768E5}" dt="2022-02-25T21:01:05.670" v="7863" actId="14826"/>
          <ac:spMkLst>
            <pc:docMk/>
            <pc:sldMk cId="2808185713" sldId="265"/>
            <ac:spMk id="6" creationId="{2AECC3AC-0FCB-46CC-9804-AC7E0DBD4C7A}"/>
          </ac:spMkLst>
        </pc:spChg>
        <pc:spChg chg="add">
          <ac:chgData name="olga jarmusevica" userId="f96218ba79724e33" providerId="LiveId" clId="{7DCAD769-471F-4FB2-A4B6-E18F417768E5}" dt="2022-02-25T15:26:41.376" v="7137" actId="26606"/>
          <ac:spMkLst>
            <pc:docMk/>
            <pc:sldMk cId="2808185713" sldId="265"/>
            <ac:spMk id="11" creationId="{04812C46-200A-4DEB-A05E-3ED6C68C2387}"/>
          </ac:spMkLst>
        </pc:spChg>
        <pc:spChg chg="add">
          <ac:chgData name="olga jarmusevica" userId="f96218ba79724e33" providerId="LiveId" clId="{7DCAD769-471F-4FB2-A4B6-E18F417768E5}" dt="2022-02-25T15:26:41.376" v="7137" actId="26606"/>
          <ac:spMkLst>
            <pc:docMk/>
            <pc:sldMk cId="2808185713" sldId="265"/>
            <ac:spMk id="13" creationId="{D1EA859B-E555-4109-94F3-6700E046E008}"/>
          </ac:spMkLst>
        </pc:spChg>
        <pc:picChg chg="add mod ord">
          <ac:chgData name="olga jarmusevica" userId="f96218ba79724e33" providerId="LiveId" clId="{7DCAD769-471F-4FB2-A4B6-E18F417768E5}" dt="2022-02-25T21:01:05.670" v="7863" actId="14826"/>
          <ac:picMkLst>
            <pc:docMk/>
            <pc:sldMk cId="2808185713" sldId="265"/>
            <ac:picMk id="5" creationId="{8C0CF35A-8061-4CBC-9C0E-8916A6F90E91}"/>
          </ac:picMkLst>
        </pc:picChg>
      </pc:sldChg>
      <pc:sldChg chg="addSp delSp modSp new mod setBg setClrOvrMap">
        <pc:chgData name="olga jarmusevica" userId="f96218ba79724e33" providerId="LiveId" clId="{7DCAD769-471F-4FB2-A4B6-E18F417768E5}" dt="2022-02-25T22:48:06.319" v="8858" actId="255"/>
        <pc:sldMkLst>
          <pc:docMk/>
          <pc:sldMk cId="637486450" sldId="266"/>
        </pc:sldMkLst>
        <pc:spChg chg="mod">
          <ac:chgData name="olga jarmusevica" userId="f96218ba79724e33" providerId="LiveId" clId="{7DCAD769-471F-4FB2-A4B6-E18F417768E5}" dt="2022-02-25T22:47:22.144" v="8855" actId="255"/>
          <ac:spMkLst>
            <pc:docMk/>
            <pc:sldMk cId="637486450" sldId="266"/>
            <ac:spMk id="2" creationId="{FD73905B-6999-4CE1-9EDC-6123E9E93468}"/>
          </ac:spMkLst>
        </pc:spChg>
        <pc:spChg chg="del">
          <ac:chgData name="olga jarmusevica" userId="f96218ba79724e33" providerId="LiveId" clId="{7DCAD769-471F-4FB2-A4B6-E18F417768E5}" dt="2022-02-25T11:42:16.451" v="3860" actId="3680"/>
          <ac:spMkLst>
            <pc:docMk/>
            <pc:sldMk cId="637486450" sldId="266"/>
            <ac:spMk id="3" creationId="{1F9D7120-C129-4393-907D-BC595FACAB00}"/>
          </ac:spMkLst>
        </pc:spChg>
        <pc:spChg chg="add mod">
          <ac:chgData name="olga jarmusevica" userId="f96218ba79724e33" providerId="LiveId" clId="{7DCAD769-471F-4FB2-A4B6-E18F417768E5}" dt="2022-02-25T22:47:47.942" v="8857" actId="255"/>
          <ac:spMkLst>
            <pc:docMk/>
            <pc:sldMk cId="637486450" sldId="266"/>
            <ac:spMk id="3" creationId="{F263F2E3-20A1-4CB5-935D-D9113DD3B8B3}"/>
          </ac:spMkLst>
        </pc:spChg>
        <pc:spChg chg="add">
          <ac:chgData name="olga jarmusevica" userId="f96218ba79724e33" providerId="LiveId" clId="{7DCAD769-471F-4FB2-A4B6-E18F417768E5}" dt="2022-02-25T15:34:07.974" v="7157" actId="26606"/>
          <ac:spMkLst>
            <pc:docMk/>
            <pc:sldMk cId="637486450" sldId="266"/>
            <ac:spMk id="8" creationId="{B5FA7C47-B7C1-4D2E-AB49-ED23BA34BA83}"/>
          </ac:spMkLst>
        </pc:spChg>
        <pc:spChg chg="add">
          <ac:chgData name="olga jarmusevica" userId="f96218ba79724e33" providerId="LiveId" clId="{7DCAD769-471F-4FB2-A4B6-E18F417768E5}" dt="2022-02-25T15:34:07.974" v="7157" actId="26606"/>
          <ac:spMkLst>
            <pc:docMk/>
            <pc:sldMk cId="637486450" sldId="266"/>
            <ac:spMk id="9" creationId="{596EE156-ABF1-4329-A6BA-03B4254E0877}"/>
          </ac:spMkLst>
        </pc:spChg>
        <pc:spChg chg="add">
          <ac:chgData name="olga jarmusevica" userId="f96218ba79724e33" providerId="LiveId" clId="{7DCAD769-471F-4FB2-A4B6-E18F417768E5}" dt="2022-02-25T15:34:07.974" v="7157" actId="26606"/>
          <ac:spMkLst>
            <pc:docMk/>
            <pc:sldMk cId="637486450" sldId="266"/>
            <ac:spMk id="10" creationId="{19B9933F-AAB3-444A-8BB5-9CA194A8BC63}"/>
          </ac:spMkLst>
        </pc:spChg>
        <pc:spChg chg="add del">
          <ac:chgData name="olga jarmusevica" userId="f96218ba79724e33" providerId="LiveId" clId="{7DCAD769-471F-4FB2-A4B6-E18F417768E5}" dt="2022-02-25T15:08:37.812" v="7096" actId="26606"/>
          <ac:spMkLst>
            <pc:docMk/>
            <pc:sldMk cId="637486450" sldId="266"/>
            <ac:spMk id="11" creationId="{B0792D4F-247E-46FE-85FC-881DEFA41D94}"/>
          </ac:spMkLst>
        </pc:spChg>
        <pc:spChg chg="add">
          <ac:chgData name="olga jarmusevica" userId="f96218ba79724e33" providerId="LiveId" clId="{7DCAD769-471F-4FB2-A4B6-E18F417768E5}" dt="2022-02-25T15:34:07.974" v="7157" actId="26606"/>
          <ac:spMkLst>
            <pc:docMk/>
            <pc:sldMk cId="637486450" sldId="266"/>
            <ac:spMk id="12" creationId="{7D20183A-0B1D-4A1F-89B1-ADBEDBC6E54E}"/>
          </ac:spMkLst>
        </pc:spChg>
        <pc:spChg chg="add">
          <ac:chgData name="olga jarmusevica" userId="f96218ba79724e33" providerId="LiveId" clId="{7DCAD769-471F-4FB2-A4B6-E18F417768E5}" dt="2022-02-25T15:34:07.974" v="7157" actId="26606"/>
          <ac:spMkLst>
            <pc:docMk/>
            <pc:sldMk cId="637486450" sldId="266"/>
            <ac:spMk id="14" creationId="{131031D3-26CD-4214-A9A4-5857EFA15A0C}"/>
          </ac:spMkLst>
        </pc:spChg>
        <pc:spChg chg="add del">
          <ac:chgData name="olga jarmusevica" userId="f96218ba79724e33" providerId="LiveId" clId="{7DCAD769-471F-4FB2-A4B6-E18F417768E5}" dt="2022-02-25T15:08:40.086" v="7098" actId="26606"/>
          <ac:spMkLst>
            <pc:docMk/>
            <pc:sldMk cId="637486450" sldId="266"/>
            <ac:spMk id="15" creationId="{B0792D4F-247E-46FE-85FC-881DEFA41D94}"/>
          </ac:spMkLst>
        </pc:spChg>
        <pc:spChg chg="add del">
          <ac:chgData name="olga jarmusevica" userId="f96218ba79724e33" providerId="LiveId" clId="{7DCAD769-471F-4FB2-A4B6-E18F417768E5}" dt="2022-02-25T15:09:25.646" v="7104" actId="26606"/>
          <ac:spMkLst>
            <pc:docMk/>
            <pc:sldMk cId="637486450" sldId="266"/>
            <ac:spMk id="17" creationId="{375E0459-6403-40CD-989D-56A4407CA12E}"/>
          </ac:spMkLst>
        </pc:spChg>
        <pc:spChg chg="add del">
          <ac:chgData name="olga jarmusevica" userId="f96218ba79724e33" providerId="LiveId" clId="{7DCAD769-471F-4FB2-A4B6-E18F417768E5}" dt="2022-02-25T15:08:54.678" v="7100" actId="26606"/>
          <ac:spMkLst>
            <pc:docMk/>
            <pc:sldMk cId="637486450" sldId="266"/>
            <ac:spMk id="18" creationId="{CEB41C5C-0F34-4DDA-9D7C-5E717F35F60C}"/>
          </ac:spMkLst>
        </pc:spChg>
        <pc:spChg chg="add del">
          <ac:chgData name="olga jarmusevica" userId="f96218ba79724e33" providerId="LiveId" clId="{7DCAD769-471F-4FB2-A4B6-E18F417768E5}" dt="2022-02-25T15:09:15.155" v="7102" actId="26606"/>
          <ac:spMkLst>
            <pc:docMk/>
            <pc:sldMk cId="637486450" sldId="266"/>
            <ac:spMk id="21" creationId="{42A5316D-ED2F-4F89-B4B4-8D9240B1A348}"/>
          </ac:spMkLst>
        </pc:spChg>
        <pc:spChg chg="add del">
          <ac:chgData name="olga jarmusevica" userId="f96218ba79724e33" providerId="LiveId" clId="{7DCAD769-471F-4FB2-A4B6-E18F417768E5}" dt="2022-02-25T15:09:25.646" v="7104" actId="26606"/>
          <ac:spMkLst>
            <pc:docMk/>
            <pc:sldMk cId="637486450" sldId="266"/>
            <ac:spMk id="23" creationId="{1B15ED52-F352-441B-82BF-E0EA34836D08}"/>
          </ac:spMkLst>
        </pc:spChg>
        <pc:spChg chg="add del">
          <ac:chgData name="olga jarmusevica" userId="f96218ba79724e33" providerId="LiveId" clId="{7DCAD769-471F-4FB2-A4B6-E18F417768E5}" dt="2022-02-25T15:09:25.646" v="7104" actId="26606"/>
          <ac:spMkLst>
            <pc:docMk/>
            <pc:sldMk cId="637486450" sldId="266"/>
            <ac:spMk id="24" creationId="{3B2E3793-BFE6-45A2-9B7B-E18844431C99}"/>
          </ac:spMkLst>
        </pc:spChg>
        <pc:spChg chg="add del">
          <ac:chgData name="olga jarmusevica" userId="f96218ba79724e33" providerId="LiveId" clId="{7DCAD769-471F-4FB2-A4B6-E18F417768E5}" dt="2022-02-25T15:09:25.646" v="7104" actId="26606"/>
          <ac:spMkLst>
            <pc:docMk/>
            <pc:sldMk cId="637486450" sldId="266"/>
            <ac:spMk id="25" creationId="{BC4C4868-CB8F-4AF9-9CDB-8108F2C19B67}"/>
          </ac:spMkLst>
        </pc:spChg>
        <pc:spChg chg="add del">
          <ac:chgData name="olga jarmusevica" userId="f96218ba79724e33" providerId="LiveId" clId="{7DCAD769-471F-4FB2-A4B6-E18F417768E5}" dt="2022-02-25T15:09:25.646" v="7104" actId="26606"/>
          <ac:spMkLst>
            <pc:docMk/>
            <pc:sldMk cId="637486450" sldId="266"/>
            <ac:spMk id="26" creationId="{53E5B1A8-3AC9-4BD1-9BBC-78CA94F2D1BA}"/>
          </ac:spMkLst>
        </pc:spChg>
        <pc:spChg chg="add del">
          <ac:chgData name="olga jarmusevica" userId="f96218ba79724e33" providerId="LiveId" clId="{7DCAD769-471F-4FB2-A4B6-E18F417768E5}" dt="2022-02-25T15:09:42.689" v="7106" actId="26606"/>
          <ac:spMkLst>
            <pc:docMk/>
            <pc:sldMk cId="637486450" sldId="266"/>
            <ac:spMk id="28" creationId="{33CD251C-A887-4D2F-925B-FC097198538B}"/>
          </ac:spMkLst>
        </pc:spChg>
        <pc:spChg chg="add del">
          <ac:chgData name="olga jarmusevica" userId="f96218ba79724e33" providerId="LiveId" clId="{7DCAD769-471F-4FB2-A4B6-E18F417768E5}" dt="2022-02-25T15:09:42.689" v="7106" actId="26606"/>
          <ac:spMkLst>
            <pc:docMk/>
            <pc:sldMk cId="637486450" sldId="266"/>
            <ac:spMk id="29" creationId="{B19D093C-27FB-4032-B282-42C4563F257C}"/>
          </ac:spMkLst>
        </pc:spChg>
        <pc:grpChg chg="add del">
          <ac:chgData name="olga jarmusevica" userId="f96218ba79724e33" providerId="LiveId" clId="{7DCAD769-471F-4FB2-A4B6-E18F417768E5}" dt="2022-02-25T15:09:42.689" v="7106" actId="26606"/>
          <ac:grpSpMkLst>
            <pc:docMk/>
            <pc:sldMk cId="637486450" sldId="266"/>
            <ac:grpSpMk id="30" creationId="{35EE815E-1BD3-4777-B652-6D98825BF66B}"/>
          </ac:grpSpMkLst>
        </pc:grpChg>
        <pc:graphicFrameChg chg="add mod ord modGraphic">
          <ac:chgData name="olga jarmusevica" userId="f96218ba79724e33" providerId="LiveId" clId="{7DCAD769-471F-4FB2-A4B6-E18F417768E5}" dt="2022-02-25T22:48:06.319" v="8858" actId="255"/>
          <ac:graphicFrameMkLst>
            <pc:docMk/>
            <pc:sldMk cId="637486450" sldId="266"/>
            <ac:graphicFrameMk id="6" creationId="{EE51C3C2-C3CA-4C39-BA0F-3361F9620EE7}"/>
          </ac:graphicFrameMkLst>
        </pc:graphicFrameChg>
        <pc:cxnChg chg="add del">
          <ac:chgData name="olga jarmusevica" userId="f96218ba79724e33" providerId="LiveId" clId="{7DCAD769-471F-4FB2-A4B6-E18F417768E5}" dt="2022-02-25T15:08:37.812" v="7096" actId="26606"/>
          <ac:cxnSpMkLst>
            <pc:docMk/>
            <pc:sldMk cId="637486450" sldId="266"/>
            <ac:cxnSpMk id="13" creationId="{CE272F12-AF86-441A-BC1B-C014BBBF85B5}"/>
          </ac:cxnSpMkLst>
        </pc:cxnChg>
        <pc:cxnChg chg="add del">
          <ac:chgData name="olga jarmusevica" userId="f96218ba79724e33" providerId="LiveId" clId="{7DCAD769-471F-4FB2-A4B6-E18F417768E5}" dt="2022-02-25T15:08:40.086" v="7098" actId="26606"/>
          <ac:cxnSpMkLst>
            <pc:docMk/>
            <pc:sldMk cId="637486450" sldId="266"/>
            <ac:cxnSpMk id="16" creationId="{CE272F12-AF86-441A-BC1B-C014BBBF85B5}"/>
          </ac:cxnSpMkLst>
        </pc:cxnChg>
        <pc:cxnChg chg="add del">
          <ac:chgData name="olga jarmusevica" userId="f96218ba79724e33" providerId="LiveId" clId="{7DCAD769-471F-4FB2-A4B6-E18F417768E5}" dt="2022-02-25T15:08:54.678" v="7100" actId="26606"/>
          <ac:cxnSpMkLst>
            <pc:docMk/>
            <pc:sldMk cId="637486450" sldId="266"/>
            <ac:cxnSpMk id="19" creationId="{57E1E5E6-F385-4E9C-B201-BA5BDE5CAD52}"/>
          </ac:cxnSpMkLst>
        </pc:cxnChg>
      </pc:sldChg>
      <pc:sldChg chg="new del">
        <pc:chgData name="olga jarmusevica" userId="f96218ba79724e33" providerId="LiveId" clId="{7DCAD769-471F-4FB2-A4B6-E18F417768E5}" dt="2022-02-25T22:01:43.557" v="8497" actId="2696"/>
        <pc:sldMkLst>
          <pc:docMk/>
          <pc:sldMk cId="3150938950"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5F0E8-FB97-4CB8-B242-5EB369FE35D2}" type="datetimeFigureOut">
              <a:rPr lang="en-GB" smtClean="0"/>
              <a:t>25/02/2022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B9453-6A4F-4475-A003-F7B071E6D0E5}" type="slidenum">
              <a:rPr lang="en-GB" smtClean="0"/>
              <a:t>‹#›</a:t>
            </a:fld>
            <a:endParaRPr lang="en-GB" dirty="0"/>
          </a:p>
        </p:txBody>
      </p:sp>
    </p:spTree>
    <p:extLst>
      <p:ext uri="{BB962C8B-B14F-4D97-AF65-F5344CB8AC3E}">
        <p14:creationId xmlns:p14="http://schemas.microsoft.com/office/powerpoint/2010/main" val="2136050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ways how we provide training, why should provide, for who, ways of collaboration, names of technology</a:t>
            </a:r>
            <a:endParaRPr lang="en-GB" dirty="0"/>
          </a:p>
        </p:txBody>
      </p:sp>
      <p:sp>
        <p:nvSpPr>
          <p:cNvPr id="4" name="Slide Number Placeholder 3"/>
          <p:cNvSpPr>
            <a:spLocks noGrp="1"/>
          </p:cNvSpPr>
          <p:nvPr>
            <p:ph type="sldNum" sz="quarter" idx="5"/>
          </p:nvPr>
        </p:nvSpPr>
        <p:spPr/>
        <p:txBody>
          <a:bodyPr/>
          <a:lstStyle/>
          <a:p>
            <a:fld id="{36EB9453-6A4F-4475-A003-F7B071E6D0E5}" type="slidenum">
              <a:rPr lang="en-GB" smtClean="0"/>
              <a:t>2</a:t>
            </a:fld>
            <a:endParaRPr lang="en-GB" dirty="0"/>
          </a:p>
        </p:txBody>
      </p:sp>
    </p:spTree>
    <p:extLst>
      <p:ext uri="{BB962C8B-B14F-4D97-AF65-F5344CB8AC3E}">
        <p14:creationId xmlns:p14="http://schemas.microsoft.com/office/powerpoint/2010/main" val="625522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large group workshops, small group meetings, individual mentoring, and just – in-time training.</a:t>
            </a:r>
          </a:p>
          <a:p>
            <a:endParaRPr lang="en-GB" dirty="0"/>
          </a:p>
        </p:txBody>
      </p:sp>
      <p:sp>
        <p:nvSpPr>
          <p:cNvPr id="4" name="Slide Number Placeholder 3"/>
          <p:cNvSpPr>
            <a:spLocks noGrp="1"/>
          </p:cNvSpPr>
          <p:nvPr>
            <p:ph type="sldNum" sz="quarter" idx="5"/>
          </p:nvPr>
        </p:nvSpPr>
        <p:spPr/>
        <p:txBody>
          <a:bodyPr/>
          <a:lstStyle/>
          <a:p>
            <a:fld id="{36EB9453-6A4F-4475-A003-F7B071E6D0E5}" type="slidenum">
              <a:rPr lang="en-GB" smtClean="0"/>
              <a:t>3</a:t>
            </a:fld>
            <a:endParaRPr lang="en-GB" dirty="0"/>
          </a:p>
        </p:txBody>
      </p:sp>
    </p:spTree>
    <p:extLst>
      <p:ext uri="{BB962C8B-B14F-4D97-AF65-F5344CB8AC3E}">
        <p14:creationId xmlns:p14="http://schemas.microsoft.com/office/powerpoint/2010/main" val="3409640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A95AB-B1DC-40FF-8617-EDC6EFFCE4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8BBAC6-CD46-4FB5-BD77-DCD48032C4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13124B-AFC5-4859-969C-9D31474F3804}"/>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D61B49F6-78AA-41FD-A8CB-8C2DDB78F06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14AFA8-FCD9-41BC-ACE3-8365BA3DBC74}"/>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41330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69A4C-BB0A-4B49-8288-9609E1CE3B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29811-296A-4DF8-AC0A-43E752681C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7E729-1895-4E80-A59F-0E34CE5FE2E5}"/>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0F9C4E34-58DB-4787-A8EE-4EFB35846B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86C1A6-3644-4549-B502-2FE701883D8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581193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22AF-D0C8-4D34-8EBE-3591AE0E64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F77589-B098-45FF-A04B-94369263DF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6A604C-BF3F-422B-9F3C-84962ECA21EF}"/>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1B5F3C28-8C0F-4493-9AF8-5EE19A51843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962FA5-1AB8-4CB6-9E71-34CCB9E9355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040733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EBEF6-C281-48E8-9597-BE9C6E29D7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EEAE85-FC49-46D1-8289-0085205459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BD1AD0-F808-4088-9134-ADEE1E10FC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FD2647-E1BB-4EF3-87B5-726AE9AB9315}"/>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9EEE631F-3A12-4896-83DA-E1B9B9A4798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5E9C64A-EB31-416F-8F03-85A9D69BCA2D}"/>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4212617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9E07D-C3B9-408B-8C01-738A486D14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81FFDF-448F-486B-94AA-3B5E99CE09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2799D9-0ADA-43C0-877C-C41CDDBB74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7CD257-8A1E-4BA1-9142-6AA605ADE5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1999EB-62E4-4E24-8C10-AB86E3804B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343FC4-E19D-4AE4-8D54-6AE0678FB291}"/>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8" name="Footer Placeholder 7">
            <a:extLst>
              <a:ext uri="{FF2B5EF4-FFF2-40B4-BE49-F238E27FC236}">
                <a16:creationId xmlns:a16="http://schemas.microsoft.com/office/drawing/2014/main" id="{062F78EB-DEE0-41C1-B4B0-7419E8A529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18AB27C-147B-4DF9-9207-08DF54CA4957}"/>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327859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233C-C491-4DCD-9F8B-32D9E17E6F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65B0D9-0E3A-4512-8BDD-75CF0C46458F}"/>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4" name="Footer Placeholder 3">
            <a:extLst>
              <a:ext uri="{FF2B5EF4-FFF2-40B4-BE49-F238E27FC236}">
                <a16:creationId xmlns:a16="http://schemas.microsoft.com/office/drawing/2014/main" id="{0539F514-B1F0-4D66-A344-9B6EC61A084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C7360D1-3D80-4375-9E51-F6B4CA7A9C45}"/>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35724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0790D3-C2CD-437B-AD86-2E00CEDD7DFB}"/>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3" name="Footer Placeholder 2">
            <a:extLst>
              <a:ext uri="{FF2B5EF4-FFF2-40B4-BE49-F238E27FC236}">
                <a16:creationId xmlns:a16="http://schemas.microsoft.com/office/drawing/2014/main" id="{838B17BE-CC85-46F4-9FC5-1CD73F66DB8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B717FD5-368E-4FD8-ACEA-4EAC2952E3DF}"/>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1112643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BB6F6-4773-4B0D-B32E-2135B2334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A3B6D2-98C0-4DA7-A7B1-384A1C2C84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4937DE-19AE-43FE-8030-66FABF9B4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140C4C-6C6B-4A42-B749-5B9D4A5763BE}"/>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B33CEC5C-7190-4E0A-BC47-514F6EA697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A8879C1-BEBA-4301-B23C-95E3EC4352A8}"/>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228580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1CDDB-77A3-429B-9EE1-2E1FA2C19D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E3A73A-522D-4084-A895-5BB40ABBB3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8EB7999-B07F-4061-BE23-ED0AE6889D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7B3A24-ED57-4CC0-AA80-A9551ED51686}"/>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6" name="Footer Placeholder 5">
            <a:extLst>
              <a:ext uri="{FF2B5EF4-FFF2-40B4-BE49-F238E27FC236}">
                <a16:creationId xmlns:a16="http://schemas.microsoft.com/office/drawing/2014/main" id="{67FF6A10-8F46-4083-9F98-306FE96B7EB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C003B3A-960B-4F67-9D8E-4FFE69DCE81D}"/>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43138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A1F4-D612-470D-84F8-EC42946F6E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F0313-34CC-4443-944C-80142ABB4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002AA-1DD9-4FFC-B46D-755F85603096}"/>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8362885C-F734-4097-B117-644064614E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632000-5CAF-4342-82BB-353EC1F2BB5F}"/>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392055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D5B0F1-CA84-4DA3-AFED-E6C6B46784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745D97-01AB-4D34-8E30-DCFD0FB15C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09731-44E0-4B13-8B64-706D97F31DCA}"/>
              </a:ext>
            </a:extLst>
          </p:cNvPr>
          <p:cNvSpPr>
            <a:spLocks noGrp="1"/>
          </p:cNvSpPr>
          <p:nvPr>
            <p:ph type="dt" sz="half" idx="10"/>
          </p:nvPr>
        </p:nvSpPr>
        <p:spPr/>
        <p:txBody>
          <a:body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34BB25CC-FA34-423F-A5A3-252FE357F6D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E33B9F-B33A-4E84-8394-4626A89F52D0}"/>
              </a:ext>
            </a:extLst>
          </p:cNvPr>
          <p:cNvSpPr>
            <a:spLocks noGrp="1"/>
          </p:cNvSpPr>
          <p:nvPr>
            <p:ph type="sldNum" sz="quarter" idx="12"/>
          </p:nvPr>
        </p:nvSpPr>
        <p:spPr/>
        <p:txBody>
          <a:bodyPr/>
          <a:lstStyle/>
          <a:p>
            <a:fld id="{940713B8-A366-4A6F-A9A1-28E8CDF08DFD}" type="slidenum">
              <a:rPr lang="en-GB" smtClean="0"/>
              <a:t>‹#›</a:t>
            </a:fld>
            <a:endParaRPr lang="en-GB" dirty="0"/>
          </a:p>
        </p:txBody>
      </p:sp>
    </p:spTree>
    <p:extLst>
      <p:ext uri="{BB962C8B-B14F-4D97-AF65-F5344CB8AC3E}">
        <p14:creationId xmlns:p14="http://schemas.microsoft.com/office/powerpoint/2010/main" val="774256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359A5B-06A7-476C-A3FE-1D78C22683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CC2FDB-83CE-4314-9C68-B8836BBFE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62B13-D6CA-43D1-9023-BC034C72C7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89D93C-247C-492C-8E88-EE55CBC5FC37}" type="datetimeFigureOut">
              <a:rPr lang="en-GB" smtClean="0"/>
              <a:t>25/02/2022</a:t>
            </a:fld>
            <a:endParaRPr lang="en-GB" dirty="0"/>
          </a:p>
        </p:txBody>
      </p:sp>
      <p:sp>
        <p:nvSpPr>
          <p:cNvPr id="5" name="Footer Placeholder 4">
            <a:extLst>
              <a:ext uri="{FF2B5EF4-FFF2-40B4-BE49-F238E27FC236}">
                <a16:creationId xmlns:a16="http://schemas.microsoft.com/office/drawing/2014/main" id="{57C6972E-7F4C-4A57-9FD5-AA08F8086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F3F9C76-6B84-453C-8928-43C2CF005B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0713B8-A366-4A6F-A9A1-28E8CDF08DFD}" type="slidenum">
              <a:rPr lang="en-GB" smtClean="0"/>
              <a:t>‹#›</a:t>
            </a:fld>
            <a:endParaRPr lang="en-GB" dirty="0"/>
          </a:p>
        </p:txBody>
      </p:sp>
      <p:pic>
        <p:nvPicPr>
          <p:cNvPr id="8" name="Picture 7" descr="A picture containing person, indoor, stage&#10;&#10;Description automatically generated">
            <a:extLst>
              <a:ext uri="{FF2B5EF4-FFF2-40B4-BE49-F238E27FC236}">
                <a16:creationId xmlns:a16="http://schemas.microsoft.com/office/drawing/2014/main" id="{70537600-EAF3-4653-B210-2791FCD4EADF}"/>
              </a:ext>
            </a:extLst>
          </p:cNvPr>
          <p:cNvPicPr>
            <a:picLocks noChangeAspect="1"/>
          </p:cNvPicPr>
          <p:nvPr userDrawn="1"/>
        </p:nvPicPr>
        <p:blipFill>
          <a:blip r:embed="rId13">
            <a:lum bright="70000" contrast="-70000"/>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1983928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E793-5357-4E3B-B2AD-9838370BC860}"/>
              </a:ext>
            </a:extLst>
          </p:cNvPr>
          <p:cNvSpPr>
            <a:spLocks noGrp="1"/>
          </p:cNvSpPr>
          <p:nvPr>
            <p:ph type="ctrTitle"/>
          </p:nvPr>
        </p:nvSpPr>
        <p:spPr/>
        <p:txBody>
          <a:bodyPr>
            <a:normAutofit fontScale="90000"/>
          </a:bodyPr>
          <a:lstStyle/>
          <a:p>
            <a:pPr marL="360000">
              <a:lnSpc>
                <a:spcPct val="100000"/>
              </a:lnSpc>
              <a:spcAft>
                <a:spcPts val="50"/>
              </a:spcAft>
            </a:pPr>
            <a:r>
              <a:rPr lang="en-US" sz="3100" b="1" dirty="0">
                <a:latin typeface="Arial" panose="020B0604020202020204" pitchFamily="34" charset="0"/>
                <a:cs typeface="Arial" panose="020B0604020202020204" pitchFamily="34" charset="0"/>
              </a:rPr>
              <a:t>How do we use technology to collaborate at UWTSD?</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Elena Tsvetanova Todorova –  2124115</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Olga Jarmusevica                 -  2115871             </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Athene Latona Hamilton       - 2120033</a:t>
            </a:r>
            <a:br>
              <a:rPr 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A81F96C-2DA1-46C3-811F-6D86BC97957F}"/>
              </a:ext>
            </a:extLst>
          </p:cNvPr>
          <p:cNvSpPr>
            <a:spLocks noGrp="1"/>
          </p:cNvSpPr>
          <p:nvPr>
            <p:ph type="subTitle" idx="1"/>
          </p:nvPr>
        </p:nvSpPr>
        <p:spPr/>
        <p:txBody>
          <a:bodyPr/>
          <a:lstStyle/>
          <a:p>
            <a:pPr>
              <a:lnSpc>
                <a:spcPct val="100000"/>
              </a:lnSpc>
            </a:pPr>
            <a:r>
              <a:rPr lang="en-US" dirty="0">
                <a:latin typeface="Arial" panose="020B0604020202020204" pitchFamily="34" charset="0"/>
                <a:cs typeface="Arial" panose="020B0604020202020204" pitchFamily="34" charset="0"/>
              </a:rPr>
              <a:t>BMSW4003_BIRM</a:t>
            </a:r>
          </a:p>
          <a:p>
            <a:pPr>
              <a:lnSpc>
                <a:spcPct val="100000"/>
              </a:lnSpc>
            </a:pPr>
            <a:r>
              <a:rPr lang="en-US" dirty="0">
                <a:latin typeface="Arial" panose="020B0604020202020204" pitchFamily="34" charset="0"/>
                <a:cs typeface="Arial" panose="020B0604020202020204" pitchFamily="34" charset="0"/>
              </a:rPr>
              <a:t>Digital Skills and Research Methods</a:t>
            </a:r>
          </a:p>
          <a:p>
            <a:pPr>
              <a:lnSpc>
                <a:spcPct val="100000"/>
              </a:lnSpc>
            </a:pPr>
            <a:r>
              <a:rPr lang="en-US" dirty="0">
                <a:latin typeface="Arial" panose="020B0604020202020204" pitchFamily="34" charset="0"/>
                <a:cs typeface="Arial" panose="020B0604020202020204" pitchFamily="34" charset="0"/>
              </a:rPr>
              <a:t>Dale Clarke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130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person, indoor, stage&#10;&#10;Description automatically generated">
            <a:extLst>
              <a:ext uri="{FF2B5EF4-FFF2-40B4-BE49-F238E27FC236}">
                <a16:creationId xmlns:a16="http://schemas.microsoft.com/office/drawing/2014/main" id="{098121E4-2367-4F19-B475-4BC21AAECF95}"/>
              </a:ext>
            </a:extLst>
          </p:cNvPr>
          <p:cNvPicPr>
            <a:picLocks noChangeAspect="1"/>
          </p:cNvPicPr>
          <p:nvPr/>
        </p:nvPicPr>
        <p:blipFill rotWithShape="1">
          <a:blip r:embed="rId3">
            <a:extLst>
              <a:ext uri="{28A0092B-C50C-407E-A947-70E740481C1C}">
                <a14:useLocalDpi xmlns:a14="http://schemas.microsoft.com/office/drawing/2010/main" val="0"/>
              </a:ext>
            </a:extLst>
          </a:blip>
          <a:srcRect l="2779" r="3103" b="-1"/>
          <a:stretch/>
        </p:blipFill>
        <p:spPr>
          <a:xfrm>
            <a:off x="1" y="10"/>
            <a:ext cx="9669642" cy="6857990"/>
          </a:xfrm>
          <a:prstGeom prst="rect">
            <a:avLst/>
          </a:prstGeom>
        </p:spPr>
      </p:pic>
      <p:sp>
        <p:nvSpPr>
          <p:cNvPr id="40"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F102D2-06A4-4F74-9C96-B54D4157FA86}"/>
              </a:ext>
            </a:extLst>
          </p:cNvPr>
          <p:cNvSpPr>
            <a:spLocks noGrp="1"/>
          </p:cNvSpPr>
          <p:nvPr>
            <p:ph type="title"/>
          </p:nvPr>
        </p:nvSpPr>
        <p:spPr>
          <a:xfrm>
            <a:off x="7531610" y="365125"/>
            <a:ext cx="3822189" cy="1899912"/>
          </a:xfrm>
        </p:spPr>
        <p:txBody>
          <a:bodyPr>
            <a:normAutofit/>
          </a:bodyPr>
          <a:lstStyle/>
          <a:p>
            <a:r>
              <a:rPr lang="en-US" sz="2800" b="1" dirty="0">
                <a:latin typeface="Arial" panose="020B0604020202020204" pitchFamily="34" charset="0"/>
                <a:cs typeface="Arial" panose="020B0604020202020204" pitchFamily="34" charset="0"/>
              </a:rPr>
              <a:t>Introduction:</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6A594F-997A-498D-AB8D-6504BD6FCC9B}"/>
              </a:ext>
            </a:extLst>
          </p:cNvPr>
          <p:cNvSpPr>
            <a:spLocks noGrp="1"/>
          </p:cNvSpPr>
          <p:nvPr>
            <p:ph idx="1"/>
          </p:nvPr>
        </p:nvSpPr>
        <p:spPr>
          <a:xfrm>
            <a:off x="7531610" y="2434201"/>
            <a:ext cx="3822189" cy="3742762"/>
          </a:xfrm>
        </p:spPr>
        <p:txBody>
          <a:bodyPr>
            <a:normAutofit/>
          </a:bodyPr>
          <a:lstStyle/>
          <a:p>
            <a:pPr marL="0" indent="0">
              <a:buNone/>
            </a:pPr>
            <a:r>
              <a:rPr lang="en-US" sz="1400" dirty="0">
                <a:latin typeface="Arial" panose="020B0604020202020204" pitchFamily="34" charset="0"/>
                <a:cs typeface="Arial" panose="020B0604020202020204" pitchFamily="34" charset="0"/>
              </a:rPr>
              <a:t>As technology becomes irreplaceable part of everyone's life and it is advancing further daily. Some people need further help with getting used to new software's and different applications. That’s why it is necessary to asses is there a need of further training. What is the best possible way to provide it and what needs are common in general.</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Research question:</a:t>
            </a:r>
          </a:p>
          <a:p>
            <a:pPr marL="0" indent="0">
              <a:buNone/>
            </a:pPr>
            <a:r>
              <a:rPr lang="en-US" sz="1400" dirty="0">
                <a:latin typeface="Arial" panose="020B0604020202020204" pitchFamily="34" charset="0"/>
                <a:cs typeface="Arial" panose="020B0604020202020204" pitchFamily="34" charset="0"/>
              </a:rPr>
              <a:t>Is there a need to provide training on how to use technology to collaborate at UWTSD?</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Olga Jarmusevica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5576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B776EB1-5F5B-456D-B313-DA632950D95C}"/>
              </a:ext>
            </a:extLst>
          </p:cNvPr>
          <p:cNvPicPr>
            <a:picLocks noChangeAspect="1"/>
          </p:cNvPicPr>
          <p:nvPr/>
        </p:nvPicPr>
        <p:blipFill>
          <a:blip r:embed="rId3">
            <a:extLst>
              <a:ext uri="{28A0092B-C50C-407E-A947-70E740481C1C}">
                <a14:useLocalDpi xmlns:a14="http://schemas.microsoft.com/office/drawing/2010/main" val="0"/>
              </a:ext>
            </a:extLst>
          </a:blip>
          <a:srcRect l="17462" r="17462"/>
          <a:stretch/>
        </p:blipFill>
        <p:spPr>
          <a:xfrm>
            <a:off x="0"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1FE3D9-5C6C-4AD8-9304-ACC8445D7BB0}"/>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5F7FB02F-54E2-46AF-8627-DD888032A3CA}"/>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We will get a positive results if we deliver technology training in different ways.</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Older adults should get immediate and long - term goal training.</a:t>
            </a:r>
          </a:p>
          <a:p>
            <a:pPr marL="0" indent="0">
              <a:buNone/>
            </a:pPr>
            <a:endParaRPr lang="en-US" sz="16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Employee training at universities occurs in diverse manners and it remains ambiguous as to how they can be properly evaluated for improvement. </a:t>
            </a:r>
            <a:endParaRPr lang="en-GB" sz="1600" dirty="0"/>
          </a:p>
        </p:txBody>
      </p:sp>
    </p:spTree>
    <p:extLst>
      <p:ext uri="{BB962C8B-B14F-4D97-AF65-F5344CB8AC3E}">
        <p14:creationId xmlns:p14="http://schemas.microsoft.com/office/powerpoint/2010/main" val="3788326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04EC91F-1933-454C-92D8-9308136C292D}"/>
              </a:ext>
            </a:extLst>
          </p:cNvPr>
          <p:cNvPicPr>
            <a:picLocks noChangeAspect="1"/>
          </p:cNvPicPr>
          <p:nvPr/>
        </p:nvPicPr>
        <p:blipFill>
          <a:blip r:embed="rId2">
            <a:extLst>
              <a:ext uri="{28A0092B-C50C-407E-A947-70E740481C1C}">
                <a14:useLocalDpi xmlns:a14="http://schemas.microsoft.com/office/drawing/2010/main" val="0"/>
              </a:ext>
            </a:extLst>
          </a:blip>
          <a:srcRect l="5716" r="5716"/>
          <a:stretch/>
        </p:blipFill>
        <p:spPr>
          <a:xfrm>
            <a:off x="1" y="10"/>
            <a:ext cx="9669642" cy="6857990"/>
          </a:xfrm>
          <a:prstGeom prst="rect">
            <a:avLst/>
          </a:prstGeom>
        </p:spPr>
      </p:pic>
      <p:sp>
        <p:nvSpPr>
          <p:cNvPr id="24"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AE3EB4-2117-4DDC-9AE5-DF4781EA7652}"/>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02FE6070-1047-4087-B106-6A1445BA03DF}"/>
              </a:ext>
            </a:extLst>
          </p:cNvPr>
          <p:cNvSpPr>
            <a:spLocks noGrp="1"/>
          </p:cNvSpPr>
          <p:nvPr>
            <p:ph idx="1"/>
          </p:nvPr>
        </p:nvSpPr>
        <p:spPr>
          <a:xfrm>
            <a:off x="7531610" y="2434201"/>
            <a:ext cx="3822189" cy="3742762"/>
          </a:xfrm>
        </p:spPr>
        <p:txBody>
          <a:bodyPr>
            <a:normAutofit/>
          </a:bodyPr>
          <a:lstStyle/>
          <a:p>
            <a:pPr marL="0" indent="0">
              <a:buNone/>
            </a:pPr>
            <a:r>
              <a:rPr lang="en-US" sz="1900" dirty="0">
                <a:latin typeface="Arial" panose="020B0604020202020204" pitchFamily="34" charset="0"/>
                <a:cs typeface="Arial" panose="020B0604020202020204" pitchFamily="34" charset="0"/>
              </a:rPr>
              <a:t>Quantitative primary research been carried out in form of questionnaire in Microsoft forms which has been send to students and staff in UWTSD. The data collected will be thoroughly analysed and transferred in Microsoft Excel. All the data is authentic.</a:t>
            </a:r>
          </a:p>
          <a:p>
            <a:pPr marL="0" indent="0">
              <a:buNone/>
            </a:pP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Elena Tsvetanova Todorova</a:t>
            </a:r>
            <a:endParaRPr lang="en-GB" sz="1900" dirty="0">
              <a:latin typeface="Arial" panose="020B0604020202020204" pitchFamily="34" charset="0"/>
              <a:cs typeface="Arial" panose="020B0604020202020204" pitchFamily="34" charset="0"/>
            </a:endParaRPr>
          </a:p>
          <a:p>
            <a:pPr marL="0" indent="0">
              <a:buNone/>
            </a:pPr>
            <a:endParaRPr lang="en-GB" sz="1900" dirty="0"/>
          </a:p>
        </p:txBody>
      </p:sp>
    </p:spTree>
    <p:extLst>
      <p:ext uri="{BB962C8B-B14F-4D97-AF65-F5344CB8AC3E}">
        <p14:creationId xmlns:p14="http://schemas.microsoft.com/office/powerpoint/2010/main" val="2541104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BE7AD50-7226-4EBD-8A3E-FA0C7CB89A19}"/>
              </a:ext>
            </a:extLst>
          </p:cNvPr>
          <p:cNvPicPr>
            <a:picLocks noChangeAspect="1"/>
          </p:cNvPicPr>
          <p:nvPr/>
        </p:nvPicPr>
        <p:blipFill>
          <a:blip r:embed="rId2">
            <a:extLst>
              <a:ext uri="{28A0092B-C50C-407E-A947-70E740481C1C}">
                <a14:useLocalDpi xmlns:a14="http://schemas.microsoft.com/office/drawing/2010/main" val="0"/>
              </a:ext>
            </a:extLst>
          </a:blip>
          <a:srcRect t="2718" b="2718"/>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BDDC5-0B73-47DD-957E-F3AB2FE1C52C}"/>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Ethical Considerations</a:t>
            </a:r>
            <a:r>
              <a:rPr lang="en-GB" sz="2800" b="1" dirty="0"/>
              <a:t>:</a:t>
            </a:r>
          </a:p>
        </p:txBody>
      </p:sp>
      <p:sp>
        <p:nvSpPr>
          <p:cNvPr id="3" name="Content Placeholder 2">
            <a:extLst>
              <a:ext uri="{FF2B5EF4-FFF2-40B4-BE49-F238E27FC236}">
                <a16:creationId xmlns:a16="http://schemas.microsoft.com/office/drawing/2014/main" id="{08D507CA-3AD2-4557-9B43-4581036FABC7}"/>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Considerations are been made while conducting this research and any questionaries that have been carried out. All participants are taking part voluntarily.</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All backgrounds, group ages and sexes are involved in the research.</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Also everyone who participate is aware of the use of all the gathered data.</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Further more all Data protection and Data share laws are been followed.</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All the information that’s gathered is truthful and there is not any personal influence in this research.</a:t>
            </a:r>
          </a:p>
          <a:p>
            <a:pPr marL="0" indent="0">
              <a:buNone/>
            </a:pPr>
            <a:r>
              <a:rPr lang="en-US" sz="1400" dirty="0">
                <a:latin typeface="Arial" panose="020B0604020202020204" pitchFamily="34" charset="0"/>
                <a:cs typeface="Arial" panose="020B0604020202020204" pitchFamily="34" charset="0"/>
              </a:rPr>
              <a:t>Elena Tsvetanova Todorova</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932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0"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FD73905B-6999-4CE1-9EDC-6123E9E93468}"/>
              </a:ext>
            </a:extLst>
          </p:cNvPr>
          <p:cNvSpPr>
            <a:spLocks noGrp="1"/>
          </p:cNvSpPr>
          <p:nvPr>
            <p:ph type="title"/>
          </p:nvPr>
        </p:nvSpPr>
        <p:spPr>
          <a:xfrm>
            <a:off x="1146879" y="998002"/>
            <a:ext cx="3182940" cy="1471959"/>
          </a:xfrm>
        </p:spPr>
        <p:txBody>
          <a:bodyPr vert="horz" lIns="91440" tIns="45720" rIns="91440" bIns="45720" rtlCol="0" anchor="ctr">
            <a:normAutofit/>
          </a:bodyPr>
          <a:lstStyle/>
          <a:p>
            <a:r>
              <a:rPr lang="en-US" sz="2800" b="1" kern="1200" dirty="0">
                <a:solidFill>
                  <a:srgbClr val="FFFFFF"/>
                </a:solidFill>
                <a:latin typeface="Arial" panose="020B0604020202020204" pitchFamily="34" charset="0"/>
                <a:cs typeface="Arial" panose="020B0604020202020204" pitchFamily="34" charset="0"/>
              </a:rPr>
              <a:t>Research Timeline:</a:t>
            </a:r>
          </a:p>
        </p:txBody>
      </p:sp>
      <p:sp>
        <p:nvSpPr>
          <p:cNvPr id="3" name="TextBox 2">
            <a:extLst>
              <a:ext uri="{FF2B5EF4-FFF2-40B4-BE49-F238E27FC236}">
                <a16:creationId xmlns:a16="http://schemas.microsoft.com/office/drawing/2014/main" id="{F263F2E3-20A1-4CB5-935D-D9113DD3B8B3}"/>
              </a:ext>
            </a:extLst>
          </p:cNvPr>
          <p:cNvSpPr txBox="1"/>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Olga Jarmusevica</a:t>
            </a:r>
          </a:p>
        </p:txBody>
      </p:sp>
      <p:graphicFrame>
        <p:nvGraphicFramePr>
          <p:cNvPr id="6" name="Table 6">
            <a:extLst>
              <a:ext uri="{FF2B5EF4-FFF2-40B4-BE49-F238E27FC236}">
                <a16:creationId xmlns:a16="http://schemas.microsoft.com/office/drawing/2014/main" id="{EE51C3C2-C3CA-4C39-BA0F-3361F9620EE7}"/>
              </a:ext>
            </a:extLst>
          </p:cNvPr>
          <p:cNvGraphicFramePr>
            <a:graphicFrameLocks noGrp="1"/>
          </p:cNvGraphicFramePr>
          <p:nvPr>
            <p:ph idx="1"/>
            <p:extLst>
              <p:ext uri="{D42A27DB-BD31-4B8C-83A1-F6EECF244321}">
                <p14:modId xmlns:p14="http://schemas.microsoft.com/office/powerpoint/2010/main" val="3457059898"/>
              </p:ext>
            </p:extLst>
          </p:nvPr>
        </p:nvGraphicFramePr>
        <p:xfrm>
          <a:off x="4998268" y="696270"/>
          <a:ext cx="6539081" cy="5146045"/>
        </p:xfrm>
        <a:graphic>
          <a:graphicData uri="http://schemas.openxmlformats.org/drawingml/2006/table">
            <a:tbl>
              <a:tblPr firstRow="1" bandRow="1">
                <a:tableStyleId>{5C22544A-7EE6-4342-B048-85BDC9FD1C3A}</a:tableStyleId>
              </a:tblPr>
              <a:tblGrid>
                <a:gridCol w="1690871">
                  <a:extLst>
                    <a:ext uri="{9D8B030D-6E8A-4147-A177-3AD203B41FA5}">
                      <a16:colId xmlns:a16="http://schemas.microsoft.com/office/drawing/2014/main" val="1682079187"/>
                    </a:ext>
                  </a:extLst>
                </a:gridCol>
                <a:gridCol w="808035">
                  <a:extLst>
                    <a:ext uri="{9D8B030D-6E8A-4147-A177-3AD203B41FA5}">
                      <a16:colId xmlns:a16="http://schemas.microsoft.com/office/drawing/2014/main" val="840702342"/>
                    </a:ext>
                  </a:extLst>
                </a:gridCol>
                <a:gridCol w="808035">
                  <a:extLst>
                    <a:ext uri="{9D8B030D-6E8A-4147-A177-3AD203B41FA5}">
                      <a16:colId xmlns:a16="http://schemas.microsoft.com/office/drawing/2014/main" val="2011743666"/>
                    </a:ext>
                  </a:extLst>
                </a:gridCol>
                <a:gridCol w="808035">
                  <a:extLst>
                    <a:ext uri="{9D8B030D-6E8A-4147-A177-3AD203B41FA5}">
                      <a16:colId xmlns:a16="http://schemas.microsoft.com/office/drawing/2014/main" val="1069054053"/>
                    </a:ext>
                  </a:extLst>
                </a:gridCol>
                <a:gridCol w="808035">
                  <a:extLst>
                    <a:ext uri="{9D8B030D-6E8A-4147-A177-3AD203B41FA5}">
                      <a16:colId xmlns:a16="http://schemas.microsoft.com/office/drawing/2014/main" val="935325556"/>
                    </a:ext>
                  </a:extLst>
                </a:gridCol>
                <a:gridCol w="808035">
                  <a:extLst>
                    <a:ext uri="{9D8B030D-6E8A-4147-A177-3AD203B41FA5}">
                      <a16:colId xmlns:a16="http://schemas.microsoft.com/office/drawing/2014/main" val="4091624279"/>
                    </a:ext>
                  </a:extLst>
                </a:gridCol>
                <a:gridCol w="808035">
                  <a:extLst>
                    <a:ext uri="{9D8B030D-6E8A-4147-A177-3AD203B41FA5}">
                      <a16:colId xmlns:a16="http://schemas.microsoft.com/office/drawing/2014/main" val="2066134292"/>
                    </a:ext>
                  </a:extLst>
                </a:gridCol>
              </a:tblGrid>
              <a:tr h="614074">
                <a:tc>
                  <a:txBody>
                    <a:bodyPr/>
                    <a:lstStyle/>
                    <a:p>
                      <a:r>
                        <a:rPr lang="en-US" sz="1700" b="1" dirty="0">
                          <a:ln>
                            <a:solidFill>
                              <a:schemeClr val="tx1"/>
                            </a:solidFill>
                          </a:ln>
                          <a:solidFill>
                            <a:schemeClr val="tx1"/>
                          </a:solidFill>
                          <a:latin typeface="Arial" panose="020B0604020202020204" pitchFamily="34" charset="0"/>
                          <a:cs typeface="Arial" panose="020B0604020202020204" pitchFamily="34" charset="0"/>
                        </a:rPr>
                        <a:t>Activities</a:t>
                      </a:r>
                      <a:endParaRPr lang="en-GB" sz="1700" b="1" dirty="0">
                        <a:ln>
                          <a:solidFill>
                            <a:schemeClr val="tx1"/>
                          </a:solidFill>
                        </a:ln>
                        <a:solidFill>
                          <a:schemeClr val="tx1"/>
                        </a:solidFill>
                        <a:latin typeface="Arial" panose="020B0604020202020204" pitchFamily="34" charset="0"/>
                        <a:cs typeface="Arial" panose="020B0604020202020204" pitchFamily="34" charset="0"/>
                      </a:endParaRPr>
                    </a:p>
                  </a:txBody>
                  <a:tcPr marL="76125" marR="76125" marT="38062" marB="38062">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- 1</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- 2</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- 3</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- 4</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- 5</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r>
                        <a:rPr lang="en-US" sz="1700" baseline="0" dirty="0">
                          <a:solidFill>
                            <a:schemeClr val="tx1"/>
                          </a:solidFill>
                          <a:latin typeface="Arial" panose="020B0604020202020204" pitchFamily="34" charset="0"/>
                          <a:cs typeface="Arial" panose="020B0604020202020204" pitchFamily="34" charset="0"/>
                        </a:rPr>
                        <a:t>W - 6</a:t>
                      </a:r>
                      <a:endParaRPr lang="en-GB" sz="1700" baseline="0" dirty="0">
                        <a:solidFill>
                          <a:schemeClr val="tx1"/>
                        </a:solidFill>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extLst>
                  <a:ext uri="{0D108BD9-81ED-4DB2-BD59-A6C34878D82A}">
                    <a16:rowId xmlns:a16="http://schemas.microsoft.com/office/drawing/2014/main" val="2666046152"/>
                  </a:ext>
                </a:extLst>
              </a:tr>
              <a:tr h="380625">
                <a:tc>
                  <a:txBody>
                    <a:bodyPr/>
                    <a:lstStyle/>
                    <a:p>
                      <a:endParaRPr lang="en-GB" sz="1500" dirty="0"/>
                    </a:p>
                  </a:txBody>
                  <a:tcPr marL="76125" marR="76125" marT="38062" marB="38062">
                    <a:lnT w="12700" cap="flat" cmpd="sng" algn="ctr">
                      <a:solidFill>
                        <a:schemeClr val="tx1"/>
                      </a:solidFill>
                      <a:prstDash val="solid"/>
                      <a:round/>
                      <a:headEnd type="none" w="med" len="med"/>
                      <a:tailEnd type="none" w="med" len="med"/>
                    </a:lnT>
                    <a:solidFill>
                      <a:schemeClr val="accent5">
                        <a:lumMod val="20000"/>
                        <a:lumOff val="80000"/>
                      </a:schemeClr>
                    </a:solidFill>
                  </a:tcPr>
                </a:tc>
                <a:tc>
                  <a:txBody>
                    <a:bodyPr/>
                    <a:lstStyle/>
                    <a:p>
                      <a:endParaRPr lang="en-GB" sz="1500" dirty="0"/>
                    </a:p>
                  </a:txBody>
                  <a:tcPr marL="76125" marR="76125" marT="38062" marB="38062">
                    <a:lnT w="12700" cap="flat" cmpd="sng" algn="ctr">
                      <a:solidFill>
                        <a:schemeClr val="tx1"/>
                      </a:solidFill>
                      <a:prstDash val="solid"/>
                      <a:round/>
                      <a:headEnd type="none" w="med" len="med"/>
                      <a:tailEnd type="none" w="med" len="med"/>
                    </a:lnT>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178110025"/>
                  </a:ext>
                </a:extLst>
              </a:tr>
              <a:tr h="360325">
                <a:tc>
                  <a:txBody>
                    <a:bodyPr/>
                    <a:lstStyle/>
                    <a:p>
                      <a:r>
                        <a:rPr lang="en-US" sz="1600" dirty="0">
                          <a:latin typeface="Arial" panose="020B0604020202020204" pitchFamily="34" charset="0"/>
                          <a:cs typeface="Arial" panose="020B0604020202020204" pitchFamily="34" charset="0"/>
                        </a:rPr>
                        <a:t>Research skills</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dirty="0"/>
                    </a:p>
                  </a:txBody>
                  <a:tcPr marL="76125" marR="76125" marT="38062" marB="38062">
                    <a:solidFill>
                      <a:srgbClr val="FFFF00"/>
                    </a:solidFill>
                  </a:tcPr>
                </a:tc>
                <a:tc>
                  <a:txBody>
                    <a:bodyPr/>
                    <a:lstStyle/>
                    <a:p>
                      <a:endParaRPr lang="en-GB" sz="1500" u="sng" baseline="0" dirty="0"/>
                    </a:p>
                  </a:txBody>
                  <a:tcPr marL="76125" marR="76125" marT="38062" marB="38062">
                    <a:solidFill>
                      <a:srgbClr val="FFFF00"/>
                    </a:solidFill>
                  </a:tcPr>
                </a:tc>
                <a:extLst>
                  <a:ext uri="{0D108BD9-81ED-4DB2-BD59-A6C34878D82A}">
                    <a16:rowId xmlns:a16="http://schemas.microsoft.com/office/drawing/2014/main" val="4157757926"/>
                  </a:ext>
                </a:extLst>
              </a:tr>
              <a:tr h="867824">
                <a:tc>
                  <a:txBody>
                    <a:bodyPr/>
                    <a:lstStyle/>
                    <a:p>
                      <a:r>
                        <a:rPr lang="en-US" sz="1600" dirty="0">
                          <a:latin typeface="Arial" panose="020B0604020202020204" pitchFamily="34" charset="0"/>
                          <a:cs typeface="Arial" panose="020B0604020202020204" pitchFamily="34" charset="0"/>
                        </a:rPr>
                        <a:t>Finding &amp; understanding</a:t>
                      </a:r>
                    </a:p>
                    <a:p>
                      <a:r>
                        <a:rPr lang="en-US" sz="1600" dirty="0">
                          <a:latin typeface="Arial" panose="020B0604020202020204" pitchFamily="34" charset="0"/>
                          <a:cs typeface="Arial" panose="020B0604020202020204" pitchFamily="34" charset="0"/>
                        </a:rPr>
                        <a:t>information</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rgbClr val="FF000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373933162"/>
                  </a:ext>
                </a:extLst>
              </a:tr>
              <a:tr h="614074">
                <a:tc>
                  <a:txBody>
                    <a:bodyPr/>
                    <a:lstStyle/>
                    <a:p>
                      <a:r>
                        <a:rPr lang="en-US" sz="1600" dirty="0">
                          <a:latin typeface="Arial" panose="020B0604020202020204" pitchFamily="34" charset="0"/>
                          <a:cs typeface="Arial" panose="020B0604020202020204" pitchFamily="34" charset="0"/>
                        </a:rPr>
                        <a:t>Use of Power Point</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tc>
                  <a:txBody>
                    <a:bodyPr/>
                    <a:lstStyle/>
                    <a:p>
                      <a:endParaRPr lang="en-GB" sz="1500" dirty="0"/>
                    </a:p>
                  </a:txBody>
                  <a:tcPr marL="76125" marR="76125" marT="38062" marB="38062">
                    <a:solidFill>
                      <a:srgbClr val="7030A0"/>
                    </a:solidFill>
                  </a:tcPr>
                </a:tc>
                <a:extLst>
                  <a:ext uri="{0D108BD9-81ED-4DB2-BD59-A6C34878D82A}">
                    <a16:rowId xmlns:a16="http://schemas.microsoft.com/office/drawing/2014/main" val="751039770"/>
                  </a:ext>
                </a:extLst>
              </a:tr>
              <a:tr h="614074">
                <a:tc>
                  <a:txBody>
                    <a:bodyPr/>
                    <a:lstStyle/>
                    <a:p>
                      <a:r>
                        <a:rPr lang="en-US" sz="1600" dirty="0">
                          <a:latin typeface="Arial" panose="020B0604020202020204" pitchFamily="34" charset="0"/>
                          <a:cs typeface="Arial" panose="020B0604020202020204" pitchFamily="34" charset="0"/>
                        </a:rPr>
                        <a:t>Using MS Forms</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92D050"/>
                    </a:solidFill>
                  </a:tcPr>
                </a:tc>
                <a:tc>
                  <a:txBody>
                    <a:bodyPr/>
                    <a:lstStyle/>
                    <a:p>
                      <a:endParaRPr lang="en-GB" sz="1500" dirty="0"/>
                    </a:p>
                  </a:txBody>
                  <a:tcPr marL="76125" marR="76125" marT="38062" marB="38062">
                    <a:solidFill>
                      <a:srgbClr val="92D05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84923653"/>
                  </a:ext>
                </a:extLst>
              </a:tr>
              <a:tr h="360325">
                <a:tc>
                  <a:txBody>
                    <a:bodyPr/>
                    <a:lstStyle/>
                    <a:p>
                      <a:r>
                        <a:rPr lang="en-US" sz="1600" dirty="0">
                          <a:latin typeface="Arial" panose="020B0604020202020204" pitchFamily="34" charset="0"/>
                          <a:cs typeface="Arial" panose="020B0604020202020204" pitchFamily="34" charset="0"/>
                        </a:rPr>
                        <a:t>Introduction</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rgbClr val="00B0F0"/>
                    </a:solidFill>
                  </a:tcPr>
                </a:tc>
                <a:tc>
                  <a:txBody>
                    <a:bodyPr/>
                    <a:lstStyle/>
                    <a:p>
                      <a:endParaRPr lang="en-GB" sz="1500" dirty="0"/>
                    </a:p>
                  </a:txBody>
                  <a:tcPr marL="76125" marR="76125" marT="38062" marB="38062">
                    <a:solidFill>
                      <a:schemeClr val="accent5">
                        <a:lumMod val="20000"/>
                        <a:lumOff val="80000"/>
                      </a:schemeClr>
                    </a:solidFill>
                  </a:tcPr>
                </a:tc>
                <a:extLst>
                  <a:ext uri="{0D108BD9-81ED-4DB2-BD59-A6C34878D82A}">
                    <a16:rowId xmlns:a16="http://schemas.microsoft.com/office/drawing/2014/main" val="225148296"/>
                  </a:ext>
                </a:extLst>
              </a:tr>
              <a:tr h="614074">
                <a:tc>
                  <a:txBody>
                    <a:bodyPr/>
                    <a:lstStyle/>
                    <a:p>
                      <a:r>
                        <a:rPr lang="en-US" sz="1600" dirty="0">
                          <a:latin typeface="Arial" panose="020B0604020202020204" pitchFamily="34" charset="0"/>
                          <a:cs typeface="Arial" panose="020B0604020202020204" pitchFamily="34" charset="0"/>
                        </a:rPr>
                        <a:t>Literature review</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tc>
                  <a:txBody>
                    <a:bodyPr/>
                    <a:lstStyle/>
                    <a:p>
                      <a:endParaRPr lang="en-GB" sz="1500" dirty="0"/>
                    </a:p>
                  </a:txBody>
                  <a:tcPr marL="76125" marR="76125" marT="38062" marB="38062">
                    <a:solidFill>
                      <a:srgbClr val="962288"/>
                    </a:solidFill>
                  </a:tcPr>
                </a:tc>
                <a:extLst>
                  <a:ext uri="{0D108BD9-81ED-4DB2-BD59-A6C34878D82A}">
                    <a16:rowId xmlns:a16="http://schemas.microsoft.com/office/drawing/2014/main" val="1942956967"/>
                  </a:ext>
                </a:extLst>
              </a:tr>
              <a:tr h="360325">
                <a:tc>
                  <a:txBody>
                    <a:bodyPr/>
                    <a:lstStyle/>
                    <a:p>
                      <a:r>
                        <a:rPr lang="en-US" sz="1600" dirty="0">
                          <a:latin typeface="Arial" panose="020B0604020202020204" pitchFamily="34" charset="0"/>
                          <a:cs typeface="Arial" panose="020B0604020202020204" pitchFamily="34" charset="0"/>
                        </a:rPr>
                        <a:t>Collecting Data </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tc>
                  <a:txBody>
                    <a:bodyPr/>
                    <a:lstStyle/>
                    <a:p>
                      <a:endParaRPr lang="en-GB" sz="1500" dirty="0"/>
                    </a:p>
                  </a:txBody>
                  <a:tcPr marL="76125" marR="76125" marT="38062" marB="38062">
                    <a:blipFill>
                      <a:blip r:embed="rId2"/>
                      <a:tile tx="0" ty="0" sx="100000" sy="100000" flip="none" algn="tl"/>
                    </a:blipFill>
                  </a:tcPr>
                </a:tc>
                <a:extLst>
                  <a:ext uri="{0D108BD9-81ED-4DB2-BD59-A6C34878D82A}">
                    <a16:rowId xmlns:a16="http://schemas.microsoft.com/office/drawing/2014/main" val="2401219497"/>
                  </a:ext>
                </a:extLst>
              </a:tr>
              <a:tr h="360325">
                <a:tc>
                  <a:txBody>
                    <a:bodyPr/>
                    <a:lstStyle/>
                    <a:p>
                      <a:r>
                        <a:rPr lang="en-US" sz="1600" dirty="0">
                          <a:latin typeface="Arial" panose="020B0604020202020204" pitchFamily="34" charset="0"/>
                          <a:cs typeface="Arial" panose="020B0604020202020204" pitchFamily="34" charset="0"/>
                        </a:rPr>
                        <a:t>Summary</a:t>
                      </a:r>
                      <a:endParaRPr lang="en-GB" sz="1600" dirty="0">
                        <a:latin typeface="Arial" panose="020B0604020202020204" pitchFamily="34" charset="0"/>
                        <a:cs typeface="Arial" panose="020B0604020202020204" pitchFamily="34" charset="0"/>
                      </a:endParaRPr>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solidFill>
                      <a:schemeClr val="accent5">
                        <a:lumMod val="20000"/>
                        <a:lumOff val="80000"/>
                      </a:schemeClr>
                    </a:solidFill>
                  </a:tcPr>
                </a:tc>
                <a:tc>
                  <a:txBody>
                    <a:bodyPr/>
                    <a:lstStyle/>
                    <a:p>
                      <a:endParaRPr lang="en-GB" sz="1500" dirty="0"/>
                    </a:p>
                  </a:txBody>
                  <a:tcPr marL="76125" marR="76125" marT="38062" marB="38062">
                    <a:blipFill>
                      <a:blip r:embed="rId3"/>
                      <a:tile tx="0" ty="0" sx="100000" sy="100000" flip="none" algn="tl"/>
                    </a:blipFill>
                  </a:tcPr>
                </a:tc>
                <a:tc>
                  <a:txBody>
                    <a:bodyPr/>
                    <a:lstStyle/>
                    <a:p>
                      <a:endParaRPr lang="en-GB" sz="1500" dirty="0"/>
                    </a:p>
                  </a:txBody>
                  <a:tcPr marL="76125" marR="76125" marT="38062" marB="38062">
                    <a:blipFill>
                      <a:blip r:embed="rId3"/>
                      <a:tile tx="0" ty="0" sx="100000" sy="100000" flip="none" algn="tl"/>
                    </a:blipFill>
                  </a:tcPr>
                </a:tc>
                <a:tc>
                  <a:txBody>
                    <a:bodyPr/>
                    <a:lstStyle/>
                    <a:p>
                      <a:endParaRPr lang="en-GB" sz="1500" dirty="0"/>
                    </a:p>
                  </a:txBody>
                  <a:tcPr marL="76125" marR="76125" marT="38062" marB="38062">
                    <a:blipFill>
                      <a:blip r:embed="rId3"/>
                      <a:tile tx="0" ty="0" sx="100000" sy="100000" flip="none" algn="tl"/>
                    </a:blipFill>
                  </a:tcPr>
                </a:tc>
                <a:extLst>
                  <a:ext uri="{0D108BD9-81ED-4DB2-BD59-A6C34878D82A}">
                    <a16:rowId xmlns:a16="http://schemas.microsoft.com/office/drawing/2014/main" val="3349173339"/>
                  </a:ext>
                </a:extLst>
              </a:tr>
            </a:tbl>
          </a:graphicData>
        </a:graphic>
      </p:graphicFrame>
    </p:spTree>
    <p:extLst>
      <p:ext uri="{BB962C8B-B14F-4D97-AF65-F5344CB8AC3E}">
        <p14:creationId xmlns:p14="http://schemas.microsoft.com/office/powerpoint/2010/main" val="637486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0FDE45B2-8116-44AD-B3A4-3DD9BB667CB9}"/>
              </a:ext>
            </a:extLst>
          </p:cNvPr>
          <p:cNvPicPr>
            <a:picLocks noChangeAspect="1"/>
          </p:cNvPicPr>
          <p:nvPr/>
        </p:nvPicPr>
        <p:blipFill>
          <a:blip r:embed="rId2">
            <a:extLst>
              <a:ext uri="{28A0092B-C50C-407E-A947-70E740481C1C}">
                <a14:useLocalDpi xmlns:a14="http://schemas.microsoft.com/office/drawing/2010/main" val="0"/>
              </a:ext>
            </a:extLst>
          </a:blip>
          <a:srcRect l="9953" r="9953"/>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8E353E-4904-439D-ABBE-4D869A46156F}"/>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6C1A5B33-9A01-4E6E-B077-9B1DD9EEBFD9}"/>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Surveys have shown that adults aged 65-85 need more training when using technology because of their less advanced knowledge of technology where as studies show that the younger generation can process information way faster.</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Bingimles</a:t>
            </a:r>
            <a:r>
              <a:rPr lang="en-US" sz="1400" dirty="0">
                <a:latin typeface="Arial" panose="020B0604020202020204" pitchFamily="34" charset="0"/>
                <a:cs typeface="Arial" panose="020B0604020202020204" pitchFamily="34" charset="0"/>
              </a:rPr>
              <a:t> K.A. (2009) highlights that the use of IT at classroom is extremely important in this technological era we are in.</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 It is evident that users of age over 65 are using technology and the demand for further training is increasing.</a:t>
            </a:r>
          </a:p>
          <a:p>
            <a:pPr marL="0" indent="0" algn="r">
              <a:buNone/>
            </a:pPr>
            <a:r>
              <a:rPr lang="en-US" sz="1400" dirty="0">
                <a:latin typeface="Arial" panose="020B0604020202020204" pitchFamily="34" charset="0"/>
                <a:cs typeface="Arial" panose="020B0604020202020204" pitchFamily="34" charset="0"/>
              </a:rPr>
              <a:t>Athene Latona Hamilton</a:t>
            </a:r>
          </a:p>
        </p:txBody>
      </p:sp>
    </p:spTree>
    <p:extLst>
      <p:ext uri="{BB962C8B-B14F-4D97-AF65-F5344CB8AC3E}">
        <p14:creationId xmlns:p14="http://schemas.microsoft.com/office/powerpoint/2010/main" val="2203906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69B858E7-166E-4DB6-982A-2A396F65A370}"/>
              </a:ext>
            </a:extLst>
          </p:cNvPr>
          <p:cNvPicPr>
            <a:picLocks noChangeAspect="1"/>
          </p:cNvPicPr>
          <p:nvPr/>
        </p:nvPicPr>
        <p:blipFill>
          <a:blip r:embed="rId2">
            <a:extLst>
              <a:ext uri="{28A0092B-C50C-407E-A947-70E740481C1C}">
                <a14:useLocalDpi xmlns:a14="http://schemas.microsoft.com/office/drawing/2010/main" val="0"/>
              </a:ext>
            </a:extLst>
          </a:blip>
          <a:srcRect t="14539" b="14539"/>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1D4C49-1851-4833-8796-B631229BCD57}"/>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Summary</a:t>
            </a:r>
            <a:r>
              <a:rPr lang="en-GB" sz="4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7FADC70D-00D4-4098-B31A-9398A3C5C2D8}"/>
              </a:ext>
            </a:extLst>
          </p:cNvPr>
          <p:cNvSpPr>
            <a:spLocks noGrp="1"/>
          </p:cNvSpPr>
          <p:nvPr>
            <p:ph idx="1"/>
          </p:nvPr>
        </p:nvSpPr>
        <p:spPr>
          <a:xfrm>
            <a:off x="7531610" y="2167074"/>
            <a:ext cx="3822189" cy="3742762"/>
          </a:xfrm>
        </p:spPr>
        <p:txBody>
          <a:bodyPr>
            <a:normAutofit/>
          </a:bodyPr>
          <a:lstStyle/>
          <a:p>
            <a:pPr marL="0" indent="0">
              <a:buNone/>
            </a:pPr>
            <a:r>
              <a:rPr lang="en-US" sz="1600" dirty="0">
                <a:latin typeface="Arial" panose="020B0604020202020204" pitchFamily="34" charset="0"/>
                <a:cs typeface="Arial" panose="020B0604020202020204" pitchFamily="34" charset="0"/>
              </a:rPr>
              <a:t>Conducting the research in this particular field is evident that:</a:t>
            </a:r>
          </a:p>
          <a:p>
            <a:pPr marL="0" indent="0">
              <a:buNone/>
            </a:pPr>
            <a:endParaRPr lang="en-US" sz="16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Most people prefer to be trained face to face in class rather on-line.</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Oldest adults need more training than the younger generation.</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 Training is important as it is a good opportunity for everyone to gain knowledge, skills and confidence in the world of advanced technology.</a:t>
            </a:r>
          </a:p>
          <a:p>
            <a:pPr>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a:p>
            <a:pPr marL="0" indent="0" algn="r">
              <a:buNone/>
            </a:pPr>
            <a:r>
              <a:rPr lang="en-US" sz="1600" dirty="0">
                <a:latin typeface="Arial" panose="020B0604020202020204" pitchFamily="34" charset="0"/>
                <a:cs typeface="Arial" panose="020B0604020202020204" pitchFamily="34" charset="0"/>
              </a:rPr>
              <a:t>Athene Latona Hamilton</a:t>
            </a:r>
          </a:p>
        </p:txBody>
      </p:sp>
    </p:spTree>
    <p:extLst>
      <p:ext uri="{BB962C8B-B14F-4D97-AF65-F5344CB8AC3E}">
        <p14:creationId xmlns:p14="http://schemas.microsoft.com/office/powerpoint/2010/main" val="3996142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C0CF35A-8061-4CBC-9C0E-8916A6F90E91}"/>
              </a:ext>
            </a:extLst>
          </p:cNvPr>
          <p:cNvPicPr>
            <a:picLocks noChangeAspect="1"/>
          </p:cNvPicPr>
          <p:nvPr/>
        </p:nvPicPr>
        <p:blipFill>
          <a:blip r:embed="rId2">
            <a:extLst>
              <a:ext uri="{28A0092B-C50C-407E-A947-70E740481C1C}">
                <a14:useLocalDpi xmlns:a14="http://schemas.microsoft.com/office/drawing/2010/main" val="0"/>
              </a:ext>
            </a:extLst>
          </a:blip>
          <a:srcRect l="10452" r="10452"/>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45A14B-B392-42EB-8FB1-715E7CE0D8B9}"/>
              </a:ext>
            </a:extLst>
          </p:cNvPr>
          <p:cNvSpPr>
            <a:spLocks noGrp="1"/>
          </p:cNvSpPr>
          <p:nvPr>
            <p:ph type="title"/>
          </p:nvPr>
        </p:nvSpPr>
        <p:spPr>
          <a:xfrm>
            <a:off x="7531610" y="365125"/>
            <a:ext cx="3822189" cy="1899912"/>
          </a:xfrm>
        </p:spPr>
        <p:txBody>
          <a:bodyPr>
            <a:normAutofit/>
          </a:bodyPr>
          <a:lstStyle/>
          <a:p>
            <a:r>
              <a:rPr lang="en-GB" sz="28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42AA0D7B-01D3-47AC-B36B-8E6781D4E130}"/>
              </a:ext>
            </a:extLst>
          </p:cNvPr>
          <p:cNvSpPr>
            <a:spLocks noGrp="1"/>
          </p:cNvSpPr>
          <p:nvPr>
            <p:ph idx="1"/>
          </p:nvPr>
        </p:nvSpPr>
        <p:spPr>
          <a:xfrm>
            <a:off x="7531610" y="2434201"/>
            <a:ext cx="3822189" cy="3742762"/>
          </a:xfrm>
        </p:spPr>
        <p:txBody>
          <a:bodyPr>
            <a:normAutofit fontScale="92500" lnSpcReduction="10000"/>
          </a:bodyPr>
          <a:lstStyle/>
          <a:p>
            <a:pPr>
              <a:buFont typeface="Wingdings" panose="05000000000000000000" pitchFamily="2" charset="2"/>
              <a:buChar char="q"/>
            </a:pPr>
            <a:r>
              <a:rPr lang="en-US" sz="1400" dirty="0" err="1">
                <a:latin typeface="Arial" panose="020B0604020202020204" pitchFamily="34" charset="0"/>
                <a:cs typeface="Arial" panose="020B0604020202020204" pitchFamily="34" charset="0"/>
              </a:rPr>
              <a:t>Bingimles</a:t>
            </a:r>
            <a:r>
              <a:rPr lang="en-US" sz="1400" dirty="0">
                <a:latin typeface="Arial" panose="020B0604020202020204" pitchFamily="34" charset="0"/>
                <a:cs typeface="Arial" panose="020B0604020202020204" pitchFamily="34" charset="0"/>
              </a:rPr>
              <a:t> K.A. (2009) Barriers to the Successful Integration for ICT in Teaching and Learning Environments: A Review of the Literature. Research Article.</a:t>
            </a:r>
          </a:p>
          <a:p>
            <a:pPr>
              <a:buFont typeface="Wingdings" panose="05000000000000000000" pitchFamily="2" charset="2"/>
              <a:buChar char="q"/>
            </a:pPr>
            <a:r>
              <a:rPr lang="en-US" sz="1400" dirty="0" err="1">
                <a:latin typeface="Arial" panose="020B0604020202020204" pitchFamily="34" charset="0"/>
                <a:cs typeface="Arial" panose="020B0604020202020204" pitchFamily="34" charset="0"/>
              </a:rPr>
              <a:t>Leh</a:t>
            </a:r>
            <a:r>
              <a:rPr lang="en-US" sz="1400" dirty="0">
                <a:latin typeface="Arial" panose="020B0604020202020204" pitchFamily="34" charset="0"/>
                <a:cs typeface="Arial" panose="020B0604020202020204" pitchFamily="34" charset="0"/>
              </a:rPr>
              <a:t> Amy S.C.(2005) Journal of Technology and Teacher Education. California State University San Bernardino</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Connelly L.M.(2014) Ethical considerations in research studies. Jannetti </a:t>
            </a:r>
            <a:r>
              <a:rPr lang="en-US" sz="1400" dirty="0" err="1">
                <a:latin typeface="Arial" panose="020B0604020202020204" pitchFamily="34" charset="0"/>
                <a:cs typeface="Arial" panose="020B0604020202020204" pitchFamily="34" charset="0"/>
              </a:rPr>
              <a:t>Publications,Inc</a:t>
            </a:r>
            <a:r>
              <a:rPr lang="en-US" sz="14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Stratton, Jess. (2020) PowerPoint Essential Training. </a:t>
            </a:r>
            <a:r>
              <a:rPr lang="en-US" sz="1400" dirty="0" err="1">
                <a:latin typeface="Arial" panose="020B0604020202020204" pitchFamily="34" charset="0"/>
                <a:cs typeface="Arial" panose="020B0604020202020204" pitchFamily="34" charset="0"/>
              </a:rPr>
              <a:t>Linkedincom</a:t>
            </a:r>
            <a:r>
              <a:rPr lang="en-US" sz="14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Buchanan J. et al. (2017) The Oxford handbook of skills and training. Oxford: Oxford University Press.</a:t>
            </a: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 Sweet &amp; Maxwell (1967-1988) Programmed Learning and educational technology. Association for Educational and Training Technology.</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8185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1152</TotalTime>
  <Words>693</Words>
  <Application>Microsoft Office PowerPoint</Application>
  <PresentationFormat>Widescreen</PresentationFormat>
  <Paragraphs>70</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How do we use technology to collaborate at UWTSD?   Elena Tsvetanova Todorova –  2124115 Olga Jarmusevica                 -  2115871              Athene Latona Hamilton       - 2120033 </vt:lpstr>
      <vt:lpstr>Introduction:</vt:lpstr>
      <vt:lpstr>Rationale:</vt:lpstr>
      <vt:lpstr>Proposed Method:</vt:lpstr>
      <vt:lpstr>Ethical Considerations:</vt:lpstr>
      <vt:lpstr>Research Timeline:</vt:lpstr>
      <vt:lpstr>Hypothesis:</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olga jarmusevica</dc:creator>
  <cp:lastModifiedBy>olga jarmusevica</cp:lastModifiedBy>
  <cp:revision>1</cp:revision>
  <dcterms:created xsi:type="dcterms:W3CDTF">2022-02-14T22:27:23Z</dcterms:created>
  <dcterms:modified xsi:type="dcterms:W3CDTF">2022-02-25T22:48:52Z</dcterms:modified>
</cp:coreProperties>
</file>