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8"/>
  </p:notesMasterIdLst>
  <p:sldIdLst>
    <p:sldId id="257" r:id="rId2"/>
    <p:sldId id="258" r:id="rId3"/>
    <p:sldId id="272" r:id="rId4"/>
    <p:sldId id="265" r:id="rId5"/>
    <p:sldId id="266" r:id="rId6"/>
    <p:sldId id="260" r:id="rId7"/>
    <p:sldId id="267" r:id="rId8"/>
    <p:sldId id="261" r:id="rId9"/>
    <p:sldId id="268" r:id="rId10"/>
    <p:sldId id="262" r:id="rId11"/>
    <p:sldId id="269" r:id="rId12"/>
    <p:sldId id="275" r:id="rId13"/>
    <p:sldId id="270" r:id="rId14"/>
    <p:sldId id="263" r:id="rId15"/>
    <p:sldId id="264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18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B30581-24B9-4564-8B20-3BAAB386B1F6}" v="2350" dt="2022-07-16T22:15:24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ina Radu (2117956)" userId="S::2117956@student.uwtsd.ac.uk::a11a7dc7-5565-490f-a8d9-37ef788aa138" providerId="AD" clId="Web-{B9E47CC1-9A11-2029-F588-D156D614B2D1}"/>
    <pc:docChg chg="modSld">
      <pc:chgData name="Corina Radu (2117956)" userId="S::2117956@student.uwtsd.ac.uk::a11a7dc7-5565-490f-a8d9-37ef788aa138" providerId="AD" clId="Web-{B9E47CC1-9A11-2029-F588-D156D614B2D1}" dt="2022-07-14T10:18:39.913" v="42"/>
      <pc:docMkLst>
        <pc:docMk/>
      </pc:docMkLst>
      <pc:sldChg chg="delSp modSp">
        <pc:chgData name="Corina Radu (2117956)" userId="S::2117956@student.uwtsd.ac.uk::a11a7dc7-5565-490f-a8d9-37ef788aa138" providerId="AD" clId="Web-{B9E47CC1-9A11-2029-F588-D156D614B2D1}" dt="2022-07-14T10:18:39.913" v="42"/>
        <pc:sldMkLst>
          <pc:docMk/>
          <pc:sldMk cId="952805204" sldId="268"/>
        </pc:sldMkLst>
        <pc:spChg chg="mod">
          <ac:chgData name="Corina Radu (2117956)" userId="S::2117956@student.uwtsd.ac.uk::a11a7dc7-5565-490f-a8d9-37ef788aa138" providerId="AD" clId="Web-{B9E47CC1-9A11-2029-F588-D156D614B2D1}" dt="2022-07-14T10:11:20.424" v="38" actId="1076"/>
          <ac:spMkLst>
            <pc:docMk/>
            <pc:sldMk cId="952805204" sldId="268"/>
            <ac:spMk id="3" creationId="{BE241872-9517-1DB6-B09F-AD6253491361}"/>
          </ac:spMkLst>
        </pc:spChg>
        <pc:picChg chg="del mod">
          <ac:chgData name="Corina Radu (2117956)" userId="S::2117956@student.uwtsd.ac.uk::a11a7dc7-5565-490f-a8d9-37ef788aa138" providerId="AD" clId="Web-{B9E47CC1-9A11-2029-F588-D156D614B2D1}" dt="2022-07-14T10:18:39.913" v="42"/>
          <ac:picMkLst>
            <pc:docMk/>
            <pc:sldMk cId="952805204" sldId="268"/>
            <ac:picMk id="25" creationId="{05847287-F904-5872-7BB8-24E080357F6E}"/>
          </ac:picMkLst>
        </pc:picChg>
      </pc:sldChg>
      <pc:sldChg chg="modSp">
        <pc:chgData name="Corina Radu (2117956)" userId="S::2117956@student.uwtsd.ac.uk::a11a7dc7-5565-490f-a8d9-37ef788aa138" providerId="AD" clId="Web-{B9E47CC1-9A11-2029-F588-D156D614B2D1}" dt="2022-07-14T10:09:09.199" v="36" actId="20577"/>
        <pc:sldMkLst>
          <pc:docMk/>
          <pc:sldMk cId="512849712" sldId="269"/>
        </pc:sldMkLst>
        <pc:graphicFrameChg chg="modGraphic">
          <ac:chgData name="Corina Radu (2117956)" userId="S::2117956@student.uwtsd.ac.uk::a11a7dc7-5565-490f-a8d9-37ef788aa138" providerId="AD" clId="Web-{B9E47CC1-9A11-2029-F588-D156D614B2D1}" dt="2022-07-14T10:09:09.199" v="36" actId="20577"/>
          <ac:graphicFrameMkLst>
            <pc:docMk/>
            <pc:sldMk cId="512849712" sldId="269"/>
            <ac:graphicFrameMk id="8" creationId="{887CA657-AE1C-744C-E09E-54C909C41FBD}"/>
          </ac:graphicFrameMkLst>
        </pc:graphicFrameChg>
      </pc:sldChg>
      <pc:sldChg chg="modSp">
        <pc:chgData name="Corina Radu (2117956)" userId="S::2117956@student.uwtsd.ac.uk::a11a7dc7-5565-490f-a8d9-37ef788aa138" providerId="AD" clId="Web-{B9E47CC1-9A11-2029-F588-D156D614B2D1}" dt="2022-07-14T09:30:24.780" v="0" actId="20577"/>
        <pc:sldMkLst>
          <pc:docMk/>
          <pc:sldMk cId="3511588283" sldId="272"/>
        </pc:sldMkLst>
        <pc:spChg chg="mod">
          <ac:chgData name="Corina Radu (2117956)" userId="S::2117956@student.uwtsd.ac.uk::a11a7dc7-5565-490f-a8d9-37ef788aa138" providerId="AD" clId="Web-{B9E47CC1-9A11-2029-F588-D156D614B2D1}" dt="2022-07-14T09:30:24.780" v="0" actId="20577"/>
          <ac:spMkLst>
            <pc:docMk/>
            <pc:sldMk cId="3511588283" sldId="272"/>
            <ac:spMk id="3" creationId="{CF307D6A-5743-05EF-8299-DB800705D3A4}"/>
          </ac:spMkLst>
        </pc:spChg>
      </pc:sldChg>
    </pc:docChg>
  </pc:docChgLst>
  <pc:docChgLst>
    <pc:chgData name="Corina Radu (2117956)" userId="S::2117956@student.uwtsd.ac.uk::a11a7dc7-5565-490f-a8d9-37ef788aa138" providerId="AD" clId="Web-{B4B4E102-ADAB-8C95-87E7-682AA5F7417C}"/>
    <pc:docChg chg="modSld">
      <pc:chgData name="Corina Radu (2117956)" userId="S::2117956@student.uwtsd.ac.uk::a11a7dc7-5565-490f-a8d9-37ef788aa138" providerId="AD" clId="Web-{B4B4E102-ADAB-8C95-87E7-682AA5F7417C}" dt="2022-07-10T23:05:47.169" v="437" actId="20577"/>
      <pc:docMkLst>
        <pc:docMk/>
      </pc:docMkLst>
      <pc:sldChg chg="addSp modSp">
        <pc:chgData name="Corina Radu (2117956)" userId="S::2117956@student.uwtsd.ac.uk::a11a7dc7-5565-490f-a8d9-37ef788aa138" providerId="AD" clId="Web-{B4B4E102-ADAB-8C95-87E7-682AA5F7417C}" dt="2022-07-10T23:05:47.169" v="437" actId="20577"/>
        <pc:sldMkLst>
          <pc:docMk/>
          <pc:sldMk cId="952805204" sldId="268"/>
        </pc:sldMkLst>
        <pc:spChg chg="add mod">
          <ac:chgData name="Corina Radu (2117956)" userId="S::2117956@student.uwtsd.ac.uk::a11a7dc7-5565-490f-a8d9-37ef788aa138" providerId="AD" clId="Web-{B4B4E102-ADAB-8C95-87E7-682AA5F7417C}" dt="2022-07-10T22:33:46.782" v="47" actId="1076"/>
          <ac:spMkLst>
            <pc:docMk/>
            <pc:sldMk cId="952805204" sldId="268"/>
            <ac:spMk id="3" creationId="{F7F1087C-2418-8042-7865-DC89071BB1E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37:05.943" v="114" actId="1076"/>
          <ac:spMkLst>
            <pc:docMk/>
            <pc:sldMk cId="952805204" sldId="268"/>
            <ac:spMk id="4" creationId="{59231C75-C9C1-A19C-B43E-EEE206C2F83F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0:40.057" v="165"/>
          <ac:spMkLst>
            <pc:docMk/>
            <pc:sldMk cId="952805204" sldId="268"/>
            <ac:spMk id="7" creationId="{1000AB82-2676-368C-8596-2ABA198C75C1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0:30.354" v="163" actId="14100"/>
          <ac:spMkLst>
            <pc:docMk/>
            <pc:sldMk cId="952805204" sldId="268"/>
            <ac:spMk id="9" creationId="{6D2D6E2A-1744-B775-33C4-B2F4DAE1A48D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4:40.313" v="230" actId="1076"/>
          <ac:spMkLst>
            <pc:docMk/>
            <pc:sldMk cId="952805204" sldId="268"/>
            <ac:spMk id="11" creationId="{FCF2296F-408D-C1F4-589D-2F290928F719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4:22.906" v="228" actId="1076"/>
          <ac:spMkLst>
            <pc:docMk/>
            <pc:sldMk cId="952805204" sldId="268"/>
            <ac:spMk id="12" creationId="{39ADE778-7CBA-930C-20DF-86E41ABE1EF8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3:05:47.169" v="437" actId="20577"/>
          <ac:spMkLst>
            <pc:docMk/>
            <pc:sldMk cId="952805204" sldId="268"/>
            <ac:spMk id="17" creationId="{AD83BB51-9BDF-1F36-AC11-27EB0B1010E1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8:49.396" v="271" actId="1076"/>
          <ac:spMkLst>
            <pc:docMk/>
            <pc:sldMk cId="952805204" sldId="268"/>
            <ac:spMk id="20" creationId="{8D637D8E-2ADE-E307-556A-FAA6857B6826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1:27.931" v="309" actId="1076"/>
          <ac:spMkLst>
            <pc:docMk/>
            <pc:sldMk cId="952805204" sldId="268"/>
            <ac:spMk id="23" creationId="{B06FFB70-ED78-F7C2-6F73-5E88BF569D4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2:39.901" v="325" actId="1076"/>
          <ac:spMkLst>
            <pc:docMk/>
            <pc:sldMk cId="952805204" sldId="268"/>
            <ac:spMk id="25" creationId="{F23998F0-603C-A502-C682-518DDA7A41DB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4:14.934" v="346" actId="1076"/>
          <ac:spMkLst>
            <pc:docMk/>
            <pc:sldMk cId="952805204" sldId="268"/>
            <ac:spMk id="27" creationId="{7A63CA5A-E4B6-62AF-3510-D5E3B3BB9073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7:26.110" v="385" actId="1076"/>
          <ac:spMkLst>
            <pc:docMk/>
            <pc:sldMk cId="952805204" sldId="268"/>
            <ac:spMk id="30" creationId="{FC7A8AA2-139E-E952-EE60-1D1CA2978E0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3:03:45.463" v="431" actId="1076"/>
          <ac:spMkLst>
            <pc:docMk/>
            <pc:sldMk cId="952805204" sldId="268"/>
            <ac:spMk id="33" creationId="{C6F4EFE9-278B-2120-FBF3-C7637617D13F}"/>
          </ac:spMkLst>
        </pc:spChg>
        <pc:spChg chg="mod">
          <ac:chgData name="Corina Radu (2117956)" userId="S::2117956@student.uwtsd.ac.uk::a11a7dc7-5565-490f-a8d9-37ef788aa138" providerId="AD" clId="Web-{B4B4E102-ADAB-8C95-87E7-682AA5F7417C}" dt="2022-07-10T22:38:10.382" v="124" actId="1076"/>
          <ac:spMkLst>
            <pc:docMk/>
            <pc:sldMk cId="952805204" sldId="268"/>
            <ac:spMk id="41" creationId="{21A88660-86AE-D10D-4862-2D8FB0070667}"/>
          </ac:spMkLst>
        </pc:spChg>
        <pc:cxnChg chg="add mod">
          <ac:chgData name="Corina Radu (2117956)" userId="S::2117956@student.uwtsd.ac.uk::a11a7dc7-5565-490f-a8d9-37ef788aa138" providerId="AD" clId="Web-{B4B4E102-ADAB-8C95-87E7-682AA5F7417C}" dt="2022-07-10T22:31:20.435" v="6"/>
          <ac:cxnSpMkLst>
            <pc:docMk/>
            <pc:sldMk cId="952805204" sldId="268"/>
            <ac:cxnSpMk id="2" creationId="{D14C4550-9E77-025C-16F2-1F4C03D3F2A9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5:01.784" v="56" actId="1076"/>
          <ac:cxnSpMkLst>
            <pc:docMk/>
            <pc:sldMk cId="952805204" sldId="268"/>
            <ac:cxnSpMk id="5" creationId="{FDC4E647-B768-9E70-A990-115448ACABEC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8:01.538" v="122"/>
          <ac:cxnSpMkLst>
            <pc:docMk/>
            <pc:sldMk cId="952805204" sldId="268"/>
            <ac:cxnSpMk id="6" creationId="{C8D07903-049D-108D-B19F-5CC8F51EA14F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9:34.790" v="145"/>
          <ac:cxnSpMkLst>
            <pc:docMk/>
            <pc:sldMk cId="952805204" sldId="268"/>
            <ac:cxnSpMk id="8" creationId="{DD244F6A-ED26-6058-7CD6-3818722DD18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4:33.391" v="229" actId="14100"/>
          <ac:cxnSpMkLst>
            <pc:docMk/>
            <pc:sldMk cId="952805204" sldId="268"/>
            <ac:cxnSpMk id="10" creationId="{BE8E740E-0E7A-6131-E2F0-6D863E39988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4:17" v="227"/>
          <ac:cxnSpMkLst>
            <pc:docMk/>
            <pc:sldMk cId="952805204" sldId="268"/>
            <ac:cxnSpMk id="13" creationId="{7F21BB66-0686-6E19-DAEB-DE496BDF1C14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6:00.174" v="237"/>
          <ac:cxnSpMkLst>
            <pc:docMk/>
            <pc:sldMk cId="952805204" sldId="268"/>
            <ac:cxnSpMk id="15" creationId="{96D3A958-4BE3-88CA-FD4E-430C3D37672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8:05.301" v="259" actId="14100"/>
          <ac:cxnSpMkLst>
            <pc:docMk/>
            <pc:sldMk cId="952805204" sldId="268"/>
            <ac:cxnSpMk id="19" creationId="{F3E498E9-4B23-B00C-958C-F50C4E5D3FE7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1:21.649" v="308" actId="14100"/>
          <ac:cxnSpMkLst>
            <pc:docMk/>
            <pc:sldMk cId="952805204" sldId="268"/>
            <ac:cxnSpMk id="22" creationId="{82665005-B8C4-D5F5-5206-8C26DFCA9BC6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2:04.385" v="316" actId="1076"/>
          <ac:cxnSpMkLst>
            <pc:docMk/>
            <pc:sldMk cId="952805204" sldId="268"/>
            <ac:cxnSpMk id="24" creationId="{D7212DC6-ACD3-AF1C-5812-90606F0EE5D3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3:38.918" v="331" actId="1076"/>
          <ac:cxnSpMkLst>
            <pc:docMk/>
            <pc:sldMk cId="952805204" sldId="268"/>
            <ac:cxnSpMk id="26" creationId="{8F0AF3E1-6435-6FE7-0F66-B267DD7A3F14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3:03:27.431" v="428" actId="1076"/>
          <ac:cxnSpMkLst>
            <pc:docMk/>
            <pc:sldMk cId="952805204" sldId="268"/>
            <ac:cxnSpMk id="28" creationId="{EF7078E1-4607-F3F8-DE1B-2A38E627CBE5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6:02.015" v="365" actId="14100"/>
          <ac:cxnSpMkLst>
            <pc:docMk/>
            <pc:sldMk cId="952805204" sldId="268"/>
            <ac:cxnSpMk id="29" creationId="{8526F609-B161-2D34-7985-CFB7AB2845F6}"/>
          </ac:cxnSpMkLst>
        </pc:cxnChg>
      </pc:sldChg>
    </pc:docChg>
  </pc:docChgLst>
  <pc:docChgLst>
    <pc:chgData name="Corina Radu (2117956)" userId="S::2117956@student.uwtsd.ac.uk::a11a7dc7-5565-490f-a8d9-37ef788aa138" providerId="AD" clId="Web-{30B6D996-0D4C-036F-EFB0-EB8A8BBD002A}"/>
    <pc:docChg chg="addSld delSld modSld">
      <pc:chgData name="Corina Radu (2117956)" userId="S::2117956@student.uwtsd.ac.uk::a11a7dc7-5565-490f-a8d9-37ef788aa138" providerId="AD" clId="Web-{30B6D996-0D4C-036F-EFB0-EB8A8BBD002A}" dt="2022-07-14T12:14:55.858" v="144" actId="20577"/>
      <pc:docMkLst>
        <pc:docMk/>
      </pc:docMkLst>
      <pc:sldChg chg="modSp">
        <pc:chgData name="Corina Radu (2117956)" userId="S::2117956@student.uwtsd.ac.uk::a11a7dc7-5565-490f-a8d9-37ef788aa138" providerId="AD" clId="Web-{30B6D996-0D4C-036F-EFB0-EB8A8BBD002A}" dt="2022-07-14T12:14:55.858" v="144" actId="20577"/>
        <pc:sldMkLst>
          <pc:docMk/>
          <pc:sldMk cId="512849712" sldId="269"/>
        </pc:sldMkLst>
        <pc:graphicFrameChg chg="modGraphic">
          <ac:chgData name="Corina Radu (2117956)" userId="S::2117956@student.uwtsd.ac.uk::a11a7dc7-5565-490f-a8d9-37ef788aa138" providerId="AD" clId="Web-{30B6D996-0D4C-036F-EFB0-EB8A8BBD002A}" dt="2022-07-14T12:14:55.858" v="144" actId="20577"/>
          <ac:graphicFrameMkLst>
            <pc:docMk/>
            <pc:sldMk cId="512849712" sldId="269"/>
            <ac:graphicFrameMk id="8" creationId="{887CA657-AE1C-744C-E09E-54C909C41FBD}"/>
          </ac:graphicFrameMkLst>
        </pc:graphicFrameChg>
      </pc:sldChg>
      <pc:sldChg chg="add replId">
        <pc:chgData name="Corina Radu (2117956)" userId="S::2117956@student.uwtsd.ac.uk::a11a7dc7-5565-490f-a8d9-37ef788aa138" providerId="AD" clId="Web-{30B6D996-0D4C-036F-EFB0-EB8A8BBD002A}" dt="2022-07-14T12:07:58.521" v="59"/>
        <pc:sldMkLst>
          <pc:docMk/>
          <pc:sldMk cId="744955894" sldId="274"/>
        </pc:sldMkLst>
      </pc:sldChg>
      <pc:sldChg chg="modSp del">
        <pc:chgData name="Corina Radu (2117956)" userId="S::2117956@student.uwtsd.ac.uk::a11a7dc7-5565-490f-a8d9-37ef788aa138" providerId="AD" clId="Web-{30B6D996-0D4C-036F-EFB0-EB8A8BBD002A}" dt="2022-07-14T12:07:51.177" v="58"/>
        <pc:sldMkLst>
          <pc:docMk/>
          <pc:sldMk cId="3838406382" sldId="274"/>
        </pc:sldMkLst>
        <pc:graphicFrameChg chg="modGraphic">
          <ac:chgData name="Corina Radu (2117956)" userId="S::2117956@student.uwtsd.ac.uk::a11a7dc7-5565-490f-a8d9-37ef788aa138" providerId="AD" clId="Web-{30B6D996-0D4C-036F-EFB0-EB8A8BBD002A}" dt="2022-07-14T12:06:25.722" v="52" actId="20577"/>
          <ac:graphicFrameMkLst>
            <pc:docMk/>
            <pc:sldMk cId="3838406382" sldId="274"/>
            <ac:graphicFrameMk id="8" creationId="{887CA657-AE1C-744C-E09E-54C909C41FBD}"/>
          </ac:graphicFrameMkLst>
        </pc:graphicFrameChg>
      </pc:sldChg>
    </pc:docChg>
  </pc:docChgLst>
  <pc:docChgLst>
    <pc:chgData name="Corina Radu (2117956)" userId="S::2117956@student.uwtsd.ac.uk::a11a7dc7-5565-490f-a8d9-37ef788aa138" providerId="AD" clId="Web-{58277617-E76C-3D3E-7548-5B9368A52A2C}"/>
    <pc:docChg chg="addSld modSld">
      <pc:chgData name="Corina Radu (2117956)" userId="S::2117956@student.uwtsd.ac.uk::a11a7dc7-5565-490f-a8d9-37ef788aa138" providerId="AD" clId="Web-{58277617-E76C-3D3E-7548-5B9368A52A2C}" dt="2022-06-17T21:09:03.733" v="24" actId="1076"/>
      <pc:docMkLst>
        <pc:docMk/>
      </pc:docMkLst>
      <pc:sldChg chg="modSp">
        <pc:chgData name="Corina Radu (2117956)" userId="S::2117956@student.uwtsd.ac.uk::a11a7dc7-5565-490f-a8d9-37ef788aa138" providerId="AD" clId="Web-{58277617-E76C-3D3E-7548-5B9368A52A2C}" dt="2022-06-17T19:35:39.029" v="15" actId="20577"/>
        <pc:sldMkLst>
          <pc:docMk/>
          <pc:sldMk cId="1479750916" sldId="258"/>
        </pc:sldMkLst>
        <pc:spChg chg="mod">
          <ac:chgData name="Corina Radu (2117956)" userId="S::2117956@student.uwtsd.ac.uk::a11a7dc7-5565-490f-a8d9-37ef788aa138" providerId="AD" clId="Web-{58277617-E76C-3D3E-7548-5B9368A52A2C}" dt="2022-06-17T19:35:39.029" v="15" actId="20577"/>
          <ac:spMkLst>
            <pc:docMk/>
            <pc:sldMk cId="1479750916" sldId="258"/>
            <ac:spMk id="22" creationId="{A84EA68E-A013-452B-20E4-C8606E9AE709}"/>
          </ac:spMkLst>
        </pc:spChg>
      </pc:sldChg>
      <pc:sldChg chg="modSp">
        <pc:chgData name="Corina Radu (2117956)" userId="S::2117956@student.uwtsd.ac.uk::a11a7dc7-5565-490f-a8d9-37ef788aa138" providerId="AD" clId="Web-{58277617-E76C-3D3E-7548-5B9368A52A2C}" dt="2022-06-17T21:09:03.733" v="24" actId="1076"/>
        <pc:sldMkLst>
          <pc:docMk/>
          <pc:sldMk cId="1511323491" sldId="259"/>
        </pc:sldMkLst>
        <pc:picChg chg="mod">
          <ac:chgData name="Corina Radu (2117956)" userId="S::2117956@student.uwtsd.ac.uk::a11a7dc7-5565-490f-a8d9-37ef788aa138" providerId="AD" clId="Web-{58277617-E76C-3D3E-7548-5B9368A52A2C}" dt="2022-06-17T21:08:51.389" v="22" actId="14100"/>
          <ac:picMkLst>
            <pc:docMk/>
            <pc:sldMk cId="1511323491" sldId="259"/>
            <ac:picMk id="8" creationId="{FE1848ED-23AA-19BF-1FA6-B4C69B2EFF3C}"/>
          </ac:picMkLst>
        </pc:picChg>
        <pc:picChg chg="mod">
          <ac:chgData name="Corina Radu (2117956)" userId="S::2117956@student.uwtsd.ac.uk::a11a7dc7-5565-490f-a8d9-37ef788aa138" providerId="AD" clId="Web-{58277617-E76C-3D3E-7548-5B9368A52A2C}" dt="2022-06-17T21:09:03.733" v="24" actId="1076"/>
          <ac:picMkLst>
            <pc:docMk/>
            <pc:sldMk cId="1511323491" sldId="259"/>
            <ac:picMk id="9" creationId="{B6B95601-D2F8-DE68-EF14-657FB4E14C6E}"/>
          </ac:picMkLst>
        </pc:picChg>
      </pc:sldChg>
      <pc:sldChg chg="delSp">
        <pc:chgData name="Corina Radu (2117956)" userId="S::2117956@student.uwtsd.ac.uk::a11a7dc7-5565-490f-a8d9-37ef788aa138" providerId="AD" clId="Web-{58277617-E76C-3D3E-7548-5B9368A52A2C}" dt="2022-06-17T19:26:30.240" v="5"/>
        <pc:sldMkLst>
          <pc:docMk/>
          <pc:sldMk cId="3168312598" sldId="260"/>
        </pc:sldMkLst>
        <pc:picChg chg="del">
          <ac:chgData name="Corina Radu (2117956)" userId="S::2117956@student.uwtsd.ac.uk::a11a7dc7-5565-490f-a8d9-37ef788aa138" providerId="AD" clId="Web-{58277617-E76C-3D3E-7548-5B9368A52A2C}" dt="2022-06-17T19:26:30.240" v="5"/>
          <ac:picMkLst>
            <pc:docMk/>
            <pc:sldMk cId="3168312598" sldId="260"/>
            <ac:picMk id="4" creationId="{2CA4C9A9-77C0-C87F-5B80-0E5045D4D4CA}"/>
          </ac:picMkLst>
        </pc:picChg>
      </pc:sldChg>
      <pc:sldChg chg="modSp">
        <pc:chgData name="Corina Radu (2117956)" userId="S::2117956@student.uwtsd.ac.uk::a11a7dc7-5565-490f-a8d9-37ef788aa138" providerId="AD" clId="Web-{58277617-E76C-3D3E-7548-5B9368A52A2C}" dt="2022-06-17T19:28:09.664" v="9" actId="20577"/>
        <pc:sldMkLst>
          <pc:docMk/>
          <pc:sldMk cId="1784562872" sldId="262"/>
        </pc:sldMkLst>
        <pc:spChg chg="mod">
          <ac:chgData name="Corina Radu (2117956)" userId="S::2117956@student.uwtsd.ac.uk::a11a7dc7-5565-490f-a8d9-37ef788aa138" providerId="AD" clId="Web-{58277617-E76C-3D3E-7548-5B9368A52A2C}" dt="2022-06-17T19:28:09.664" v="9" actId="20577"/>
          <ac:spMkLst>
            <pc:docMk/>
            <pc:sldMk cId="1784562872" sldId="262"/>
            <ac:spMk id="2" creationId="{D3CE4B41-825D-C3DE-F40C-4DB20CDCF94E}"/>
          </ac:spMkLst>
        </pc:spChg>
      </pc:sldChg>
      <pc:sldChg chg="new">
        <pc:chgData name="Corina Radu (2117956)" userId="S::2117956@student.uwtsd.ac.uk::a11a7dc7-5565-490f-a8d9-37ef788aa138" providerId="AD" clId="Web-{58277617-E76C-3D3E-7548-5B9368A52A2C}" dt="2022-06-17T19:15:45.470" v="0"/>
        <pc:sldMkLst>
          <pc:docMk/>
          <pc:sldMk cId="2476896516" sldId="265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47.017" v="1"/>
        <pc:sldMkLst>
          <pc:docMk/>
          <pc:sldMk cId="173182003" sldId="266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53.017" v="2"/>
        <pc:sldMkLst>
          <pc:docMk/>
          <pc:sldMk cId="644589378" sldId="267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59.689" v="3"/>
        <pc:sldMkLst>
          <pc:docMk/>
          <pc:sldMk cId="952805204" sldId="268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6:07.752" v="4"/>
        <pc:sldMkLst>
          <pc:docMk/>
          <pc:sldMk cId="512849712" sldId="269"/>
        </pc:sldMkLst>
      </pc:sldChg>
    </pc:docChg>
  </pc:docChgLst>
  <pc:docChgLst>
    <pc:chgData name="Corina Radu (2117956)" userId="a11a7dc7-5565-490f-a8d9-37ef788aa138" providerId="ADAL" clId="{BAB30581-24B9-4564-8B20-3BAAB386B1F6}"/>
    <pc:docChg chg="undo redo custSel addSld delSld modSld sldOrd">
      <pc:chgData name="Corina Radu (2117956)" userId="a11a7dc7-5565-490f-a8d9-37ef788aa138" providerId="ADAL" clId="{BAB30581-24B9-4564-8B20-3BAAB386B1F6}" dt="2022-07-16T22:29:18.437" v="5741" actId="20577"/>
      <pc:docMkLst>
        <pc:docMk/>
      </pc:docMkLst>
      <pc:sldChg chg="modSp mod">
        <pc:chgData name="Corina Radu (2117956)" userId="a11a7dc7-5565-490f-a8d9-37ef788aa138" providerId="ADAL" clId="{BAB30581-24B9-4564-8B20-3BAAB386B1F6}" dt="2022-07-16T22:29:18.437" v="5741" actId="20577"/>
        <pc:sldMkLst>
          <pc:docMk/>
          <pc:sldMk cId="1129205237" sldId="257"/>
        </pc:sldMkLst>
        <pc:spChg chg="mod">
          <ac:chgData name="Corina Radu (2117956)" userId="a11a7dc7-5565-490f-a8d9-37ef788aa138" providerId="ADAL" clId="{BAB30581-24B9-4564-8B20-3BAAB386B1F6}" dt="2022-07-16T22:29:18.437" v="5741" actId="20577"/>
          <ac:spMkLst>
            <pc:docMk/>
            <pc:sldMk cId="1129205237" sldId="257"/>
            <ac:spMk id="5" creationId="{BD0F861C-2313-33AB-3AA3-3E9FB60C7359}"/>
          </ac:spMkLst>
        </pc:spChg>
      </pc:sldChg>
      <pc:sldChg chg="addSp delSp modSp mod modClrScheme chgLayout">
        <pc:chgData name="Corina Radu (2117956)" userId="a11a7dc7-5565-490f-a8d9-37ef788aa138" providerId="ADAL" clId="{BAB30581-24B9-4564-8B20-3BAAB386B1F6}" dt="2022-07-16T21:48:16.809" v="5384" actId="20577"/>
        <pc:sldMkLst>
          <pc:docMk/>
          <pc:sldMk cId="1479750916" sldId="258"/>
        </pc:sldMkLst>
        <pc:spChg chg="mod ord">
          <ac:chgData name="Corina Radu (2117956)" userId="a11a7dc7-5565-490f-a8d9-37ef788aa138" providerId="ADAL" clId="{BAB30581-24B9-4564-8B20-3BAAB386B1F6}" dt="2022-07-16T21:45:23.711" v="4891" actId="1076"/>
          <ac:spMkLst>
            <pc:docMk/>
            <pc:sldMk cId="1479750916" sldId="258"/>
            <ac:spMk id="2" creationId="{5F058D2F-740C-D6CB-4049-8E8380926770}"/>
          </ac:spMkLst>
        </pc:spChg>
        <pc:spChg chg="add del mod">
          <ac:chgData name="Corina Radu (2117956)" userId="a11a7dc7-5565-490f-a8d9-37ef788aa138" providerId="ADAL" clId="{BAB30581-24B9-4564-8B20-3BAAB386B1F6}" dt="2022-07-16T21:39:10.336" v="4754" actId="478"/>
          <ac:spMkLst>
            <pc:docMk/>
            <pc:sldMk cId="1479750916" sldId="258"/>
            <ac:spMk id="3" creationId="{6C854DC0-4F14-29C4-3579-C06196000B68}"/>
          </ac:spMkLst>
        </pc:spChg>
        <pc:spChg chg="mod ord">
          <ac:chgData name="Corina Radu (2117956)" userId="a11a7dc7-5565-490f-a8d9-37ef788aa138" providerId="ADAL" clId="{BAB30581-24B9-4564-8B20-3BAAB386B1F6}" dt="2022-07-16T21:48:16.809" v="5384" actId="20577"/>
          <ac:spMkLst>
            <pc:docMk/>
            <pc:sldMk cId="1479750916" sldId="258"/>
            <ac:spMk id="22" creationId="{A84EA68E-A013-452B-20E4-C8606E9AE709}"/>
          </ac:spMkLst>
        </pc:spChg>
      </pc:sldChg>
      <pc:sldChg chg="addSp delSp modSp del mod">
        <pc:chgData name="Corina Radu (2117956)" userId="a11a7dc7-5565-490f-a8d9-37ef788aa138" providerId="ADAL" clId="{BAB30581-24B9-4564-8B20-3BAAB386B1F6}" dt="2022-07-10T17:01:37.108" v="655" actId="2696"/>
        <pc:sldMkLst>
          <pc:docMk/>
          <pc:sldMk cId="1511323491" sldId="259"/>
        </pc:sldMkLst>
        <pc:spChg chg="add del mod">
          <ac:chgData name="Corina Radu (2117956)" userId="a11a7dc7-5565-490f-a8d9-37ef788aa138" providerId="ADAL" clId="{BAB30581-24B9-4564-8B20-3BAAB386B1F6}" dt="2022-06-28T19:02:24.464" v="178" actId="478"/>
          <ac:spMkLst>
            <pc:docMk/>
            <pc:sldMk cId="1511323491" sldId="259"/>
            <ac:spMk id="3" creationId="{231D959B-270C-CD73-AFA0-30985F777C04}"/>
          </ac:spMkLst>
        </pc:spChg>
        <pc:spChg chg="add del mod">
          <ac:chgData name="Corina Radu (2117956)" userId="a11a7dc7-5565-490f-a8d9-37ef788aa138" providerId="ADAL" clId="{BAB30581-24B9-4564-8B20-3BAAB386B1F6}" dt="2022-07-10T17:01:22.316" v="653" actId="21"/>
          <ac:spMkLst>
            <pc:docMk/>
            <pc:sldMk cId="1511323491" sldId="259"/>
            <ac:spMk id="5" creationId="{921710AA-74DA-1B5E-FEF0-A51FA2ADCC12}"/>
          </ac:spMkLst>
        </pc:spChg>
      </pc:sldChg>
      <pc:sldChg chg="addSp delSp modSp mod delDesignElem">
        <pc:chgData name="Corina Radu (2117956)" userId="a11a7dc7-5565-490f-a8d9-37ef788aa138" providerId="ADAL" clId="{BAB30581-24B9-4564-8B20-3BAAB386B1F6}" dt="2022-07-16T22:24:09.725" v="5725" actId="2711"/>
        <pc:sldMkLst>
          <pc:docMk/>
          <pc:sldMk cId="3168312598" sldId="260"/>
        </pc:sldMkLst>
        <pc:spChg chg="mod">
          <ac:chgData name="Corina Radu (2117956)" userId="a11a7dc7-5565-490f-a8d9-37ef788aa138" providerId="ADAL" clId="{BAB30581-24B9-4564-8B20-3BAAB386B1F6}" dt="2022-07-10T17:16:25.528" v="823" actId="1076"/>
          <ac:spMkLst>
            <pc:docMk/>
            <pc:sldMk cId="3168312598" sldId="260"/>
            <ac:spMk id="2" creationId="{707CAD91-D132-1781-C6F5-ED9C6C3E2B4B}"/>
          </ac:spMkLst>
        </pc:spChg>
        <pc:spChg chg="del">
          <ac:chgData name="Corina Radu (2117956)" userId="a11a7dc7-5565-490f-a8d9-37ef788aa138" providerId="ADAL" clId="{BAB30581-24B9-4564-8B20-3BAAB386B1F6}" dt="2022-07-10T15:38:37.215" v="393" actId="26606"/>
          <ac:spMkLst>
            <pc:docMk/>
            <pc:sldMk cId="3168312598" sldId="260"/>
            <ac:spMk id="28" creationId="{57BEB51D-B695-4DD9-B513-4E5D509F5A8A}"/>
          </ac:spMkLst>
        </pc:spChg>
        <pc:spChg chg="del">
          <ac:chgData name="Corina Radu (2117956)" userId="a11a7dc7-5565-490f-a8d9-37ef788aa138" providerId="ADAL" clId="{BAB30581-24B9-4564-8B20-3BAAB386B1F6}" dt="2022-07-10T15:38:37.215" v="393" actId="26606"/>
          <ac:spMkLst>
            <pc:docMk/>
            <pc:sldMk cId="3168312598" sldId="260"/>
            <ac:spMk id="30" creationId="{30CFEC97-9EBB-42B6-B4E6-FA4688281517}"/>
          </ac:spMkLst>
        </pc:spChg>
        <pc:spChg chg="mod ord">
          <ac:chgData name="Corina Radu (2117956)" userId="a11a7dc7-5565-490f-a8d9-37ef788aa138" providerId="ADAL" clId="{BAB30581-24B9-4564-8B20-3BAAB386B1F6}" dt="2022-07-16T22:24:09.725" v="5725" actId="2711"/>
          <ac:spMkLst>
            <pc:docMk/>
            <pc:sldMk cId="3168312598" sldId="260"/>
            <ac:spMk id="36" creationId="{75B26F72-F330-272B-56A4-01F4E9081C42}"/>
          </ac:spMkLst>
        </pc:spChg>
        <pc:spChg chg="add del">
          <ac:chgData name="Corina Radu (2117956)" userId="a11a7dc7-5565-490f-a8d9-37ef788aa138" providerId="ADAL" clId="{BAB30581-24B9-4564-8B20-3BAAB386B1F6}" dt="2022-07-10T15:38:48.728" v="397" actId="26606"/>
          <ac:spMkLst>
            <pc:docMk/>
            <pc:sldMk cId="3168312598" sldId="260"/>
            <ac:spMk id="43" creationId="{B5DF82D0-142E-415E-9F4C-DD5E34D80328}"/>
          </ac:spMkLst>
        </pc:spChg>
        <pc:spChg chg="add del">
          <ac:chgData name="Corina Radu (2117956)" userId="a11a7dc7-5565-490f-a8d9-37ef788aa138" providerId="ADAL" clId="{BAB30581-24B9-4564-8B20-3BAAB386B1F6}" dt="2022-07-10T15:38:48.706" v="396" actId="26606"/>
          <ac:spMkLst>
            <pc:docMk/>
            <pc:sldMk cId="3168312598" sldId="260"/>
            <ac:spMk id="50" creationId="{2024F6EB-04DC-4C6D-8485-FCD53A4A95AD}"/>
          </ac:spMkLst>
        </pc:spChg>
        <pc:spChg chg="add del">
          <ac:chgData name="Corina Radu (2117956)" userId="a11a7dc7-5565-490f-a8d9-37ef788aa138" providerId="ADAL" clId="{BAB30581-24B9-4564-8B20-3BAAB386B1F6}" dt="2022-07-10T15:38:48.706" v="396" actId="26606"/>
          <ac:spMkLst>
            <pc:docMk/>
            <pc:sldMk cId="3168312598" sldId="260"/>
            <ac:spMk id="54" creationId="{8881F853-6081-4216-9876-4D863309A03F}"/>
          </ac:spMkLst>
        </pc:spChg>
        <pc:spChg chg="add del">
          <ac:chgData name="Corina Radu (2117956)" userId="a11a7dc7-5565-490f-a8d9-37ef788aa138" providerId="ADAL" clId="{BAB30581-24B9-4564-8B20-3BAAB386B1F6}" dt="2022-07-10T17:15:18.844" v="813"/>
          <ac:spMkLst>
            <pc:docMk/>
            <pc:sldMk cId="3168312598" sldId="260"/>
            <ac:spMk id="59" creationId="{EA9F2028-BF4D-4B49-AFE1-8A9503C37369}"/>
          </ac:spMkLst>
        </pc:spChg>
        <pc:grpChg chg="del">
          <ac:chgData name="Corina Radu (2117956)" userId="a11a7dc7-5565-490f-a8d9-37ef788aa138" providerId="ADAL" clId="{BAB30581-24B9-4564-8B20-3BAAB386B1F6}" dt="2022-07-10T15:38:37.215" v="393" actId="26606"/>
          <ac:grpSpMkLst>
            <pc:docMk/>
            <pc:sldMk cId="3168312598" sldId="260"/>
            <ac:grpSpMk id="31" creationId="{51D1273B-0B1C-4A09-A98C-FCA884FEFC0F}"/>
          </ac:grpSpMkLst>
        </pc:grpChg>
        <pc:graphicFrameChg chg="add mod modGraphic">
          <ac:chgData name="Corina Radu (2117956)" userId="a11a7dc7-5565-490f-a8d9-37ef788aa138" providerId="ADAL" clId="{BAB30581-24B9-4564-8B20-3BAAB386B1F6}" dt="2022-07-10T17:12:04.873" v="789" actId="1076"/>
          <ac:graphicFrameMkLst>
            <pc:docMk/>
            <pc:sldMk cId="3168312598" sldId="260"/>
            <ac:graphicFrameMk id="3" creationId="{9DD72765-4058-D099-FD57-BE752A9D3178}"/>
          </ac:graphicFrameMkLst>
        </pc:graphicFrameChg>
        <pc:picChg chg="add del mod">
          <ac:chgData name="Corina Radu (2117956)" userId="a11a7dc7-5565-490f-a8d9-37ef788aa138" providerId="ADAL" clId="{BAB30581-24B9-4564-8B20-3BAAB386B1F6}" dt="2022-07-10T17:07:20.715" v="684" actId="478"/>
          <ac:picMkLst>
            <pc:docMk/>
            <pc:sldMk cId="3168312598" sldId="260"/>
            <ac:picMk id="20" creationId="{79AC0607-BB37-D395-8A8D-C1C34B7AC149}"/>
          </ac:picMkLst>
        </pc:picChg>
        <pc:picChg chg="add del">
          <ac:chgData name="Corina Radu (2117956)" userId="a11a7dc7-5565-490f-a8d9-37ef788aa138" providerId="ADAL" clId="{BAB30581-24B9-4564-8B20-3BAAB386B1F6}" dt="2022-07-10T15:38:48.728" v="397" actId="26606"/>
          <ac:picMkLst>
            <pc:docMk/>
            <pc:sldMk cId="3168312598" sldId="260"/>
            <ac:picMk id="41" creationId="{89B894CA-E1CC-47A1-8DE3-57DBCFD39BAE}"/>
          </ac:picMkLst>
        </pc:picChg>
        <pc:picChg chg="add del">
          <ac:chgData name="Corina Radu (2117956)" userId="a11a7dc7-5565-490f-a8d9-37ef788aa138" providerId="ADAL" clId="{BAB30581-24B9-4564-8B20-3BAAB386B1F6}" dt="2022-07-10T15:38:48.706" v="396" actId="26606"/>
          <ac:picMkLst>
            <pc:docMk/>
            <pc:sldMk cId="3168312598" sldId="260"/>
            <ac:picMk id="52" creationId="{7A795FBE-101B-4063-A5FC-8C0624B3534B}"/>
          </ac:picMkLst>
        </pc:picChg>
        <pc:picChg chg="add del">
          <ac:chgData name="Corina Radu (2117956)" userId="a11a7dc7-5565-490f-a8d9-37ef788aa138" providerId="ADAL" clId="{BAB30581-24B9-4564-8B20-3BAAB386B1F6}" dt="2022-07-10T17:15:18.844" v="813"/>
          <ac:picMkLst>
            <pc:docMk/>
            <pc:sldMk cId="3168312598" sldId="260"/>
            <ac:picMk id="58" creationId="{FE1EDB12-E823-499E-955C-286265B42279}"/>
          </ac:picMkLst>
        </pc:picChg>
        <pc:cxnChg chg="del">
          <ac:chgData name="Corina Radu (2117956)" userId="a11a7dc7-5565-490f-a8d9-37ef788aa138" providerId="ADAL" clId="{BAB30581-24B9-4564-8B20-3BAAB386B1F6}" dt="2022-07-10T15:38:37.215" v="393" actId="26606"/>
          <ac:cxnSpMkLst>
            <pc:docMk/>
            <pc:sldMk cId="3168312598" sldId="260"/>
            <ac:cxnSpMk id="29" creationId="{699FC3C2-3BB4-435C-9DAE-C3F82D01C8CC}"/>
          </ac:cxnSpMkLst>
        </pc:cxnChg>
        <pc:cxnChg chg="add del">
          <ac:chgData name="Corina Radu (2117956)" userId="a11a7dc7-5565-490f-a8d9-37ef788aa138" providerId="ADAL" clId="{BAB30581-24B9-4564-8B20-3BAAB386B1F6}" dt="2022-07-10T15:38:48.728" v="397" actId="26606"/>
          <ac:cxnSpMkLst>
            <pc:docMk/>
            <pc:sldMk cId="3168312598" sldId="260"/>
            <ac:cxnSpMk id="45" creationId="{E69B7433-B959-40DA-806F-FF95BB380B0C}"/>
          </ac:cxnSpMkLst>
        </pc:cxnChg>
        <pc:cxnChg chg="add del">
          <ac:chgData name="Corina Radu (2117956)" userId="a11a7dc7-5565-490f-a8d9-37ef788aa138" providerId="ADAL" clId="{BAB30581-24B9-4564-8B20-3BAAB386B1F6}" dt="2022-07-10T15:38:48.706" v="396" actId="26606"/>
          <ac:cxnSpMkLst>
            <pc:docMk/>
            <pc:sldMk cId="3168312598" sldId="260"/>
            <ac:cxnSpMk id="56" creationId="{68EF61C2-EE68-43FF-A497-F2E60EA5320A}"/>
          </ac:cxnSpMkLst>
        </pc:cxnChg>
        <pc:cxnChg chg="add del">
          <ac:chgData name="Corina Radu (2117956)" userId="a11a7dc7-5565-490f-a8d9-37ef788aa138" providerId="ADAL" clId="{BAB30581-24B9-4564-8B20-3BAAB386B1F6}" dt="2022-07-10T17:15:18.844" v="813"/>
          <ac:cxnSpMkLst>
            <pc:docMk/>
            <pc:sldMk cId="3168312598" sldId="260"/>
            <ac:cxnSpMk id="60" creationId="{A0E929BF-D26E-44D4-89D4-6E7400575D4C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6T22:16:20.597" v="5704" actId="207"/>
        <pc:sldMkLst>
          <pc:docMk/>
          <pc:sldMk cId="1191583727" sldId="261"/>
        </pc:sldMkLst>
        <pc:spChg chg="mod ord">
          <ac:chgData name="Corina Radu (2117956)" userId="a11a7dc7-5565-490f-a8d9-37ef788aa138" providerId="ADAL" clId="{BAB30581-24B9-4564-8B20-3BAAB386B1F6}" dt="2022-07-10T18:26:50.442" v="1353" actId="1076"/>
          <ac:spMkLst>
            <pc:docMk/>
            <pc:sldMk cId="1191583727" sldId="261"/>
            <ac:spMk id="2" creationId="{D957E10C-43E4-A0F6-17BC-6D109116CE46}"/>
          </ac:spMkLst>
        </pc:spChg>
        <pc:spChg chg="mod ord">
          <ac:chgData name="Corina Radu (2117956)" userId="a11a7dc7-5565-490f-a8d9-37ef788aa138" providerId="ADAL" clId="{BAB30581-24B9-4564-8B20-3BAAB386B1F6}" dt="2022-07-16T22:16:20.597" v="5704" actId="207"/>
          <ac:spMkLst>
            <pc:docMk/>
            <pc:sldMk cId="1191583727" sldId="261"/>
            <ac:spMk id="3" creationId="{7BD44A11-EFE9-0187-8A59-BF5EED2A78DD}"/>
          </ac:spMkLst>
        </pc:spChg>
        <pc:spChg chg="add del">
          <ac:chgData name="Corina Radu (2117956)" userId="a11a7dc7-5565-490f-a8d9-37ef788aa138" providerId="ADAL" clId="{BAB30581-24B9-4564-8B20-3BAAB386B1F6}" dt="2022-07-10T17:44:58.752" v="953" actId="700"/>
          <ac:spMkLst>
            <pc:docMk/>
            <pc:sldMk cId="1191583727" sldId="261"/>
            <ac:spMk id="11" creationId="{EA9F2028-BF4D-4B49-AFE1-8A9503C37369}"/>
          </ac:spMkLst>
        </pc:spChg>
        <pc:picChg chg="add del mod">
          <ac:chgData name="Corina Radu (2117956)" userId="a11a7dc7-5565-490f-a8d9-37ef788aa138" providerId="ADAL" clId="{BAB30581-24B9-4564-8B20-3BAAB386B1F6}" dt="2022-07-10T17:44:41.247" v="952" actId="478"/>
          <ac:picMkLst>
            <pc:docMk/>
            <pc:sldMk cId="1191583727" sldId="261"/>
            <ac:picMk id="4" creationId="{1D58FFA4-8FBA-A5FC-EDE2-4E8F19C56DB6}"/>
          </ac:picMkLst>
        </pc:picChg>
        <pc:picChg chg="add del">
          <ac:chgData name="Corina Radu (2117956)" userId="a11a7dc7-5565-490f-a8d9-37ef788aa138" providerId="ADAL" clId="{BAB30581-24B9-4564-8B20-3BAAB386B1F6}" dt="2022-07-10T17:44:58.752" v="953" actId="700"/>
          <ac:picMkLst>
            <pc:docMk/>
            <pc:sldMk cId="1191583727" sldId="261"/>
            <ac:picMk id="9" creationId="{FE1EDB12-E823-499E-955C-286265B42279}"/>
          </ac:picMkLst>
        </pc:picChg>
        <pc:cxnChg chg="add del">
          <ac:chgData name="Corina Radu (2117956)" userId="a11a7dc7-5565-490f-a8d9-37ef788aa138" providerId="ADAL" clId="{BAB30581-24B9-4564-8B20-3BAAB386B1F6}" dt="2022-07-10T17:44:58.752" v="953" actId="700"/>
          <ac:cxnSpMkLst>
            <pc:docMk/>
            <pc:sldMk cId="1191583727" sldId="261"/>
            <ac:cxnSpMk id="13" creationId="{A0E929BF-D26E-44D4-89D4-6E7400575D4C}"/>
          </ac:cxnSpMkLst>
        </pc:cxnChg>
      </pc:sldChg>
      <pc:sldChg chg="modSp mod">
        <pc:chgData name="Corina Radu (2117956)" userId="a11a7dc7-5565-490f-a8d9-37ef788aa138" providerId="ADAL" clId="{BAB30581-24B9-4564-8B20-3BAAB386B1F6}" dt="2022-07-16T22:16:39.727" v="5706" actId="207"/>
        <pc:sldMkLst>
          <pc:docMk/>
          <pc:sldMk cId="1784562872" sldId="262"/>
        </pc:sldMkLst>
        <pc:spChg chg="mod">
          <ac:chgData name="Corina Radu (2117956)" userId="a11a7dc7-5565-490f-a8d9-37ef788aa138" providerId="ADAL" clId="{BAB30581-24B9-4564-8B20-3BAAB386B1F6}" dt="2022-07-10T17:15:18.844" v="813"/>
          <ac:spMkLst>
            <pc:docMk/>
            <pc:sldMk cId="1784562872" sldId="262"/>
            <ac:spMk id="2" creationId="{D3CE4B41-825D-C3DE-F40C-4DB20CDCF94E}"/>
          </ac:spMkLst>
        </pc:spChg>
        <pc:spChg chg="mod">
          <ac:chgData name="Corina Radu (2117956)" userId="a11a7dc7-5565-490f-a8d9-37ef788aa138" providerId="ADAL" clId="{BAB30581-24B9-4564-8B20-3BAAB386B1F6}" dt="2022-07-16T22:16:39.727" v="5706" actId="207"/>
          <ac:spMkLst>
            <pc:docMk/>
            <pc:sldMk cId="1784562872" sldId="262"/>
            <ac:spMk id="3" creationId="{91A50EA6-5D70-1CFB-757E-BD189AAB61A4}"/>
          </ac:spMkLst>
        </pc:spChg>
      </pc:sldChg>
      <pc:sldChg chg="modSp mod modClrScheme chgLayout">
        <pc:chgData name="Corina Radu (2117956)" userId="a11a7dc7-5565-490f-a8d9-37ef788aa138" providerId="ADAL" clId="{BAB30581-24B9-4564-8B20-3BAAB386B1F6}" dt="2022-07-16T22:16:59.944" v="5709" actId="207"/>
        <pc:sldMkLst>
          <pc:docMk/>
          <pc:sldMk cId="3547449299" sldId="263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3547449299" sldId="263"/>
            <ac:spMk id="2" creationId="{994580EF-5FB3-049C-8765-812D7A1FA04D}"/>
          </ac:spMkLst>
        </pc:spChg>
        <pc:spChg chg="mod ord">
          <ac:chgData name="Corina Radu (2117956)" userId="a11a7dc7-5565-490f-a8d9-37ef788aa138" providerId="ADAL" clId="{BAB30581-24B9-4564-8B20-3BAAB386B1F6}" dt="2022-07-16T22:16:59.944" v="5709" actId="207"/>
          <ac:spMkLst>
            <pc:docMk/>
            <pc:sldMk cId="3547449299" sldId="263"/>
            <ac:spMk id="3" creationId="{099DA993-B5D1-6F4F-5DCD-BE7533AF202C}"/>
          </ac:spMkLst>
        </pc:spChg>
      </pc:sldChg>
      <pc:sldChg chg="modSp mod modClrScheme chgLayout">
        <pc:chgData name="Corina Radu (2117956)" userId="a11a7dc7-5565-490f-a8d9-37ef788aa138" providerId="ADAL" clId="{BAB30581-24B9-4564-8B20-3BAAB386B1F6}" dt="2022-07-16T14:55:59.235" v="4238" actId="255"/>
        <pc:sldMkLst>
          <pc:docMk/>
          <pc:sldMk cId="2779051672" sldId="264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2779051672" sldId="264"/>
            <ac:spMk id="2" creationId="{E35444F2-04BE-85D4-5BEE-7C2871206086}"/>
          </ac:spMkLst>
        </pc:spChg>
        <pc:spChg chg="mod ord">
          <ac:chgData name="Corina Radu (2117956)" userId="a11a7dc7-5565-490f-a8d9-37ef788aa138" providerId="ADAL" clId="{BAB30581-24B9-4564-8B20-3BAAB386B1F6}" dt="2022-07-16T14:55:59.235" v="4238" actId="255"/>
          <ac:spMkLst>
            <pc:docMk/>
            <pc:sldMk cId="2779051672" sldId="264"/>
            <ac:spMk id="3" creationId="{7A8851E4-8978-C86A-FEA2-8377DF17C246}"/>
          </ac:spMkLst>
        </pc:spChg>
      </pc:sldChg>
      <pc:sldChg chg="addSp modSp mod">
        <pc:chgData name="Corina Radu (2117956)" userId="a11a7dc7-5565-490f-a8d9-37ef788aa138" providerId="ADAL" clId="{BAB30581-24B9-4564-8B20-3BAAB386B1F6}" dt="2022-07-16T22:24:30.714" v="5727" actId="2711"/>
        <pc:sldMkLst>
          <pc:docMk/>
          <pc:sldMk cId="2476896516" sldId="265"/>
        </pc:sldMkLst>
        <pc:spChg chg="add mod">
          <ac:chgData name="Corina Radu (2117956)" userId="a11a7dc7-5565-490f-a8d9-37ef788aa138" providerId="ADAL" clId="{BAB30581-24B9-4564-8B20-3BAAB386B1F6}" dt="2022-07-16T22:18:39.302" v="5714" actId="20577"/>
          <ac:spMkLst>
            <pc:docMk/>
            <pc:sldMk cId="2476896516" sldId="265"/>
            <ac:spMk id="2" creationId="{FF5DB257-DBDF-77DD-9DFE-F40B21B481BA}"/>
          </ac:spMkLst>
        </pc:spChg>
        <pc:spChg chg="mod">
          <ac:chgData name="Corina Radu (2117956)" userId="a11a7dc7-5565-490f-a8d9-37ef788aa138" providerId="ADAL" clId="{BAB30581-24B9-4564-8B20-3BAAB386B1F6}" dt="2022-07-16T22:24:30.714" v="5727" actId="2711"/>
          <ac:spMkLst>
            <pc:docMk/>
            <pc:sldMk cId="2476896516" sldId="265"/>
            <ac:spMk id="3" creationId="{CF307D6A-5743-05EF-8299-DB800705D3A4}"/>
          </ac:spMkLst>
        </pc:spChg>
        <pc:picChg chg="add mod">
          <ac:chgData name="Corina Radu (2117956)" userId="a11a7dc7-5565-490f-a8d9-37ef788aa138" providerId="ADAL" clId="{BAB30581-24B9-4564-8B20-3BAAB386B1F6}" dt="2022-07-10T19:50:52.854" v="1384" actId="1076"/>
          <ac:picMkLst>
            <pc:docMk/>
            <pc:sldMk cId="2476896516" sldId="265"/>
            <ac:picMk id="5" creationId="{041EFD42-73B1-550C-277F-6634A7F8D47F}"/>
          </ac:picMkLst>
        </pc:picChg>
        <pc:picChg chg="add mod">
          <ac:chgData name="Corina Radu (2117956)" userId="a11a7dc7-5565-490f-a8d9-37ef788aa138" providerId="ADAL" clId="{BAB30581-24B9-4564-8B20-3BAAB386B1F6}" dt="2022-07-10T19:50:42.403" v="1381" actId="1076"/>
          <ac:picMkLst>
            <pc:docMk/>
            <pc:sldMk cId="2476896516" sldId="265"/>
            <ac:picMk id="7" creationId="{179E1168-B208-24C0-7261-7C8DA240D3D6}"/>
          </ac:picMkLst>
        </pc:picChg>
      </pc:sldChg>
      <pc:sldChg chg="addSp delSp modSp mod setBg">
        <pc:chgData name="Corina Radu (2117956)" userId="a11a7dc7-5565-490f-a8d9-37ef788aa138" providerId="ADAL" clId="{BAB30581-24B9-4564-8B20-3BAAB386B1F6}" dt="2022-07-16T22:18:52.507" v="5720" actId="20577"/>
        <pc:sldMkLst>
          <pc:docMk/>
          <pc:sldMk cId="173182003" sldId="266"/>
        </pc:sldMkLst>
        <pc:spChg chg="mod">
          <ac:chgData name="Corina Radu (2117956)" userId="a11a7dc7-5565-490f-a8d9-37ef788aa138" providerId="ADAL" clId="{BAB30581-24B9-4564-8B20-3BAAB386B1F6}" dt="2022-07-16T22:18:52.507" v="5720" actId="20577"/>
          <ac:spMkLst>
            <pc:docMk/>
            <pc:sldMk cId="173182003" sldId="266"/>
            <ac:spMk id="2" creationId="{2E930F4E-765D-5BE9-0994-E7F293822E59}"/>
          </ac:spMkLst>
        </pc:spChg>
        <pc:spChg chg="mod ord">
          <ac:chgData name="Corina Radu (2117956)" userId="a11a7dc7-5565-490f-a8d9-37ef788aa138" providerId="ADAL" clId="{BAB30581-24B9-4564-8B20-3BAAB386B1F6}" dt="2022-07-16T22:15:09.382" v="5691" actId="20577"/>
          <ac:spMkLst>
            <pc:docMk/>
            <pc:sldMk cId="173182003" sldId="266"/>
            <ac:spMk id="3" creationId="{0C9E5D2F-713C-AEF4-4AB6-6EC5760B7CEB}"/>
          </ac:spMkLst>
        </pc:spChg>
        <pc:spChg chg="add mod">
          <ac:chgData name="Corina Radu (2117956)" userId="a11a7dc7-5565-490f-a8d9-37ef788aa138" providerId="ADAL" clId="{BAB30581-24B9-4564-8B20-3BAAB386B1F6}" dt="2022-07-16T22:15:20.419" v="5692" actId="1076"/>
          <ac:spMkLst>
            <pc:docMk/>
            <pc:sldMk cId="173182003" sldId="266"/>
            <ac:spMk id="5" creationId="{0CE340AD-857B-2C94-ED02-DA68804E0D74}"/>
          </ac:spMkLst>
        </pc:spChg>
        <pc:spChg chg="add del">
          <ac:chgData name="Corina Radu (2117956)" userId="a11a7dc7-5565-490f-a8d9-37ef788aa138" providerId="ADAL" clId="{BAB30581-24B9-4564-8B20-3BAAB386B1F6}" dt="2022-07-10T16:55:16.988" v="612" actId="26606"/>
          <ac:spMkLst>
            <pc:docMk/>
            <pc:sldMk cId="173182003" sldId="266"/>
            <ac:spMk id="11" creationId="{B5DF82D0-142E-415E-9F4C-DD5E34D80328}"/>
          </ac:spMkLst>
        </pc:spChg>
        <pc:picChg chg="add del mod">
          <ac:chgData name="Corina Radu (2117956)" userId="a11a7dc7-5565-490f-a8d9-37ef788aa138" providerId="ADAL" clId="{BAB30581-24B9-4564-8B20-3BAAB386B1F6}" dt="2022-07-10T16:52:28.448" v="603" actId="478"/>
          <ac:picMkLst>
            <pc:docMk/>
            <pc:sldMk cId="173182003" sldId="266"/>
            <ac:picMk id="4" creationId="{77962D20-FBD4-3425-833C-78BF954086D8}"/>
          </ac:picMkLst>
        </pc:picChg>
        <pc:picChg chg="add mod">
          <ac:chgData name="Corina Radu (2117956)" userId="a11a7dc7-5565-490f-a8d9-37ef788aa138" providerId="ADAL" clId="{BAB30581-24B9-4564-8B20-3BAAB386B1F6}" dt="2022-07-10T19:50:22.226" v="1379" actId="14100"/>
          <ac:picMkLst>
            <pc:docMk/>
            <pc:sldMk cId="173182003" sldId="266"/>
            <ac:picMk id="7" creationId="{FBFA3E20-D043-5B0E-C46B-97D73FAA0BA8}"/>
          </ac:picMkLst>
        </pc:picChg>
        <pc:picChg chg="add del">
          <ac:chgData name="Corina Radu (2117956)" userId="a11a7dc7-5565-490f-a8d9-37ef788aa138" providerId="ADAL" clId="{BAB30581-24B9-4564-8B20-3BAAB386B1F6}" dt="2022-07-10T16:55:16.988" v="612" actId="26606"/>
          <ac:picMkLst>
            <pc:docMk/>
            <pc:sldMk cId="173182003" sldId="266"/>
            <ac:picMk id="9" creationId="{89B894CA-E1CC-47A1-8DE3-57DBCFD39BAE}"/>
          </ac:picMkLst>
        </pc:picChg>
        <pc:picChg chg="add mod">
          <ac:chgData name="Corina Radu (2117956)" userId="a11a7dc7-5565-490f-a8d9-37ef788aa138" providerId="ADAL" clId="{BAB30581-24B9-4564-8B20-3BAAB386B1F6}" dt="2022-07-10T19:49:52.865" v="1372" actId="14100"/>
          <ac:picMkLst>
            <pc:docMk/>
            <pc:sldMk cId="173182003" sldId="266"/>
            <ac:picMk id="10" creationId="{BD5FF8DC-C703-A560-9E38-1A54878DF416}"/>
          </ac:picMkLst>
        </pc:picChg>
        <pc:picChg chg="add del">
          <ac:chgData name="Corina Radu (2117956)" userId="a11a7dc7-5565-490f-a8d9-37ef788aa138" providerId="ADAL" clId="{BAB30581-24B9-4564-8B20-3BAAB386B1F6}" dt="2022-07-10T16:52:28.448" v="603" actId="478"/>
          <ac:picMkLst>
            <pc:docMk/>
            <pc:sldMk cId="173182003" sldId="266"/>
            <ac:picMk id="1026" creationId="{A9CE7E40-B7BB-B939-FC13-866E378EE67B}"/>
          </ac:picMkLst>
        </pc:picChg>
        <pc:picChg chg="add del mod">
          <ac:chgData name="Corina Radu (2117956)" userId="a11a7dc7-5565-490f-a8d9-37ef788aa138" providerId="ADAL" clId="{BAB30581-24B9-4564-8B20-3BAAB386B1F6}" dt="2022-07-10T16:54:56.619" v="609" actId="478"/>
          <ac:picMkLst>
            <pc:docMk/>
            <pc:sldMk cId="173182003" sldId="266"/>
            <ac:picMk id="1028" creationId="{58A19809-2618-4143-BB62-E8BA6C08736E}"/>
          </ac:picMkLst>
        </pc:picChg>
        <pc:picChg chg="add mod">
          <ac:chgData name="Corina Radu (2117956)" userId="a11a7dc7-5565-490f-a8d9-37ef788aa138" providerId="ADAL" clId="{BAB30581-24B9-4564-8B20-3BAAB386B1F6}" dt="2022-07-16T22:15:24.274" v="5693" actId="1076"/>
          <ac:picMkLst>
            <pc:docMk/>
            <pc:sldMk cId="173182003" sldId="266"/>
            <ac:picMk id="1030" creationId="{E7F413AE-5FC0-129B-83AB-F5FAE63E5884}"/>
          </ac:picMkLst>
        </pc:picChg>
        <pc:cxnChg chg="add del">
          <ac:chgData name="Corina Radu (2117956)" userId="a11a7dc7-5565-490f-a8d9-37ef788aa138" providerId="ADAL" clId="{BAB30581-24B9-4564-8B20-3BAAB386B1F6}" dt="2022-07-10T16:55:16.988" v="612" actId="26606"/>
          <ac:cxnSpMkLst>
            <pc:docMk/>
            <pc:sldMk cId="173182003" sldId="266"/>
            <ac:cxnSpMk id="13" creationId="{E69B7433-B959-40DA-806F-FF95BB380B0C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6T22:24:53.240" v="5728" actId="2711"/>
        <pc:sldMkLst>
          <pc:docMk/>
          <pc:sldMk cId="644589378" sldId="267"/>
        </pc:sldMkLst>
        <pc:spChg chg="mod or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" creationId="{185E17E2-8324-9371-E4AE-119ECB204130}"/>
          </ac:spMkLst>
        </pc:spChg>
        <pc:spChg chg="mod ord">
          <ac:chgData name="Corina Radu (2117956)" userId="a11a7dc7-5565-490f-a8d9-37ef788aa138" providerId="ADAL" clId="{BAB30581-24B9-4564-8B20-3BAAB386B1F6}" dt="2022-07-16T22:24:53.240" v="5728" actId="2711"/>
          <ac:spMkLst>
            <pc:docMk/>
            <pc:sldMk cId="644589378" sldId="267"/>
            <ac:spMk id="3" creationId="{2365D0D7-15A3-7224-058C-D26410860D84}"/>
          </ac:spMkLst>
        </pc:spChg>
        <pc:spChg chg="add mod">
          <ac:chgData name="Corina Radu (2117956)" userId="a11a7dc7-5565-490f-a8d9-37ef788aa138" providerId="ADAL" clId="{BAB30581-24B9-4564-8B20-3BAAB386B1F6}" dt="2022-07-16T14:45:47.297" v="4093" actId="20577"/>
          <ac:spMkLst>
            <pc:docMk/>
            <pc:sldMk cId="644589378" sldId="267"/>
            <ac:spMk id="4" creationId="{F4705169-E488-F7AF-0E6B-B7ACB67BD024}"/>
          </ac:spMkLst>
        </pc:spChg>
        <pc:spChg chg="add del mod">
          <ac:chgData name="Corina Radu (2117956)" userId="a11a7dc7-5565-490f-a8d9-37ef788aa138" providerId="ADAL" clId="{BAB30581-24B9-4564-8B20-3BAAB386B1F6}" dt="2022-07-10T17:24:33.477" v="882" actId="767"/>
          <ac:spMkLst>
            <pc:docMk/>
            <pc:sldMk cId="644589378" sldId="267"/>
            <ac:spMk id="6" creationId="{15F40859-28AF-F9E1-36E2-93DD2738C67F}"/>
          </ac:spMkLst>
        </pc:spChg>
        <pc:spChg chg="add del">
          <ac:chgData name="Corina Radu (2117956)" userId="a11a7dc7-5565-490f-a8d9-37ef788aa138" providerId="ADAL" clId="{BAB30581-24B9-4564-8B20-3BAAB386B1F6}" dt="2022-07-10T17:18:56.897" v="824" actId="700"/>
          <ac:spMkLst>
            <pc:docMk/>
            <pc:sldMk cId="644589378" sldId="267"/>
            <ac:spMk id="11" creationId="{EA9F2028-BF4D-4B49-AFE1-8A9503C37369}"/>
          </ac:spMkLst>
        </pc:spChg>
        <pc:spChg chg="add del">
          <ac:chgData name="Corina Radu (2117956)" userId="a11a7dc7-5565-490f-a8d9-37ef788aa138" providerId="ADAL" clId="{BAB30581-24B9-4564-8B20-3BAAB386B1F6}" dt="2022-07-10T17:25:44.296" v="892" actId="26606"/>
          <ac:spMkLst>
            <pc:docMk/>
            <pc:sldMk cId="644589378" sldId="267"/>
            <ac:spMk id="2061" creationId="{EA9F2028-BF4D-4B49-AFE1-8A9503C37369}"/>
          </ac:spMkLst>
        </pc:spChg>
        <pc:spChg chg="ad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073" creationId="{137A7007-7D83-4AE3-975A-47541754DCC9}"/>
          </ac:spMkLst>
        </pc:spChg>
        <pc:spChg chg="ad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075" creationId="{CC7E87CD-7B26-403F-96C6-AA099E65955A}"/>
          </ac:spMkLst>
        </pc:spChg>
        <pc:graphicFrameChg chg="add del mod modGraphic">
          <ac:chgData name="Corina Radu (2117956)" userId="a11a7dc7-5565-490f-a8d9-37ef788aa138" providerId="ADAL" clId="{BAB30581-24B9-4564-8B20-3BAAB386B1F6}" dt="2022-07-10T17:24:34.050" v="883" actId="1032"/>
          <ac:graphicFrameMkLst>
            <pc:docMk/>
            <pc:sldMk cId="644589378" sldId="267"/>
            <ac:graphicFrameMk id="5" creationId="{DE1CC6BD-BCC4-4EE8-3A14-143724BB6FDA}"/>
          </ac:graphicFrameMkLst>
        </pc:graphicFrameChg>
        <pc:picChg chg="add del mod">
          <ac:chgData name="Corina Radu (2117956)" userId="a11a7dc7-5565-490f-a8d9-37ef788aa138" providerId="ADAL" clId="{BAB30581-24B9-4564-8B20-3BAAB386B1F6}" dt="2022-07-10T17:19:03.840" v="825" actId="478"/>
          <ac:picMkLst>
            <pc:docMk/>
            <pc:sldMk cId="644589378" sldId="267"/>
            <ac:picMk id="4" creationId="{B5B446FF-E58C-9C5B-45EE-44957D8A9688}"/>
          </ac:picMkLst>
        </pc:picChg>
        <pc:picChg chg="add del">
          <ac:chgData name="Corina Radu (2117956)" userId="a11a7dc7-5565-490f-a8d9-37ef788aa138" providerId="ADAL" clId="{BAB30581-24B9-4564-8B20-3BAAB386B1F6}" dt="2022-07-10T17:18:56.897" v="824" actId="700"/>
          <ac:picMkLst>
            <pc:docMk/>
            <pc:sldMk cId="644589378" sldId="267"/>
            <ac:picMk id="9" creationId="{FE1EDB12-E823-499E-955C-286265B42279}"/>
          </ac:picMkLst>
        </pc:picChg>
        <pc:picChg chg="add mo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50" creationId="{85BA6BA6-D962-4B46-8EB4-251ADDB6710E}"/>
          </ac:picMkLst>
        </pc:picChg>
        <pc:picChg chg="add del">
          <ac:chgData name="Corina Radu (2117956)" userId="a11a7dc7-5565-490f-a8d9-37ef788aa138" providerId="ADAL" clId="{BAB30581-24B9-4564-8B20-3BAAB386B1F6}" dt="2022-07-10T17:25:44.296" v="892" actId="26606"/>
          <ac:picMkLst>
            <pc:docMk/>
            <pc:sldMk cId="644589378" sldId="267"/>
            <ac:picMk id="2055" creationId="{B8CC2EF2-10A6-4461-BA41-3697D04FD1C0}"/>
          </ac:picMkLst>
        </pc:picChg>
        <pc:picChg chg="add del">
          <ac:chgData name="Corina Radu (2117956)" userId="a11a7dc7-5565-490f-a8d9-37ef788aa138" providerId="ADAL" clId="{BAB30581-24B9-4564-8B20-3BAAB386B1F6}" dt="2022-07-10T17:25:44.296" v="892" actId="26606"/>
          <ac:picMkLst>
            <pc:docMk/>
            <pc:sldMk cId="644589378" sldId="267"/>
            <ac:picMk id="2059" creationId="{FE1EDB12-E823-499E-955C-286265B42279}"/>
          </ac:picMkLst>
        </pc:picChg>
        <pc:picChg chg="add del">
          <ac:chgData name="Corina Radu (2117956)" userId="a11a7dc7-5565-490f-a8d9-37ef788aa138" providerId="ADAL" clId="{BAB30581-24B9-4564-8B20-3BAAB386B1F6}" dt="2022-07-10T17:25:47.009" v="894" actId="26606"/>
          <ac:picMkLst>
            <pc:docMk/>
            <pc:sldMk cId="644589378" sldId="267"/>
            <ac:picMk id="2065" creationId="{3ACE0436-0037-4A46-9C44-2EB95BF308B0}"/>
          </ac:picMkLst>
        </pc:picChg>
        <pc:picChg chg="add del">
          <ac:chgData name="Corina Radu (2117956)" userId="a11a7dc7-5565-490f-a8d9-37ef788aa138" providerId="ADAL" clId="{BAB30581-24B9-4564-8B20-3BAAB386B1F6}" dt="2022-07-10T17:25:50.014" v="896" actId="26606"/>
          <ac:picMkLst>
            <pc:docMk/>
            <pc:sldMk cId="644589378" sldId="267"/>
            <ac:picMk id="2068" creationId="{3ACE0436-0037-4A46-9C44-2EB95BF308B0}"/>
          </ac:picMkLst>
        </pc:picChg>
        <pc:picChg chg="ad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71" creationId="{3ACE0436-0037-4A46-9C44-2EB95BF308B0}"/>
          </ac:picMkLst>
        </pc:picChg>
        <pc:picChg chg="ad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74" creationId="{0A1F49B3-5C1C-4EAB-BC69-FD6307F61E44}"/>
          </ac:picMkLst>
        </pc:picChg>
        <pc:cxnChg chg="add del">
          <ac:chgData name="Corina Radu (2117956)" userId="a11a7dc7-5565-490f-a8d9-37ef788aa138" providerId="ADAL" clId="{BAB30581-24B9-4564-8B20-3BAAB386B1F6}" dt="2022-07-10T17:18:56.897" v="824" actId="700"/>
          <ac:cxnSpMkLst>
            <pc:docMk/>
            <pc:sldMk cId="644589378" sldId="267"/>
            <ac:cxnSpMk id="13" creationId="{A0E929BF-D26E-44D4-89D4-6E7400575D4C}"/>
          </ac:cxnSpMkLst>
        </pc:cxnChg>
        <pc:cxnChg chg="add del">
          <ac:chgData name="Corina Radu (2117956)" userId="a11a7dc7-5565-490f-a8d9-37ef788aa138" providerId="ADAL" clId="{BAB30581-24B9-4564-8B20-3BAAB386B1F6}" dt="2022-07-10T17:25:44.296" v="892" actId="26606"/>
          <ac:cxnSpMkLst>
            <pc:docMk/>
            <pc:sldMk cId="644589378" sldId="267"/>
            <ac:cxnSpMk id="2057" creationId="{EF0C637C-DE70-432E-88A0-528B247D3E48}"/>
          </ac:cxnSpMkLst>
        </pc:cxnChg>
        <pc:cxnChg chg="add del">
          <ac:chgData name="Corina Radu (2117956)" userId="a11a7dc7-5565-490f-a8d9-37ef788aa138" providerId="ADAL" clId="{BAB30581-24B9-4564-8B20-3BAAB386B1F6}" dt="2022-07-10T17:25:44.296" v="892" actId="26606"/>
          <ac:cxnSpMkLst>
            <pc:docMk/>
            <pc:sldMk cId="644589378" sldId="267"/>
            <ac:cxnSpMk id="2063" creationId="{A0E929BF-D26E-44D4-89D4-6E7400575D4C}"/>
          </ac:cxnSpMkLst>
        </pc:cxnChg>
        <pc:cxnChg chg="add del">
          <ac:chgData name="Corina Radu (2117956)" userId="a11a7dc7-5565-490f-a8d9-37ef788aa138" providerId="ADAL" clId="{BAB30581-24B9-4564-8B20-3BAAB386B1F6}" dt="2022-07-10T17:25:47.009" v="894" actId="26606"/>
          <ac:cxnSpMkLst>
            <pc:docMk/>
            <pc:sldMk cId="644589378" sldId="267"/>
            <ac:cxnSpMk id="2066" creationId="{05E6FF9D-6599-42FC-BD0E-BAA1B1997DEE}"/>
          </ac:cxnSpMkLst>
        </pc:cxnChg>
        <pc:cxnChg chg="add del">
          <ac:chgData name="Corina Radu (2117956)" userId="a11a7dc7-5565-490f-a8d9-37ef788aa138" providerId="ADAL" clId="{BAB30581-24B9-4564-8B20-3BAAB386B1F6}" dt="2022-07-10T17:25:50.014" v="896" actId="26606"/>
          <ac:cxnSpMkLst>
            <pc:docMk/>
            <pc:sldMk cId="644589378" sldId="267"/>
            <ac:cxnSpMk id="2069" creationId="{05E6FF9D-6599-42FC-BD0E-BAA1B1997DEE}"/>
          </ac:cxnSpMkLst>
        </pc:cxnChg>
        <pc:cxnChg chg="add">
          <ac:chgData name="Corina Radu (2117956)" userId="a11a7dc7-5565-490f-a8d9-37ef788aa138" providerId="ADAL" clId="{BAB30581-24B9-4564-8B20-3BAAB386B1F6}" dt="2022-07-10T17:25:50.047" v="897" actId="26606"/>
          <ac:cxnSpMkLst>
            <pc:docMk/>
            <pc:sldMk cId="644589378" sldId="267"/>
            <ac:cxnSpMk id="2072" creationId="{05E6FF9D-6599-42FC-BD0E-BAA1B1997DEE}"/>
          </ac:cxnSpMkLst>
        </pc:cxnChg>
        <pc:cxnChg chg="add">
          <ac:chgData name="Corina Radu (2117956)" userId="a11a7dc7-5565-490f-a8d9-37ef788aa138" providerId="ADAL" clId="{BAB30581-24B9-4564-8B20-3BAAB386B1F6}" dt="2022-07-10T17:25:50.047" v="897" actId="26606"/>
          <ac:cxnSpMkLst>
            <pc:docMk/>
            <pc:sldMk cId="644589378" sldId="267"/>
            <ac:cxnSpMk id="2076" creationId="{2CF57504-A682-4C65-BF06-DBFF9C7358D1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4T10:53:36.532" v="3180" actId="207"/>
        <pc:sldMkLst>
          <pc:docMk/>
          <pc:sldMk cId="952805204" sldId="268"/>
        </pc:sldMkLst>
        <pc:spChg chg="del mod ord">
          <ac:chgData name="Corina Radu (2117956)" userId="a11a7dc7-5565-490f-a8d9-37ef788aa138" providerId="ADAL" clId="{BAB30581-24B9-4564-8B20-3BAAB386B1F6}" dt="2022-07-10T17:55:02.867" v="1033" actId="478"/>
          <ac:spMkLst>
            <pc:docMk/>
            <pc:sldMk cId="952805204" sldId="268"/>
            <ac:spMk id="2" creationId="{67927F9C-0C88-9DC4-DA58-020EEDB72C1F}"/>
          </ac:spMkLst>
        </pc:spChg>
        <pc:spChg chg="del mod ord">
          <ac:chgData name="Corina Radu (2117956)" userId="a11a7dc7-5565-490f-a8d9-37ef788aa138" providerId="ADAL" clId="{BAB30581-24B9-4564-8B20-3BAAB386B1F6}" dt="2022-07-10T17:46:15.179" v="969" actId="478"/>
          <ac:spMkLst>
            <pc:docMk/>
            <pc:sldMk cId="952805204" sldId="268"/>
            <ac:spMk id="3" creationId="{321CB561-0FD2-2AE7-1A26-A970FB3A5D59}"/>
          </ac:spMkLst>
        </pc:spChg>
        <pc:spChg chg="add mod">
          <ac:chgData name="Corina Radu (2117956)" userId="a11a7dc7-5565-490f-a8d9-37ef788aa138" providerId="ADAL" clId="{BAB30581-24B9-4564-8B20-3BAAB386B1F6}" dt="2022-07-14T08:34:35.922" v="2851" actId="1076"/>
          <ac:spMkLst>
            <pc:docMk/>
            <pc:sldMk cId="952805204" sldId="268"/>
            <ac:spMk id="3" creationId="{BE241872-9517-1DB6-B09F-AD6253491361}"/>
          </ac:spMkLst>
        </pc:spChg>
        <pc:spChg chg="del mod">
          <ac:chgData name="Corina Radu (2117956)" userId="a11a7dc7-5565-490f-a8d9-37ef788aa138" providerId="ADAL" clId="{BAB30581-24B9-4564-8B20-3BAAB386B1F6}" dt="2022-07-11T16:06:00.414" v="2699"/>
          <ac:spMkLst>
            <pc:docMk/>
            <pc:sldMk cId="952805204" sldId="268"/>
            <ac:spMk id="3" creationId="{F7F1087C-2418-8042-7865-DC89071BB1E5}"/>
          </ac:spMkLst>
        </pc:spChg>
        <pc:spChg chg="del mod">
          <ac:chgData name="Corina Radu (2117956)" userId="a11a7dc7-5565-490f-a8d9-37ef788aa138" providerId="ADAL" clId="{BAB30581-24B9-4564-8B20-3BAAB386B1F6}" dt="2022-07-11T16:06:00.417" v="2701"/>
          <ac:spMkLst>
            <pc:docMk/>
            <pc:sldMk cId="952805204" sldId="268"/>
            <ac:spMk id="4" creationId="{59231C75-C9C1-A19C-B43E-EEE206C2F83F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" creationId="{3B7DFD34-5E68-AE1D-1F06-BC6065C1E4E1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6" creationId="{B45983F2-9350-221F-6409-5500FECD4259}"/>
          </ac:spMkLst>
        </pc:spChg>
        <pc:spChg chg="del mod">
          <ac:chgData name="Corina Radu (2117956)" userId="a11a7dc7-5565-490f-a8d9-37ef788aa138" providerId="ADAL" clId="{BAB30581-24B9-4564-8B20-3BAAB386B1F6}" dt="2022-07-11T16:06:00.419" v="2703"/>
          <ac:spMkLst>
            <pc:docMk/>
            <pc:sldMk cId="952805204" sldId="268"/>
            <ac:spMk id="7" creationId="{1000AB82-2676-368C-8596-2ABA198C75C1}"/>
          </ac:spMkLst>
        </pc:spChg>
        <pc:spChg chg="mod">
          <ac:chgData name="Corina Radu (2117956)" userId="a11a7dc7-5565-490f-a8d9-37ef788aa138" providerId="ADAL" clId="{BAB30581-24B9-4564-8B20-3BAAB386B1F6}" dt="2022-07-14T10:19:51.001" v="2867" actId="20577"/>
          <ac:spMkLst>
            <pc:docMk/>
            <pc:sldMk cId="952805204" sldId="268"/>
            <ac:spMk id="7" creationId="{75BEC4A3-D91C-C91D-743E-C268F9C6849C}"/>
          </ac:spMkLst>
        </pc:spChg>
        <pc:spChg chg="del mod">
          <ac:chgData name="Corina Radu (2117956)" userId="a11a7dc7-5565-490f-a8d9-37ef788aa138" providerId="ADAL" clId="{BAB30581-24B9-4564-8B20-3BAAB386B1F6}" dt="2022-07-14T10:31:13.369" v="2870" actId="478"/>
          <ac:spMkLst>
            <pc:docMk/>
            <pc:sldMk cId="952805204" sldId="268"/>
            <ac:spMk id="8" creationId="{131320E1-63E2-3597-8658-BCAF4FDBAF3F}"/>
          </ac:spMkLst>
        </pc:spChg>
        <pc:spChg chg="del mod">
          <ac:chgData name="Corina Radu (2117956)" userId="a11a7dc7-5565-490f-a8d9-37ef788aa138" providerId="ADAL" clId="{BAB30581-24B9-4564-8B20-3BAAB386B1F6}" dt="2022-07-11T16:06:00.420" v="2705"/>
          <ac:spMkLst>
            <pc:docMk/>
            <pc:sldMk cId="952805204" sldId="268"/>
            <ac:spMk id="9" creationId="{6D2D6E2A-1744-B775-33C4-B2F4DAE1A48D}"/>
          </ac:spMkLst>
        </pc:spChg>
        <pc:spChg chg="del mod">
          <ac:chgData name="Corina Radu (2117956)" userId="a11a7dc7-5565-490f-a8d9-37ef788aa138" providerId="ADAL" clId="{BAB30581-24B9-4564-8B20-3BAAB386B1F6}" dt="2022-07-14T10:31:16.430" v="2871" actId="478"/>
          <ac:spMkLst>
            <pc:docMk/>
            <pc:sldMk cId="952805204" sldId="268"/>
            <ac:spMk id="9" creationId="{77ADCF2A-33FF-EBDB-DCD9-3C23B70A3DDB}"/>
          </ac:spMkLst>
        </pc:spChg>
        <pc:spChg chg="mod">
          <ac:chgData name="Corina Radu (2117956)" userId="a11a7dc7-5565-490f-a8d9-37ef788aa138" providerId="ADAL" clId="{BAB30581-24B9-4564-8B20-3BAAB386B1F6}" dt="2022-07-14T10:32:42.345" v="2879" actId="20577"/>
          <ac:spMkLst>
            <pc:docMk/>
            <pc:sldMk cId="952805204" sldId="268"/>
            <ac:spMk id="11" creationId="{AEAD9832-2399-96E3-C095-0B398246144C}"/>
          </ac:spMkLst>
        </pc:spChg>
        <pc:spChg chg="add del">
          <ac:chgData name="Corina Radu (2117956)" userId="a11a7dc7-5565-490f-a8d9-37ef788aa138" providerId="ADAL" clId="{BAB30581-24B9-4564-8B20-3BAAB386B1F6}" dt="2022-07-10T17:44:34.321" v="951" actId="700"/>
          <ac:spMkLst>
            <pc:docMk/>
            <pc:sldMk cId="952805204" sldId="268"/>
            <ac:spMk id="11" creationId="{EA9F2028-BF4D-4B49-AFE1-8A9503C37369}"/>
          </ac:spMkLst>
        </pc:spChg>
        <pc:spChg chg="del mod">
          <ac:chgData name="Corina Radu (2117956)" userId="a11a7dc7-5565-490f-a8d9-37ef788aa138" providerId="ADAL" clId="{BAB30581-24B9-4564-8B20-3BAAB386B1F6}" dt="2022-07-11T16:06:00.422" v="2707"/>
          <ac:spMkLst>
            <pc:docMk/>
            <pc:sldMk cId="952805204" sldId="268"/>
            <ac:spMk id="11" creationId="{FCF2296F-408D-C1F4-589D-2F290928F719}"/>
          </ac:spMkLst>
        </pc:spChg>
        <pc:spChg chg="del mod">
          <ac:chgData name="Corina Radu (2117956)" userId="a11a7dc7-5565-490f-a8d9-37ef788aa138" providerId="ADAL" clId="{BAB30581-24B9-4564-8B20-3BAAB386B1F6}" dt="2022-07-11T16:06:00.423" v="2709"/>
          <ac:spMkLst>
            <pc:docMk/>
            <pc:sldMk cId="952805204" sldId="268"/>
            <ac:spMk id="12" creationId="{39ADE778-7CBA-930C-20DF-86E41ABE1EF8}"/>
          </ac:spMkLst>
        </pc:spChg>
        <pc:spChg chg="del mod">
          <ac:chgData name="Corina Radu (2117956)" userId="a11a7dc7-5565-490f-a8d9-37ef788aa138" providerId="ADAL" clId="{BAB30581-24B9-4564-8B20-3BAAB386B1F6}" dt="2022-07-14T10:36:44.590" v="2922" actId="478"/>
          <ac:spMkLst>
            <pc:docMk/>
            <pc:sldMk cId="952805204" sldId="268"/>
            <ac:spMk id="12" creationId="{624F29BA-13C8-F153-BAE9-5E83C22CF8CF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13" creationId="{55FC8719-AB80-E3AD-F813-22B8774B6504}"/>
          </ac:spMkLst>
        </pc:spChg>
        <pc:spChg chg="del mod">
          <ac:chgData name="Corina Radu (2117956)" userId="a11a7dc7-5565-490f-a8d9-37ef788aa138" providerId="ADAL" clId="{BAB30581-24B9-4564-8B20-3BAAB386B1F6}" dt="2022-07-14T10:36:47.713" v="2923" actId="478"/>
          <ac:spMkLst>
            <pc:docMk/>
            <pc:sldMk cId="952805204" sldId="268"/>
            <ac:spMk id="14" creationId="{D767DDC6-9789-F6CC-33A7-76887A9B3A9B}"/>
          </ac:spMkLst>
        </pc:spChg>
        <pc:spChg chg="mod">
          <ac:chgData name="Corina Radu (2117956)" userId="a11a7dc7-5565-490f-a8d9-37ef788aa138" providerId="ADAL" clId="{BAB30581-24B9-4564-8B20-3BAAB386B1F6}" dt="2022-07-14T10:35:23.105" v="2902" actId="14100"/>
          <ac:spMkLst>
            <pc:docMk/>
            <pc:sldMk cId="952805204" sldId="268"/>
            <ac:spMk id="15" creationId="{2AF95C12-DEDA-A6F2-C2F3-9898A8058EC9}"/>
          </ac:spMkLst>
        </pc:spChg>
        <pc:spChg chg="mod">
          <ac:chgData name="Corina Radu (2117956)" userId="a11a7dc7-5565-490f-a8d9-37ef788aa138" providerId="ADAL" clId="{BAB30581-24B9-4564-8B20-3BAAB386B1F6}" dt="2022-07-14T10:35:50.527" v="2921" actId="20577"/>
          <ac:spMkLst>
            <pc:docMk/>
            <pc:sldMk cId="952805204" sldId="268"/>
            <ac:spMk id="16" creationId="{35FF5D06-0D7F-3D20-B598-6EA31959679B}"/>
          </ac:spMkLst>
        </pc:spChg>
        <pc:spChg chg="del">
          <ac:chgData name="Corina Radu (2117956)" userId="a11a7dc7-5565-490f-a8d9-37ef788aa138" providerId="ADAL" clId="{BAB30581-24B9-4564-8B20-3BAAB386B1F6}" dt="2022-07-11T16:06:10.467" v="2717" actId="478"/>
          <ac:spMkLst>
            <pc:docMk/>
            <pc:sldMk cId="952805204" sldId="268"/>
            <ac:spMk id="17" creationId="{AD83BB51-9BDF-1F36-AC11-27EB0B1010E1}"/>
          </ac:spMkLst>
        </pc:spChg>
        <pc:spChg chg="del mod">
          <ac:chgData name="Corina Radu (2117956)" userId="a11a7dc7-5565-490f-a8d9-37ef788aa138" providerId="ADAL" clId="{BAB30581-24B9-4564-8B20-3BAAB386B1F6}" dt="2022-07-11T16:06:14.609" v="2726" actId="478"/>
          <ac:spMkLst>
            <pc:docMk/>
            <pc:sldMk cId="952805204" sldId="268"/>
            <ac:spMk id="20" creationId="{8D637D8E-2ADE-E307-556A-FAA6857B6826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0" creationId="{A943C489-45EA-21D3-6162-DE8CCA34C130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1" creationId="{916B5967-7CFC-5F0A-ACA8-57DBEE82C9B3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2" creationId="{9CF0C799-68BA-369A-8E1D-501C1C0ABA0D}"/>
          </ac:spMkLst>
        </pc:spChg>
        <pc:spChg chg="mod">
          <ac:chgData name="Corina Radu (2117956)" userId="a11a7dc7-5565-490f-a8d9-37ef788aa138" providerId="ADAL" clId="{BAB30581-24B9-4564-8B20-3BAAB386B1F6}" dt="2022-07-14T10:33:45.228" v="2880" actId="1076"/>
          <ac:spMkLst>
            <pc:docMk/>
            <pc:sldMk cId="952805204" sldId="268"/>
            <ac:spMk id="23" creationId="{83B42876-A082-73C7-55C1-0901FA8061E7}"/>
          </ac:spMkLst>
        </pc:spChg>
        <pc:spChg chg="del mod">
          <ac:chgData name="Corina Radu (2117956)" userId="a11a7dc7-5565-490f-a8d9-37ef788aa138" providerId="ADAL" clId="{BAB30581-24B9-4564-8B20-3BAAB386B1F6}" dt="2022-07-11T16:06:16.909" v="2728" actId="478"/>
          <ac:spMkLst>
            <pc:docMk/>
            <pc:sldMk cId="952805204" sldId="268"/>
            <ac:spMk id="23" creationId="{B06FFB70-ED78-F7C2-6F73-5E88BF569D4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4" creationId="{7CC291E2-075E-19FF-BCA5-1AE33DB701F5}"/>
          </ac:spMkLst>
        </pc:spChg>
        <pc:spChg chg="del mod">
          <ac:chgData name="Corina Radu (2117956)" userId="a11a7dc7-5565-490f-a8d9-37ef788aa138" providerId="ADAL" clId="{BAB30581-24B9-4564-8B20-3BAAB386B1F6}" dt="2022-07-11T16:06:19.675" v="2730" actId="478"/>
          <ac:spMkLst>
            <pc:docMk/>
            <pc:sldMk cId="952805204" sldId="268"/>
            <ac:spMk id="25" creationId="{F23998F0-603C-A502-C682-518DDA7A41DB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6" creationId="{6F448049-7C31-5774-FDCD-E5B6C5F4CA5F}"/>
          </ac:spMkLst>
        </pc:spChg>
        <pc:spChg chg="del mod">
          <ac:chgData name="Corina Radu (2117956)" userId="a11a7dc7-5565-490f-a8d9-37ef788aa138" providerId="ADAL" clId="{BAB30581-24B9-4564-8B20-3BAAB386B1F6}" dt="2022-07-11T16:06:00.424" v="2711"/>
          <ac:spMkLst>
            <pc:docMk/>
            <pc:sldMk cId="952805204" sldId="268"/>
            <ac:spMk id="27" creationId="{7A63CA5A-E4B6-62AF-3510-D5E3B3BB9073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29" creationId="{7C889EF9-3362-07CD-E429-3549699AE68D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0" creationId="{9E0A72F3-0C95-27D7-DF5A-59093EFF27D6}"/>
          </ac:spMkLst>
        </pc:spChg>
        <pc:spChg chg="del mod">
          <ac:chgData name="Corina Radu (2117956)" userId="a11a7dc7-5565-490f-a8d9-37ef788aa138" providerId="ADAL" clId="{BAB30581-24B9-4564-8B20-3BAAB386B1F6}" dt="2022-07-11T16:06:00.410" v="2697" actId="478"/>
          <ac:spMkLst>
            <pc:docMk/>
            <pc:sldMk cId="952805204" sldId="268"/>
            <ac:spMk id="30" creationId="{FC7A8AA2-139E-E952-EE60-1D1CA2978E0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1" creationId="{FCFA44C1-2D40-E5DA-59D8-AD278369C3D9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2" creationId="{2E7244E4-8E67-767C-A813-51978F32B65C}"/>
          </ac:spMkLst>
        </pc:spChg>
        <pc:spChg chg="add del mod">
          <ac:chgData name="Corina Radu (2117956)" userId="a11a7dc7-5565-490f-a8d9-37ef788aa138" providerId="ADAL" clId="{BAB30581-24B9-4564-8B20-3BAAB386B1F6}" dt="2022-07-11T16:06:36.628" v="2735" actId="478"/>
          <ac:spMkLst>
            <pc:docMk/>
            <pc:sldMk cId="952805204" sldId="268"/>
            <ac:spMk id="32" creationId="{C74436EE-0352-0F99-5ACE-AEDBCFAB963B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3" creationId="{7F75D26F-5A71-C66F-F075-D54B0DDD8183}"/>
          </ac:spMkLst>
        </pc:spChg>
        <pc:spChg chg="del mod">
          <ac:chgData name="Corina Radu (2117956)" userId="a11a7dc7-5565-490f-a8d9-37ef788aa138" providerId="ADAL" clId="{BAB30581-24B9-4564-8B20-3BAAB386B1F6}" dt="2022-07-11T16:06:10.469" v="2719"/>
          <ac:spMkLst>
            <pc:docMk/>
            <pc:sldMk cId="952805204" sldId="268"/>
            <ac:spMk id="33" creationId="{C6F4EFE9-278B-2120-FBF3-C7637617D13F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4" creationId="{0EEDFA0D-B750-F0F9-7C2A-F45FDA8C559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5" creationId="{B38F4532-CFEA-C770-AAB2-C70166A35A87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6" creationId="{8F68BEC3-F2E6-AAEB-32FF-958BB9C130DF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7" creationId="{2922EF60-F269-37E5-9084-3F8F2056FC8A}"/>
          </ac:spMkLst>
        </pc:spChg>
        <pc:spChg chg="del mod">
          <ac:chgData name="Corina Radu (2117956)" userId="a11a7dc7-5565-490f-a8d9-37ef788aa138" providerId="ADAL" clId="{BAB30581-24B9-4564-8B20-3BAAB386B1F6}" dt="2022-07-11T16:06:04.388" v="2715"/>
          <ac:spMkLst>
            <pc:docMk/>
            <pc:sldMk cId="952805204" sldId="268"/>
            <ac:spMk id="37" creationId="{2E535DB5-6519-FDCA-920F-053B3BD7FA7B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38" creationId="{873D8A1D-3480-4E8C-F455-39F5F586B5B4}"/>
          </ac:spMkLst>
        </pc:spChg>
        <pc:spChg chg="add del mod">
          <ac:chgData name="Corina Radu (2117956)" userId="a11a7dc7-5565-490f-a8d9-37ef788aa138" providerId="ADAL" clId="{BAB30581-24B9-4564-8B20-3BAAB386B1F6}" dt="2022-07-11T16:06:29.095" v="2731" actId="478"/>
          <ac:spMkLst>
            <pc:docMk/>
            <pc:sldMk cId="952805204" sldId="268"/>
            <ac:spMk id="39" creationId="{C277E950-62B2-8987-E93B-CFF886B9EA30}"/>
          </ac:spMkLst>
        </pc:spChg>
        <pc:spChg chg="add del mod">
          <ac:chgData name="Corina Radu (2117956)" userId="a11a7dc7-5565-490f-a8d9-37ef788aa138" providerId="ADAL" clId="{BAB30581-24B9-4564-8B20-3BAAB386B1F6}" dt="2022-07-11T16:06:31.971" v="2733" actId="478"/>
          <ac:spMkLst>
            <pc:docMk/>
            <pc:sldMk cId="952805204" sldId="268"/>
            <ac:spMk id="40" creationId="{6BABFECB-4104-A442-A2F0-AE0D2433154F}"/>
          </ac:spMkLst>
        </pc:spChg>
        <pc:spChg chg="add del mod">
          <ac:chgData name="Corina Radu (2117956)" userId="a11a7dc7-5565-490f-a8d9-37ef788aa138" providerId="ADAL" clId="{BAB30581-24B9-4564-8B20-3BAAB386B1F6}" dt="2022-07-11T16:06:34.726" v="2734" actId="478"/>
          <ac:spMkLst>
            <pc:docMk/>
            <pc:sldMk cId="952805204" sldId="268"/>
            <ac:spMk id="41" creationId="{21A88660-86AE-D10D-4862-2D8FB0070667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1" creationId="{BCADB90B-BC1D-FBDE-4467-EA670F658DE8}"/>
          </ac:spMkLst>
        </pc:spChg>
        <pc:spChg chg="add del mod">
          <ac:chgData name="Corina Radu (2117956)" userId="a11a7dc7-5565-490f-a8d9-37ef788aa138" providerId="ADAL" clId="{BAB30581-24B9-4564-8B20-3BAAB386B1F6}" dt="2022-07-11T16:06:42.720" v="2738" actId="478"/>
          <ac:spMkLst>
            <pc:docMk/>
            <pc:sldMk cId="952805204" sldId="268"/>
            <ac:spMk id="42" creationId="{489D1460-2F93-8181-82D5-6EA59EE48E4A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2" creationId="{9A1767C1-8F22-F93B-F124-8AAF2A1F2469}"/>
          </ac:spMkLst>
        </pc:spChg>
        <pc:spChg chg="add del mod">
          <ac:chgData name="Corina Radu (2117956)" userId="a11a7dc7-5565-490f-a8d9-37ef788aa138" providerId="ADAL" clId="{BAB30581-24B9-4564-8B20-3BAAB386B1F6}" dt="2022-07-11T16:06:39.680" v="2736" actId="478"/>
          <ac:spMkLst>
            <pc:docMk/>
            <pc:sldMk cId="952805204" sldId="268"/>
            <ac:spMk id="43" creationId="{5367054B-AE61-4C98-D0CD-D26FD1C9CE59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3" creationId="{E40A4F4C-F0D2-4B98-B79A-DE085DD37B8B}"/>
          </ac:spMkLst>
        </pc:spChg>
        <pc:spChg chg="add del mod">
          <ac:chgData name="Corina Radu (2117956)" userId="a11a7dc7-5565-490f-a8d9-37ef788aa138" providerId="ADAL" clId="{BAB30581-24B9-4564-8B20-3BAAB386B1F6}" dt="2022-07-14T08:30:11.704" v="2816" actId="478"/>
          <ac:spMkLst>
            <pc:docMk/>
            <pc:sldMk cId="952805204" sldId="268"/>
            <ac:spMk id="44" creationId="{6D4B8C94-1467-D3ED-8884-4B374D5B3192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4" creationId="{813D6C29-D721-85C7-7C09-9C20354BF8B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5" creationId="{C99383B3-7EDE-077B-C648-9C0229D44EA4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6" creationId="{80C40D96-077F-661A-9753-2C36800B55C7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7" creationId="{DC430652-C2C9-4093-7720-7207D08FA27B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8" creationId="{E6A6C7E4-70BC-B081-50E6-DC9C66ABB72C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49" creationId="{65DCDD56-0D48-6B53-7CEB-CB80996F53DC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0" creationId="{6A44ADD3-D40F-8BF0-DD10-F7BB127C6A3B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3" creationId="{1BF24148-636C-147D-898D-5021DE4CE67C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4" creationId="{46A0602C-C277-7D16-3BC3-61E327F54089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5" creationId="{00C5FF3D-1551-2439-C9C6-5C8478BD6DC6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6" creationId="{84D302A1-B6CF-EF90-EEC5-A53E84E0BDC6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7" creationId="{90BDBBF6-058D-57BE-1A80-1EED2A8B7036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8" creationId="{29671B10-C9FC-C25B-A3F0-7DA65D78687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59" creationId="{DD5746A1-13CD-3BA3-599D-B71C0D7F4675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60" creationId="{64F96530-5804-18CF-C63A-4E12ABB5A007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61" creationId="{EF2A902B-1592-C830-699C-05A5B78A7B09}"/>
          </ac:spMkLst>
        </pc:spChg>
        <pc:spChg chg="mod">
          <ac:chgData name="Corina Radu (2117956)" userId="a11a7dc7-5565-490f-a8d9-37ef788aa138" providerId="ADAL" clId="{BAB30581-24B9-4564-8B20-3BAAB386B1F6}" dt="2022-07-14T10:19:27.206" v="2853"/>
          <ac:spMkLst>
            <pc:docMk/>
            <pc:sldMk cId="952805204" sldId="268"/>
            <ac:spMk id="62" creationId="{21220D4D-9EF4-2766-F900-F95C1E12D0A3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69" creationId="{582572F6-C445-1A04-4E18-62A9E258AD09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70" creationId="{5014FC55-2E44-E57E-C7D1-DBF105FE173B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71" creationId="{3ADB0012-3B55-03A0-2E83-848EECE97CC6}"/>
          </ac:spMkLst>
        </pc:spChg>
        <pc:spChg chg="add del mod">
          <ac:chgData name="Corina Radu (2117956)" userId="a11a7dc7-5565-490f-a8d9-37ef788aa138" providerId="ADAL" clId="{BAB30581-24B9-4564-8B20-3BAAB386B1F6}" dt="2022-07-14T10:38:51.790" v="2942" actId="478"/>
          <ac:spMkLst>
            <pc:docMk/>
            <pc:sldMk cId="952805204" sldId="268"/>
            <ac:spMk id="72" creationId="{A6DACA18-7152-CD81-E47B-969C6C6580AD}"/>
          </ac:spMkLst>
        </pc:spChg>
        <pc:spChg chg="mod">
          <ac:chgData name="Corina Radu (2117956)" userId="a11a7dc7-5565-490f-a8d9-37ef788aa138" providerId="ADAL" clId="{BAB30581-24B9-4564-8B20-3BAAB386B1F6}" dt="2022-07-14T10:40:23.598" v="2997" actId="20577"/>
          <ac:spMkLst>
            <pc:docMk/>
            <pc:sldMk cId="952805204" sldId="268"/>
            <ac:spMk id="73" creationId="{4EF9CFDA-3CA4-F514-3836-B6588DC8129C}"/>
          </ac:spMkLst>
        </pc:spChg>
        <pc:spChg chg="mod">
          <ac:chgData name="Corina Radu (2117956)" userId="a11a7dc7-5565-490f-a8d9-37ef788aa138" providerId="ADAL" clId="{BAB30581-24B9-4564-8B20-3BAAB386B1F6}" dt="2022-07-14T10:42:07.035" v="3023" actId="20577"/>
          <ac:spMkLst>
            <pc:docMk/>
            <pc:sldMk cId="952805204" sldId="268"/>
            <ac:spMk id="74" creationId="{BDA4E3DC-1F05-6887-100E-64330DC5D423}"/>
          </ac:spMkLst>
        </pc:spChg>
        <pc:spChg chg="mod">
          <ac:chgData name="Corina Radu (2117956)" userId="a11a7dc7-5565-490f-a8d9-37ef788aa138" providerId="ADAL" clId="{BAB30581-24B9-4564-8B20-3BAAB386B1F6}" dt="2022-07-14T10:42:13.604" v="3024" actId="313"/>
          <ac:spMkLst>
            <pc:docMk/>
            <pc:sldMk cId="952805204" sldId="268"/>
            <ac:spMk id="75" creationId="{E542E766-E881-CAE0-1D8D-58C8E1B3D16B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76" creationId="{274F76DE-4B8D-4158-5C9B-3E48B1385045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77" creationId="{E60C1286-0BDC-A85C-1B0C-D3773D23453F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78" creationId="{E5BB278E-7145-E124-E694-7EBA7C003203}"/>
          </ac:spMkLst>
        </pc:spChg>
        <pc:spChg chg="mod">
          <ac:chgData name="Corina Radu (2117956)" userId="a11a7dc7-5565-490f-a8d9-37ef788aa138" providerId="ADAL" clId="{BAB30581-24B9-4564-8B20-3BAAB386B1F6}" dt="2022-07-14T10:38:59.336" v="2944" actId="6549"/>
          <ac:spMkLst>
            <pc:docMk/>
            <pc:sldMk cId="952805204" sldId="268"/>
            <ac:spMk id="79" creationId="{E903697C-BE77-C5A2-3D70-35FDC2FE4EEE}"/>
          </ac:spMkLst>
        </pc:spChg>
        <pc:spChg chg="mod">
          <ac:chgData name="Corina Radu (2117956)" userId="a11a7dc7-5565-490f-a8d9-37ef788aa138" providerId="ADAL" clId="{BAB30581-24B9-4564-8B20-3BAAB386B1F6}" dt="2022-07-14T10:43:46.405" v="3028" actId="14100"/>
          <ac:spMkLst>
            <pc:docMk/>
            <pc:sldMk cId="952805204" sldId="268"/>
            <ac:spMk id="80" creationId="{4BE7DA8F-F471-4915-D67D-B4DFFCCA5197}"/>
          </ac:spMkLst>
        </pc:spChg>
        <pc:spChg chg="mod">
          <ac:chgData name="Corina Radu (2117956)" userId="a11a7dc7-5565-490f-a8d9-37ef788aa138" providerId="ADAL" clId="{BAB30581-24B9-4564-8B20-3BAAB386B1F6}" dt="2022-07-14T10:46:26.138" v="3070" actId="20577"/>
          <ac:spMkLst>
            <pc:docMk/>
            <pc:sldMk cId="952805204" sldId="268"/>
            <ac:spMk id="81" creationId="{346D9A78-CE86-DB47-3F48-3745113C8D9F}"/>
          </ac:spMkLst>
        </pc:spChg>
        <pc:spChg chg="mod">
          <ac:chgData name="Corina Radu (2117956)" userId="a11a7dc7-5565-490f-a8d9-37ef788aa138" providerId="ADAL" clId="{BAB30581-24B9-4564-8B20-3BAAB386B1F6}" dt="2022-07-14T10:44:13.402" v="3043" actId="313"/>
          <ac:spMkLst>
            <pc:docMk/>
            <pc:sldMk cId="952805204" sldId="268"/>
            <ac:spMk id="82" creationId="{4D2F56F2-C81B-F9DA-21E7-DE7A7076DF30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83" creationId="{28831DB4-8A45-8C1D-2CC1-DB9E26975309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84" creationId="{091EE633-0992-F5BF-E31F-506921579D1C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85" creationId="{2E51BC43-15B2-E931-6F16-BAF0538558F6}"/>
          </ac:spMkLst>
        </pc:spChg>
        <pc:spChg chg="mod">
          <ac:chgData name="Corina Radu (2117956)" userId="a11a7dc7-5565-490f-a8d9-37ef788aa138" providerId="ADAL" clId="{BAB30581-24B9-4564-8B20-3BAAB386B1F6}" dt="2022-07-14T10:38:57.729" v="2943" actId="6549"/>
          <ac:spMkLst>
            <pc:docMk/>
            <pc:sldMk cId="952805204" sldId="268"/>
            <ac:spMk id="86" creationId="{BCC4BC6B-C0F9-0AE9-1009-6DA43B8CB264}"/>
          </ac:spMkLst>
        </pc:spChg>
        <pc:spChg chg="mod">
          <ac:chgData name="Corina Radu (2117956)" userId="a11a7dc7-5565-490f-a8d9-37ef788aa138" providerId="ADAL" clId="{BAB30581-24B9-4564-8B20-3BAAB386B1F6}" dt="2022-07-14T10:39:54.754" v="2964" actId="20577"/>
          <ac:spMkLst>
            <pc:docMk/>
            <pc:sldMk cId="952805204" sldId="268"/>
            <ac:spMk id="87" creationId="{24822F23-B530-74C6-6807-977ECD238914}"/>
          </ac:spMkLst>
        </pc:spChg>
        <pc:spChg chg="mod">
          <ac:chgData name="Corina Radu (2117956)" userId="a11a7dc7-5565-490f-a8d9-37ef788aa138" providerId="ADAL" clId="{BAB30581-24B9-4564-8B20-3BAAB386B1F6}" dt="2022-07-14T10:48:24.572" v="3113" actId="20577"/>
          <ac:spMkLst>
            <pc:docMk/>
            <pc:sldMk cId="952805204" sldId="268"/>
            <ac:spMk id="88" creationId="{834FD9D2-F701-3447-1292-0B785B35EA11}"/>
          </ac:spMkLst>
        </pc:spChg>
        <pc:spChg chg="mod">
          <ac:chgData name="Corina Radu (2117956)" userId="a11a7dc7-5565-490f-a8d9-37ef788aa138" providerId="ADAL" clId="{BAB30581-24B9-4564-8B20-3BAAB386B1F6}" dt="2022-07-14T10:50:46.949" v="3177" actId="14100"/>
          <ac:spMkLst>
            <pc:docMk/>
            <pc:sldMk cId="952805204" sldId="268"/>
            <ac:spMk id="89" creationId="{8E656B02-D4F1-B082-53D2-8C2A8315492E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90" creationId="{46276BDA-B880-936C-F988-8BDE72A0E79E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91" creationId="{FC3A2202-2755-6A37-14DA-ECBC86993169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92" creationId="{F68C4E70-F12C-C71D-9AD6-4F117B47F0A8}"/>
          </ac:spMkLst>
        </pc:spChg>
        <pc:spChg chg="mod">
          <ac:chgData name="Corina Radu (2117956)" userId="a11a7dc7-5565-490f-a8d9-37ef788aa138" providerId="ADAL" clId="{BAB30581-24B9-4564-8B20-3BAAB386B1F6}" dt="2022-07-14T10:39:00.943" v="2945" actId="6549"/>
          <ac:spMkLst>
            <pc:docMk/>
            <pc:sldMk cId="952805204" sldId="268"/>
            <ac:spMk id="93" creationId="{2B85265C-6B7A-C128-FDA8-EB066D407371}"/>
          </ac:spMkLst>
        </pc:spChg>
        <pc:spChg chg="mod">
          <ac:chgData name="Corina Radu (2117956)" userId="a11a7dc7-5565-490f-a8d9-37ef788aa138" providerId="ADAL" clId="{BAB30581-24B9-4564-8B20-3BAAB386B1F6}" dt="2022-07-14T10:39:27.931" v="2957" actId="20577"/>
          <ac:spMkLst>
            <pc:docMk/>
            <pc:sldMk cId="952805204" sldId="268"/>
            <ac:spMk id="94" creationId="{C0A91E61-8386-FA67-BCD9-326A7F169B28}"/>
          </ac:spMkLst>
        </pc:spChg>
        <pc:spChg chg="mod">
          <ac:chgData name="Corina Radu (2117956)" userId="a11a7dc7-5565-490f-a8d9-37ef788aa138" providerId="ADAL" clId="{BAB30581-24B9-4564-8B20-3BAAB386B1F6}" dt="2022-07-14T10:46:47.386" v="3077" actId="20577"/>
          <ac:spMkLst>
            <pc:docMk/>
            <pc:sldMk cId="952805204" sldId="268"/>
            <ac:spMk id="95" creationId="{E7BD8ADC-42BB-C700-006D-4708CBAFD39C}"/>
          </ac:spMkLst>
        </pc:spChg>
        <pc:spChg chg="mod">
          <ac:chgData name="Corina Radu (2117956)" userId="a11a7dc7-5565-490f-a8d9-37ef788aa138" providerId="ADAL" clId="{BAB30581-24B9-4564-8B20-3BAAB386B1F6}" dt="2022-07-14T10:47:16.891" v="3090" actId="20577"/>
          <ac:spMkLst>
            <pc:docMk/>
            <pc:sldMk cId="952805204" sldId="268"/>
            <ac:spMk id="96" creationId="{B50A1723-99CD-3FBC-6B92-61E1CE4BE83B}"/>
          </ac:spMkLst>
        </pc:spChg>
        <pc:spChg chg="mod">
          <ac:chgData name="Corina Radu (2117956)" userId="a11a7dc7-5565-490f-a8d9-37ef788aa138" providerId="ADAL" clId="{BAB30581-24B9-4564-8B20-3BAAB386B1F6}" dt="2022-07-14T10:53:36.532" v="3180" actId="207"/>
          <ac:spMkLst>
            <pc:docMk/>
            <pc:sldMk cId="952805204" sldId="268"/>
            <ac:spMk id="99" creationId="{E119F75E-EA5B-4BA0-B76F-D067A02117ED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100" creationId="{8ED8B8DD-BD6A-EF7D-3241-17A1BB77F098}"/>
          </ac:spMkLst>
        </pc:spChg>
        <pc:spChg chg="mod">
          <ac:chgData name="Corina Radu (2117956)" userId="a11a7dc7-5565-490f-a8d9-37ef788aa138" providerId="ADAL" clId="{BAB30581-24B9-4564-8B20-3BAAB386B1F6}" dt="2022-07-14T10:38:30.359" v="2925"/>
          <ac:spMkLst>
            <pc:docMk/>
            <pc:sldMk cId="952805204" sldId="268"/>
            <ac:spMk id="101" creationId="{A7B3CC20-1A5E-A207-7170-4E963CBEA814}"/>
          </ac:spMkLst>
        </pc:spChg>
        <pc:grpChg chg="add del mod">
          <ac:chgData name="Corina Radu (2117956)" userId="a11a7dc7-5565-490f-a8d9-37ef788aa138" providerId="ADAL" clId="{BAB30581-24B9-4564-8B20-3BAAB386B1F6}" dt="2022-07-14T10:38:28.535" v="2924" actId="478"/>
          <ac:grpSpMkLst>
            <pc:docMk/>
            <pc:sldMk cId="952805204" sldId="268"/>
            <ac:grpSpMk id="4" creationId="{BE9B9822-8816-0397-804F-42F6E7ADC275}"/>
          </ac:grpSpMkLst>
        </pc:grpChg>
        <pc:grpChg chg="mod">
          <ac:chgData name="Corina Radu (2117956)" userId="a11a7dc7-5565-490f-a8d9-37ef788aa138" providerId="ADAL" clId="{BAB30581-24B9-4564-8B20-3BAAB386B1F6}" dt="2022-07-14T10:19:27.206" v="2853"/>
          <ac:grpSpMkLst>
            <pc:docMk/>
            <pc:sldMk cId="952805204" sldId="268"/>
            <ac:grpSpMk id="10" creationId="{9E6A6024-531C-78C9-5451-53A99EF643E3}"/>
          </ac:grpSpMkLst>
        </pc:grpChg>
        <pc:grpChg chg="mod">
          <ac:chgData name="Corina Radu (2117956)" userId="a11a7dc7-5565-490f-a8d9-37ef788aa138" providerId="ADAL" clId="{BAB30581-24B9-4564-8B20-3BAAB386B1F6}" dt="2022-07-14T10:19:27.206" v="2853"/>
          <ac:grpSpMkLst>
            <pc:docMk/>
            <pc:sldMk cId="952805204" sldId="268"/>
            <ac:grpSpMk id="17" creationId="{DC264F09-0E21-49EB-DE81-A8589ADB160A}"/>
          </ac:grpSpMkLst>
        </pc:grpChg>
        <pc:grpChg chg="mod">
          <ac:chgData name="Corina Radu (2117956)" userId="a11a7dc7-5565-490f-a8d9-37ef788aa138" providerId="ADAL" clId="{BAB30581-24B9-4564-8B20-3BAAB386B1F6}" dt="2022-07-14T10:19:27.206" v="2853"/>
          <ac:grpSpMkLst>
            <pc:docMk/>
            <pc:sldMk cId="952805204" sldId="268"/>
            <ac:grpSpMk id="18" creationId="{11D8E6D1-06D0-3DA1-E830-5651D65BC82D}"/>
          </ac:grpSpMkLst>
        </pc:grpChg>
        <pc:grpChg chg="mod">
          <ac:chgData name="Corina Radu (2117956)" userId="a11a7dc7-5565-490f-a8d9-37ef788aa138" providerId="ADAL" clId="{BAB30581-24B9-4564-8B20-3BAAB386B1F6}" dt="2022-07-14T10:19:27.206" v="2853"/>
          <ac:grpSpMkLst>
            <pc:docMk/>
            <pc:sldMk cId="952805204" sldId="268"/>
            <ac:grpSpMk id="19" creationId="{D8F0D78F-9274-C226-CC36-7B5B38ED2809}"/>
          </ac:grpSpMkLst>
        </pc:grpChg>
        <pc:grpChg chg="add mod">
          <ac:chgData name="Corina Radu (2117956)" userId="a11a7dc7-5565-490f-a8d9-37ef788aa138" providerId="ADAL" clId="{BAB30581-24B9-4564-8B20-3BAAB386B1F6}" dt="2022-07-14T10:51:08.309" v="3178" actId="1076"/>
          <ac:grpSpMkLst>
            <pc:docMk/>
            <pc:sldMk cId="952805204" sldId="268"/>
            <ac:grpSpMk id="63" creationId="{181AD87A-EB82-BB77-4ECE-4B3E192E0C2C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64" creationId="{3F181D90-B889-190E-DA45-8F439F9E6357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65" creationId="{BF3D97AA-2D99-CA18-C4A6-0714F8FEB276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66" creationId="{0B34DBA1-2EE0-4291-2AFF-2F7E8BD1BEB4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67" creationId="{90A25B78-914E-3542-5888-53DA8E7DB91E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68" creationId="{B80527A7-C84D-E66A-2F18-E5B356DA5F47}"/>
          </ac:grpSpMkLst>
        </pc:grpChg>
        <pc:grpChg chg="mod">
          <ac:chgData name="Corina Radu (2117956)" userId="a11a7dc7-5565-490f-a8d9-37ef788aa138" providerId="ADAL" clId="{BAB30581-24B9-4564-8B20-3BAAB386B1F6}" dt="2022-07-14T10:38:30.359" v="2925"/>
          <ac:grpSpMkLst>
            <pc:docMk/>
            <pc:sldMk cId="952805204" sldId="268"/>
            <ac:grpSpMk id="98" creationId="{6D331557-12E7-6E7D-8AAE-43148D35B57D}"/>
          </ac:grpSpMkLst>
        </pc:grpChg>
        <pc:picChg chg="add del mod">
          <ac:chgData name="Corina Radu (2117956)" userId="a11a7dc7-5565-490f-a8d9-37ef788aa138" providerId="ADAL" clId="{BAB30581-24B9-4564-8B20-3BAAB386B1F6}" dt="2022-07-10T17:44:25.736" v="950" actId="478"/>
          <ac:picMkLst>
            <pc:docMk/>
            <pc:sldMk cId="952805204" sldId="268"/>
            <ac:picMk id="4" creationId="{46C6F9A8-08F7-D4E5-4FD3-D878911A5C6D}"/>
          </ac:picMkLst>
        </pc:picChg>
        <pc:picChg chg="add del">
          <ac:chgData name="Corina Radu (2117956)" userId="a11a7dc7-5565-490f-a8d9-37ef788aa138" providerId="ADAL" clId="{BAB30581-24B9-4564-8B20-3BAAB386B1F6}" dt="2022-07-10T17:44:34.321" v="951" actId="700"/>
          <ac:picMkLst>
            <pc:docMk/>
            <pc:sldMk cId="952805204" sldId="268"/>
            <ac:picMk id="9" creationId="{FE1EDB12-E823-499E-955C-286265B42279}"/>
          </ac:picMkLst>
        </pc:picChg>
        <pc:picChg chg="add mod">
          <ac:chgData name="Corina Radu (2117956)" userId="a11a7dc7-5565-490f-a8d9-37ef788aa138" providerId="ADAL" clId="{BAB30581-24B9-4564-8B20-3BAAB386B1F6}" dt="2022-07-14T08:34:39.777" v="2852" actId="1076"/>
          <ac:picMkLst>
            <pc:docMk/>
            <pc:sldMk cId="952805204" sldId="268"/>
            <ac:picMk id="25" creationId="{05847287-F904-5872-7BB8-24E080357F6E}"/>
          </ac:picMkLst>
        </pc:pic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" creationId="{D14C4550-9E77-025C-16F2-1F4C03D3F2A9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5" creationId="{FDC4E647-B768-9E70-A990-115448ACABEC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6" creationId="{C8D07903-049D-108D-B19F-5CC8F51EA14F}"/>
          </ac:cxnSpMkLst>
        </pc:cxnChg>
        <pc:cxnChg chg="add del mod">
          <ac:chgData name="Corina Radu (2117956)" userId="a11a7dc7-5565-490f-a8d9-37ef788aa138" providerId="ADAL" clId="{BAB30581-24B9-4564-8B20-3BAAB386B1F6}" dt="2022-07-10T17:46:38.545" v="975" actId="478"/>
          <ac:cxnSpMkLst>
            <pc:docMk/>
            <pc:sldMk cId="952805204" sldId="268"/>
            <ac:cxnSpMk id="6" creationId="{F466672B-DDC2-AD57-F931-72E469D13CE7}"/>
          </ac:cxnSpMkLst>
        </pc:cxnChg>
        <pc:cxnChg chg="add del">
          <ac:chgData name="Corina Radu (2117956)" userId="a11a7dc7-5565-490f-a8d9-37ef788aa138" providerId="ADAL" clId="{BAB30581-24B9-4564-8B20-3BAAB386B1F6}" dt="2022-07-10T17:46:40.739" v="976" actId="478"/>
          <ac:cxnSpMkLst>
            <pc:docMk/>
            <pc:sldMk cId="952805204" sldId="268"/>
            <ac:cxnSpMk id="8" creationId="{BD18DD95-C3D6-A2B9-FFFF-F67A408CFC2E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8" creationId="{DD244F6A-ED26-6058-7CD6-3818722DD188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0" creationId="{BE8E740E-0E7A-6131-E2F0-6D863E399888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3" creationId="{7F21BB66-0686-6E19-DAEB-DE496BDF1C14}"/>
          </ac:cxnSpMkLst>
        </pc:cxnChg>
        <pc:cxnChg chg="add del">
          <ac:chgData name="Corina Radu (2117956)" userId="a11a7dc7-5565-490f-a8d9-37ef788aa138" providerId="ADAL" clId="{BAB30581-24B9-4564-8B20-3BAAB386B1F6}" dt="2022-07-10T17:44:34.321" v="951" actId="700"/>
          <ac:cxnSpMkLst>
            <pc:docMk/>
            <pc:sldMk cId="952805204" sldId="268"/>
            <ac:cxnSpMk id="13" creationId="{A0E929BF-D26E-44D4-89D4-6E7400575D4C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4" creationId="{079A3AAE-B534-FEC2-B0FC-679D30A2C300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5" creationId="{96D3A958-4BE3-88CA-FD4E-430C3D376728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6" creationId="{E6F872B2-0D83-2615-6961-FCB70DE86419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8" creationId="{08437DD8-8F39-3422-B974-71308C92C198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19" creationId="{F3E498E9-4B23-B00C-958C-F50C4E5D3FE7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1" creationId="{7FF504A9-490B-7145-D7D3-9C297900F191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2" creationId="{82665005-B8C4-D5F5-5206-8C26DFCA9BC6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4" creationId="{D7212DC6-ACD3-AF1C-5812-90606F0EE5D3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6" creationId="{8F0AF3E1-6435-6FE7-0F66-B267DD7A3F14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27" creationId="{5EDE3CF2-2C1D-D4A0-8DAF-CE5E36376761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28" creationId="{E17AA0C8-9AD2-5422-36E3-AD3E3B62A5F3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8" creationId="{EF7078E1-4607-F3F8-DE1B-2A38E627CBE5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29" creationId="{8526F609-B161-2D34-7985-CFB7AB2845F6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31" creationId="{B6D7D87F-BCEB-7C8E-BB59-278E68B8FB49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34" creationId="{36E86035-AF04-C3D7-B211-837D7738B3EC}"/>
          </ac:cxnSpMkLst>
        </pc:cxnChg>
        <pc:cxnChg chg="del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35" creationId="{E9FF5D16-5153-E3A6-B9E3-732B36A50632}"/>
          </ac:cxnSpMkLst>
        </pc:cxnChg>
        <pc:cxnChg chg="add del mod">
          <ac:chgData name="Corina Radu (2117956)" userId="a11a7dc7-5565-490f-a8d9-37ef788aa138" providerId="ADAL" clId="{BAB30581-24B9-4564-8B20-3BAAB386B1F6}" dt="2022-07-14T08:30:09.059" v="2815" actId="478"/>
          <ac:cxnSpMkLst>
            <pc:docMk/>
            <pc:sldMk cId="952805204" sldId="268"/>
            <ac:cxnSpMk id="36" creationId="{E10287EF-0ECB-D8A6-92FB-AC584F8FFC93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39" creationId="{B447DDB7-7BD1-C4D3-20B2-AEB8377B3A79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40" creationId="{C9AFA127-9390-7CF5-6B81-DDFD764CFB6C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51" creationId="{B1861FAB-C04E-F1F4-56E9-2BCCC29CF516}"/>
          </ac:cxnSpMkLst>
        </pc:cxnChg>
        <pc:cxnChg chg="mod">
          <ac:chgData name="Corina Radu (2117956)" userId="a11a7dc7-5565-490f-a8d9-37ef788aa138" providerId="ADAL" clId="{BAB30581-24B9-4564-8B20-3BAAB386B1F6}" dt="2022-07-14T10:19:27.206" v="2853"/>
          <ac:cxnSpMkLst>
            <pc:docMk/>
            <pc:sldMk cId="952805204" sldId="268"/>
            <ac:cxnSpMk id="52" creationId="{C78529C2-1BFB-C894-3329-F7227C719161}"/>
          </ac:cxnSpMkLst>
        </pc:cxnChg>
        <pc:cxnChg chg="mod">
          <ac:chgData name="Corina Radu (2117956)" userId="a11a7dc7-5565-490f-a8d9-37ef788aa138" providerId="ADAL" clId="{BAB30581-24B9-4564-8B20-3BAAB386B1F6}" dt="2022-07-14T10:38:30.359" v="2925"/>
          <ac:cxnSpMkLst>
            <pc:docMk/>
            <pc:sldMk cId="952805204" sldId="268"/>
            <ac:cxnSpMk id="97" creationId="{D1DF854A-34F3-5BD5-E62F-5647FD43EEF4}"/>
          </ac:cxnSpMkLst>
        </pc:cxnChg>
      </pc:sldChg>
      <pc:sldChg chg="addSp delSp modSp mod modClrScheme chgLayout">
        <pc:chgData name="Corina Radu (2117956)" userId="a11a7dc7-5565-490f-a8d9-37ef788aa138" providerId="ADAL" clId="{BAB30581-24B9-4564-8B20-3BAAB386B1F6}" dt="2022-07-16T15:31:57.240" v="4613" actId="20577"/>
        <pc:sldMkLst>
          <pc:docMk/>
          <pc:sldMk cId="512849712" sldId="269"/>
        </pc:sldMkLst>
        <pc:spChg chg="add mod">
          <ac:chgData name="Corina Radu (2117956)" userId="a11a7dc7-5565-490f-a8d9-37ef788aa138" providerId="ADAL" clId="{BAB30581-24B9-4564-8B20-3BAAB386B1F6}" dt="2022-07-16T15:31:07.642" v="4611" actId="1076"/>
          <ac:spMkLst>
            <pc:docMk/>
            <pc:sldMk cId="512849712" sldId="269"/>
            <ac:spMk id="2" creationId="{4BDC7A7E-2181-EBFD-92A3-E8E5CBC1C145}"/>
          </ac:spMkLst>
        </pc:spChg>
        <pc:spChg chg="del mod">
          <ac:chgData name="Corina Radu (2117956)" userId="a11a7dc7-5565-490f-a8d9-37ef788aa138" providerId="ADAL" clId="{BAB30581-24B9-4564-8B20-3BAAB386B1F6}" dt="2022-07-10T16:09:32.016" v="514" actId="700"/>
          <ac:spMkLst>
            <pc:docMk/>
            <pc:sldMk cId="512849712" sldId="269"/>
            <ac:spMk id="2" creationId="{F240E911-DFF3-399D-8A2A-8048C8FEA35C}"/>
          </ac:spMkLst>
        </pc:spChg>
        <pc:spChg chg="del">
          <ac:chgData name="Corina Radu (2117956)" userId="a11a7dc7-5565-490f-a8d9-37ef788aa138" providerId="ADAL" clId="{BAB30581-24B9-4564-8B20-3BAAB386B1F6}" dt="2022-07-10T15:57:48.978" v="472"/>
          <ac:spMkLst>
            <pc:docMk/>
            <pc:sldMk cId="512849712" sldId="269"/>
            <ac:spMk id="3" creationId="{CC22087C-69D0-A4AC-CF0E-75A2EDB7495F}"/>
          </ac:spMkLst>
        </pc:spChg>
        <pc:spChg chg="add mod">
          <ac:chgData name="Corina Radu (2117956)" userId="a11a7dc7-5565-490f-a8d9-37ef788aa138" providerId="ADAL" clId="{BAB30581-24B9-4564-8B20-3BAAB386B1F6}" dt="2022-07-14T11:30:29.144" v="3799" actId="1076"/>
          <ac:spMkLst>
            <pc:docMk/>
            <pc:sldMk cId="512849712" sldId="269"/>
            <ac:spMk id="5" creationId="{FD40E068-AAD5-20D0-55C5-9EC8E733B4A6}"/>
          </ac:spMkLst>
        </pc:spChg>
        <pc:graphicFrameChg chg="add del modGraphic">
          <ac:chgData name="Corina Radu (2117956)" userId="a11a7dc7-5565-490f-a8d9-37ef788aa138" providerId="ADAL" clId="{BAB30581-24B9-4564-8B20-3BAAB386B1F6}" dt="2022-07-16T15:20:29.224" v="4500" actId="478"/>
          <ac:graphicFrameMkLst>
            <pc:docMk/>
            <pc:sldMk cId="512849712" sldId="269"/>
            <ac:graphicFrameMk id="3" creationId="{6DF8E4CC-74AB-BAA2-1EE9-9A43AE6D82D0}"/>
          </ac:graphicFrameMkLst>
        </pc:graphicFrameChg>
        <pc:graphicFrameChg chg="add mod modGraphic">
          <ac:chgData name="Corina Radu (2117956)" userId="a11a7dc7-5565-490f-a8d9-37ef788aa138" providerId="ADAL" clId="{BAB30581-24B9-4564-8B20-3BAAB386B1F6}" dt="2022-07-16T15:31:22.073" v="4612" actId="1076"/>
          <ac:graphicFrameMkLst>
            <pc:docMk/>
            <pc:sldMk cId="512849712" sldId="269"/>
            <ac:graphicFrameMk id="4" creationId="{B3AC66A6-B679-BC6E-638D-5A486E212FDA}"/>
          </ac:graphicFrameMkLst>
        </pc:graphicFrameChg>
        <pc:graphicFrameChg chg="add del mod modGraphic">
          <ac:chgData name="Corina Radu (2117956)" userId="a11a7dc7-5565-490f-a8d9-37ef788aa138" providerId="ADAL" clId="{BAB30581-24B9-4564-8B20-3BAAB386B1F6}" dt="2022-07-10T19:54:11.423" v="1397" actId="478"/>
          <ac:graphicFrameMkLst>
            <pc:docMk/>
            <pc:sldMk cId="512849712" sldId="269"/>
            <ac:graphicFrameMk id="6" creationId="{C77BA7E6-DA5B-9D82-2981-55FD93A0553E}"/>
          </ac:graphicFrameMkLst>
        </pc:graphicFrameChg>
        <pc:graphicFrameChg chg="add del mod modGraphic">
          <ac:chgData name="Corina Radu (2117956)" userId="a11a7dc7-5565-490f-a8d9-37ef788aa138" providerId="ADAL" clId="{BAB30581-24B9-4564-8B20-3BAAB386B1F6}" dt="2022-07-10T19:55:00.419" v="1405" actId="478"/>
          <ac:graphicFrameMkLst>
            <pc:docMk/>
            <pc:sldMk cId="512849712" sldId="269"/>
            <ac:graphicFrameMk id="7" creationId="{B4E7908C-6371-3223-AD75-B7DC8FD92502}"/>
          </ac:graphicFrameMkLst>
        </pc:graphicFrameChg>
        <pc:graphicFrameChg chg="add mod modGraphic">
          <ac:chgData name="Corina Radu (2117956)" userId="a11a7dc7-5565-490f-a8d9-37ef788aa138" providerId="ADAL" clId="{BAB30581-24B9-4564-8B20-3BAAB386B1F6}" dt="2022-07-16T15:31:57.240" v="4613" actId="20577"/>
          <ac:graphicFrameMkLst>
            <pc:docMk/>
            <pc:sldMk cId="512849712" sldId="269"/>
            <ac:graphicFrameMk id="8" creationId="{887CA657-AE1C-744C-E09E-54C909C41FBD}"/>
          </ac:graphicFrameMkLst>
        </pc:graphicFrameChg>
        <pc:picChg chg="add del mod ord">
          <ac:chgData name="Corina Radu (2117956)" userId="a11a7dc7-5565-490f-a8d9-37ef788aa138" providerId="ADAL" clId="{BAB30581-24B9-4564-8B20-3BAAB386B1F6}" dt="2022-07-10T20:15:31.304" v="2237" actId="478"/>
          <ac:picMkLst>
            <pc:docMk/>
            <pc:sldMk cId="512849712" sldId="269"/>
            <ac:picMk id="4" creationId="{571992B5-1922-A08C-B5C5-B4791972A39B}"/>
          </ac:picMkLst>
        </pc:picChg>
      </pc:sldChg>
      <pc:sldChg chg="addSp delSp modSp add mod modClrScheme chgLayout">
        <pc:chgData name="Corina Radu (2117956)" userId="a11a7dc7-5565-490f-a8d9-37ef788aa138" providerId="ADAL" clId="{BAB30581-24B9-4564-8B20-3BAAB386B1F6}" dt="2022-07-16T22:16:51.297" v="5708" actId="207"/>
        <pc:sldMkLst>
          <pc:docMk/>
          <pc:sldMk cId="2783818522" sldId="270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2783818522" sldId="270"/>
            <ac:spMk id="2" creationId="{F240E911-DFF3-399D-8A2A-8048C8FEA35C}"/>
          </ac:spMkLst>
        </pc:spChg>
        <pc:spChg chg="add mod ord">
          <ac:chgData name="Corina Radu (2117956)" userId="a11a7dc7-5565-490f-a8d9-37ef788aa138" providerId="ADAL" clId="{BAB30581-24B9-4564-8B20-3BAAB386B1F6}" dt="2022-07-16T22:16:51.297" v="5708" actId="207"/>
          <ac:spMkLst>
            <pc:docMk/>
            <pc:sldMk cId="2783818522" sldId="270"/>
            <ac:spMk id="5" creationId="{D7E1F203-B665-B746-E056-769DA31CF465}"/>
          </ac:spMkLst>
        </pc:spChg>
        <pc:picChg chg="del">
          <ac:chgData name="Corina Radu (2117956)" userId="a11a7dc7-5565-490f-a8d9-37ef788aa138" providerId="ADAL" clId="{BAB30581-24B9-4564-8B20-3BAAB386B1F6}" dt="2022-07-10T16:03:28.954" v="487" actId="478"/>
          <ac:picMkLst>
            <pc:docMk/>
            <pc:sldMk cId="2783818522" sldId="270"/>
            <ac:picMk id="4" creationId="{571992B5-1922-A08C-B5C5-B4791972A39B}"/>
          </ac:picMkLst>
        </pc:picChg>
      </pc:sldChg>
      <pc:sldChg chg="modSp add mod">
        <pc:chgData name="Corina Radu (2117956)" userId="a11a7dc7-5565-490f-a8d9-37ef788aa138" providerId="ADAL" clId="{BAB30581-24B9-4564-8B20-3BAAB386B1F6}" dt="2022-07-16T14:55:35.177" v="4236" actId="20577"/>
        <pc:sldMkLst>
          <pc:docMk/>
          <pc:sldMk cId="2579541292" sldId="271"/>
        </pc:sldMkLst>
        <pc:spChg chg="mod">
          <ac:chgData name="Corina Radu (2117956)" userId="a11a7dc7-5565-490f-a8d9-37ef788aa138" providerId="ADAL" clId="{BAB30581-24B9-4564-8B20-3BAAB386B1F6}" dt="2022-07-10T21:30:14.370" v="2572" actId="1076"/>
          <ac:spMkLst>
            <pc:docMk/>
            <pc:sldMk cId="2579541292" sldId="271"/>
            <ac:spMk id="2" creationId="{E35444F2-04BE-85D4-5BEE-7C2871206086}"/>
          </ac:spMkLst>
        </pc:spChg>
        <pc:spChg chg="mod">
          <ac:chgData name="Corina Radu (2117956)" userId="a11a7dc7-5565-490f-a8d9-37ef788aa138" providerId="ADAL" clId="{BAB30581-24B9-4564-8B20-3BAAB386B1F6}" dt="2022-07-16T14:55:35.177" v="4236" actId="20577"/>
          <ac:spMkLst>
            <pc:docMk/>
            <pc:sldMk cId="2579541292" sldId="271"/>
            <ac:spMk id="3" creationId="{7A8851E4-8978-C86A-FEA2-8377DF17C246}"/>
          </ac:spMkLst>
        </pc:spChg>
      </pc:sldChg>
      <pc:sldChg chg="modSp add mod ord setBg">
        <pc:chgData name="Corina Radu (2117956)" userId="a11a7dc7-5565-490f-a8d9-37ef788aa138" providerId="ADAL" clId="{BAB30581-24B9-4564-8B20-3BAAB386B1F6}" dt="2022-07-16T22:24:23.204" v="5726" actId="2711"/>
        <pc:sldMkLst>
          <pc:docMk/>
          <pc:sldMk cId="3511588283" sldId="272"/>
        </pc:sldMkLst>
        <pc:spChg chg="mod">
          <ac:chgData name="Corina Radu (2117956)" userId="a11a7dc7-5565-490f-a8d9-37ef788aa138" providerId="ADAL" clId="{BAB30581-24B9-4564-8B20-3BAAB386B1F6}" dt="2022-07-16T22:24:23.204" v="5726" actId="2711"/>
          <ac:spMkLst>
            <pc:docMk/>
            <pc:sldMk cId="3511588283" sldId="272"/>
            <ac:spMk id="3" creationId="{CF307D6A-5743-05EF-8299-DB800705D3A4}"/>
          </ac:spMkLst>
        </pc:spChg>
      </pc:sldChg>
      <pc:sldChg chg="addSp delSp modSp add del mod">
        <pc:chgData name="Corina Radu (2117956)" userId="a11a7dc7-5565-490f-a8d9-37ef788aa138" providerId="ADAL" clId="{BAB30581-24B9-4564-8B20-3BAAB386B1F6}" dt="2022-07-16T15:41:41.783" v="4670" actId="47"/>
        <pc:sldMkLst>
          <pc:docMk/>
          <pc:sldMk cId="2862299543" sldId="273"/>
        </pc:sldMkLst>
        <pc:spChg chg="add mod">
          <ac:chgData name="Corina Radu (2117956)" userId="a11a7dc7-5565-490f-a8d9-37ef788aa138" providerId="ADAL" clId="{BAB30581-24B9-4564-8B20-3BAAB386B1F6}" dt="2022-07-16T15:29:38.217" v="4603" actId="20577"/>
          <ac:spMkLst>
            <pc:docMk/>
            <pc:sldMk cId="2862299543" sldId="273"/>
            <ac:spMk id="2" creationId="{50959CDB-8E32-7B75-441C-5BC981CF0A30}"/>
          </ac:spMkLst>
        </pc:spChg>
        <pc:spChg chg="add mod">
          <ac:chgData name="Corina Radu (2117956)" userId="a11a7dc7-5565-490f-a8d9-37ef788aa138" providerId="ADAL" clId="{BAB30581-24B9-4564-8B20-3BAAB386B1F6}" dt="2022-07-14T11:29:03.342" v="3797" actId="1076"/>
          <ac:spMkLst>
            <pc:docMk/>
            <pc:sldMk cId="2862299543" sldId="273"/>
            <ac:spMk id="3" creationId="{619E6D66-A63A-A4B0-3DF4-73B4D7CBC910}"/>
          </ac:spMkLst>
        </pc:spChg>
        <pc:spChg chg="mod">
          <ac:chgData name="Corina Radu (2117956)" userId="a11a7dc7-5565-490f-a8d9-37ef788aa138" providerId="ADAL" clId="{BAB30581-24B9-4564-8B20-3BAAB386B1F6}" dt="2022-07-14T11:19:31.157" v="3666" actId="1076"/>
          <ac:spMkLst>
            <pc:docMk/>
            <pc:sldMk cId="2862299543" sldId="273"/>
            <ac:spMk id="5" creationId="{FD40E068-AAD5-20D0-55C5-9EC8E733B4A6}"/>
          </ac:spMkLst>
        </pc:spChg>
        <pc:graphicFrameChg chg="add del modGraphic">
          <ac:chgData name="Corina Radu (2117956)" userId="a11a7dc7-5565-490f-a8d9-37ef788aa138" providerId="ADAL" clId="{BAB30581-24B9-4564-8B20-3BAAB386B1F6}" dt="2022-07-14T08:15:16.313" v="2774" actId="478"/>
          <ac:graphicFrameMkLst>
            <pc:docMk/>
            <pc:sldMk cId="2862299543" sldId="273"/>
            <ac:graphicFrameMk id="2" creationId="{B636F35B-CFDA-D4EE-4284-876FDCEA9698}"/>
          </ac:graphicFrameMkLst>
        </pc:graphicFrameChg>
        <pc:graphicFrameChg chg="add del modGraphic">
          <ac:chgData name="Corina Radu (2117956)" userId="a11a7dc7-5565-490f-a8d9-37ef788aa138" providerId="ADAL" clId="{BAB30581-24B9-4564-8B20-3BAAB386B1F6}" dt="2022-07-14T08:15:48.520" v="2776" actId="478"/>
          <ac:graphicFrameMkLst>
            <pc:docMk/>
            <pc:sldMk cId="2862299543" sldId="273"/>
            <ac:graphicFrameMk id="3" creationId="{038424C6-F5D8-DB3A-2A46-8AC8EA4E8A33}"/>
          </ac:graphicFrameMkLst>
        </pc:graphicFrameChg>
        <pc:graphicFrameChg chg="add mod modGraphic">
          <ac:chgData name="Corina Radu (2117956)" userId="a11a7dc7-5565-490f-a8d9-37ef788aa138" providerId="ADAL" clId="{BAB30581-24B9-4564-8B20-3BAAB386B1F6}" dt="2022-07-16T15:35:35.819" v="4629" actId="14734"/>
          <ac:graphicFrameMkLst>
            <pc:docMk/>
            <pc:sldMk cId="2862299543" sldId="273"/>
            <ac:graphicFrameMk id="4" creationId="{80EAF34F-83D8-6F64-6342-48B86F5F5D22}"/>
          </ac:graphicFrameMkLst>
        </pc:graphicFrameChg>
        <pc:graphicFrameChg chg="del mod">
          <ac:chgData name="Corina Radu (2117956)" userId="a11a7dc7-5565-490f-a8d9-37ef788aa138" providerId="ADAL" clId="{BAB30581-24B9-4564-8B20-3BAAB386B1F6}" dt="2022-07-14T08:14:37.834" v="2770" actId="478"/>
          <ac:graphicFrameMkLst>
            <pc:docMk/>
            <pc:sldMk cId="2862299543" sldId="273"/>
            <ac:graphicFrameMk id="8" creationId="{887CA657-AE1C-744C-E09E-54C909C41FBD}"/>
          </ac:graphicFrameMkLst>
        </pc:graphicFrameChg>
      </pc:sldChg>
      <pc:sldChg chg="del">
        <pc:chgData name="Corina Radu (2117956)" userId="a11a7dc7-5565-490f-a8d9-37ef788aa138" providerId="ADAL" clId="{BAB30581-24B9-4564-8B20-3BAAB386B1F6}" dt="2022-07-16T15:41:39.069" v="4669" actId="47"/>
        <pc:sldMkLst>
          <pc:docMk/>
          <pc:sldMk cId="744955894" sldId="274"/>
        </pc:sldMkLst>
      </pc:sldChg>
      <pc:sldChg chg="modSp add">
        <pc:chgData name="Corina Radu (2117956)" userId="a11a7dc7-5565-490f-a8d9-37ef788aa138" providerId="ADAL" clId="{BAB30581-24B9-4564-8B20-3BAAB386B1F6}" dt="2022-07-14T11:34:24.327" v="3883" actId="20577"/>
        <pc:sldMkLst>
          <pc:docMk/>
          <pc:sldMk cId="3838406382" sldId="274"/>
        </pc:sldMkLst>
        <pc:graphicFrameChg chg="mod">
          <ac:chgData name="Corina Radu (2117956)" userId="a11a7dc7-5565-490f-a8d9-37ef788aa138" providerId="ADAL" clId="{BAB30581-24B9-4564-8B20-3BAAB386B1F6}" dt="2022-07-14T11:34:24.327" v="3883" actId="20577"/>
          <ac:graphicFrameMkLst>
            <pc:docMk/>
            <pc:sldMk cId="3838406382" sldId="274"/>
            <ac:graphicFrameMk id="8" creationId="{887CA657-AE1C-744C-E09E-54C909C41FBD}"/>
          </ac:graphicFrameMkLst>
        </pc:graphicFrameChg>
      </pc:sldChg>
      <pc:sldChg chg="add del">
        <pc:chgData name="Corina Radu (2117956)" userId="a11a7dc7-5565-490f-a8d9-37ef788aa138" providerId="ADAL" clId="{BAB30581-24B9-4564-8B20-3BAAB386B1F6}" dt="2022-07-14T08:33:18.581" v="2818" actId="47"/>
        <pc:sldMkLst>
          <pc:docMk/>
          <pc:sldMk cId="4275427881" sldId="274"/>
        </pc:sldMkLst>
      </pc:sldChg>
      <pc:sldChg chg="addSp delSp modSp add mod">
        <pc:chgData name="Corina Radu (2117956)" userId="a11a7dc7-5565-490f-a8d9-37ef788aa138" providerId="ADAL" clId="{BAB30581-24B9-4564-8B20-3BAAB386B1F6}" dt="2022-07-16T15:41:11.106" v="4668" actId="20577"/>
        <pc:sldMkLst>
          <pc:docMk/>
          <pc:sldMk cId="572286053" sldId="275"/>
        </pc:sldMkLst>
        <pc:spChg chg="del mod">
          <ac:chgData name="Corina Radu (2117956)" userId="a11a7dc7-5565-490f-a8d9-37ef788aa138" providerId="ADAL" clId="{BAB30581-24B9-4564-8B20-3BAAB386B1F6}" dt="2022-07-16T15:29:11.490" v="4598"/>
          <ac:spMkLst>
            <pc:docMk/>
            <pc:sldMk cId="572286053" sldId="275"/>
            <ac:spMk id="2" creationId="{4BDC7A7E-2181-EBFD-92A3-E8E5CBC1C145}"/>
          </ac:spMkLst>
        </pc:spChg>
        <pc:spChg chg="add mod">
          <ac:chgData name="Corina Radu (2117956)" userId="a11a7dc7-5565-490f-a8d9-37ef788aa138" providerId="ADAL" clId="{BAB30581-24B9-4564-8B20-3BAAB386B1F6}" dt="2022-07-16T15:34:59.584" v="4626" actId="1076"/>
          <ac:spMkLst>
            <pc:docMk/>
            <pc:sldMk cId="572286053" sldId="275"/>
            <ac:spMk id="3" creationId="{3732B91C-CC92-942F-6084-863C045DD5FD}"/>
          </ac:spMkLst>
        </pc:spChg>
        <pc:graphicFrameChg chg="mod">
          <ac:chgData name="Corina Radu (2117956)" userId="a11a7dc7-5565-490f-a8d9-37ef788aa138" providerId="ADAL" clId="{BAB30581-24B9-4564-8B20-3BAAB386B1F6}" dt="2022-07-16T15:41:11.106" v="4668" actId="20577"/>
          <ac:graphicFrameMkLst>
            <pc:docMk/>
            <pc:sldMk cId="572286053" sldId="275"/>
            <ac:graphicFrameMk id="4" creationId="{B3AC66A6-B679-BC6E-638D-5A486E212FDA}"/>
          </ac:graphicFrameMkLst>
        </pc:graphicFrameChg>
        <pc:graphicFrameChg chg="mod">
          <ac:chgData name="Corina Radu (2117956)" userId="a11a7dc7-5565-490f-a8d9-37ef788aa138" providerId="ADAL" clId="{BAB30581-24B9-4564-8B20-3BAAB386B1F6}" dt="2022-07-16T15:41:05.645" v="4666" actId="20577"/>
          <ac:graphicFrameMkLst>
            <pc:docMk/>
            <pc:sldMk cId="572286053" sldId="275"/>
            <ac:graphicFrameMk id="8" creationId="{887CA657-AE1C-744C-E09E-54C909C41FBD}"/>
          </ac:graphicFrameMkLst>
        </pc:graphicFrameChg>
      </pc:sldChg>
    </pc:docChg>
  </pc:docChgLst>
  <pc:docChgLst>
    <pc:chgData name="Corina Radu (2117956)" userId="S::2117956@student.uwtsd.ac.uk::a11a7dc7-5565-490f-a8d9-37ef788aa138" providerId="AD" clId="Web-{562ABA22-6752-D255-1547-374DEADD79FC}"/>
    <pc:docChg chg="modSld">
      <pc:chgData name="Corina Radu (2117956)" userId="S::2117956@student.uwtsd.ac.uk::a11a7dc7-5565-490f-a8d9-37ef788aa138" providerId="AD" clId="Web-{562ABA22-6752-D255-1547-374DEADD79FC}" dt="2022-06-30T09:08:57.933" v="135" actId="20577"/>
      <pc:docMkLst>
        <pc:docMk/>
      </pc:docMkLst>
      <pc:sldChg chg="modSp">
        <pc:chgData name="Corina Radu (2117956)" userId="S::2117956@student.uwtsd.ac.uk::a11a7dc7-5565-490f-a8d9-37ef788aa138" providerId="AD" clId="Web-{562ABA22-6752-D255-1547-374DEADD79FC}" dt="2022-06-30T09:08:57.933" v="135" actId="20577"/>
        <pc:sldMkLst>
          <pc:docMk/>
          <pc:sldMk cId="1511323491" sldId="259"/>
        </pc:sldMkLst>
        <pc:spChg chg="mod">
          <ac:chgData name="Corina Radu (2117956)" userId="S::2117956@student.uwtsd.ac.uk::a11a7dc7-5565-490f-a8d9-37ef788aa138" providerId="AD" clId="Web-{562ABA22-6752-D255-1547-374DEADD79FC}" dt="2022-06-30T09:08:57.933" v="135" actId="20577"/>
          <ac:spMkLst>
            <pc:docMk/>
            <pc:sldMk cId="1511323491" sldId="259"/>
            <ac:spMk id="5" creationId="{921710AA-74DA-1B5E-FEF0-A51FA2ADCC12}"/>
          </ac:spMkLst>
        </pc:spChg>
      </pc:sldChg>
      <pc:sldChg chg="delSp modSp">
        <pc:chgData name="Corina Radu (2117956)" userId="S::2117956@student.uwtsd.ac.uk::a11a7dc7-5565-490f-a8d9-37ef788aa138" providerId="AD" clId="Web-{562ABA22-6752-D255-1547-374DEADD79FC}" dt="2022-06-30T08:21:03.128" v="133" actId="20577"/>
        <pc:sldMkLst>
          <pc:docMk/>
          <pc:sldMk cId="2476896516" sldId="265"/>
        </pc:sldMkLst>
        <pc:spChg chg="del">
          <ac:chgData name="Corina Radu (2117956)" userId="S::2117956@student.uwtsd.ac.uk::a11a7dc7-5565-490f-a8d9-37ef788aa138" providerId="AD" clId="Web-{562ABA22-6752-D255-1547-374DEADD79FC}" dt="2022-06-30T08:13:51.086" v="91"/>
          <ac:spMkLst>
            <pc:docMk/>
            <pc:sldMk cId="2476896516" sldId="265"/>
            <ac:spMk id="2" creationId="{1807CCEE-A704-93CF-EAD3-4BC4E2FB3DA7}"/>
          </ac:spMkLst>
        </pc:spChg>
        <pc:spChg chg="mod">
          <ac:chgData name="Corina Radu (2117956)" userId="S::2117956@student.uwtsd.ac.uk::a11a7dc7-5565-490f-a8d9-37ef788aa138" providerId="AD" clId="Web-{562ABA22-6752-D255-1547-374DEADD79FC}" dt="2022-06-30T08:21:03.128" v="133" actId="20577"/>
          <ac:spMkLst>
            <pc:docMk/>
            <pc:sldMk cId="2476896516" sldId="265"/>
            <ac:spMk id="3" creationId="{CF307D6A-5743-05EF-8299-DB800705D3A4}"/>
          </ac:spMkLst>
        </pc:spChg>
      </pc:sldChg>
    </pc:docChg>
  </pc:docChgLst>
  <pc:docChgLst>
    <pc:chgData name="Corina Radu (2117956)" userId="S::2117956@student.uwtsd.ac.uk::a11a7dc7-5565-490f-a8d9-37ef788aa138" providerId="AD" clId="Web-{59903D70-D029-3D4E-C1A3-5B1A0FA80303}"/>
    <pc:docChg chg="modSld">
      <pc:chgData name="Corina Radu (2117956)" userId="S::2117956@student.uwtsd.ac.uk::a11a7dc7-5565-490f-a8d9-37ef788aa138" providerId="AD" clId="Web-{59903D70-D029-3D4E-C1A3-5B1A0FA80303}" dt="2022-06-16T10:51:32.608" v="82" actId="1076"/>
      <pc:docMkLst>
        <pc:docMk/>
      </pc:docMkLst>
      <pc:sldChg chg="addSp modSp">
        <pc:chgData name="Corina Radu (2117956)" userId="S::2117956@student.uwtsd.ac.uk::a11a7dc7-5565-490f-a8d9-37ef788aa138" providerId="AD" clId="Web-{59903D70-D029-3D4E-C1A3-5B1A0FA80303}" dt="2022-06-16T10:51:32.608" v="82" actId="1076"/>
        <pc:sldMkLst>
          <pc:docMk/>
          <pc:sldMk cId="1129205237" sldId="257"/>
        </pc:sldMkLst>
        <pc:spChg chg="add mod">
          <ac:chgData name="Corina Radu (2117956)" userId="S::2117956@student.uwtsd.ac.uk::a11a7dc7-5565-490f-a8d9-37ef788aa138" providerId="AD" clId="Web-{59903D70-D029-3D4E-C1A3-5B1A0FA80303}" dt="2022-06-16T10:51:32.608" v="82" actId="1076"/>
          <ac:spMkLst>
            <pc:docMk/>
            <pc:sldMk cId="1129205237" sldId="257"/>
            <ac:spMk id="4" creationId="{B89E0C28-B84D-AE23-8E29-C5A30EA200E6}"/>
          </ac:spMkLst>
        </pc:spChg>
        <pc:picChg chg="mod">
          <ac:chgData name="Corina Radu (2117956)" userId="S::2117956@student.uwtsd.ac.uk::a11a7dc7-5565-490f-a8d9-37ef788aa138" providerId="AD" clId="Web-{59903D70-D029-3D4E-C1A3-5B1A0FA80303}" dt="2022-06-16T10:49:08.365" v="8" actId="14100"/>
          <ac:picMkLst>
            <pc:docMk/>
            <pc:sldMk cId="1129205237" sldId="257"/>
            <ac:picMk id="7" creationId="{F5F6D649-C2ED-FD79-B222-88EAC50420C7}"/>
          </ac:picMkLst>
        </pc:picChg>
      </pc:sldChg>
    </pc:docChg>
  </pc:docChgLst>
  <pc:docChgLst>
    <pc:chgData name="Corina Radu (2117956)" userId="S::2117956@student.uwtsd.ac.uk::a11a7dc7-5565-490f-a8d9-37ef788aa138" providerId="AD" clId="Web-{0D86F2CC-0AA2-C0D2-DA74-EDB36A9F5DBA}"/>
    <pc:docChg chg="modSld">
      <pc:chgData name="Corina Radu (2117956)" userId="S::2117956@student.uwtsd.ac.uk::a11a7dc7-5565-490f-a8d9-37ef788aa138" providerId="AD" clId="Web-{0D86F2CC-0AA2-C0D2-DA74-EDB36A9F5DBA}" dt="2022-07-11T13:37:04.405" v="39" actId="14100"/>
      <pc:docMkLst>
        <pc:docMk/>
      </pc:docMkLst>
      <pc:sldChg chg="addSp modSp">
        <pc:chgData name="Corina Radu (2117956)" userId="S::2117956@student.uwtsd.ac.uk::a11a7dc7-5565-490f-a8d9-37ef788aa138" providerId="AD" clId="Web-{0D86F2CC-0AA2-C0D2-DA74-EDB36A9F5DBA}" dt="2022-07-11T13:37:04.405" v="39" actId="14100"/>
        <pc:sldMkLst>
          <pc:docMk/>
          <pc:sldMk cId="952805204" sldId="268"/>
        </pc:sldMkLst>
        <pc:spChg chg="mod">
          <ac:chgData name="Corina Radu (2117956)" userId="S::2117956@student.uwtsd.ac.uk::a11a7dc7-5565-490f-a8d9-37ef788aa138" providerId="AD" clId="Web-{0D86F2CC-0AA2-C0D2-DA74-EDB36A9F5DBA}" dt="2022-07-11T13:36:58.686" v="38" actId="14100"/>
          <ac:spMkLst>
            <pc:docMk/>
            <pc:sldMk cId="952805204" sldId="268"/>
            <ac:spMk id="11" creationId="{FCF2296F-408D-C1F4-589D-2F290928F719}"/>
          </ac:spMkLst>
        </pc:spChg>
        <pc:spChg chg="mod">
          <ac:chgData name="Corina Radu (2117956)" userId="S::2117956@student.uwtsd.ac.uk::a11a7dc7-5565-490f-a8d9-37ef788aa138" providerId="AD" clId="Web-{0D86F2CC-0AA2-C0D2-DA74-EDB36A9F5DBA}" dt="2022-07-11T13:37:04.405" v="39" actId="14100"/>
          <ac:spMkLst>
            <pc:docMk/>
            <pc:sldMk cId="952805204" sldId="268"/>
            <ac:spMk id="12" creationId="{39ADE778-7CBA-930C-20DF-86E41ABE1EF8}"/>
          </ac:spMkLst>
        </pc:spChg>
        <pc:spChg chg="add mod">
          <ac:chgData name="Corina Radu (2117956)" userId="S::2117956@student.uwtsd.ac.uk::a11a7dc7-5565-490f-a8d9-37ef788aa138" providerId="AD" clId="Web-{0D86F2CC-0AA2-C0D2-DA74-EDB36A9F5DBA}" dt="2022-07-11T13:35:32.915" v="24" actId="1076"/>
          <ac:spMkLst>
            <pc:docMk/>
            <pc:sldMk cId="952805204" sldId="268"/>
            <ac:spMk id="37" creationId="{2E535DB5-6519-FDCA-920F-053B3BD7FA7B}"/>
          </ac:spMkLst>
        </pc:spChg>
        <pc:cxnChg chg="add mod">
          <ac:chgData name="Corina Radu (2117956)" userId="S::2117956@student.uwtsd.ac.uk::a11a7dc7-5565-490f-a8d9-37ef788aa138" providerId="AD" clId="Web-{0D86F2CC-0AA2-C0D2-DA74-EDB36A9F5DBA}" dt="2022-07-11T13:33:47.127" v="8" actId="1076"/>
          <ac:cxnSpMkLst>
            <pc:docMk/>
            <pc:sldMk cId="952805204" sldId="268"/>
            <ac:cxnSpMk id="35" creationId="{E9FF5D16-5153-E3A6-B9E3-732B36A50632}"/>
          </ac:cxnSpMkLst>
        </pc:cxnChg>
      </pc:sldChg>
    </pc:docChg>
  </pc:docChgLst>
  <pc:docChgLst>
    <pc:chgData name="Corina Radu (2117956)" userId="S::2117956@student.uwtsd.ac.uk::a11a7dc7-5565-490f-a8d9-37ef788aa138" providerId="AD" clId="Web-{E4A4689B-BF4A-13FB-CBB4-BC02FED2E72F}"/>
    <pc:docChg chg="modSld addMainMaster delMainMaster">
      <pc:chgData name="Corina Radu (2117956)" userId="S::2117956@student.uwtsd.ac.uk::a11a7dc7-5565-490f-a8d9-37ef788aa138" providerId="AD" clId="Web-{E4A4689B-BF4A-13FB-CBB4-BC02FED2E72F}" dt="2022-06-16T11:34:56.080" v="153"/>
      <pc:docMkLst>
        <pc:docMk/>
      </pc:docMkLst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129205237" sldId="257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29205237" sldId="257"/>
            <ac:spMk id="2" creationId="{B8B53572-A207-DB04-8743-6A1FBC0F1D4F}"/>
          </ac:spMkLst>
        </pc:spChg>
        <pc:spChg chg="mod">
          <ac:chgData name="Corina Radu (2117956)" userId="S::2117956@student.uwtsd.ac.uk::a11a7dc7-5565-490f-a8d9-37ef788aa138" providerId="AD" clId="Web-{E4A4689B-BF4A-13FB-CBB4-BC02FED2E72F}" dt="2022-06-16T11:02:02.349" v="3" actId="20577"/>
          <ac:spMkLst>
            <pc:docMk/>
            <pc:sldMk cId="1129205237" sldId="257"/>
            <ac:spMk id="4" creationId="{B89E0C28-B84D-AE23-8E29-C5A30EA200E6}"/>
          </ac:spMkLst>
        </pc:spChg>
        <pc:spChg chg="mod">
          <ac:chgData name="Corina Radu (2117956)" userId="S::2117956@student.uwtsd.ac.uk::a11a7dc7-5565-490f-a8d9-37ef788aa138" providerId="AD" clId="Web-{E4A4689B-BF4A-13FB-CBB4-BC02FED2E72F}" dt="2022-06-16T11:02:07.177" v="4" actId="20577"/>
          <ac:spMkLst>
            <pc:docMk/>
            <pc:sldMk cId="1129205237" sldId="257"/>
            <ac:spMk id="5" creationId="{BD0F861C-2313-33AB-3AA3-3E9FB60C7359}"/>
          </ac:spMkLst>
        </pc:spChg>
      </pc:sldChg>
      <pc:sldChg chg="addSp delSp modSp mod setBg modClrScheme setClrOvrMap delDesignElem chgLayout">
        <pc:chgData name="Corina Radu (2117956)" userId="S::2117956@student.uwtsd.ac.uk::a11a7dc7-5565-490f-a8d9-37ef788aa138" providerId="AD" clId="Web-{E4A4689B-BF4A-13FB-CBB4-BC02FED2E72F}" dt="2022-06-16T11:17:13.584" v="123" actId="20577"/>
        <pc:sldMkLst>
          <pc:docMk/>
          <pc:sldMk cId="1479750916" sldId="258"/>
        </pc:sldMkLst>
        <pc:spChg chg="mod ord">
          <ac:chgData name="Corina Radu (2117956)" userId="S::2117956@student.uwtsd.ac.uk::a11a7dc7-5565-490f-a8d9-37ef788aa138" providerId="AD" clId="Web-{E4A4689B-BF4A-13FB-CBB4-BC02FED2E72F}" dt="2022-06-16T11:15:22.811" v="113" actId="1076"/>
          <ac:spMkLst>
            <pc:docMk/>
            <pc:sldMk cId="1479750916" sldId="258"/>
            <ac:spMk id="2" creationId="{5F058D2F-740C-D6CB-4049-8E8380926770}"/>
          </ac:spMkLst>
        </pc:spChg>
        <pc:spChg chg="del">
          <ac:chgData name="Corina Radu (2117956)" userId="S::2117956@student.uwtsd.ac.uk::a11a7dc7-5565-490f-a8d9-37ef788aa138" providerId="AD" clId="Web-{E4A4689B-BF4A-13FB-CBB4-BC02FED2E72F}" dt="2022-06-16T11:02:46.571" v="5"/>
          <ac:spMkLst>
            <pc:docMk/>
            <pc:sldMk cId="1479750916" sldId="258"/>
            <ac:spMk id="3" creationId="{B67DAE24-DD23-1A02-FC94-20125EF2F821}"/>
          </ac:spMkLst>
        </pc:spChg>
        <pc:spChg chg="add del mod">
          <ac:chgData name="Corina Radu (2117956)" userId="S::2117956@student.uwtsd.ac.uk::a11a7dc7-5565-490f-a8d9-37ef788aa138" providerId="AD" clId="Web-{E4A4689B-BF4A-13FB-CBB4-BC02FED2E72F}" dt="2022-06-16T11:03:21.151" v="9"/>
          <ac:spMkLst>
            <pc:docMk/>
            <pc:sldMk cId="1479750916" sldId="258"/>
            <ac:spMk id="6" creationId="{9851AA21-DF8B-45ED-63C7-FDAB41C34B97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8" creationId="{BF34D96C-D55D-4B90-2106-B7814524B49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11" creationId="{04812C46-200A-4DEB-A05E-3ED6C68C2387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32.558" v="11"/>
          <ac:spMkLst>
            <pc:docMk/>
            <pc:sldMk cId="1479750916" sldId="258"/>
            <ac:spMk id="12" creationId="{E49CC64F-7275-4E33-961B-0C5CDC43987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13" creationId="{D1EA859B-E555-4109-94F3-6700E046E008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4" creationId="{9F701746-0657-4467-BBD3-24051A715C2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5" creationId="{BA36952D-7FE0-146B-6FBE-E7072D59115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6" creationId="{117BEB00-3E3D-4F08-AF56-DB0D22FB5F6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18" creationId="{2711A8FB-68FC-45FC-B01E-38F809E2D43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19" creationId="{1ECAB1E8-8195-4748-BE71-FF806D86892E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20" creationId="{2A865FE3-5FC9-4049-87CF-30019C46C0F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21" creationId="{57F6BDD4-E066-4008-8011-6CC31AEB4556}"/>
          </ac:spMkLst>
        </pc:spChg>
        <pc:spChg chg="add del mod ord">
          <ac:chgData name="Corina Radu (2117956)" userId="S::2117956@student.uwtsd.ac.uk::a11a7dc7-5565-490f-a8d9-37ef788aa138" providerId="AD" clId="Web-{E4A4689B-BF4A-13FB-CBB4-BC02FED2E72F}" dt="2022-06-16T11:17:13.584" v="123" actId="20577"/>
          <ac:spMkLst>
            <pc:docMk/>
            <pc:sldMk cId="1479750916" sldId="258"/>
            <ac:spMk id="22" creationId="{A84EA68E-A013-452B-20E4-C8606E9AE70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5:05.877" v="17"/>
          <ac:spMkLst>
            <pc:docMk/>
            <pc:sldMk cId="1479750916" sldId="258"/>
            <ac:spMk id="27" creationId="{7E61F402-3445-458A-9A2B-D28FD288390C}"/>
          </ac:spMkLst>
        </pc:spChg>
        <pc:grpChg chg="add del">
          <ac:chgData name="Corina Radu (2117956)" userId="S::2117956@student.uwtsd.ac.uk::a11a7dc7-5565-490f-a8d9-37ef788aa138" providerId="AD" clId="Web-{E4A4689B-BF4A-13FB-CBB4-BC02FED2E72F}" dt="2022-06-16T11:05:05.877" v="17"/>
          <ac:grpSpMkLst>
            <pc:docMk/>
            <pc:sldMk cId="1479750916" sldId="258"/>
            <ac:grpSpMk id="29" creationId="{A673C096-95AE-4644-B76C-1DF1B667DC44}"/>
          </ac:grpSpMkLst>
        </pc:grpChg>
        <pc:graphicFrameChg chg="add del mod ord modGraphic">
          <ac:chgData name="Corina Radu (2117956)" userId="S::2117956@student.uwtsd.ac.uk::a11a7dc7-5565-490f-a8d9-37ef788aa138" providerId="AD" clId="Web-{E4A4689B-BF4A-13FB-CBB4-BC02FED2E72F}" dt="2022-06-16T11:07:40.138" v="29"/>
          <ac:graphicFrameMkLst>
            <pc:docMk/>
            <pc:sldMk cId="1479750916" sldId="258"/>
            <ac:graphicFrameMk id="9" creationId="{7FCFA469-C9EB-EB01-6CF9-131EB525417B}"/>
          </ac:graphicFrameMkLst>
        </pc:graphicFrameChg>
        <pc:picChg chg="add del mod ord">
          <ac:chgData name="Corina Radu (2117956)" userId="S::2117956@student.uwtsd.ac.uk::a11a7dc7-5565-490f-a8d9-37ef788aa138" providerId="AD" clId="Web-{E4A4689B-BF4A-13FB-CBB4-BC02FED2E72F}" dt="2022-06-16T11:03:10.541" v="8"/>
          <ac:picMkLst>
            <pc:docMk/>
            <pc:sldMk cId="1479750916" sldId="258"/>
            <ac:picMk id="4" creationId="{1F14B405-FB68-29B0-946A-DA2DAF832D28}"/>
          </ac:picMkLst>
        </pc:picChg>
        <pc:picChg chg="add mod ord">
          <ac:chgData name="Corina Radu (2117956)" userId="S::2117956@student.uwtsd.ac.uk::a11a7dc7-5565-490f-a8d9-37ef788aa138" providerId="AD" clId="Web-{E4A4689B-BF4A-13FB-CBB4-BC02FED2E72F}" dt="2022-06-16T11:04:37.860" v="16"/>
          <ac:picMkLst>
            <pc:docMk/>
            <pc:sldMk cId="1479750916" sldId="258"/>
            <ac:picMk id="7" creationId="{051B879D-63A0-CE08-3A42-90F68659457E}"/>
          </ac:picMkLst>
        </pc:picChg>
        <pc:cxnChg chg="add del">
          <ac:chgData name="Corina Radu (2117956)" userId="S::2117956@student.uwtsd.ac.uk::a11a7dc7-5565-490f-a8d9-37ef788aa138" providerId="AD" clId="Web-{E4A4689B-BF4A-13FB-CBB4-BC02FED2E72F}" dt="2022-06-16T11:05:05.877" v="17"/>
          <ac:cxnSpMkLst>
            <pc:docMk/>
            <pc:sldMk cId="1479750916" sldId="258"/>
            <ac:cxnSpMk id="35" creationId="{2BE880E9-2B86-4CDB-B5B7-308745CDD19D}"/>
          </ac:cxnSpMkLst>
        </pc:cxnChg>
      </pc:sldChg>
      <pc:sldChg chg="addSp delSp modSp mod modClrScheme chgLayout">
        <pc:chgData name="Corina Radu (2117956)" userId="S::2117956@student.uwtsd.ac.uk::a11a7dc7-5565-490f-a8d9-37ef788aa138" providerId="AD" clId="Web-{E4A4689B-BF4A-13FB-CBB4-BC02FED2E72F}" dt="2022-06-16T11:33:33.043" v="145" actId="20577"/>
        <pc:sldMkLst>
          <pc:docMk/>
          <pc:sldMk cId="1511323491" sldId="259"/>
        </pc:sldMkLst>
        <pc:spChg chg="mod ord">
          <ac:chgData name="Corina Radu (2117956)" userId="S::2117956@student.uwtsd.ac.uk::a11a7dc7-5565-490f-a8d9-37ef788aa138" providerId="AD" clId="Web-{E4A4689B-BF4A-13FB-CBB4-BC02FED2E72F}" dt="2022-06-16T11:33:33.043" v="145" actId="20577"/>
          <ac:spMkLst>
            <pc:docMk/>
            <pc:sldMk cId="1511323491" sldId="259"/>
            <ac:spMk id="2" creationId="{FD807474-E061-AA89-3586-47EE5320F9EA}"/>
          </ac:spMkLst>
        </pc:spChg>
        <pc:spChg chg="del mod ord">
          <ac:chgData name="Corina Radu (2117956)" userId="S::2117956@student.uwtsd.ac.uk::a11a7dc7-5565-490f-a8d9-37ef788aa138" providerId="AD" clId="Web-{E4A4689B-BF4A-13FB-CBB4-BC02FED2E72F}" dt="2022-06-16T11:28:40.148" v="124"/>
          <ac:spMkLst>
            <pc:docMk/>
            <pc:sldMk cId="1511323491" sldId="259"/>
            <ac:spMk id="3" creationId="{65A50808-BA40-4E31-5F55-4E70D68A67EF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29:20.807" v="131"/>
          <ac:spMkLst>
            <pc:docMk/>
            <pc:sldMk cId="1511323491" sldId="259"/>
            <ac:spMk id="5" creationId="{921710AA-74DA-1B5E-FEF0-A51FA2ADCC12}"/>
          </ac:spMkLst>
        </pc:spChg>
        <pc:spChg chg="add del mod">
          <ac:chgData name="Corina Radu (2117956)" userId="S::2117956@student.uwtsd.ac.uk::a11a7dc7-5565-490f-a8d9-37ef788aa138" providerId="AD" clId="Web-{E4A4689B-BF4A-13FB-CBB4-BC02FED2E72F}" dt="2022-06-16T11:32:09.115" v="133"/>
          <ac:spMkLst>
            <pc:docMk/>
            <pc:sldMk cId="1511323491" sldId="259"/>
            <ac:spMk id="7" creationId="{4D26D936-746D-0635-958D-1306162BB1C9}"/>
          </ac:spMkLst>
        </pc:spChg>
        <pc:picChg chg="add del mod ord">
          <ac:chgData name="Corina Radu (2117956)" userId="S::2117956@student.uwtsd.ac.uk::a11a7dc7-5565-490f-a8d9-37ef788aa138" providerId="AD" clId="Web-{E4A4689B-BF4A-13FB-CBB4-BC02FED2E72F}" dt="2022-06-16T11:29:26.791" v="132"/>
          <ac:picMkLst>
            <pc:docMk/>
            <pc:sldMk cId="1511323491" sldId="259"/>
            <ac:picMk id="4" creationId="{77EF5270-D265-7230-470C-567713EA757C}"/>
          </ac:picMkLst>
        </pc:picChg>
        <pc:picChg chg="add mod ord">
          <ac:chgData name="Corina Radu (2117956)" userId="S::2117956@student.uwtsd.ac.uk::a11a7dc7-5565-490f-a8d9-37ef788aa138" providerId="AD" clId="Web-{E4A4689B-BF4A-13FB-CBB4-BC02FED2E72F}" dt="2022-06-16T11:32:24.648" v="136" actId="1076"/>
          <ac:picMkLst>
            <pc:docMk/>
            <pc:sldMk cId="1511323491" sldId="259"/>
            <ac:picMk id="8" creationId="{FE1848ED-23AA-19BF-1FA6-B4C69B2EFF3C}"/>
          </ac:picMkLst>
        </pc:picChg>
        <pc:picChg chg="add mod">
          <ac:chgData name="Corina Radu (2117956)" userId="S::2117956@student.uwtsd.ac.uk::a11a7dc7-5565-490f-a8d9-37ef788aa138" providerId="AD" clId="Web-{E4A4689B-BF4A-13FB-CBB4-BC02FED2E72F}" dt="2022-06-16T11:33:28.589" v="144" actId="1076"/>
          <ac:picMkLst>
            <pc:docMk/>
            <pc:sldMk cId="1511323491" sldId="259"/>
            <ac:picMk id="9" creationId="{B6B95601-D2F8-DE68-EF14-657FB4E14C6E}"/>
          </ac:picMkLst>
        </pc:picChg>
      </pc:sldChg>
      <pc:sldChg chg="addSp delSp modSp mod setBg modClrScheme setClrOvrMap chgLayout">
        <pc:chgData name="Corina Radu (2117956)" userId="S::2117956@student.uwtsd.ac.uk::a11a7dc7-5565-490f-a8d9-37ef788aa138" providerId="AD" clId="Web-{E4A4689B-BF4A-13FB-CBB4-BC02FED2E72F}" dt="2022-06-16T11:34:56.080" v="153"/>
        <pc:sldMkLst>
          <pc:docMk/>
          <pc:sldMk cId="3168312598" sldId="260"/>
        </pc:sldMkLst>
        <pc:spChg chg="mod or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2" creationId="{707CAD91-D132-1781-C6F5-ED9C6C3E2B4B}"/>
          </ac:spMkLst>
        </pc:spChg>
        <pc:spChg chg="del mod ord">
          <ac:chgData name="Corina Radu (2117956)" userId="S::2117956@student.uwtsd.ac.uk::a11a7dc7-5565-490f-a8d9-37ef788aa138" providerId="AD" clId="Web-{E4A4689B-BF4A-13FB-CBB4-BC02FED2E72F}" dt="2022-06-16T11:34:24.843" v="146"/>
          <ac:spMkLst>
            <pc:docMk/>
            <pc:sldMk cId="3168312598" sldId="260"/>
            <ac:spMk id="3" creationId="{674A47F3-D732-BB81-A306-258855B1833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40.938" v="148"/>
          <ac:spMkLst>
            <pc:docMk/>
            <pc:sldMk cId="3168312598" sldId="260"/>
            <ac:spMk id="8" creationId="{4EEB8CA2-2482-5C6D-0313-C20E2CF6634E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40.938" v="148"/>
          <ac:spMkLst>
            <pc:docMk/>
            <pc:sldMk cId="3168312598" sldId="260"/>
            <ac:spMk id="11" creationId="{5EB8E3BF-F464-4900-8994-851061A9AD60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0.642" v="150"/>
          <ac:spMkLst>
            <pc:docMk/>
            <pc:sldMk cId="3168312598" sldId="260"/>
            <ac:spMk id="17" creationId="{B5DF82D0-142E-415E-9F4C-DD5E34D80328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0.642" v="150"/>
          <ac:spMkLst>
            <pc:docMk/>
            <pc:sldMk cId="3168312598" sldId="260"/>
            <ac:spMk id="18" creationId="{FA0C8947-B91E-303C-2655-BB6CDCBE919F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6.033" v="152"/>
          <ac:spMkLst>
            <pc:docMk/>
            <pc:sldMk cId="3168312598" sldId="260"/>
            <ac:spMk id="20" creationId="{FF055E7A-646B-275A-7922-A53B162E73DE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28" creationId="{57BEB51D-B695-4DD9-B513-4E5D509F5A8A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30" creationId="{30CFEC97-9EBB-42B6-B4E6-FA4688281517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36" creationId="{75B26F72-F330-272B-56A4-01F4E9081C42}"/>
          </ac:spMkLst>
        </pc:spChg>
        <pc:grpChg chg="add">
          <ac:chgData name="Corina Radu (2117956)" userId="S::2117956@student.uwtsd.ac.uk::a11a7dc7-5565-490f-a8d9-37ef788aa138" providerId="AD" clId="Web-{E4A4689B-BF4A-13FB-CBB4-BC02FED2E72F}" dt="2022-06-16T11:34:56.080" v="153"/>
          <ac:grpSpMkLst>
            <pc:docMk/>
            <pc:sldMk cId="3168312598" sldId="260"/>
            <ac:grpSpMk id="31" creationId="{51D1273B-0B1C-4A09-A98C-FCA884FEFC0F}"/>
          </ac:grpSpMkLst>
        </pc:grpChg>
        <pc:picChg chg="add mod ord">
          <ac:chgData name="Corina Radu (2117956)" userId="S::2117956@student.uwtsd.ac.uk::a11a7dc7-5565-490f-a8d9-37ef788aa138" providerId="AD" clId="Web-{E4A4689B-BF4A-13FB-CBB4-BC02FED2E72F}" dt="2022-06-16T11:34:56.080" v="153"/>
          <ac:picMkLst>
            <pc:docMk/>
            <pc:sldMk cId="3168312598" sldId="260"/>
            <ac:picMk id="4" creationId="{2CA4C9A9-77C0-C87F-5B80-0E5045D4D4CA}"/>
          </ac:picMkLst>
        </pc:picChg>
        <pc:picChg chg="add del">
          <ac:chgData name="Corina Radu (2117956)" userId="S::2117956@student.uwtsd.ac.uk::a11a7dc7-5565-490f-a8d9-37ef788aa138" providerId="AD" clId="Web-{E4A4689B-BF4A-13FB-CBB4-BC02FED2E72F}" dt="2022-06-16T11:34:50.642" v="150"/>
          <ac:picMkLst>
            <pc:docMk/>
            <pc:sldMk cId="3168312598" sldId="260"/>
            <ac:picMk id="16" creationId="{89B894CA-E1CC-47A1-8DE3-57DBCFD39BAE}"/>
          </ac:picMkLst>
        </pc:picChg>
        <pc:cxnChg chg="add del">
          <ac:chgData name="Corina Radu (2117956)" userId="S::2117956@student.uwtsd.ac.uk::a11a7dc7-5565-490f-a8d9-37ef788aa138" providerId="AD" clId="Web-{E4A4689B-BF4A-13FB-CBB4-BC02FED2E72F}" dt="2022-06-16T11:34:40.938" v="148"/>
          <ac:cxnSpMkLst>
            <pc:docMk/>
            <pc:sldMk cId="3168312598" sldId="260"/>
            <ac:cxnSpMk id="13" creationId="{8E0602D6-3A81-42F8-AE67-1BAAFC967CB0}"/>
          </ac:cxnSpMkLst>
        </pc:cxnChg>
        <pc:cxnChg chg="add del">
          <ac:chgData name="Corina Radu (2117956)" userId="S::2117956@student.uwtsd.ac.uk::a11a7dc7-5565-490f-a8d9-37ef788aa138" providerId="AD" clId="Web-{E4A4689B-BF4A-13FB-CBB4-BC02FED2E72F}" dt="2022-06-16T11:34:50.642" v="150"/>
          <ac:cxnSpMkLst>
            <pc:docMk/>
            <pc:sldMk cId="3168312598" sldId="260"/>
            <ac:cxnSpMk id="15" creationId="{E69B7433-B959-40DA-806F-FF95BB380B0C}"/>
          </ac:cxnSpMkLst>
        </pc:cxnChg>
        <pc:cxnChg chg="add">
          <ac:chgData name="Corina Radu (2117956)" userId="S::2117956@student.uwtsd.ac.uk::a11a7dc7-5565-490f-a8d9-37ef788aa138" providerId="AD" clId="Web-{E4A4689B-BF4A-13FB-CBB4-BC02FED2E72F}" dt="2022-06-16T11:34:56.080" v="153"/>
          <ac:cxnSpMkLst>
            <pc:docMk/>
            <pc:sldMk cId="3168312598" sldId="260"/>
            <ac:cxnSpMk id="29" creationId="{699FC3C2-3BB4-435C-9DAE-C3F82D01C8CC}"/>
          </ac:cxnSpMkLst>
        </pc:cxn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191583727" sldId="261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91583727" sldId="261"/>
            <ac:spMk id="2" creationId="{D957E10C-43E4-A0F6-17BC-6D109116CE46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91583727" sldId="261"/>
            <ac:spMk id="3" creationId="{7BD44A11-EFE9-0187-8A59-BF5EED2A78DD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784562872" sldId="262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784562872" sldId="262"/>
            <ac:spMk id="2" creationId="{D3CE4B41-825D-C3DE-F40C-4DB20CDCF94E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784562872" sldId="262"/>
            <ac:spMk id="3" creationId="{91A50EA6-5D70-1CFB-757E-BD189AAB61A4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3547449299" sldId="263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3547449299" sldId="263"/>
            <ac:spMk id="2" creationId="{994580EF-5FB3-049C-8765-812D7A1FA04D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3547449299" sldId="263"/>
            <ac:spMk id="3" creationId="{099DA993-B5D1-6F4F-5DCD-BE7533AF202C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2779051672" sldId="264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2779051672" sldId="264"/>
            <ac:spMk id="2" creationId="{E35444F2-04BE-85D4-5BEE-7C2871206086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2779051672" sldId="264"/>
            <ac:spMk id="3" creationId="{7A8851E4-8978-C86A-FEA2-8377DF17C246}"/>
          </ac:spMkLst>
        </pc:spChg>
      </pc:sldChg>
      <pc:sldMasterChg chg="del delSldLayout">
        <pc:chgData name="Corina Radu (2117956)" userId="S::2117956@student.uwtsd.ac.uk::a11a7dc7-5565-490f-a8d9-37ef788aa138" providerId="AD" clId="Web-{E4A4689B-BF4A-13FB-CBB4-BC02FED2E72F}" dt="2022-06-16T11:04:26.609" v="15"/>
        <pc:sldMasterMkLst>
          <pc:docMk/>
          <pc:sldMasterMk cId="1074077211" sldId="2147483648"/>
        </pc:sldMasterMkLst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4084367143" sldId="2147483649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166033918" sldId="2147483650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972135836" sldId="2147483651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567790356" sldId="2147483652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410336298" sldId="2147483653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203139462" sldId="2147483654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255734486" sldId="2147483655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539700019" sldId="2147483656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537215429" sldId="2147483657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594187028" sldId="2147483658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030581699" sldId="2147483659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05.877" v="17"/>
        <pc:sldMasterMkLst>
          <pc:docMk/>
          <pc:sldMasterMk cId="1157852528" sldId="2147483660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744292110" sldId="214748366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42241489" sldId="214748366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285648029" sldId="214748366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291193034" sldId="214748366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123413508" sldId="214748366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100770252" sldId="214748366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47322968" sldId="214748366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503427194" sldId="214748366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857517950" sldId="214748366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872538466" sldId="214748367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016404899" sldId="214748367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460841952" sldId="214748367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316036047" sldId="214748367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560009904" sldId="214748367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628644831" sldId="214748367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10534929" sldId="214748367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853069410" sldId="2147483677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38.067" v="18"/>
        <pc:sldMasterMkLst>
          <pc:docMk/>
          <pc:sldMasterMk cId="2762855539" sldId="2147483678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370089588" sldId="214748367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37822190" sldId="214748368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467944268" sldId="214748368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4102878619" sldId="214748368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245232217" sldId="214748368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245006710" sldId="214748368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378286268" sldId="214748368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859333505" sldId="214748368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82326206" sldId="214748368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981871643" sldId="214748368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52482071" sldId="214748368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721615914" sldId="214748369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227504978" sldId="214748369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99793165" sldId="214748369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672458280" sldId="214748369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356455719" sldId="214748369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174027397" sldId="2147483695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52.334" v="19"/>
        <pc:sldMasterMkLst>
          <pc:docMk/>
          <pc:sldMasterMk cId="615765017" sldId="2147483696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361747094" sldId="214748369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306798159" sldId="214748369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376041482" sldId="214748369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169976129" sldId="214748370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957233793" sldId="214748370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901507916" sldId="214748370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551789010" sldId="214748370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437490894" sldId="214748370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388516676" sldId="214748370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413014187" sldId="214748370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948960100" sldId="214748370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217268820" sldId="214748370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677097839" sldId="214748370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175746471" sldId="214748371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079160660" sldId="214748371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804084201" sldId="214748371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780304275" sldId="2147483713"/>
          </pc:sldLayoutMkLst>
        </pc:sldLayoutChg>
      </pc:sldMasterChg>
      <pc:sldMasterChg chg="add addSldLayout modSldLayout">
        <pc:chgData name="Corina Radu (2117956)" userId="S::2117956@student.uwtsd.ac.uk::a11a7dc7-5565-490f-a8d9-37ef788aa138" providerId="AD" clId="Web-{E4A4689B-BF4A-13FB-CBB4-BC02FED2E72F}" dt="2022-06-16T11:05:52.334" v="19"/>
        <pc:sldMasterMkLst>
          <pc:docMk/>
          <pc:sldMasterMk cId="3409780481" sldId="2147483714"/>
        </pc:sldMasterMkLst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359064461" sldId="2147483715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754593601" sldId="2147483716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598063073" sldId="2147483717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983172163" sldId="2147483718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4742087" sldId="2147483719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239836486" sldId="2147483720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516854478" sldId="2147483721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789396382" sldId="2147483722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64058720" sldId="2147483723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602939917" sldId="2147483724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553875656" sldId="2147483725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829450128" sldId="2147483726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448721802" sldId="2147483727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89214301" sldId="2147483728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000666512" sldId="2147483729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583239163" sldId="2147483730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600917956" sldId="2147483731"/>
          </pc:sldLayoutMkLst>
        </pc:sldLayoutChg>
      </pc:sldMasterChg>
    </pc:docChg>
  </pc:docChgLst>
  <pc:docChgLst>
    <pc:chgData name="Corina Radu (2117956)" userId="S::2117956@student.uwtsd.ac.uk::a11a7dc7-5565-490f-a8d9-37ef788aa138" providerId="AD" clId="Web-{34AABC71-CEC5-0723-1969-0127A6C45B4A}"/>
    <pc:docChg chg="modSld">
      <pc:chgData name="Corina Radu (2117956)" userId="S::2117956@student.uwtsd.ac.uk::a11a7dc7-5565-490f-a8d9-37ef788aa138" providerId="AD" clId="Web-{34AABC71-CEC5-0723-1969-0127A6C45B4A}" dt="2022-06-16T11:01:06.284" v="95" actId="20577"/>
      <pc:docMkLst>
        <pc:docMk/>
      </pc:docMkLst>
      <pc:sldChg chg="addSp delSp modSp">
        <pc:chgData name="Corina Radu (2117956)" userId="S::2117956@student.uwtsd.ac.uk::a11a7dc7-5565-490f-a8d9-37ef788aa138" providerId="AD" clId="Web-{34AABC71-CEC5-0723-1969-0127A6C45B4A}" dt="2022-06-16T11:01:06.284" v="95" actId="20577"/>
        <pc:sldMkLst>
          <pc:docMk/>
          <pc:sldMk cId="1129205237" sldId="257"/>
        </pc:sldMkLst>
        <pc:spChg chg="del">
          <ac:chgData name="Corina Radu (2117956)" userId="S::2117956@student.uwtsd.ac.uk::a11a7dc7-5565-490f-a8d9-37ef788aa138" providerId="AD" clId="Web-{34AABC71-CEC5-0723-1969-0127A6C45B4A}" dt="2022-06-16T10:54:06.415" v="1"/>
          <ac:spMkLst>
            <pc:docMk/>
            <pc:sldMk cId="1129205237" sldId="257"/>
            <ac:spMk id="3" creationId="{0BC69A63-88F4-7AB1-2ED4-ACE3B4D63D27}"/>
          </ac:spMkLst>
        </pc:spChg>
        <pc:spChg chg="mod">
          <ac:chgData name="Corina Radu (2117956)" userId="S::2117956@student.uwtsd.ac.uk::a11a7dc7-5565-490f-a8d9-37ef788aa138" providerId="AD" clId="Web-{34AABC71-CEC5-0723-1969-0127A6C45B4A}" dt="2022-06-16T11:01:06.284" v="95" actId="20577"/>
          <ac:spMkLst>
            <pc:docMk/>
            <pc:sldMk cId="1129205237" sldId="257"/>
            <ac:spMk id="4" creationId="{B89E0C28-B84D-AE23-8E29-C5A30EA200E6}"/>
          </ac:spMkLst>
        </pc:spChg>
        <pc:spChg chg="add mod">
          <ac:chgData name="Corina Radu (2117956)" userId="S::2117956@student.uwtsd.ac.uk::a11a7dc7-5565-490f-a8d9-37ef788aa138" providerId="AD" clId="Web-{34AABC71-CEC5-0723-1969-0127A6C45B4A}" dt="2022-06-16T10:59:12.031" v="91" actId="1076"/>
          <ac:spMkLst>
            <pc:docMk/>
            <pc:sldMk cId="1129205237" sldId="257"/>
            <ac:spMk id="5" creationId="{BD0F861C-2313-33AB-3AA3-3E9FB60C7359}"/>
          </ac:spMkLst>
        </pc:spChg>
        <pc:picChg chg="mod">
          <ac:chgData name="Corina Radu (2117956)" userId="S::2117956@student.uwtsd.ac.uk::a11a7dc7-5565-490f-a8d9-37ef788aa138" providerId="AD" clId="Web-{34AABC71-CEC5-0723-1969-0127A6C45B4A}" dt="2022-06-16T10:54:28.884" v="3" actId="1076"/>
          <ac:picMkLst>
            <pc:docMk/>
            <pc:sldMk cId="1129205237" sldId="257"/>
            <ac:picMk id="7" creationId="{F5F6D649-C2ED-FD79-B222-88EAC50420C7}"/>
          </ac:picMkLst>
        </pc:picChg>
      </pc:sldChg>
    </pc:docChg>
  </pc:docChgLst>
  <pc:docChgLst>
    <pc:chgData name="Corina Radu (2117956)" userId="S::2117956@student.uwtsd.ac.uk::a11a7dc7-5565-490f-a8d9-37ef788aa138" providerId="AD" clId="Web-{35364D84-9D8E-6F57-745A-A17C665B46C0}"/>
    <pc:docChg chg="modSld">
      <pc:chgData name="Corina Radu (2117956)" userId="S::2117956@student.uwtsd.ac.uk::a11a7dc7-5565-490f-a8d9-37ef788aa138" providerId="AD" clId="Web-{35364D84-9D8E-6F57-745A-A17C665B46C0}" dt="2022-07-10T20:36:02.500" v="2" actId="20577"/>
      <pc:docMkLst>
        <pc:docMk/>
      </pc:docMkLst>
      <pc:sldChg chg="modSp">
        <pc:chgData name="Corina Radu (2117956)" userId="S::2117956@student.uwtsd.ac.uk::a11a7dc7-5565-490f-a8d9-37ef788aa138" providerId="AD" clId="Web-{35364D84-9D8E-6F57-745A-A17C665B46C0}" dt="2022-07-10T20:36:02.500" v="2" actId="20577"/>
        <pc:sldMkLst>
          <pc:docMk/>
          <pc:sldMk cId="2779051672" sldId="264"/>
        </pc:sldMkLst>
        <pc:spChg chg="mod">
          <ac:chgData name="Corina Radu (2117956)" userId="S::2117956@student.uwtsd.ac.uk::a11a7dc7-5565-490f-a8d9-37ef788aa138" providerId="AD" clId="Web-{35364D84-9D8E-6F57-745A-A17C665B46C0}" dt="2022-07-10T20:36:02.500" v="2" actId="20577"/>
          <ac:spMkLst>
            <pc:docMk/>
            <pc:sldMk cId="2779051672" sldId="264"/>
            <ac:spMk id="3" creationId="{7A8851E4-8978-C86A-FEA2-8377DF17C24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72B90-22D3-4DC0-91DB-B7DFA4FE503B}" type="doc">
      <dgm:prSet loTypeId="urn:microsoft.com/office/officeart/2011/layout/HexagonRadial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CD89FA2-E4F0-4E65-9500-BB08D623773A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</a:p>
      </dgm:t>
    </dgm:pt>
    <dgm:pt modelId="{D9E0B612-355C-4CA0-B28E-A09162A88AC1}" type="parTrans" cxnId="{ED3FB743-92C7-4E15-8F74-2559DBACDFB1}">
      <dgm:prSet/>
      <dgm:spPr/>
      <dgm:t>
        <a:bodyPr/>
        <a:lstStyle/>
        <a:p>
          <a:endParaRPr lang="en-GB"/>
        </a:p>
      </dgm:t>
    </dgm:pt>
    <dgm:pt modelId="{9C2C004F-024A-42D1-B9DE-4392C2AB9581}" type="sibTrans" cxnId="{ED3FB743-92C7-4E15-8F74-2559DBACDFB1}">
      <dgm:prSet/>
      <dgm:spPr/>
      <dgm:t>
        <a:bodyPr/>
        <a:lstStyle/>
        <a:p>
          <a:endParaRPr lang="en-GB"/>
        </a:p>
      </dgm:t>
    </dgm:pt>
    <dgm:pt modelId="{BA61CF36-31AA-42C6-B96B-428ED7606B0A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gm:t>
    </dgm:pt>
    <dgm:pt modelId="{5421C183-5F6C-4C6E-A473-B0BE669B6AC1}" type="parTrans" cxnId="{EC302D26-4207-473B-B4DA-965287453F66}">
      <dgm:prSet/>
      <dgm:spPr/>
      <dgm:t>
        <a:bodyPr/>
        <a:lstStyle/>
        <a:p>
          <a:endParaRPr lang="en-GB"/>
        </a:p>
      </dgm:t>
    </dgm:pt>
    <dgm:pt modelId="{3F386BB5-53B3-4D98-8D4E-31F37FB133AA}" type="sibTrans" cxnId="{EC302D26-4207-473B-B4DA-965287453F66}">
      <dgm:prSet/>
      <dgm:spPr/>
      <dgm:t>
        <a:bodyPr/>
        <a:lstStyle/>
        <a:p>
          <a:endParaRPr lang="en-GB"/>
        </a:p>
      </dgm:t>
    </dgm:pt>
    <dgm:pt modelId="{AA8E2DF2-FDC5-42CE-83D8-4694DA7601DA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</a:p>
      </dgm:t>
    </dgm:pt>
    <dgm:pt modelId="{5D980E8E-3686-47A4-B9B1-649B8AFE762A}" type="parTrans" cxnId="{E3F66B16-238E-4E9A-A316-E1377E48CAF0}">
      <dgm:prSet/>
      <dgm:spPr/>
      <dgm:t>
        <a:bodyPr/>
        <a:lstStyle/>
        <a:p>
          <a:endParaRPr lang="en-GB"/>
        </a:p>
      </dgm:t>
    </dgm:pt>
    <dgm:pt modelId="{33139678-A248-4BA8-8DFA-6475FC507002}" type="sibTrans" cxnId="{E3F66B16-238E-4E9A-A316-E1377E48CAF0}">
      <dgm:prSet/>
      <dgm:spPr/>
      <dgm:t>
        <a:bodyPr/>
        <a:lstStyle/>
        <a:p>
          <a:endParaRPr lang="en-GB"/>
        </a:p>
      </dgm:t>
    </dgm:pt>
    <dgm:pt modelId="{42EE679B-D5BE-44F4-9F5A-D090C40A010F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</dgm:t>
    </dgm:pt>
    <dgm:pt modelId="{4A54C7CB-4A22-4F62-815D-C1CB7CF9314E}" type="parTrans" cxnId="{2F470DDA-D7AF-4524-B9F5-9369FAAA7178}">
      <dgm:prSet/>
      <dgm:spPr/>
      <dgm:t>
        <a:bodyPr/>
        <a:lstStyle/>
        <a:p>
          <a:endParaRPr lang="en-GB"/>
        </a:p>
      </dgm:t>
    </dgm:pt>
    <dgm:pt modelId="{74799591-1079-4C83-9766-069C878E70EB}" type="sibTrans" cxnId="{2F470DDA-D7AF-4524-B9F5-9369FAAA7178}">
      <dgm:prSet/>
      <dgm:spPr/>
      <dgm:t>
        <a:bodyPr/>
        <a:lstStyle/>
        <a:p>
          <a:endParaRPr lang="en-GB"/>
        </a:p>
      </dgm:t>
    </dgm:pt>
    <dgm:pt modelId="{91B88B11-841D-4E9A-8BF1-FAC28B75E0DF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</dgm:t>
    </dgm:pt>
    <dgm:pt modelId="{3EF4A5C3-C2F6-4EC5-B2A3-645859428764}" type="parTrans" cxnId="{56C550B9-73E8-42A7-B130-F9B22AFF63CF}">
      <dgm:prSet/>
      <dgm:spPr/>
      <dgm:t>
        <a:bodyPr/>
        <a:lstStyle/>
        <a:p>
          <a:endParaRPr lang="en-GB"/>
        </a:p>
      </dgm:t>
    </dgm:pt>
    <dgm:pt modelId="{89E541AA-D70C-4B80-96EA-88D125178F03}" type="sibTrans" cxnId="{56C550B9-73E8-42A7-B130-F9B22AFF63CF}">
      <dgm:prSet/>
      <dgm:spPr/>
      <dgm:t>
        <a:bodyPr/>
        <a:lstStyle/>
        <a:p>
          <a:endParaRPr lang="en-GB"/>
        </a:p>
      </dgm:t>
    </dgm:pt>
    <dgm:pt modelId="{4DD9D72B-7DED-4411-A25A-10CCD57599D2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</a:p>
      </dgm:t>
    </dgm:pt>
    <dgm:pt modelId="{D8648887-C55B-4F08-8DA4-5C91AE1CEF50}" type="parTrans" cxnId="{FE4454FC-7E46-4B04-B725-65F137AB9B29}">
      <dgm:prSet/>
      <dgm:spPr/>
      <dgm:t>
        <a:bodyPr/>
        <a:lstStyle/>
        <a:p>
          <a:endParaRPr lang="en-GB"/>
        </a:p>
      </dgm:t>
    </dgm:pt>
    <dgm:pt modelId="{01330E60-5484-4D95-8FFA-CD9C08030481}" type="sibTrans" cxnId="{FE4454FC-7E46-4B04-B725-65F137AB9B29}">
      <dgm:prSet/>
      <dgm:spPr/>
      <dgm:t>
        <a:bodyPr/>
        <a:lstStyle/>
        <a:p>
          <a:endParaRPr lang="en-GB"/>
        </a:p>
      </dgm:t>
    </dgm:pt>
    <dgm:pt modelId="{9BD8065F-0745-4B75-95D1-B4C979CD3724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</dgm:t>
    </dgm:pt>
    <dgm:pt modelId="{776BA71B-94F6-4CBE-82F8-49DADC0762D6}" type="parTrans" cxnId="{B9E5782A-F1A3-46B7-BA97-535F886B4D0F}">
      <dgm:prSet/>
      <dgm:spPr/>
      <dgm:t>
        <a:bodyPr/>
        <a:lstStyle/>
        <a:p>
          <a:endParaRPr lang="en-GB"/>
        </a:p>
      </dgm:t>
    </dgm:pt>
    <dgm:pt modelId="{AA20D29A-B569-4BD2-8E61-4CB900DA1EC3}" type="sibTrans" cxnId="{B9E5782A-F1A3-46B7-BA97-535F886B4D0F}">
      <dgm:prSet/>
      <dgm:spPr/>
      <dgm:t>
        <a:bodyPr/>
        <a:lstStyle/>
        <a:p>
          <a:endParaRPr lang="en-GB"/>
        </a:p>
      </dgm:t>
    </dgm:pt>
    <dgm:pt modelId="{D7A71346-2892-4F0B-8C8F-1297D391932B}" type="pres">
      <dgm:prSet presAssocID="{DA272B90-22D3-4DC0-91DB-B7DFA4FE503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A0E729B-C5D7-4B2E-AF3F-9C582A417507}" type="pres">
      <dgm:prSet presAssocID="{8CD89FA2-E4F0-4E65-9500-BB08D623773A}" presName="Parent" presStyleLbl="node0" presStyleIdx="0" presStyleCnt="1">
        <dgm:presLayoutVars>
          <dgm:chMax val="6"/>
          <dgm:chPref val="6"/>
        </dgm:presLayoutVars>
      </dgm:prSet>
      <dgm:spPr/>
    </dgm:pt>
    <dgm:pt modelId="{299A994E-F558-44D5-A611-2911AF8C0633}" type="pres">
      <dgm:prSet presAssocID="{BA61CF36-31AA-42C6-B96B-428ED7606B0A}" presName="Accent1" presStyleCnt="0"/>
      <dgm:spPr/>
    </dgm:pt>
    <dgm:pt modelId="{496FBE2E-3D30-4012-B0A5-6A577E0700AD}" type="pres">
      <dgm:prSet presAssocID="{BA61CF36-31AA-42C6-B96B-428ED7606B0A}" presName="Accent" presStyleLbl="bgShp" presStyleIdx="0" presStyleCnt="6"/>
      <dgm:spPr/>
    </dgm:pt>
    <dgm:pt modelId="{A250D532-9858-4D91-80DF-6D5397204372}" type="pres">
      <dgm:prSet presAssocID="{BA61CF36-31AA-42C6-B96B-428ED7606B0A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88770847-B5BC-42E0-9E76-119518DCE0BF}" type="pres">
      <dgm:prSet presAssocID="{AA8E2DF2-FDC5-42CE-83D8-4694DA7601DA}" presName="Accent2" presStyleCnt="0"/>
      <dgm:spPr/>
    </dgm:pt>
    <dgm:pt modelId="{AF300CAD-3CAC-4FD3-866F-DF8795A89376}" type="pres">
      <dgm:prSet presAssocID="{AA8E2DF2-FDC5-42CE-83D8-4694DA7601DA}" presName="Accent" presStyleLbl="bgShp" presStyleIdx="1" presStyleCnt="6"/>
      <dgm:spPr/>
    </dgm:pt>
    <dgm:pt modelId="{CC539EE5-95A5-4746-9AE3-B16720B80A54}" type="pres">
      <dgm:prSet presAssocID="{AA8E2DF2-FDC5-42CE-83D8-4694DA7601D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8937D630-4708-48CA-B3C5-A94ABBF2BE24}" type="pres">
      <dgm:prSet presAssocID="{42EE679B-D5BE-44F4-9F5A-D090C40A010F}" presName="Accent3" presStyleCnt="0"/>
      <dgm:spPr/>
    </dgm:pt>
    <dgm:pt modelId="{07375801-5050-4E7C-A0B7-844207CC3F2D}" type="pres">
      <dgm:prSet presAssocID="{42EE679B-D5BE-44F4-9F5A-D090C40A010F}" presName="Accent" presStyleLbl="bgShp" presStyleIdx="2" presStyleCnt="6"/>
      <dgm:spPr/>
    </dgm:pt>
    <dgm:pt modelId="{965C0900-69DC-493E-A790-2F3119AD615B}" type="pres">
      <dgm:prSet presAssocID="{42EE679B-D5BE-44F4-9F5A-D090C40A010F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D7344DC0-2BF8-41E6-A5E2-A49BCA0546E1}" type="pres">
      <dgm:prSet presAssocID="{91B88B11-841D-4E9A-8BF1-FAC28B75E0DF}" presName="Accent4" presStyleCnt="0"/>
      <dgm:spPr/>
    </dgm:pt>
    <dgm:pt modelId="{103D8556-D831-483D-BC1B-A77010C39F85}" type="pres">
      <dgm:prSet presAssocID="{91B88B11-841D-4E9A-8BF1-FAC28B75E0DF}" presName="Accent" presStyleLbl="bgShp" presStyleIdx="3" presStyleCnt="6"/>
      <dgm:spPr/>
    </dgm:pt>
    <dgm:pt modelId="{E823401F-1E0A-4F14-BC31-CAB0C0C384D0}" type="pres">
      <dgm:prSet presAssocID="{91B88B11-841D-4E9A-8BF1-FAC28B75E0D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D7037117-EE33-40BD-91C2-214CEBFAD860}" type="pres">
      <dgm:prSet presAssocID="{4DD9D72B-7DED-4411-A25A-10CCD57599D2}" presName="Accent5" presStyleCnt="0"/>
      <dgm:spPr/>
    </dgm:pt>
    <dgm:pt modelId="{B250E3EA-F5B7-4982-B439-F17DF4CD012E}" type="pres">
      <dgm:prSet presAssocID="{4DD9D72B-7DED-4411-A25A-10CCD57599D2}" presName="Accent" presStyleLbl="bgShp" presStyleIdx="4" presStyleCnt="6"/>
      <dgm:spPr/>
    </dgm:pt>
    <dgm:pt modelId="{89CD93C4-834E-4F10-AF78-DDC0B83797B0}" type="pres">
      <dgm:prSet presAssocID="{4DD9D72B-7DED-4411-A25A-10CCD57599D2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90CB8ED9-8030-483F-98DA-A96565862B65}" type="pres">
      <dgm:prSet presAssocID="{9BD8065F-0745-4B75-95D1-B4C979CD3724}" presName="Accent6" presStyleCnt="0"/>
      <dgm:spPr/>
    </dgm:pt>
    <dgm:pt modelId="{9CF5A95B-5C22-4BA4-9066-7B4B87530E02}" type="pres">
      <dgm:prSet presAssocID="{9BD8065F-0745-4B75-95D1-B4C979CD3724}" presName="Accent" presStyleLbl="bgShp" presStyleIdx="5" presStyleCnt="6"/>
      <dgm:spPr/>
    </dgm:pt>
    <dgm:pt modelId="{259F8524-568F-4EFB-A2DD-47DA4FDF2834}" type="pres">
      <dgm:prSet presAssocID="{9BD8065F-0745-4B75-95D1-B4C979CD372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3F66B16-238E-4E9A-A316-E1377E48CAF0}" srcId="{8CD89FA2-E4F0-4E65-9500-BB08D623773A}" destId="{AA8E2DF2-FDC5-42CE-83D8-4694DA7601DA}" srcOrd="1" destOrd="0" parTransId="{5D980E8E-3686-47A4-B9B1-649B8AFE762A}" sibTransId="{33139678-A248-4BA8-8DFA-6475FC507002}"/>
    <dgm:cxn modelId="{EC302D26-4207-473B-B4DA-965287453F66}" srcId="{8CD89FA2-E4F0-4E65-9500-BB08D623773A}" destId="{BA61CF36-31AA-42C6-B96B-428ED7606B0A}" srcOrd="0" destOrd="0" parTransId="{5421C183-5F6C-4C6E-A473-B0BE669B6AC1}" sibTransId="{3F386BB5-53B3-4D98-8D4E-31F37FB133AA}"/>
    <dgm:cxn modelId="{B9E5782A-F1A3-46B7-BA97-535F886B4D0F}" srcId="{8CD89FA2-E4F0-4E65-9500-BB08D623773A}" destId="{9BD8065F-0745-4B75-95D1-B4C979CD3724}" srcOrd="5" destOrd="0" parTransId="{776BA71B-94F6-4CBE-82F8-49DADC0762D6}" sibTransId="{AA20D29A-B569-4BD2-8E61-4CB900DA1EC3}"/>
    <dgm:cxn modelId="{DD6D1D30-89A9-4316-B589-4CF018407ABD}" type="presOf" srcId="{BA61CF36-31AA-42C6-B96B-428ED7606B0A}" destId="{A250D532-9858-4D91-80DF-6D5397204372}" srcOrd="0" destOrd="0" presId="urn:microsoft.com/office/officeart/2011/layout/HexagonRadial"/>
    <dgm:cxn modelId="{ED3FB743-92C7-4E15-8F74-2559DBACDFB1}" srcId="{DA272B90-22D3-4DC0-91DB-B7DFA4FE503B}" destId="{8CD89FA2-E4F0-4E65-9500-BB08D623773A}" srcOrd="0" destOrd="0" parTransId="{D9E0B612-355C-4CA0-B28E-A09162A88AC1}" sibTransId="{9C2C004F-024A-42D1-B9DE-4392C2AB9581}"/>
    <dgm:cxn modelId="{45F58D7A-E83F-4556-8AA5-AE2702F17345}" type="presOf" srcId="{DA272B90-22D3-4DC0-91DB-B7DFA4FE503B}" destId="{D7A71346-2892-4F0B-8C8F-1297D391932B}" srcOrd="0" destOrd="0" presId="urn:microsoft.com/office/officeart/2011/layout/HexagonRadial"/>
    <dgm:cxn modelId="{CE307792-158E-4945-9F3A-CA8F12212A3C}" type="presOf" srcId="{8CD89FA2-E4F0-4E65-9500-BB08D623773A}" destId="{2A0E729B-C5D7-4B2E-AF3F-9C582A417507}" srcOrd="0" destOrd="0" presId="urn:microsoft.com/office/officeart/2011/layout/HexagonRadial"/>
    <dgm:cxn modelId="{9653269C-C8C8-451F-B2EC-39A877605754}" type="presOf" srcId="{4DD9D72B-7DED-4411-A25A-10CCD57599D2}" destId="{89CD93C4-834E-4F10-AF78-DDC0B83797B0}" srcOrd="0" destOrd="0" presId="urn:microsoft.com/office/officeart/2011/layout/HexagonRadial"/>
    <dgm:cxn modelId="{174CBBA1-9B93-48F9-91D0-F93969A878CB}" type="presOf" srcId="{AA8E2DF2-FDC5-42CE-83D8-4694DA7601DA}" destId="{CC539EE5-95A5-4746-9AE3-B16720B80A54}" srcOrd="0" destOrd="0" presId="urn:microsoft.com/office/officeart/2011/layout/HexagonRadial"/>
    <dgm:cxn modelId="{747EABB1-C4B9-4109-8C2A-98E44C614966}" type="presOf" srcId="{9BD8065F-0745-4B75-95D1-B4C979CD3724}" destId="{259F8524-568F-4EFB-A2DD-47DA4FDF2834}" srcOrd="0" destOrd="0" presId="urn:microsoft.com/office/officeart/2011/layout/HexagonRadial"/>
    <dgm:cxn modelId="{7E6B40B6-E5CA-425A-9D9C-FA7BE736CC7F}" type="presOf" srcId="{91B88B11-841D-4E9A-8BF1-FAC28B75E0DF}" destId="{E823401F-1E0A-4F14-BC31-CAB0C0C384D0}" srcOrd="0" destOrd="0" presId="urn:microsoft.com/office/officeart/2011/layout/HexagonRadial"/>
    <dgm:cxn modelId="{56C550B9-73E8-42A7-B130-F9B22AFF63CF}" srcId="{8CD89FA2-E4F0-4E65-9500-BB08D623773A}" destId="{91B88B11-841D-4E9A-8BF1-FAC28B75E0DF}" srcOrd="3" destOrd="0" parTransId="{3EF4A5C3-C2F6-4EC5-B2A3-645859428764}" sibTransId="{89E541AA-D70C-4B80-96EA-88D125178F03}"/>
    <dgm:cxn modelId="{960927CD-1A24-4E66-9424-2B97608390C3}" type="presOf" srcId="{42EE679B-D5BE-44F4-9F5A-D090C40A010F}" destId="{965C0900-69DC-493E-A790-2F3119AD615B}" srcOrd="0" destOrd="0" presId="urn:microsoft.com/office/officeart/2011/layout/HexagonRadial"/>
    <dgm:cxn modelId="{2F470DDA-D7AF-4524-B9F5-9369FAAA7178}" srcId="{8CD89FA2-E4F0-4E65-9500-BB08D623773A}" destId="{42EE679B-D5BE-44F4-9F5A-D090C40A010F}" srcOrd="2" destOrd="0" parTransId="{4A54C7CB-4A22-4F62-815D-C1CB7CF9314E}" sibTransId="{74799591-1079-4C83-9766-069C878E70EB}"/>
    <dgm:cxn modelId="{FE4454FC-7E46-4B04-B725-65F137AB9B29}" srcId="{8CD89FA2-E4F0-4E65-9500-BB08D623773A}" destId="{4DD9D72B-7DED-4411-A25A-10CCD57599D2}" srcOrd="4" destOrd="0" parTransId="{D8648887-C55B-4F08-8DA4-5C91AE1CEF50}" sibTransId="{01330E60-5484-4D95-8FFA-CD9C08030481}"/>
    <dgm:cxn modelId="{606D7809-F024-4F34-8065-3787640A1254}" type="presParOf" srcId="{D7A71346-2892-4F0B-8C8F-1297D391932B}" destId="{2A0E729B-C5D7-4B2E-AF3F-9C582A417507}" srcOrd="0" destOrd="0" presId="urn:microsoft.com/office/officeart/2011/layout/HexagonRadial"/>
    <dgm:cxn modelId="{289E628C-A8C6-48C8-B095-9A158AE612A3}" type="presParOf" srcId="{D7A71346-2892-4F0B-8C8F-1297D391932B}" destId="{299A994E-F558-44D5-A611-2911AF8C0633}" srcOrd="1" destOrd="0" presId="urn:microsoft.com/office/officeart/2011/layout/HexagonRadial"/>
    <dgm:cxn modelId="{91BA73B3-F9FF-489A-BD82-70554056429E}" type="presParOf" srcId="{299A994E-F558-44D5-A611-2911AF8C0633}" destId="{496FBE2E-3D30-4012-B0A5-6A577E0700AD}" srcOrd="0" destOrd="0" presId="urn:microsoft.com/office/officeart/2011/layout/HexagonRadial"/>
    <dgm:cxn modelId="{3BB61FD8-99C2-40B6-A64B-AD4EEB878B60}" type="presParOf" srcId="{D7A71346-2892-4F0B-8C8F-1297D391932B}" destId="{A250D532-9858-4D91-80DF-6D5397204372}" srcOrd="2" destOrd="0" presId="urn:microsoft.com/office/officeart/2011/layout/HexagonRadial"/>
    <dgm:cxn modelId="{AFAA478D-1974-4D10-874E-97831A674865}" type="presParOf" srcId="{D7A71346-2892-4F0B-8C8F-1297D391932B}" destId="{88770847-B5BC-42E0-9E76-119518DCE0BF}" srcOrd="3" destOrd="0" presId="urn:microsoft.com/office/officeart/2011/layout/HexagonRadial"/>
    <dgm:cxn modelId="{E8D9081D-2F32-413E-B372-30068731A402}" type="presParOf" srcId="{88770847-B5BC-42E0-9E76-119518DCE0BF}" destId="{AF300CAD-3CAC-4FD3-866F-DF8795A89376}" srcOrd="0" destOrd="0" presId="urn:microsoft.com/office/officeart/2011/layout/HexagonRadial"/>
    <dgm:cxn modelId="{E463A4A6-3BD1-450D-AF76-757CEC946963}" type="presParOf" srcId="{D7A71346-2892-4F0B-8C8F-1297D391932B}" destId="{CC539EE5-95A5-4746-9AE3-B16720B80A54}" srcOrd="4" destOrd="0" presId="urn:microsoft.com/office/officeart/2011/layout/HexagonRadial"/>
    <dgm:cxn modelId="{2BA96450-A083-4BD0-866A-50E9EFEA10C2}" type="presParOf" srcId="{D7A71346-2892-4F0B-8C8F-1297D391932B}" destId="{8937D630-4708-48CA-B3C5-A94ABBF2BE24}" srcOrd="5" destOrd="0" presId="urn:microsoft.com/office/officeart/2011/layout/HexagonRadial"/>
    <dgm:cxn modelId="{24D7F2E9-6BD8-4277-B41B-CABED987D391}" type="presParOf" srcId="{8937D630-4708-48CA-B3C5-A94ABBF2BE24}" destId="{07375801-5050-4E7C-A0B7-844207CC3F2D}" srcOrd="0" destOrd="0" presId="urn:microsoft.com/office/officeart/2011/layout/HexagonRadial"/>
    <dgm:cxn modelId="{FA938C80-E20D-4DBE-91FD-506374833474}" type="presParOf" srcId="{D7A71346-2892-4F0B-8C8F-1297D391932B}" destId="{965C0900-69DC-493E-A790-2F3119AD615B}" srcOrd="6" destOrd="0" presId="urn:microsoft.com/office/officeart/2011/layout/HexagonRadial"/>
    <dgm:cxn modelId="{DBA41A15-D532-46E7-BA75-2FB4B393FD31}" type="presParOf" srcId="{D7A71346-2892-4F0B-8C8F-1297D391932B}" destId="{D7344DC0-2BF8-41E6-A5E2-A49BCA0546E1}" srcOrd="7" destOrd="0" presId="urn:microsoft.com/office/officeart/2011/layout/HexagonRadial"/>
    <dgm:cxn modelId="{EE2361A9-6543-4C05-9CA5-E34663CB641C}" type="presParOf" srcId="{D7344DC0-2BF8-41E6-A5E2-A49BCA0546E1}" destId="{103D8556-D831-483D-BC1B-A77010C39F85}" srcOrd="0" destOrd="0" presId="urn:microsoft.com/office/officeart/2011/layout/HexagonRadial"/>
    <dgm:cxn modelId="{F76635E8-1CCA-4823-B9B3-142DD832F202}" type="presParOf" srcId="{D7A71346-2892-4F0B-8C8F-1297D391932B}" destId="{E823401F-1E0A-4F14-BC31-CAB0C0C384D0}" srcOrd="8" destOrd="0" presId="urn:microsoft.com/office/officeart/2011/layout/HexagonRadial"/>
    <dgm:cxn modelId="{E3A1093D-1529-43AE-952A-13982AFD9556}" type="presParOf" srcId="{D7A71346-2892-4F0B-8C8F-1297D391932B}" destId="{D7037117-EE33-40BD-91C2-214CEBFAD860}" srcOrd="9" destOrd="0" presId="urn:microsoft.com/office/officeart/2011/layout/HexagonRadial"/>
    <dgm:cxn modelId="{6AE1E08E-D08B-4EA5-9754-F66F1797DC41}" type="presParOf" srcId="{D7037117-EE33-40BD-91C2-214CEBFAD860}" destId="{B250E3EA-F5B7-4982-B439-F17DF4CD012E}" srcOrd="0" destOrd="0" presId="urn:microsoft.com/office/officeart/2011/layout/HexagonRadial"/>
    <dgm:cxn modelId="{481D5B67-194A-4719-9ACE-A1FB5C81F7AF}" type="presParOf" srcId="{D7A71346-2892-4F0B-8C8F-1297D391932B}" destId="{89CD93C4-834E-4F10-AF78-DDC0B83797B0}" srcOrd="10" destOrd="0" presId="urn:microsoft.com/office/officeart/2011/layout/HexagonRadial"/>
    <dgm:cxn modelId="{9114298B-9C41-495B-8D2B-3B681A9BE83F}" type="presParOf" srcId="{D7A71346-2892-4F0B-8C8F-1297D391932B}" destId="{90CB8ED9-8030-483F-98DA-A96565862B65}" srcOrd="11" destOrd="0" presId="urn:microsoft.com/office/officeart/2011/layout/HexagonRadial"/>
    <dgm:cxn modelId="{06691E08-6359-4112-AF04-D8BCC23A9AF8}" type="presParOf" srcId="{90CB8ED9-8030-483F-98DA-A96565862B65}" destId="{9CF5A95B-5C22-4BA4-9066-7B4B87530E02}" srcOrd="0" destOrd="0" presId="urn:microsoft.com/office/officeart/2011/layout/HexagonRadial"/>
    <dgm:cxn modelId="{7B6767BA-C650-4B0E-9E07-43A1BDE69B6C}" type="presParOf" srcId="{D7A71346-2892-4F0B-8C8F-1297D391932B}" destId="{259F8524-568F-4EFB-A2DD-47DA4FDF2834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EB381D-B7F5-4273-9F3C-2E54F9CC833E}" type="doc">
      <dgm:prSet loTypeId="urn:microsoft.com/office/officeart/2005/8/layout/h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F198E0A-9837-419B-89C2-D30ED6414F4A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Plus</a:t>
          </a:r>
        </a:p>
        <a:p>
          <a:r>
            <a:rPr lang="en-GB" dirty="0"/>
            <a:t>(0 to 5)</a:t>
          </a:r>
        </a:p>
      </dgm:t>
    </dgm:pt>
    <dgm:pt modelId="{80FEA0A2-8B32-40F2-939F-0BB60FF2E145}" type="parTrans" cxnId="{F66F5E3F-3A69-48AF-BD2A-1D19F2D934BB}">
      <dgm:prSet/>
      <dgm:spPr/>
      <dgm:t>
        <a:bodyPr/>
        <a:lstStyle/>
        <a:p>
          <a:endParaRPr lang="en-GB"/>
        </a:p>
      </dgm:t>
    </dgm:pt>
    <dgm:pt modelId="{D2D23F52-0A66-4110-8229-01573F37265A}" type="sibTrans" cxnId="{F66F5E3F-3A69-48AF-BD2A-1D19F2D934BB}">
      <dgm:prSet/>
      <dgm:spPr/>
      <dgm:t>
        <a:bodyPr/>
        <a:lstStyle/>
        <a:p>
          <a:endParaRPr lang="en-GB"/>
        </a:p>
      </dgm:t>
    </dgm:pt>
    <dgm:pt modelId="{02F0F160-C12B-4861-BAC7-10D86E61ECD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Arial"/>
              <a:cs typeface="Arial"/>
            </a:rPr>
            <a:t>Offering the staff, a reward system.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</a:p>
      </dgm:t>
    </dgm:pt>
    <dgm:pt modelId="{3C0BEA3E-66D9-4FBC-AEF0-F5506951793E}" type="parTrans" cxnId="{9871BEF4-78C1-4D0A-84AD-84E62F2D5B8F}">
      <dgm:prSet/>
      <dgm:spPr/>
      <dgm:t>
        <a:bodyPr/>
        <a:lstStyle/>
        <a:p>
          <a:endParaRPr lang="en-GB"/>
        </a:p>
      </dgm:t>
    </dgm:pt>
    <dgm:pt modelId="{03F7E7AD-DC14-43D3-BCC2-6B075D4E09B3}" type="sibTrans" cxnId="{9871BEF4-78C1-4D0A-84AD-84E62F2D5B8F}">
      <dgm:prSet/>
      <dgm:spPr/>
      <dgm:t>
        <a:bodyPr/>
        <a:lstStyle/>
        <a:p>
          <a:endParaRPr lang="en-GB"/>
        </a:p>
      </dgm:t>
    </dgm:pt>
    <dgm:pt modelId="{FF8180A1-FC92-4D7C-9BC4-425492806EA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 rtl="0"/>
          <a:r>
            <a:rPr lang="en-GB" sz="1400" dirty="0">
              <a:latin typeface="Arial"/>
              <a:cs typeface="Arial"/>
            </a:rPr>
            <a:t>Providing staff flexibility of time.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dirty="0">
            <a:solidFill>
              <a:schemeClr val="accent1"/>
            </a:solidFill>
            <a:latin typeface="Arial"/>
            <a:cs typeface="Arial"/>
          </a:endParaRPr>
        </a:p>
      </dgm:t>
    </dgm:pt>
    <dgm:pt modelId="{B1A5E18E-95C7-4C15-88AE-9D9EDE9E9229}" type="parTrans" cxnId="{FE5B3882-0DB7-4B99-9C18-05D9E3CAFC16}">
      <dgm:prSet/>
      <dgm:spPr/>
      <dgm:t>
        <a:bodyPr/>
        <a:lstStyle/>
        <a:p>
          <a:endParaRPr lang="en-GB"/>
        </a:p>
      </dgm:t>
    </dgm:pt>
    <dgm:pt modelId="{2E5A74A7-77C0-471C-AD0C-64D7F90B720D}" type="sibTrans" cxnId="{FE5B3882-0DB7-4B99-9C18-05D9E3CAFC16}">
      <dgm:prSet/>
      <dgm:spPr/>
      <dgm:t>
        <a:bodyPr/>
        <a:lstStyle/>
        <a:p>
          <a:endParaRPr lang="en-GB"/>
        </a:p>
      </dgm:t>
    </dgm:pt>
    <dgm:pt modelId="{4DA27735-29EF-4B43-9535-86B72FC28E8B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Minus</a:t>
          </a:r>
        </a:p>
        <a:p>
          <a:r>
            <a:rPr lang="en-GB" dirty="0"/>
            <a:t>(-1 to -5)</a:t>
          </a:r>
        </a:p>
      </dgm:t>
    </dgm:pt>
    <dgm:pt modelId="{9E0B1746-84A8-4498-948C-4CB0D1D93D9B}" type="parTrans" cxnId="{525CE895-33DF-4E7A-A657-0E3B4DCBFB2D}">
      <dgm:prSet/>
      <dgm:spPr/>
      <dgm:t>
        <a:bodyPr/>
        <a:lstStyle/>
        <a:p>
          <a:endParaRPr lang="en-GB"/>
        </a:p>
      </dgm:t>
    </dgm:pt>
    <dgm:pt modelId="{0E8DBFF8-E21E-4E61-8156-3D2C41EDC854}" type="sibTrans" cxnId="{525CE895-33DF-4E7A-A657-0E3B4DCBFB2D}">
      <dgm:prSet/>
      <dgm:spPr/>
      <dgm:t>
        <a:bodyPr/>
        <a:lstStyle/>
        <a:p>
          <a:endParaRPr lang="en-GB"/>
        </a:p>
      </dgm:t>
    </dgm:pt>
    <dgm:pt modelId="{83B1CE64-67B3-4CA7-B99D-4DB9231E5C8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r>
            <a:rPr lang="en-GB" sz="1400" dirty="0">
              <a:latin typeface="Arial"/>
              <a:cs typeface="Arial"/>
            </a:rPr>
            <a:t>Financial.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-4</a:t>
          </a:r>
        </a:p>
      </dgm:t>
    </dgm:pt>
    <dgm:pt modelId="{B9A09DA4-8E4E-4841-BB24-64B4000B8B3E}" type="parTrans" cxnId="{ADE17A18-2833-4942-A294-688FF735769E}">
      <dgm:prSet/>
      <dgm:spPr/>
      <dgm:t>
        <a:bodyPr/>
        <a:lstStyle/>
        <a:p>
          <a:endParaRPr lang="en-GB"/>
        </a:p>
      </dgm:t>
    </dgm:pt>
    <dgm:pt modelId="{8126C484-AD39-4026-A59E-3C0D43A1C639}" type="sibTrans" cxnId="{ADE17A18-2833-4942-A294-688FF735769E}">
      <dgm:prSet/>
      <dgm:spPr/>
      <dgm:t>
        <a:bodyPr/>
        <a:lstStyle/>
        <a:p>
          <a:endParaRPr lang="en-GB"/>
        </a:p>
      </dgm:t>
    </dgm:pt>
    <dgm:pt modelId="{C318E5FA-0C50-4D49-BFF7-B4C5D3EDBF4A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Interesting</a:t>
          </a:r>
        </a:p>
        <a:p>
          <a:r>
            <a:rPr lang="en-GB" dirty="0"/>
            <a:t>(0 to 5)</a:t>
          </a:r>
        </a:p>
      </dgm:t>
    </dgm:pt>
    <dgm:pt modelId="{3F33E2BA-FA4C-4A68-88C6-845E3E211C4C}" type="parTrans" cxnId="{D56596BE-C945-42F5-8040-98AEC8FB7288}">
      <dgm:prSet/>
      <dgm:spPr/>
      <dgm:t>
        <a:bodyPr/>
        <a:lstStyle/>
        <a:p>
          <a:endParaRPr lang="en-GB"/>
        </a:p>
      </dgm:t>
    </dgm:pt>
    <dgm:pt modelId="{8003864F-5A63-417A-AC73-30F14EE73E2B}" type="sibTrans" cxnId="{D56596BE-C945-42F5-8040-98AEC8FB7288}">
      <dgm:prSet/>
      <dgm:spPr/>
      <dgm:t>
        <a:bodyPr/>
        <a:lstStyle/>
        <a:p>
          <a:endParaRPr lang="en-GB"/>
        </a:p>
      </dgm:t>
    </dgm:pt>
    <dgm:pt modelId="{270B48E2-FAB8-490B-95EB-642DEE942A8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Arial"/>
              <a:cs typeface="Arial"/>
            </a:rPr>
            <a:t>Reducing the workload.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dirty="0">
            <a:solidFill>
              <a:schemeClr val="accent1"/>
            </a:solidFill>
            <a:latin typeface="Arial"/>
            <a:cs typeface="Arial"/>
          </a:endParaRPr>
        </a:p>
      </dgm:t>
    </dgm:pt>
    <dgm:pt modelId="{DA07A131-68A7-4E37-B065-DB9C0B8118DD}" type="parTrans" cxnId="{9A0962A3-E2AB-41E4-ACB3-63B32C37A149}">
      <dgm:prSet/>
      <dgm:spPr/>
      <dgm:t>
        <a:bodyPr/>
        <a:lstStyle/>
        <a:p>
          <a:endParaRPr lang="en-GB"/>
        </a:p>
      </dgm:t>
    </dgm:pt>
    <dgm:pt modelId="{65353340-2933-4307-A31F-B97485B60D41}" type="sibTrans" cxnId="{9A0962A3-E2AB-41E4-ACB3-63B32C37A149}">
      <dgm:prSet/>
      <dgm:spPr/>
      <dgm:t>
        <a:bodyPr/>
        <a:lstStyle/>
        <a:p>
          <a:endParaRPr lang="en-GB"/>
        </a:p>
      </dgm:t>
    </dgm:pt>
    <dgm:pt modelId="{AC127473-1B16-49EA-900F-B31EFCE5217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AAEADE-3231-441F-91B8-F473A2A59479}" type="parTrans" cxnId="{3F675385-3F0B-410E-B6D1-3FF6633CEE9B}">
      <dgm:prSet/>
      <dgm:spPr/>
      <dgm:t>
        <a:bodyPr/>
        <a:lstStyle/>
        <a:p>
          <a:endParaRPr lang="en-GB"/>
        </a:p>
      </dgm:t>
    </dgm:pt>
    <dgm:pt modelId="{BBA4A628-0C46-4DC0-BAF9-D24A29C942E7}" type="sibTrans" cxnId="{3F675385-3F0B-410E-B6D1-3FF6633CEE9B}">
      <dgm:prSet/>
      <dgm:spPr/>
      <dgm:t>
        <a:bodyPr/>
        <a:lstStyle/>
        <a:p>
          <a:endParaRPr lang="en-GB"/>
        </a:p>
      </dgm:t>
    </dgm:pt>
    <dgm:pt modelId="{2F7FF892-6D4D-4ABB-829F-B8A265A0E6B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r>
            <a:rPr lang="en-GB" sz="1400" dirty="0">
              <a:latin typeface="Arial"/>
              <a:cs typeface="Arial"/>
            </a:rPr>
            <a:t>Not sufficient staff.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-3</a:t>
          </a:r>
        </a:p>
      </dgm:t>
    </dgm:pt>
    <dgm:pt modelId="{C9DE8814-F65F-449E-B69B-60468396ED23}" type="parTrans" cxnId="{834D3527-566F-406C-8C5B-9F5E4D9292FD}">
      <dgm:prSet/>
      <dgm:spPr/>
      <dgm:t>
        <a:bodyPr/>
        <a:lstStyle/>
        <a:p>
          <a:endParaRPr lang="en-GB"/>
        </a:p>
      </dgm:t>
    </dgm:pt>
    <dgm:pt modelId="{9EBC5D7A-DBCC-4E97-8769-E11B2ACAB4DF}" type="sibTrans" cxnId="{834D3527-566F-406C-8C5B-9F5E4D9292FD}">
      <dgm:prSet/>
      <dgm:spPr/>
      <dgm:t>
        <a:bodyPr/>
        <a:lstStyle/>
        <a:p>
          <a:endParaRPr lang="en-GB"/>
        </a:p>
      </dgm:t>
    </dgm:pt>
    <dgm:pt modelId="{301E9F94-AE16-4DAA-99BC-17955D49542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DFFE61-8ED2-42DB-98D9-A2E7C3FE5AF2}" type="parTrans" cxnId="{823D28D8-755D-454E-A4C8-577216EE9A15}">
      <dgm:prSet/>
      <dgm:spPr/>
      <dgm:t>
        <a:bodyPr/>
        <a:lstStyle/>
        <a:p>
          <a:endParaRPr lang="en-GB"/>
        </a:p>
      </dgm:t>
    </dgm:pt>
    <dgm:pt modelId="{444C2F45-D7F5-421B-9B2D-70126AC9F077}" type="sibTrans" cxnId="{823D28D8-755D-454E-A4C8-577216EE9A15}">
      <dgm:prSet/>
      <dgm:spPr/>
      <dgm:t>
        <a:bodyPr/>
        <a:lstStyle/>
        <a:p>
          <a:endParaRPr lang="en-GB"/>
        </a:p>
      </dgm:t>
    </dgm:pt>
    <dgm:pt modelId="{6C65470A-B7DB-4ABF-8CE9-D042483D696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474AE-AE8B-4C11-811A-DDB2F265D283}" type="parTrans" cxnId="{8F6E9B58-CDC8-4B3F-96AC-CB17D32340BC}">
      <dgm:prSet/>
      <dgm:spPr/>
      <dgm:t>
        <a:bodyPr/>
        <a:lstStyle/>
        <a:p>
          <a:endParaRPr lang="en-GB"/>
        </a:p>
      </dgm:t>
    </dgm:pt>
    <dgm:pt modelId="{39C4D1DE-E73E-489B-9AAC-7B7D08B88B33}" type="sibTrans" cxnId="{8F6E9B58-CDC8-4B3F-96AC-CB17D32340BC}">
      <dgm:prSet/>
      <dgm:spPr/>
      <dgm:t>
        <a:bodyPr/>
        <a:lstStyle/>
        <a:p>
          <a:endParaRPr lang="en-GB"/>
        </a:p>
      </dgm:t>
    </dgm:pt>
    <dgm:pt modelId="{B859E0BA-361F-43B1-B72D-A46A7932DCA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0AC3CC-805D-423E-9139-DE605432B167}" type="parTrans" cxnId="{1EA38276-9B77-4B29-868C-7A4347D9481C}">
      <dgm:prSet/>
      <dgm:spPr/>
      <dgm:t>
        <a:bodyPr/>
        <a:lstStyle/>
        <a:p>
          <a:endParaRPr lang="en-GB"/>
        </a:p>
      </dgm:t>
    </dgm:pt>
    <dgm:pt modelId="{3B57641D-2A2C-42D3-9AF7-3FB189F549BC}" type="sibTrans" cxnId="{1EA38276-9B77-4B29-868C-7A4347D9481C}">
      <dgm:prSet/>
      <dgm:spPr/>
      <dgm:t>
        <a:bodyPr/>
        <a:lstStyle/>
        <a:p>
          <a:endParaRPr lang="en-GB"/>
        </a:p>
      </dgm:t>
    </dgm:pt>
    <dgm:pt modelId="{821BAC48-E0AC-4365-8306-43A87B9BCF24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/>
              <a:cs typeface="Arial"/>
            </a:rPr>
            <a:t>having a home/work balance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</dgm:t>
    </dgm:pt>
    <dgm:pt modelId="{96504493-B196-42F0-B2A2-AD62C93CDE04}" type="sibTrans" cxnId="{3291C408-6C9E-4A54-998E-1F730DFC6600}">
      <dgm:prSet/>
      <dgm:spPr/>
      <dgm:t>
        <a:bodyPr/>
        <a:lstStyle/>
        <a:p>
          <a:endParaRPr lang="en-GB"/>
        </a:p>
      </dgm:t>
    </dgm:pt>
    <dgm:pt modelId="{FF377B57-6516-4ACA-9608-5A7A597A3DA9}" type="parTrans" cxnId="{3291C408-6C9E-4A54-998E-1F730DFC6600}">
      <dgm:prSet/>
      <dgm:spPr/>
      <dgm:t>
        <a:bodyPr/>
        <a:lstStyle/>
        <a:p>
          <a:endParaRPr lang="en-GB"/>
        </a:p>
      </dgm:t>
    </dgm:pt>
    <dgm:pt modelId="{27688B0D-9670-42C8-8716-83CA48EDA21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Bigger cost hiring through an agency.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+4</a:t>
          </a:r>
        </a:p>
      </dgm:t>
    </dgm:pt>
    <dgm:pt modelId="{DF3953D6-47EE-4495-B522-16083317E3AB}" type="parTrans" cxnId="{305DADF2-DB35-432F-8571-CDB0C6DD6EE4}">
      <dgm:prSet/>
      <dgm:spPr/>
      <dgm:t>
        <a:bodyPr/>
        <a:lstStyle/>
        <a:p>
          <a:endParaRPr lang="en-GB"/>
        </a:p>
      </dgm:t>
    </dgm:pt>
    <dgm:pt modelId="{3B0E2E35-6692-4ED0-A4CA-F0DE16EC57C6}" type="sibTrans" cxnId="{305DADF2-DB35-432F-8571-CDB0C6DD6EE4}">
      <dgm:prSet/>
      <dgm:spPr/>
      <dgm:t>
        <a:bodyPr/>
        <a:lstStyle/>
        <a:p>
          <a:endParaRPr lang="en-GB"/>
        </a:p>
      </dgm:t>
    </dgm:pt>
    <dgm:pt modelId="{E4737F1D-81F9-4C24-B72F-C78159268BCC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893A63-D4E3-4B56-BDDC-9E7371859EF4}" type="parTrans" cxnId="{00E396CE-4316-425F-96A7-415FE7D7BF9C}">
      <dgm:prSet/>
      <dgm:spPr/>
      <dgm:t>
        <a:bodyPr/>
        <a:lstStyle/>
        <a:p>
          <a:endParaRPr lang="en-GB"/>
        </a:p>
      </dgm:t>
    </dgm:pt>
    <dgm:pt modelId="{2F736BAD-85FC-4F7E-A21C-479B8C94A463}" type="sibTrans" cxnId="{00E396CE-4316-425F-96A7-415FE7D7BF9C}">
      <dgm:prSet/>
      <dgm:spPr/>
      <dgm:t>
        <a:bodyPr/>
        <a:lstStyle/>
        <a:p>
          <a:endParaRPr lang="en-GB"/>
        </a:p>
      </dgm:t>
    </dgm:pt>
    <dgm:pt modelId="{8EEAAD73-A828-4F11-8306-F14CCAB851B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4FDB76-D1C0-4D12-AE34-B7AC956A61DE}" type="parTrans" cxnId="{66260419-9FC4-4E3D-85E2-9C22B19D71C2}">
      <dgm:prSet/>
      <dgm:spPr/>
      <dgm:t>
        <a:bodyPr/>
        <a:lstStyle/>
        <a:p>
          <a:endParaRPr lang="en-GB"/>
        </a:p>
      </dgm:t>
    </dgm:pt>
    <dgm:pt modelId="{5528B3FF-38B6-4322-BF95-364B108B9EB0}" type="sibTrans" cxnId="{66260419-9FC4-4E3D-85E2-9C22B19D71C2}">
      <dgm:prSet/>
      <dgm:spPr/>
      <dgm:t>
        <a:bodyPr/>
        <a:lstStyle/>
        <a:p>
          <a:endParaRPr lang="en-GB"/>
        </a:p>
      </dgm:t>
    </dgm:pt>
    <dgm:pt modelId="{C9418F68-6FCD-4CCF-A8EB-AC095B6CBBC1}">
      <dgm:prSet phldr="0" custT="1"/>
      <dgm:spPr/>
      <dgm:t>
        <a:bodyPr/>
        <a:lstStyle/>
        <a:p>
          <a:pPr rtl="0"/>
          <a:r>
            <a:rPr lang="en-GB" sz="1400" dirty="0">
              <a:latin typeface="Arial"/>
              <a:cs typeface="Arial"/>
            </a:rPr>
            <a:t> Not enough staff to cover shifts</a:t>
          </a:r>
          <a:r>
            <a:rPr lang="en-GB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-4</a:t>
          </a:r>
          <a:endParaRPr lang="en-GB" b="1" dirty="0">
            <a:solidFill>
              <a:schemeClr val="accent1"/>
            </a:solidFill>
          </a:endParaRPr>
        </a:p>
      </dgm:t>
    </dgm:pt>
    <dgm:pt modelId="{1FE320CA-7A8B-4BF2-BA8B-AD0136B430EE}" type="parTrans" cxnId="{5E6285FE-343E-44F0-9133-9DC853E4B4EA}">
      <dgm:prSet/>
      <dgm:spPr/>
      <dgm:t>
        <a:bodyPr/>
        <a:lstStyle/>
        <a:p>
          <a:endParaRPr lang="en-GB"/>
        </a:p>
      </dgm:t>
    </dgm:pt>
    <dgm:pt modelId="{B4F4FACA-A8C6-49E3-B740-838A1566F7C8}" type="sibTrans" cxnId="{5E6285FE-343E-44F0-9133-9DC853E4B4EA}">
      <dgm:prSet/>
      <dgm:spPr/>
      <dgm:t>
        <a:bodyPr/>
        <a:lstStyle/>
        <a:p>
          <a:endParaRPr lang="en-GB"/>
        </a:p>
      </dgm:t>
    </dgm:pt>
    <dgm:pt modelId="{48A60543-E035-4013-ACB9-173464DB7A34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endParaRPr lang="en-GB" sz="1400">
            <a:latin typeface="Arial"/>
            <a:cs typeface="Arial"/>
          </a:endParaRPr>
        </a:p>
      </dgm:t>
    </dgm:pt>
    <dgm:pt modelId="{A5341AD7-F999-4FF2-9089-E761A7E3A0EB}" type="parTrans" cxnId="{E6981E1D-61D4-45E2-9108-546EAE423E65}">
      <dgm:prSet/>
      <dgm:spPr/>
      <dgm:t>
        <a:bodyPr/>
        <a:lstStyle/>
        <a:p>
          <a:endParaRPr lang="en-GB"/>
        </a:p>
      </dgm:t>
    </dgm:pt>
    <dgm:pt modelId="{267622E2-D4B4-4DFB-89A0-AF790A37D688}" type="sibTrans" cxnId="{E6981E1D-61D4-45E2-9108-546EAE423E65}">
      <dgm:prSet/>
      <dgm:spPr/>
      <dgm:t>
        <a:bodyPr/>
        <a:lstStyle/>
        <a:p>
          <a:endParaRPr lang="en-GB"/>
        </a:p>
      </dgm:t>
    </dgm:pt>
    <dgm:pt modelId="{E2CF4F85-BC7B-4BD3-8AB6-609715A18283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various sources of motivation for employees.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</dgm:t>
    </dgm:pt>
    <dgm:pt modelId="{2019492C-BAD5-4484-8AD1-21C168768AAD}" type="parTrans" cxnId="{300F8A19-F843-4632-A9E5-49D423E47DAE}">
      <dgm:prSet/>
      <dgm:spPr/>
      <dgm:t>
        <a:bodyPr/>
        <a:lstStyle/>
        <a:p>
          <a:endParaRPr lang="en-GB"/>
        </a:p>
      </dgm:t>
    </dgm:pt>
    <dgm:pt modelId="{25149C93-E4EB-41EF-82BD-2A0521D3BF4B}" type="sibTrans" cxnId="{300F8A19-F843-4632-A9E5-49D423E47DAE}">
      <dgm:prSet/>
      <dgm:spPr/>
      <dgm:t>
        <a:bodyPr/>
        <a:lstStyle/>
        <a:p>
          <a:endParaRPr lang="en-GB"/>
        </a:p>
      </dgm:t>
    </dgm:pt>
    <dgm:pt modelId="{453FE1CD-8043-46E6-ABC0-E9117776E2CE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6E2567-11FA-4525-8FA8-CB4887A13825}" type="sibTrans" cxnId="{0276E944-5DF8-4ECA-A24B-87BAE41DB36B}">
      <dgm:prSet/>
      <dgm:spPr/>
      <dgm:t>
        <a:bodyPr/>
        <a:lstStyle/>
        <a:p>
          <a:endParaRPr lang="en-GB"/>
        </a:p>
      </dgm:t>
    </dgm:pt>
    <dgm:pt modelId="{A5CD9119-F188-4067-BDEC-68EEA4D6277E}" type="parTrans" cxnId="{0276E944-5DF8-4ECA-A24B-87BAE41DB36B}">
      <dgm:prSet/>
      <dgm:spPr/>
      <dgm:t>
        <a:bodyPr/>
        <a:lstStyle/>
        <a:p>
          <a:endParaRPr lang="en-GB"/>
        </a:p>
      </dgm:t>
    </dgm:pt>
    <dgm:pt modelId="{BC569A44-D089-4EAD-A1BB-18EA5EE042D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108A18-DFD2-43D1-BC41-C26C750226D0}" type="parTrans" cxnId="{2D7C80B1-88C4-49D6-A2E6-F05D696C68C5}">
      <dgm:prSet/>
      <dgm:spPr/>
      <dgm:t>
        <a:bodyPr/>
        <a:lstStyle/>
        <a:p>
          <a:endParaRPr lang="en-GB"/>
        </a:p>
      </dgm:t>
    </dgm:pt>
    <dgm:pt modelId="{076719C7-B3FB-4E34-9DEE-02662448F5D6}" type="sibTrans" cxnId="{2D7C80B1-88C4-49D6-A2E6-F05D696C68C5}">
      <dgm:prSet/>
      <dgm:spPr/>
      <dgm:t>
        <a:bodyPr/>
        <a:lstStyle/>
        <a:p>
          <a:endParaRPr lang="en-GB"/>
        </a:p>
      </dgm:t>
    </dgm:pt>
    <dgm:pt modelId="{558DF26B-0FF5-4E0F-8696-6DFD40F04313}" type="pres">
      <dgm:prSet presAssocID="{84EB381D-B7F5-4273-9F3C-2E54F9CC833E}" presName="Name0" presStyleCnt="0">
        <dgm:presLayoutVars>
          <dgm:dir/>
          <dgm:animLvl val="lvl"/>
          <dgm:resizeHandles val="exact"/>
        </dgm:presLayoutVars>
      </dgm:prSet>
      <dgm:spPr/>
    </dgm:pt>
    <dgm:pt modelId="{9D01FC75-C7FB-456B-8246-A2AF71058228}" type="pres">
      <dgm:prSet presAssocID="{AF198E0A-9837-419B-89C2-D30ED6414F4A}" presName="composite" presStyleCnt="0"/>
      <dgm:spPr/>
    </dgm:pt>
    <dgm:pt modelId="{7A97727F-6D90-48BB-BC66-B334822CD929}" type="pres">
      <dgm:prSet presAssocID="{AF198E0A-9837-419B-89C2-D30ED6414F4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311CB44-7A07-473F-B481-07D8277BB117}" type="pres">
      <dgm:prSet presAssocID="{AF198E0A-9837-419B-89C2-D30ED6414F4A}" presName="desTx" presStyleLbl="alignAccFollowNode1" presStyleIdx="0" presStyleCnt="3">
        <dgm:presLayoutVars>
          <dgm:bulletEnabled val="1"/>
        </dgm:presLayoutVars>
      </dgm:prSet>
      <dgm:spPr/>
    </dgm:pt>
    <dgm:pt modelId="{50D7F78A-D236-44C2-9CCF-29E03B658B10}" type="pres">
      <dgm:prSet presAssocID="{D2D23F52-0A66-4110-8229-01573F37265A}" presName="space" presStyleCnt="0"/>
      <dgm:spPr/>
    </dgm:pt>
    <dgm:pt modelId="{B221F1F3-663E-4871-9700-9019327F5AE8}" type="pres">
      <dgm:prSet presAssocID="{4DA27735-29EF-4B43-9535-86B72FC28E8B}" presName="composite" presStyleCnt="0"/>
      <dgm:spPr/>
    </dgm:pt>
    <dgm:pt modelId="{3758865A-F5BE-432B-BC83-960DC7EF05C9}" type="pres">
      <dgm:prSet presAssocID="{4DA27735-29EF-4B43-9535-86B72FC28E8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B7655C7-41EF-4F17-9D69-A8EF195B3348}" type="pres">
      <dgm:prSet presAssocID="{4DA27735-29EF-4B43-9535-86B72FC28E8B}" presName="desTx" presStyleLbl="alignAccFollowNode1" presStyleIdx="1" presStyleCnt="3">
        <dgm:presLayoutVars>
          <dgm:bulletEnabled val="1"/>
        </dgm:presLayoutVars>
      </dgm:prSet>
      <dgm:spPr/>
    </dgm:pt>
    <dgm:pt modelId="{C6F00411-F174-49D8-9DE1-2C5256D096FB}" type="pres">
      <dgm:prSet presAssocID="{0E8DBFF8-E21E-4E61-8156-3D2C41EDC854}" presName="space" presStyleCnt="0"/>
      <dgm:spPr/>
    </dgm:pt>
    <dgm:pt modelId="{81AFA107-1CCC-411D-94C8-B253FE4D41A4}" type="pres">
      <dgm:prSet presAssocID="{C318E5FA-0C50-4D49-BFF7-B4C5D3EDBF4A}" presName="composite" presStyleCnt="0"/>
      <dgm:spPr/>
    </dgm:pt>
    <dgm:pt modelId="{B400E96B-8D77-4846-82DB-688FA8D0DDC4}" type="pres">
      <dgm:prSet presAssocID="{C318E5FA-0C50-4D49-BFF7-B4C5D3EDBF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199D039-2694-4971-9AF5-20A07793C4C7}" type="pres">
      <dgm:prSet presAssocID="{C318E5FA-0C50-4D49-BFF7-B4C5D3EDBF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3291C408-6C9E-4A54-998E-1F730DFC6600}" srcId="{C318E5FA-0C50-4D49-BFF7-B4C5D3EDBF4A}" destId="{821BAC48-E0AC-4365-8306-43A87B9BCF24}" srcOrd="3" destOrd="0" parTransId="{FF377B57-6516-4ACA-9608-5A7A597A3DA9}" sibTransId="{96504493-B196-42F0-B2A2-AD62C93CDE04}"/>
    <dgm:cxn modelId="{D9A3A50D-A666-4A16-84B6-43AB66EC3724}" type="presOf" srcId="{270B48E2-FAB8-490B-95EB-642DEE942A8F}" destId="{5311CB44-7A07-473F-B481-07D8277BB117}" srcOrd="0" destOrd="5" presId="urn:microsoft.com/office/officeart/2005/8/layout/hList1"/>
    <dgm:cxn modelId="{285AFC10-0033-4B68-A1FD-C87A12B01DCA}" type="presOf" srcId="{AF198E0A-9837-419B-89C2-D30ED6414F4A}" destId="{7A97727F-6D90-48BB-BC66-B334822CD929}" srcOrd="0" destOrd="0" presId="urn:microsoft.com/office/officeart/2005/8/layout/hList1"/>
    <dgm:cxn modelId="{5C91A812-8C25-4E5B-8C01-612CD22FE0FC}" type="presOf" srcId="{C9418F68-6FCD-4CCF-A8EB-AC095B6CBBC1}" destId="{4B7655C7-41EF-4F17-9D69-A8EF195B3348}" srcOrd="0" destOrd="3" presId="urn:microsoft.com/office/officeart/2005/8/layout/hList1"/>
    <dgm:cxn modelId="{ADE17A18-2833-4942-A294-688FF735769E}" srcId="{4DA27735-29EF-4B43-9535-86B72FC28E8B}" destId="{83B1CE64-67B3-4CA7-B99D-4DB9231E5C81}" srcOrd="1" destOrd="0" parTransId="{B9A09DA4-8E4E-4841-BB24-64B4000B8B3E}" sibTransId="{8126C484-AD39-4026-A59E-3C0D43A1C639}"/>
    <dgm:cxn modelId="{66260419-9FC4-4E3D-85E2-9C22B19D71C2}" srcId="{AF198E0A-9837-419B-89C2-D30ED6414F4A}" destId="{8EEAAD73-A828-4F11-8306-F14CCAB851B6}" srcOrd="4" destOrd="0" parTransId="{F34FDB76-D1C0-4D12-AE34-B7AC956A61DE}" sibTransId="{5528B3FF-38B6-4322-BF95-364B108B9EB0}"/>
    <dgm:cxn modelId="{300F8A19-F843-4632-A9E5-49D423E47DAE}" srcId="{C318E5FA-0C50-4D49-BFF7-B4C5D3EDBF4A}" destId="{E2CF4F85-BC7B-4BD3-8AB6-609715A18283}" srcOrd="1" destOrd="0" parTransId="{2019492C-BAD5-4484-8AD1-21C168768AAD}" sibTransId="{25149C93-E4EB-41EF-82BD-2A0521D3BF4B}"/>
    <dgm:cxn modelId="{E6981E1D-61D4-45E2-9108-546EAE423E65}" srcId="{4DA27735-29EF-4B43-9535-86B72FC28E8B}" destId="{48A60543-E035-4013-ACB9-173464DB7A34}" srcOrd="2" destOrd="0" parTransId="{A5341AD7-F999-4FF2-9089-E761A7E3A0EB}" sibTransId="{267622E2-D4B4-4DFB-89A0-AF790A37D688}"/>
    <dgm:cxn modelId="{EEEF1C26-A1B4-4D90-878F-1AAA3F047115}" type="presOf" srcId="{84EB381D-B7F5-4273-9F3C-2E54F9CC833E}" destId="{558DF26B-0FF5-4E0F-8696-6DFD40F04313}" srcOrd="0" destOrd="0" presId="urn:microsoft.com/office/officeart/2005/8/layout/hList1"/>
    <dgm:cxn modelId="{834D3527-566F-406C-8C5B-9F5E4D9292FD}" srcId="{4DA27735-29EF-4B43-9535-86B72FC28E8B}" destId="{2F7FF892-6D4D-4ABB-829F-B8A265A0E6B1}" srcOrd="5" destOrd="0" parTransId="{C9DE8814-F65F-449E-B69B-60468396ED23}" sibTransId="{9EBC5D7A-DBCC-4E97-8769-E11B2ACAB4DF}"/>
    <dgm:cxn modelId="{E12C392D-A7B5-4CB5-AC0F-E0C4542610A3}" type="presOf" srcId="{6C65470A-B7DB-4ABF-8CE9-D042483D6966}" destId="{5311CB44-7A07-473F-B481-07D8277BB117}" srcOrd="0" destOrd="0" presId="urn:microsoft.com/office/officeart/2005/8/layout/hList1"/>
    <dgm:cxn modelId="{34871239-4205-429B-AEF8-5838A99E0FF6}" type="presOf" srcId="{C318E5FA-0C50-4D49-BFF7-B4C5D3EDBF4A}" destId="{B400E96B-8D77-4846-82DB-688FA8D0DDC4}" srcOrd="0" destOrd="0" presId="urn:microsoft.com/office/officeart/2005/8/layout/hList1"/>
    <dgm:cxn modelId="{F66F5E3F-3A69-48AF-BD2A-1D19F2D934BB}" srcId="{84EB381D-B7F5-4273-9F3C-2E54F9CC833E}" destId="{AF198E0A-9837-419B-89C2-D30ED6414F4A}" srcOrd="0" destOrd="0" parTransId="{80FEA0A2-8B32-40F2-939F-0BB60FF2E145}" sibTransId="{D2D23F52-0A66-4110-8229-01573F37265A}"/>
    <dgm:cxn modelId="{FC2E4440-B0B7-42FF-847A-CFEC5E7886E2}" type="presOf" srcId="{83B1CE64-67B3-4CA7-B99D-4DB9231E5C81}" destId="{4B7655C7-41EF-4F17-9D69-A8EF195B3348}" srcOrd="0" destOrd="1" presId="urn:microsoft.com/office/officeart/2005/8/layout/hList1"/>
    <dgm:cxn modelId="{0276E944-5DF8-4ECA-A24B-87BAE41DB36B}" srcId="{C318E5FA-0C50-4D49-BFF7-B4C5D3EDBF4A}" destId="{453FE1CD-8043-46E6-ABC0-E9117776E2CE}" srcOrd="2" destOrd="0" parTransId="{A5CD9119-F188-4067-BDEC-68EEA4D6277E}" sibTransId="{1B6E2567-11FA-4525-8FA8-CB4887A13825}"/>
    <dgm:cxn modelId="{742B5C4D-06CC-49C1-8F73-AE59942AB761}" type="presOf" srcId="{4DA27735-29EF-4B43-9535-86B72FC28E8B}" destId="{3758865A-F5BE-432B-BC83-960DC7EF05C9}" srcOrd="0" destOrd="0" presId="urn:microsoft.com/office/officeart/2005/8/layout/hList1"/>
    <dgm:cxn modelId="{A7242371-BDB8-4D3B-BC2C-D87A2BBA89CD}" type="presOf" srcId="{AC127473-1B16-49EA-900F-B31EFCE52170}" destId="{5311CB44-7A07-473F-B481-07D8277BB117}" srcOrd="0" destOrd="2" presId="urn:microsoft.com/office/officeart/2005/8/layout/hList1"/>
    <dgm:cxn modelId="{1EA38276-9B77-4B29-868C-7A4347D9481C}" srcId="{4DA27735-29EF-4B43-9535-86B72FC28E8B}" destId="{B859E0BA-361F-43B1-B72D-A46A7932DCAF}" srcOrd="0" destOrd="0" parTransId="{E80AC3CC-805D-423E-9139-DE605432B167}" sibTransId="{3B57641D-2A2C-42D3-9AF7-3FB189F549BC}"/>
    <dgm:cxn modelId="{BEC99377-EC2B-4BD3-868A-392A7BD834DB}" type="presOf" srcId="{48A60543-E035-4013-ACB9-173464DB7A34}" destId="{4B7655C7-41EF-4F17-9D69-A8EF195B3348}" srcOrd="0" destOrd="2" presId="urn:microsoft.com/office/officeart/2005/8/layout/hList1"/>
    <dgm:cxn modelId="{8F6E9B58-CDC8-4B3F-96AC-CB17D32340BC}" srcId="{AF198E0A-9837-419B-89C2-D30ED6414F4A}" destId="{6C65470A-B7DB-4ABF-8CE9-D042483D6966}" srcOrd="0" destOrd="0" parTransId="{A31474AE-AE8B-4C11-811A-DDB2F265D283}" sibTransId="{39C4D1DE-E73E-489B-9AAC-7B7D08B88B33}"/>
    <dgm:cxn modelId="{FE5B3882-0DB7-4B99-9C18-05D9E3CAFC16}" srcId="{AF198E0A-9837-419B-89C2-D30ED6414F4A}" destId="{FF8180A1-FC92-4D7C-9BC4-425492806EA1}" srcOrd="3" destOrd="0" parTransId="{B1A5E18E-95C7-4C15-88AE-9D9EDE9E9229}" sibTransId="{2E5A74A7-77C0-471C-AD0C-64D7F90B720D}"/>
    <dgm:cxn modelId="{3F675385-3F0B-410E-B6D1-3FF6633CEE9B}" srcId="{AF198E0A-9837-419B-89C2-D30ED6414F4A}" destId="{AC127473-1B16-49EA-900F-B31EFCE52170}" srcOrd="2" destOrd="0" parTransId="{C7AAEADE-3231-441F-91B8-F473A2A59479}" sibTransId="{BBA4A628-0C46-4DC0-BAF9-D24A29C942E7}"/>
    <dgm:cxn modelId="{525CE895-33DF-4E7A-A657-0E3B4DCBFB2D}" srcId="{84EB381D-B7F5-4273-9F3C-2E54F9CC833E}" destId="{4DA27735-29EF-4B43-9535-86B72FC28E8B}" srcOrd="1" destOrd="0" parTransId="{9E0B1746-84A8-4498-948C-4CB0D1D93D9B}" sibTransId="{0E8DBFF8-E21E-4E61-8156-3D2C41EDC854}"/>
    <dgm:cxn modelId="{BE22EE9B-A29A-49E9-A989-FBB55F351AE8}" type="presOf" srcId="{301E9F94-AE16-4DAA-99BC-17955D495421}" destId="{4B7655C7-41EF-4F17-9D69-A8EF195B3348}" srcOrd="0" destOrd="4" presId="urn:microsoft.com/office/officeart/2005/8/layout/hList1"/>
    <dgm:cxn modelId="{0A4771A2-9C11-4C92-BA57-794C102D533F}" type="presOf" srcId="{27688B0D-9670-42C8-8716-83CA48EDA210}" destId="{7199D039-2694-4971-9AF5-20A07793C4C7}" srcOrd="0" destOrd="5" presId="urn:microsoft.com/office/officeart/2005/8/layout/hList1"/>
    <dgm:cxn modelId="{9A0962A3-E2AB-41E4-ACB3-63B32C37A149}" srcId="{AF198E0A-9837-419B-89C2-D30ED6414F4A}" destId="{270B48E2-FAB8-490B-95EB-642DEE942A8F}" srcOrd="5" destOrd="0" parTransId="{DA07A131-68A7-4E37-B065-DB9C0B8118DD}" sibTransId="{65353340-2933-4307-A31F-B97485B60D41}"/>
    <dgm:cxn modelId="{33ABC6A4-C0D9-4AD3-A5C6-9196039B492E}" type="presOf" srcId="{453FE1CD-8043-46E6-ABC0-E9117776E2CE}" destId="{7199D039-2694-4971-9AF5-20A07793C4C7}" srcOrd="0" destOrd="2" presId="urn:microsoft.com/office/officeart/2005/8/layout/hList1"/>
    <dgm:cxn modelId="{1A2223A8-A31F-4782-AD48-A15C1110643F}" type="presOf" srcId="{02F0F160-C12B-4861-BAC7-10D86E61ECD0}" destId="{5311CB44-7A07-473F-B481-07D8277BB117}" srcOrd="0" destOrd="1" presId="urn:microsoft.com/office/officeart/2005/8/layout/hList1"/>
    <dgm:cxn modelId="{2D7C80B1-88C4-49D6-A2E6-F05D696C68C5}" srcId="{C318E5FA-0C50-4D49-BFF7-B4C5D3EDBF4A}" destId="{BC569A44-D089-4EAD-A1BB-18EA5EE042D0}" srcOrd="0" destOrd="0" parTransId="{75108A18-DFD2-43D1-BC41-C26C750226D0}" sibTransId="{076719C7-B3FB-4E34-9DEE-02662448F5D6}"/>
    <dgm:cxn modelId="{ACF15CB9-E93D-4017-A533-452EA7805303}" type="presOf" srcId="{FF8180A1-FC92-4D7C-9BC4-425492806EA1}" destId="{5311CB44-7A07-473F-B481-07D8277BB117}" srcOrd="0" destOrd="3" presId="urn:microsoft.com/office/officeart/2005/8/layout/hList1"/>
    <dgm:cxn modelId="{D9F931BA-137C-4D95-A9F0-B8408273D460}" type="presOf" srcId="{E2CF4F85-BC7B-4BD3-8AB6-609715A18283}" destId="{7199D039-2694-4971-9AF5-20A07793C4C7}" srcOrd="0" destOrd="1" presId="urn:microsoft.com/office/officeart/2005/8/layout/hList1"/>
    <dgm:cxn modelId="{D56596BE-C945-42F5-8040-98AEC8FB7288}" srcId="{84EB381D-B7F5-4273-9F3C-2E54F9CC833E}" destId="{C318E5FA-0C50-4D49-BFF7-B4C5D3EDBF4A}" srcOrd="2" destOrd="0" parTransId="{3F33E2BA-FA4C-4A68-88C6-845E3E211C4C}" sibTransId="{8003864F-5A63-417A-AC73-30F14EE73E2B}"/>
    <dgm:cxn modelId="{E61693C3-58E1-4343-9729-4B8461D7D480}" type="presOf" srcId="{B859E0BA-361F-43B1-B72D-A46A7932DCAF}" destId="{4B7655C7-41EF-4F17-9D69-A8EF195B3348}" srcOrd="0" destOrd="0" presId="urn:microsoft.com/office/officeart/2005/8/layout/hList1"/>
    <dgm:cxn modelId="{00639ACB-C506-46F0-B024-B15830481A3E}" type="presOf" srcId="{821BAC48-E0AC-4365-8306-43A87B9BCF24}" destId="{7199D039-2694-4971-9AF5-20A07793C4C7}" srcOrd="0" destOrd="3" presId="urn:microsoft.com/office/officeart/2005/8/layout/hList1"/>
    <dgm:cxn modelId="{00E396CE-4316-425F-96A7-415FE7D7BF9C}" srcId="{C318E5FA-0C50-4D49-BFF7-B4C5D3EDBF4A}" destId="{E4737F1D-81F9-4C24-B72F-C78159268BCC}" srcOrd="4" destOrd="0" parTransId="{DF893A63-D4E3-4B56-BDDC-9E7371859EF4}" sibTransId="{2F736BAD-85FC-4F7E-A21C-479B8C94A463}"/>
    <dgm:cxn modelId="{27429BCF-B449-4E17-B11A-A2EF9A98A975}" type="presOf" srcId="{E4737F1D-81F9-4C24-B72F-C78159268BCC}" destId="{7199D039-2694-4971-9AF5-20A07793C4C7}" srcOrd="0" destOrd="4" presId="urn:microsoft.com/office/officeart/2005/8/layout/hList1"/>
    <dgm:cxn modelId="{823D28D8-755D-454E-A4C8-577216EE9A15}" srcId="{4DA27735-29EF-4B43-9535-86B72FC28E8B}" destId="{301E9F94-AE16-4DAA-99BC-17955D495421}" srcOrd="4" destOrd="0" parTransId="{30DFFE61-8ED2-42DB-98D9-A2E7C3FE5AF2}" sibTransId="{444C2F45-D7F5-421B-9B2D-70126AC9F077}"/>
    <dgm:cxn modelId="{08BFACE5-82D3-4F40-B6A7-F28619F1863C}" type="presOf" srcId="{8EEAAD73-A828-4F11-8306-F14CCAB851B6}" destId="{5311CB44-7A07-473F-B481-07D8277BB117}" srcOrd="0" destOrd="4" presId="urn:microsoft.com/office/officeart/2005/8/layout/hList1"/>
    <dgm:cxn modelId="{F36AB9F1-27BC-4A4F-BD74-9B11F01E2667}" type="presOf" srcId="{BC569A44-D089-4EAD-A1BB-18EA5EE042D0}" destId="{7199D039-2694-4971-9AF5-20A07793C4C7}" srcOrd="0" destOrd="0" presId="urn:microsoft.com/office/officeart/2005/8/layout/hList1"/>
    <dgm:cxn modelId="{305DADF2-DB35-432F-8571-CDB0C6DD6EE4}" srcId="{C318E5FA-0C50-4D49-BFF7-B4C5D3EDBF4A}" destId="{27688B0D-9670-42C8-8716-83CA48EDA210}" srcOrd="5" destOrd="0" parTransId="{DF3953D6-47EE-4495-B522-16083317E3AB}" sibTransId="{3B0E2E35-6692-4ED0-A4CA-F0DE16EC57C6}"/>
    <dgm:cxn modelId="{9871BEF4-78C1-4D0A-84AD-84E62F2D5B8F}" srcId="{AF198E0A-9837-419B-89C2-D30ED6414F4A}" destId="{02F0F160-C12B-4861-BAC7-10D86E61ECD0}" srcOrd="1" destOrd="0" parTransId="{3C0BEA3E-66D9-4FBC-AEF0-F5506951793E}" sibTransId="{03F7E7AD-DC14-43D3-BCC2-6B075D4E09B3}"/>
    <dgm:cxn modelId="{6CEFEDF7-B331-42CB-B3D6-C6EC812F1574}" type="presOf" srcId="{2F7FF892-6D4D-4ABB-829F-B8A265A0E6B1}" destId="{4B7655C7-41EF-4F17-9D69-A8EF195B3348}" srcOrd="0" destOrd="5" presId="urn:microsoft.com/office/officeart/2005/8/layout/hList1"/>
    <dgm:cxn modelId="{5E6285FE-343E-44F0-9133-9DC853E4B4EA}" srcId="{4DA27735-29EF-4B43-9535-86B72FC28E8B}" destId="{C9418F68-6FCD-4CCF-A8EB-AC095B6CBBC1}" srcOrd="3" destOrd="0" parTransId="{1FE320CA-7A8B-4BF2-BA8B-AD0136B430EE}" sibTransId="{B4F4FACA-A8C6-49E3-B740-838A1566F7C8}"/>
    <dgm:cxn modelId="{1163B070-6778-4CDD-966A-DBEEBDD1D176}" type="presParOf" srcId="{558DF26B-0FF5-4E0F-8696-6DFD40F04313}" destId="{9D01FC75-C7FB-456B-8246-A2AF71058228}" srcOrd="0" destOrd="0" presId="urn:microsoft.com/office/officeart/2005/8/layout/hList1"/>
    <dgm:cxn modelId="{2D40EA91-F02B-45FB-BF63-E9363CBEFB02}" type="presParOf" srcId="{9D01FC75-C7FB-456B-8246-A2AF71058228}" destId="{7A97727F-6D90-48BB-BC66-B334822CD929}" srcOrd="0" destOrd="0" presId="urn:microsoft.com/office/officeart/2005/8/layout/hList1"/>
    <dgm:cxn modelId="{2E86F347-B7B9-4E2F-B23C-8CA7F1270B0A}" type="presParOf" srcId="{9D01FC75-C7FB-456B-8246-A2AF71058228}" destId="{5311CB44-7A07-473F-B481-07D8277BB117}" srcOrd="1" destOrd="0" presId="urn:microsoft.com/office/officeart/2005/8/layout/hList1"/>
    <dgm:cxn modelId="{D15AD456-2928-4A34-8768-CADAD5C9E7AF}" type="presParOf" srcId="{558DF26B-0FF5-4E0F-8696-6DFD40F04313}" destId="{50D7F78A-D236-44C2-9CCF-29E03B658B10}" srcOrd="1" destOrd="0" presId="urn:microsoft.com/office/officeart/2005/8/layout/hList1"/>
    <dgm:cxn modelId="{71F67B9A-7825-4B56-85DF-78235F7E07E8}" type="presParOf" srcId="{558DF26B-0FF5-4E0F-8696-6DFD40F04313}" destId="{B221F1F3-663E-4871-9700-9019327F5AE8}" srcOrd="2" destOrd="0" presId="urn:microsoft.com/office/officeart/2005/8/layout/hList1"/>
    <dgm:cxn modelId="{20BE03D3-1538-4286-9292-82FF4E9F1CBB}" type="presParOf" srcId="{B221F1F3-663E-4871-9700-9019327F5AE8}" destId="{3758865A-F5BE-432B-BC83-960DC7EF05C9}" srcOrd="0" destOrd="0" presId="urn:microsoft.com/office/officeart/2005/8/layout/hList1"/>
    <dgm:cxn modelId="{194B9DE7-43F1-4E10-B23A-963C79519DA0}" type="presParOf" srcId="{B221F1F3-663E-4871-9700-9019327F5AE8}" destId="{4B7655C7-41EF-4F17-9D69-A8EF195B3348}" srcOrd="1" destOrd="0" presId="urn:microsoft.com/office/officeart/2005/8/layout/hList1"/>
    <dgm:cxn modelId="{29427258-C55A-4664-87D0-48F382AEAD5A}" type="presParOf" srcId="{558DF26B-0FF5-4E0F-8696-6DFD40F04313}" destId="{C6F00411-F174-49D8-9DE1-2C5256D096FB}" srcOrd="3" destOrd="0" presId="urn:microsoft.com/office/officeart/2005/8/layout/hList1"/>
    <dgm:cxn modelId="{A386A431-F01B-434E-BD1B-AE0007B58C19}" type="presParOf" srcId="{558DF26B-0FF5-4E0F-8696-6DFD40F04313}" destId="{81AFA107-1CCC-411D-94C8-B253FE4D41A4}" srcOrd="4" destOrd="0" presId="urn:microsoft.com/office/officeart/2005/8/layout/hList1"/>
    <dgm:cxn modelId="{03E99660-2D6B-4D90-839C-083C8442B058}" type="presParOf" srcId="{81AFA107-1CCC-411D-94C8-B253FE4D41A4}" destId="{B400E96B-8D77-4846-82DB-688FA8D0DDC4}" srcOrd="0" destOrd="0" presId="urn:microsoft.com/office/officeart/2005/8/layout/hList1"/>
    <dgm:cxn modelId="{CFFA9CA8-0ECB-43F7-8E73-5ACD8A1B9E58}" type="presParOf" srcId="{81AFA107-1CCC-411D-94C8-B253FE4D41A4}" destId="{7199D039-2694-4971-9AF5-20A07793C4C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3F4297-5A92-4D5E-BC06-8F36011FE7A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46725DA7-B66F-46D0-AAC9-E91D7B437C7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+15</a:t>
          </a:r>
        </a:p>
      </dgm:t>
    </dgm:pt>
    <dgm:pt modelId="{D0C53C2D-8E59-4D04-9771-445A094843E8}" type="parTrans" cxnId="{90324B36-E88D-4696-9B58-2F88219134F6}">
      <dgm:prSet/>
      <dgm:spPr/>
      <dgm:t>
        <a:bodyPr/>
        <a:lstStyle/>
        <a:p>
          <a:endParaRPr lang="en-GB"/>
        </a:p>
      </dgm:t>
    </dgm:pt>
    <dgm:pt modelId="{5BADA392-4CA9-46E2-A2F6-F2027FEED860}" type="sibTrans" cxnId="{90324B36-E88D-4696-9B58-2F88219134F6}">
      <dgm:prSet/>
      <dgm:spPr/>
      <dgm:t>
        <a:bodyPr/>
        <a:lstStyle/>
        <a:p>
          <a:endParaRPr lang="en-GB"/>
        </a:p>
      </dgm:t>
    </dgm:pt>
    <dgm:pt modelId="{167A3653-0D7F-4AE9-949D-0EF409FA31C5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-11</a:t>
          </a:r>
          <a:endParaRPr lang="en-GB" sz="1800" dirty="0"/>
        </a:p>
      </dgm:t>
    </dgm:pt>
    <dgm:pt modelId="{76069B1C-8E18-4BEE-8A62-3DB5E872F163}" type="parTrans" cxnId="{DCD8E2DE-0105-46CA-9DAB-EC1151401F75}">
      <dgm:prSet/>
      <dgm:spPr/>
      <dgm:t>
        <a:bodyPr/>
        <a:lstStyle/>
        <a:p>
          <a:endParaRPr lang="en-GB"/>
        </a:p>
      </dgm:t>
    </dgm:pt>
    <dgm:pt modelId="{2A4D0380-363D-4F3D-99B3-E3E77D4B5AB9}" type="sibTrans" cxnId="{DCD8E2DE-0105-46CA-9DAB-EC1151401F75}">
      <dgm:prSet/>
      <dgm:spPr/>
      <dgm:t>
        <a:bodyPr/>
        <a:lstStyle/>
        <a:p>
          <a:endParaRPr lang="en-GB"/>
        </a:p>
      </dgm:t>
    </dgm:pt>
    <dgm:pt modelId="{5A115498-D6F4-4AEE-AADB-FD9789214BC6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+14</a:t>
          </a:r>
          <a:endParaRPr lang="en-GB" sz="1800" dirty="0"/>
        </a:p>
      </dgm:t>
    </dgm:pt>
    <dgm:pt modelId="{659AA2ED-B0CE-488D-82C7-A76B06F76E43}" type="parTrans" cxnId="{A0E191CE-6F46-4CAD-8012-422C1C1D08D8}">
      <dgm:prSet/>
      <dgm:spPr/>
      <dgm:t>
        <a:bodyPr/>
        <a:lstStyle/>
        <a:p>
          <a:endParaRPr lang="en-GB"/>
        </a:p>
      </dgm:t>
    </dgm:pt>
    <dgm:pt modelId="{57CA5C2E-A7FD-4259-82A5-AAB45DFB5AF8}" type="sibTrans" cxnId="{A0E191CE-6F46-4CAD-8012-422C1C1D08D8}">
      <dgm:prSet/>
      <dgm:spPr/>
      <dgm:t>
        <a:bodyPr/>
        <a:lstStyle/>
        <a:p>
          <a:endParaRPr lang="en-GB"/>
        </a:p>
      </dgm:t>
    </dgm:pt>
    <dgm:pt modelId="{D80E912E-BC2D-4BAA-BD54-6DCE46CB3350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+18</a:t>
          </a:r>
        </a:p>
      </dgm:t>
    </dgm:pt>
    <dgm:pt modelId="{A93D14FD-0A0A-49B5-A909-7DA02F035681}" type="parTrans" cxnId="{B4E6C3F0-A9C6-43E0-A433-566F5B251B6A}">
      <dgm:prSet/>
      <dgm:spPr/>
      <dgm:t>
        <a:bodyPr/>
        <a:lstStyle/>
        <a:p>
          <a:endParaRPr lang="en-GB"/>
        </a:p>
      </dgm:t>
    </dgm:pt>
    <dgm:pt modelId="{BC83EA1A-23F9-4831-9FA7-33F38ABA3CB0}" type="sibTrans" cxnId="{B4E6C3F0-A9C6-43E0-A433-566F5B251B6A}">
      <dgm:prSet/>
      <dgm:spPr/>
      <dgm:t>
        <a:bodyPr/>
        <a:lstStyle/>
        <a:p>
          <a:endParaRPr lang="en-GB"/>
        </a:p>
      </dgm:t>
    </dgm:pt>
    <dgm:pt modelId="{80EEFF7B-F835-4B3F-AC88-EB0BE112023A}" type="pres">
      <dgm:prSet presAssocID="{723F4297-5A92-4D5E-BC06-8F36011FE7A2}" presName="Name0" presStyleCnt="0">
        <dgm:presLayoutVars>
          <dgm:dir/>
          <dgm:resizeHandles val="exact"/>
        </dgm:presLayoutVars>
      </dgm:prSet>
      <dgm:spPr/>
    </dgm:pt>
    <dgm:pt modelId="{6A8B4B56-BA08-499D-A1B5-E0E79049F6D9}" type="pres">
      <dgm:prSet presAssocID="{46725DA7-B66F-46D0-AAC9-E91D7B437C7A}" presName="node" presStyleLbl="node1" presStyleIdx="0" presStyleCnt="4" custLinFactNeighborX="-6955" custLinFactNeighborY="16659">
        <dgm:presLayoutVars>
          <dgm:bulletEnabled val="1"/>
        </dgm:presLayoutVars>
      </dgm:prSet>
      <dgm:spPr/>
    </dgm:pt>
    <dgm:pt modelId="{C676A87C-80BE-4B97-BD82-FD71C257210C}" type="pres">
      <dgm:prSet presAssocID="{5BADA392-4CA9-46E2-A2F6-F2027FEED860}" presName="sibTrans" presStyleLbl="sibTrans2D1" presStyleIdx="0" presStyleCnt="3" custScaleX="180979"/>
      <dgm:spPr/>
    </dgm:pt>
    <dgm:pt modelId="{492E085D-ECBD-446E-AB5D-D52C59937CDA}" type="pres">
      <dgm:prSet presAssocID="{5BADA392-4CA9-46E2-A2F6-F2027FEED860}" presName="connectorText" presStyleLbl="sibTrans2D1" presStyleIdx="0" presStyleCnt="3"/>
      <dgm:spPr/>
    </dgm:pt>
    <dgm:pt modelId="{86FFF494-6C52-45EB-9A6B-F31051759CBB}" type="pres">
      <dgm:prSet presAssocID="{167A3653-0D7F-4AE9-949D-0EF409FA31C5}" presName="node" presStyleLbl="node1" presStyleIdx="1" presStyleCnt="4">
        <dgm:presLayoutVars>
          <dgm:bulletEnabled val="1"/>
        </dgm:presLayoutVars>
      </dgm:prSet>
      <dgm:spPr/>
    </dgm:pt>
    <dgm:pt modelId="{5D66A1C9-4328-4035-9C3D-75E3A7577653}" type="pres">
      <dgm:prSet presAssocID="{2A4D0380-363D-4F3D-99B3-E3E77D4B5AB9}" presName="sibTrans" presStyleLbl="sibTrans2D1" presStyleIdx="1" presStyleCnt="3" custScaleX="166274"/>
      <dgm:spPr/>
    </dgm:pt>
    <dgm:pt modelId="{7A6C2F94-9E07-418A-BF3B-D4BB65D41C40}" type="pres">
      <dgm:prSet presAssocID="{2A4D0380-363D-4F3D-99B3-E3E77D4B5AB9}" presName="connectorText" presStyleLbl="sibTrans2D1" presStyleIdx="1" presStyleCnt="3"/>
      <dgm:spPr/>
    </dgm:pt>
    <dgm:pt modelId="{F795F80E-2C32-45AC-A8F6-FC941CD637BF}" type="pres">
      <dgm:prSet presAssocID="{5A115498-D6F4-4AEE-AADB-FD9789214BC6}" presName="node" presStyleLbl="node1" presStyleIdx="2" presStyleCnt="4" custLinFactNeighborX="26128">
        <dgm:presLayoutVars>
          <dgm:bulletEnabled val="1"/>
        </dgm:presLayoutVars>
      </dgm:prSet>
      <dgm:spPr/>
    </dgm:pt>
    <dgm:pt modelId="{B4389CE8-17F0-48D0-94E7-5DD1919F1BAA}" type="pres">
      <dgm:prSet presAssocID="{57CA5C2E-A7FD-4259-82A5-AAB45DFB5AF8}" presName="sibTrans" presStyleLbl="sibTrans2D1" presStyleIdx="2" presStyleCnt="3" custScaleX="186245"/>
      <dgm:spPr/>
    </dgm:pt>
    <dgm:pt modelId="{465FF9C3-16DC-46D8-8F03-6EB54C449215}" type="pres">
      <dgm:prSet presAssocID="{57CA5C2E-A7FD-4259-82A5-AAB45DFB5AF8}" presName="connectorText" presStyleLbl="sibTrans2D1" presStyleIdx="2" presStyleCnt="3"/>
      <dgm:spPr/>
    </dgm:pt>
    <dgm:pt modelId="{FDCDBB49-4E61-4FD4-B6FF-89583D9C06E3}" type="pres">
      <dgm:prSet presAssocID="{D80E912E-BC2D-4BAA-BD54-6DCE46CB3350}" presName="node" presStyleLbl="node1" presStyleIdx="3" presStyleCnt="4" custScaleX="80719">
        <dgm:presLayoutVars>
          <dgm:bulletEnabled val="1"/>
        </dgm:presLayoutVars>
      </dgm:prSet>
      <dgm:spPr/>
    </dgm:pt>
  </dgm:ptLst>
  <dgm:cxnLst>
    <dgm:cxn modelId="{E5EB450B-4FB9-4979-A3B9-B12F03072679}" type="presOf" srcId="{167A3653-0D7F-4AE9-949D-0EF409FA31C5}" destId="{86FFF494-6C52-45EB-9A6B-F31051759CBB}" srcOrd="0" destOrd="0" presId="urn:microsoft.com/office/officeart/2005/8/layout/process1"/>
    <dgm:cxn modelId="{8F28C411-99B7-4D88-87EB-35E2A6C98A1C}" type="presOf" srcId="{5BADA392-4CA9-46E2-A2F6-F2027FEED860}" destId="{492E085D-ECBD-446E-AB5D-D52C59937CDA}" srcOrd="1" destOrd="0" presId="urn:microsoft.com/office/officeart/2005/8/layout/process1"/>
    <dgm:cxn modelId="{9A81C829-A271-4501-8074-1951CC1A6754}" type="presOf" srcId="{57CA5C2E-A7FD-4259-82A5-AAB45DFB5AF8}" destId="{B4389CE8-17F0-48D0-94E7-5DD1919F1BAA}" srcOrd="0" destOrd="0" presId="urn:microsoft.com/office/officeart/2005/8/layout/process1"/>
    <dgm:cxn modelId="{90324B36-E88D-4696-9B58-2F88219134F6}" srcId="{723F4297-5A92-4D5E-BC06-8F36011FE7A2}" destId="{46725DA7-B66F-46D0-AAC9-E91D7B437C7A}" srcOrd="0" destOrd="0" parTransId="{D0C53C2D-8E59-4D04-9771-445A094843E8}" sibTransId="{5BADA392-4CA9-46E2-A2F6-F2027FEED860}"/>
    <dgm:cxn modelId="{0E4D503B-7DF8-41BF-9F4B-9115C0BD2CDD}" type="presOf" srcId="{5BADA392-4CA9-46E2-A2F6-F2027FEED860}" destId="{C676A87C-80BE-4B97-BD82-FD71C257210C}" srcOrd="0" destOrd="0" presId="urn:microsoft.com/office/officeart/2005/8/layout/process1"/>
    <dgm:cxn modelId="{0E04A140-5552-4209-B1AC-B9605BB9260A}" type="presOf" srcId="{2A4D0380-363D-4F3D-99B3-E3E77D4B5AB9}" destId="{7A6C2F94-9E07-418A-BF3B-D4BB65D41C40}" srcOrd="1" destOrd="0" presId="urn:microsoft.com/office/officeart/2005/8/layout/process1"/>
    <dgm:cxn modelId="{F98E2E44-1ED6-4365-B535-27203778F86D}" type="presOf" srcId="{2A4D0380-363D-4F3D-99B3-E3E77D4B5AB9}" destId="{5D66A1C9-4328-4035-9C3D-75E3A7577653}" srcOrd="0" destOrd="0" presId="urn:microsoft.com/office/officeart/2005/8/layout/process1"/>
    <dgm:cxn modelId="{A41D1757-549D-4224-A3DB-2E901F85004A}" type="presOf" srcId="{5A115498-D6F4-4AEE-AADB-FD9789214BC6}" destId="{F795F80E-2C32-45AC-A8F6-FC941CD637BF}" srcOrd="0" destOrd="0" presId="urn:microsoft.com/office/officeart/2005/8/layout/process1"/>
    <dgm:cxn modelId="{AFD9AC9A-B133-4285-92DB-F8BD7B45E10E}" type="presOf" srcId="{723F4297-5A92-4D5E-BC06-8F36011FE7A2}" destId="{80EEFF7B-F835-4B3F-AC88-EB0BE112023A}" srcOrd="0" destOrd="0" presId="urn:microsoft.com/office/officeart/2005/8/layout/process1"/>
    <dgm:cxn modelId="{C84053A5-7243-4DF8-A89F-80735BF6E49E}" type="presOf" srcId="{57CA5C2E-A7FD-4259-82A5-AAB45DFB5AF8}" destId="{465FF9C3-16DC-46D8-8F03-6EB54C449215}" srcOrd="1" destOrd="0" presId="urn:microsoft.com/office/officeart/2005/8/layout/process1"/>
    <dgm:cxn modelId="{A0E191CE-6F46-4CAD-8012-422C1C1D08D8}" srcId="{723F4297-5A92-4D5E-BC06-8F36011FE7A2}" destId="{5A115498-D6F4-4AEE-AADB-FD9789214BC6}" srcOrd="2" destOrd="0" parTransId="{659AA2ED-B0CE-488D-82C7-A76B06F76E43}" sibTransId="{57CA5C2E-A7FD-4259-82A5-AAB45DFB5AF8}"/>
    <dgm:cxn modelId="{DCD8E2DE-0105-46CA-9DAB-EC1151401F75}" srcId="{723F4297-5A92-4D5E-BC06-8F36011FE7A2}" destId="{167A3653-0D7F-4AE9-949D-0EF409FA31C5}" srcOrd="1" destOrd="0" parTransId="{76069B1C-8E18-4BEE-8A62-3DB5E872F163}" sibTransId="{2A4D0380-363D-4F3D-99B3-E3E77D4B5AB9}"/>
    <dgm:cxn modelId="{0E7222EC-8608-46B8-A7C0-93AE2309786E}" type="presOf" srcId="{D80E912E-BC2D-4BAA-BD54-6DCE46CB3350}" destId="{FDCDBB49-4E61-4FD4-B6FF-89583D9C06E3}" srcOrd="0" destOrd="0" presId="urn:microsoft.com/office/officeart/2005/8/layout/process1"/>
    <dgm:cxn modelId="{B4E6C3F0-A9C6-43E0-A433-566F5B251B6A}" srcId="{723F4297-5A92-4D5E-BC06-8F36011FE7A2}" destId="{D80E912E-BC2D-4BAA-BD54-6DCE46CB3350}" srcOrd="3" destOrd="0" parTransId="{A93D14FD-0A0A-49B5-A909-7DA02F035681}" sibTransId="{BC83EA1A-23F9-4831-9FA7-33F38ABA3CB0}"/>
    <dgm:cxn modelId="{CD3F8CF2-CAA0-4206-8600-1A63233D0541}" type="presOf" srcId="{46725DA7-B66F-46D0-AAC9-E91D7B437C7A}" destId="{6A8B4B56-BA08-499D-A1B5-E0E79049F6D9}" srcOrd="0" destOrd="0" presId="urn:microsoft.com/office/officeart/2005/8/layout/process1"/>
    <dgm:cxn modelId="{B42A79C8-07E2-450E-B2DB-15C35B33BEF7}" type="presParOf" srcId="{80EEFF7B-F835-4B3F-AC88-EB0BE112023A}" destId="{6A8B4B56-BA08-499D-A1B5-E0E79049F6D9}" srcOrd="0" destOrd="0" presId="urn:microsoft.com/office/officeart/2005/8/layout/process1"/>
    <dgm:cxn modelId="{8BC3C0E7-2054-400C-B5B5-E270AD780872}" type="presParOf" srcId="{80EEFF7B-F835-4B3F-AC88-EB0BE112023A}" destId="{C676A87C-80BE-4B97-BD82-FD71C257210C}" srcOrd="1" destOrd="0" presId="urn:microsoft.com/office/officeart/2005/8/layout/process1"/>
    <dgm:cxn modelId="{2809A546-7A5A-45FE-92F3-A7A5D1FA05F0}" type="presParOf" srcId="{C676A87C-80BE-4B97-BD82-FD71C257210C}" destId="{492E085D-ECBD-446E-AB5D-D52C59937CDA}" srcOrd="0" destOrd="0" presId="urn:microsoft.com/office/officeart/2005/8/layout/process1"/>
    <dgm:cxn modelId="{05958BE1-5CB4-4CD1-B366-6E76E5B9985B}" type="presParOf" srcId="{80EEFF7B-F835-4B3F-AC88-EB0BE112023A}" destId="{86FFF494-6C52-45EB-9A6B-F31051759CBB}" srcOrd="2" destOrd="0" presId="urn:microsoft.com/office/officeart/2005/8/layout/process1"/>
    <dgm:cxn modelId="{71B6793C-3946-46FA-BED9-236CDB683925}" type="presParOf" srcId="{80EEFF7B-F835-4B3F-AC88-EB0BE112023A}" destId="{5D66A1C9-4328-4035-9C3D-75E3A7577653}" srcOrd="3" destOrd="0" presId="urn:microsoft.com/office/officeart/2005/8/layout/process1"/>
    <dgm:cxn modelId="{104610CF-E05A-4C18-BCB4-7318F4907B89}" type="presParOf" srcId="{5D66A1C9-4328-4035-9C3D-75E3A7577653}" destId="{7A6C2F94-9E07-418A-BF3B-D4BB65D41C40}" srcOrd="0" destOrd="0" presId="urn:microsoft.com/office/officeart/2005/8/layout/process1"/>
    <dgm:cxn modelId="{96B27FA6-A32A-4358-A348-3F9D29A598EE}" type="presParOf" srcId="{80EEFF7B-F835-4B3F-AC88-EB0BE112023A}" destId="{F795F80E-2C32-45AC-A8F6-FC941CD637BF}" srcOrd="4" destOrd="0" presId="urn:microsoft.com/office/officeart/2005/8/layout/process1"/>
    <dgm:cxn modelId="{79C72A4D-59BC-4C33-8C44-2C46733F06FC}" type="presParOf" srcId="{80EEFF7B-F835-4B3F-AC88-EB0BE112023A}" destId="{B4389CE8-17F0-48D0-94E7-5DD1919F1BAA}" srcOrd="5" destOrd="0" presId="urn:microsoft.com/office/officeart/2005/8/layout/process1"/>
    <dgm:cxn modelId="{24E69B8F-D9D6-44DE-A1E5-2C57D59031AC}" type="presParOf" srcId="{B4389CE8-17F0-48D0-94E7-5DD1919F1BAA}" destId="{465FF9C3-16DC-46D8-8F03-6EB54C449215}" srcOrd="0" destOrd="0" presId="urn:microsoft.com/office/officeart/2005/8/layout/process1"/>
    <dgm:cxn modelId="{DA581E1A-BE0D-4431-9CA5-797A570F00EA}" type="presParOf" srcId="{80EEFF7B-F835-4B3F-AC88-EB0BE112023A}" destId="{FDCDBB49-4E61-4FD4-B6FF-89583D9C06E3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EB381D-B7F5-4273-9F3C-2E54F9CC833E}" type="doc">
      <dgm:prSet loTypeId="urn:microsoft.com/office/officeart/2005/8/layout/h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F198E0A-9837-419B-89C2-D30ED6414F4A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Plus</a:t>
          </a:r>
        </a:p>
        <a:p>
          <a:r>
            <a:rPr lang="en-GB" dirty="0"/>
            <a:t>(0 to 5)</a:t>
          </a:r>
        </a:p>
      </dgm:t>
    </dgm:pt>
    <dgm:pt modelId="{80FEA0A2-8B32-40F2-939F-0BB60FF2E145}" type="parTrans" cxnId="{F66F5E3F-3A69-48AF-BD2A-1D19F2D934BB}">
      <dgm:prSet/>
      <dgm:spPr/>
      <dgm:t>
        <a:bodyPr/>
        <a:lstStyle/>
        <a:p>
          <a:endParaRPr lang="en-GB"/>
        </a:p>
      </dgm:t>
    </dgm:pt>
    <dgm:pt modelId="{D2D23F52-0A66-4110-8229-01573F37265A}" type="sibTrans" cxnId="{F66F5E3F-3A69-48AF-BD2A-1D19F2D934BB}">
      <dgm:prSet/>
      <dgm:spPr/>
      <dgm:t>
        <a:bodyPr/>
        <a:lstStyle/>
        <a:p>
          <a:endParaRPr lang="en-GB"/>
        </a:p>
      </dgm:t>
    </dgm:pt>
    <dgm:pt modelId="{02F0F160-C12B-4861-BAC7-10D86E61ECD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+mj-lt"/>
              <a:cs typeface="Arial" panose="020B0604020202020204" pitchFamily="34" charset="0"/>
            </a:rPr>
            <a:t>Wide range of knowledge.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</a:p>
      </dgm:t>
    </dgm:pt>
    <dgm:pt modelId="{3C0BEA3E-66D9-4FBC-AEF0-F5506951793E}" type="parTrans" cxnId="{9871BEF4-78C1-4D0A-84AD-84E62F2D5B8F}">
      <dgm:prSet/>
      <dgm:spPr/>
      <dgm:t>
        <a:bodyPr/>
        <a:lstStyle/>
        <a:p>
          <a:endParaRPr lang="en-GB"/>
        </a:p>
      </dgm:t>
    </dgm:pt>
    <dgm:pt modelId="{03F7E7AD-DC14-43D3-BCC2-6B075D4E09B3}" type="sibTrans" cxnId="{9871BEF4-78C1-4D0A-84AD-84E62F2D5B8F}">
      <dgm:prSet/>
      <dgm:spPr/>
      <dgm:t>
        <a:bodyPr/>
        <a:lstStyle/>
        <a:p>
          <a:endParaRPr lang="en-GB"/>
        </a:p>
      </dgm:t>
    </dgm:pt>
    <dgm:pt modelId="{FF8180A1-FC92-4D7C-9BC4-425492806EA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 rtl="0"/>
          <a:r>
            <a:rPr lang="en-GB" sz="1400" dirty="0">
              <a:latin typeface="+mj-lt"/>
              <a:cs typeface="Arial" panose="020B0604020202020204" pitchFamily="34" charset="0"/>
            </a:rPr>
            <a:t>Different cultural backgrounds</a:t>
          </a:r>
          <a:r>
            <a:rPr lang="en-GB" sz="1400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dirty="0">
            <a:solidFill>
              <a:schemeClr val="accent1"/>
            </a:solidFill>
            <a:latin typeface="Arial"/>
            <a:cs typeface="Arial"/>
          </a:endParaRPr>
        </a:p>
      </dgm:t>
    </dgm:pt>
    <dgm:pt modelId="{B1A5E18E-95C7-4C15-88AE-9D9EDE9E9229}" type="parTrans" cxnId="{FE5B3882-0DB7-4B99-9C18-05D9E3CAFC16}">
      <dgm:prSet/>
      <dgm:spPr/>
      <dgm:t>
        <a:bodyPr/>
        <a:lstStyle/>
        <a:p>
          <a:endParaRPr lang="en-GB"/>
        </a:p>
      </dgm:t>
    </dgm:pt>
    <dgm:pt modelId="{2E5A74A7-77C0-471C-AD0C-64D7F90B720D}" type="sibTrans" cxnId="{FE5B3882-0DB7-4B99-9C18-05D9E3CAFC16}">
      <dgm:prSet/>
      <dgm:spPr/>
      <dgm:t>
        <a:bodyPr/>
        <a:lstStyle/>
        <a:p>
          <a:endParaRPr lang="en-GB"/>
        </a:p>
      </dgm:t>
    </dgm:pt>
    <dgm:pt modelId="{4DA27735-29EF-4B43-9535-86B72FC28E8B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Minus</a:t>
          </a:r>
        </a:p>
        <a:p>
          <a:r>
            <a:rPr lang="en-GB" dirty="0"/>
            <a:t>(-1 to -5)</a:t>
          </a:r>
        </a:p>
      </dgm:t>
    </dgm:pt>
    <dgm:pt modelId="{9E0B1746-84A8-4498-948C-4CB0D1D93D9B}" type="parTrans" cxnId="{525CE895-33DF-4E7A-A657-0E3B4DCBFB2D}">
      <dgm:prSet/>
      <dgm:spPr/>
      <dgm:t>
        <a:bodyPr/>
        <a:lstStyle/>
        <a:p>
          <a:endParaRPr lang="en-GB"/>
        </a:p>
      </dgm:t>
    </dgm:pt>
    <dgm:pt modelId="{0E8DBFF8-E21E-4E61-8156-3D2C41EDC854}" type="sibTrans" cxnId="{525CE895-33DF-4E7A-A657-0E3B4DCBFB2D}">
      <dgm:prSet/>
      <dgm:spPr/>
      <dgm:t>
        <a:bodyPr/>
        <a:lstStyle/>
        <a:p>
          <a:endParaRPr lang="en-GB"/>
        </a:p>
      </dgm:t>
    </dgm:pt>
    <dgm:pt modelId="{83B1CE64-67B3-4CA7-B99D-4DB9231E5C8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r>
            <a:rPr lang="en-GB" sz="1400" dirty="0">
              <a:latin typeface="+mj-lt"/>
              <a:cs typeface="Arial" panose="020B0604020202020204" pitchFamily="34" charset="0"/>
            </a:rPr>
            <a:t>Expensive to employ</a:t>
          </a:r>
          <a:r>
            <a:rPr lang="en-GB" sz="1400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-4</a:t>
          </a:r>
        </a:p>
      </dgm:t>
    </dgm:pt>
    <dgm:pt modelId="{B9A09DA4-8E4E-4841-BB24-64B4000B8B3E}" type="parTrans" cxnId="{ADE17A18-2833-4942-A294-688FF735769E}">
      <dgm:prSet/>
      <dgm:spPr/>
      <dgm:t>
        <a:bodyPr/>
        <a:lstStyle/>
        <a:p>
          <a:endParaRPr lang="en-GB"/>
        </a:p>
      </dgm:t>
    </dgm:pt>
    <dgm:pt modelId="{8126C484-AD39-4026-A59E-3C0D43A1C639}" type="sibTrans" cxnId="{ADE17A18-2833-4942-A294-688FF735769E}">
      <dgm:prSet/>
      <dgm:spPr/>
      <dgm:t>
        <a:bodyPr/>
        <a:lstStyle/>
        <a:p>
          <a:endParaRPr lang="en-GB"/>
        </a:p>
      </dgm:t>
    </dgm:pt>
    <dgm:pt modelId="{C318E5FA-0C50-4D49-BFF7-B4C5D3EDBF4A}">
      <dgm:prSet phldrT="[Text]"/>
      <dgm:spPr>
        <a:solidFill>
          <a:schemeClr val="accent6">
            <a:lumMod val="20000"/>
            <a:lumOff val="80000"/>
          </a:schemeClr>
        </a:solid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Interesting</a:t>
          </a:r>
        </a:p>
        <a:p>
          <a:r>
            <a:rPr lang="en-GB" dirty="0"/>
            <a:t>(0 to 5)</a:t>
          </a:r>
        </a:p>
      </dgm:t>
    </dgm:pt>
    <dgm:pt modelId="{3F33E2BA-FA4C-4A68-88C6-845E3E211C4C}" type="parTrans" cxnId="{D56596BE-C945-42F5-8040-98AEC8FB7288}">
      <dgm:prSet/>
      <dgm:spPr/>
      <dgm:t>
        <a:bodyPr/>
        <a:lstStyle/>
        <a:p>
          <a:endParaRPr lang="en-GB"/>
        </a:p>
      </dgm:t>
    </dgm:pt>
    <dgm:pt modelId="{8003864F-5A63-417A-AC73-30F14EE73E2B}" type="sibTrans" cxnId="{D56596BE-C945-42F5-8040-98AEC8FB7288}">
      <dgm:prSet/>
      <dgm:spPr/>
      <dgm:t>
        <a:bodyPr/>
        <a:lstStyle/>
        <a:p>
          <a:endParaRPr lang="en-GB"/>
        </a:p>
      </dgm:t>
    </dgm:pt>
    <dgm:pt modelId="{270B48E2-FAB8-490B-95EB-642DEE942A8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+mj-lt"/>
              <a:cs typeface="Arial" panose="020B0604020202020204" pitchFamily="34" charset="0"/>
            </a:rPr>
            <a:t>A wider pool of candidates</a:t>
          </a:r>
          <a:r>
            <a:rPr lang="en-GB" sz="1400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dirty="0">
            <a:solidFill>
              <a:schemeClr val="accent1"/>
            </a:solidFill>
            <a:latin typeface="Arial"/>
            <a:cs typeface="Arial"/>
          </a:endParaRPr>
        </a:p>
      </dgm:t>
    </dgm:pt>
    <dgm:pt modelId="{DA07A131-68A7-4E37-B065-DB9C0B8118DD}" type="parTrans" cxnId="{9A0962A3-E2AB-41E4-ACB3-63B32C37A149}">
      <dgm:prSet/>
      <dgm:spPr/>
      <dgm:t>
        <a:bodyPr/>
        <a:lstStyle/>
        <a:p>
          <a:endParaRPr lang="en-GB"/>
        </a:p>
      </dgm:t>
    </dgm:pt>
    <dgm:pt modelId="{65353340-2933-4307-A31F-B97485B60D41}" type="sibTrans" cxnId="{9A0962A3-E2AB-41E4-ACB3-63B32C37A149}">
      <dgm:prSet/>
      <dgm:spPr/>
      <dgm:t>
        <a:bodyPr/>
        <a:lstStyle/>
        <a:p>
          <a:endParaRPr lang="en-GB"/>
        </a:p>
      </dgm:t>
    </dgm:pt>
    <dgm:pt modelId="{AC127473-1B16-49EA-900F-B31EFCE5217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AAEADE-3231-441F-91B8-F473A2A59479}" type="parTrans" cxnId="{3F675385-3F0B-410E-B6D1-3FF6633CEE9B}">
      <dgm:prSet/>
      <dgm:spPr/>
      <dgm:t>
        <a:bodyPr/>
        <a:lstStyle/>
        <a:p>
          <a:endParaRPr lang="en-GB"/>
        </a:p>
      </dgm:t>
    </dgm:pt>
    <dgm:pt modelId="{BBA4A628-0C46-4DC0-BAF9-D24A29C942E7}" type="sibTrans" cxnId="{3F675385-3F0B-410E-B6D1-3FF6633CEE9B}">
      <dgm:prSet/>
      <dgm:spPr/>
      <dgm:t>
        <a:bodyPr/>
        <a:lstStyle/>
        <a:p>
          <a:endParaRPr lang="en-GB"/>
        </a:p>
      </dgm:t>
    </dgm:pt>
    <dgm:pt modelId="{2F7FF892-6D4D-4ABB-829F-B8A265A0E6B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r>
            <a:rPr lang="en-GB" sz="1400" dirty="0">
              <a:latin typeface="+mj-lt"/>
              <a:cs typeface="Arial" panose="020B0604020202020204" pitchFamily="34" charset="0"/>
            </a:rPr>
            <a:t>Visa- Time-consuming</a:t>
          </a:r>
          <a:r>
            <a:rPr lang="en-GB" sz="1400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-5</a:t>
          </a:r>
        </a:p>
      </dgm:t>
    </dgm:pt>
    <dgm:pt modelId="{C9DE8814-F65F-449E-B69B-60468396ED23}" type="parTrans" cxnId="{834D3527-566F-406C-8C5B-9F5E4D9292FD}">
      <dgm:prSet/>
      <dgm:spPr/>
      <dgm:t>
        <a:bodyPr/>
        <a:lstStyle/>
        <a:p>
          <a:endParaRPr lang="en-GB"/>
        </a:p>
      </dgm:t>
    </dgm:pt>
    <dgm:pt modelId="{9EBC5D7A-DBCC-4E97-8769-E11B2ACAB4DF}" type="sibTrans" cxnId="{834D3527-566F-406C-8C5B-9F5E4D9292FD}">
      <dgm:prSet/>
      <dgm:spPr/>
      <dgm:t>
        <a:bodyPr/>
        <a:lstStyle/>
        <a:p>
          <a:endParaRPr lang="en-GB"/>
        </a:p>
      </dgm:t>
    </dgm:pt>
    <dgm:pt modelId="{301E9F94-AE16-4DAA-99BC-17955D49542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DFFE61-8ED2-42DB-98D9-A2E7C3FE5AF2}" type="parTrans" cxnId="{823D28D8-755D-454E-A4C8-577216EE9A15}">
      <dgm:prSet/>
      <dgm:spPr/>
      <dgm:t>
        <a:bodyPr/>
        <a:lstStyle/>
        <a:p>
          <a:endParaRPr lang="en-GB"/>
        </a:p>
      </dgm:t>
    </dgm:pt>
    <dgm:pt modelId="{444C2F45-D7F5-421B-9B2D-70126AC9F077}" type="sibTrans" cxnId="{823D28D8-755D-454E-A4C8-577216EE9A15}">
      <dgm:prSet/>
      <dgm:spPr/>
      <dgm:t>
        <a:bodyPr/>
        <a:lstStyle/>
        <a:p>
          <a:endParaRPr lang="en-GB"/>
        </a:p>
      </dgm:t>
    </dgm:pt>
    <dgm:pt modelId="{6C65470A-B7DB-4ABF-8CE9-D042483D696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474AE-AE8B-4C11-811A-DDB2F265D283}" type="parTrans" cxnId="{8F6E9B58-CDC8-4B3F-96AC-CB17D32340BC}">
      <dgm:prSet/>
      <dgm:spPr/>
      <dgm:t>
        <a:bodyPr/>
        <a:lstStyle/>
        <a:p>
          <a:endParaRPr lang="en-GB"/>
        </a:p>
      </dgm:t>
    </dgm:pt>
    <dgm:pt modelId="{39C4D1DE-E73E-489B-9AAC-7B7D08B88B33}" type="sibTrans" cxnId="{8F6E9B58-CDC8-4B3F-96AC-CB17D32340BC}">
      <dgm:prSet/>
      <dgm:spPr/>
      <dgm:t>
        <a:bodyPr/>
        <a:lstStyle/>
        <a:p>
          <a:endParaRPr lang="en-GB"/>
        </a:p>
      </dgm:t>
    </dgm:pt>
    <dgm:pt modelId="{B859E0BA-361F-43B1-B72D-A46A7932DCA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0AC3CC-805D-423E-9139-DE605432B167}" type="parTrans" cxnId="{1EA38276-9B77-4B29-868C-7A4347D9481C}">
      <dgm:prSet/>
      <dgm:spPr/>
      <dgm:t>
        <a:bodyPr/>
        <a:lstStyle/>
        <a:p>
          <a:endParaRPr lang="en-GB"/>
        </a:p>
      </dgm:t>
    </dgm:pt>
    <dgm:pt modelId="{3B57641D-2A2C-42D3-9AF7-3FB189F549BC}" type="sibTrans" cxnId="{1EA38276-9B77-4B29-868C-7A4347D9481C}">
      <dgm:prSet/>
      <dgm:spPr/>
      <dgm:t>
        <a:bodyPr/>
        <a:lstStyle/>
        <a:p>
          <a:endParaRPr lang="en-GB"/>
        </a:p>
      </dgm:t>
    </dgm:pt>
    <dgm:pt modelId="{8EEAAD73-A828-4F11-8306-F14CCAB851B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4FDB76-D1C0-4D12-AE34-B7AC956A61DE}" type="parTrans" cxnId="{66260419-9FC4-4E3D-85E2-9C22B19D71C2}">
      <dgm:prSet/>
      <dgm:spPr/>
      <dgm:t>
        <a:bodyPr/>
        <a:lstStyle/>
        <a:p>
          <a:endParaRPr lang="en-GB"/>
        </a:p>
      </dgm:t>
    </dgm:pt>
    <dgm:pt modelId="{5528B3FF-38B6-4322-BF95-364B108B9EB0}" type="sibTrans" cxnId="{66260419-9FC4-4E3D-85E2-9C22B19D71C2}">
      <dgm:prSet/>
      <dgm:spPr/>
      <dgm:t>
        <a:bodyPr/>
        <a:lstStyle/>
        <a:p>
          <a:endParaRPr lang="en-GB"/>
        </a:p>
      </dgm:t>
    </dgm:pt>
    <dgm:pt modelId="{C9418F68-6FCD-4CCF-A8EB-AC095B6CBBC1}">
      <dgm:prSet phldr="0" custT="1"/>
      <dgm:spPr/>
      <dgm:t>
        <a:bodyPr/>
        <a:lstStyle/>
        <a:p>
          <a:pPr rtl="0"/>
          <a:r>
            <a:rPr lang="en-GB" sz="1400" dirty="0">
              <a:latin typeface="Arial"/>
              <a:cs typeface="Arial"/>
            </a:rPr>
            <a:t> </a:t>
          </a:r>
          <a:r>
            <a:rPr lang="en-GB" sz="1400" dirty="0">
              <a:latin typeface="+mj-lt"/>
              <a:cs typeface="Arial" panose="020B0604020202020204" pitchFamily="34" charset="0"/>
            </a:rPr>
            <a:t>Barriers to communication</a:t>
          </a:r>
          <a:r>
            <a:rPr lang="en-GB" dirty="0">
              <a:latin typeface="Arial"/>
              <a:cs typeface="Arial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/>
              <a:cs typeface="Arial"/>
            </a:rPr>
            <a:t>-4</a:t>
          </a:r>
          <a:endParaRPr lang="en-GB" b="1" dirty="0">
            <a:solidFill>
              <a:schemeClr val="accent1"/>
            </a:solidFill>
          </a:endParaRPr>
        </a:p>
      </dgm:t>
    </dgm:pt>
    <dgm:pt modelId="{1FE320CA-7A8B-4BF2-BA8B-AD0136B430EE}" type="parTrans" cxnId="{5E6285FE-343E-44F0-9133-9DC853E4B4EA}">
      <dgm:prSet/>
      <dgm:spPr/>
      <dgm:t>
        <a:bodyPr/>
        <a:lstStyle/>
        <a:p>
          <a:endParaRPr lang="en-GB"/>
        </a:p>
      </dgm:t>
    </dgm:pt>
    <dgm:pt modelId="{B4F4FACA-A8C6-49E3-B740-838A1566F7C8}" type="sibTrans" cxnId="{5E6285FE-343E-44F0-9133-9DC853E4B4EA}">
      <dgm:prSet/>
      <dgm:spPr/>
      <dgm:t>
        <a:bodyPr/>
        <a:lstStyle/>
        <a:p>
          <a:endParaRPr lang="en-GB"/>
        </a:p>
      </dgm:t>
    </dgm:pt>
    <dgm:pt modelId="{48A60543-E035-4013-ACB9-173464DB7A34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rtl="0"/>
          <a:endParaRPr lang="en-GB" sz="1400">
            <a:latin typeface="Arial"/>
            <a:cs typeface="Arial"/>
          </a:endParaRPr>
        </a:p>
      </dgm:t>
    </dgm:pt>
    <dgm:pt modelId="{A5341AD7-F999-4FF2-9089-E761A7E3A0EB}" type="parTrans" cxnId="{E6981E1D-61D4-45E2-9108-546EAE423E65}">
      <dgm:prSet/>
      <dgm:spPr/>
      <dgm:t>
        <a:bodyPr/>
        <a:lstStyle/>
        <a:p>
          <a:endParaRPr lang="en-GB"/>
        </a:p>
      </dgm:t>
    </dgm:pt>
    <dgm:pt modelId="{267622E2-D4B4-4DFB-89A0-AF790A37D688}" type="sibTrans" cxnId="{E6981E1D-61D4-45E2-9108-546EAE423E65}">
      <dgm:prSet/>
      <dgm:spPr/>
      <dgm:t>
        <a:bodyPr/>
        <a:lstStyle/>
        <a:p>
          <a:endParaRPr lang="en-GB"/>
        </a:p>
      </dgm:t>
    </dgm:pt>
    <dgm:pt modelId="{BC569A44-D089-4EAD-A1BB-18EA5EE042D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6719C7-B3FB-4E34-9DEE-02662448F5D6}" type="sibTrans" cxnId="{2D7C80B1-88C4-49D6-A2E6-F05D696C68C5}">
      <dgm:prSet/>
      <dgm:spPr/>
      <dgm:t>
        <a:bodyPr/>
        <a:lstStyle/>
        <a:p>
          <a:endParaRPr lang="en-GB"/>
        </a:p>
      </dgm:t>
    </dgm:pt>
    <dgm:pt modelId="{75108A18-DFD2-43D1-BC41-C26C750226D0}" type="parTrans" cxnId="{2D7C80B1-88C4-49D6-A2E6-F05D696C68C5}">
      <dgm:prSet/>
      <dgm:spPr/>
      <dgm:t>
        <a:bodyPr/>
        <a:lstStyle/>
        <a:p>
          <a:endParaRPr lang="en-GB"/>
        </a:p>
      </dgm:t>
    </dgm:pt>
    <dgm:pt modelId="{E2CF4F85-BC7B-4BD3-8AB6-609715A18283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+mj-lt"/>
              <a:cs typeface="Arial" panose="020B0604020202020204" pitchFamily="34" charset="0"/>
            </a:rPr>
            <a:t>Qualifications may not match the request in the UK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+4</a:t>
          </a:r>
        </a:p>
      </dgm:t>
    </dgm:pt>
    <dgm:pt modelId="{25149C93-E4EB-41EF-82BD-2A0521D3BF4B}" type="sibTrans" cxnId="{300F8A19-F843-4632-A9E5-49D423E47DAE}">
      <dgm:prSet/>
      <dgm:spPr/>
      <dgm:t>
        <a:bodyPr/>
        <a:lstStyle/>
        <a:p>
          <a:endParaRPr lang="en-GB"/>
        </a:p>
      </dgm:t>
    </dgm:pt>
    <dgm:pt modelId="{2019492C-BAD5-4484-8AD1-21C168768AAD}" type="parTrans" cxnId="{300F8A19-F843-4632-A9E5-49D423E47DAE}">
      <dgm:prSet/>
      <dgm:spPr/>
      <dgm:t>
        <a:bodyPr/>
        <a:lstStyle/>
        <a:p>
          <a:endParaRPr lang="en-GB"/>
        </a:p>
      </dgm:t>
    </dgm:pt>
    <dgm:pt modelId="{453FE1CD-8043-46E6-ABC0-E9117776E2CE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6E2567-11FA-4525-8FA8-CB4887A13825}" type="sibTrans" cxnId="{0276E944-5DF8-4ECA-A24B-87BAE41DB36B}">
      <dgm:prSet/>
      <dgm:spPr/>
      <dgm:t>
        <a:bodyPr/>
        <a:lstStyle/>
        <a:p>
          <a:endParaRPr lang="en-GB"/>
        </a:p>
      </dgm:t>
    </dgm:pt>
    <dgm:pt modelId="{A5CD9119-F188-4067-BDEC-68EEA4D6277E}" type="parTrans" cxnId="{0276E944-5DF8-4ECA-A24B-87BAE41DB36B}">
      <dgm:prSet/>
      <dgm:spPr/>
      <dgm:t>
        <a:bodyPr/>
        <a:lstStyle/>
        <a:p>
          <a:endParaRPr lang="en-GB"/>
        </a:p>
      </dgm:t>
    </dgm:pt>
    <dgm:pt modelId="{821BAC48-E0AC-4365-8306-43A87B9BCF24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+mj-lt"/>
              <a:cs typeface="Arial" panose="020B0604020202020204" pitchFamily="34" charset="0"/>
            </a:rPr>
            <a:t>The use of interpreters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</dgm:t>
    </dgm:pt>
    <dgm:pt modelId="{96504493-B196-42F0-B2A2-AD62C93CDE04}" type="sibTrans" cxnId="{3291C408-6C9E-4A54-998E-1F730DFC6600}">
      <dgm:prSet/>
      <dgm:spPr/>
      <dgm:t>
        <a:bodyPr/>
        <a:lstStyle/>
        <a:p>
          <a:endParaRPr lang="en-GB"/>
        </a:p>
      </dgm:t>
    </dgm:pt>
    <dgm:pt modelId="{FF377B57-6516-4ACA-9608-5A7A597A3DA9}" type="parTrans" cxnId="{3291C408-6C9E-4A54-998E-1F730DFC6600}">
      <dgm:prSet/>
      <dgm:spPr/>
      <dgm:t>
        <a:bodyPr/>
        <a:lstStyle/>
        <a:p>
          <a:endParaRPr lang="en-GB"/>
        </a:p>
      </dgm:t>
    </dgm:pt>
    <dgm:pt modelId="{E4737F1D-81F9-4C24-B72F-C78159268BCC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736BAD-85FC-4F7E-A21C-479B8C94A463}" type="sibTrans" cxnId="{00E396CE-4316-425F-96A7-415FE7D7BF9C}">
      <dgm:prSet/>
      <dgm:spPr/>
      <dgm:t>
        <a:bodyPr/>
        <a:lstStyle/>
        <a:p>
          <a:endParaRPr lang="en-GB"/>
        </a:p>
      </dgm:t>
    </dgm:pt>
    <dgm:pt modelId="{DF893A63-D4E3-4B56-BDDC-9E7371859EF4}" type="parTrans" cxnId="{00E396CE-4316-425F-96A7-415FE7D7BF9C}">
      <dgm:prSet/>
      <dgm:spPr/>
      <dgm:t>
        <a:bodyPr/>
        <a:lstStyle/>
        <a:p>
          <a:endParaRPr lang="en-GB"/>
        </a:p>
      </dgm:t>
    </dgm:pt>
    <dgm:pt modelId="{27688B0D-9670-42C8-8716-83CA48EDA21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+mj-lt"/>
              <a:cs typeface="Arial" panose="020B0604020202020204" pitchFamily="34" charset="0"/>
            </a:rPr>
            <a:t>Required knowledge may not match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</dgm:t>
    </dgm:pt>
    <dgm:pt modelId="{3B0E2E35-6692-4ED0-A4CA-F0DE16EC57C6}" type="sibTrans" cxnId="{305DADF2-DB35-432F-8571-CDB0C6DD6EE4}">
      <dgm:prSet/>
      <dgm:spPr/>
      <dgm:t>
        <a:bodyPr/>
        <a:lstStyle/>
        <a:p>
          <a:endParaRPr lang="en-GB"/>
        </a:p>
      </dgm:t>
    </dgm:pt>
    <dgm:pt modelId="{DF3953D6-47EE-4495-B522-16083317E3AB}" type="parTrans" cxnId="{305DADF2-DB35-432F-8571-CDB0C6DD6EE4}">
      <dgm:prSet/>
      <dgm:spPr/>
      <dgm:t>
        <a:bodyPr/>
        <a:lstStyle/>
        <a:p>
          <a:endParaRPr lang="en-GB"/>
        </a:p>
      </dgm:t>
    </dgm:pt>
    <dgm:pt modelId="{558DF26B-0FF5-4E0F-8696-6DFD40F04313}" type="pres">
      <dgm:prSet presAssocID="{84EB381D-B7F5-4273-9F3C-2E54F9CC833E}" presName="Name0" presStyleCnt="0">
        <dgm:presLayoutVars>
          <dgm:dir/>
          <dgm:animLvl val="lvl"/>
          <dgm:resizeHandles val="exact"/>
        </dgm:presLayoutVars>
      </dgm:prSet>
      <dgm:spPr/>
    </dgm:pt>
    <dgm:pt modelId="{9D01FC75-C7FB-456B-8246-A2AF71058228}" type="pres">
      <dgm:prSet presAssocID="{AF198E0A-9837-419B-89C2-D30ED6414F4A}" presName="composite" presStyleCnt="0"/>
      <dgm:spPr/>
    </dgm:pt>
    <dgm:pt modelId="{7A97727F-6D90-48BB-BC66-B334822CD929}" type="pres">
      <dgm:prSet presAssocID="{AF198E0A-9837-419B-89C2-D30ED6414F4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311CB44-7A07-473F-B481-07D8277BB117}" type="pres">
      <dgm:prSet presAssocID="{AF198E0A-9837-419B-89C2-D30ED6414F4A}" presName="desTx" presStyleLbl="alignAccFollowNode1" presStyleIdx="0" presStyleCnt="3">
        <dgm:presLayoutVars>
          <dgm:bulletEnabled val="1"/>
        </dgm:presLayoutVars>
      </dgm:prSet>
      <dgm:spPr/>
    </dgm:pt>
    <dgm:pt modelId="{50D7F78A-D236-44C2-9CCF-29E03B658B10}" type="pres">
      <dgm:prSet presAssocID="{D2D23F52-0A66-4110-8229-01573F37265A}" presName="space" presStyleCnt="0"/>
      <dgm:spPr/>
    </dgm:pt>
    <dgm:pt modelId="{B221F1F3-663E-4871-9700-9019327F5AE8}" type="pres">
      <dgm:prSet presAssocID="{4DA27735-29EF-4B43-9535-86B72FC28E8B}" presName="composite" presStyleCnt="0"/>
      <dgm:spPr/>
    </dgm:pt>
    <dgm:pt modelId="{3758865A-F5BE-432B-BC83-960DC7EF05C9}" type="pres">
      <dgm:prSet presAssocID="{4DA27735-29EF-4B43-9535-86B72FC28E8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B7655C7-41EF-4F17-9D69-A8EF195B3348}" type="pres">
      <dgm:prSet presAssocID="{4DA27735-29EF-4B43-9535-86B72FC28E8B}" presName="desTx" presStyleLbl="alignAccFollowNode1" presStyleIdx="1" presStyleCnt="3">
        <dgm:presLayoutVars>
          <dgm:bulletEnabled val="1"/>
        </dgm:presLayoutVars>
      </dgm:prSet>
      <dgm:spPr/>
    </dgm:pt>
    <dgm:pt modelId="{C6F00411-F174-49D8-9DE1-2C5256D096FB}" type="pres">
      <dgm:prSet presAssocID="{0E8DBFF8-E21E-4E61-8156-3D2C41EDC854}" presName="space" presStyleCnt="0"/>
      <dgm:spPr/>
    </dgm:pt>
    <dgm:pt modelId="{81AFA107-1CCC-411D-94C8-B253FE4D41A4}" type="pres">
      <dgm:prSet presAssocID="{C318E5FA-0C50-4D49-BFF7-B4C5D3EDBF4A}" presName="composite" presStyleCnt="0"/>
      <dgm:spPr/>
    </dgm:pt>
    <dgm:pt modelId="{B400E96B-8D77-4846-82DB-688FA8D0DDC4}" type="pres">
      <dgm:prSet presAssocID="{C318E5FA-0C50-4D49-BFF7-B4C5D3EDBF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199D039-2694-4971-9AF5-20A07793C4C7}" type="pres">
      <dgm:prSet presAssocID="{C318E5FA-0C50-4D49-BFF7-B4C5D3EDBF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3291C408-6C9E-4A54-998E-1F730DFC6600}" srcId="{C318E5FA-0C50-4D49-BFF7-B4C5D3EDBF4A}" destId="{821BAC48-E0AC-4365-8306-43A87B9BCF24}" srcOrd="3" destOrd="0" parTransId="{FF377B57-6516-4ACA-9608-5A7A597A3DA9}" sibTransId="{96504493-B196-42F0-B2A2-AD62C93CDE04}"/>
    <dgm:cxn modelId="{D9A3A50D-A666-4A16-84B6-43AB66EC3724}" type="presOf" srcId="{270B48E2-FAB8-490B-95EB-642DEE942A8F}" destId="{5311CB44-7A07-473F-B481-07D8277BB117}" srcOrd="0" destOrd="5" presId="urn:microsoft.com/office/officeart/2005/8/layout/hList1"/>
    <dgm:cxn modelId="{285AFC10-0033-4B68-A1FD-C87A12B01DCA}" type="presOf" srcId="{AF198E0A-9837-419B-89C2-D30ED6414F4A}" destId="{7A97727F-6D90-48BB-BC66-B334822CD929}" srcOrd="0" destOrd="0" presId="urn:microsoft.com/office/officeart/2005/8/layout/hList1"/>
    <dgm:cxn modelId="{5C91A812-8C25-4E5B-8C01-612CD22FE0FC}" type="presOf" srcId="{C9418F68-6FCD-4CCF-A8EB-AC095B6CBBC1}" destId="{4B7655C7-41EF-4F17-9D69-A8EF195B3348}" srcOrd="0" destOrd="3" presId="urn:microsoft.com/office/officeart/2005/8/layout/hList1"/>
    <dgm:cxn modelId="{ADE17A18-2833-4942-A294-688FF735769E}" srcId="{4DA27735-29EF-4B43-9535-86B72FC28E8B}" destId="{83B1CE64-67B3-4CA7-B99D-4DB9231E5C81}" srcOrd="1" destOrd="0" parTransId="{B9A09DA4-8E4E-4841-BB24-64B4000B8B3E}" sibTransId="{8126C484-AD39-4026-A59E-3C0D43A1C639}"/>
    <dgm:cxn modelId="{66260419-9FC4-4E3D-85E2-9C22B19D71C2}" srcId="{AF198E0A-9837-419B-89C2-D30ED6414F4A}" destId="{8EEAAD73-A828-4F11-8306-F14CCAB851B6}" srcOrd="4" destOrd="0" parTransId="{F34FDB76-D1C0-4D12-AE34-B7AC956A61DE}" sibTransId="{5528B3FF-38B6-4322-BF95-364B108B9EB0}"/>
    <dgm:cxn modelId="{300F8A19-F843-4632-A9E5-49D423E47DAE}" srcId="{C318E5FA-0C50-4D49-BFF7-B4C5D3EDBF4A}" destId="{E2CF4F85-BC7B-4BD3-8AB6-609715A18283}" srcOrd="1" destOrd="0" parTransId="{2019492C-BAD5-4484-8AD1-21C168768AAD}" sibTransId="{25149C93-E4EB-41EF-82BD-2A0521D3BF4B}"/>
    <dgm:cxn modelId="{E6981E1D-61D4-45E2-9108-546EAE423E65}" srcId="{4DA27735-29EF-4B43-9535-86B72FC28E8B}" destId="{48A60543-E035-4013-ACB9-173464DB7A34}" srcOrd="2" destOrd="0" parTransId="{A5341AD7-F999-4FF2-9089-E761A7E3A0EB}" sibTransId="{267622E2-D4B4-4DFB-89A0-AF790A37D688}"/>
    <dgm:cxn modelId="{EEEF1C26-A1B4-4D90-878F-1AAA3F047115}" type="presOf" srcId="{84EB381D-B7F5-4273-9F3C-2E54F9CC833E}" destId="{558DF26B-0FF5-4E0F-8696-6DFD40F04313}" srcOrd="0" destOrd="0" presId="urn:microsoft.com/office/officeart/2005/8/layout/hList1"/>
    <dgm:cxn modelId="{834D3527-566F-406C-8C5B-9F5E4D9292FD}" srcId="{4DA27735-29EF-4B43-9535-86B72FC28E8B}" destId="{2F7FF892-6D4D-4ABB-829F-B8A265A0E6B1}" srcOrd="5" destOrd="0" parTransId="{C9DE8814-F65F-449E-B69B-60468396ED23}" sibTransId="{9EBC5D7A-DBCC-4E97-8769-E11B2ACAB4DF}"/>
    <dgm:cxn modelId="{E12C392D-A7B5-4CB5-AC0F-E0C4542610A3}" type="presOf" srcId="{6C65470A-B7DB-4ABF-8CE9-D042483D6966}" destId="{5311CB44-7A07-473F-B481-07D8277BB117}" srcOrd="0" destOrd="0" presId="urn:microsoft.com/office/officeart/2005/8/layout/hList1"/>
    <dgm:cxn modelId="{34871239-4205-429B-AEF8-5838A99E0FF6}" type="presOf" srcId="{C318E5FA-0C50-4D49-BFF7-B4C5D3EDBF4A}" destId="{B400E96B-8D77-4846-82DB-688FA8D0DDC4}" srcOrd="0" destOrd="0" presId="urn:microsoft.com/office/officeart/2005/8/layout/hList1"/>
    <dgm:cxn modelId="{F66F5E3F-3A69-48AF-BD2A-1D19F2D934BB}" srcId="{84EB381D-B7F5-4273-9F3C-2E54F9CC833E}" destId="{AF198E0A-9837-419B-89C2-D30ED6414F4A}" srcOrd="0" destOrd="0" parTransId="{80FEA0A2-8B32-40F2-939F-0BB60FF2E145}" sibTransId="{D2D23F52-0A66-4110-8229-01573F37265A}"/>
    <dgm:cxn modelId="{FC2E4440-B0B7-42FF-847A-CFEC5E7886E2}" type="presOf" srcId="{83B1CE64-67B3-4CA7-B99D-4DB9231E5C81}" destId="{4B7655C7-41EF-4F17-9D69-A8EF195B3348}" srcOrd="0" destOrd="1" presId="urn:microsoft.com/office/officeart/2005/8/layout/hList1"/>
    <dgm:cxn modelId="{0276E944-5DF8-4ECA-A24B-87BAE41DB36B}" srcId="{C318E5FA-0C50-4D49-BFF7-B4C5D3EDBF4A}" destId="{453FE1CD-8043-46E6-ABC0-E9117776E2CE}" srcOrd="2" destOrd="0" parTransId="{A5CD9119-F188-4067-BDEC-68EEA4D6277E}" sibTransId="{1B6E2567-11FA-4525-8FA8-CB4887A13825}"/>
    <dgm:cxn modelId="{742B5C4D-06CC-49C1-8F73-AE59942AB761}" type="presOf" srcId="{4DA27735-29EF-4B43-9535-86B72FC28E8B}" destId="{3758865A-F5BE-432B-BC83-960DC7EF05C9}" srcOrd="0" destOrd="0" presId="urn:microsoft.com/office/officeart/2005/8/layout/hList1"/>
    <dgm:cxn modelId="{A7242371-BDB8-4D3B-BC2C-D87A2BBA89CD}" type="presOf" srcId="{AC127473-1B16-49EA-900F-B31EFCE52170}" destId="{5311CB44-7A07-473F-B481-07D8277BB117}" srcOrd="0" destOrd="2" presId="urn:microsoft.com/office/officeart/2005/8/layout/hList1"/>
    <dgm:cxn modelId="{1EA38276-9B77-4B29-868C-7A4347D9481C}" srcId="{4DA27735-29EF-4B43-9535-86B72FC28E8B}" destId="{B859E0BA-361F-43B1-B72D-A46A7932DCAF}" srcOrd="0" destOrd="0" parTransId="{E80AC3CC-805D-423E-9139-DE605432B167}" sibTransId="{3B57641D-2A2C-42D3-9AF7-3FB189F549BC}"/>
    <dgm:cxn modelId="{BEC99377-EC2B-4BD3-868A-392A7BD834DB}" type="presOf" srcId="{48A60543-E035-4013-ACB9-173464DB7A34}" destId="{4B7655C7-41EF-4F17-9D69-A8EF195B3348}" srcOrd="0" destOrd="2" presId="urn:microsoft.com/office/officeart/2005/8/layout/hList1"/>
    <dgm:cxn modelId="{8F6E9B58-CDC8-4B3F-96AC-CB17D32340BC}" srcId="{AF198E0A-9837-419B-89C2-D30ED6414F4A}" destId="{6C65470A-B7DB-4ABF-8CE9-D042483D6966}" srcOrd="0" destOrd="0" parTransId="{A31474AE-AE8B-4C11-811A-DDB2F265D283}" sibTransId="{39C4D1DE-E73E-489B-9AAC-7B7D08B88B33}"/>
    <dgm:cxn modelId="{FE5B3882-0DB7-4B99-9C18-05D9E3CAFC16}" srcId="{AF198E0A-9837-419B-89C2-D30ED6414F4A}" destId="{FF8180A1-FC92-4D7C-9BC4-425492806EA1}" srcOrd="3" destOrd="0" parTransId="{B1A5E18E-95C7-4C15-88AE-9D9EDE9E9229}" sibTransId="{2E5A74A7-77C0-471C-AD0C-64D7F90B720D}"/>
    <dgm:cxn modelId="{3F675385-3F0B-410E-B6D1-3FF6633CEE9B}" srcId="{AF198E0A-9837-419B-89C2-D30ED6414F4A}" destId="{AC127473-1B16-49EA-900F-B31EFCE52170}" srcOrd="2" destOrd="0" parTransId="{C7AAEADE-3231-441F-91B8-F473A2A59479}" sibTransId="{BBA4A628-0C46-4DC0-BAF9-D24A29C942E7}"/>
    <dgm:cxn modelId="{525CE895-33DF-4E7A-A657-0E3B4DCBFB2D}" srcId="{84EB381D-B7F5-4273-9F3C-2E54F9CC833E}" destId="{4DA27735-29EF-4B43-9535-86B72FC28E8B}" srcOrd="1" destOrd="0" parTransId="{9E0B1746-84A8-4498-948C-4CB0D1D93D9B}" sibTransId="{0E8DBFF8-E21E-4E61-8156-3D2C41EDC854}"/>
    <dgm:cxn modelId="{BE22EE9B-A29A-49E9-A989-FBB55F351AE8}" type="presOf" srcId="{301E9F94-AE16-4DAA-99BC-17955D495421}" destId="{4B7655C7-41EF-4F17-9D69-A8EF195B3348}" srcOrd="0" destOrd="4" presId="urn:microsoft.com/office/officeart/2005/8/layout/hList1"/>
    <dgm:cxn modelId="{0A4771A2-9C11-4C92-BA57-794C102D533F}" type="presOf" srcId="{27688B0D-9670-42C8-8716-83CA48EDA210}" destId="{7199D039-2694-4971-9AF5-20A07793C4C7}" srcOrd="0" destOrd="5" presId="urn:microsoft.com/office/officeart/2005/8/layout/hList1"/>
    <dgm:cxn modelId="{9A0962A3-E2AB-41E4-ACB3-63B32C37A149}" srcId="{AF198E0A-9837-419B-89C2-D30ED6414F4A}" destId="{270B48E2-FAB8-490B-95EB-642DEE942A8F}" srcOrd="5" destOrd="0" parTransId="{DA07A131-68A7-4E37-B065-DB9C0B8118DD}" sibTransId="{65353340-2933-4307-A31F-B97485B60D41}"/>
    <dgm:cxn modelId="{33ABC6A4-C0D9-4AD3-A5C6-9196039B492E}" type="presOf" srcId="{453FE1CD-8043-46E6-ABC0-E9117776E2CE}" destId="{7199D039-2694-4971-9AF5-20A07793C4C7}" srcOrd="0" destOrd="2" presId="urn:microsoft.com/office/officeart/2005/8/layout/hList1"/>
    <dgm:cxn modelId="{1A2223A8-A31F-4782-AD48-A15C1110643F}" type="presOf" srcId="{02F0F160-C12B-4861-BAC7-10D86E61ECD0}" destId="{5311CB44-7A07-473F-B481-07D8277BB117}" srcOrd="0" destOrd="1" presId="urn:microsoft.com/office/officeart/2005/8/layout/hList1"/>
    <dgm:cxn modelId="{2D7C80B1-88C4-49D6-A2E6-F05D696C68C5}" srcId="{C318E5FA-0C50-4D49-BFF7-B4C5D3EDBF4A}" destId="{BC569A44-D089-4EAD-A1BB-18EA5EE042D0}" srcOrd="0" destOrd="0" parTransId="{75108A18-DFD2-43D1-BC41-C26C750226D0}" sibTransId="{076719C7-B3FB-4E34-9DEE-02662448F5D6}"/>
    <dgm:cxn modelId="{ACF15CB9-E93D-4017-A533-452EA7805303}" type="presOf" srcId="{FF8180A1-FC92-4D7C-9BC4-425492806EA1}" destId="{5311CB44-7A07-473F-B481-07D8277BB117}" srcOrd="0" destOrd="3" presId="urn:microsoft.com/office/officeart/2005/8/layout/hList1"/>
    <dgm:cxn modelId="{D9F931BA-137C-4D95-A9F0-B8408273D460}" type="presOf" srcId="{E2CF4F85-BC7B-4BD3-8AB6-609715A18283}" destId="{7199D039-2694-4971-9AF5-20A07793C4C7}" srcOrd="0" destOrd="1" presId="urn:microsoft.com/office/officeart/2005/8/layout/hList1"/>
    <dgm:cxn modelId="{D56596BE-C945-42F5-8040-98AEC8FB7288}" srcId="{84EB381D-B7F5-4273-9F3C-2E54F9CC833E}" destId="{C318E5FA-0C50-4D49-BFF7-B4C5D3EDBF4A}" srcOrd="2" destOrd="0" parTransId="{3F33E2BA-FA4C-4A68-88C6-845E3E211C4C}" sibTransId="{8003864F-5A63-417A-AC73-30F14EE73E2B}"/>
    <dgm:cxn modelId="{E61693C3-58E1-4343-9729-4B8461D7D480}" type="presOf" srcId="{B859E0BA-361F-43B1-B72D-A46A7932DCAF}" destId="{4B7655C7-41EF-4F17-9D69-A8EF195B3348}" srcOrd="0" destOrd="0" presId="urn:microsoft.com/office/officeart/2005/8/layout/hList1"/>
    <dgm:cxn modelId="{00639ACB-C506-46F0-B024-B15830481A3E}" type="presOf" srcId="{821BAC48-E0AC-4365-8306-43A87B9BCF24}" destId="{7199D039-2694-4971-9AF5-20A07793C4C7}" srcOrd="0" destOrd="3" presId="urn:microsoft.com/office/officeart/2005/8/layout/hList1"/>
    <dgm:cxn modelId="{00E396CE-4316-425F-96A7-415FE7D7BF9C}" srcId="{C318E5FA-0C50-4D49-BFF7-B4C5D3EDBF4A}" destId="{E4737F1D-81F9-4C24-B72F-C78159268BCC}" srcOrd="4" destOrd="0" parTransId="{DF893A63-D4E3-4B56-BDDC-9E7371859EF4}" sibTransId="{2F736BAD-85FC-4F7E-A21C-479B8C94A463}"/>
    <dgm:cxn modelId="{27429BCF-B449-4E17-B11A-A2EF9A98A975}" type="presOf" srcId="{E4737F1D-81F9-4C24-B72F-C78159268BCC}" destId="{7199D039-2694-4971-9AF5-20A07793C4C7}" srcOrd="0" destOrd="4" presId="urn:microsoft.com/office/officeart/2005/8/layout/hList1"/>
    <dgm:cxn modelId="{823D28D8-755D-454E-A4C8-577216EE9A15}" srcId="{4DA27735-29EF-4B43-9535-86B72FC28E8B}" destId="{301E9F94-AE16-4DAA-99BC-17955D495421}" srcOrd="4" destOrd="0" parTransId="{30DFFE61-8ED2-42DB-98D9-A2E7C3FE5AF2}" sibTransId="{444C2F45-D7F5-421B-9B2D-70126AC9F077}"/>
    <dgm:cxn modelId="{08BFACE5-82D3-4F40-B6A7-F28619F1863C}" type="presOf" srcId="{8EEAAD73-A828-4F11-8306-F14CCAB851B6}" destId="{5311CB44-7A07-473F-B481-07D8277BB117}" srcOrd="0" destOrd="4" presId="urn:microsoft.com/office/officeart/2005/8/layout/hList1"/>
    <dgm:cxn modelId="{F36AB9F1-27BC-4A4F-BD74-9B11F01E2667}" type="presOf" srcId="{BC569A44-D089-4EAD-A1BB-18EA5EE042D0}" destId="{7199D039-2694-4971-9AF5-20A07793C4C7}" srcOrd="0" destOrd="0" presId="urn:microsoft.com/office/officeart/2005/8/layout/hList1"/>
    <dgm:cxn modelId="{305DADF2-DB35-432F-8571-CDB0C6DD6EE4}" srcId="{C318E5FA-0C50-4D49-BFF7-B4C5D3EDBF4A}" destId="{27688B0D-9670-42C8-8716-83CA48EDA210}" srcOrd="5" destOrd="0" parTransId="{DF3953D6-47EE-4495-B522-16083317E3AB}" sibTransId="{3B0E2E35-6692-4ED0-A4CA-F0DE16EC57C6}"/>
    <dgm:cxn modelId="{9871BEF4-78C1-4D0A-84AD-84E62F2D5B8F}" srcId="{AF198E0A-9837-419B-89C2-D30ED6414F4A}" destId="{02F0F160-C12B-4861-BAC7-10D86E61ECD0}" srcOrd="1" destOrd="0" parTransId="{3C0BEA3E-66D9-4FBC-AEF0-F5506951793E}" sibTransId="{03F7E7AD-DC14-43D3-BCC2-6B075D4E09B3}"/>
    <dgm:cxn modelId="{6CEFEDF7-B331-42CB-B3D6-C6EC812F1574}" type="presOf" srcId="{2F7FF892-6D4D-4ABB-829F-B8A265A0E6B1}" destId="{4B7655C7-41EF-4F17-9D69-A8EF195B3348}" srcOrd="0" destOrd="5" presId="urn:microsoft.com/office/officeart/2005/8/layout/hList1"/>
    <dgm:cxn modelId="{5E6285FE-343E-44F0-9133-9DC853E4B4EA}" srcId="{4DA27735-29EF-4B43-9535-86B72FC28E8B}" destId="{C9418F68-6FCD-4CCF-A8EB-AC095B6CBBC1}" srcOrd="3" destOrd="0" parTransId="{1FE320CA-7A8B-4BF2-BA8B-AD0136B430EE}" sibTransId="{B4F4FACA-A8C6-49E3-B740-838A1566F7C8}"/>
    <dgm:cxn modelId="{1163B070-6778-4CDD-966A-DBEEBDD1D176}" type="presParOf" srcId="{558DF26B-0FF5-4E0F-8696-6DFD40F04313}" destId="{9D01FC75-C7FB-456B-8246-A2AF71058228}" srcOrd="0" destOrd="0" presId="urn:microsoft.com/office/officeart/2005/8/layout/hList1"/>
    <dgm:cxn modelId="{2D40EA91-F02B-45FB-BF63-E9363CBEFB02}" type="presParOf" srcId="{9D01FC75-C7FB-456B-8246-A2AF71058228}" destId="{7A97727F-6D90-48BB-BC66-B334822CD929}" srcOrd="0" destOrd="0" presId="urn:microsoft.com/office/officeart/2005/8/layout/hList1"/>
    <dgm:cxn modelId="{2E86F347-B7B9-4E2F-B23C-8CA7F1270B0A}" type="presParOf" srcId="{9D01FC75-C7FB-456B-8246-A2AF71058228}" destId="{5311CB44-7A07-473F-B481-07D8277BB117}" srcOrd="1" destOrd="0" presId="urn:microsoft.com/office/officeart/2005/8/layout/hList1"/>
    <dgm:cxn modelId="{D15AD456-2928-4A34-8768-CADAD5C9E7AF}" type="presParOf" srcId="{558DF26B-0FF5-4E0F-8696-6DFD40F04313}" destId="{50D7F78A-D236-44C2-9CCF-29E03B658B10}" srcOrd="1" destOrd="0" presId="urn:microsoft.com/office/officeart/2005/8/layout/hList1"/>
    <dgm:cxn modelId="{71F67B9A-7825-4B56-85DF-78235F7E07E8}" type="presParOf" srcId="{558DF26B-0FF5-4E0F-8696-6DFD40F04313}" destId="{B221F1F3-663E-4871-9700-9019327F5AE8}" srcOrd="2" destOrd="0" presId="urn:microsoft.com/office/officeart/2005/8/layout/hList1"/>
    <dgm:cxn modelId="{20BE03D3-1538-4286-9292-82FF4E9F1CBB}" type="presParOf" srcId="{B221F1F3-663E-4871-9700-9019327F5AE8}" destId="{3758865A-F5BE-432B-BC83-960DC7EF05C9}" srcOrd="0" destOrd="0" presId="urn:microsoft.com/office/officeart/2005/8/layout/hList1"/>
    <dgm:cxn modelId="{194B9DE7-43F1-4E10-B23A-963C79519DA0}" type="presParOf" srcId="{B221F1F3-663E-4871-9700-9019327F5AE8}" destId="{4B7655C7-41EF-4F17-9D69-A8EF195B3348}" srcOrd="1" destOrd="0" presId="urn:microsoft.com/office/officeart/2005/8/layout/hList1"/>
    <dgm:cxn modelId="{29427258-C55A-4664-87D0-48F382AEAD5A}" type="presParOf" srcId="{558DF26B-0FF5-4E0F-8696-6DFD40F04313}" destId="{C6F00411-F174-49D8-9DE1-2C5256D096FB}" srcOrd="3" destOrd="0" presId="urn:microsoft.com/office/officeart/2005/8/layout/hList1"/>
    <dgm:cxn modelId="{A386A431-F01B-434E-BD1B-AE0007B58C19}" type="presParOf" srcId="{558DF26B-0FF5-4E0F-8696-6DFD40F04313}" destId="{81AFA107-1CCC-411D-94C8-B253FE4D41A4}" srcOrd="4" destOrd="0" presId="urn:microsoft.com/office/officeart/2005/8/layout/hList1"/>
    <dgm:cxn modelId="{03E99660-2D6B-4D90-839C-083C8442B058}" type="presParOf" srcId="{81AFA107-1CCC-411D-94C8-B253FE4D41A4}" destId="{B400E96B-8D77-4846-82DB-688FA8D0DDC4}" srcOrd="0" destOrd="0" presId="urn:microsoft.com/office/officeart/2005/8/layout/hList1"/>
    <dgm:cxn modelId="{CFFA9CA8-0ECB-43F7-8E73-5ACD8A1B9E58}" type="presParOf" srcId="{81AFA107-1CCC-411D-94C8-B253FE4D41A4}" destId="{7199D039-2694-4971-9AF5-20A07793C4C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3F4297-5A92-4D5E-BC06-8F36011FE7A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46725DA7-B66F-46D0-AAC9-E91D7B437C7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/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+15</a:t>
          </a:r>
        </a:p>
      </dgm:t>
    </dgm:pt>
    <dgm:pt modelId="{D0C53C2D-8E59-4D04-9771-445A094843E8}" type="parTrans" cxnId="{90324B36-E88D-4696-9B58-2F88219134F6}">
      <dgm:prSet/>
      <dgm:spPr/>
      <dgm:t>
        <a:bodyPr/>
        <a:lstStyle/>
        <a:p>
          <a:endParaRPr lang="en-GB"/>
        </a:p>
      </dgm:t>
    </dgm:pt>
    <dgm:pt modelId="{5BADA392-4CA9-46E2-A2F6-F2027FEED860}" type="sibTrans" cxnId="{90324B36-E88D-4696-9B58-2F88219134F6}">
      <dgm:prSet/>
      <dgm:spPr/>
      <dgm:t>
        <a:bodyPr/>
        <a:lstStyle/>
        <a:p>
          <a:endParaRPr lang="en-GB"/>
        </a:p>
      </dgm:t>
    </dgm:pt>
    <dgm:pt modelId="{167A3653-0D7F-4AE9-949D-0EF409FA31C5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-13</a:t>
          </a:r>
          <a:endParaRPr lang="en-GB" sz="1800" dirty="0"/>
        </a:p>
      </dgm:t>
    </dgm:pt>
    <dgm:pt modelId="{76069B1C-8E18-4BEE-8A62-3DB5E872F163}" type="parTrans" cxnId="{DCD8E2DE-0105-46CA-9DAB-EC1151401F75}">
      <dgm:prSet/>
      <dgm:spPr/>
      <dgm:t>
        <a:bodyPr/>
        <a:lstStyle/>
        <a:p>
          <a:endParaRPr lang="en-GB"/>
        </a:p>
      </dgm:t>
    </dgm:pt>
    <dgm:pt modelId="{2A4D0380-363D-4F3D-99B3-E3E77D4B5AB9}" type="sibTrans" cxnId="{DCD8E2DE-0105-46CA-9DAB-EC1151401F75}">
      <dgm:prSet/>
      <dgm:spPr/>
      <dgm:t>
        <a:bodyPr/>
        <a:lstStyle/>
        <a:p>
          <a:endParaRPr lang="en-GB"/>
        </a:p>
      </dgm:t>
    </dgm:pt>
    <dgm:pt modelId="{5A115498-D6F4-4AEE-AADB-FD9789214BC6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+14</a:t>
          </a:r>
          <a:endParaRPr lang="en-GB" sz="1800" dirty="0"/>
        </a:p>
      </dgm:t>
    </dgm:pt>
    <dgm:pt modelId="{659AA2ED-B0CE-488D-82C7-A76B06F76E43}" type="parTrans" cxnId="{A0E191CE-6F46-4CAD-8012-422C1C1D08D8}">
      <dgm:prSet/>
      <dgm:spPr/>
      <dgm:t>
        <a:bodyPr/>
        <a:lstStyle/>
        <a:p>
          <a:endParaRPr lang="en-GB"/>
        </a:p>
      </dgm:t>
    </dgm:pt>
    <dgm:pt modelId="{57CA5C2E-A7FD-4259-82A5-AAB45DFB5AF8}" type="sibTrans" cxnId="{A0E191CE-6F46-4CAD-8012-422C1C1D08D8}">
      <dgm:prSet/>
      <dgm:spPr/>
      <dgm:t>
        <a:bodyPr/>
        <a:lstStyle/>
        <a:p>
          <a:endParaRPr lang="en-GB"/>
        </a:p>
      </dgm:t>
    </dgm:pt>
    <dgm:pt modelId="{D80E912E-BC2D-4BAA-BD54-6DCE46CB3350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+16</a:t>
          </a:r>
        </a:p>
      </dgm:t>
    </dgm:pt>
    <dgm:pt modelId="{A93D14FD-0A0A-49B5-A909-7DA02F035681}" type="parTrans" cxnId="{B4E6C3F0-A9C6-43E0-A433-566F5B251B6A}">
      <dgm:prSet/>
      <dgm:spPr/>
      <dgm:t>
        <a:bodyPr/>
        <a:lstStyle/>
        <a:p>
          <a:endParaRPr lang="en-GB"/>
        </a:p>
      </dgm:t>
    </dgm:pt>
    <dgm:pt modelId="{BC83EA1A-23F9-4831-9FA7-33F38ABA3CB0}" type="sibTrans" cxnId="{B4E6C3F0-A9C6-43E0-A433-566F5B251B6A}">
      <dgm:prSet/>
      <dgm:spPr/>
      <dgm:t>
        <a:bodyPr/>
        <a:lstStyle/>
        <a:p>
          <a:endParaRPr lang="en-GB"/>
        </a:p>
      </dgm:t>
    </dgm:pt>
    <dgm:pt modelId="{80EEFF7B-F835-4B3F-AC88-EB0BE112023A}" type="pres">
      <dgm:prSet presAssocID="{723F4297-5A92-4D5E-BC06-8F36011FE7A2}" presName="Name0" presStyleCnt="0">
        <dgm:presLayoutVars>
          <dgm:dir/>
          <dgm:resizeHandles val="exact"/>
        </dgm:presLayoutVars>
      </dgm:prSet>
      <dgm:spPr/>
    </dgm:pt>
    <dgm:pt modelId="{6A8B4B56-BA08-499D-A1B5-E0E79049F6D9}" type="pres">
      <dgm:prSet presAssocID="{46725DA7-B66F-46D0-AAC9-E91D7B437C7A}" presName="node" presStyleLbl="node1" presStyleIdx="0" presStyleCnt="4" custLinFactNeighborX="-6955" custLinFactNeighborY="16659">
        <dgm:presLayoutVars>
          <dgm:bulletEnabled val="1"/>
        </dgm:presLayoutVars>
      </dgm:prSet>
      <dgm:spPr/>
    </dgm:pt>
    <dgm:pt modelId="{C676A87C-80BE-4B97-BD82-FD71C257210C}" type="pres">
      <dgm:prSet presAssocID="{5BADA392-4CA9-46E2-A2F6-F2027FEED860}" presName="sibTrans" presStyleLbl="sibTrans2D1" presStyleIdx="0" presStyleCnt="3" custScaleX="180979"/>
      <dgm:spPr/>
    </dgm:pt>
    <dgm:pt modelId="{492E085D-ECBD-446E-AB5D-D52C59937CDA}" type="pres">
      <dgm:prSet presAssocID="{5BADA392-4CA9-46E2-A2F6-F2027FEED860}" presName="connectorText" presStyleLbl="sibTrans2D1" presStyleIdx="0" presStyleCnt="3"/>
      <dgm:spPr/>
    </dgm:pt>
    <dgm:pt modelId="{86FFF494-6C52-45EB-9A6B-F31051759CBB}" type="pres">
      <dgm:prSet presAssocID="{167A3653-0D7F-4AE9-949D-0EF409FA31C5}" presName="node" presStyleLbl="node1" presStyleIdx="1" presStyleCnt="4">
        <dgm:presLayoutVars>
          <dgm:bulletEnabled val="1"/>
        </dgm:presLayoutVars>
      </dgm:prSet>
      <dgm:spPr/>
    </dgm:pt>
    <dgm:pt modelId="{5D66A1C9-4328-4035-9C3D-75E3A7577653}" type="pres">
      <dgm:prSet presAssocID="{2A4D0380-363D-4F3D-99B3-E3E77D4B5AB9}" presName="sibTrans" presStyleLbl="sibTrans2D1" presStyleIdx="1" presStyleCnt="3" custScaleX="166274"/>
      <dgm:spPr/>
    </dgm:pt>
    <dgm:pt modelId="{7A6C2F94-9E07-418A-BF3B-D4BB65D41C40}" type="pres">
      <dgm:prSet presAssocID="{2A4D0380-363D-4F3D-99B3-E3E77D4B5AB9}" presName="connectorText" presStyleLbl="sibTrans2D1" presStyleIdx="1" presStyleCnt="3"/>
      <dgm:spPr/>
    </dgm:pt>
    <dgm:pt modelId="{F795F80E-2C32-45AC-A8F6-FC941CD637BF}" type="pres">
      <dgm:prSet presAssocID="{5A115498-D6F4-4AEE-AADB-FD9789214BC6}" presName="node" presStyleLbl="node1" presStyleIdx="2" presStyleCnt="4" custLinFactNeighborX="26128">
        <dgm:presLayoutVars>
          <dgm:bulletEnabled val="1"/>
        </dgm:presLayoutVars>
      </dgm:prSet>
      <dgm:spPr/>
    </dgm:pt>
    <dgm:pt modelId="{B4389CE8-17F0-48D0-94E7-5DD1919F1BAA}" type="pres">
      <dgm:prSet presAssocID="{57CA5C2E-A7FD-4259-82A5-AAB45DFB5AF8}" presName="sibTrans" presStyleLbl="sibTrans2D1" presStyleIdx="2" presStyleCnt="3" custScaleX="186245"/>
      <dgm:spPr/>
    </dgm:pt>
    <dgm:pt modelId="{465FF9C3-16DC-46D8-8F03-6EB54C449215}" type="pres">
      <dgm:prSet presAssocID="{57CA5C2E-A7FD-4259-82A5-AAB45DFB5AF8}" presName="connectorText" presStyleLbl="sibTrans2D1" presStyleIdx="2" presStyleCnt="3"/>
      <dgm:spPr/>
    </dgm:pt>
    <dgm:pt modelId="{FDCDBB49-4E61-4FD4-B6FF-89583D9C06E3}" type="pres">
      <dgm:prSet presAssocID="{D80E912E-BC2D-4BAA-BD54-6DCE46CB3350}" presName="node" presStyleLbl="node1" presStyleIdx="3" presStyleCnt="4" custScaleX="80719">
        <dgm:presLayoutVars>
          <dgm:bulletEnabled val="1"/>
        </dgm:presLayoutVars>
      </dgm:prSet>
      <dgm:spPr/>
    </dgm:pt>
  </dgm:ptLst>
  <dgm:cxnLst>
    <dgm:cxn modelId="{E5EB450B-4FB9-4979-A3B9-B12F03072679}" type="presOf" srcId="{167A3653-0D7F-4AE9-949D-0EF409FA31C5}" destId="{86FFF494-6C52-45EB-9A6B-F31051759CBB}" srcOrd="0" destOrd="0" presId="urn:microsoft.com/office/officeart/2005/8/layout/process1"/>
    <dgm:cxn modelId="{8F28C411-99B7-4D88-87EB-35E2A6C98A1C}" type="presOf" srcId="{5BADA392-4CA9-46E2-A2F6-F2027FEED860}" destId="{492E085D-ECBD-446E-AB5D-D52C59937CDA}" srcOrd="1" destOrd="0" presId="urn:microsoft.com/office/officeart/2005/8/layout/process1"/>
    <dgm:cxn modelId="{9A81C829-A271-4501-8074-1951CC1A6754}" type="presOf" srcId="{57CA5C2E-A7FD-4259-82A5-AAB45DFB5AF8}" destId="{B4389CE8-17F0-48D0-94E7-5DD1919F1BAA}" srcOrd="0" destOrd="0" presId="urn:microsoft.com/office/officeart/2005/8/layout/process1"/>
    <dgm:cxn modelId="{90324B36-E88D-4696-9B58-2F88219134F6}" srcId="{723F4297-5A92-4D5E-BC06-8F36011FE7A2}" destId="{46725DA7-B66F-46D0-AAC9-E91D7B437C7A}" srcOrd="0" destOrd="0" parTransId="{D0C53C2D-8E59-4D04-9771-445A094843E8}" sibTransId="{5BADA392-4CA9-46E2-A2F6-F2027FEED860}"/>
    <dgm:cxn modelId="{0E4D503B-7DF8-41BF-9F4B-9115C0BD2CDD}" type="presOf" srcId="{5BADA392-4CA9-46E2-A2F6-F2027FEED860}" destId="{C676A87C-80BE-4B97-BD82-FD71C257210C}" srcOrd="0" destOrd="0" presId="urn:microsoft.com/office/officeart/2005/8/layout/process1"/>
    <dgm:cxn modelId="{0E04A140-5552-4209-B1AC-B9605BB9260A}" type="presOf" srcId="{2A4D0380-363D-4F3D-99B3-E3E77D4B5AB9}" destId="{7A6C2F94-9E07-418A-BF3B-D4BB65D41C40}" srcOrd="1" destOrd="0" presId="urn:microsoft.com/office/officeart/2005/8/layout/process1"/>
    <dgm:cxn modelId="{F98E2E44-1ED6-4365-B535-27203778F86D}" type="presOf" srcId="{2A4D0380-363D-4F3D-99B3-E3E77D4B5AB9}" destId="{5D66A1C9-4328-4035-9C3D-75E3A7577653}" srcOrd="0" destOrd="0" presId="urn:microsoft.com/office/officeart/2005/8/layout/process1"/>
    <dgm:cxn modelId="{A41D1757-549D-4224-A3DB-2E901F85004A}" type="presOf" srcId="{5A115498-D6F4-4AEE-AADB-FD9789214BC6}" destId="{F795F80E-2C32-45AC-A8F6-FC941CD637BF}" srcOrd="0" destOrd="0" presId="urn:microsoft.com/office/officeart/2005/8/layout/process1"/>
    <dgm:cxn modelId="{AFD9AC9A-B133-4285-92DB-F8BD7B45E10E}" type="presOf" srcId="{723F4297-5A92-4D5E-BC06-8F36011FE7A2}" destId="{80EEFF7B-F835-4B3F-AC88-EB0BE112023A}" srcOrd="0" destOrd="0" presId="urn:microsoft.com/office/officeart/2005/8/layout/process1"/>
    <dgm:cxn modelId="{C84053A5-7243-4DF8-A89F-80735BF6E49E}" type="presOf" srcId="{57CA5C2E-A7FD-4259-82A5-AAB45DFB5AF8}" destId="{465FF9C3-16DC-46D8-8F03-6EB54C449215}" srcOrd="1" destOrd="0" presId="urn:microsoft.com/office/officeart/2005/8/layout/process1"/>
    <dgm:cxn modelId="{A0E191CE-6F46-4CAD-8012-422C1C1D08D8}" srcId="{723F4297-5A92-4D5E-BC06-8F36011FE7A2}" destId="{5A115498-D6F4-4AEE-AADB-FD9789214BC6}" srcOrd="2" destOrd="0" parTransId="{659AA2ED-B0CE-488D-82C7-A76B06F76E43}" sibTransId="{57CA5C2E-A7FD-4259-82A5-AAB45DFB5AF8}"/>
    <dgm:cxn modelId="{DCD8E2DE-0105-46CA-9DAB-EC1151401F75}" srcId="{723F4297-5A92-4D5E-BC06-8F36011FE7A2}" destId="{167A3653-0D7F-4AE9-949D-0EF409FA31C5}" srcOrd="1" destOrd="0" parTransId="{76069B1C-8E18-4BEE-8A62-3DB5E872F163}" sibTransId="{2A4D0380-363D-4F3D-99B3-E3E77D4B5AB9}"/>
    <dgm:cxn modelId="{0E7222EC-8608-46B8-A7C0-93AE2309786E}" type="presOf" srcId="{D80E912E-BC2D-4BAA-BD54-6DCE46CB3350}" destId="{FDCDBB49-4E61-4FD4-B6FF-89583D9C06E3}" srcOrd="0" destOrd="0" presId="urn:microsoft.com/office/officeart/2005/8/layout/process1"/>
    <dgm:cxn modelId="{B4E6C3F0-A9C6-43E0-A433-566F5B251B6A}" srcId="{723F4297-5A92-4D5E-BC06-8F36011FE7A2}" destId="{D80E912E-BC2D-4BAA-BD54-6DCE46CB3350}" srcOrd="3" destOrd="0" parTransId="{A93D14FD-0A0A-49B5-A909-7DA02F035681}" sibTransId="{BC83EA1A-23F9-4831-9FA7-33F38ABA3CB0}"/>
    <dgm:cxn modelId="{CD3F8CF2-CAA0-4206-8600-1A63233D0541}" type="presOf" srcId="{46725DA7-B66F-46D0-AAC9-E91D7B437C7A}" destId="{6A8B4B56-BA08-499D-A1B5-E0E79049F6D9}" srcOrd="0" destOrd="0" presId="urn:microsoft.com/office/officeart/2005/8/layout/process1"/>
    <dgm:cxn modelId="{B42A79C8-07E2-450E-B2DB-15C35B33BEF7}" type="presParOf" srcId="{80EEFF7B-F835-4B3F-AC88-EB0BE112023A}" destId="{6A8B4B56-BA08-499D-A1B5-E0E79049F6D9}" srcOrd="0" destOrd="0" presId="urn:microsoft.com/office/officeart/2005/8/layout/process1"/>
    <dgm:cxn modelId="{8BC3C0E7-2054-400C-B5B5-E270AD780872}" type="presParOf" srcId="{80EEFF7B-F835-4B3F-AC88-EB0BE112023A}" destId="{C676A87C-80BE-4B97-BD82-FD71C257210C}" srcOrd="1" destOrd="0" presId="urn:microsoft.com/office/officeart/2005/8/layout/process1"/>
    <dgm:cxn modelId="{2809A546-7A5A-45FE-92F3-A7A5D1FA05F0}" type="presParOf" srcId="{C676A87C-80BE-4B97-BD82-FD71C257210C}" destId="{492E085D-ECBD-446E-AB5D-D52C59937CDA}" srcOrd="0" destOrd="0" presId="urn:microsoft.com/office/officeart/2005/8/layout/process1"/>
    <dgm:cxn modelId="{05958BE1-5CB4-4CD1-B366-6E76E5B9985B}" type="presParOf" srcId="{80EEFF7B-F835-4B3F-AC88-EB0BE112023A}" destId="{86FFF494-6C52-45EB-9A6B-F31051759CBB}" srcOrd="2" destOrd="0" presId="urn:microsoft.com/office/officeart/2005/8/layout/process1"/>
    <dgm:cxn modelId="{71B6793C-3946-46FA-BED9-236CDB683925}" type="presParOf" srcId="{80EEFF7B-F835-4B3F-AC88-EB0BE112023A}" destId="{5D66A1C9-4328-4035-9C3D-75E3A7577653}" srcOrd="3" destOrd="0" presId="urn:microsoft.com/office/officeart/2005/8/layout/process1"/>
    <dgm:cxn modelId="{104610CF-E05A-4C18-BCB4-7318F4907B89}" type="presParOf" srcId="{5D66A1C9-4328-4035-9C3D-75E3A7577653}" destId="{7A6C2F94-9E07-418A-BF3B-D4BB65D41C40}" srcOrd="0" destOrd="0" presId="urn:microsoft.com/office/officeart/2005/8/layout/process1"/>
    <dgm:cxn modelId="{96B27FA6-A32A-4358-A348-3F9D29A598EE}" type="presParOf" srcId="{80EEFF7B-F835-4B3F-AC88-EB0BE112023A}" destId="{F795F80E-2C32-45AC-A8F6-FC941CD637BF}" srcOrd="4" destOrd="0" presId="urn:microsoft.com/office/officeart/2005/8/layout/process1"/>
    <dgm:cxn modelId="{79C72A4D-59BC-4C33-8C44-2C46733F06FC}" type="presParOf" srcId="{80EEFF7B-F835-4B3F-AC88-EB0BE112023A}" destId="{B4389CE8-17F0-48D0-94E7-5DD1919F1BAA}" srcOrd="5" destOrd="0" presId="urn:microsoft.com/office/officeart/2005/8/layout/process1"/>
    <dgm:cxn modelId="{24E69B8F-D9D6-44DE-A1E5-2C57D59031AC}" type="presParOf" srcId="{B4389CE8-17F0-48D0-94E7-5DD1919F1BAA}" destId="{465FF9C3-16DC-46D8-8F03-6EB54C449215}" srcOrd="0" destOrd="0" presId="urn:microsoft.com/office/officeart/2005/8/layout/process1"/>
    <dgm:cxn modelId="{DA581E1A-BE0D-4431-9CA5-797A570F00EA}" type="presParOf" srcId="{80EEFF7B-F835-4B3F-AC88-EB0BE112023A}" destId="{FDCDBB49-4E61-4FD4-B6FF-89583D9C06E3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E729B-C5D7-4B2E-AF3F-9C582A417507}">
      <dsp:nvSpPr>
        <dsp:cNvPr id="0" name=""/>
        <dsp:cNvSpPr/>
      </dsp:nvSpPr>
      <dsp:spPr>
        <a:xfrm>
          <a:off x="1457477" y="1484442"/>
          <a:ext cx="1886791" cy="16321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</a:p>
      </dsp:txBody>
      <dsp:txXfrm>
        <a:off x="1770145" y="1754912"/>
        <a:ext cx="1261455" cy="1091210"/>
      </dsp:txXfrm>
    </dsp:sp>
    <dsp:sp modelId="{AF300CAD-3CAC-4FD3-866F-DF8795A89376}">
      <dsp:nvSpPr>
        <dsp:cNvPr id="0" name=""/>
        <dsp:cNvSpPr/>
      </dsp:nvSpPr>
      <dsp:spPr>
        <a:xfrm>
          <a:off x="2638971" y="703568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0D532-9858-4D91-80DF-6D5397204372}">
      <dsp:nvSpPr>
        <dsp:cNvPr id="0" name=""/>
        <dsp:cNvSpPr/>
      </dsp:nvSpPr>
      <dsp:spPr>
        <a:xfrm>
          <a:off x="1631278" y="0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sp:txBody>
      <dsp:txXfrm>
        <a:off x="1887518" y="221678"/>
        <a:ext cx="1033732" cy="894299"/>
      </dsp:txXfrm>
    </dsp:sp>
    <dsp:sp modelId="{07375801-5050-4E7C-A0B7-844207CC3F2D}">
      <dsp:nvSpPr>
        <dsp:cNvPr id="0" name=""/>
        <dsp:cNvSpPr/>
      </dsp:nvSpPr>
      <dsp:spPr>
        <a:xfrm>
          <a:off x="3469791" y="1850261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39EE5-95A5-4746-9AE3-B16720B80A54}">
      <dsp:nvSpPr>
        <dsp:cNvPr id="0" name=""/>
        <dsp:cNvSpPr/>
      </dsp:nvSpPr>
      <dsp:spPr>
        <a:xfrm>
          <a:off x="3049334" y="822747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</a:p>
      </dsp:txBody>
      <dsp:txXfrm>
        <a:off x="3305574" y="1044425"/>
        <a:ext cx="1033732" cy="894299"/>
      </dsp:txXfrm>
    </dsp:sp>
    <dsp:sp modelId="{103D8556-D831-483D-BC1B-A77010C39F85}">
      <dsp:nvSpPr>
        <dsp:cNvPr id="0" name=""/>
        <dsp:cNvSpPr/>
      </dsp:nvSpPr>
      <dsp:spPr>
        <a:xfrm>
          <a:off x="2892650" y="3144663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C0900-69DC-493E-A790-2F3119AD615B}">
      <dsp:nvSpPr>
        <dsp:cNvPr id="0" name=""/>
        <dsp:cNvSpPr/>
      </dsp:nvSpPr>
      <dsp:spPr>
        <a:xfrm>
          <a:off x="3049334" y="2440173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</dsp:txBody>
      <dsp:txXfrm>
        <a:off x="3305574" y="2661851"/>
        <a:ext cx="1033732" cy="894299"/>
      </dsp:txXfrm>
    </dsp:sp>
    <dsp:sp modelId="{B250E3EA-F5B7-4982-B439-F17DF4CD012E}">
      <dsp:nvSpPr>
        <dsp:cNvPr id="0" name=""/>
        <dsp:cNvSpPr/>
      </dsp:nvSpPr>
      <dsp:spPr>
        <a:xfrm>
          <a:off x="1460988" y="3279026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3401F-1E0A-4F14-BC31-CAB0C0C384D0}">
      <dsp:nvSpPr>
        <dsp:cNvPr id="0" name=""/>
        <dsp:cNvSpPr/>
      </dsp:nvSpPr>
      <dsp:spPr>
        <a:xfrm>
          <a:off x="1631278" y="3263841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</dsp:txBody>
      <dsp:txXfrm>
        <a:off x="1887518" y="3485519"/>
        <a:ext cx="1033732" cy="894299"/>
      </dsp:txXfrm>
    </dsp:sp>
    <dsp:sp modelId="{9CF5A95B-5C22-4BA4-9066-7B4B87530E02}">
      <dsp:nvSpPr>
        <dsp:cNvPr id="0" name=""/>
        <dsp:cNvSpPr/>
      </dsp:nvSpPr>
      <dsp:spPr>
        <a:xfrm>
          <a:off x="616562" y="2132793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D93C4-834E-4F10-AF78-DDC0B83797B0}">
      <dsp:nvSpPr>
        <dsp:cNvPr id="0" name=""/>
        <dsp:cNvSpPr/>
      </dsp:nvSpPr>
      <dsp:spPr>
        <a:xfrm>
          <a:off x="206638" y="2441094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</a:p>
      </dsp:txBody>
      <dsp:txXfrm>
        <a:off x="462878" y="2662772"/>
        <a:ext cx="1033732" cy="894299"/>
      </dsp:txXfrm>
    </dsp:sp>
    <dsp:sp modelId="{259F8524-568F-4EFB-A2DD-47DA4FDF2834}">
      <dsp:nvSpPr>
        <dsp:cNvPr id="0" name=""/>
        <dsp:cNvSpPr/>
      </dsp:nvSpPr>
      <dsp:spPr>
        <a:xfrm>
          <a:off x="206638" y="820907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</dsp:txBody>
      <dsp:txXfrm>
        <a:off x="462878" y="1042585"/>
        <a:ext cx="1033732" cy="894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727F-6D90-48BB-BC66-B334822CD929}">
      <dsp:nvSpPr>
        <dsp:cNvPr id="0" name=""/>
        <dsp:cNvSpPr/>
      </dsp:nvSpPr>
      <dsp:spPr>
        <a:xfrm>
          <a:off x="2667" y="699994"/>
          <a:ext cx="2601035" cy="1031301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Plus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(0 to 5)</a:t>
          </a:r>
        </a:p>
      </dsp:txBody>
      <dsp:txXfrm>
        <a:off x="2667" y="699994"/>
        <a:ext cx="2601035" cy="1031301"/>
      </dsp:txXfrm>
    </dsp:sp>
    <dsp:sp modelId="{5311CB44-7A07-473F-B481-07D8277BB117}">
      <dsp:nvSpPr>
        <dsp:cNvPr id="0" name=""/>
        <dsp:cNvSpPr/>
      </dsp:nvSpPr>
      <dsp:spPr>
        <a:xfrm>
          <a:off x="2667" y="1731295"/>
          <a:ext cx="2601035" cy="2047426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Offering the staff, a reward system.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Providing staff flexibility of time.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kern="1200" dirty="0">
            <a:solidFill>
              <a:schemeClr val="accent1"/>
            </a:solidFill>
            <a:latin typeface="Arial"/>
            <a:cs typeface="Arial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Reducing the workload.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kern="1200" dirty="0">
            <a:solidFill>
              <a:schemeClr val="accent1"/>
            </a:solidFill>
            <a:latin typeface="Arial"/>
            <a:cs typeface="Arial"/>
          </a:endParaRPr>
        </a:p>
      </dsp:txBody>
      <dsp:txXfrm>
        <a:off x="2667" y="1731295"/>
        <a:ext cx="2601035" cy="2047426"/>
      </dsp:txXfrm>
    </dsp:sp>
    <dsp:sp modelId="{3758865A-F5BE-432B-BC83-960DC7EF05C9}">
      <dsp:nvSpPr>
        <dsp:cNvPr id="0" name=""/>
        <dsp:cNvSpPr/>
      </dsp:nvSpPr>
      <dsp:spPr>
        <a:xfrm>
          <a:off x="2967848" y="699994"/>
          <a:ext cx="2601035" cy="1031301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Minus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(-1 to -5)</a:t>
          </a:r>
        </a:p>
      </dsp:txBody>
      <dsp:txXfrm>
        <a:off x="2967848" y="699994"/>
        <a:ext cx="2601035" cy="1031301"/>
      </dsp:txXfrm>
    </dsp:sp>
    <dsp:sp modelId="{4B7655C7-41EF-4F17-9D69-A8EF195B3348}">
      <dsp:nvSpPr>
        <dsp:cNvPr id="0" name=""/>
        <dsp:cNvSpPr/>
      </dsp:nvSpPr>
      <dsp:spPr>
        <a:xfrm>
          <a:off x="2967848" y="1731295"/>
          <a:ext cx="2601035" cy="2047426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Financial.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-4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/>
            <a:cs typeface="Arial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 Not enough staff to cover shifts</a:t>
          </a:r>
          <a:r>
            <a:rPr lang="en-GB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-4</a:t>
          </a:r>
          <a:endParaRPr lang="en-GB" b="1" kern="1200" dirty="0">
            <a:solidFill>
              <a:schemeClr val="accent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Not sufficient staff.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-3</a:t>
          </a:r>
        </a:p>
      </dsp:txBody>
      <dsp:txXfrm>
        <a:off x="2967848" y="1731295"/>
        <a:ext cx="2601035" cy="2047426"/>
      </dsp:txXfrm>
    </dsp:sp>
    <dsp:sp modelId="{B400E96B-8D77-4846-82DB-688FA8D0DDC4}">
      <dsp:nvSpPr>
        <dsp:cNvPr id="0" name=""/>
        <dsp:cNvSpPr/>
      </dsp:nvSpPr>
      <dsp:spPr>
        <a:xfrm>
          <a:off x="5933028" y="699994"/>
          <a:ext cx="2601035" cy="1031301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Interesting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(0 to 5)</a:t>
          </a:r>
        </a:p>
      </dsp:txBody>
      <dsp:txXfrm>
        <a:off x="5933028" y="699994"/>
        <a:ext cx="2601035" cy="1031301"/>
      </dsp:txXfrm>
    </dsp:sp>
    <dsp:sp modelId="{7199D039-2694-4971-9AF5-20A07793C4C7}">
      <dsp:nvSpPr>
        <dsp:cNvPr id="0" name=""/>
        <dsp:cNvSpPr/>
      </dsp:nvSpPr>
      <dsp:spPr>
        <a:xfrm>
          <a:off x="5933028" y="1731295"/>
          <a:ext cx="2601035" cy="2047426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various sources of motivation for employees.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having a home/work balance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Bigger cost hiring through an agency.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+4</a:t>
          </a:r>
        </a:p>
      </dsp:txBody>
      <dsp:txXfrm>
        <a:off x="5933028" y="1731295"/>
        <a:ext cx="2601035" cy="20474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B4B56-BA08-499D-A1B5-E0E79049F6D9}">
      <dsp:nvSpPr>
        <dsp:cNvPr id="0" name=""/>
        <dsp:cNvSpPr/>
      </dsp:nvSpPr>
      <dsp:spPr>
        <a:xfrm>
          <a:off x="0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+15</a:t>
          </a:r>
        </a:p>
      </dsp:txBody>
      <dsp:txXfrm>
        <a:off x="18487" y="18487"/>
        <a:ext cx="1734632" cy="594202"/>
      </dsp:txXfrm>
    </dsp:sp>
    <dsp:sp modelId="{C676A87C-80BE-4B97-BD82-FD71C257210C}">
      <dsp:nvSpPr>
        <dsp:cNvPr id="0" name=""/>
        <dsp:cNvSpPr/>
      </dsp:nvSpPr>
      <dsp:spPr>
        <a:xfrm>
          <a:off x="1796701" y="95908"/>
          <a:ext cx="679845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796701" y="183780"/>
        <a:ext cx="548038" cy="263614"/>
      </dsp:txXfrm>
    </dsp:sp>
    <dsp:sp modelId="{86FFF494-6C52-45EB-9A6B-F31051759CBB}">
      <dsp:nvSpPr>
        <dsp:cNvPr id="0" name=""/>
        <dsp:cNvSpPr/>
      </dsp:nvSpPr>
      <dsp:spPr>
        <a:xfrm>
          <a:off x="2480377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-11</a:t>
          </a:r>
          <a:endParaRPr lang="en-GB" sz="1800" kern="1200" dirty="0"/>
        </a:p>
      </dsp:txBody>
      <dsp:txXfrm>
        <a:off x="2498864" y="18487"/>
        <a:ext cx="1734632" cy="594202"/>
      </dsp:txXfrm>
    </dsp:sp>
    <dsp:sp modelId="{5D66A1C9-4328-4035-9C3D-75E3A7577653}">
      <dsp:nvSpPr>
        <dsp:cNvPr id="0" name=""/>
        <dsp:cNvSpPr/>
      </dsp:nvSpPr>
      <dsp:spPr>
        <a:xfrm>
          <a:off x="4312082" y="95908"/>
          <a:ext cx="712101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312082" y="183780"/>
        <a:ext cx="580294" cy="263614"/>
      </dsp:txXfrm>
    </dsp:sp>
    <dsp:sp modelId="{F795F80E-2C32-45AC-A8F6-FC941CD637BF}">
      <dsp:nvSpPr>
        <dsp:cNvPr id="0" name=""/>
        <dsp:cNvSpPr/>
      </dsp:nvSpPr>
      <dsp:spPr>
        <a:xfrm>
          <a:off x="5060041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+14</a:t>
          </a:r>
          <a:endParaRPr lang="en-GB" sz="1800" kern="1200" dirty="0"/>
        </a:p>
      </dsp:txBody>
      <dsp:txXfrm>
        <a:off x="5078528" y="18487"/>
        <a:ext cx="1734632" cy="594202"/>
      </dsp:txXfrm>
    </dsp:sp>
    <dsp:sp modelId="{B4389CE8-17F0-48D0-94E7-5DD1919F1BAA}">
      <dsp:nvSpPr>
        <dsp:cNvPr id="0" name=""/>
        <dsp:cNvSpPr/>
      </dsp:nvSpPr>
      <dsp:spPr>
        <a:xfrm>
          <a:off x="6844716" y="95908"/>
          <a:ext cx="601368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6844716" y="183780"/>
        <a:ext cx="469561" cy="263614"/>
      </dsp:txXfrm>
    </dsp:sp>
    <dsp:sp modelId="{FDCDBB49-4E61-4FD4-B6FF-89583D9C06E3}">
      <dsp:nvSpPr>
        <dsp:cNvPr id="0" name=""/>
        <dsp:cNvSpPr/>
      </dsp:nvSpPr>
      <dsp:spPr>
        <a:xfrm>
          <a:off x="7440876" y="0"/>
          <a:ext cx="1430023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+18</a:t>
          </a:r>
        </a:p>
      </dsp:txBody>
      <dsp:txXfrm>
        <a:off x="7459363" y="18487"/>
        <a:ext cx="1393049" cy="5942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727F-6D90-48BB-BC66-B334822CD929}">
      <dsp:nvSpPr>
        <dsp:cNvPr id="0" name=""/>
        <dsp:cNvSpPr/>
      </dsp:nvSpPr>
      <dsp:spPr>
        <a:xfrm>
          <a:off x="2670" y="813159"/>
          <a:ext cx="2604031" cy="1032462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Plus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(0 to 5)</a:t>
          </a:r>
        </a:p>
      </dsp:txBody>
      <dsp:txXfrm>
        <a:off x="2670" y="813159"/>
        <a:ext cx="2604031" cy="1032462"/>
      </dsp:txXfrm>
    </dsp:sp>
    <dsp:sp modelId="{5311CB44-7A07-473F-B481-07D8277BB117}">
      <dsp:nvSpPr>
        <dsp:cNvPr id="0" name=""/>
        <dsp:cNvSpPr/>
      </dsp:nvSpPr>
      <dsp:spPr>
        <a:xfrm>
          <a:off x="2670" y="1845622"/>
          <a:ext cx="2604031" cy="181993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Wide range of knowledge.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Different cultural backgrounds</a:t>
          </a:r>
          <a:r>
            <a:rPr lang="en-GB" sz="1400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kern="1200" dirty="0">
            <a:solidFill>
              <a:schemeClr val="accent1"/>
            </a:solidFill>
            <a:latin typeface="Arial"/>
            <a:cs typeface="Arial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A wider pool of candidates</a:t>
          </a:r>
          <a:r>
            <a:rPr lang="en-GB" sz="1400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+5</a:t>
          </a:r>
          <a:endParaRPr lang="en-GB" sz="1400" kern="1200" dirty="0">
            <a:solidFill>
              <a:schemeClr val="accent1"/>
            </a:solidFill>
            <a:latin typeface="Arial"/>
            <a:cs typeface="Arial"/>
          </a:endParaRPr>
        </a:p>
      </dsp:txBody>
      <dsp:txXfrm>
        <a:off x="2670" y="1845622"/>
        <a:ext cx="2604031" cy="1819935"/>
      </dsp:txXfrm>
    </dsp:sp>
    <dsp:sp modelId="{3758865A-F5BE-432B-BC83-960DC7EF05C9}">
      <dsp:nvSpPr>
        <dsp:cNvPr id="0" name=""/>
        <dsp:cNvSpPr/>
      </dsp:nvSpPr>
      <dsp:spPr>
        <a:xfrm>
          <a:off x="2971266" y="813159"/>
          <a:ext cx="2604031" cy="1032462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Minus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(-1 to -5)</a:t>
          </a:r>
        </a:p>
      </dsp:txBody>
      <dsp:txXfrm>
        <a:off x="2971266" y="813159"/>
        <a:ext cx="2604031" cy="1032462"/>
      </dsp:txXfrm>
    </dsp:sp>
    <dsp:sp modelId="{4B7655C7-41EF-4F17-9D69-A8EF195B3348}">
      <dsp:nvSpPr>
        <dsp:cNvPr id="0" name=""/>
        <dsp:cNvSpPr/>
      </dsp:nvSpPr>
      <dsp:spPr>
        <a:xfrm>
          <a:off x="2971266" y="1845622"/>
          <a:ext cx="2604031" cy="181993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Expensive to employ</a:t>
          </a:r>
          <a:r>
            <a:rPr lang="en-GB" sz="1400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-4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/>
            <a:cs typeface="Arial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/>
              <a:cs typeface="Arial"/>
            </a:rPr>
            <a:t> </a:t>
          </a:r>
          <a:r>
            <a:rPr lang="en-GB" sz="1400" kern="1200" dirty="0">
              <a:latin typeface="+mj-lt"/>
              <a:cs typeface="Arial" panose="020B0604020202020204" pitchFamily="34" charset="0"/>
            </a:rPr>
            <a:t>Barriers to communication</a:t>
          </a:r>
          <a:r>
            <a:rPr lang="en-GB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-4</a:t>
          </a:r>
          <a:endParaRPr lang="en-GB" b="1" kern="1200" dirty="0">
            <a:solidFill>
              <a:schemeClr val="accent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Visa- Time-consuming</a:t>
          </a:r>
          <a:r>
            <a:rPr lang="en-GB" sz="1400" kern="1200" dirty="0">
              <a:latin typeface="Arial"/>
              <a:cs typeface="Arial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/>
              <a:cs typeface="Arial"/>
            </a:rPr>
            <a:t>-5</a:t>
          </a:r>
        </a:p>
      </dsp:txBody>
      <dsp:txXfrm>
        <a:off x="2971266" y="1845622"/>
        <a:ext cx="2604031" cy="1819935"/>
      </dsp:txXfrm>
    </dsp:sp>
    <dsp:sp modelId="{B400E96B-8D77-4846-82DB-688FA8D0DDC4}">
      <dsp:nvSpPr>
        <dsp:cNvPr id="0" name=""/>
        <dsp:cNvSpPr/>
      </dsp:nvSpPr>
      <dsp:spPr>
        <a:xfrm>
          <a:off x="5939862" y="813159"/>
          <a:ext cx="2604031" cy="1032462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Interesting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(0 to 5)</a:t>
          </a:r>
        </a:p>
      </dsp:txBody>
      <dsp:txXfrm>
        <a:off x="5939862" y="813159"/>
        <a:ext cx="2604031" cy="1032462"/>
      </dsp:txXfrm>
    </dsp:sp>
    <dsp:sp modelId="{7199D039-2694-4971-9AF5-20A07793C4C7}">
      <dsp:nvSpPr>
        <dsp:cNvPr id="0" name=""/>
        <dsp:cNvSpPr/>
      </dsp:nvSpPr>
      <dsp:spPr>
        <a:xfrm>
          <a:off x="5939862" y="1845622"/>
          <a:ext cx="2604031" cy="181993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Qualifications may not match the request in the UK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+4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The use of interpreters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j-lt"/>
              <a:cs typeface="Arial" panose="020B0604020202020204" pitchFamily="34" charset="0"/>
            </a:rPr>
            <a:t>Required knowledge may not match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r>
            <a:rPr lang="en-GB" sz="1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+5</a:t>
          </a:r>
        </a:p>
      </dsp:txBody>
      <dsp:txXfrm>
        <a:off x="5939862" y="1845622"/>
        <a:ext cx="2604031" cy="1819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B4B56-BA08-499D-A1B5-E0E79049F6D9}">
      <dsp:nvSpPr>
        <dsp:cNvPr id="0" name=""/>
        <dsp:cNvSpPr/>
      </dsp:nvSpPr>
      <dsp:spPr>
        <a:xfrm>
          <a:off x="0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+15</a:t>
          </a:r>
        </a:p>
      </dsp:txBody>
      <dsp:txXfrm>
        <a:off x="18487" y="18487"/>
        <a:ext cx="1734632" cy="594202"/>
      </dsp:txXfrm>
    </dsp:sp>
    <dsp:sp modelId="{C676A87C-80BE-4B97-BD82-FD71C257210C}">
      <dsp:nvSpPr>
        <dsp:cNvPr id="0" name=""/>
        <dsp:cNvSpPr/>
      </dsp:nvSpPr>
      <dsp:spPr>
        <a:xfrm>
          <a:off x="1796701" y="95908"/>
          <a:ext cx="679845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796701" y="183780"/>
        <a:ext cx="548038" cy="263614"/>
      </dsp:txXfrm>
    </dsp:sp>
    <dsp:sp modelId="{86FFF494-6C52-45EB-9A6B-F31051759CBB}">
      <dsp:nvSpPr>
        <dsp:cNvPr id="0" name=""/>
        <dsp:cNvSpPr/>
      </dsp:nvSpPr>
      <dsp:spPr>
        <a:xfrm>
          <a:off x="2480377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-13</a:t>
          </a:r>
          <a:endParaRPr lang="en-GB" sz="1800" kern="1200" dirty="0"/>
        </a:p>
      </dsp:txBody>
      <dsp:txXfrm>
        <a:off x="2498864" y="18487"/>
        <a:ext cx="1734632" cy="594202"/>
      </dsp:txXfrm>
    </dsp:sp>
    <dsp:sp modelId="{5D66A1C9-4328-4035-9C3D-75E3A7577653}">
      <dsp:nvSpPr>
        <dsp:cNvPr id="0" name=""/>
        <dsp:cNvSpPr/>
      </dsp:nvSpPr>
      <dsp:spPr>
        <a:xfrm>
          <a:off x="4312082" y="95908"/>
          <a:ext cx="712101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312082" y="183780"/>
        <a:ext cx="580294" cy="263614"/>
      </dsp:txXfrm>
    </dsp:sp>
    <dsp:sp modelId="{F795F80E-2C32-45AC-A8F6-FC941CD637BF}">
      <dsp:nvSpPr>
        <dsp:cNvPr id="0" name=""/>
        <dsp:cNvSpPr/>
      </dsp:nvSpPr>
      <dsp:spPr>
        <a:xfrm>
          <a:off x="5060041" y="0"/>
          <a:ext cx="1771606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+14</a:t>
          </a:r>
          <a:endParaRPr lang="en-GB" sz="1800" kern="1200" dirty="0"/>
        </a:p>
      </dsp:txBody>
      <dsp:txXfrm>
        <a:off x="5078528" y="18487"/>
        <a:ext cx="1734632" cy="594202"/>
      </dsp:txXfrm>
    </dsp:sp>
    <dsp:sp modelId="{B4389CE8-17F0-48D0-94E7-5DD1919F1BAA}">
      <dsp:nvSpPr>
        <dsp:cNvPr id="0" name=""/>
        <dsp:cNvSpPr/>
      </dsp:nvSpPr>
      <dsp:spPr>
        <a:xfrm>
          <a:off x="6844716" y="95908"/>
          <a:ext cx="601368" cy="43935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6844716" y="183780"/>
        <a:ext cx="469561" cy="263614"/>
      </dsp:txXfrm>
    </dsp:sp>
    <dsp:sp modelId="{FDCDBB49-4E61-4FD4-B6FF-89583D9C06E3}">
      <dsp:nvSpPr>
        <dsp:cNvPr id="0" name=""/>
        <dsp:cNvSpPr/>
      </dsp:nvSpPr>
      <dsp:spPr>
        <a:xfrm>
          <a:off x="7440876" y="0"/>
          <a:ext cx="1430023" cy="63117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Total= +16</a:t>
          </a:r>
        </a:p>
      </dsp:txBody>
      <dsp:txXfrm>
        <a:off x="7459363" y="18487"/>
        <a:ext cx="1393049" cy="594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E8B59-BA1B-48FF-A566-EA1C613602B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F16A2-0579-4552-9D57-9AB12F77E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81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BF16A2-0579-4552-9D57-9AB12F77EE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63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064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93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06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72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4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83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54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9396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058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93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875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450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721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214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06665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3239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917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780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nurses.co.uk/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estleanalysis.com/" TargetMode="Externa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pestel-framework/" TargetMode="External"/><Relationship Id="rId2" Type="http://schemas.openxmlformats.org/officeDocument/2006/relationships/hyperlink" Target="https://www.nurses.co.uk/blog/95-of-nurses-say-patient-health-is-at-risk-and-it-s-due-to-nhs-staff-shortages/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.org.uk/news-and-comment/news/one-in-four-student-nurses-drop-out-of-their-degrees-before-graduatio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53572-A207-DB04-8743-6A1FBC0F1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8539"/>
            <a:ext cx="9144000" cy="1231641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</p:txBody>
      </p:sp>
      <p:pic>
        <p:nvPicPr>
          <p:cNvPr id="7" name="Picture 6" descr="A picture containing person, indoor, board, feet&#10;&#10;Description automatically generated">
            <a:extLst>
              <a:ext uri="{FF2B5EF4-FFF2-40B4-BE49-F238E27FC236}">
                <a16:creationId xmlns:a16="http://schemas.microsoft.com/office/drawing/2014/main" id="{F5F6D649-C2ED-FD79-B222-88EAC50420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21"/>
            <a:ext cx="12192000" cy="68487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9E0C28-B84D-AE23-8E29-C5A30EA200E6}"/>
              </a:ext>
            </a:extLst>
          </p:cNvPr>
          <p:cNvSpPr txBox="1"/>
          <p:nvPr/>
        </p:nvSpPr>
        <p:spPr>
          <a:xfrm>
            <a:off x="1451020" y="517301"/>
            <a:ext cx="921483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atin typeface="Arial"/>
                <a:cs typeface="Arial"/>
              </a:rPr>
              <a:t>Addressing the problem of staff shortage in Proper Care, UK</a:t>
            </a:r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0F861C-2313-33AB-3AA3-3E9FB60C7359}"/>
              </a:ext>
            </a:extLst>
          </p:cNvPr>
          <p:cNvSpPr txBox="1"/>
          <p:nvPr/>
        </p:nvSpPr>
        <p:spPr>
          <a:xfrm>
            <a:off x="336582" y="2534264"/>
            <a:ext cx="618829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Calibri"/>
              </a:rPr>
              <a:t>Author: Corina Radu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Student Id: 2117956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Title: </a:t>
            </a:r>
            <a:r>
              <a:rPr lang="en-GB" sz="1600" b="1" dirty="0">
                <a:latin typeface="Arial"/>
                <a:cs typeface="Arial"/>
              </a:rPr>
              <a:t>Addressing the problem of staff shortage in Proper Care</a:t>
            </a:r>
            <a:r>
              <a:rPr lang="en-GB" sz="1600" b="1">
                <a:latin typeface="Arial"/>
                <a:cs typeface="Arial"/>
              </a:rPr>
              <a:t>, UK.</a:t>
            </a:r>
            <a:endParaRPr lang="en-US" sz="1600" dirty="0">
              <a:cs typeface="Calibri"/>
            </a:endParaRP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Module: Problem Solving and Decision Making (BMSW4004)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Lecturer: Zahra </a:t>
            </a:r>
            <a:r>
              <a:rPr lang="en-GB" sz="1600" b="1" dirty="0" err="1">
                <a:latin typeface="Arial"/>
                <a:cs typeface="Calibri"/>
              </a:rPr>
              <a:t>Mohammadnazari</a:t>
            </a:r>
            <a:endParaRPr lang="en-GB" sz="1600" b="1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9205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58D2F-740C-D6CB-4049-8E838092677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89703" y="715962"/>
            <a:ext cx="3660775" cy="563563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/>
                <a:cs typeface="Arial"/>
              </a:rPr>
              <a:t>Contents Page</a:t>
            </a:r>
          </a:p>
        </p:txBody>
      </p:sp>
      <p:sp>
        <p:nvSpPr>
          <p:cNvPr id="22" name="Content Placeholder 10">
            <a:extLst>
              <a:ext uri="{FF2B5EF4-FFF2-40B4-BE49-F238E27FC236}">
                <a16:creationId xmlns:a16="http://schemas.microsoft.com/office/drawing/2014/main" id="{A84EA68E-A013-452B-20E4-C8606E9AE70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189703" y="1619967"/>
            <a:ext cx="3660775" cy="4138613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Title Page……………………………………1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Contents Page……………………………...2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Introduction…………………………………3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Scope………………………………………...4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Impact………………………………………..5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Pestle Analysis……………………………..6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Fishbone Analysis………………………....8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PMI Analysis………………………………..10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Recommendation…….……………………13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Conclusion………………………………….14</a:t>
            </a:r>
          </a:p>
          <a:p>
            <a:pPr>
              <a:lnSpc>
                <a:spcPct val="170000"/>
              </a:lnSpc>
              <a:buFont typeface="Wingdings"/>
              <a:buChar char="v"/>
            </a:pPr>
            <a:r>
              <a:rPr lang="en-US" sz="2300" b="1" dirty="0">
                <a:solidFill>
                  <a:schemeClr val="tx1"/>
                </a:solidFill>
                <a:latin typeface="Arial"/>
                <a:cs typeface="Arial"/>
              </a:rPr>
              <a:t>References………………………………….15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endParaRPr lang="en-US" sz="1600" b="1" dirty="0"/>
          </a:p>
          <a:p>
            <a:pPr>
              <a:buSzPct val="114999"/>
            </a:pPr>
            <a:endParaRPr lang="en-US" sz="1600" b="1" dirty="0"/>
          </a:p>
        </p:txBody>
      </p:sp>
      <p:pic>
        <p:nvPicPr>
          <p:cNvPr id="7" name="Picture 8" descr="Shape&#10;&#10;Description automatically generated">
            <a:extLst>
              <a:ext uri="{FF2B5EF4-FFF2-40B4-BE49-F238E27FC236}">
                <a16:creationId xmlns:a16="http://schemas.microsoft.com/office/drawing/2014/main" id="{051B879D-63A0-CE08-3A42-90F6865945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465"/>
          <a:stretch/>
        </p:blipFill>
        <p:spPr>
          <a:xfrm>
            <a:off x="5418668" y="1171623"/>
            <a:ext cx="5469466" cy="4514750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479750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07D6A-5743-05EF-8299-DB800705D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992" y="2279293"/>
            <a:ext cx="8586016" cy="3319481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will be based on understanding the staff shortage in healthcare.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significant shortage in healthcare after the Brexit issue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Iacobucci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current shortage that has been reported by the NHS is about 100000 FTE staff (The Health Foundation et al 2018).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5DB257-DBDF-77DD-9DFE-F40B21B481BA}"/>
              </a:ext>
            </a:extLst>
          </p:cNvPr>
          <p:cNvSpPr txBox="1"/>
          <p:nvPr/>
        </p:nvSpPr>
        <p:spPr>
          <a:xfrm>
            <a:off x="3937819" y="972300"/>
            <a:ext cx="4316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solidFill>
                  <a:schemeClr val="tx1"/>
                </a:solidFill>
                <a:latin typeface="Arial"/>
                <a:cs typeface="Arial"/>
              </a:rPr>
              <a:t>Introduction</a:t>
            </a:r>
            <a:endParaRPr lang="en-GB" sz="3600"/>
          </a:p>
        </p:txBody>
      </p:sp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041EFD42-73B1-550C-277F-6634A7F8D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11" y="521754"/>
            <a:ext cx="2305808" cy="1519063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179E1168-B208-24C0-7261-7C8DA240D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313" y="4876176"/>
            <a:ext cx="2231615" cy="1445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88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07D6A-5743-05EF-8299-DB800705D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754" y="2485770"/>
            <a:ext cx="7488492" cy="3319481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 nursing and other healthcare professional trends are being evaluated (Drennan, 2019).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 social care has seen a vacancy rate of 12%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Marć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Staffing levels are a global concern (</a:t>
            </a:r>
            <a:r>
              <a:rPr lang="da-DK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McGilton, 2020).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5DB257-DBDF-77DD-9DFE-F40B21B481BA}"/>
              </a:ext>
            </a:extLst>
          </p:cNvPr>
          <p:cNvSpPr txBox="1"/>
          <p:nvPr/>
        </p:nvSpPr>
        <p:spPr>
          <a:xfrm>
            <a:off x="3937819" y="972300"/>
            <a:ext cx="4316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Arial"/>
                <a:cs typeface="Arial"/>
              </a:rPr>
              <a:t>Scope</a:t>
            </a:r>
            <a:endParaRPr lang="en-GB" sz="3600" dirty="0"/>
          </a:p>
        </p:txBody>
      </p:sp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041EFD42-73B1-550C-277F-6634A7F8D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31" y="502089"/>
            <a:ext cx="2192593" cy="1346375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179E1168-B208-24C0-7261-7C8DA240D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5648" y="4970786"/>
            <a:ext cx="2231615" cy="128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896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30F4E-765D-5BE9-0994-E7F293822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Impact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E5D2F-713C-AEF4-4AB6-6EC5760B7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care quality is also decreasing as there are fewer specialised healthcare professionals.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sustainability of services will also go down as the setting will not have the right person to use different resources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(Beech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2019).</a:t>
            </a:r>
          </a:p>
          <a:p>
            <a:pPr>
              <a:lnSpc>
                <a:spcPct val="90000"/>
              </a:lnSpc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presentation will also focus on the Pestel, Fishbone analysis and the PMI Analysis.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1030" name="Picture 6" descr="95% of Nurses say patient health is at risk (and it's due to NHS staff  shortages)">
            <a:extLst>
              <a:ext uri="{FF2B5EF4-FFF2-40B4-BE49-F238E27FC236}">
                <a16:creationId xmlns:a16="http://schemas.microsoft.com/office/drawing/2014/main" id="{E7F413AE-5FC0-129B-83AB-F5FAE63E5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09722" y="2989076"/>
            <a:ext cx="3674710" cy="1837355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E340AD-857B-2C94-ED02-DA68804E0D74}"/>
              </a:ext>
            </a:extLst>
          </p:cNvPr>
          <p:cNvSpPr txBox="1"/>
          <p:nvPr/>
        </p:nvSpPr>
        <p:spPr>
          <a:xfrm>
            <a:off x="8634902" y="4823998"/>
            <a:ext cx="20243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+mj-lt"/>
                <a:cs typeface="Arial" panose="020B0604020202020204" pitchFamily="34" charset="0"/>
              </a:rPr>
              <a:t>(</a:t>
            </a:r>
            <a:r>
              <a:rPr lang="en-GB" sz="1100" b="1" i="0" u="none" strike="noStrike" dirty="0">
                <a:effectLst/>
                <a:latin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Nurses Jobs Ltd</a:t>
            </a:r>
            <a:r>
              <a:rPr lang="en-GB" sz="1100" b="1" dirty="0">
                <a:latin typeface="+mj-lt"/>
              </a:rPr>
              <a:t>, </a:t>
            </a:r>
            <a:r>
              <a:rPr lang="en-GB" sz="1100" b="1" dirty="0">
                <a:latin typeface="+mj-lt"/>
                <a:cs typeface="Arial" panose="020B0604020202020204" pitchFamily="34" charset="0"/>
              </a:rPr>
              <a:t>2019)</a:t>
            </a:r>
          </a:p>
        </p:txBody>
      </p:sp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FBFA3E20-D043-5B0E-C46B-97D73FAA0B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562" y="631810"/>
            <a:ext cx="2231922" cy="1303867"/>
          </a:xfrm>
          <a:prstGeom prst="rect">
            <a:avLst/>
          </a:prstGeom>
        </p:spPr>
      </p:pic>
      <p:pic>
        <p:nvPicPr>
          <p:cNvPr id="10" name="Picture 9" descr="Shape, arrow&#10;&#10;Description automatically generated">
            <a:extLst>
              <a:ext uri="{FF2B5EF4-FFF2-40B4-BE49-F238E27FC236}">
                <a16:creationId xmlns:a16="http://schemas.microsoft.com/office/drawing/2014/main" id="{BD5FF8DC-C703-A560-9E38-1A54878DF41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3058" y="5063613"/>
            <a:ext cx="2379407" cy="127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82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49">
            <a:extLst>
              <a:ext uri="{FF2B5EF4-FFF2-40B4-BE49-F238E27FC236}">
                <a16:creationId xmlns:a16="http://schemas.microsoft.com/office/drawing/2014/main" id="{FE1EDB12-E823-499E-955C-286265B42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7CAD91-D132-1781-C6F5-ED9C6C3E2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1" y="522987"/>
            <a:ext cx="4802185" cy="1303867"/>
          </a:xfrm>
        </p:spPr>
        <p:txBody>
          <a:bodyPr>
            <a:normAutofit/>
          </a:bodyPr>
          <a:lstStyle/>
          <a:p>
            <a:r>
              <a:rPr lang="en-GB"/>
              <a:t>Pestel Analysis</a:t>
            </a:r>
          </a:p>
        </p:txBody>
      </p:sp>
      <p:sp>
        <p:nvSpPr>
          <p:cNvPr id="59" name="Rectangle 51">
            <a:extLst>
              <a:ext uri="{FF2B5EF4-FFF2-40B4-BE49-F238E27FC236}">
                <a16:creationId xmlns:a16="http://schemas.microsoft.com/office/drawing/2014/main" id="{EA9F2028-BF4D-4B49-AFE1-8A9503C37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53">
            <a:extLst>
              <a:ext uri="{FF2B5EF4-FFF2-40B4-BE49-F238E27FC236}">
                <a16:creationId xmlns:a16="http://schemas.microsoft.com/office/drawing/2014/main" id="{A0E929BF-D26E-44D4-89D4-6E7400575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75B26F72-F330-272B-56A4-01F4E9081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1" y="2294302"/>
            <a:ext cx="5163523" cy="3318936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political factors include the recent Brexit impact that the NHS faced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Iacobucci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UK also faced a negative impact in terms of the economy after the Brexit issue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Hantzsche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population of the UK is ageing,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with 12 million people that are over the age of 65 (Foster, 2018). 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DD72765-4058-D099-FD57-BE752A9D31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687864"/>
              </p:ext>
            </p:extLst>
          </p:nvPr>
        </p:nvGraphicFramePr>
        <p:xfrm>
          <a:off x="762346" y="1127358"/>
          <a:ext cx="4802185" cy="4601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831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1" name="Picture 2054">
            <a:extLst>
              <a:ext uri="{FF2B5EF4-FFF2-40B4-BE49-F238E27FC236}">
                <a16:creationId xmlns:a16="http://schemas.microsoft.com/office/drawing/2014/main" id="{3ACE0436-0037-4A46-9C44-2EB95BF30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2072" name="Straight Connector 2056">
            <a:extLst>
              <a:ext uri="{FF2B5EF4-FFF2-40B4-BE49-F238E27FC236}">
                <a16:creationId xmlns:a16="http://schemas.microsoft.com/office/drawing/2014/main" id="{05E6FF9D-6599-42FC-BD0E-BAA1B1997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73" name="Rectangle 2058">
            <a:extLst>
              <a:ext uri="{FF2B5EF4-FFF2-40B4-BE49-F238E27FC236}">
                <a16:creationId xmlns:a16="http://schemas.microsoft.com/office/drawing/2014/main" id="{137A7007-7D83-4AE3-975A-47541754D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4" name="Picture 2060">
            <a:extLst>
              <a:ext uri="{FF2B5EF4-FFF2-40B4-BE49-F238E27FC236}">
                <a16:creationId xmlns:a16="http://schemas.microsoft.com/office/drawing/2014/main" id="{0A1F49B3-5C1C-4EAB-BC69-FD6307F61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5E17E2-8324-9371-E4AE-119ECB20413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4412" y="982132"/>
            <a:ext cx="4802185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Pestel Analysis</a:t>
            </a:r>
          </a:p>
        </p:txBody>
      </p:sp>
      <p:sp>
        <p:nvSpPr>
          <p:cNvPr id="2075" name="Rectangle 2062">
            <a:extLst>
              <a:ext uri="{FF2B5EF4-FFF2-40B4-BE49-F238E27FC236}">
                <a16:creationId xmlns:a16="http://schemas.microsoft.com/office/drawing/2014/main" id="{CC7E87CD-7B26-403F-96C6-AA099E65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ut Your PESTEL to the Mettle">
            <a:extLst>
              <a:ext uri="{FF2B5EF4-FFF2-40B4-BE49-F238E27FC236}">
                <a16:creationId xmlns:a16="http://schemas.microsoft.com/office/drawing/2014/main" id="{85BA6BA6-D962-4B46-8EB4-251ADDB671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5"/>
          <a:stretch/>
        </p:blipFill>
        <p:spPr bwMode="auto">
          <a:xfrm>
            <a:off x="1412683" y="1410208"/>
            <a:ext cx="3876801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76" name="Straight Connector 2064">
            <a:extLst>
              <a:ext uri="{FF2B5EF4-FFF2-40B4-BE49-F238E27FC236}">
                <a16:creationId xmlns:a16="http://schemas.microsoft.com/office/drawing/2014/main" id="{2CF57504-A682-4C65-BF06-DBFF9C735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0D7-15A3-7224-058C-D26410860D8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813101" y="2288368"/>
            <a:ext cx="5683045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certain technological equipment that the healthcare sector in the UK has adopted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Vayena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2018).</a:t>
            </a:r>
          </a:p>
          <a:p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Litigation has become a major legal issue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(Coates and </a:t>
            </a:r>
            <a:r>
              <a:rPr lang="en-GB" sz="16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Mofidi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healthcare sector generates a high amount of waste 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(Thakur, 2021).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705169-E488-F7AF-0E6B-B7ACB67BD024}"/>
              </a:ext>
            </a:extLst>
          </p:cNvPr>
          <p:cNvSpPr txBox="1"/>
          <p:nvPr/>
        </p:nvSpPr>
        <p:spPr>
          <a:xfrm>
            <a:off x="1092643" y="5710903"/>
            <a:ext cx="421803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i="0" u="none" strike="noStrike" cap="all" dirty="0">
                <a:effectLst/>
                <a:latin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(PESTLE ANALYSIS</a:t>
            </a:r>
            <a:r>
              <a:rPr lang="en-GB" sz="1100" b="1" i="0" u="none" strike="noStrike" cap="all" dirty="0">
                <a:effectLst/>
                <a:latin typeface="+mj-lt"/>
              </a:rPr>
              <a:t>, 2022)</a:t>
            </a:r>
            <a:endParaRPr lang="en-GB" sz="1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589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44A11-EFE9-0187-8A59-BF5EED2A78D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27803" y="1691149"/>
            <a:ext cx="9736394" cy="439066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diagram is based on understanding the problem for the healthcare organisation.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diagram helps in understanding the roots of facing the problem (</a:t>
            </a:r>
            <a:r>
              <a:rPr lang="en-GB" sz="2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Kamur</a:t>
            </a: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analysis provides an opportunity for healthcare organisations like Proper Care to assess different causes.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economy of the nation.</a:t>
            </a:r>
            <a:endParaRPr lang="en-GB" sz="26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performances in terms of treating the employees.</a:t>
            </a:r>
          </a:p>
          <a:p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areas that impacted the employee turnover in Proper Care </a:t>
            </a:r>
            <a:r>
              <a:rPr lang="en-GB" sz="2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(Riaz </a:t>
            </a:r>
            <a:r>
              <a:rPr lang="en-GB" sz="2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2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2019). </a:t>
            </a: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7E10C-43E4-A0F6-17BC-6D109116CE4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605548" y="618870"/>
            <a:ext cx="6980903" cy="914963"/>
          </a:xfrm>
        </p:spPr>
        <p:txBody>
          <a:bodyPr>
            <a:normAutofit/>
          </a:bodyPr>
          <a:lstStyle/>
          <a:p>
            <a:r>
              <a:rPr lang="en-GB"/>
              <a:t>Fishbone Analysis</a:t>
            </a:r>
          </a:p>
        </p:txBody>
      </p:sp>
    </p:spTree>
    <p:extLst>
      <p:ext uri="{BB962C8B-B14F-4D97-AF65-F5344CB8AC3E}">
        <p14:creationId xmlns:p14="http://schemas.microsoft.com/office/powerpoint/2010/main" val="1191583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241872-9517-1DB6-B09F-AD6253491361}"/>
              </a:ext>
            </a:extLst>
          </p:cNvPr>
          <p:cNvSpPr txBox="1"/>
          <p:nvPr/>
        </p:nvSpPr>
        <p:spPr>
          <a:xfrm>
            <a:off x="4144296" y="498894"/>
            <a:ext cx="39034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81AD87A-EB82-BB77-4ECE-4B3E192E0C2C}"/>
              </a:ext>
            </a:extLst>
          </p:cNvPr>
          <p:cNvGrpSpPr/>
          <p:nvPr/>
        </p:nvGrpSpPr>
        <p:grpSpPr>
          <a:xfrm>
            <a:off x="1151922" y="1690685"/>
            <a:ext cx="9781549" cy="4180748"/>
            <a:chOff x="457202" y="1008320"/>
            <a:chExt cx="8140998" cy="3479559"/>
          </a:xfrm>
        </p:grpSpPr>
        <p:grpSp>
          <p:nvGrpSpPr>
            <p:cNvPr id="64" name="Google Shape;320;p20">
              <a:extLst>
                <a:ext uri="{FF2B5EF4-FFF2-40B4-BE49-F238E27FC236}">
                  <a16:creationId xmlns:a16="http://schemas.microsoft.com/office/drawing/2014/main" id="{3F181D90-B889-190E-DA45-8F439F9E6357}"/>
                </a:ext>
              </a:extLst>
            </p:cNvPr>
            <p:cNvGrpSpPr/>
            <p:nvPr/>
          </p:nvGrpSpPr>
          <p:grpSpPr>
            <a:xfrm>
              <a:off x="457202" y="2393602"/>
              <a:ext cx="8140998" cy="677967"/>
              <a:chOff x="457202" y="2399802"/>
              <a:chExt cx="8140998" cy="677967"/>
            </a:xfrm>
          </p:grpSpPr>
          <p:cxnSp>
            <p:nvCxnSpPr>
              <p:cNvPr id="97" name="Google Shape;321;p20">
                <a:extLst>
                  <a:ext uri="{FF2B5EF4-FFF2-40B4-BE49-F238E27FC236}">
                    <a16:creationId xmlns:a16="http://schemas.microsoft.com/office/drawing/2014/main" id="{D1DF854A-34F3-5BD5-E62F-5647FD43EEF4}"/>
                  </a:ext>
                </a:extLst>
              </p:cNvPr>
              <p:cNvCxnSpPr/>
              <p:nvPr/>
            </p:nvCxnSpPr>
            <p:spPr>
              <a:xfrm rot="10800000">
                <a:off x="1004175" y="2738775"/>
                <a:ext cx="6627000" cy="0"/>
              </a:xfrm>
              <a:prstGeom prst="straightConnector1">
                <a:avLst/>
              </a:prstGeom>
              <a:noFill/>
              <a:ln w="28575" cap="flat" cmpd="sng">
                <a:solidFill>
                  <a:schemeClr val="accent6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grpSp>
            <p:nvGrpSpPr>
              <p:cNvPr id="98" name="Google Shape;322;p20">
                <a:extLst>
                  <a:ext uri="{FF2B5EF4-FFF2-40B4-BE49-F238E27FC236}">
                    <a16:creationId xmlns:a16="http://schemas.microsoft.com/office/drawing/2014/main" id="{6D331557-12E7-6E7D-8AAE-43148D35B57D}"/>
                  </a:ext>
                </a:extLst>
              </p:cNvPr>
              <p:cNvGrpSpPr/>
              <p:nvPr/>
            </p:nvGrpSpPr>
            <p:grpSpPr>
              <a:xfrm>
                <a:off x="457202" y="2399802"/>
                <a:ext cx="579400" cy="677967"/>
                <a:chOff x="782650" y="2423006"/>
                <a:chExt cx="541495" cy="633614"/>
              </a:xfrm>
            </p:grpSpPr>
            <p:sp>
              <p:nvSpPr>
                <p:cNvPr id="100" name="Google Shape;323;p20">
                  <a:extLst>
                    <a:ext uri="{FF2B5EF4-FFF2-40B4-BE49-F238E27FC236}">
                      <a16:creationId xmlns:a16="http://schemas.microsoft.com/office/drawing/2014/main" id="{8ED8B8DD-BD6A-EF7D-3241-17A1BB77F098}"/>
                    </a:ext>
                  </a:extLst>
                </p:cNvPr>
                <p:cNvSpPr/>
                <p:nvPr/>
              </p:nvSpPr>
              <p:spPr>
                <a:xfrm>
                  <a:off x="782650" y="2423006"/>
                  <a:ext cx="541495" cy="338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54" h="13896" extrusionOk="0">
                      <a:moveTo>
                        <a:pt x="881" y="1"/>
                      </a:moveTo>
                      <a:cubicBezTo>
                        <a:pt x="393" y="1"/>
                        <a:pt x="0" y="394"/>
                        <a:pt x="0" y="882"/>
                      </a:cubicBezTo>
                      <a:cubicBezTo>
                        <a:pt x="0" y="1358"/>
                        <a:pt x="393" y="1751"/>
                        <a:pt x="881" y="1751"/>
                      </a:cubicBezTo>
                      <a:lnTo>
                        <a:pt x="12704" y="1751"/>
                      </a:lnTo>
                      <a:lnTo>
                        <a:pt x="20527" y="13503"/>
                      </a:lnTo>
                      <a:cubicBezTo>
                        <a:pt x="20693" y="13765"/>
                        <a:pt x="20967" y="13896"/>
                        <a:pt x="21253" y="13896"/>
                      </a:cubicBezTo>
                      <a:cubicBezTo>
                        <a:pt x="21420" y="13896"/>
                        <a:pt x="21598" y="13848"/>
                        <a:pt x="21741" y="13753"/>
                      </a:cubicBezTo>
                      <a:cubicBezTo>
                        <a:pt x="22146" y="13479"/>
                        <a:pt x="22253" y="12943"/>
                        <a:pt x="21991" y="12538"/>
                      </a:cubicBezTo>
                      <a:lnTo>
                        <a:pt x="13907" y="394"/>
                      </a:lnTo>
                      <a:cubicBezTo>
                        <a:pt x="13740" y="144"/>
                        <a:pt x="13466" y="1"/>
                        <a:pt x="13181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1" name="Google Shape;324;p20">
                  <a:extLst>
                    <a:ext uri="{FF2B5EF4-FFF2-40B4-BE49-F238E27FC236}">
                      <a16:creationId xmlns:a16="http://schemas.microsoft.com/office/drawing/2014/main" id="{A7B3CC20-1A5E-A207-7170-4E963CBEA814}"/>
                    </a:ext>
                  </a:extLst>
                </p:cNvPr>
                <p:cNvSpPr/>
                <p:nvPr/>
              </p:nvSpPr>
              <p:spPr>
                <a:xfrm>
                  <a:off x="782650" y="2718398"/>
                  <a:ext cx="541495" cy="3382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54" h="13900" extrusionOk="0">
                      <a:moveTo>
                        <a:pt x="21259" y="0"/>
                      </a:moveTo>
                      <a:cubicBezTo>
                        <a:pt x="20973" y="0"/>
                        <a:pt x="20693" y="142"/>
                        <a:pt x="20527" y="398"/>
                      </a:cubicBezTo>
                      <a:lnTo>
                        <a:pt x="12704" y="12150"/>
                      </a:lnTo>
                      <a:lnTo>
                        <a:pt x="881" y="12150"/>
                      </a:lnTo>
                      <a:cubicBezTo>
                        <a:pt x="393" y="12150"/>
                        <a:pt x="0" y="12543"/>
                        <a:pt x="0" y="13019"/>
                      </a:cubicBezTo>
                      <a:cubicBezTo>
                        <a:pt x="0" y="13507"/>
                        <a:pt x="393" y="13900"/>
                        <a:pt x="881" y="13900"/>
                      </a:cubicBezTo>
                      <a:lnTo>
                        <a:pt x="13181" y="13900"/>
                      </a:lnTo>
                      <a:cubicBezTo>
                        <a:pt x="13466" y="13900"/>
                        <a:pt x="13740" y="13757"/>
                        <a:pt x="13907" y="13507"/>
                      </a:cubicBezTo>
                      <a:lnTo>
                        <a:pt x="21991" y="1363"/>
                      </a:lnTo>
                      <a:cubicBezTo>
                        <a:pt x="22253" y="970"/>
                        <a:pt x="22146" y="422"/>
                        <a:pt x="21741" y="148"/>
                      </a:cubicBezTo>
                      <a:cubicBezTo>
                        <a:pt x="21593" y="48"/>
                        <a:pt x="21425" y="0"/>
                        <a:pt x="21259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sp>
            <p:nvSpPr>
              <p:cNvPr id="99" name="Google Shape;325;p20">
                <a:extLst>
                  <a:ext uri="{FF2B5EF4-FFF2-40B4-BE49-F238E27FC236}">
                    <a16:creationId xmlns:a16="http://schemas.microsoft.com/office/drawing/2014/main" id="{E119F75E-EA5B-4BA0-B76F-D067A02117ED}"/>
                  </a:ext>
                </a:extLst>
              </p:cNvPr>
              <p:cNvSpPr/>
              <p:nvPr/>
            </p:nvSpPr>
            <p:spPr>
              <a:xfrm>
                <a:off x="7289825" y="2481685"/>
                <a:ext cx="1308375" cy="514200"/>
              </a:xfrm>
              <a:prstGeom prst="chevron">
                <a:avLst>
                  <a:gd name="adj" fmla="val 43732"/>
                </a:avLst>
              </a:pr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prstClr val="black"/>
                  </a:buClr>
                  <a:buSzPts val="1100"/>
                  <a:buFont typeface="Arial"/>
                  <a:buNone/>
                  <a:tabLst/>
                  <a:defRPr/>
                </a:pPr>
                <a:r>
                  <a:rPr kumimoji="0" lang="en-IN" sz="17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Calibri" panose="020F0502020204030204"/>
                    <a:ea typeface="Fira Sans Extra Condensed Medium"/>
                    <a:cs typeface="Fira Sans Extra Condensed Medium"/>
                    <a:sym typeface="Fira Sans Extra Condensed Medium"/>
                  </a:rPr>
                  <a:t>Staff Shortage</a:t>
                </a:r>
                <a:endParaRPr kumimoji="0" lang="en-IN" sz="1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65" name="Google Shape;327;p20">
              <a:extLst>
                <a:ext uri="{FF2B5EF4-FFF2-40B4-BE49-F238E27FC236}">
                  <a16:creationId xmlns:a16="http://schemas.microsoft.com/office/drawing/2014/main" id="{BF3D97AA-2D99-CA18-C4A6-0714F8FEB276}"/>
                </a:ext>
              </a:extLst>
            </p:cNvPr>
            <p:cNvGrpSpPr/>
            <p:nvPr/>
          </p:nvGrpSpPr>
          <p:grpSpPr>
            <a:xfrm>
              <a:off x="515316" y="1008320"/>
              <a:ext cx="2615677" cy="1954123"/>
              <a:chOff x="743916" y="1014520"/>
              <a:chExt cx="2615677" cy="1954123"/>
            </a:xfrm>
          </p:grpSpPr>
          <p:sp>
            <p:nvSpPr>
              <p:cNvPr id="90" name="Google Shape;328;p20">
                <a:extLst>
                  <a:ext uri="{FF2B5EF4-FFF2-40B4-BE49-F238E27FC236}">
                    <a16:creationId xmlns:a16="http://schemas.microsoft.com/office/drawing/2014/main" id="{46276BDA-B880-936C-F988-8BDE72A0E79E}"/>
                  </a:ext>
                </a:extLst>
              </p:cNvPr>
              <p:cNvSpPr/>
              <p:nvPr/>
            </p:nvSpPr>
            <p:spPr>
              <a:xfrm>
                <a:off x="1195729" y="1474192"/>
                <a:ext cx="1963488" cy="1186971"/>
              </a:xfrm>
              <a:custGeom>
                <a:avLst/>
                <a:gdLst/>
                <a:ahLst/>
                <a:cxnLst/>
                <a:rect l="l" t="t" r="r" b="b"/>
                <a:pathLst>
                  <a:path w="75415" h="45590" extrusionOk="0">
                    <a:moveTo>
                      <a:pt x="882" y="1"/>
                    </a:moveTo>
                    <a:cubicBezTo>
                      <a:pt x="394" y="1"/>
                      <a:pt x="1" y="394"/>
                      <a:pt x="1" y="882"/>
                    </a:cubicBezTo>
                    <a:cubicBezTo>
                      <a:pt x="1" y="1370"/>
                      <a:pt x="394" y="1763"/>
                      <a:pt x="882" y="1763"/>
                    </a:cubicBezTo>
                    <a:lnTo>
                      <a:pt x="44780" y="1763"/>
                    </a:lnTo>
                    <a:lnTo>
                      <a:pt x="73677" y="45197"/>
                    </a:lnTo>
                    <a:cubicBezTo>
                      <a:pt x="73855" y="45447"/>
                      <a:pt x="74129" y="45590"/>
                      <a:pt x="74415" y="45590"/>
                    </a:cubicBezTo>
                    <a:cubicBezTo>
                      <a:pt x="74582" y="45590"/>
                      <a:pt x="74748" y="45542"/>
                      <a:pt x="74903" y="45435"/>
                    </a:cubicBezTo>
                    <a:cubicBezTo>
                      <a:pt x="75296" y="45173"/>
                      <a:pt x="75415" y="44626"/>
                      <a:pt x="75141" y="44221"/>
                    </a:cubicBezTo>
                    <a:lnTo>
                      <a:pt x="45983" y="394"/>
                    </a:lnTo>
                    <a:cubicBezTo>
                      <a:pt x="45816" y="156"/>
                      <a:pt x="45542" y="1"/>
                      <a:pt x="4524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1" name="Google Shape;329;p20">
                <a:extLst>
                  <a:ext uri="{FF2B5EF4-FFF2-40B4-BE49-F238E27FC236}">
                    <a16:creationId xmlns:a16="http://schemas.microsoft.com/office/drawing/2014/main" id="{FC3A2202-2755-6A37-14DA-ECBC86993169}"/>
                  </a:ext>
                </a:extLst>
              </p:cNvPr>
              <p:cNvSpPr/>
              <p:nvPr/>
            </p:nvSpPr>
            <p:spPr>
              <a:xfrm>
                <a:off x="2338961" y="1709604"/>
                <a:ext cx="504365" cy="165744"/>
              </a:xfrm>
              <a:custGeom>
                <a:avLst/>
                <a:gdLst/>
                <a:ahLst/>
                <a:cxnLst/>
                <a:rect l="l" t="t" r="r" b="b"/>
                <a:pathLst>
                  <a:path w="19372" h="6366" extrusionOk="0">
                    <a:moveTo>
                      <a:pt x="15644" y="0"/>
                    </a:moveTo>
                    <a:cubicBezTo>
                      <a:pt x="15519" y="0"/>
                      <a:pt x="15397" y="52"/>
                      <a:pt x="15311" y="151"/>
                    </a:cubicBezTo>
                    <a:cubicBezTo>
                      <a:pt x="15157" y="341"/>
                      <a:pt x="15181" y="639"/>
                      <a:pt x="15359" y="794"/>
                    </a:cubicBezTo>
                    <a:lnTo>
                      <a:pt x="17717" y="2782"/>
                    </a:lnTo>
                    <a:lnTo>
                      <a:pt x="429" y="2782"/>
                    </a:lnTo>
                    <a:cubicBezTo>
                      <a:pt x="191" y="2782"/>
                      <a:pt x="0" y="2984"/>
                      <a:pt x="0" y="3234"/>
                    </a:cubicBezTo>
                    <a:cubicBezTo>
                      <a:pt x="0" y="3472"/>
                      <a:pt x="191" y="3675"/>
                      <a:pt x="429" y="3675"/>
                    </a:cubicBezTo>
                    <a:lnTo>
                      <a:pt x="17717" y="3675"/>
                    </a:lnTo>
                    <a:lnTo>
                      <a:pt x="15359" y="5604"/>
                    </a:lnTo>
                    <a:cubicBezTo>
                      <a:pt x="15181" y="5758"/>
                      <a:pt x="15157" y="6020"/>
                      <a:pt x="15311" y="6211"/>
                    </a:cubicBezTo>
                    <a:cubicBezTo>
                      <a:pt x="15395" y="6318"/>
                      <a:pt x="15514" y="6366"/>
                      <a:pt x="15645" y="6366"/>
                    </a:cubicBezTo>
                    <a:cubicBezTo>
                      <a:pt x="15740" y="6366"/>
                      <a:pt x="15847" y="6330"/>
                      <a:pt x="15931" y="6258"/>
                    </a:cubicBezTo>
                    <a:lnTo>
                      <a:pt x="19217" y="3520"/>
                    </a:lnTo>
                    <a:cubicBezTo>
                      <a:pt x="19312" y="3437"/>
                      <a:pt x="19372" y="3306"/>
                      <a:pt x="19372" y="3175"/>
                    </a:cubicBezTo>
                    <a:cubicBezTo>
                      <a:pt x="19372" y="3044"/>
                      <a:pt x="19312" y="2925"/>
                      <a:pt x="19217" y="2841"/>
                    </a:cubicBezTo>
                    <a:lnTo>
                      <a:pt x="15931" y="103"/>
                    </a:lnTo>
                    <a:cubicBezTo>
                      <a:pt x="15846" y="34"/>
                      <a:pt x="15744" y="0"/>
                      <a:pt x="1564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2" name="Google Shape;330;p20">
                <a:extLst>
                  <a:ext uri="{FF2B5EF4-FFF2-40B4-BE49-F238E27FC236}">
                    <a16:creationId xmlns:a16="http://schemas.microsoft.com/office/drawing/2014/main" id="{F68C4E70-F12C-C71D-9AD6-4F117B47F0A8}"/>
                  </a:ext>
                </a:extLst>
              </p:cNvPr>
              <p:cNvSpPr/>
              <p:nvPr/>
            </p:nvSpPr>
            <p:spPr>
              <a:xfrm>
                <a:off x="2571117" y="2070142"/>
                <a:ext cx="504391" cy="165718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6365" extrusionOk="0">
                    <a:moveTo>
                      <a:pt x="15649" y="0"/>
                    </a:moveTo>
                    <a:cubicBezTo>
                      <a:pt x="15523" y="0"/>
                      <a:pt x="15399" y="55"/>
                      <a:pt x="15312" y="161"/>
                    </a:cubicBezTo>
                    <a:cubicBezTo>
                      <a:pt x="15157" y="352"/>
                      <a:pt x="15181" y="638"/>
                      <a:pt x="15372" y="792"/>
                    </a:cubicBezTo>
                    <a:lnTo>
                      <a:pt x="17729" y="2781"/>
                    </a:lnTo>
                    <a:lnTo>
                      <a:pt x="441" y="2781"/>
                    </a:lnTo>
                    <a:cubicBezTo>
                      <a:pt x="191" y="2781"/>
                      <a:pt x="1" y="2983"/>
                      <a:pt x="1" y="3221"/>
                    </a:cubicBezTo>
                    <a:cubicBezTo>
                      <a:pt x="1" y="3459"/>
                      <a:pt x="191" y="3674"/>
                      <a:pt x="441" y="3674"/>
                    </a:cubicBezTo>
                    <a:lnTo>
                      <a:pt x="17729" y="3674"/>
                    </a:lnTo>
                    <a:lnTo>
                      <a:pt x="15372" y="5603"/>
                    </a:lnTo>
                    <a:cubicBezTo>
                      <a:pt x="15181" y="5757"/>
                      <a:pt x="15157" y="6031"/>
                      <a:pt x="15312" y="6210"/>
                    </a:cubicBezTo>
                    <a:cubicBezTo>
                      <a:pt x="15396" y="6317"/>
                      <a:pt x="15527" y="6365"/>
                      <a:pt x="15646" y="6365"/>
                    </a:cubicBezTo>
                    <a:cubicBezTo>
                      <a:pt x="15753" y="6365"/>
                      <a:pt x="15848" y="6329"/>
                      <a:pt x="15931" y="6257"/>
                    </a:cubicBezTo>
                    <a:lnTo>
                      <a:pt x="19218" y="3519"/>
                    </a:lnTo>
                    <a:cubicBezTo>
                      <a:pt x="19325" y="3436"/>
                      <a:pt x="19372" y="3317"/>
                      <a:pt x="19372" y="3186"/>
                    </a:cubicBezTo>
                    <a:cubicBezTo>
                      <a:pt x="19372" y="3055"/>
                      <a:pt x="19325" y="2924"/>
                      <a:pt x="19218" y="2840"/>
                    </a:cubicBezTo>
                    <a:lnTo>
                      <a:pt x="15931" y="102"/>
                    </a:lnTo>
                    <a:cubicBezTo>
                      <a:pt x="15848" y="34"/>
                      <a:pt x="15748" y="0"/>
                      <a:pt x="1564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3" name="Google Shape;331;p20">
                <a:extLst>
                  <a:ext uri="{FF2B5EF4-FFF2-40B4-BE49-F238E27FC236}">
                    <a16:creationId xmlns:a16="http://schemas.microsoft.com/office/drawing/2014/main" id="{2B85265C-6B7A-C128-FDA8-EB066D407371}"/>
                  </a:ext>
                </a:extLst>
              </p:cNvPr>
              <p:cNvSpPr/>
              <p:nvPr/>
            </p:nvSpPr>
            <p:spPr>
              <a:xfrm>
                <a:off x="2899901" y="2508951"/>
                <a:ext cx="459692" cy="459692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14884" extrusionOk="0">
                    <a:moveTo>
                      <a:pt x="7442" y="0"/>
                    </a:moveTo>
                    <a:cubicBezTo>
                      <a:pt x="3334" y="0"/>
                      <a:pt x="0" y="3334"/>
                      <a:pt x="0" y="7442"/>
                    </a:cubicBezTo>
                    <a:cubicBezTo>
                      <a:pt x="0" y="11549"/>
                      <a:pt x="3334" y="14883"/>
                      <a:pt x="7442" y="14883"/>
                    </a:cubicBezTo>
                    <a:cubicBezTo>
                      <a:pt x="11561" y="14883"/>
                      <a:pt x="14883" y="11549"/>
                      <a:pt x="14883" y="7442"/>
                    </a:cubicBezTo>
                    <a:cubicBezTo>
                      <a:pt x="14883" y="3334"/>
                      <a:pt x="11561" y="0"/>
                      <a:pt x="74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0" tIns="91425" rIns="0" bIns="91425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  <a:tabLst/>
                  <a:defRPr/>
                </a:pPr>
                <a:endParaRPr kumimoji="0" sz="17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4" name="Google Shape;332;p20">
                <a:extLst>
                  <a:ext uri="{FF2B5EF4-FFF2-40B4-BE49-F238E27FC236}">
                    <a16:creationId xmlns:a16="http://schemas.microsoft.com/office/drawing/2014/main" id="{C0A91E61-8386-FA67-BCD9-326A7F169B28}"/>
                  </a:ext>
                </a:extLst>
              </p:cNvPr>
              <p:cNvSpPr txBox="1"/>
              <p:nvPr/>
            </p:nvSpPr>
            <p:spPr>
              <a:xfrm>
                <a:off x="1097364" y="1014520"/>
                <a:ext cx="1283037" cy="4596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" sz="1600" b="1">
                    <a:solidFill>
                      <a:srgbClr val="6BB76D"/>
                    </a:solidFill>
                    <a:latin typeface="Calibri" panose="020F0502020204030204"/>
                    <a:ea typeface="Fira Sans Extra Condensed Medium"/>
                    <a:cs typeface="Fira Sans Extra Condensed Medium"/>
                    <a:sym typeface="Fira Sans Extra Condensed Medium"/>
                  </a:rPr>
                  <a:t>Economy</a:t>
                </a:r>
                <a:endParaRPr kumimoji="0" sz="1600" b="1" i="0" u="none" strike="noStrike" kern="1200" cap="none" spc="0" normalizeH="0" baseline="0" noProof="0">
                  <a:ln>
                    <a:noFill/>
                  </a:ln>
                  <a:solidFill>
                    <a:srgbClr val="6BB76D"/>
                  </a:solidFill>
                  <a:effectLst/>
                  <a:uLnTx/>
                  <a:uFillTx/>
                  <a:latin typeface="Calibri" panose="020F0502020204030204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  <p:sp>
            <p:nvSpPr>
              <p:cNvPr id="95" name="Google Shape;333;p20">
                <a:extLst>
                  <a:ext uri="{FF2B5EF4-FFF2-40B4-BE49-F238E27FC236}">
                    <a16:creationId xmlns:a16="http://schemas.microsoft.com/office/drawing/2014/main" id="{E7BD8ADC-42BB-C700-006D-4708CBAFD39C}"/>
                  </a:ext>
                </a:extLst>
              </p:cNvPr>
              <p:cNvSpPr txBox="1"/>
              <p:nvPr/>
            </p:nvSpPr>
            <p:spPr>
              <a:xfrm>
                <a:off x="743916" y="1651076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Roboto"/>
                    <a:cs typeface="Roboto"/>
                    <a:sym typeface="Roboto"/>
                  </a:rPr>
                  <a:t>Brexit</a:t>
                </a:r>
              </a:p>
            </p:txBody>
          </p:sp>
          <p:sp>
            <p:nvSpPr>
              <p:cNvPr id="96" name="Google Shape;334;p20">
                <a:extLst>
                  <a:ext uri="{FF2B5EF4-FFF2-40B4-BE49-F238E27FC236}">
                    <a16:creationId xmlns:a16="http://schemas.microsoft.com/office/drawing/2014/main" id="{B50A1723-99CD-3FBC-6B92-61E1CE4BE83B}"/>
                  </a:ext>
                </a:extLst>
              </p:cNvPr>
              <p:cNvSpPr txBox="1"/>
              <p:nvPr/>
            </p:nvSpPr>
            <p:spPr>
              <a:xfrm>
                <a:off x="976080" y="2025442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IN" sz="1200">
                    <a:solidFill>
                      <a:prstClr val="black"/>
                    </a:solidFill>
                    <a:latin typeface="Calibri" panose="020F0502020204030204"/>
                    <a:ea typeface="Roboto"/>
                    <a:cs typeface="Roboto"/>
                    <a:sym typeface="Roboto"/>
                  </a:rPr>
                  <a:t>Low budget</a:t>
                </a:r>
                <a:endParaRPr kumimoji="0" lang="en-IN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6" name="Google Shape;335;p20">
              <a:extLst>
                <a:ext uri="{FF2B5EF4-FFF2-40B4-BE49-F238E27FC236}">
                  <a16:creationId xmlns:a16="http://schemas.microsoft.com/office/drawing/2014/main" id="{0B34DBA1-2EE0-4291-2AFF-2F7E8BD1BEB4}"/>
                </a:ext>
              </a:extLst>
            </p:cNvPr>
            <p:cNvGrpSpPr/>
            <p:nvPr/>
          </p:nvGrpSpPr>
          <p:grpSpPr>
            <a:xfrm>
              <a:off x="2930617" y="1008320"/>
              <a:ext cx="2689398" cy="1954084"/>
              <a:chOff x="3006817" y="1014520"/>
              <a:chExt cx="2689398" cy="1954084"/>
            </a:xfrm>
          </p:grpSpPr>
          <p:sp>
            <p:nvSpPr>
              <p:cNvPr id="83" name="Google Shape;336;p20">
                <a:extLst>
                  <a:ext uri="{FF2B5EF4-FFF2-40B4-BE49-F238E27FC236}">
                    <a16:creationId xmlns:a16="http://schemas.microsoft.com/office/drawing/2014/main" id="{28831DB4-8A45-8C1D-2CC1-DB9E26975309}"/>
                  </a:ext>
                </a:extLst>
              </p:cNvPr>
              <p:cNvSpPr/>
              <p:nvPr/>
            </p:nvSpPr>
            <p:spPr>
              <a:xfrm>
                <a:off x="3532389" y="1474192"/>
                <a:ext cx="1963176" cy="1186971"/>
              </a:xfrm>
              <a:custGeom>
                <a:avLst/>
                <a:gdLst/>
                <a:ahLst/>
                <a:cxnLst/>
                <a:rect l="l" t="t" r="r" b="b"/>
                <a:pathLst>
                  <a:path w="75403" h="45590" extrusionOk="0">
                    <a:moveTo>
                      <a:pt x="869" y="1"/>
                    </a:moveTo>
                    <a:cubicBezTo>
                      <a:pt x="393" y="1"/>
                      <a:pt x="0" y="394"/>
                      <a:pt x="0" y="882"/>
                    </a:cubicBezTo>
                    <a:cubicBezTo>
                      <a:pt x="0" y="1370"/>
                      <a:pt x="393" y="1763"/>
                      <a:pt x="869" y="1763"/>
                    </a:cubicBezTo>
                    <a:lnTo>
                      <a:pt x="44768" y="1763"/>
                    </a:lnTo>
                    <a:lnTo>
                      <a:pt x="73676" y="45197"/>
                    </a:lnTo>
                    <a:cubicBezTo>
                      <a:pt x="73843" y="45447"/>
                      <a:pt x="74117" y="45590"/>
                      <a:pt x="74402" y="45590"/>
                    </a:cubicBezTo>
                    <a:cubicBezTo>
                      <a:pt x="74569" y="45590"/>
                      <a:pt x="74736" y="45542"/>
                      <a:pt x="74890" y="45435"/>
                    </a:cubicBezTo>
                    <a:cubicBezTo>
                      <a:pt x="75295" y="45173"/>
                      <a:pt x="75402" y="44626"/>
                      <a:pt x="75129" y="44221"/>
                    </a:cubicBezTo>
                    <a:lnTo>
                      <a:pt x="45970" y="394"/>
                    </a:lnTo>
                    <a:cubicBezTo>
                      <a:pt x="45803" y="156"/>
                      <a:pt x="45530" y="1"/>
                      <a:pt x="452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4" name="Google Shape;337;p20">
                <a:extLst>
                  <a:ext uri="{FF2B5EF4-FFF2-40B4-BE49-F238E27FC236}">
                    <a16:creationId xmlns:a16="http://schemas.microsoft.com/office/drawing/2014/main" id="{091EE633-0992-F5BF-E31F-506921579D1C}"/>
                  </a:ext>
                </a:extLst>
              </p:cNvPr>
              <p:cNvSpPr/>
              <p:nvPr/>
            </p:nvSpPr>
            <p:spPr>
              <a:xfrm>
                <a:off x="4675282" y="1709604"/>
                <a:ext cx="504365" cy="165431"/>
              </a:xfrm>
              <a:custGeom>
                <a:avLst/>
                <a:gdLst/>
                <a:ahLst/>
                <a:cxnLst/>
                <a:rect l="l" t="t" r="r" b="b"/>
                <a:pathLst>
                  <a:path w="19372" h="6354" extrusionOk="0">
                    <a:moveTo>
                      <a:pt x="15644" y="0"/>
                    </a:moveTo>
                    <a:cubicBezTo>
                      <a:pt x="15520" y="0"/>
                      <a:pt x="15398" y="52"/>
                      <a:pt x="15312" y="151"/>
                    </a:cubicBezTo>
                    <a:cubicBezTo>
                      <a:pt x="15157" y="341"/>
                      <a:pt x="15181" y="615"/>
                      <a:pt x="15371" y="770"/>
                    </a:cubicBezTo>
                    <a:lnTo>
                      <a:pt x="17729" y="2734"/>
                    </a:lnTo>
                    <a:lnTo>
                      <a:pt x="441" y="2734"/>
                    </a:lnTo>
                    <a:cubicBezTo>
                      <a:pt x="191" y="2734"/>
                      <a:pt x="0" y="2937"/>
                      <a:pt x="0" y="3175"/>
                    </a:cubicBezTo>
                    <a:cubicBezTo>
                      <a:pt x="0" y="3413"/>
                      <a:pt x="191" y="3615"/>
                      <a:pt x="441" y="3615"/>
                    </a:cubicBezTo>
                    <a:lnTo>
                      <a:pt x="17729" y="3615"/>
                    </a:lnTo>
                    <a:lnTo>
                      <a:pt x="15371" y="5580"/>
                    </a:lnTo>
                    <a:cubicBezTo>
                      <a:pt x="15181" y="5735"/>
                      <a:pt x="15157" y="6008"/>
                      <a:pt x="15312" y="6199"/>
                    </a:cubicBezTo>
                    <a:cubicBezTo>
                      <a:pt x="15395" y="6294"/>
                      <a:pt x="15526" y="6354"/>
                      <a:pt x="15645" y="6354"/>
                    </a:cubicBezTo>
                    <a:cubicBezTo>
                      <a:pt x="15752" y="6354"/>
                      <a:pt x="15848" y="6318"/>
                      <a:pt x="15931" y="6247"/>
                    </a:cubicBezTo>
                    <a:lnTo>
                      <a:pt x="19217" y="3508"/>
                    </a:lnTo>
                    <a:cubicBezTo>
                      <a:pt x="19312" y="3425"/>
                      <a:pt x="19372" y="3306"/>
                      <a:pt x="19372" y="3175"/>
                    </a:cubicBezTo>
                    <a:cubicBezTo>
                      <a:pt x="19372" y="3044"/>
                      <a:pt x="19312" y="2925"/>
                      <a:pt x="19217" y="2841"/>
                    </a:cubicBezTo>
                    <a:lnTo>
                      <a:pt x="15931" y="103"/>
                    </a:lnTo>
                    <a:cubicBezTo>
                      <a:pt x="15846" y="34"/>
                      <a:pt x="15744" y="0"/>
                      <a:pt x="1564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5" name="Google Shape;338;p20">
                <a:extLst>
                  <a:ext uri="{FF2B5EF4-FFF2-40B4-BE49-F238E27FC236}">
                    <a16:creationId xmlns:a16="http://schemas.microsoft.com/office/drawing/2014/main" id="{2E51BC43-15B2-E931-6F16-BAF0538558F6}"/>
                  </a:ext>
                </a:extLst>
              </p:cNvPr>
              <p:cNvSpPr/>
              <p:nvPr/>
            </p:nvSpPr>
            <p:spPr>
              <a:xfrm>
                <a:off x="4907464" y="2070142"/>
                <a:ext cx="504677" cy="165718"/>
              </a:xfrm>
              <a:custGeom>
                <a:avLst/>
                <a:gdLst/>
                <a:ahLst/>
                <a:cxnLst/>
                <a:rect l="l" t="t" r="r" b="b"/>
                <a:pathLst>
                  <a:path w="19384" h="6365" extrusionOk="0">
                    <a:moveTo>
                      <a:pt x="15653" y="0"/>
                    </a:moveTo>
                    <a:cubicBezTo>
                      <a:pt x="15526" y="0"/>
                      <a:pt x="15398" y="55"/>
                      <a:pt x="15312" y="161"/>
                    </a:cubicBezTo>
                    <a:cubicBezTo>
                      <a:pt x="15157" y="352"/>
                      <a:pt x="15181" y="626"/>
                      <a:pt x="15371" y="781"/>
                    </a:cubicBezTo>
                    <a:lnTo>
                      <a:pt x="17729" y="2745"/>
                    </a:lnTo>
                    <a:lnTo>
                      <a:pt x="441" y="2745"/>
                    </a:lnTo>
                    <a:cubicBezTo>
                      <a:pt x="203" y="2745"/>
                      <a:pt x="0" y="2936"/>
                      <a:pt x="0" y="3186"/>
                    </a:cubicBezTo>
                    <a:cubicBezTo>
                      <a:pt x="0" y="3424"/>
                      <a:pt x="203" y="3614"/>
                      <a:pt x="441" y="3614"/>
                    </a:cubicBezTo>
                    <a:lnTo>
                      <a:pt x="17729" y="3614"/>
                    </a:lnTo>
                    <a:lnTo>
                      <a:pt x="15371" y="5579"/>
                    </a:lnTo>
                    <a:cubicBezTo>
                      <a:pt x="15181" y="5734"/>
                      <a:pt x="15157" y="6019"/>
                      <a:pt x="15312" y="6198"/>
                    </a:cubicBezTo>
                    <a:cubicBezTo>
                      <a:pt x="15407" y="6305"/>
                      <a:pt x="15526" y="6365"/>
                      <a:pt x="15657" y="6365"/>
                    </a:cubicBezTo>
                    <a:cubicBezTo>
                      <a:pt x="15752" y="6365"/>
                      <a:pt x="15847" y="6329"/>
                      <a:pt x="15931" y="6257"/>
                    </a:cubicBezTo>
                    <a:lnTo>
                      <a:pt x="19217" y="3519"/>
                    </a:lnTo>
                    <a:cubicBezTo>
                      <a:pt x="19324" y="3436"/>
                      <a:pt x="19384" y="3317"/>
                      <a:pt x="19384" y="3186"/>
                    </a:cubicBezTo>
                    <a:cubicBezTo>
                      <a:pt x="19384" y="3055"/>
                      <a:pt x="19324" y="2924"/>
                      <a:pt x="19217" y="2840"/>
                    </a:cubicBezTo>
                    <a:lnTo>
                      <a:pt x="15931" y="102"/>
                    </a:lnTo>
                    <a:cubicBezTo>
                      <a:pt x="15852" y="34"/>
                      <a:pt x="15753" y="0"/>
                      <a:pt x="1565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6" name="Google Shape;339;p20">
                <a:extLst>
                  <a:ext uri="{FF2B5EF4-FFF2-40B4-BE49-F238E27FC236}">
                    <a16:creationId xmlns:a16="http://schemas.microsoft.com/office/drawing/2014/main" id="{BCC4BC6B-C0F9-0AE9-1009-6DA43B8CB264}"/>
                  </a:ext>
                </a:extLst>
              </p:cNvPr>
              <p:cNvSpPr/>
              <p:nvPr/>
            </p:nvSpPr>
            <p:spPr>
              <a:xfrm>
                <a:off x="5236523" y="2508949"/>
                <a:ext cx="459692" cy="459655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14884" extrusionOk="0">
                    <a:moveTo>
                      <a:pt x="7442" y="0"/>
                    </a:moveTo>
                    <a:cubicBezTo>
                      <a:pt x="3323" y="0"/>
                      <a:pt x="1" y="3334"/>
                      <a:pt x="1" y="7442"/>
                    </a:cubicBezTo>
                    <a:cubicBezTo>
                      <a:pt x="1" y="11549"/>
                      <a:pt x="3323" y="14883"/>
                      <a:pt x="7442" y="14883"/>
                    </a:cubicBezTo>
                    <a:cubicBezTo>
                      <a:pt x="11550" y="14883"/>
                      <a:pt x="14884" y="11549"/>
                      <a:pt x="14884" y="7442"/>
                    </a:cubicBezTo>
                    <a:cubicBezTo>
                      <a:pt x="14884" y="3334"/>
                      <a:pt x="11550" y="0"/>
                      <a:pt x="744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0" tIns="91425" rIns="0" bIns="91425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  <a:tabLst/>
                  <a:defRPr/>
                </a:pPr>
                <a:endParaRPr kumimoji="0" sz="17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7" name="Google Shape;340;p20">
                <a:extLst>
                  <a:ext uri="{FF2B5EF4-FFF2-40B4-BE49-F238E27FC236}">
                    <a16:creationId xmlns:a16="http://schemas.microsoft.com/office/drawing/2014/main" id="{24822F23-B530-74C6-6807-977ECD238914}"/>
                  </a:ext>
                </a:extLst>
              </p:cNvPr>
              <p:cNvSpPr txBox="1"/>
              <p:nvPr/>
            </p:nvSpPr>
            <p:spPr>
              <a:xfrm>
                <a:off x="3434752" y="1014520"/>
                <a:ext cx="1283037" cy="43546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60B5CC"/>
                    </a:solidFill>
                    <a:effectLst/>
                    <a:uLnTx/>
                    <a:uFillTx/>
                    <a:latin typeface="Calibri" panose="020F0502020204030204"/>
                    <a:ea typeface="Fira Sans Extra Condensed Medium"/>
                    <a:cs typeface="Fira Sans Extra Condensed Medium"/>
                    <a:sym typeface="Fira Sans Extra Condensed Medium"/>
                  </a:rPr>
                  <a:t>People</a:t>
                </a:r>
                <a:endParaRPr kumimoji="0" sz="1600" b="1" i="0" u="none" strike="noStrike" kern="1200" cap="none" spc="0" normalizeH="0" baseline="0" noProof="0">
                  <a:ln>
                    <a:noFill/>
                  </a:ln>
                  <a:solidFill>
                    <a:srgbClr val="60B5CC"/>
                  </a:solidFill>
                  <a:effectLst/>
                  <a:uLnTx/>
                  <a:uFillTx/>
                  <a:latin typeface="Calibri" panose="020F0502020204030204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  <p:sp>
            <p:nvSpPr>
              <p:cNvPr id="88" name="Google Shape;341;p20">
                <a:extLst>
                  <a:ext uri="{FF2B5EF4-FFF2-40B4-BE49-F238E27FC236}">
                    <a16:creationId xmlns:a16="http://schemas.microsoft.com/office/drawing/2014/main" id="{834FD9D2-F701-3447-1292-0B785B35EA11}"/>
                  </a:ext>
                </a:extLst>
              </p:cNvPr>
              <p:cNvSpPr txBox="1"/>
              <p:nvPr/>
            </p:nvSpPr>
            <p:spPr>
              <a:xfrm>
                <a:off x="3075500" y="1651076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" sz="1200">
                    <a:solidFill>
                      <a:prstClr val="black"/>
                    </a:solidFill>
                    <a:latin typeface="Calibri" panose="020F0502020204030204"/>
                    <a:ea typeface="Roboto"/>
                    <a:cs typeface="Roboto"/>
                    <a:sym typeface="Roboto"/>
                  </a:rPr>
                  <a:t>Lack of experience</a:t>
                </a:r>
                <a:endParaRPr kumimoji="0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89" name="Google Shape;342;p20">
                <a:extLst>
                  <a:ext uri="{FF2B5EF4-FFF2-40B4-BE49-F238E27FC236}">
                    <a16:creationId xmlns:a16="http://schemas.microsoft.com/office/drawing/2014/main" id="{8E656B02-D4F1-B082-53D2-8C2A8315492E}"/>
                  </a:ext>
                </a:extLst>
              </p:cNvPr>
              <p:cNvSpPr txBox="1"/>
              <p:nvPr/>
            </p:nvSpPr>
            <p:spPr>
              <a:xfrm>
                <a:off x="3006817" y="2025442"/>
                <a:ext cx="1895897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IN" sz="1200">
                    <a:solidFill>
                      <a:prstClr val="black"/>
                    </a:solidFill>
                    <a:latin typeface="Calibri" panose="020F0502020204030204"/>
                    <a:ea typeface="Roboto"/>
                    <a:cs typeface="Roboto"/>
                    <a:sym typeface="Roboto"/>
                  </a:rPr>
                  <a:t>Increase in the ageing population </a:t>
                </a:r>
                <a:endParaRPr kumimoji="0" lang="en-IN" sz="12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7" name="Google Shape;343;p20">
              <a:extLst>
                <a:ext uri="{FF2B5EF4-FFF2-40B4-BE49-F238E27FC236}">
                  <a16:creationId xmlns:a16="http://schemas.microsoft.com/office/drawing/2014/main" id="{90A25B78-914E-3542-5888-53DA8E7DB91E}"/>
                </a:ext>
              </a:extLst>
            </p:cNvPr>
            <p:cNvGrpSpPr/>
            <p:nvPr/>
          </p:nvGrpSpPr>
          <p:grpSpPr>
            <a:xfrm>
              <a:off x="1722934" y="2502750"/>
              <a:ext cx="2615980" cy="1985129"/>
              <a:chOff x="1875334" y="2508950"/>
              <a:chExt cx="2615980" cy="1985129"/>
            </a:xfrm>
          </p:grpSpPr>
          <p:sp>
            <p:nvSpPr>
              <p:cNvPr id="76" name="Google Shape;344;p20">
                <a:extLst>
                  <a:ext uri="{FF2B5EF4-FFF2-40B4-BE49-F238E27FC236}">
                    <a16:creationId xmlns:a16="http://schemas.microsoft.com/office/drawing/2014/main" id="{274F76DE-4B8D-4158-5C9B-3E48B1385045}"/>
                  </a:ext>
                </a:extLst>
              </p:cNvPr>
              <p:cNvSpPr/>
              <p:nvPr/>
            </p:nvSpPr>
            <p:spPr>
              <a:xfrm>
                <a:off x="2327479" y="2847740"/>
                <a:ext cx="1963176" cy="1186659"/>
              </a:xfrm>
              <a:custGeom>
                <a:avLst/>
                <a:gdLst/>
                <a:ahLst/>
                <a:cxnLst/>
                <a:rect l="l" t="t" r="r" b="b"/>
                <a:pathLst>
                  <a:path w="75403" h="45578" extrusionOk="0">
                    <a:moveTo>
                      <a:pt x="74407" y="1"/>
                    </a:moveTo>
                    <a:cubicBezTo>
                      <a:pt x="74122" y="1"/>
                      <a:pt x="73842" y="138"/>
                      <a:pt x="73676" y="393"/>
                    </a:cubicBezTo>
                    <a:lnTo>
                      <a:pt x="44768" y="43827"/>
                    </a:lnTo>
                    <a:lnTo>
                      <a:pt x="870" y="43827"/>
                    </a:lnTo>
                    <a:cubicBezTo>
                      <a:pt x="393" y="43827"/>
                      <a:pt x="1" y="44220"/>
                      <a:pt x="1" y="44708"/>
                    </a:cubicBezTo>
                    <a:cubicBezTo>
                      <a:pt x="1" y="45185"/>
                      <a:pt x="393" y="45577"/>
                      <a:pt x="870" y="45577"/>
                    </a:cubicBezTo>
                    <a:lnTo>
                      <a:pt x="45232" y="45577"/>
                    </a:lnTo>
                    <a:cubicBezTo>
                      <a:pt x="45530" y="45577"/>
                      <a:pt x="45804" y="45435"/>
                      <a:pt x="45971" y="45185"/>
                    </a:cubicBezTo>
                    <a:lnTo>
                      <a:pt x="75129" y="1370"/>
                    </a:lnTo>
                    <a:cubicBezTo>
                      <a:pt x="75403" y="965"/>
                      <a:pt x="75296" y="417"/>
                      <a:pt x="74891" y="143"/>
                    </a:cubicBezTo>
                    <a:cubicBezTo>
                      <a:pt x="74742" y="47"/>
                      <a:pt x="74574" y="1"/>
                      <a:pt x="7440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7" name="Google Shape;345;p20">
                <a:extLst>
                  <a:ext uri="{FF2B5EF4-FFF2-40B4-BE49-F238E27FC236}">
                    <a16:creationId xmlns:a16="http://schemas.microsoft.com/office/drawing/2014/main" id="{E60C1286-0BDC-A85C-1B0C-D3773D23453F}"/>
                  </a:ext>
                </a:extLst>
              </p:cNvPr>
              <p:cNvSpPr/>
              <p:nvPr/>
            </p:nvSpPr>
            <p:spPr>
              <a:xfrm>
                <a:off x="3470373" y="3633696"/>
                <a:ext cx="504391" cy="165718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6365" extrusionOk="0">
                    <a:moveTo>
                      <a:pt x="15649" y="0"/>
                    </a:moveTo>
                    <a:cubicBezTo>
                      <a:pt x="15523" y="0"/>
                      <a:pt x="15399" y="55"/>
                      <a:pt x="15312" y="161"/>
                    </a:cubicBezTo>
                    <a:cubicBezTo>
                      <a:pt x="15158" y="352"/>
                      <a:pt x="15181" y="626"/>
                      <a:pt x="15372" y="781"/>
                    </a:cubicBezTo>
                    <a:lnTo>
                      <a:pt x="17729" y="2745"/>
                    </a:lnTo>
                    <a:lnTo>
                      <a:pt x="441" y="2745"/>
                    </a:lnTo>
                    <a:cubicBezTo>
                      <a:pt x="191" y="2745"/>
                      <a:pt x="1" y="2936"/>
                      <a:pt x="1" y="3186"/>
                    </a:cubicBezTo>
                    <a:cubicBezTo>
                      <a:pt x="1" y="3424"/>
                      <a:pt x="191" y="3614"/>
                      <a:pt x="441" y="3614"/>
                    </a:cubicBezTo>
                    <a:lnTo>
                      <a:pt x="17729" y="3614"/>
                    </a:lnTo>
                    <a:lnTo>
                      <a:pt x="15372" y="5579"/>
                    </a:lnTo>
                    <a:cubicBezTo>
                      <a:pt x="15181" y="5734"/>
                      <a:pt x="15158" y="6019"/>
                      <a:pt x="15312" y="6198"/>
                    </a:cubicBezTo>
                    <a:cubicBezTo>
                      <a:pt x="15396" y="6305"/>
                      <a:pt x="15527" y="6365"/>
                      <a:pt x="15646" y="6365"/>
                    </a:cubicBezTo>
                    <a:cubicBezTo>
                      <a:pt x="15753" y="6365"/>
                      <a:pt x="15848" y="6329"/>
                      <a:pt x="15931" y="6257"/>
                    </a:cubicBezTo>
                    <a:lnTo>
                      <a:pt x="19218" y="3519"/>
                    </a:lnTo>
                    <a:cubicBezTo>
                      <a:pt x="19313" y="3436"/>
                      <a:pt x="19372" y="3317"/>
                      <a:pt x="19372" y="3186"/>
                    </a:cubicBezTo>
                    <a:cubicBezTo>
                      <a:pt x="19372" y="3055"/>
                      <a:pt x="19313" y="2924"/>
                      <a:pt x="19218" y="2840"/>
                    </a:cubicBezTo>
                    <a:lnTo>
                      <a:pt x="15931" y="102"/>
                    </a:lnTo>
                    <a:cubicBezTo>
                      <a:pt x="15848" y="34"/>
                      <a:pt x="15748" y="0"/>
                      <a:pt x="1564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8" name="Google Shape;346;p20">
                <a:extLst>
                  <a:ext uri="{FF2B5EF4-FFF2-40B4-BE49-F238E27FC236}">
                    <a16:creationId xmlns:a16="http://schemas.microsoft.com/office/drawing/2014/main" id="{E5BB278E-7145-E124-E694-7EBA7C003203}"/>
                  </a:ext>
                </a:extLst>
              </p:cNvPr>
              <p:cNvSpPr/>
              <p:nvPr/>
            </p:nvSpPr>
            <p:spPr>
              <a:xfrm>
                <a:off x="3702555" y="3273158"/>
                <a:ext cx="504677" cy="165431"/>
              </a:xfrm>
              <a:custGeom>
                <a:avLst/>
                <a:gdLst/>
                <a:ahLst/>
                <a:cxnLst/>
                <a:rect l="l" t="t" r="r" b="b"/>
                <a:pathLst>
                  <a:path w="19384" h="6354" extrusionOk="0">
                    <a:moveTo>
                      <a:pt x="15649" y="0"/>
                    </a:moveTo>
                    <a:cubicBezTo>
                      <a:pt x="15523" y="0"/>
                      <a:pt x="15398" y="52"/>
                      <a:pt x="15312" y="151"/>
                    </a:cubicBezTo>
                    <a:cubicBezTo>
                      <a:pt x="15157" y="341"/>
                      <a:pt x="15181" y="615"/>
                      <a:pt x="15372" y="770"/>
                    </a:cubicBezTo>
                    <a:lnTo>
                      <a:pt x="17729" y="2734"/>
                    </a:lnTo>
                    <a:lnTo>
                      <a:pt x="441" y="2734"/>
                    </a:lnTo>
                    <a:cubicBezTo>
                      <a:pt x="203" y="2734"/>
                      <a:pt x="1" y="2937"/>
                      <a:pt x="1" y="3175"/>
                    </a:cubicBezTo>
                    <a:cubicBezTo>
                      <a:pt x="1" y="3425"/>
                      <a:pt x="203" y="3615"/>
                      <a:pt x="441" y="3615"/>
                    </a:cubicBezTo>
                    <a:lnTo>
                      <a:pt x="17729" y="3615"/>
                    </a:lnTo>
                    <a:lnTo>
                      <a:pt x="15372" y="5580"/>
                    </a:lnTo>
                    <a:cubicBezTo>
                      <a:pt x="15181" y="5735"/>
                      <a:pt x="15157" y="6008"/>
                      <a:pt x="15312" y="6199"/>
                    </a:cubicBezTo>
                    <a:cubicBezTo>
                      <a:pt x="15407" y="6294"/>
                      <a:pt x="15526" y="6354"/>
                      <a:pt x="15657" y="6354"/>
                    </a:cubicBezTo>
                    <a:cubicBezTo>
                      <a:pt x="15753" y="6354"/>
                      <a:pt x="15848" y="6318"/>
                      <a:pt x="15931" y="6247"/>
                    </a:cubicBezTo>
                    <a:lnTo>
                      <a:pt x="19217" y="3508"/>
                    </a:lnTo>
                    <a:cubicBezTo>
                      <a:pt x="19324" y="3425"/>
                      <a:pt x="19384" y="3306"/>
                      <a:pt x="19384" y="3175"/>
                    </a:cubicBezTo>
                    <a:cubicBezTo>
                      <a:pt x="19384" y="3044"/>
                      <a:pt x="19324" y="2925"/>
                      <a:pt x="19217" y="2841"/>
                    </a:cubicBezTo>
                    <a:lnTo>
                      <a:pt x="15931" y="103"/>
                    </a:lnTo>
                    <a:cubicBezTo>
                      <a:pt x="15851" y="34"/>
                      <a:pt x="15750" y="0"/>
                      <a:pt x="1564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9" name="Google Shape;347;p20">
                <a:extLst>
                  <a:ext uri="{FF2B5EF4-FFF2-40B4-BE49-F238E27FC236}">
                    <a16:creationId xmlns:a16="http://schemas.microsoft.com/office/drawing/2014/main" id="{E903697C-BE77-C5A2-3D70-35FDC2FE4EEE}"/>
                  </a:ext>
                </a:extLst>
              </p:cNvPr>
              <p:cNvSpPr/>
              <p:nvPr/>
            </p:nvSpPr>
            <p:spPr>
              <a:xfrm>
                <a:off x="4031653" y="2508950"/>
                <a:ext cx="459661" cy="459692"/>
              </a:xfrm>
              <a:custGeom>
                <a:avLst/>
                <a:gdLst/>
                <a:ahLst/>
                <a:cxnLst/>
                <a:rect l="l" t="t" r="r" b="b"/>
                <a:pathLst>
                  <a:path w="14883" h="14884" extrusionOk="0">
                    <a:moveTo>
                      <a:pt x="7442" y="0"/>
                    </a:moveTo>
                    <a:cubicBezTo>
                      <a:pt x="3334" y="0"/>
                      <a:pt x="0" y="3334"/>
                      <a:pt x="0" y="7442"/>
                    </a:cubicBezTo>
                    <a:cubicBezTo>
                      <a:pt x="0" y="11549"/>
                      <a:pt x="3334" y="14883"/>
                      <a:pt x="7442" y="14883"/>
                    </a:cubicBezTo>
                    <a:cubicBezTo>
                      <a:pt x="11549" y="14883"/>
                      <a:pt x="14883" y="11549"/>
                      <a:pt x="14883" y="7442"/>
                    </a:cubicBezTo>
                    <a:cubicBezTo>
                      <a:pt x="14883" y="3334"/>
                      <a:pt x="11549" y="0"/>
                      <a:pt x="744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0" tIns="91425" rIns="0" bIns="91425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  <a:tabLst/>
                  <a:defRPr/>
                </a:pPr>
                <a:endParaRPr kumimoji="0" sz="17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80" name="Google Shape;348;p20">
                <a:extLst>
                  <a:ext uri="{FF2B5EF4-FFF2-40B4-BE49-F238E27FC236}">
                    <a16:creationId xmlns:a16="http://schemas.microsoft.com/office/drawing/2014/main" id="{4BE7DA8F-F471-4915-D67D-B4DFFCCA5197}"/>
                  </a:ext>
                </a:extLst>
              </p:cNvPr>
              <p:cNvSpPr txBox="1"/>
              <p:nvPr/>
            </p:nvSpPr>
            <p:spPr>
              <a:xfrm>
                <a:off x="2229183" y="4034407"/>
                <a:ext cx="1473364" cy="4596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IN" sz="1600" b="1">
                    <a:solidFill>
                      <a:srgbClr val="E66C7D"/>
                    </a:solidFill>
                    <a:latin typeface="Calibri" panose="020F0502020204030204"/>
                    <a:ea typeface="Fira Sans Extra Condensed Medium"/>
                    <a:cs typeface="Fira Sans Extra Condensed Medium"/>
                    <a:sym typeface="Fira Sans Extra Condensed Medium"/>
                  </a:rPr>
                  <a:t>Working condition</a:t>
                </a:r>
                <a:endParaRPr kumimoji="0" lang="en-IN" sz="1600" b="1" i="0" u="none" strike="noStrike" kern="1200" cap="none" spc="0" normalizeH="0" baseline="0" noProof="0">
                  <a:ln>
                    <a:noFill/>
                  </a:ln>
                  <a:solidFill>
                    <a:srgbClr val="E66C7D"/>
                  </a:solidFill>
                  <a:effectLst/>
                  <a:uLnTx/>
                  <a:uFillTx/>
                  <a:latin typeface="Calibri" panose="020F0502020204030204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  <p:sp>
            <p:nvSpPr>
              <p:cNvPr id="81" name="Google Shape;349;p20">
                <a:extLst>
                  <a:ext uri="{FF2B5EF4-FFF2-40B4-BE49-F238E27FC236}">
                    <a16:creationId xmlns:a16="http://schemas.microsoft.com/office/drawing/2014/main" id="{346D9A78-CE86-DB47-3F48-3745113C8D9F}"/>
                  </a:ext>
                </a:extLst>
              </p:cNvPr>
              <p:cNvSpPr txBox="1"/>
              <p:nvPr/>
            </p:nvSpPr>
            <p:spPr>
              <a:xfrm>
                <a:off x="2107498" y="3206562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Roboto"/>
                    <a:cs typeface="Roboto"/>
                    <a:sym typeface="Roboto"/>
                  </a:rPr>
                  <a:t>Lack of PPE</a:t>
                </a:r>
              </a:p>
            </p:txBody>
          </p:sp>
          <p:sp>
            <p:nvSpPr>
              <p:cNvPr id="82" name="Google Shape;350;p20">
                <a:extLst>
                  <a:ext uri="{FF2B5EF4-FFF2-40B4-BE49-F238E27FC236}">
                    <a16:creationId xmlns:a16="http://schemas.microsoft.com/office/drawing/2014/main" id="{4D2F56F2-C81B-F9DA-21E7-DE7A7076DF30}"/>
                  </a:ext>
                </a:extLst>
              </p:cNvPr>
              <p:cNvSpPr txBox="1"/>
              <p:nvPr/>
            </p:nvSpPr>
            <p:spPr>
              <a:xfrm>
                <a:off x="1875334" y="3583429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Roboto"/>
                    <a:cs typeface="Roboto"/>
                    <a:sym typeface="Roboto"/>
                  </a:rPr>
                  <a:t>Environment</a:t>
                </a:r>
              </a:p>
            </p:txBody>
          </p:sp>
        </p:grpSp>
        <p:grpSp>
          <p:nvGrpSpPr>
            <p:cNvPr id="68" name="Google Shape;351;p20">
              <a:extLst>
                <a:ext uri="{FF2B5EF4-FFF2-40B4-BE49-F238E27FC236}">
                  <a16:creationId xmlns:a16="http://schemas.microsoft.com/office/drawing/2014/main" id="{B80527A7-C84D-E66A-2F18-E5B356DA5F47}"/>
                </a:ext>
              </a:extLst>
            </p:cNvPr>
            <p:cNvGrpSpPr/>
            <p:nvPr/>
          </p:nvGrpSpPr>
          <p:grpSpPr>
            <a:xfrm>
              <a:off x="4207239" y="2502750"/>
              <a:ext cx="2620393" cy="1985129"/>
              <a:chOff x="4207239" y="2508950"/>
              <a:chExt cx="2620393" cy="1985129"/>
            </a:xfrm>
          </p:grpSpPr>
          <p:sp>
            <p:nvSpPr>
              <p:cNvPr id="69" name="Google Shape;352;p20">
                <a:extLst>
                  <a:ext uri="{FF2B5EF4-FFF2-40B4-BE49-F238E27FC236}">
                    <a16:creationId xmlns:a16="http://schemas.microsoft.com/office/drawing/2014/main" id="{582572F6-C445-1A04-4E18-62A9E258AD09}"/>
                  </a:ext>
                </a:extLst>
              </p:cNvPr>
              <p:cNvSpPr/>
              <p:nvPr/>
            </p:nvSpPr>
            <p:spPr>
              <a:xfrm>
                <a:off x="4663801" y="2847740"/>
                <a:ext cx="1963202" cy="1186659"/>
              </a:xfrm>
              <a:custGeom>
                <a:avLst/>
                <a:gdLst/>
                <a:ahLst/>
                <a:cxnLst/>
                <a:rect l="l" t="t" r="r" b="b"/>
                <a:pathLst>
                  <a:path w="75404" h="45578" extrusionOk="0">
                    <a:moveTo>
                      <a:pt x="74408" y="1"/>
                    </a:moveTo>
                    <a:cubicBezTo>
                      <a:pt x="74122" y="1"/>
                      <a:pt x="73842" y="138"/>
                      <a:pt x="73677" y="393"/>
                    </a:cubicBezTo>
                    <a:lnTo>
                      <a:pt x="44768" y="43827"/>
                    </a:lnTo>
                    <a:lnTo>
                      <a:pt x="882" y="43827"/>
                    </a:lnTo>
                    <a:cubicBezTo>
                      <a:pt x="394" y="43827"/>
                      <a:pt x="1" y="44220"/>
                      <a:pt x="1" y="44708"/>
                    </a:cubicBezTo>
                    <a:cubicBezTo>
                      <a:pt x="1" y="45185"/>
                      <a:pt x="394" y="45577"/>
                      <a:pt x="882" y="45577"/>
                    </a:cubicBezTo>
                    <a:lnTo>
                      <a:pt x="45245" y="45577"/>
                    </a:lnTo>
                    <a:cubicBezTo>
                      <a:pt x="45530" y="45577"/>
                      <a:pt x="45804" y="45435"/>
                      <a:pt x="45971" y="45185"/>
                    </a:cubicBezTo>
                    <a:lnTo>
                      <a:pt x="75141" y="1370"/>
                    </a:lnTo>
                    <a:cubicBezTo>
                      <a:pt x="75403" y="965"/>
                      <a:pt x="75296" y="417"/>
                      <a:pt x="74891" y="143"/>
                    </a:cubicBezTo>
                    <a:cubicBezTo>
                      <a:pt x="74742" y="47"/>
                      <a:pt x="74574" y="1"/>
                      <a:pt x="7440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0" name="Google Shape;353;p20">
                <a:extLst>
                  <a:ext uri="{FF2B5EF4-FFF2-40B4-BE49-F238E27FC236}">
                    <a16:creationId xmlns:a16="http://schemas.microsoft.com/office/drawing/2014/main" id="{5014FC55-2E44-E57E-C7D1-DBF105FE173B}"/>
                  </a:ext>
                </a:extLst>
              </p:cNvPr>
              <p:cNvSpPr/>
              <p:nvPr/>
            </p:nvSpPr>
            <p:spPr>
              <a:xfrm>
                <a:off x="5806720" y="3633696"/>
                <a:ext cx="504677" cy="165718"/>
              </a:xfrm>
              <a:custGeom>
                <a:avLst/>
                <a:gdLst/>
                <a:ahLst/>
                <a:cxnLst/>
                <a:rect l="l" t="t" r="r" b="b"/>
                <a:pathLst>
                  <a:path w="19384" h="6365" extrusionOk="0">
                    <a:moveTo>
                      <a:pt x="15648" y="0"/>
                    </a:moveTo>
                    <a:cubicBezTo>
                      <a:pt x="15522" y="0"/>
                      <a:pt x="15398" y="55"/>
                      <a:pt x="15312" y="161"/>
                    </a:cubicBezTo>
                    <a:cubicBezTo>
                      <a:pt x="15157" y="352"/>
                      <a:pt x="15181" y="626"/>
                      <a:pt x="15371" y="781"/>
                    </a:cubicBezTo>
                    <a:lnTo>
                      <a:pt x="17729" y="2745"/>
                    </a:lnTo>
                    <a:lnTo>
                      <a:pt x="441" y="2745"/>
                    </a:lnTo>
                    <a:cubicBezTo>
                      <a:pt x="203" y="2745"/>
                      <a:pt x="0" y="2936"/>
                      <a:pt x="0" y="3186"/>
                    </a:cubicBezTo>
                    <a:cubicBezTo>
                      <a:pt x="0" y="3424"/>
                      <a:pt x="203" y="3614"/>
                      <a:pt x="441" y="3614"/>
                    </a:cubicBezTo>
                    <a:lnTo>
                      <a:pt x="17729" y="3614"/>
                    </a:lnTo>
                    <a:lnTo>
                      <a:pt x="15371" y="5579"/>
                    </a:lnTo>
                    <a:cubicBezTo>
                      <a:pt x="15181" y="5734"/>
                      <a:pt x="15157" y="6019"/>
                      <a:pt x="15312" y="6198"/>
                    </a:cubicBezTo>
                    <a:cubicBezTo>
                      <a:pt x="15407" y="6305"/>
                      <a:pt x="15526" y="6365"/>
                      <a:pt x="15657" y="6365"/>
                    </a:cubicBezTo>
                    <a:cubicBezTo>
                      <a:pt x="15752" y="6365"/>
                      <a:pt x="15847" y="6329"/>
                      <a:pt x="15931" y="6257"/>
                    </a:cubicBezTo>
                    <a:lnTo>
                      <a:pt x="19217" y="3519"/>
                    </a:lnTo>
                    <a:cubicBezTo>
                      <a:pt x="19324" y="3436"/>
                      <a:pt x="19384" y="3317"/>
                      <a:pt x="19384" y="3186"/>
                    </a:cubicBezTo>
                    <a:cubicBezTo>
                      <a:pt x="19384" y="3055"/>
                      <a:pt x="19324" y="2924"/>
                      <a:pt x="19217" y="2840"/>
                    </a:cubicBezTo>
                    <a:lnTo>
                      <a:pt x="15931" y="102"/>
                    </a:lnTo>
                    <a:cubicBezTo>
                      <a:pt x="15847" y="34"/>
                      <a:pt x="15747" y="0"/>
                      <a:pt x="1564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1" name="Google Shape;354;p20">
                <a:extLst>
                  <a:ext uri="{FF2B5EF4-FFF2-40B4-BE49-F238E27FC236}">
                    <a16:creationId xmlns:a16="http://schemas.microsoft.com/office/drawing/2014/main" id="{3ADB0012-3B55-03A0-2E83-848EECE97CC6}"/>
                  </a:ext>
                </a:extLst>
              </p:cNvPr>
              <p:cNvSpPr/>
              <p:nvPr/>
            </p:nvSpPr>
            <p:spPr>
              <a:xfrm>
                <a:off x="6039188" y="3273158"/>
                <a:ext cx="504391" cy="165431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6354" extrusionOk="0">
                    <a:moveTo>
                      <a:pt x="15644" y="0"/>
                    </a:moveTo>
                    <a:cubicBezTo>
                      <a:pt x="15520" y="0"/>
                      <a:pt x="15398" y="52"/>
                      <a:pt x="15312" y="151"/>
                    </a:cubicBezTo>
                    <a:cubicBezTo>
                      <a:pt x="15158" y="341"/>
                      <a:pt x="15181" y="615"/>
                      <a:pt x="15360" y="770"/>
                    </a:cubicBezTo>
                    <a:lnTo>
                      <a:pt x="17717" y="2734"/>
                    </a:lnTo>
                    <a:lnTo>
                      <a:pt x="430" y="2734"/>
                    </a:lnTo>
                    <a:cubicBezTo>
                      <a:pt x="191" y="2734"/>
                      <a:pt x="1" y="2937"/>
                      <a:pt x="1" y="3175"/>
                    </a:cubicBezTo>
                    <a:cubicBezTo>
                      <a:pt x="1" y="3425"/>
                      <a:pt x="191" y="3615"/>
                      <a:pt x="430" y="3615"/>
                    </a:cubicBezTo>
                    <a:lnTo>
                      <a:pt x="17717" y="3615"/>
                    </a:lnTo>
                    <a:lnTo>
                      <a:pt x="15360" y="5580"/>
                    </a:lnTo>
                    <a:cubicBezTo>
                      <a:pt x="15181" y="5735"/>
                      <a:pt x="15158" y="6008"/>
                      <a:pt x="15312" y="6199"/>
                    </a:cubicBezTo>
                    <a:cubicBezTo>
                      <a:pt x="15396" y="6294"/>
                      <a:pt x="15515" y="6354"/>
                      <a:pt x="15646" y="6354"/>
                    </a:cubicBezTo>
                    <a:cubicBezTo>
                      <a:pt x="15741" y="6354"/>
                      <a:pt x="15848" y="6318"/>
                      <a:pt x="15932" y="6247"/>
                    </a:cubicBezTo>
                    <a:lnTo>
                      <a:pt x="19218" y="3508"/>
                    </a:lnTo>
                    <a:cubicBezTo>
                      <a:pt x="19313" y="3425"/>
                      <a:pt x="19372" y="3306"/>
                      <a:pt x="19372" y="3175"/>
                    </a:cubicBezTo>
                    <a:cubicBezTo>
                      <a:pt x="19372" y="3044"/>
                      <a:pt x="19313" y="2925"/>
                      <a:pt x="19218" y="2841"/>
                    </a:cubicBezTo>
                    <a:lnTo>
                      <a:pt x="15932" y="103"/>
                    </a:lnTo>
                    <a:cubicBezTo>
                      <a:pt x="15846" y="34"/>
                      <a:pt x="15745" y="0"/>
                      <a:pt x="1564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2" name="Google Shape;355;p20">
                <a:extLst>
                  <a:ext uri="{FF2B5EF4-FFF2-40B4-BE49-F238E27FC236}">
                    <a16:creationId xmlns:a16="http://schemas.microsoft.com/office/drawing/2014/main" id="{A6DACA18-7152-CD81-E47B-969C6C6580AD}"/>
                  </a:ext>
                </a:extLst>
              </p:cNvPr>
              <p:cNvSpPr/>
              <p:nvPr/>
            </p:nvSpPr>
            <p:spPr>
              <a:xfrm>
                <a:off x="6367977" y="2508950"/>
                <a:ext cx="459655" cy="459692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14884" extrusionOk="0">
                    <a:moveTo>
                      <a:pt x="7442" y="0"/>
                    </a:moveTo>
                    <a:cubicBezTo>
                      <a:pt x="3334" y="0"/>
                      <a:pt x="1" y="3334"/>
                      <a:pt x="1" y="7442"/>
                    </a:cubicBezTo>
                    <a:cubicBezTo>
                      <a:pt x="1" y="11549"/>
                      <a:pt x="3334" y="14883"/>
                      <a:pt x="7442" y="14883"/>
                    </a:cubicBezTo>
                    <a:cubicBezTo>
                      <a:pt x="11550" y="14883"/>
                      <a:pt x="14883" y="11549"/>
                      <a:pt x="14883" y="7442"/>
                    </a:cubicBezTo>
                    <a:cubicBezTo>
                      <a:pt x="14883" y="3334"/>
                      <a:pt x="11550" y="0"/>
                      <a:pt x="744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0" tIns="91425" rIns="0" bIns="91425" anchor="ctr" anchorCtr="0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  <a:tabLst/>
                  <a:defRPr/>
                </a:pPr>
                <a:endParaRPr kumimoji="0" sz="17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3" name="Google Shape;356;p20">
                <a:extLst>
                  <a:ext uri="{FF2B5EF4-FFF2-40B4-BE49-F238E27FC236}">
                    <a16:creationId xmlns:a16="http://schemas.microsoft.com/office/drawing/2014/main" id="{4EF9CFDA-3CA4-F514-3836-B6588DC8129C}"/>
                  </a:ext>
                </a:extLst>
              </p:cNvPr>
              <p:cNvSpPr txBox="1"/>
              <p:nvPr/>
            </p:nvSpPr>
            <p:spPr>
              <a:xfrm>
                <a:off x="4563790" y="4034407"/>
                <a:ext cx="1283037" cy="45967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F0AD00"/>
                    </a:solidFill>
                    <a:effectLst/>
                    <a:uLnTx/>
                    <a:uFillTx/>
                    <a:latin typeface="Calibri" panose="020F0502020204030204"/>
                    <a:ea typeface="Fira Sans Extra Condensed Medium"/>
                    <a:cs typeface="Fira Sans Extra Condensed Medium"/>
                    <a:sym typeface="Fira Sans Extra Condensed Medium"/>
                  </a:rPr>
                  <a:t>Management</a:t>
                </a:r>
              </a:p>
            </p:txBody>
          </p:sp>
          <p:sp>
            <p:nvSpPr>
              <p:cNvPr id="74" name="Google Shape;357;p20">
                <a:extLst>
                  <a:ext uri="{FF2B5EF4-FFF2-40B4-BE49-F238E27FC236}">
                    <a16:creationId xmlns:a16="http://schemas.microsoft.com/office/drawing/2014/main" id="{BDA4E3DC-1F05-6887-100E-64330DC5D423}"/>
                  </a:ext>
                </a:extLst>
              </p:cNvPr>
              <p:cNvSpPr txBox="1"/>
              <p:nvPr/>
            </p:nvSpPr>
            <p:spPr>
              <a:xfrm>
                <a:off x="4439402" y="3206562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Roboto"/>
                    <a:cs typeface="Roboto"/>
                    <a:sym typeface="Roboto"/>
                  </a:rPr>
                  <a:t>Facilities</a:t>
                </a:r>
              </a:p>
            </p:txBody>
          </p:sp>
          <p:sp>
            <p:nvSpPr>
              <p:cNvPr id="75" name="Google Shape;358;p20">
                <a:extLst>
                  <a:ext uri="{FF2B5EF4-FFF2-40B4-BE49-F238E27FC236}">
                    <a16:creationId xmlns:a16="http://schemas.microsoft.com/office/drawing/2014/main" id="{E542E766-E881-CAE0-1D8D-58C8E1B3D16B}"/>
                  </a:ext>
                </a:extLst>
              </p:cNvPr>
              <p:cNvSpPr txBox="1"/>
              <p:nvPr/>
            </p:nvSpPr>
            <p:spPr>
              <a:xfrm>
                <a:off x="4207239" y="3583429"/>
                <a:ext cx="1595049" cy="2824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IN" sz="12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Roboto"/>
                    <a:cs typeface="Roboto"/>
                    <a:sym typeface="Roboto"/>
                  </a:rPr>
                  <a:t>Job accommodation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52805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4B41-825D-C3DE-F40C-4DB20CDCF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PMI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50EA6-5D70-1CFB-757E-BD189AAB6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PMI - Plus, Minus, Interesting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critical thinking tool that allows the user to assess the possible positive or negative changes that might happen after a decision is taken.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care of the UK has recently faced a huge shortage of staff </a:t>
            </a:r>
            <a:r>
              <a:rPr lang="en-GB" sz="16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Jusufi-Bajrami</a:t>
            </a:r>
            <a:r>
              <a:rPr lang="en-GB" sz="16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next two slides scores are given to determine the best approach.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562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40E068-AAD5-20D0-55C5-9EC8E733B4A6}"/>
              </a:ext>
            </a:extLst>
          </p:cNvPr>
          <p:cNvSpPr txBox="1"/>
          <p:nvPr/>
        </p:nvSpPr>
        <p:spPr>
          <a:xfrm>
            <a:off x="3431458" y="469801"/>
            <a:ext cx="5329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PMI Analysis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87CA657-AE1C-744C-E09E-54C909C41F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8095515"/>
              </p:ext>
            </p:extLst>
          </p:nvPr>
        </p:nvGraphicFramePr>
        <p:xfrm>
          <a:off x="1443010" y="1406014"/>
          <a:ext cx="8536732" cy="4478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BDC7A7E-2181-EBFD-92A3-E8E5CBC1C145}"/>
              </a:ext>
            </a:extLst>
          </p:cNvPr>
          <p:cNvSpPr txBox="1"/>
          <p:nvPr/>
        </p:nvSpPr>
        <p:spPr>
          <a:xfrm>
            <a:off x="1374184" y="1406014"/>
            <a:ext cx="5252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Improve working conditions to retain staff.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3AC66A6-B679-BC6E-638D-5A486E212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0626709"/>
              </p:ext>
            </p:extLst>
          </p:nvPr>
        </p:nvGraphicFramePr>
        <p:xfrm>
          <a:off x="2212258" y="5353665"/>
          <a:ext cx="8871028" cy="631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12849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40E068-AAD5-20D0-55C5-9EC8E733B4A6}"/>
              </a:ext>
            </a:extLst>
          </p:cNvPr>
          <p:cNvSpPr txBox="1"/>
          <p:nvPr/>
        </p:nvSpPr>
        <p:spPr>
          <a:xfrm>
            <a:off x="3431458" y="469801"/>
            <a:ext cx="5329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PMI Analysis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87CA657-AE1C-744C-E09E-54C909C41F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492293"/>
              </p:ext>
            </p:extLst>
          </p:nvPr>
        </p:nvGraphicFramePr>
        <p:xfrm>
          <a:off x="1246364" y="1239697"/>
          <a:ext cx="8546565" cy="4478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3AC66A6-B679-BC6E-638D-5A486E212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4894708"/>
              </p:ext>
            </p:extLst>
          </p:nvPr>
        </p:nvGraphicFramePr>
        <p:xfrm>
          <a:off x="2074608" y="5283051"/>
          <a:ext cx="8871028" cy="631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732B91C-CC92-942F-6084-863C045DD5FD}"/>
              </a:ext>
            </a:extLst>
          </p:cNvPr>
          <p:cNvSpPr txBox="1"/>
          <p:nvPr/>
        </p:nvSpPr>
        <p:spPr>
          <a:xfrm>
            <a:off x="1167705" y="1435510"/>
            <a:ext cx="5508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International recruiting. </a:t>
            </a:r>
          </a:p>
        </p:txBody>
      </p:sp>
    </p:spTree>
    <p:extLst>
      <p:ext uri="{BB962C8B-B14F-4D97-AF65-F5344CB8AC3E}">
        <p14:creationId xmlns:p14="http://schemas.microsoft.com/office/powerpoint/2010/main" val="572286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E911-DFF3-399D-8A2A-8048C8FEA35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51818" y="942720"/>
            <a:ext cx="8488363" cy="552450"/>
          </a:xfrm>
        </p:spPr>
        <p:txBody>
          <a:bodyPr>
            <a:normAutofit fontScale="90000"/>
          </a:bodyPr>
          <a:lstStyle/>
          <a:p>
            <a:r>
              <a:rPr lang="en-GB"/>
              <a:t>Recommendation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E1F203-B665-B746-E056-769DA31CF46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630925" y="1711889"/>
            <a:ext cx="8930148" cy="430171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certain reward system must be developed.</a:t>
            </a: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education and training facilities that are being provided by the organisations to be enhanced.</a:t>
            </a: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workforce can be redesigned in terms of relegating the right roles.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Extend the recruitment procedure to international boundaries.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818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580EF-5FB3-049C-8765-812D7A1FA04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95400" y="825347"/>
            <a:ext cx="9601200" cy="1303337"/>
          </a:xfrm>
        </p:spPr>
        <p:txBody>
          <a:bodyPr/>
          <a:lstStyle/>
          <a:p>
            <a:pPr algn="ctr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DA993-B5D1-6F4F-5DCD-BE7533AF202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5400" y="2380482"/>
            <a:ext cx="9601200" cy="3317875"/>
          </a:xfrm>
        </p:spPr>
        <p:txBody>
          <a:bodyPr/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first part of the presentation was focused on providing all the details based on data.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the fall in the number of professionals in Proper Care in the UK.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analysis was also done to understand the reasons for the issue.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449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444F2-04BE-85D4-5BEE-7C287120608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5742" y="198821"/>
            <a:ext cx="9601200" cy="1303337"/>
          </a:xfrm>
        </p:spPr>
        <p:txBody>
          <a:bodyPr/>
          <a:lstStyle/>
          <a:p>
            <a:pPr algn="ctr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851E4-8978-C86A-FEA2-8377DF17C24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53729" y="1376516"/>
            <a:ext cx="10284542" cy="4857136"/>
          </a:xfrm>
        </p:spPr>
        <p:txBody>
          <a:bodyPr>
            <a:no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Beech, J.,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Bottery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S., Charlesworth, A., Evans, H.,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Gershlick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B., Hemmings, N.,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Imison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C.,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Kahtan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P., McKenna, H., Murray, R. and Palmer, B. (2019) ‘Closing the gap’,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Key Areas for Action on the Health and Care Workforce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Coates, R.S.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Mofidi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R. (2019) ‘Financial sustainability of NHS Foundation Trusts in England five years after the enactment of the Health and Social Care Act of 2012’,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British Journal of Healthcare Management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25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(6), pp.1-9.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Drennan, V.M. and Ross, F. (2019) ‘Global nurse shortages-the facts, the impact and action for change’, </a:t>
            </a:r>
            <a:r>
              <a:rPr lang="en-GB" sz="11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British medical bulletin</a:t>
            </a:r>
            <a:r>
              <a:rPr lang="en-GB" sz="1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130(1), pp. 25–37.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Foster, L. (2018) ‘Active ageing, pensions and retirement in the UK’,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Journal of population ageing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11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(2), pp.117-132.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Hantzsche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A., Kara, A. and Young, G. (2019) ‘The economic effects of the UK government's proposed Brexit deal’,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The World Economy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42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(1), pp.5-20.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Iacobucci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G. (2019) ‘No-deal Brexit will have a "catastrophic" impact on the NHS, BMA warns’,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BMJ: British Medical Journal (Online)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366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Jusufi-Bajrami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T. (2019) ALTERNATIVE APPLICATION OF EDWARD DE BONO'S THINKING TECHNIQUES, STRATEGIES AND PROGRAMS,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EDUCATION Journal of Educational Research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(1-2), pp.32-37.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Kumar, S., Kline, R.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Boylin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T. (2020) ‘Root cause analysis in the NHS: time for a change?’,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British Journal of Hospital Medicine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81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(4), pp.1-4.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Marć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Bartosiewicz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Burzyńska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Chmiel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Z.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Januszewicz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P. (2019) ‘A nursing shortage–a prospect of global and local policies’,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International nursing review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66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(1), pp.9-16.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Matt, F. (2019) ‘</a:t>
            </a:r>
            <a:r>
              <a:rPr lang="en-GB" sz="1100" i="0" dirty="0">
                <a:solidFill>
                  <a:schemeClr val="tx1"/>
                </a:solidFill>
                <a:effectLst/>
                <a:latin typeface="+mj-lt"/>
              </a:rPr>
              <a:t>95% of Nurses say patient health is at risk (and it's due to NHS staff shortages)’,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+mj-lt"/>
              </a:rPr>
              <a:t>Nurses.co.uk, 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</a:rPr>
              <a:t>02 July. Available at: 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  <a:hlinkClick r:id="rId2"/>
              </a:rPr>
              <a:t>https://www.nurses.co.uk/blog/95-of-nurses-say-patient-health-is-at-risk-and-it-s-due-to-nhs-staff-shortages/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</a:rPr>
              <a:t> (Accessed: 9 July 2022).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McGilton</a:t>
            </a:r>
            <a:r>
              <a:rPr lang="en-GB" sz="11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, K. </a:t>
            </a:r>
            <a:r>
              <a:rPr lang="en-GB" sz="1100" i="1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 (2020) ‘Uncovering the Devaluation of Nursing Home Staff During COVID-19: Are We Fuelling the Next Health Care Crisis?.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PestleAnalysis</a:t>
            </a:r>
            <a:r>
              <a:rPr lang="en-GB" sz="11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Contributor (2022) 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GB" sz="1100" i="0" dirty="0"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The PESTEL Framework Explained: 6 Important Factors’ </a:t>
            </a:r>
            <a:r>
              <a:rPr lang="en-GB" sz="1100" i="1" dirty="0"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Pestle Analysis</a:t>
            </a:r>
            <a:r>
              <a:rPr lang="en-GB" sz="1100" i="0" dirty="0"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06 February. 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</a:rPr>
              <a:t>Available at: 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  <a:hlinkClick r:id="rId3"/>
              </a:rPr>
              <a:t>https://pestleanalysis.com/pestel-framework/</a:t>
            </a:r>
            <a:r>
              <a:rPr lang="en-GB" sz="1100" dirty="0">
                <a:solidFill>
                  <a:schemeClr val="tx1"/>
                </a:solidFill>
                <a:effectLst/>
                <a:latin typeface="+mj-lt"/>
              </a:rPr>
              <a:t> (Accessed: 9 July 2022).</a:t>
            </a:r>
            <a:endParaRPr lang="en-GB" sz="1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0516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444F2-04BE-85D4-5BEE-7C287120608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707558" y="395467"/>
            <a:ext cx="6776884" cy="69373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851E4-8978-C86A-FEA2-8377DF17C24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455174" y="1268361"/>
            <a:ext cx="9281652" cy="4562170"/>
          </a:xfrm>
        </p:spPr>
        <p:txBody>
          <a:bodyPr>
            <a:no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Riaz, M.T., Jahan, M.S.,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Arif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K.S. and Butt, W.H. (2019) ‘November. Risk Assessment on Software Development using Fishbone Analysis’, In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2019 International Conference on Data and Software Engineering (</a:t>
            </a:r>
            <a:r>
              <a:rPr lang="en-GB" sz="11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ICoDSE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(pp. 1-6). IEEE.</a:t>
            </a: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 Foundation (2018) ‘One in four student nurses drop out of their degrees before graduation’. Press release. The Health Foundation website. Available at: </a:t>
            </a:r>
            <a:r>
              <a:rPr lang="en-GB" sz="11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https://www.health.org.uk/news-and-comment/news/one-in-four-student-nurses-drop-out-of-their-degrees-before-graduation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 10 July 2022).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Thakur, V. (2021) ‘Framework for PESTEL dimensions of sustainable healthcare waste management: Learnings from COVID-19 outbreak’,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cleaner production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287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p.125562.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Vayena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Dzenowagis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Brownstein, J.S. and Sheikh, A. (2018) ‘Policy implications of big data in the health sector’,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Bulletin of the World Health Organization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96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p.66.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95412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anded Edge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777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60</TotalTime>
  <Words>1580</Words>
  <Application>Microsoft Office PowerPoint</Application>
  <PresentationFormat>Widescreen</PresentationFormat>
  <Paragraphs>183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Organic</vt:lpstr>
      <vt:lpstr>Problem Solving and Decision Making</vt:lpstr>
      <vt:lpstr>Contents Page</vt:lpstr>
      <vt:lpstr>PowerPoint Presentation</vt:lpstr>
      <vt:lpstr>PowerPoint Presentation</vt:lpstr>
      <vt:lpstr>Impact</vt:lpstr>
      <vt:lpstr>Pestel Analysis</vt:lpstr>
      <vt:lpstr>Pestel Analysis</vt:lpstr>
      <vt:lpstr>Fishbone Analysis</vt:lpstr>
      <vt:lpstr>PowerPoint Presentation</vt:lpstr>
      <vt:lpstr>PMI Analysis</vt:lpstr>
      <vt:lpstr>PowerPoint Presentation</vt:lpstr>
      <vt:lpstr>PowerPoint Presentation</vt:lpstr>
      <vt:lpstr>Recommendation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Corina Radu</dc:creator>
  <cp:lastModifiedBy>Corina Radu</cp:lastModifiedBy>
  <cp:revision>1</cp:revision>
  <dcterms:created xsi:type="dcterms:W3CDTF">2022-06-16T09:48:48Z</dcterms:created>
  <dcterms:modified xsi:type="dcterms:W3CDTF">2022-07-16T22:29:24Z</dcterms:modified>
</cp:coreProperties>
</file>