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DE03C1-DF57-4EDB-8A54-AE129776DFA7}" v="35" dt="2020-10-12T15:24:31.1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ssica Clapham" userId="017a1a467d8e6000" providerId="LiveId" clId="{47DE03C1-DF57-4EDB-8A54-AE129776DFA7}"/>
    <pc:docChg chg="undo custSel mod addSld delSld modSld">
      <pc:chgData name="Jessica Clapham" userId="017a1a467d8e6000" providerId="LiveId" clId="{47DE03C1-DF57-4EDB-8A54-AE129776DFA7}" dt="2020-10-12T15:30:48.025" v="505" actId="20577"/>
      <pc:docMkLst>
        <pc:docMk/>
      </pc:docMkLst>
      <pc:sldChg chg="addSp delSp modSp new mod setBg">
        <pc:chgData name="Jessica Clapham" userId="017a1a467d8e6000" providerId="LiveId" clId="{47DE03C1-DF57-4EDB-8A54-AE129776DFA7}" dt="2020-10-12T15:14:51.043" v="200" actId="26606"/>
        <pc:sldMkLst>
          <pc:docMk/>
          <pc:sldMk cId="354332827" sldId="256"/>
        </pc:sldMkLst>
        <pc:spChg chg="mod ord">
          <ac:chgData name="Jessica Clapham" userId="017a1a467d8e6000" providerId="LiveId" clId="{47DE03C1-DF57-4EDB-8A54-AE129776DFA7}" dt="2020-10-12T15:14:51.043" v="200" actId="26606"/>
          <ac:spMkLst>
            <pc:docMk/>
            <pc:sldMk cId="354332827" sldId="256"/>
            <ac:spMk id="2" creationId="{FD7E81FE-E4C8-4A0A-B651-567DF79F8C6D}"/>
          </ac:spMkLst>
        </pc:spChg>
        <pc:spChg chg="mod">
          <ac:chgData name="Jessica Clapham" userId="017a1a467d8e6000" providerId="LiveId" clId="{47DE03C1-DF57-4EDB-8A54-AE129776DFA7}" dt="2020-10-12T15:14:51.043" v="200" actId="26606"/>
          <ac:spMkLst>
            <pc:docMk/>
            <pc:sldMk cId="354332827" sldId="256"/>
            <ac:spMk id="3" creationId="{52C93FB3-6499-46F6-A2BC-59E76F8F8CBB}"/>
          </ac:spMkLst>
        </pc:spChg>
        <pc:spChg chg="add del">
          <ac:chgData name="Jessica Clapham" userId="017a1a467d8e6000" providerId="LiveId" clId="{47DE03C1-DF57-4EDB-8A54-AE129776DFA7}" dt="2020-10-12T15:14:51.019" v="199" actId="26606"/>
          <ac:spMkLst>
            <pc:docMk/>
            <pc:sldMk cId="354332827" sldId="256"/>
            <ac:spMk id="8" creationId="{DE27238C-8EAF-4098-86E6-7723B7DAE601}"/>
          </ac:spMkLst>
        </pc:spChg>
        <pc:spChg chg="add del">
          <ac:chgData name="Jessica Clapham" userId="017a1a467d8e6000" providerId="LiveId" clId="{47DE03C1-DF57-4EDB-8A54-AE129776DFA7}" dt="2020-10-12T15:14:51.019" v="199" actId="26606"/>
          <ac:spMkLst>
            <pc:docMk/>
            <pc:sldMk cId="354332827" sldId="256"/>
            <ac:spMk id="10" creationId="{992F97B1-1891-4FCC-9E5F-BA97EDB48F89}"/>
          </ac:spMkLst>
        </pc:spChg>
        <pc:spChg chg="add del">
          <ac:chgData name="Jessica Clapham" userId="017a1a467d8e6000" providerId="LiveId" clId="{47DE03C1-DF57-4EDB-8A54-AE129776DFA7}" dt="2020-10-12T15:14:51.019" v="199" actId="26606"/>
          <ac:spMkLst>
            <pc:docMk/>
            <pc:sldMk cId="354332827" sldId="256"/>
            <ac:spMk id="12" creationId="{78C6C821-FEE1-4EB6-9590-C021440C77DE}"/>
          </ac:spMkLst>
        </pc:spChg>
        <pc:spChg chg="add del">
          <ac:chgData name="Jessica Clapham" userId="017a1a467d8e6000" providerId="LiveId" clId="{47DE03C1-DF57-4EDB-8A54-AE129776DFA7}" dt="2020-10-12T15:14:51.019" v="199" actId="26606"/>
          <ac:spMkLst>
            <pc:docMk/>
            <pc:sldMk cId="354332827" sldId="256"/>
            <ac:spMk id="14" creationId="{B61A74B3-E247-44D4-8C48-FAE8E2056401}"/>
          </ac:spMkLst>
        </pc:spChg>
        <pc:spChg chg="add">
          <ac:chgData name="Jessica Clapham" userId="017a1a467d8e6000" providerId="LiveId" clId="{47DE03C1-DF57-4EDB-8A54-AE129776DFA7}" dt="2020-10-12T15:14:51.043" v="200" actId="26606"/>
          <ac:spMkLst>
            <pc:docMk/>
            <pc:sldMk cId="354332827" sldId="256"/>
            <ac:spMk id="16" creationId="{59EC6FFF-3949-4638-A265-B1515909B9FA}"/>
          </ac:spMkLst>
        </pc:spChg>
        <pc:spChg chg="add">
          <ac:chgData name="Jessica Clapham" userId="017a1a467d8e6000" providerId="LiveId" clId="{47DE03C1-DF57-4EDB-8A54-AE129776DFA7}" dt="2020-10-12T15:14:51.043" v="200" actId="26606"/>
          <ac:spMkLst>
            <pc:docMk/>
            <pc:sldMk cId="354332827" sldId="256"/>
            <ac:spMk id="17" creationId="{8C05BC5F-3118-49D0-B18C-5D9CC922C23D}"/>
          </ac:spMkLst>
        </pc:spChg>
        <pc:spChg chg="add">
          <ac:chgData name="Jessica Clapham" userId="017a1a467d8e6000" providerId="LiveId" clId="{47DE03C1-DF57-4EDB-8A54-AE129776DFA7}" dt="2020-10-12T15:14:51.043" v="200" actId="26606"/>
          <ac:spMkLst>
            <pc:docMk/>
            <pc:sldMk cId="354332827" sldId="256"/>
            <ac:spMk id="18" creationId="{9A4B1E59-3C8A-453C-B841-6AB3B0CF7069}"/>
          </ac:spMkLst>
        </pc:spChg>
      </pc:sldChg>
      <pc:sldChg chg="modSp new mod">
        <pc:chgData name="Jessica Clapham" userId="017a1a467d8e6000" providerId="LiveId" clId="{47DE03C1-DF57-4EDB-8A54-AE129776DFA7}" dt="2020-10-12T15:14:42.650" v="197"/>
        <pc:sldMkLst>
          <pc:docMk/>
          <pc:sldMk cId="3676401360" sldId="257"/>
        </pc:sldMkLst>
        <pc:spChg chg="mod">
          <ac:chgData name="Jessica Clapham" userId="017a1a467d8e6000" providerId="LiveId" clId="{47DE03C1-DF57-4EDB-8A54-AE129776DFA7}" dt="2020-10-12T15:14:42.650" v="197"/>
          <ac:spMkLst>
            <pc:docMk/>
            <pc:sldMk cId="3676401360" sldId="257"/>
            <ac:spMk id="2" creationId="{F62CAAE0-3C1B-4273-8D35-A46E110ECB90}"/>
          </ac:spMkLst>
        </pc:spChg>
        <pc:spChg chg="mod">
          <ac:chgData name="Jessica Clapham" userId="017a1a467d8e6000" providerId="LiveId" clId="{47DE03C1-DF57-4EDB-8A54-AE129776DFA7}" dt="2020-10-12T15:14:42.650" v="197"/>
          <ac:spMkLst>
            <pc:docMk/>
            <pc:sldMk cId="3676401360" sldId="257"/>
            <ac:spMk id="3" creationId="{B027A0FC-7372-4396-8AE7-C2F982EE155F}"/>
          </ac:spMkLst>
        </pc:spChg>
      </pc:sldChg>
      <pc:sldChg chg="addSp delSp modSp new mod">
        <pc:chgData name="Jessica Clapham" userId="017a1a467d8e6000" providerId="LiveId" clId="{47DE03C1-DF57-4EDB-8A54-AE129776DFA7}" dt="2020-10-12T15:18:05.149" v="258" actId="14100"/>
        <pc:sldMkLst>
          <pc:docMk/>
          <pc:sldMk cId="3179673093" sldId="258"/>
        </pc:sldMkLst>
        <pc:spChg chg="mod">
          <ac:chgData name="Jessica Clapham" userId="017a1a467d8e6000" providerId="LiveId" clId="{47DE03C1-DF57-4EDB-8A54-AE129776DFA7}" dt="2020-10-12T15:16:20.625" v="209" actId="20577"/>
          <ac:spMkLst>
            <pc:docMk/>
            <pc:sldMk cId="3179673093" sldId="258"/>
            <ac:spMk id="2" creationId="{A7F14D6F-6975-4E64-90D7-6CB218A55EC6}"/>
          </ac:spMkLst>
        </pc:spChg>
        <pc:spChg chg="del mod">
          <ac:chgData name="Jessica Clapham" userId="017a1a467d8e6000" providerId="LiveId" clId="{47DE03C1-DF57-4EDB-8A54-AE129776DFA7}" dt="2020-10-12T15:16:14.435" v="201"/>
          <ac:spMkLst>
            <pc:docMk/>
            <pc:sldMk cId="3179673093" sldId="258"/>
            <ac:spMk id="3" creationId="{77EF06E2-1952-43A1-BD51-2E25FF1E1F71}"/>
          </ac:spMkLst>
        </pc:spChg>
        <pc:picChg chg="add mod">
          <ac:chgData name="Jessica Clapham" userId="017a1a467d8e6000" providerId="LiveId" clId="{47DE03C1-DF57-4EDB-8A54-AE129776DFA7}" dt="2020-10-12T15:18:05.149" v="258" actId="14100"/>
          <ac:picMkLst>
            <pc:docMk/>
            <pc:sldMk cId="3179673093" sldId="258"/>
            <ac:picMk id="1026" creationId="{CA7B3339-4B0B-4217-8A5C-D14D17EBCA81}"/>
          </ac:picMkLst>
        </pc:picChg>
      </pc:sldChg>
      <pc:sldChg chg="addSp delSp modSp new mod">
        <pc:chgData name="Jessica Clapham" userId="017a1a467d8e6000" providerId="LiveId" clId="{47DE03C1-DF57-4EDB-8A54-AE129776DFA7}" dt="2020-10-12T15:18:20.573" v="261" actId="14100"/>
        <pc:sldMkLst>
          <pc:docMk/>
          <pc:sldMk cId="1791019372" sldId="259"/>
        </pc:sldMkLst>
        <pc:spChg chg="mod">
          <ac:chgData name="Jessica Clapham" userId="017a1a467d8e6000" providerId="LiveId" clId="{47DE03C1-DF57-4EDB-8A54-AE129776DFA7}" dt="2020-10-12T15:16:47.881" v="219" actId="20577"/>
          <ac:spMkLst>
            <pc:docMk/>
            <pc:sldMk cId="1791019372" sldId="259"/>
            <ac:spMk id="2" creationId="{D24CEAD6-8B27-4304-97C7-618D40F3FF10}"/>
          </ac:spMkLst>
        </pc:spChg>
        <pc:spChg chg="del mod">
          <ac:chgData name="Jessica Clapham" userId="017a1a467d8e6000" providerId="LiveId" clId="{47DE03C1-DF57-4EDB-8A54-AE129776DFA7}" dt="2020-10-12T15:16:42.166" v="210"/>
          <ac:spMkLst>
            <pc:docMk/>
            <pc:sldMk cId="1791019372" sldId="259"/>
            <ac:spMk id="3" creationId="{BEA60012-62CC-40BE-BEEA-15998DC1676D}"/>
          </ac:spMkLst>
        </pc:spChg>
        <pc:picChg chg="add mod">
          <ac:chgData name="Jessica Clapham" userId="017a1a467d8e6000" providerId="LiveId" clId="{47DE03C1-DF57-4EDB-8A54-AE129776DFA7}" dt="2020-10-12T15:18:20.573" v="261" actId="14100"/>
          <ac:picMkLst>
            <pc:docMk/>
            <pc:sldMk cId="1791019372" sldId="259"/>
            <ac:picMk id="2050" creationId="{1854D657-EB32-44F8-B395-091B4C6B8AC2}"/>
          </ac:picMkLst>
        </pc:picChg>
      </pc:sldChg>
      <pc:sldChg chg="addSp delSp modSp new mod">
        <pc:chgData name="Jessica Clapham" userId="017a1a467d8e6000" providerId="LiveId" clId="{47DE03C1-DF57-4EDB-8A54-AE129776DFA7}" dt="2020-10-12T15:18:31.196" v="263" actId="14100"/>
        <pc:sldMkLst>
          <pc:docMk/>
          <pc:sldMk cId="721738405" sldId="260"/>
        </pc:sldMkLst>
        <pc:spChg chg="mod">
          <ac:chgData name="Jessica Clapham" userId="017a1a467d8e6000" providerId="LiveId" clId="{47DE03C1-DF57-4EDB-8A54-AE129776DFA7}" dt="2020-10-12T15:17:15.224" v="243" actId="20577"/>
          <ac:spMkLst>
            <pc:docMk/>
            <pc:sldMk cId="721738405" sldId="260"/>
            <ac:spMk id="2" creationId="{F8E6C169-51D8-4D25-82D9-65D2B1866B50}"/>
          </ac:spMkLst>
        </pc:spChg>
        <pc:spChg chg="del mod">
          <ac:chgData name="Jessica Clapham" userId="017a1a467d8e6000" providerId="LiveId" clId="{47DE03C1-DF57-4EDB-8A54-AE129776DFA7}" dt="2020-10-12T15:17:06.091" v="220"/>
          <ac:spMkLst>
            <pc:docMk/>
            <pc:sldMk cId="721738405" sldId="260"/>
            <ac:spMk id="3" creationId="{2445FB72-F5F8-4A3A-AEFE-696CDDF26CE6}"/>
          </ac:spMkLst>
        </pc:spChg>
        <pc:picChg chg="add mod">
          <ac:chgData name="Jessica Clapham" userId="017a1a467d8e6000" providerId="LiveId" clId="{47DE03C1-DF57-4EDB-8A54-AE129776DFA7}" dt="2020-10-12T15:18:31.196" v="263" actId="14100"/>
          <ac:picMkLst>
            <pc:docMk/>
            <pc:sldMk cId="721738405" sldId="260"/>
            <ac:picMk id="3074" creationId="{765BBBEC-0487-4C0D-A74D-7249181E2541}"/>
          </ac:picMkLst>
        </pc:picChg>
      </pc:sldChg>
      <pc:sldChg chg="addSp modSp new mod">
        <pc:chgData name="Jessica Clapham" userId="017a1a467d8e6000" providerId="LiveId" clId="{47DE03C1-DF57-4EDB-8A54-AE129776DFA7}" dt="2020-10-12T15:18:46.677" v="264" actId="1076"/>
        <pc:sldMkLst>
          <pc:docMk/>
          <pc:sldMk cId="741122251" sldId="261"/>
        </pc:sldMkLst>
        <pc:spChg chg="mod">
          <ac:chgData name="Jessica Clapham" userId="017a1a467d8e6000" providerId="LiveId" clId="{47DE03C1-DF57-4EDB-8A54-AE129776DFA7}" dt="2020-10-12T15:17:53.753" v="255" actId="20577"/>
          <ac:spMkLst>
            <pc:docMk/>
            <pc:sldMk cId="741122251" sldId="261"/>
            <ac:spMk id="2" creationId="{6812434A-9E67-4E43-BAC4-5417DCDA9D7B}"/>
          </ac:spMkLst>
        </pc:spChg>
        <pc:spChg chg="mod">
          <ac:chgData name="Jessica Clapham" userId="017a1a467d8e6000" providerId="LiveId" clId="{47DE03C1-DF57-4EDB-8A54-AE129776DFA7}" dt="2020-10-12T15:14:42.650" v="197"/>
          <ac:spMkLst>
            <pc:docMk/>
            <pc:sldMk cId="741122251" sldId="261"/>
            <ac:spMk id="3" creationId="{B77183D4-F256-4E77-94E6-5E3F5B441907}"/>
          </ac:spMkLst>
        </pc:spChg>
        <pc:picChg chg="add mod">
          <ac:chgData name="Jessica Clapham" userId="017a1a467d8e6000" providerId="LiveId" clId="{47DE03C1-DF57-4EDB-8A54-AE129776DFA7}" dt="2020-10-12T15:18:46.677" v="264" actId="1076"/>
          <ac:picMkLst>
            <pc:docMk/>
            <pc:sldMk cId="741122251" sldId="261"/>
            <ac:picMk id="4098" creationId="{32899292-6DE7-4494-83AA-09859883E1B2}"/>
          </ac:picMkLst>
        </pc:picChg>
      </pc:sldChg>
      <pc:sldChg chg="addSp delSp modSp new mod">
        <pc:chgData name="Jessica Clapham" userId="017a1a467d8e6000" providerId="LiveId" clId="{47DE03C1-DF57-4EDB-8A54-AE129776DFA7}" dt="2020-10-12T15:19:26.265" v="278" actId="20577"/>
        <pc:sldMkLst>
          <pc:docMk/>
          <pc:sldMk cId="876840301" sldId="262"/>
        </pc:sldMkLst>
        <pc:spChg chg="mod">
          <ac:chgData name="Jessica Clapham" userId="017a1a467d8e6000" providerId="LiveId" clId="{47DE03C1-DF57-4EDB-8A54-AE129776DFA7}" dt="2020-10-12T15:19:26.265" v="278" actId="20577"/>
          <ac:spMkLst>
            <pc:docMk/>
            <pc:sldMk cId="876840301" sldId="262"/>
            <ac:spMk id="2" creationId="{BBDF4378-73D0-4157-A75C-A62B38FC6D3C}"/>
          </ac:spMkLst>
        </pc:spChg>
        <pc:spChg chg="del mod">
          <ac:chgData name="Jessica Clapham" userId="017a1a467d8e6000" providerId="LiveId" clId="{47DE03C1-DF57-4EDB-8A54-AE129776DFA7}" dt="2020-10-12T15:19:18.158" v="265"/>
          <ac:spMkLst>
            <pc:docMk/>
            <pc:sldMk cId="876840301" sldId="262"/>
            <ac:spMk id="3" creationId="{DAB22F77-BF5E-4770-91D3-A66A6B86E714}"/>
          </ac:spMkLst>
        </pc:spChg>
        <pc:picChg chg="add mod">
          <ac:chgData name="Jessica Clapham" userId="017a1a467d8e6000" providerId="LiveId" clId="{47DE03C1-DF57-4EDB-8A54-AE129776DFA7}" dt="2020-10-12T15:19:18.158" v="265"/>
          <ac:picMkLst>
            <pc:docMk/>
            <pc:sldMk cId="876840301" sldId="262"/>
            <ac:picMk id="5122" creationId="{CCEF1CCD-CF6D-4831-83D9-C3B88242F3C0}"/>
          </ac:picMkLst>
        </pc:picChg>
      </pc:sldChg>
      <pc:sldChg chg="addSp delSp modSp new mod">
        <pc:chgData name="Jessica Clapham" userId="017a1a467d8e6000" providerId="LiveId" clId="{47DE03C1-DF57-4EDB-8A54-AE129776DFA7}" dt="2020-10-12T15:19:45.465" v="288" actId="20577"/>
        <pc:sldMkLst>
          <pc:docMk/>
          <pc:sldMk cId="2148480986" sldId="263"/>
        </pc:sldMkLst>
        <pc:spChg chg="mod">
          <ac:chgData name="Jessica Clapham" userId="017a1a467d8e6000" providerId="LiveId" clId="{47DE03C1-DF57-4EDB-8A54-AE129776DFA7}" dt="2020-10-12T15:19:45.465" v="288" actId="20577"/>
          <ac:spMkLst>
            <pc:docMk/>
            <pc:sldMk cId="2148480986" sldId="263"/>
            <ac:spMk id="2" creationId="{A1A805BF-690D-4EB1-BD20-FA64B2741683}"/>
          </ac:spMkLst>
        </pc:spChg>
        <pc:spChg chg="del mod">
          <ac:chgData name="Jessica Clapham" userId="017a1a467d8e6000" providerId="LiveId" clId="{47DE03C1-DF57-4EDB-8A54-AE129776DFA7}" dt="2020-10-12T15:19:41.126" v="279"/>
          <ac:spMkLst>
            <pc:docMk/>
            <pc:sldMk cId="2148480986" sldId="263"/>
            <ac:spMk id="3" creationId="{0BD23661-28B1-4F24-8B3E-EDAA008BAFFB}"/>
          </ac:spMkLst>
        </pc:spChg>
        <pc:picChg chg="add mod">
          <ac:chgData name="Jessica Clapham" userId="017a1a467d8e6000" providerId="LiveId" clId="{47DE03C1-DF57-4EDB-8A54-AE129776DFA7}" dt="2020-10-12T15:19:41.126" v="279"/>
          <ac:picMkLst>
            <pc:docMk/>
            <pc:sldMk cId="2148480986" sldId="263"/>
            <ac:picMk id="6146" creationId="{BB70C6A4-6283-4302-A79C-3340814A6AE0}"/>
          </ac:picMkLst>
        </pc:picChg>
      </pc:sldChg>
      <pc:sldChg chg="addSp modSp new mod">
        <pc:chgData name="Jessica Clapham" userId="017a1a467d8e6000" providerId="LiveId" clId="{47DE03C1-DF57-4EDB-8A54-AE129776DFA7}" dt="2020-10-12T15:20:54.328" v="309" actId="20577"/>
        <pc:sldMkLst>
          <pc:docMk/>
          <pc:sldMk cId="1509272779" sldId="264"/>
        </pc:sldMkLst>
        <pc:spChg chg="mod">
          <ac:chgData name="Jessica Clapham" userId="017a1a467d8e6000" providerId="LiveId" clId="{47DE03C1-DF57-4EDB-8A54-AE129776DFA7}" dt="2020-10-12T15:20:54.328" v="309" actId="20577"/>
          <ac:spMkLst>
            <pc:docMk/>
            <pc:sldMk cId="1509272779" sldId="264"/>
            <ac:spMk id="2" creationId="{948ECC66-F0BA-43EC-B31F-464FE3B37771}"/>
          </ac:spMkLst>
        </pc:spChg>
        <pc:spChg chg="mod">
          <ac:chgData name="Jessica Clapham" userId="017a1a467d8e6000" providerId="LiveId" clId="{47DE03C1-DF57-4EDB-8A54-AE129776DFA7}" dt="2020-10-12T15:14:42.650" v="197"/>
          <ac:spMkLst>
            <pc:docMk/>
            <pc:sldMk cId="1509272779" sldId="264"/>
            <ac:spMk id="3" creationId="{36B6D42E-B45E-4748-8F27-D88CE069427A}"/>
          </ac:spMkLst>
        </pc:spChg>
        <pc:picChg chg="add mod">
          <ac:chgData name="Jessica Clapham" userId="017a1a467d8e6000" providerId="LiveId" clId="{47DE03C1-DF57-4EDB-8A54-AE129776DFA7}" dt="2020-10-12T15:20:50.061" v="300" actId="1076"/>
          <ac:picMkLst>
            <pc:docMk/>
            <pc:sldMk cId="1509272779" sldId="264"/>
            <ac:picMk id="7170" creationId="{8A26BFBB-8369-4E70-973F-9B2D99D8CAF6}"/>
          </ac:picMkLst>
        </pc:picChg>
      </pc:sldChg>
      <pc:sldChg chg="addSp delSp modSp new mod">
        <pc:chgData name="Jessica Clapham" userId="017a1a467d8e6000" providerId="LiveId" clId="{47DE03C1-DF57-4EDB-8A54-AE129776DFA7}" dt="2020-10-12T15:21:32.672" v="319" actId="20577"/>
        <pc:sldMkLst>
          <pc:docMk/>
          <pc:sldMk cId="1170626650" sldId="265"/>
        </pc:sldMkLst>
        <pc:spChg chg="mod">
          <ac:chgData name="Jessica Clapham" userId="017a1a467d8e6000" providerId="LiveId" clId="{47DE03C1-DF57-4EDB-8A54-AE129776DFA7}" dt="2020-10-12T15:21:32.672" v="319" actId="20577"/>
          <ac:spMkLst>
            <pc:docMk/>
            <pc:sldMk cId="1170626650" sldId="265"/>
            <ac:spMk id="2" creationId="{428AD405-1C1E-4725-A57C-4B81B277E86E}"/>
          </ac:spMkLst>
        </pc:spChg>
        <pc:spChg chg="del">
          <ac:chgData name="Jessica Clapham" userId="017a1a467d8e6000" providerId="LiveId" clId="{47DE03C1-DF57-4EDB-8A54-AE129776DFA7}" dt="2020-10-12T15:21:28.297" v="310"/>
          <ac:spMkLst>
            <pc:docMk/>
            <pc:sldMk cId="1170626650" sldId="265"/>
            <ac:spMk id="3" creationId="{2A93A45E-9C96-4B13-B653-DE6B6B60EBCA}"/>
          </ac:spMkLst>
        </pc:spChg>
        <pc:picChg chg="add mod">
          <ac:chgData name="Jessica Clapham" userId="017a1a467d8e6000" providerId="LiveId" clId="{47DE03C1-DF57-4EDB-8A54-AE129776DFA7}" dt="2020-10-12T15:21:28.297" v="310"/>
          <ac:picMkLst>
            <pc:docMk/>
            <pc:sldMk cId="1170626650" sldId="265"/>
            <ac:picMk id="8194" creationId="{AA6FE7C2-C796-4713-8A25-781527E0B021}"/>
          </ac:picMkLst>
        </pc:picChg>
      </pc:sldChg>
      <pc:sldChg chg="addSp delSp modSp new mod">
        <pc:chgData name="Jessica Clapham" userId="017a1a467d8e6000" providerId="LiveId" clId="{47DE03C1-DF57-4EDB-8A54-AE129776DFA7}" dt="2020-10-12T15:22:13.561" v="344" actId="20577"/>
        <pc:sldMkLst>
          <pc:docMk/>
          <pc:sldMk cId="530611031" sldId="266"/>
        </pc:sldMkLst>
        <pc:spChg chg="mod">
          <ac:chgData name="Jessica Clapham" userId="017a1a467d8e6000" providerId="LiveId" clId="{47DE03C1-DF57-4EDB-8A54-AE129776DFA7}" dt="2020-10-12T15:22:13.561" v="344" actId="20577"/>
          <ac:spMkLst>
            <pc:docMk/>
            <pc:sldMk cId="530611031" sldId="266"/>
            <ac:spMk id="2" creationId="{42E29B67-5801-4AED-A245-AE89CD0B34A7}"/>
          </ac:spMkLst>
        </pc:spChg>
        <pc:spChg chg="del">
          <ac:chgData name="Jessica Clapham" userId="017a1a467d8e6000" providerId="LiveId" clId="{47DE03C1-DF57-4EDB-8A54-AE129776DFA7}" dt="2020-10-12T15:21:57.448" v="320"/>
          <ac:spMkLst>
            <pc:docMk/>
            <pc:sldMk cId="530611031" sldId="266"/>
            <ac:spMk id="3" creationId="{14374305-1471-4B56-B133-C6CD9CCF62F8}"/>
          </ac:spMkLst>
        </pc:spChg>
        <pc:picChg chg="add mod">
          <ac:chgData name="Jessica Clapham" userId="017a1a467d8e6000" providerId="LiveId" clId="{47DE03C1-DF57-4EDB-8A54-AE129776DFA7}" dt="2020-10-12T15:21:57.448" v="320"/>
          <ac:picMkLst>
            <pc:docMk/>
            <pc:sldMk cId="530611031" sldId="266"/>
            <ac:picMk id="9218" creationId="{43E32618-CBB8-442A-8C69-D978B4F54986}"/>
          </ac:picMkLst>
        </pc:picChg>
      </pc:sldChg>
      <pc:sldChg chg="addSp delSp modSp new del">
        <pc:chgData name="Jessica Clapham" userId="017a1a467d8e6000" providerId="LiveId" clId="{47DE03C1-DF57-4EDB-8A54-AE129776DFA7}" dt="2020-10-12T15:22:42.920" v="346" actId="47"/>
        <pc:sldMkLst>
          <pc:docMk/>
          <pc:sldMk cId="2297827858" sldId="267"/>
        </pc:sldMkLst>
        <pc:spChg chg="del">
          <ac:chgData name="Jessica Clapham" userId="017a1a467d8e6000" providerId="LiveId" clId="{47DE03C1-DF57-4EDB-8A54-AE129776DFA7}" dt="2020-10-12T15:22:35.076" v="345"/>
          <ac:spMkLst>
            <pc:docMk/>
            <pc:sldMk cId="2297827858" sldId="267"/>
            <ac:spMk id="3" creationId="{3C308E40-34F4-4169-827B-4994CA899A8C}"/>
          </ac:spMkLst>
        </pc:spChg>
        <pc:picChg chg="add mod">
          <ac:chgData name="Jessica Clapham" userId="017a1a467d8e6000" providerId="LiveId" clId="{47DE03C1-DF57-4EDB-8A54-AE129776DFA7}" dt="2020-10-12T15:22:35.076" v="345"/>
          <ac:picMkLst>
            <pc:docMk/>
            <pc:sldMk cId="2297827858" sldId="267"/>
            <ac:picMk id="10242" creationId="{7314E54B-3B7A-4873-A788-8DF997E05043}"/>
          </ac:picMkLst>
        </pc:picChg>
      </pc:sldChg>
      <pc:sldChg chg="addSp delSp modSp new mod">
        <pc:chgData name="Jessica Clapham" userId="017a1a467d8e6000" providerId="LiveId" clId="{47DE03C1-DF57-4EDB-8A54-AE129776DFA7}" dt="2020-10-12T15:22:58.889" v="356" actId="20577"/>
        <pc:sldMkLst>
          <pc:docMk/>
          <pc:sldMk cId="3337043585" sldId="268"/>
        </pc:sldMkLst>
        <pc:spChg chg="mod">
          <ac:chgData name="Jessica Clapham" userId="017a1a467d8e6000" providerId="LiveId" clId="{47DE03C1-DF57-4EDB-8A54-AE129776DFA7}" dt="2020-10-12T15:22:58.889" v="356" actId="20577"/>
          <ac:spMkLst>
            <pc:docMk/>
            <pc:sldMk cId="3337043585" sldId="268"/>
            <ac:spMk id="2" creationId="{5DE8FF55-E3BC-400B-8836-E75513BB3C9B}"/>
          </ac:spMkLst>
        </pc:spChg>
        <pc:spChg chg="del">
          <ac:chgData name="Jessica Clapham" userId="017a1a467d8e6000" providerId="LiveId" clId="{47DE03C1-DF57-4EDB-8A54-AE129776DFA7}" dt="2020-10-12T15:22:53.167" v="347"/>
          <ac:spMkLst>
            <pc:docMk/>
            <pc:sldMk cId="3337043585" sldId="268"/>
            <ac:spMk id="3" creationId="{DD528083-3E13-42A3-A984-A237898E9D9E}"/>
          </ac:spMkLst>
        </pc:spChg>
        <pc:picChg chg="add mod">
          <ac:chgData name="Jessica Clapham" userId="017a1a467d8e6000" providerId="LiveId" clId="{47DE03C1-DF57-4EDB-8A54-AE129776DFA7}" dt="2020-10-12T15:22:53.167" v="347"/>
          <ac:picMkLst>
            <pc:docMk/>
            <pc:sldMk cId="3337043585" sldId="268"/>
            <ac:picMk id="11266" creationId="{FCCF70D9-7503-4E9E-ACA9-6EC3B7F6C20C}"/>
          </ac:picMkLst>
        </pc:picChg>
      </pc:sldChg>
      <pc:sldChg chg="addSp delSp modSp new mod">
        <pc:chgData name="Jessica Clapham" userId="017a1a467d8e6000" providerId="LiveId" clId="{47DE03C1-DF57-4EDB-8A54-AE129776DFA7}" dt="2020-10-12T15:23:20.960" v="372" actId="20577"/>
        <pc:sldMkLst>
          <pc:docMk/>
          <pc:sldMk cId="3979961187" sldId="269"/>
        </pc:sldMkLst>
        <pc:spChg chg="mod">
          <ac:chgData name="Jessica Clapham" userId="017a1a467d8e6000" providerId="LiveId" clId="{47DE03C1-DF57-4EDB-8A54-AE129776DFA7}" dt="2020-10-12T15:23:20.960" v="372" actId="20577"/>
          <ac:spMkLst>
            <pc:docMk/>
            <pc:sldMk cId="3979961187" sldId="269"/>
            <ac:spMk id="2" creationId="{A1B57EE6-12A5-48FE-8E95-AFEED275509E}"/>
          </ac:spMkLst>
        </pc:spChg>
        <pc:spChg chg="del">
          <ac:chgData name="Jessica Clapham" userId="017a1a467d8e6000" providerId="LiveId" clId="{47DE03C1-DF57-4EDB-8A54-AE129776DFA7}" dt="2020-10-12T15:23:14.778" v="357"/>
          <ac:spMkLst>
            <pc:docMk/>
            <pc:sldMk cId="3979961187" sldId="269"/>
            <ac:spMk id="3" creationId="{40FE8827-5692-4556-9843-1834AD7609B1}"/>
          </ac:spMkLst>
        </pc:spChg>
        <pc:picChg chg="add mod">
          <ac:chgData name="Jessica Clapham" userId="017a1a467d8e6000" providerId="LiveId" clId="{47DE03C1-DF57-4EDB-8A54-AE129776DFA7}" dt="2020-10-12T15:23:14.778" v="357"/>
          <ac:picMkLst>
            <pc:docMk/>
            <pc:sldMk cId="3979961187" sldId="269"/>
            <ac:picMk id="12290" creationId="{7E28F48D-8412-45C5-9572-02B1DE66B044}"/>
          </ac:picMkLst>
        </pc:picChg>
      </pc:sldChg>
      <pc:sldChg chg="addSp modSp new mod">
        <pc:chgData name="Jessica Clapham" userId="017a1a467d8e6000" providerId="LiveId" clId="{47DE03C1-DF57-4EDB-8A54-AE129776DFA7}" dt="2020-10-12T15:23:52.128" v="392" actId="20577"/>
        <pc:sldMkLst>
          <pc:docMk/>
          <pc:sldMk cId="825200431" sldId="270"/>
        </pc:sldMkLst>
        <pc:spChg chg="mod">
          <ac:chgData name="Jessica Clapham" userId="017a1a467d8e6000" providerId="LiveId" clId="{47DE03C1-DF57-4EDB-8A54-AE129776DFA7}" dt="2020-10-12T15:23:52.128" v="392" actId="20577"/>
          <ac:spMkLst>
            <pc:docMk/>
            <pc:sldMk cId="825200431" sldId="270"/>
            <ac:spMk id="2" creationId="{1138F548-381E-408B-98D6-DFA33DF5BE17}"/>
          </ac:spMkLst>
        </pc:spChg>
        <pc:picChg chg="add mod">
          <ac:chgData name="Jessica Clapham" userId="017a1a467d8e6000" providerId="LiveId" clId="{47DE03C1-DF57-4EDB-8A54-AE129776DFA7}" dt="2020-10-12T15:23:46.597" v="377" actId="14100"/>
          <ac:picMkLst>
            <pc:docMk/>
            <pc:sldMk cId="825200431" sldId="270"/>
            <ac:picMk id="13314" creationId="{B8B62BDE-D7D7-4B79-8E79-E3AF196914F1}"/>
          </ac:picMkLst>
        </pc:picChg>
      </pc:sldChg>
      <pc:sldChg chg="addSp delSp modSp new mod">
        <pc:chgData name="Jessica Clapham" userId="017a1a467d8e6000" providerId="LiveId" clId="{47DE03C1-DF57-4EDB-8A54-AE129776DFA7}" dt="2020-10-12T15:24:14.128" v="406" actId="20577"/>
        <pc:sldMkLst>
          <pc:docMk/>
          <pc:sldMk cId="4183433065" sldId="271"/>
        </pc:sldMkLst>
        <pc:spChg chg="mod">
          <ac:chgData name="Jessica Clapham" userId="017a1a467d8e6000" providerId="LiveId" clId="{47DE03C1-DF57-4EDB-8A54-AE129776DFA7}" dt="2020-10-12T15:24:14.128" v="406" actId="20577"/>
          <ac:spMkLst>
            <pc:docMk/>
            <pc:sldMk cId="4183433065" sldId="271"/>
            <ac:spMk id="2" creationId="{DCA9EC23-03AF-44BB-9E7D-431489AA68C1}"/>
          </ac:spMkLst>
        </pc:spChg>
        <pc:spChg chg="del">
          <ac:chgData name="Jessica Clapham" userId="017a1a467d8e6000" providerId="LiveId" clId="{47DE03C1-DF57-4EDB-8A54-AE129776DFA7}" dt="2020-10-12T15:24:08.386" v="393"/>
          <ac:spMkLst>
            <pc:docMk/>
            <pc:sldMk cId="4183433065" sldId="271"/>
            <ac:spMk id="3" creationId="{1FC6ED74-EF00-48AB-8D4B-A8558754AF16}"/>
          </ac:spMkLst>
        </pc:spChg>
        <pc:picChg chg="add mod">
          <ac:chgData name="Jessica Clapham" userId="017a1a467d8e6000" providerId="LiveId" clId="{47DE03C1-DF57-4EDB-8A54-AE129776DFA7}" dt="2020-10-12T15:24:08.386" v="393"/>
          <ac:picMkLst>
            <pc:docMk/>
            <pc:sldMk cId="4183433065" sldId="271"/>
            <ac:picMk id="14338" creationId="{EAC811A3-3F37-4631-B2BF-013B0F2DCC91}"/>
          </ac:picMkLst>
        </pc:picChg>
      </pc:sldChg>
      <pc:sldChg chg="addSp delSp modSp new mod">
        <pc:chgData name="Jessica Clapham" userId="017a1a467d8e6000" providerId="LiveId" clId="{47DE03C1-DF57-4EDB-8A54-AE129776DFA7}" dt="2020-10-12T15:24:51.912" v="426" actId="20577"/>
        <pc:sldMkLst>
          <pc:docMk/>
          <pc:sldMk cId="1539701520" sldId="272"/>
        </pc:sldMkLst>
        <pc:spChg chg="mod">
          <ac:chgData name="Jessica Clapham" userId="017a1a467d8e6000" providerId="LiveId" clId="{47DE03C1-DF57-4EDB-8A54-AE129776DFA7}" dt="2020-10-12T15:24:51.912" v="426" actId="20577"/>
          <ac:spMkLst>
            <pc:docMk/>
            <pc:sldMk cId="1539701520" sldId="272"/>
            <ac:spMk id="2" creationId="{B0A0CCB8-18A5-4EA6-B07A-583C8DD71911}"/>
          </ac:spMkLst>
        </pc:spChg>
        <pc:spChg chg="del">
          <ac:chgData name="Jessica Clapham" userId="017a1a467d8e6000" providerId="LiveId" clId="{47DE03C1-DF57-4EDB-8A54-AE129776DFA7}" dt="2020-10-12T15:24:31.190" v="407"/>
          <ac:spMkLst>
            <pc:docMk/>
            <pc:sldMk cId="1539701520" sldId="272"/>
            <ac:spMk id="3" creationId="{11365F8E-D4EE-4A44-8915-5C0E747EB6AE}"/>
          </ac:spMkLst>
        </pc:spChg>
        <pc:picChg chg="add mod">
          <ac:chgData name="Jessica Clapham" userId="017a1a467d8e6000" providerId="LiveId" clId="{47DE03C1-DF57-4EDB-8A54-AE129776DFA7}" dt="2020-10-12T15:24:31.190" v="407"/>
          <ac:picMkLst>
            <pc:docMk/>
            <pc:sldMk cId="1539701520" sldId="272"/>
            <ac:picMk id="15362" creationId="{95C00DB1-0795-4C49-8603-ACEA134ABDC6}"/>
          </ac:picMkLst>
        </pc:picChg>
      </pc:sldChg>
      <pc:sldChg chg="modSp new mod">
        <pc:chgData name="Jessica Clapham" userId="017a1a467d8e6000" providerId="LiveId" clId="{47DE03C1-DF57-4EDB-8A54-AE129776DFA7}" dt="2020-10-12T15:30:48.025" v="505" actId="20577"/>
        <pc:sldMkLst>
          <pc:docMk/>
          <pc:sldMk cId="3546754811" sldId="273"/>
        </pc:sldMkLst>
        <pc:spChg chg="mod">
          <ac:chgData name="Jessica Clapham" userId="017a1a467d8e6000" providerId="LiveId" clId="{47DE03C1-DF57-4EDB-8A54-AE129776DFA7}" dt="2020-10-12T15:25:03.784" v="442" actId="20577"/>
          <ac:spMkLst>
            <pc:docMk/>
            <pc:sldMk cId="3546754811" sldId="273"/>
            <ac:spMk id="2" creationId="{E9603F06-1880-41B5-BDDA-6F97FC42D90D}"/>
          </ac:spMkLst>
        </pc:spChg>
        <pc:spChg chg="mod">
          <ac:chgData name="Jessica Clapham" userId="017a1a467d8e6000" providerId="LiveId" clId="{47DE03C1-DF57-4EDB-8A54-AE129776DFA7}" dt="2020-10-12T15:30:48.025" v="505" actId="20577"/>
          <ac:spMkLst>
            <pc:docMk/>
            <pc:sldMk cId="3546754811" sldId="273"/>
            <ac:spMk id="3" creationId="{21CA4C45-DE72-4487-A000-B9E8A8AC4A11}"/>
          </ac:spMkLst>
        </pc:spChg>
      </pc:sldChg>
      <pc:sldChg chg="modSp new mod">
        <pc:chgData name="Jessica Clapham" userId="017a1a467d8e6000" providerId="LiveId" clId="{47DE03C1-DF57-4EDB-8A54-AE129776DFA7}" dt="2020-10-12T15:28:49.444" v="481" actId="5793"/>
        <pc:sldMkLst>
          <pc:docMk/>
          <pc:sldMk cId="2385557876" sldId="274"/>
        </pc:sldMkLst>
        <pc:spChg chg="mod">
          <ac:chgData name="Jessica Clapham" userId="017a1a467d8e6000" providerId="LiveId" clId="{47DE03C1-DF57-4EDB-8A54-AE129776DFA7}" dt="2020-10-12T15:27:02.664" v="464" actId="20577"/>
          <ac:spMkLst>
            <pc:docMk/>
            <pc:sldMk cId="2385557876" sldId="274"/>
            <ac:spMk id="2" creationId="{144D3A68-DA87-4FCE-AEB4-7A2D61FF86FE}"/>
          </ac:spMkLst>
        </pc:spChg>
        <pc:spChg chg="mod">
          <ac:chgData name="Jessica Clapham" userId="017a1a467d8e6000" providerId="LiveId" clId="{47DE03C1-DF57-4EDB-8A54-AE129776DFA7}" dt="2020-10-12T15:28:49.444" v="481" actId="5793"/>
          <ac:spMkLst>
            <pc:docMk/>
            <pc:sldMk cId="2385557876" sldId="274"/>
            <ac:spMk id="3" creationId="{270F98BD-8758-407E-BB4A-8E30A2BA5C9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5169D-1D9F-43CD-B009-3029F96D2709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67DD-0B7B-48B8-9CF7-70083AE1B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949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5169D-1D9F-43CD-B009-3029F96D2709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67DD-0B7B-48B8-9CF7-70083AE1B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620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5169D-1D9F-43CD-B009-3029F96D2709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67DD-0B7B-48B8-9CF7-70083AE1B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384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5169D-1D9F-43CD-B009-3029F96D2709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67DD-0B7B-48B8-9CF7-70083AE1B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636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5169D-1D9F-43CD-B009-3029F96D2709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67DD-0B7B-48B8-9CF7-70083AE1B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422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5169D-1D9F-43CD-B009-3029F96D2709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67DD-0B7B-48B8-9CF7-70083AE1B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007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5169D-1D9F-43CD-B009-3029F96D2709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67DD-0B7B-48B8-9CF7-70083AE1B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038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5169D-1D9F-43CD-B009-3029F96D2709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67DD-0B7B-48B8-9CF7-70083AE1B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918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5169D-1D9F-43CD-B009-3029F96D2709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67DD-0B7B-48B8-9CF7-70083AE1B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606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5169D-1D9F-43CD-B009-3029F96D2709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67DD-0B7B-48B8-9CF7-70083AE1B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811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5169D-1D9F-43CD-B009-3029F96D2709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67DD-0B7B-48B8-9CF7-70083AE1B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0857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5169D-1D9F-43CD-B009-3029F96D2709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67DD-0B7B-48B8-9CF7-70083AE1B876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49924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5169D-1D9F-43CD-B009-3029F96D2709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67DD-0B7B-48B8-9CF7-70083AE1B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6762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5169D-1D9F-43CD-B009-3029F96D2709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67DD-0B7B-48B8-9CF7-70083AE1B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3570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5169D-1D9F-43CD-B009-3029F96D2709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67DD-0B7B-48B8-9CF7-70083AE1B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3726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5169D-1D9F-43CD-B009-3029F96D2709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67DD-0B7B-48B8-9CF7-70083AE1B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9130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5169D-1D9F-43CD-B009-3029F96D2709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67DD-0B7B-48B8-9CF7-70083AE1B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3865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8BF5169D-1D9F-43CD-B009-3029F96D2709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1A67DD-0B7B-48B8-9CF7-70083AE1B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5895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heguardian.com/books/2018/jan/13/pronunciation-complaints-phonetics-sounds-appealing-david-crystal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88000"/>
                <a:satMod val="130000"/>
                <a:lumMod val="124000"/>
              </a:schemeClr>
            </a:gs>
            <a:gs pos="100000">
              <a:schemeClr val="bg2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7">
            <a:extLst>
              <a:ext uri="{FF2B5EF4-FFF2-40B4-BE49-F238E27FC236}">
                <a16:creationId xmlns:a16="http://schemas.microsoft.com/office/drawing/2014/main" id="{59EC6FFF-3949-4638-A265-B1515909B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7E81FE-E4C8-4A0A-B651-567DF79F8C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8694" y="1063416"/>
            <a:ext cx="6034406" cy="4811730"/>
          </a:xfrm>
        </p:spPr>
        <p:txBody>
          <a:bodyPr anchor="ctr">
            <a:normAutofit/>
          </a:bodyPr>
          <a:lstStyle/>
          <a:p>
            <a:pPr algn="r"/>
            <a:r>
              <a:rPr lang="en-GB" sz="6600"/>
              <a:t>Phonology  session 3</a:t>
            </a:r>
          </a:p>
        </p:txBody>
      </p:sp>
      <p:sp>
        <p:nvSpPr>
          <p:cNvPr id="17" name="Rectangle 9">
            <a:extLst>
              <a:ext uri="{FF2B5EF4-FFF2-40B4-BE49-F238E27FC236}">
                <a16:creationId xmlns:a16="http://schemas.microsoft.com/office/drawing/2014/main" id="{8C05BC5F-3118-49D0-B18C-5D9CC922C2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60733" y="0"/>
            <a:ext cx="321564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C93FB3-6499-46F6-A2BC-59E76F8F8C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85882" y="1063416"/>
            <a:ext cx="2591618" cy="4811730"/>
          </a:xfrm>
        </p:spPr>
        <p:txBody>
          <a:bodyPr anchor="ctr">
            <a:normAutofit/>
          </a:bodyPr>
          <a:lstStyle/>
          <a:p>
            <a:r>
              <a:rPr lang="en-GB"/>
              <a:t>Dr Jessica Clapham</a:t>
            </a:r>
            <a:endParaRPr lang="en-GB" dirty="0"/>
          </a:p>
        </p:txBody>
      </p:sp>
      <p:sp>
        <p:nvSpPr>
          <p:cNvPr id="18" name="Rectangle 11">
            <a:extLst>
              <a:ext uri="{FF2B5EF4-FFF2-40B4-BE49-F238E27FC236}">
                <a16:creationId xmlns:a16="http://schemas.microsoft.com/office/drawing/2014/main" id="{9A4B1E59-3C8A-453C-B841-6AB3B0CF7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53344" y="0"/>
            <a:ext cx="1438656" cy="68580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3328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2CAAE0-3C1B-4273-8D35-A46E110EC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the following article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27A0FC-7372-4396-8AE7-C2F982EE15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 Sound and fury : how pronunciation provokes reactions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https://www.theguardian.com/books/2018/jan/13/pronunciation-complaints-phonetics-sounds-appealing-david-crystal</a:t>
            </a:r>
            <a:endParaRPr lang="en-GB" dirty="0"/>
          </a:p>
          <a:p>
            <a:endParaRPr lang="en-GB" dirty="0"/>
          </a:p>
          <a:p>
            <a:r>
              <a:rPr lang="en-GB" dirty="0"/>
              <a:t>What is your opinion about different accents?</a:t>
            </a:r>
          </a:p>
        </p:txBody>
      </p:sp>
    </p:spTree>
    <p:extLst>
      <p:ext uri="{BB962C8B-B14F-4D97-AF65-F5344CB8AC3E}">
        <p14:creationId xmlns:p14="http://schemas.microsoft.com/office/powerpoint/2010/main" val="3676401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F14D6F-6975-4E64-90D7-6CB218A55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Phonolgy</a:t>
            </a:r>
            <a:endParaRPr lang="en-GB" dirty="0"/>
          </a:p>
        </p:txBody>
      </p:sp>
      <p:pic>
        <p:nvPicPr>
          <p:cNvPr id="1026" name="Picture 2" descr="PHONOLOGY&#10;• is the study of the systems and patterns of speech&#10;sounds in languages.&#10;• is concerned with the abstract or me...">
            <a:extLst>
              <a:ext uri="{FF2B5EF4-FFF2-40B4-BE49-F238E27FC236}">
                <a16:creationId xmlns:a16="http://schemas.microsoft.com/office/drawing/2014/main" id="{CA7B3339-4B0B-4217-8A5C-D14D17EBCA8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857" y="1623430"/>
            <a:ext cx="7819053" cy="419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9673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4CEAD6-8B27-4304-97C7-618D40F3F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Phoneme</a:t>
            </a:r>
          </a:p>
        </p:txBody>
      </p:sp>
      <p:pic>
        <p:nvPicPr>
          <p:cNvPr id="2050" name="Picture 2" descr="PHONEME&#10;• Is the smallest meaning-distinguishing sound unit in&#10;the abstract representation of the sounds of a&#10;language(„in...">
            <a:extLst>
              <a:ext uri="{FF2B5EF4-FFF2-40B4-BE49-F238E27FC236}">
                <a16:creationId xmlns:a16="http://schemas.microsoft.com/office/drawing/2014/main" id="{1854D657-EB32-44F8-B395-091B4C6B8AC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7502" y="1853248"/>
            <a:ext cx="7884367" cy="419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1019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6C169-51D8-4D25-82D9-65D2B1866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Distinguishing phonemes</a:t>
            </a:r>
          </a:p>
        </p:txBody>
      </p:sp>
      <p:pic>
        <p:nvPicPr>
          <p:cNvPr id="3074" name="Picture 2" descr="HOW TO DISTINGUISH BETWEEN TWO&#10;PHONEMES&#10;• When we substitute one sound for another in a&#10;word and there is a change of mean...">
            <a:extLst>
              <a:ext uri="{FF2B5EF4-FFF2-40B4-BE49-F238E27FC236}">
                <a16:creationId xmlns:a16="http://schemas.microsoft.com/office/drawing/2014/main" id="{765BBBEC-0487-4C0D-A74D-7249181E254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527" y="1782051"/>
            <a:ext cx="8220269" cy="419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17384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2434A-9E67-4E43-BAC4-5417DCDA9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Phones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7183D4-F256-4E77-94E6-5E3F5B4419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8" name="Picture 2" descr="PHONES&#10;• physically produced speech sound, representing one&#10;version of a phoneme.&#10;• are phonetic units and appear in squar...">
            <a:extLst>
              <a:ext uri="{FF2B5EF4-FFF2-40B4-BE49-F238E27FC236}">
                <a16:creationId xmlns:a16="http://schemas.microsoft.com/office/drawing/2014/main" id="{32899292-6DE7-4494-83AA-09859883E1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8981" y="2192877"/>
            <a:ext cx="7398981" cy="3657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11222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F4378-73D0-4157-A75C-A62B38FC6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Minimal pairs</a:t>
            </a:r>
          </a:p>
        </p:txBody>
      </p:sp>
      <p:pic>
        <p:nvPicPr>
          <p:cNvPr id="5122" name="Picture 2" descr="MINIMAL PAIRS AND SETS&#10;• When two (or more) words such as pat and bat are&#10;identical in form except for a contrast in one&#10;p...">
            <a:extLst>
              <a:ext uri="{FF2B5EF4-FFF2-40B4-BE49-F238E27FC236}">
                <a16:creationId xmlns:a16="http://schemas.microsoft.com/office/drawing/2014/main" id="{CCEF1CCD-CF6D-4831-83D9-C3B88242F3C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633" y="2052638"/>
            <a:ext cx="5588509" cy="419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68403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805BF-690D-4EB1-BD20-FA64B2741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Syllables</a:t>
            </a:r>
          </a:p>
        </p:txBody>
      </p:sp>
      <p:pic>
        <p:nvPicPr>
          <p:cNvPr id="6146" name="Picture 2" descr="SYLLABLE&#10;• a unit of sound consisting of a vowel or vowel-like&#10;sound, including diphthongs and optional&#10;consonants before ...">
            <a:extLst>
              <a:ext uri="{FF2B5EF4-FFF2-40B4-BE49-F238E27FC236}">
                <a16:creationId xmlns:a16="http://schemas.microsoft.com/office/drawing/2014/main" id="{BB70C6A4-6283-4302-A79C-3340814A6AE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633" y="2052638"/>
            <a:ext cx="5588509" cy="419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84809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8ECC66-F0BA-43EC-B31F-464FE3B377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220" y="281850"/>
            <a:ext cx="9404723" cy="1400530"/>
          </a:xfrm>
        </p:spPr>
        <p:txBody>
          <a:bodyPr/>
          <a:lstStyle/>
          <a:p>
            <a:r>
              <a:rPr lang="en-GB" dirty="0"/>
              <a:t>Syllables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B6D42E-B45E-4748-8F27-D88CE06942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 descr="SYLLABLE&#10;• Technically, the basic elements of the syllable are&#10;the onset (one or more consonants) followed by the&#10;rhyme.&#10;•...">
            <a:extLst>
              <a:ext uri="{FF2B5EF4-FFF2-40B4-BE49-F238E27FC236}">
                <a16:creationId xmlns:a16="http://schemas.microsoft.com/office/drawing/2014/main" id="{8A26BFBB-8369-4E70-973F-9B2D99D8CA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2374" y="2052918"/>
            <a:ext cx="6076950" cy="456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92727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8AD405-1C1E-4725-A57C-4B81B277E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Syllables</a:t>
            </a:r>
          </a:p>
        </p:txBody>
      </p:sp>
      <p:pic>
        <p:nvPicPr>
          <p:cNvPr id="8194" name="Picture 2" descr="SYLLABLE&#10;• The basic structure of the kind of syllable found in English&#10;words like green (CCVC), eggs (VCC), and (VCC), ha...">
            <a:extLst>
              <a:ext uri="{FF2B5EF4-FFF2-40B4-BE49-F238E27FC236}">
                <a16:creationId xmlns:a16="http://schemas.microsoft.com/office/drawing/2014/main" id="{AA6FE7C2-C796-4713-8A25-781527E0B02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633" y="2052638"/>
            <a:ext cx="5588509" cy="419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06266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29B67-5801-4AED-A245-AE89CD0B3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Consonant clusters</a:t>
            </a:r>
          </a:p>
        </p:txBody>
      </p:sp>
      <p:pic>
        <p:nvPicPr>
          <p:cNvPr id="9218" name="Picture 2" descr="CONSONANT CLUSTERS&#10;• are two or more consonants in sequence.&#10;• Both the onset and the coda can consist of more&#10;than one co...">
            <a:extLst>
              <a:ext uri="{FF2B5EF4-FFF2-40B4-BE49-F238E27FC236}">
                <a16:creationId xmlns:a16="http://schemas.microsoft.com/office/drawing/2014/main" id="{43E32618-CBB8-442A-8C69-D978B4F5498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633" y="2052638"/>
            <a:ext cx="5588509" cy="419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06110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8FF55-E3BC-400B-8836-E75513BB3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Prosodies</a:t>
            </a:r>
          </a:p>
        </p:txBody>
      </p:sp>
      <p:pic>
        <p:nvPicPr>
          <p:cNvPr id="11266" name="Picture 2" descr="PROSODIES&#10;• Are some features that are spread over sequences&#10;of phones.&#10;Pitch the frequency of vibration of the vocal fold...">
            <a:extLst>
              <a:ext uri="{FF2B5EF4-FFF2-40B4-BE49-F238E27FC236}">
                <a16:creationId xmlns:a16="http://schemas.microsoft.com/office/drawing/2014/main" id="{FCCF70D9-7503-4E9E-ACA9-6EC3B7F6C20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633" y="2052638"/>
            <a:ext cx="5588509" cy="419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70435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57EE6-12A5-48FE-8E95-AFEED2755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Co-</a:t>
            </a:r>
            <a:r>
              <a:rPr lang="en-GB" dirty="0" err="1"/>
              <a:t>articualtion</a:t>
            </a:r>
            <a:endParaRPr lang="en-GB" dirty="0"/>
          </a:p>
        </p:txBody>
      </p:sp>
      <p:pic>
        <p:nvPicPr>
          <p:cNvPr id="12290" name="Picture 2" descr="CO-ARTICULATION&#10;• is the process of making one sound almost at the&#10;same time as the next sound.&#10;Co-articulation&#10;assimilati...">
            <a:extLst>
              <a:ext uri="{FF2B5EF4-FFF2-40B4-BE49-F238E27FC236}">
                <a16:creationId xmlns:a16="http://schemas.microsoft.com/office/drawing/2014/main" id="{7E28F48D-8412-45C5-9572-02B1DE66B04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633" y="2052638"/>
            <a:ext cx="5588509" cy="419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99611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38F548-381E-408B-98D6-DFA33DF5B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Co-</a:t>
            </a:r>
            <a:r>
              <a:rPr lang="en-GB" dirty="0" err="1"/>
              <a:t>articualtion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2DEC19-12E2-421D-93F9-9C2D17643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314" name="Picture 2" descr="CO-ARTICULATION&#10;• Assimilation is when two sound segments occur in&#10;sequence and some aspect of one segment is&#10;taken or “co...">
            <a:extLst>
              <a:ext uri="{FF2B5EF4-FFF2-40B4-BE49-F238E27FC236}">
                <a16:creationId xmlns:a16="http://schemas.microsoft.com/office/drawing/2014/main" id="{B8B62BDE-D7D7-4B79-8E79-E3AF196914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865" y="2052918"/>
            <a:ext cx="7492482" cy="456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52004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EC23-03AF-44BB-9E7D-431489AA6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Normal speech</a:t>
            </a:r>
          </a:p>
        </p:txBody>
      </p:sp>
      <p:pic>
        <p:nvPicPr>
          <p:cNvPr id="14338" name="Picture 2" descr="NORMAL SPEECH&#10;• These two processes of assimilation and elision occur in&#10;everyone‟s normal speech and should not be regard...">
            <a:extLst>
              <a:ext uri="{FF2B5EF4-FFF2-40B4-BE49-F238E27FC236}">
                <a16:creationId xmlns:a16="http://schemas.microsoft.com/office/drawing/2014/main" id="{EAC811A3-3F37-4631-B2BF-013B0F2DCC9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633" y="2052638"/>
            <a:ext cx="5588509" cy="419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34330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A0CCB8-18A5-4EA6-B07A-583C8DD71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Further questions</a:t>
            </a:r>
          </a:p>
        </p:txBody>
      </p:sp>
      <p:pic>
        <p:nvPicPr>
          <p:cNvPr id="15362" name="Picture 2" descr="QUESTIONS&#10;• Define phonology&#10;• What is Co-articulation and explain one type with&#10;example.&#10;• Give brief explanation on syll...">
            <a:extLst>
              <a:ext uri="{FF2B5EF4-FFF2-40B4-BE49-F238E27FC236}">
                <a16:creationId xmlns:a16="http://schemas.microsoft.com/office/drawing/2014/main" id="{95C00DB1-0795-4C49-8603-ACEA134ABDC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633" y="2052638"/>
            <a:ext cx="5588509" cy="419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97015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03F06-1880-41B5-BDDA-6F97FC42D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Further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CA4C45-DE72-4487-A000-B9E8A8AC4A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Core textbooks: - [e] </a:t>
            </a:r>
            <a:r>
              <a:rPr lang="en-US" dirty="0" err="1"/>
              <a:t>Carr</a:t>
            </a:r>
            <a:r>
              <a:rPr lang="en-US" dirty="0"/>
              <a:t>, Philip (2013) English Phonetics and Phonology: an Introduction. Oxford: Blackwell - </a:t>
            </a:r>
            <a:r>
              <a:rPr lang="en-US" dirty="0" err="1"/>
              <a:t>Ladefoged</a:t>
            </a:r>
            <a:r>
              <a:rPr lang="en-US" dirty="0"/>
              <a:t>, P. (5th edition, 2006) A Course in Phonetics, New York: Thomson-Wadsworth</a:t>
            </a:r>
          </a:p>
          <a:p>
            <a:r>
              <a:rPr lang="en-US" dirty="0"/>
              <a:t> Other recommended reading – starred items are particularly user-friendly</a:t>
            </a:r>
          </a:p>
          <a:p>
            <a:r>
              <a:rPr lang="en-US" dirty="0"/>
              <a:t>Ashby, Michael &amp; John Maidment (2005) Introducing Phonetic Science, Cambridge: Cambridge University Press</a:t>
            </a:r>
          </a:p>
          <a:p>
            <a:r>
              <a:rPr lang="en-US" dirty="0"/>
              <a:t> Ashby, Patricia (2nd edition 2005) Speech Sounds. London and New York: Routledge. </a:t>
            </a:r>
          </a:p>
          <a:p>
            <a:r>
              <a:rPr lang="en-US" dirty="0"/>
              <a:t>*Collins, Beverley &amp; Inger Mees (2008) Practical Phonetics and Phonology, London and New York: </a:t>
            </a:r>
            <a:r>
              <a:rPr lang="en-US"/>
              <a:t>Routledge  </a:t>
            </a:r>
            <a:endParaRPr lang="en-US" dirty="0"/>
          </a:p>
          <a:p>
            <a:r>
              <a:rPr lang="en-US" dirty="0" err="1"/>
              <a:t>Giegerich</a:t>
            </a:r>
            <a:r>
              <a:rPr lang="en-US" dirty="0"/>
              <a:t>, H.J. (1992) English Phonology, Cambridge: Cambridge University Press</a:t>
            </a:r>
          </a:p>
          <a:p>
            <a:r>
              <a:rPr lang="en-US" dirty="0"/>
              <a:t> </a:t>
            </a:r>
            <a:r>
              <a:rPr lang="en-US" dirty="0" err="1"/>
              <a:t>Gimson</a:t>
            </a:r>
            <a:r>
              <a:rPr lang="en-US" dirty="0"/>
              <a:t>, A.C. (7th edition, revised by Alan </a:t>
            </a:r>
            <a:r>
              <a:rPr lang="en-US" dirty="0" err="1"/>
              <a:t>Cruttenden</a:t>
            </a:r>
            <a:r>
              <a:rPr lang="en-US" dirty="0"/>
              <a:t>, 2008) </a:t>
            </a:r>
            <a:r>
              <a:rPr lang="en-US" dirty="0" err="1"/>
              <a:t>Gimson's</a:t>
            </a:r>
            <a:r>
              <a:rPr lang="en-US" dirty="0"/>
              <a:t> pronunciation of English, London: Edward Arnold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67548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D3A68-DA87-4FCE-AEB4-7A2D61FF8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Further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0F98BD-8758-407E-BB4A-8E30A2BA5C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/>
              <a:t>Gussenhoven</a:t>
            </a:r>
            <a:r>
              <a:rPr lang="en-US" dirty="0"/>
              <a:t>, Carlos and H. Jacobs (1998/2005). Understanding phonology. London: Arnold. </a:t>
            </a:r>
          </a:p>
          <a:p>
            <a:r>
              <a:rPr lang="en-US" dirty="0"/>
              <a:t>Hayward, K. (2000). Experimental Phonetics. London: Longman.</a:t>
            </a:r>
          </a:p>
          <a:p>
            <a:r>
              <a:rPr lang="en-US" dirty="0" err="1"/>
              <a:t>Ladefoged</a:t>
            </a:r>
            <a:r>
              <a:rPr lang="en-US" dirty="0"/>
              <a:t>, P. (2001) Vowels and consonants, Oxford: Blackwell. (later editions also exist) </a:t>
            </a:r>
          </a:p>
          <a:p>
            <a:r>
              <a:rPr lang="en-US" dirty="0"/>
              <a:t>Lecumberri, M.L.G. and Maidment, J. (2000) English Transcription Course, London: Arnold - this is essentially a collection of transcription exercises</a:t>
            </a:r>
          </a:p>
          <a:p>
            <a:r>
              <a:rPr lang="en-US" dirty="0"/>
              <a:t>*Roach, P. (4th edition, 2009) English phonetics and phonology: a practical course, Cambridge: Cambridge University Press (The 3rd or earlier editions are still useful. Accompanying cassettes or CDs not essential)</a:t>
            </a:r>
          </a:p>
          <a:p>
            <a:r>
              <a:rPr lang="en-US" dirty="0"/>
              <a:t> *Roca, Iggy and Wyn Johnson (1999). A course in phonology. Oxford: Blackwell</a:t>
            </a:r>
          </a:p>
          <a:p>
            <a:r>
              <a:rPr lang="en-US" dirty="0"/>
              <a:t>Wells, J.C. (3rd edition, 2008) Longman Pronunciation Dictionary, Harlow: Pearson Longman (not a textbook, but includes highly informative entries on phonetic topics). </a:t>
            </a:r>
          </a:p>
          <a:p>
            <a:r>
              <a:rPr lang="en-US" dirty="0"/>
              <a:t>Don’t forget to look at the list of links on Moodle for further resources, exercises, and other useful information!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55578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424</Words>
  <Application>Microsoft Office PowerPoint</Application>
  <PresentationFormat>Widescreen</PresentationFormat>
  <Paragraphs>39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Century Gothic</vt:lpstr>
      <vt:lpstr>Wingdings 3</vt:lpstr>
      <vt:lpstr>Ion</vt:lpstr>
      <vt:lpstr>Phonology  session 3</vt:lpstr>
      <vt:lpstr>Reading the following article</vt:lpstr>
      <vt:lpstr>Phonolgy</vt:lpstr>
      <vt:lpstr>Phoneme</vt:lpstr>
      <vt:lpstr>Distinguishing phonemes</vt:lpstr>
      <vt:lpstr>Phones</vt:lpstr>
      <vt:lpstr>Minimal pairs</vt:lpstr>
      <vt:lpstr>Syllables</vt:lpstr>
      <vt:lpstr>Syllables</vt:lpstr>
      <vt:lpstr>Syllables</vt:lpstr>
      <vt:lpstr>Consonant clusters</vt:lpstr>
      <vt:lpstr>Prosodies</vt:lpstr>
      <vt:lpstr>Co-articualtion</vt:lpstr>
      <vt:lpstr>Co-articualtion</vt:lpstr>
      <vt:lpstr>Normal speech</vt:lpstr>
      <vt:lpstr>Further questions</vt:lpstr>
      <vt:lpstr>Further reading</vt:lpstr>
      <vt:lpstr>Further Reading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Phonology  session 3</dc:title>
  <dc:creator>Jessica Clapham</dc:creator>
  <cp:lastModifiedBy>Jessica Clapham</cp:lastModifiedBy>
  <cp:revision>1</cp:revision>
  <dcterms:created xsi:type="dcterms:W3CDTF">2020-10-12T15:14:51Z</dcterms:created>
  <dcterms:modified xsi:type="dcterms:W3CDTF">2020-10-12T15:30:58Z</dcterms:modified>
</cp:coreProperties>
</file>