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30275213" cy="4280376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5" d="100"/>
          <a:sy n="25" d="100"/>
        </p:scale>
        <p:origin x="796" y="-4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DC91A9A-9184-13DA-C1D3-036AD0DFCBA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707A712-CF5A-E62A-A538-21863637B06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B8CF844-D682-454C-96B2-3B4F9C776999}" type="datetime1">
              <a:rPr lang="en-GB"/>
              <a:pPr lvl="0"/>
              <a:t>03/03/2026</a:t>
            </a:fld>
            <a:endParaRPr lang="en-GB"/>
          </a:p>
        </p:txBody>
      </p:sp>
      <p:sp>
        <p:nvSpPr>
          <p:cNvPr id="4" name="Slide Image Placeholder 3">
            <a:extLst>
              <a:ext uri="{FF2B5EF4-FFF2-40B4-BE49-F238E27FC236}">
                <a16:creationId xmlns:a16="http://schemas.microsoft.com/office/drawing/2014/main" id="{03475DCB-B9BD-4C06-98A9-CAA699B1A5E2}"/>
              </a:ext>
            </a:extLst>
          </p:cNvPr>
          <p:cNvSpPr>
            <a:spLocks noGrp="1" noRot="1" noChangeAspect="1"/>
          </p:cNvSpPr>
          <p:nvPr>
            <p:ph type="sldImg" idx="2"/>
          </p:nvPr>
        </p:nvSpPr>
        <p:spPr>
          <a:xfrm>
            <a:off x="2338385" y="1143000"/>
            <a:ext cx="2181228"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9C9479B-D3EA-929C-BA2F-A983F851E64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4E2183DA-6608-1FE4-EA78-6A874CA2311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FC14B59C-D3F0-5BE0-7709-5156D16BE2C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047BD3C-CAB7-473A-9A82-497C611F4C9B}" type="slidenum">
              <a:t>‹#›</a:t>
            </a:fld>
            <a:endParaRPr lang="en-GB"/>
          </a:p>
        </p:txBody>
      </p:sp>
    </p:spTree>
    <p:extLst>
      <p:ext uri="{BB962C8B-B14F-4D97-AF65-F5344CB8AC3E}">
        <p14:creationId xmlns:p14="http://schemas.microsoft.com/office/powerpoint/2010/main" val="349460934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8D09822-51DD-4DA9-CD63-CBDF0C988234}"/>
              </a:ext>
            </a:extLst>
          </p:cNvPr>
          <p:cNvGrpSpPr/>
          <p:nvPr/>
        </p:nvGrpSpPr>
        <p:grpSpPr>
          <a:xfrm>
            <a:off x="-28035" y="-52852"/>
            <a:ext cx="30365659" cy="42909463"/>
            <a:chOff x="-28035" y="-52852"/>
            <a:chExt cx="30365659" cy="42909463"/>
          </a:xfrm>
        </p:grpSpPr>
        <p:cxnSp>
          <p:nvCxnSpPr>
            <p:cNvPr id="3" name="Straight Connector 27">
              <a:extLst>
                <a:ext uri="{FF2B5EF4-FFF2-40B4-BE49-F238E27FC236}">
                  <a16:creationId xmlns:a16="http://schemas.microsoft.com/office/drawing/2014/main" id="{67D2D0AF-83E8-4B25-243E-FAB1C629F358}"/>
                </a:ext>
              </a:extLst>
            </p:cNvPr>
            <p:cNvCxnSpPr/>
            <p:nvPr/>
          </p:nvCxnSpPr>
          <p:spPr>
            <a:xfrm flipV="1">
              <a:off x="16987860" y="26061771"/>
              <a:ext cx="13318163" cy="16741997"/>
            </a:xfrm>
            <a:prstGeom prst="straightConnector1">
              <a:avLst/>
            </a:prstGeom>
            <a:noFill/>
            <a:ln w="9528" cap="rnd">
              <a:solidFill>
                <a:srgbClr val="F496CB">
                  <a:alpha val="70000"/>
                </a:srgbClr>
              </a:solidFill>
              <a:prstDash val="solid"/>
              <a:miter/>
            </a:ln>
          </p:spPr>
        </p:cxnSp>
        <p:cxnSp>
          <p:nvCxnSpPr>
            <p:cNvPr id="4" name="Straight Connector 28">
              <a:extLst>
                <a:ext uri="{FF2B5EF4-FFF2-40B4-BE49-F238E27FC236}">
                  <a16:creationId xmlns:a16="http://schemas.microsoft.com/office/drawing/2014/main" id="{904268E9-39D1-58E2-3899-06A49CFE5F52}"/>
                </a:ext>
              </a:extLst>
            </p:cNvPr>
            <p:cNvCxnSpPr/>
            <p:nvPr/>
          </p:nvCxnSpPr>
          <p:spPr>
            <a:xfrm>
              <a:off x="23317958" y="0"/>
              <a:ext cx="4036702" cy="42803768"/>
            </a:xfrm>
            <a:prstGeom prst="straightConnector1">
              <a:avLst/>
            </a:prstGeom>
            <a:noFill/>
            <a:ln w="9528" cap="rnd">
              <a:solidFill>
                <a:srgbClr val="F496CB">
                  <a:alpha val="70000"/>
                </a:srgbClr>
              </a:solidFill>
              <a:prstDash val="solid"/>
              <a:miter/>
            </a:ln>
          </p:spPr>
        </p:cxnSp>
        <p:sp>
          <p:nvSpPr>
            <p:cNvPr id="5" name="Freeform 29">
              <a:extLst>
                <a:ext uri="{FF2B5EF4-FFF2-40B4-BE49-F238E27FC236}">
                  <a16:creationId xmlns:a16="http://schemas.microsoft.com/office/drawing/2014/main" id="{4AE93173-A666-C68B-5A09-FE10107361ED}"/>
                </a:ext>
              </a:extLst>
            </p:cNvPr>
            <p:cNvSpPr/>
            <p:nvPr/>
          </p:nvSpPr>
          <p:spPr>
            <a:xfrm>
              <a:off x="22818632" y="9"/>
              <a:ext cx="7513981" cy="42856602"/>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 f4 0 f2"/>
                <a:gd name="f17" fmla="+- f3 0 f2"/>
                <a:gd name="f18" fmla="*/ f17 1 2269442"/>
                <a:gd name="f19" fmla="*/ f16 1 6866466"/>
                <a:gd name="f20" fmla="*/ f2 1 f18"/>
                <a:gd name="f21" fmla="*/ f3 1 f18"/>
                <a:gd name="f22" fmla="*/ f2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269442" h="6866466">
                  <a:moveTo>
                    <a:pt x="f5" y="f2"/>
                  </a:moveTo>
                  <a:lnTo>
                    <a:pt x="f2" y="f6"/>
                  </a:lnTo>
                  <a:lnTo>
                    <a:pt x="f7" y="f4"/>
                  </a:lnTo>
                  <a:cubicBezTo>
                    <a:pt x="f8" y="f9"/>
                    <a:pt x="f10" y="f11"/>
                    <a:pt x="f12" y="f13"/>
                  </a:cubicBez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30">
              <a:extLst>
                <a:ext uri="{FF2B5EF4-FFF2-40B4-BE49-F238E27FC236}">
                  <a16:creationId xmlns:a16="http://schemas.microsoft.com/office/drawing/2014/main" id="{BCE0FAFF-D217-4415-AF57-A8A454474386}"/>
                </a:ext>
              </a:extLst>
            </p:cNvPr>
            <p:cNvSpPr/>
            <p:nvPr/>
          </p:nvSpPr>
          <p:spPr>
            <a:xfrm>
              <a:off x="23855827" y="-52843"/>
              <a:ext cx="6450195" cy="42856611"/>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 f4 0 f2"/>
                <a:gd name="f14" fmla="+- f3 0 f2"/>
                <a:gd name="f15" fmla="*/ f14 1 1948147"/>
                <a:gd name="f16" fmla="*/ f13 1 6866467"/>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8147" h="6866467">
                  <a:moveTo>
                    <a:pt x="f2" y="f2"/>
                  </a:moveTo>
                  <a:lnTo>
                    <a:pt x="f5" y="f4"/>
                  </a:lnTo>
                  <a:lnTo>
                    <a:pt x="f6" y="f4"/>
                  </a:lnTo>
                  <a:cubicBezTo>
                    <a:pt x="f7" y="f8"/>
                    <a:pt x="f9" y="f10"/>
                    <a:pt x="f6" y="f2"/>
                  </a:cubicBez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31">
              <a:extLst>
                <a:ext uri="{FF2B5EF4-FFF2-40B4-BE49-F238E27FC236}">
                  <a16:creationId xmlns:a16="http://schemas.microsoft.com/office/drawing/2014/main" id="{A05CE3FA-7547-F84A-DF37-D1732CCD212A}"/>
                </a:ext>
              </a:extLst>
            </p:cNvPr>
            <p:cNvSpPr/>
            <p:nvPr/>
          </p:nvSpPr>
          <p:spPr>
            <a:xfrm>
              <a:off x="21977658" y="24466838"/>
              <a:ext cx="8322256" cy="18336920"/>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 f4 0 f2"/>
                <a:gd name="f13" fmla="+- f3 0 f2"/>
                <a:gd name="f14" fmla="*/ f13 1 3259667"/>
                <a:gd name="f15" fmla="*/ f12 1 3810000"/>
                <a:gd name="f16" fmla="*/ f2 1 f14"/>
                <a:gd name="f17" fmla="*/ f3 1 f14"/>
                <a:gd name="f18" fmla="*/ f2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3259667" h="3810000">
                  <a:moveTo>
                    <a:pt x="f2" y="f4"/>
                  </a:moveTo>
                  <a:lnTo>
                    <a:pt x="f5" y="f2"/>
                  </a:lnTo>
                  <a:cubicBezTo>
                    <a:pt x="f6" y="f7"/>
                    <a:pt x="f8" y="f9"/>
                    <a:pt x="f3" y="f4"/>
                  </a:cubicBezTo>
                  <a:lnTo>
                    <a:pt x="f2" y="f4"/>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32">
              <a:extLst>
                <a:ext uri="{FF2B5EF4-FFF2-40B4-BE49-F238E27FC236}">
                  <a16:creationId xmlns:a16="http://schemas.microsoft.com/office/drawing/2014/main" id="{4282E88E-B028-0493-3A9F-35FE7EFD8FFA}"/>
                </a:ext>
              </a:extLst>
            </p:cNvPr>
            <p:cNvSpPr/>
            <p:nvPr/>
          </p:nvSpPr>
          <p:spPr>
            <a:xfrm>
              <a:off x="23211093" y="-52843"/>
              <a:ext cx="7094930" cy="42856611"/>
            </a:xfrm>
            <a:custGeom>
              <a:avLst/>
              <a:gdLst>
                <a:gd name="f0" fmla="val w"/>
                <a:gd name="f1" fmla="val h"/>
                <a:gd name="f2" fmla="val 0"/>
                <a:gd name="f3" fmla="val 2853267"/>
                <a:gd name="f4" fmla="val 6866467"/>
                <a:gd name="f5" fmla="val 2472267"/>
                <a:gd name="f6" fmla="val 6858000"/>
                <a:gd name="f7" fmla="*/ f0 1 2853267"/>
                <a:gd name="f8" fmla="*/ f1 1 6866467"/>
                <a:gd name="f9" fmla="+- f4 0 f2"/>
                <a:gd name="f10" fmla="+- f3 0 f2"/>
                <a:gd name="f11" fmla="*/ f10 1 2853267"/>
                <a:gd name="f12" fmla="*/ f9 1 6866467"/>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2853267" h="6866467">
                  <a:moveTo>
                    <a:pt x="f2" y="f2"/>
                  </a:moveTo>
                  <a:lnTo>
                    <a:pt x="f5" y="f4"/>
                  </a:lnTo>
                  <a:lnTo>
                    <a:pt x="f3" y="f6"/>
                  </a:lnTo>
                  <a:lnTo>
                    <a:pt x="f3" y="f2"/>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33">
              <a:extLst>
                <a:ext uri="{FF2B5EF4-FFF2-40B4-BE49-F238E27FC236}">
                  <a16:creationId xmlns:a16="http://schemas.microsoft.com/office/drawing/2014/main" id="{0AD8DEEB-A4F3-8586-77D5-E8F5FE301E13}"/>
                </a:ext>
              </a:extLst>
            </p:cNvPr>
            <p:cNvSpPr/>
            <p:nvPr/>
          </p:nvSpPr>
          <p:spPr>
            <a:xfrm>
              <a:off x="27466792" y="-52843"/>
              <a:ext cx="2839230" cy="42856611"/>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 f4 0 f2"/>
                <a:gd name="f14" fmla="+- f3 0 f2"/>
                <a:gd name="f15" fmla="*/ f14 1 1286933"/>
                <a:gd name="f16" fmla="*/ f13 1 6866467"/>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286933" h="6866467">
                  <a:moveTo>
                    <a:pt x="f5" y="f2"/>
                  </a:moveTo>
                  <a:lnTo>
                    <a:pt x="f2" y="f4"/>
                  </a:lnTo>
                  <a:lnTo>
                    <a:pt x="f3" y="f4"/>
                  </a:lnTo>
                  <a:cubicBezTo>
                    <a:pt x="f6" y="f7"/>
                    <a:pt x="f8" y="f9"/>
                    <a:pt x="f10" y="f2"/>
                  </a:cubicBezTo>
                  <a:lnTo>
                    <a:pt x="f5" y="f2"/>
                  </a:lnTo>
                  <a:close/>
                </a:path>
              </a:pathLst>
            </a:custGeom>
            <a:solidFill>
              <a:srgbClr val="EB3D9F">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34">
              <a:extLst>
                <a:ext uri="{FF2B5EF4-FFF2-40B4-BE49-F238E27FC236}">
                  <a16:creationId xmlns:a16="http://schemas.microsoft.com/office/drawing/2014/main" id="{67253D55-D7F9-5D47-4FFE-A4513A03AB38}"/>
                </a:ext>
              </a:extLst>
            </p:cNvPr>
            <p:cNvSpPr/>
            <p:nvPr/>
          </p:nvSpPr>
          <p:spPr>
            <a:xfrm>
              <a:off x="26799271" y="-52852"/>
              <a:ext cx="3532007" cy="42856611"/>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 f4 0 f2"/>
                <a:gd name="f15" fmla="+- f3 0 f2"/>
                <a:gd name="f16" fmla="*/ f15 1 1270244"/>
                <a:gd name="f17" fmla="*/ f14 1 6866467"/>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270244" h="6866467">
                  <a:moveTo>
                    <a:pt x="f2" y="f2"/>
                  </a:moveTo>
                  <a:lnTo>
                    <a:pt x="f5" y="f4"/>
                  </a:lnTo>
                  <a:lnTo>
                    <a:pt x="f6" y="f4"/>
                  </a:lnTo>
                  <a:cubicBezTo>
                    <a:pt x="f7" y="f8"/>
                    <a:pt x="f9" y="f10"/>
                    <a:pt x="f11" y="f2"/>
                  </a:cubicBez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35">
              <a:extLst>
                <a:ext uri="{FF2B5EF4-FFF2-40B4-BE49-F238E27FC236}">
                  <a16:creationId xmlns:a16="http://schemas.microsoft.com/office/drawing/2014/main" id="{5EFC438B-27B1-10BA-C383-EA5CCA07FFD2}"/>
                </a:ext>
              </a:extLst>
            </p:cNvPr>
            <p:cNvSpPr/>
            <p:nvPr/>
          </p:nvSpPr>
          <p:spPr>
            <a:xfrm>
              <a:off x="26715174" y="30543922"/>
              <a:ext cx="3622450" cy="1225984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 f4 0 f2"/>
                <a:gd name="f14" fmla="+- f3 0 f2"/>
                <a:gd name="f15" fmla="*/ f14 1 1820333"/>
                <a:gd name="f16" fmla="*/ f13 1 3268133"/>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820333" h="3268133">
                  <a:moveTo>
                    <a:pt x="f2" y="f4"/>
                  </a:moveTo>
                  <a:lnTo>
                    <a:pt x="f5" y="f2"/>
                  </a:lnTo>
                  <a:cubicBezTo>
                    <a:pt x="f6" y="f7"/>
                    <a:pt x="f8" y="f9"/>
                    <a:pt x="f3" y="f10"/>
                  </a:cubicBezTo>
                  <a:lnTo>
                    <a:pt x="f2" y="f4"/>
                  </a:lnTo>
                  <a:close/>
                </a:path>
              </a:pathLst>
            </a:custGeom>
            <a:solidFill>
              <a:srgbClr val="B2136D">
                <a:alpha val="7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17">
              <a:extLst>
                <a:ext uri="{FF2B5EF4-FFF2-40B4-BE49-F238E27FC236}">
                  <a16:creationId xmlns:a16="http://schemas.microsoft.com/office/drawing/2014/main" id="{239D0DFA-2B08-8290-1591-9C04C086E8AC}"/>
                </a:ext>
              </a:extLst>
            </p:cNvPr>
            <p:cNvSpPr/>
            <p:nvPr/>
          </p:nvSpPr>
          <p:spPr>
            <a:xfrm>
              <a:off x="-28035" y="-52852"/>
              <a:ext cx="2859328" cy="35564115"/>
            </a:xfrm>
            <a:custGeom>
              <a:avLst/>
              <a:gdLst>
                <a:gd name="f0" fmla="val w"/>
                <a:gd name="f1" fmla="val h"/>
                <a:gd name="f2" fmla="val 0"/>
                <a:gd name="f3" fmla="val 863600"/>
                <a:gd name="f4" fmla="val 5698067"/>
                <a:gd name="f5" fmla="val 8467"/>
                <a:gd name="f6" fmla="val 16934"/>
                <a:gd name="f7" fmla="*/ f0 1 863600"/>
                <a:gd name="f8" fmla="*/ f1 1 5698067"/>
                <a:gd name="f9" fmla="+- f4 0 f2"/>
                <a:gd name="f10" fmla="+- f3 0 f2"/>
                <a:gd name="f11" fmla="*/ f10 1 863600"/>
                <a:gd name="f12" fmla="*/ f9 1 5698067"/>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863600" h="5698067">
                  <a:moveTo>
                    <a:pt x="f2" y="f5"/>
                  </a:moveTo>
                  <a:lnTo>
                    <a:pt x="f3" y="f2"/>
                  </a:lnTo>
                  <a:lnTo>
                    <a:pt x="f3" y="f6"/>
                  </a:lnTo>
                  <a:lnTo>
                    <a:pt x="f2" y="f4"/>
                  </a:lnTo>
                  <a:lnTo>
                    <a:pt x="f2" y="f5"/>
                  </a:lnTo>
                  <a:close/>
                </a:path>
              </a:pathLst>
            </a:custGeom>
            <a:solidFill>
              <a:srgbClr val="EB3D9F">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C61B04DF-66AF-5219-69C3-29EB29E25B36}"/>
              </a:ext>
            </a:extLst>
          </p:cNvPr>
          <p:cNvSpPr txBox="1">
            <a:spLocks noGrp="1"/>
          </p:cNvSpPr>
          <p:nvPr>
            <p:ph type="ctrTitle"/>
          </p:nvPr>
        </p:nvSpPr>
        <p:spPr>
          <a:xfrm>
            <a:off x="3743334" y="15007745"/>
            <a:ext cx="19291901" cy="10275286"/>
          </a:xfrm>
        </p:spPr>
        <p:txBody>
          <a:bodyPr anchor="b">
            <a:noAutofit/>
          </a:bodyPr>
          <a:lstStyle>
            <a:lvl1pPr algn="r">
              <a:defRPr sz="17879"/>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195156B5-99DB-B0FB-3CD0-C18B14D94320}"/>
              </a:ext>
            </a:extLst>
          </p:cNvPr>
          <p:cNvSpPr txBox="1">
            <a:spLocks noGrp="1"/>
          </p:cNvSpPr>
          <p:nvPr>
            <p:ph type="subTitle" idx="1"/>
          </p:nvPr>
        </p:nvSpPr>
        <p:spPr>
          <a:xfrm>
            <a:off x="3743334" y="25283022"/>
            <a:ext cx="19291901" cy="6846222"/>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0B571293-E57B-EF67-0437-665A9B85ACDF}"/>
              </a:ext>
            </a:extLst>
          </p:cNvPr>
          <p:cNvSpPr txBox="1">
            <a:spLocks noGrp="1"/>
          </p:cNvSpPr>
          <p:nvPr>
            <p:ph type="dt" sz="half" idx="7"/>
          </p:nvPr>
        </p:nvSpPr>
        <p:spPr/>
        <p:txBody>
          <a:bodyPr/>
          <a:lstStyle>
            <a:lvl1pPr>
              <a:defRPr/>
            </a:lvl1pPr>
          </a:lstStyle>
          <a:p>
            <a:pPr lvl="0"/>
            <a:fld id="{17F1634E-F8EB-483C-ABFA-BEF3BF90C963}" type="datetime1">
              <a:rPr lang="en-GB"/>
              <a:pPr lvl="0"/>
              <a:t>03/03/2026</a:t>
            </a:fld>
            <a:endParaRPr lang="en-GB"/>
          </a:p>
        </p:txBody>
      </p:sp>
      <p:sp>
        <p:nvSpPr>
          <p:cNvPr id="16" name="Footer Placeholder 4">
            <a:extLst>
              <a:ext uri="{FF2B5EF4-FFF2-40B4-BE49-F238E27FC236}">
                <a16:creationId xmlns:a16="http://schemas.microsoft.com/office/drawing/2014/main" id="{8B40F41C-2FD2-C0EF-7DB2-DCC4A1B21737}"/>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ABF70B20-8E36-6D3E-855C-B95D0C3968D3}"/>
              </a:ext>
            </a:extLst>
          </p:cNvPr>
          <p:cNvSpPr txBox="1">
            <a:spLocks noGrp="1"/>
          </p:cNvSpPr>
          <p:nvPr>
            <p:ph type="sldNum" sz="quarter" idx="8"/>
          </p:nvPr>
        </p:nvSpPr>
        <p:spPr/>
        <p:txBody>
          <a:bodyPr/>
          <a:lstStyle>
            <a:lvl1pPr>
              <a:defRPr/>
            </a:lvl1pPr>
          </a:lstStyle>
          <a:p>
            <a:pPr lvl="0"/>
            <a:fld id="{F1404759-B716-4C81-81BC-EAC60C17E613}" type="slidenum">
              <a:t>‹#›</a:t>
            </a:fld>
            <a:endParaRPr lang="en-GB"/>
          </a:p>
        </p:txBody>
      </p:sp>
    </p:spTree>
    <p:extLst>
      <p:ext uri="{BB962C8B-B14F-4D97-AF65-F5344CB8AC3E}">
        <p14:creationId xmlns:p14="http://schemas.microsoft.com/office/powerpoint/2010/main" val="383294117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56A0-AF67-7C5E-1EEA-C7F349D8F3C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6D83902-FC21-CF0D-E9B6-8989253406F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6C33FB-3C79-0A5A-79FC-66E46C355AA8}"/>
              </a:ext>
            </a:extLst>
          </p:cNvPr>
          <p:cNvSpPr txBox="1">
            <a:spLocks noGrp="1"/>
          </p:cNvSpPr>
          <p:nvPr>
            <p:ph type="dt" sz="half" idx="7"/>
          </p:nvPr>
        </p:nvSpPr>
        <p:spPr/>
        <p:txBody>
          <a:bodyPr/>
          <a:lstStyle>
            <a:lvl1pPr>
              <a:defRPr/>
            </a:lvl1pPr>
          </a:lstStyle>
          <a:p>
            <a:pPr lvl="0"/>
            <a:fld id="{B63FD3BF-3E02-452D-B91D-E56283BC7A13}" type="datetime1">
              <a:rPr lang="en-GB"/>
              <a:pPr lvl="0"/>
              <a:t>03/03/2026</a:t>
            </a:fld>
            <a:endParaRPr lang="en-GB"/>
          </a:p>
        </p:txBody>
      </p:sp>
      <p:sp>
        <p:nvSpPr>
          <p:cNvPr id="5" name="Footer Placeholder 4">
            <a:extLst>
              <a:ext uri="{FF2B5EF4-FFF2-40B4-BE49-F238E27FC236}">
                <a16:creationId xmlns:a16="http://schemas.microsoft.com/office/drawing/2014/main" id="{0EE555DE-80AC-F915-F2D9-DF08BAAEED9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EC8C24-F169-C989-F00A-B19F3998CB6A}"/>
              </a:ext>
            </a:extLst>
          </p:cNvPr>
          <p:cNvSpPr txBox="1">
            <a:spLocks noGrp="1"/>
          </p:cNvSpPr>
          <p:nvPr>
            <p:ph type="sldNum" sz="quarter" idx="8"/>
          </p:nvPr>
        </p:nvSpPr>
        <p:spPr/>
        <p:txBody>
          <a:bodyPr/>
          <a:lstStyle>
            <a:lvl1pPr>
              <a:defRPr/>
            </a:lvl1pPr>
          </a:lstStyle>
          <a:p>
            <a:pPr lvl="0"/>
            <a:fld id="{B8FD362C-E85E-4D46-A98C-7AF0F538ACDF}" type="slidenum">
              <a:t>‹#›</a:t>
            </a:fld>
            <a:endParaRPr lang="en-GB"/>
          </a:p>
        </p:txBody>
      </p:sp>
    </p:spTree>
    <p:extLst>
      <p:ext uri="{BB962C8B-B14F-4D97-AF65-F5344CB8AC3E}">
        <p14:creationId xmlns:p14="http://schemas.microsoft.com/office/powerpoint/2010/main" val="1812015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7F2F1-F900-2FD8-F77C-643724143546}"/>
              </a:ext>
            </a:extLst>
          </p:cNvPr>
          <p:cNvSpPr txBox="1">
            <a:spLocks noGrp="1"/>
          </p:cNvSpPr>
          <p:nvPr>
            <p:ph type="title"/>
          </p:nvPr>
        </p:nvSpPr>
        <p:spPr>
          <a:xfrm>
            <a:off x="2018345" y="16857293"/>
            <a:ext cx="21016889" cy="11400483"/>
          </a:xfrm>
        </p:spPr>
        <p:txBody>
          <a:bodyPr anchor="b"/>
          <a:lstStyle>
            <a:lvl1pPr>
              <a:defRPr sz="13244"/>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3803439-AC6D-5E0D-B4B4-5AA13822E9C3}"/>
              </a:ext>
            </a:extLst>
          </p:cNvPr>
          <p:cNvSpPr txBox="1">
            <a:spLocks noGrp="1"/>
          </p:cNvSpPr>
          <p:nvPr>
            <p:ph type="body" idx="1"/>
          </p:nvPr>
        </p:nvSpPr>
        <p:spPr>
          <a:xfrm>
            <a:off x="2018345" y="28257776"/>
            <a:ext cx="21016889" cy="5370134"/>
          </a:xfrm>
        </p:spPr>
        <p:txBody>
          <a:bodyPr/>
          <a:lstStyle>
            <a:lvl1pPr marL="0" indent="0">
              <a:buNone/>
              <a:defRPr sz="6622">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776AED72-9995-8E5B-41BE-99DFD242E417}"/>
              </a:ext>
            </a:extLst>
          </p:cNvPr>
          <p:cNvSpPr txBox="1">
            <a:spLocks noGrp="1"/>
          </p:cNvSpPr>
          <p:nvPr>
            <p:ph type="dt" sz="half" idx="7"/>
          </p:nvPr>
        </p:nvSpPr>
        <p:spPr/>
        <p:txBody>
          <a:bodyPr/>
          <a:lstStyle>
            <a:lvl1pPr>
              <a:defRPr/>
            </a:lvl1pPr>
          </a:lstStyle>
          <a:p>
            <a:pPr lvl="0"/>
            <a:fld id="{5B264077-1EAE-40F2-AA58-017D689695C9}" type="datetime1">
              <a:rPr lang="en-GB"/>
              <a:pPr lvl="0"/>
              <a:t>03/03/2026</a:t>
            </a:fld>
            <a:endParaRPr lang="en-GB"/>
          </a:p>
        </p:txBody>
      </p:sp>
      <p:sp>
        <p:nvSpPr>
          <p:cNvPr id="5" name="Footer Placeholder 4">
            <a:extLst>
              <a:ext uri="{FF2B5EF4-FFF2-40B4-BE49-F238E27FC236}">
                <a16:creationId xmlns:a16="http://schemas.microsoft.com/office/drawing/2014/main" id="{EB45DECC-A03C-D546-C7B9-B9414E92DFB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11EE4CE-8879-96D3-C945-6943350AABDC}"/>
              </a:ext>
            </a:extLst>
          </p:cNvPr>
          <p:cNvSpPr txBox="1">
            <a:spLocks noGrp="1"/>
          </p:cNvSpPr>
          <p:nvPr>
            <p:ph type="sldNum" sz="quarter" idx="8"/>
          </p:nvPr>
        </p:nvSpPr>
        <p:spPr/>
        <p:txBody>
          <a:bodyPr/>
          <a:lstStyle>
            <a:lvl1pPr>
              <a:defRPr/>
            </a:lvl1pPr>
          </a:lstStyle>
          <a:p>
            <a:pPr lvl="0"/>
            <a:fld id="{AB012133-766F-4B69-9FC8-F2DE498569FE}" type="slidenum">
              <a:t>‹#›</a:t>
            </a:fld>
            <a:endParaRPr lang="en-GB"/>
          </a:p>
        </p:txBody>
      </p:sp>
    </p:spTree>
    <p:extLst>
      <p:ext uri="{BB962C8B-B14F-4D97-AF65-F5344CB8AC3E}">
        <p14:creationId xmlns:p14="http://schemas.microsoft.com/office/powerpoint/2010/main" val="380088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74EC-46F2-18DA-7119-3AF068FA43B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C161148-84FF-831A-AD74-B20C1229B4C8}"/>
              </a:ext>
            </a:extLst>
          </p:cNvPr>
          <p:cNvSpPr txBox="1">
            <a:spLocks noGrp="1"/>
          </p:cNvSpPr>
          <p:nvPr>
            <p:ph idx="1"/>
          </p:nvPr>
        </p:nvSpPr>
        <p:spPr>
          <a:xfrm>
            <a:off x="2018345" y="13485178"/>
            <a:ext cx="10224537" cy="2422158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A3BE5A1-FDBE-EAEA-C220-686A2D9D3578}"/>
              </a:ext>
            </a:extLst>
          </p:cNvPr>
          <p:cNvSpPr txBox="1">
            <a:spLocks noGrp="1"/>
          </p:cNvSpPr>
          <p:nvPr>
            <p:ph idx="2"/>
          </p:nvPr>
        </p:nvSpPr>
        <p:spPr>
          <a:xfrm>
            <a:off x="12810689" y="13485187"/>
            <a:ext cx="10224537" cy="2422159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D6386C5-B9BF-9C40-0ABA-9423AFC9BCDC}"/>
              </a:ext>
            </a:extLst>
          </p:cNvPr>
          <p:cNvSpPr txBox="1">
            <a:spLocks noGrp="1"/>
          </p:cNvSpPr>
          <p:nvPr>
            <p:ph type="dt" sz="half" idx="7"/>
          </p:nvPr>
        </p:nvSpPr>
        <p:spPr/>
        <p:txBody>
          <a:bodyPr/>
          <a:lstStyle>
            <a:lvl1pPr>
              <a:defRPr/>
            </a:lvl1pPr>
          </a:lstStyle>
          <a:p>
            <a:pPr lvl="0"/>
            <a:fld id="{A008AA9F-7568-44AB-9FA5-1EF734FCA1B2}" type="datetime1">
              <a:rPr lang="en-GB"/>
              <a:pPr lvl="0"/>
              <a:t>03/03/2026</a:t>
            </a:fld>
            <a:endParaRPr lang="en-GB"/>
          </a:p>
        </p:txBody>
      </p:sp>
      <p:sp>
        <p:nvSpPr>
          <p:cNvPr id="6" name="Footer Placeholder 5">
            <a:extLst>
              <a:ext uri="{FF2B5EF4-FFF2-40B4-BE49-F238E27FC236}">
                <a16:creationId xmlns:a16="http://schemas.microsoft.com/office/drawing/2014/main" id="{CF6A74E4-2A53-DC8A-739A-00FD1D5AC1F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54A983E-DAF8-5810-C17E-D62CDD7C3D8A}"/>
              </a:ext>
            </a:extLst>
          </p:cNvPr>
          <p:cNvSpPr txBox="1">
            <a:spLocks noGrp="1"/>
          </p:cNvSpPr>
          <p:nvPr>
            <p:ph type="sldNum" sz="quarter" idx="8"/>
          </p:nvPr>
        </p:nvSpPr>
        <p:spPr/>
        <p:txBody>
          <a:bodyPr/>
          <a:lstStyle>
            <a:lvl1pPr>
              <a:defRPr/>
            </a:lvl1pPr>
          </a:lstStyle>
          <a:p>
            <a:pPr lvl="0"/>
            <a:fld id="{EDAFB6D7-4424-425C-9E68-C8C40DBA55FB}" type="slidenum">
              <a:t>‹#›</a:t>
            </a:fld>
            <a:endParaRPr lang="en-GB"/>
          </a:p>
        </p:txBody>
      </p:sp>
    </p:spTree>
    <p:extLst>
      <p:ext uri="{BB962C8B-B14F-4D97-AF65-F5344CB8AC3E}">
        <p14:creationId xmlns:p14="http://schemas.microsoft.com/office/powerpoint/2010/main" val="930505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1211D-FC09-9309-9D7D-55534324DF24}"/>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EE81BD3-FE37-E599-4796-59B9F9BBE9AE}"/>
              </a:ext>
            </a:extLst>
          </p:cNvPr>
          <p:cNvSpPr txBox="1">
            <a:spLocks noGrp="1"/>
          </p:cNvSpPr>
          <p:nvPr>
            <p:ph type="body" idx="1"/>
          </p:nvPr>
        </p:nvSpPr>
        <p:spPr>
          <a:xfrm>
            <a:off x="2018345" y="13487637"/>
            <a:ext cx="10233022" cy="3596700"/>
          </a:xfrm>
        </p:spPr>
        <p:txBody>
          <a:bodyPr anchor="b">
            <a:noAutofit/>
          </a:bodyPr>
          <a:lstStyle>
            <a:lvl1pPr marL="0" indent="0">
              <a:buNone/>
              <a:defRPr sz="7946"/>
            </a:lvl1pPr>
          </a:lstStyle>
          <a:p>
            <a:pPr lvl="0"/>
            <a:r>
              <a:rPr lang="en-GB"/>
              <a:t>Click to edit Master text styles</a:t>
            </a:r>
          </a:p>
        </p:txBody>
      </p:sp>
      <p:sp>
        <p:nvSpPr>
          <p:cNvPr id="4" name="Content Placeholder 3">
            <a:extLst>
              <a:ext uri="{FF2B5EF4-FFF2-40B4-BE49-F238E27FC236}">
                <a16:creationId xmlns:a16="http://schemas.microsoft.com/office/drawing/2014/main" id="{19892BD7-F930-6384-A35B-FB97EA3B56B3}"/>
              </a:ext>
            </a:extLst>
          </p:cNvPr>
          <p:cNvSpPr txBox="1">
            <a:spLocks noGrp="1"/>
          </p:cNvSpPr>
          <p:nvPr>
            <p:ph idx="2"/>
          </p:nvPr>
        </p:nvSpPr>
        <p:spPr>
          <a:xfrm>
            <a:off x="2018345" y="17084347"/>
            <a:ext cx="10233022" cy="2062243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6F31B38-CBB2-4B27-3575-9CC4D7AE98FB}"/>
              </a:ext>
            </a:extLst>
          </p:cNvPr>
          <p:cNvSpPr txBox="1">
            <a:spLocks noGrp="1"/>
          </p:cNvSpPr>
          <p:nvPr>
            <p:ph type="body" idx="3"/>
          </p:nvPr>
        </p:nvSpPr>
        <p:spPr>
          <a:xfrm>
            <a:off x="12802203" y="13487637"/>
            <a:ext cx="10233022" cy="3596700"/>
          </a:xfrm>
        </p:spPr>
        <p:txBody>
          <a:bodyPr anchor="b">
            <a:noAutofit/>
          </a:bodyPr>
          <a:lstStyle>
            <a:lvl1pPr marL="0" indent="0">
              <a:buNone/>
              <a:defRPr sz="7946"/>
            </a:lvl1pPr>
          </a:lstStyle>
          <a:p>
            <a:pPr lvl="0"/>
            <a:r>
              <a:rPr lang="en-GB"/>
              <a:t>Click to edit Master text styles</a:t>
            </a:r>
          </a:p>
        </p:txBody>
      </p:sp>
      <p:sp>
        <p:nvSpPr>
          <p:cNvPr id="6" name="Content Placeholder 5">
            <a:extLst>
              <a:ext uri="{FF2B5EF4-FFF2-40B4-BE49-F238E27FC236}">
                <a16:creationId xmlns:a16="http://schemas.microsoft.com/office/drawing/2014/main" id="{68DE9C52-5C34-DA53-D31D-04BE57A7220E}"/>
              </a:ext>
            </a:extLst>
          </p:cNvPr>
          <p:cNvSpPr txBox="1">
            <a:spLocks noGrp="1"/>
          </p:cNvSpPr>
          <p:nvPr>
            <p:ph idx="4"/>
          </p:nvPr>
        </p:nvSpPr>
        <p:spPr>
          <a:xfrm>
            <a:off x="12802203" y="17084347"/>
            <a:ext cx="10233022" cy="2062243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155C137-6213-EB9D-B380-1174F8A5D8CC}"/>
              </a:ext>
            </a:extLst>
          </p:cNvPr>
          <p:cNvSpPr txBox="1">
            <a:spLocks noGrp="1"/>
          </p:cNvSpPr>
          <p:nvPr>
            <p:ph type="dt" sz="half" idx="7"/>
          </p:nvPr>
        </p:nvSpPr>
        <p:spPr/>
        <p:txBody>
          <a:bodyPr/>
          <a:lstStyle>
            <a:lvl1pPr>
              <a:defRPr/>
            </a:lvl1pPr>
          </a:lstStyle>
          <a:p>
            <a:pPr lvl="0"/>
            <a:fld id="{417BA306-B697-40C7-9AB9-C7213BC63729}" type="datetime1">
              <a:rPr lang="en-GB"/>
              <a:pPr lvl="0"/>
              <a:t>03/03/2026</a:t>
            </a:fld>
            <a:endParaRPr lang="en-GB"/>
          </a:p>
        </p:txBody>
      </p:sp>
      <p:sp>
        <p:nvSpPr>
          <p:cNvPr id="8" name="Footer Placeholder 7">
            <a:extLst>
              <a:ext uri="{FF2B5EF4-FFF2-40B4-BE49-F238E27FC236}">
                <a16:creationId xmlns:a16="http://schemas.microsoft.com/office/drawing/2014/main" id="{7BFC789C-CA59-F7B4-6E62-476AAB91A26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FA2B319-2D9A-A0BB-0988-947FD2BADE7D}"/>
              </a:ext>
            </a:extLst>
          </p:cNvPr>
          <p:cNvSpPr txBox="1">
            <a:spLocks noGrp="1"/>
          </p:cNvSpPr>
          <p:nvPr>
            <p:ph type="sldNum" sz="quarter" idx="8"/>
          </p:nvPr>
        </p:nvSpPr>
        <p:spPr/>
        <p:txBody>
          <a:bodyPr/>
          <a:lstStyle>
            <a:lvl1pPr>
              <a:defRPr/>
            </a:lvl1pPr>
          </a:lstStyle>
          <a:p>
            <a:pPr lvl="0"/>
            <a:fld id="{E9584E4D-6E6D-4619-A620-2524467E02AA}" type="slidenum">
              <a:t>‹#›</a:t>
            </a:fld>
            <a:endParaRPr lang="en-GB"/>
          </a:p>
        </p:txBody>
      </p:sp>
    </p:spTree>
    <p:extLst>
      <p:ext uri="{BB962C8B-B14F-4D97-AF65-F5344CB8AC3E}">
        <p14:creationId xmlns:p14="http://schemas.microsoft.com/office/powerpoint/2010/main" val="2111262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CFCB1-83D9-3932-BC5D-56A998E547FC}"/>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A1F9455B-6397-85A2-6DDE-DEBA2217E34C}"/>
              </a:ext>
            </a:extLst>
          </p:cNvPr>
          <p:cNvSpPr txBox="1">
            <a:spLocks noGrp="1"/>
          </p:cNvSpPr>
          <p:nvPr>
            <p:ph type="dt" sz="half" idx="7"/>
          </p:nvPr>
        </p:nvSpPr>
        <p:spPr/>
        <p:txBody>
          <a:bodyPr/>
          <a:lstStyle>
            <a:lvl1pPr>
              <a:defRPr/>
            </a:lvl1pPr>
          </a:lstStyle>
          <a:p>
            <a:pPr lvl="0"/>
            <a:fld id="{C3669333-6976-48D5-8127-3E3E650E6B02}" type="datetime1">
              <a:rPr lang="en-GB"/>
              <a:pPr lvl="0"/>
              <a:t>03/03/2026</a:t>
            </a:fld>
            <a:endParaRPr lang="en-GB"/>
          </a:p>
        </p:txBody>
      </p:sp>
      <p:sp>
        <p:nvSpPr>
          <p:cNvPr id="4" name="Footer Placeholder 3">
            <a:extLst>
              <a:ext uri="{FF2B5EF4-FFF2-40B4-BE49-F238E27FC236}">
                <a16:creationId xmlns:a16="http://schemas.microsoft.com/office/drawing/2014/main" id="{69880580-13D1-58C7-4EB9-9ED9444E47A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4E22D15-D301-E429-5F3E-6004627EF9DD}"/>
              </a:ext>
            </a:extLst>
          </p:cNvPr>
          <p:cNvSpPr txBox="1">
            <a:spLocks noGrp="1"/>
          </p:cNvSpPr>
          <p:nvPr>
            <p:ph type="sldNum" sz="quarter" idx="8"/>
          </p:nvPr>
        </p:nvSpPr>
        <p:spPr/>
        <p:txBody>
          <a:bodyPr/>
          <a:lstStyle>
            <a:lvl1pPr>
              <a:defRPr/>
            </a:lvl1pPr>
          </a:lstStyle>
          <a:p>
            <a:pPr lvl="0"/>
            <a:fld id="{5946B8A7-096D-4275-B483-C75E68DD2FD5}" type="slidenum">
              <a:t>‹#›</a:t>
            </a:fld>
            <a:endParaRPr lang="en-GB"/>
          </a:p>
        </p:txBody>
      </p:sp>
    </p:spTree>
    <p:extLst>
      <p:ext uri="{BB962C8B-B14F-4D97-AF65-F5344CB8AC3E}">
        <p14:creationId xmlns:p14="http://schemas.microsoft.com/office/powerpoint/2010/main" val="1763829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8E0C82-87DC-E4EF-7213-AE86A066778D}"/>
              </a:ext>
            </a:extLst>
          </p:cNvPr>
          <p:cNvSpPr txBox="1">
            <a:spLocks noGrp="1"/>
          </p:cNvSpPr>
          <p:nvPr>
            <p:ph type="dt" sz="half" idx="7"/>
          </p:nvPr>
        </p:nvSpPr>
        <p:spPr/>
        <p:txBody>
          <a:bodyPr/>
          <a:lstStyle>
            <a:lvl1pPr>
              <a:defRPr/>
            </a:lvl1pPr>
          </a:lstStyle>
          <a:p>
            <a:pPr lvl="0"/>
            <a:fld id="{670EE46C-58CC-40CF-B94A-63A74ED72168}" type="datetime1">
              <a:rPr lang="en-GB"/>
              <a:pPr lvl="0"/>
              <a:t>03/03/2026</a:t>
            </a:fld>
            <a:endParaRPr lang="en-GB"/>
          </a:p>
        </p:txBody>
      </p:sp>
      <p:sp>
        <p:nvSpPr>
          <p:cNvPr id="3" name="Footer Placeholder 2">
            <a:extLst>
              <a:ext uri="{FF2B5EF4-FFF2-40B4-BE49-F238E27FC236}">
                <a16:creationId xmlns:a16="http://schemas.microsoft.com/office/drawing/2014/main" id="{E0E2F160-B5C7-5181-7B77-7A334ECB417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B01E39D-B982-3680-A0BD-71D7455297D5}"/>
              </a:ext>
            </a:extLst>
          </p:cNvPr>
          <p:cNvSpPr txBox="1">
            <a:spLocks noGrp="1"/>
          </p:cNvSpPr>
          <p:nvPr>
            <p:ph type="sldNum" sz="quarter" idx="8"/>
          </p:nvPr>
        </p:nvSpPr>
        <p:spPr/>
        <p:txBody>
          <a:bodyPr/>
          <a:lstStyle>
            <a:lvl1pPr>
              <a:defRPr/>
            </a:lvl1pPr>
          </a:lstStyle>
          <a:p>
            <a:pPr lvl="0"/>
            <a:fld id="{CB553226-6BBF-4920-9FDF-4CEF69EC006B}" type="slidenum">
              <a:t>‹#›</a:t>
            </a:fld>
            <a:endParaRPr lang="en-GB"/>
          </a:p>
        </p:txBody>
      </p:sp>
    </p:spTree>
    <p:extLst>
      <p:ext uri="{BB962C8B-B14F-4D97-AF65-F5344CB8AC3E}">
        <p14:creationId xmlns:p14="http://schemas.microsoft.com/office/powerpoint/2010/main" val="2904954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9C1B-2955-A98F-3EEF-3CC91CDF420C}"/>
              </a:ext>
            </a:extLst>
          </p:cNvPr>
          <p:cNvSpPr txBox="1">
            <a:spLocks noGrp="1"/>
          </p:cNvSpPr>
          <p:nvPr>
            <p:ph type="title"/>
          </p:nvPr>
        </p:nvSpPr>
        <p:spPr>
          <a:xfrm>
            <a:off x="2018345" y="9353443"/>
            <a:ext cx="9238119" cy="7979465"/>
          </a:xfrm>
        </p:spPr>
        <p:txBody>
          <a:bodyPr anchor="b"/>
          <a:lstStyle>
            <a:lvl1pPr>
              <a:defRPr sz="6622"/>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789D415-461C-17C3-7BF9-3A316F263873}"/>
              </a:ext>
            </a:extLst>
          </p:cNvPr>
          <p:cNvSpPr txBox="1">
            <a:spLocks noGrp="1"/>
          </p:cNvSpPr>
          <p:nvPr>
            <p:ph idx="1"/>
          </p:nvPr>
        </p:nvSpPr>
        <p:spPr>
          <a:xfrm>
            <a:off x="11824270" y="3213878"/>
            <a:ext cx="11210955" cy="3449289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5AB395C-C131-00F4-178C-817D268457B1}"/>
              </a:ext>
            </a:extLst>
          </p:cNvPr>
          <p:cNvSpPr txBox="1">
            <a:spLocks noGrp="1"/>
          </p:cNvSpPr>
          <p:nvPr>
            <p:ph type="body" idx="2"/>
          </p:nvPr>
        </p:nvSpPr>
        <p:spPr>
          <a:xfrm>
            <a:off x="2018345" y="17332900"/>
            <a:ext cx="9238119" cy="16130674"/>
          </a:xfrm>
        </p:spPr>
        <p:txBody>
          <a:bodyPr/>
          <a:lstStyle>
            <a:lvl1pPr marL="0" indent="0">
              <a:buNone/>
              <a:defRPr sz="4635"/>
            </a:lvl1pPr>
          </a:lstStyle>
          <a:p>
            <a:pPr lvl="0"/>
            <a:r>
              <a:rPr lang="en-GB"/>
              <a:t>Click to edit Master text styles</a:t>
            </a:r>
          </a:p>
        </p:txBody>
      </p:sp>
      <p:sp>
        <p:nvSpPr>
          <p:cNvPr id="5" name="Date Placeholder 4">
            <a:extLst>
              <a:ext uri="{FF2B5EF4-FFF2-40B4-BE49-F238E27FC236}">
                <a16:creationId xmlns:a16="http://schemas.microsoft.com/office/drawing/2014/main" id="{E2B572CB-873E-5D34-2426-08775F563CC9}"/>
              </a:ext>
            </a:extLst>
          </p:cNvPr>
          <p:cNvSpPr txBox="1">
            <a:spLocks noGrp="1"/>
          </p:cNvSpPr>
          <p:nvPr>
            <p:ph type="dt" sz="half" idx="7"/>
          </p:nvPr>
        </p:nvSpPr>
        <p:spPr/>
        <p:txBody>
          <a:bodyPr/>
          <a:lstStyle>
            <a:lvl1pPr>
              <a:defRPr/>
            </a:lvl1pPr>
          </a:lstStyle>
          <a:p>
            <a:pPr lvl="0"/>
            <a:fld id="{6E49222D-8D8D-4AA9-A8F2-0B000DBC1C6F}" type="datetime1">
              <a:rPr lang="en-GB"/>
              <a:pPr lvl="0"/>
              <a:t>03/03/2026</a:t>
            </a:fld>
            <a:endParaRPr lang="en-GB"/>
          </a:p>
        </p:txBody>
      </p:sp>
      <p:sp>
        <p:nvSpPr>
          <p:cNvPr id="6" name="Footer Placeholder 5">
            <a:extLst>
              <a:ext uri="{FF2B5EF4-FFF2-40B4-BE49-F238E27FC236}">
                <a16:creationId xmlns:a16="http://schemas.microsoft.com/office/drawing/2014/main" id="{321E6A84-5E93-21E9-0268-63042FC8308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9FC2365-3958-7B93-FD32-E3284A7A91F7}"/>
              </a:ext>
            </a:extLst>
          </p:cNvPr>
          <p:cNvSpPr txBox="1">
            <a:spLocks noGrp="1"/>
          </p:cNvSpPr>
          <p:nvPr>
            <p:ph type="sldNum" sz="quarter" idx="8"/>
          </p:nvPr>
        </p:nvSpPr>
        <p:spPr/>
        <p:txBody>
          <a:bodyPr/>
          <a:lstStyle>
            <a:lvl1pPr>
              <a:defRPr/>
            </a:lvl1pPr>
          </a:lstStyle>
          <a:p>
            <a:pPr lvl="0"/>
            <a:fld id="{0747DF82-6F14-4844-8A88-60931D23EA88}" type="slidenum">
              <a:t>‹#›</a:t>
            </a:fld>
            <a:endParaRPr lang="en-GB"/>
          </a:p>
        </p:txBody>
      </p:sp>
    </p:spTree>
    <p:extLst>
      <p:ext uri="{BB962C8B-B14F-4D97-AF65-F5344CB8AC3E}">
        <p14:creationId xmlns:p14="http://schemas.microsoft.com/office/powerpoint/2010/main" val="2499082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36551-2F7D-132B-856A-BD0070725B7F}"/>
              </a:ext>
            </a:extLst>
          </p:cNvPr>
          <p:cNvSpPr txBox="1">
            <a:spLocks noGrp="1"/>
          </p:cNvSpPr>
          <p:nvPr>
            <p:ph type="title"/>
          </p:nvPr>
        </p:nvSpPr>
        <p:spPr>
          <a:xfrm>
            <a:off x="2018345" y="29962629"/>
            <a:ext cx="21016880" cy="3537255"/>
          </a:xfrm>
        </p:spPr>
        <p:txBody>
          <a:bodyPr anchor="b"/>
          <a:lstStyle>
            <a:lvl1pPr>
              <a:defRPr sz="7946"/>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CDB88BD-94CF-3152-47B4-6F003EBDE16C}"/>
              </a:ext>
            </a:extLst>
          </p:cNvPr>
          <p:cNvSpPr txBox="1">
            <a:spLocks noGrp="1"/>
          </p:cNvSpPr>
          <p:nvPr>
            <p:ph type="pic" idx="1"/>
          </p:nvPr>
        </p:nvSpPr>
        <p:spPr>
          <a:xfrm>
            <a:off x="2018345" y="3804781"/>
            <a:ext cx="21016880" cy="24002798"/>
          </a:xfrm>
        </p:spPr>
        <p:txBody>
          <a:bodyPr anchorCtr="1"/>
          <a:lstStyle>
            <a:lvl1pPr marL="0" indent="0" algn="ctr">
              <a:buNone/>
              <a:defRPr sz="5297"/>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5AF81BC-C4FF-3070-073F-0032BE1909A9}"/>
              </a:ext>
            </a:extLst>
          </p:cNvPr>
          <p:cNvSpPr txBox="1">
            <a:spLocks noGrp="1"/>
          </p:cNvSpPr>
          <p:nvPr>
            <p:ph type="body" idx="2"/>
          </p:nvPr>
        </p:nvSpPr>
        <p:spPr>
          <a:xfrm>
            <a:off x="2018345" y="33499894"/>
            <a:ext cx="21016880" cy="4206880"/>
          </a:xfrm>
        </p:spPr>
        <p:txBody>
          <a:bodyPr/>
          <a:lstStyle>
            <a:lvl1pPr marL="0" indent="0">
              <a:buNone/>
              <a:defRPr sz="3973"/>
            </a:lvl1pPr>
          </a:lstStyle>
          <a:p>
            <a:pPr lvl="0"/>
            <a:r>
              <a:rPr lang="en-GB"/>
              <a:t>Click to edit Master text styles</a:t>
            </a:r>
          </a:p>
        </p:txBody>
      </p:sp>
      <p:sp>
        <p:nvSpPr>
          <p:cNvPr id="5" name="Date Placeholder 4">
            <a:extLst>
              <a:ext uri="{FF2B5EF4-FFF2-40B4-BE49-F238E27FC236}">
                <a16:creationId xmlns:a16="http://schemas.microsoft.com/office/drawing/2014/main" id="{CDF2417C-5BEB-93DE-A300-DD44C9875E15}"/>
              </a:ext>
            </a:extLst>
          </p:cNvPr>
          <p:cNvSpPr txBox="1">
            <a:spLocks noGrp="1"/>
          </p:cNvSpPr>
          <p:nvPr>
            <p:ph type="dt" sz="half" idx="7"/>
          </p:nvPr>
        </p:nvSpPr>
        <p:spPr/>
        <p:txBody>
          <a:bodyPr/>
          <a:lstStyle>
            <a:lvl1pPr>
              <a:defRPr/>
            </a:lvl1pPr>
          </a:lstStyle>
          <a:p>
            <a:pPr lvl="0"/>
            <a:fld id="{6D032632-E318-4F52-9FA6-D36D76E2FDC5}" type="datetime1">
              <a:rPr lang="en-GB"/>
              <a:pPr lvl="0"/>
              <a:t>03/03/2026</a:t>
            </a:fld>
            <a:endParaRPr lang="en-GB"/>
          </a:p>
        </p:txBody>
      </p:sp>
      <p:sp>
        <p:nvSpPr>
          <p:cNvPr id="6" name="Footer Placeholder 5">
            <a:extLst>
              <a:ext uri="{FF2B5EF4-FFF2-40B4-BE49-F238E27FC236}">
                <a16:creationId xmlns:a16="http://schemas.microsoft.com/office/drawing/2014/main" id="{9F8B6791-25BF-253A-72D8-7AE481516EA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9C9AF36-E132-A835-7B34-4BCA47D6DA58}"/>
              </a:ext>
            </a:extLst>
          </p:cNvPr>
          <p:cNvSpPr txBox="1">
            <a:spLocks noGrp="1"/>
          </p:cNvSpPr>
          <p:nvPr>
            <p:ph type="sldNum" sz="quarter" idx="8"/>
          </p:nvPr>
        </p:nvSpPr>
        <p:spPr/>
        <p:txBody>
          <a:bodyPr/>
          <a:lstStyle>
            <a:lvl1pPr>
              <a:defRPr/>
            </a:lvl1pPr>
          </a:lstStyle>
          <a:p>
            <a:pPr lvl="0"/>
            <a:fld id="{A2B9DE99-2869-4FEC-87E1-14279A7A80E3}" type="slidenum">
              <a:t>‹#›</a:t>
            </a:fld>
            <a:endParaRPr lang="en-GB"/>
          </a:p>
        </p:txBody>
      </p:sp>
    </p:spTree>
    <p:extLst>
      <p:ext uri="{BB962C8B-B14F-4D97-AF65-F5344CB8AC3E}">
        <p14:creationId xmlns:p14="http://schemas.microsoft.com/office/powerpoint/2010/main" val="888250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25721-BB38-F374-E24F-46F475AC6249}"/>
              </a:ext>
            </a:extLst>
          </p:cNvPr>
          <p:cNvSpPr txBox="1">
            <a:spLocks noGrp="1"/>
          </p:cNvSpPr>
          <p:nvPr>
            <p:ph type="title"/>
          </p:nvPr>
        </p:nvSpPr>
        <p:spPr>
          <a:xfrm>
            <a:off x="2018345" y="3804781"/>
            <a:ext cx="21016880" cy="21243349"/>
          </a:xfrm>
        </p:spPr>
        <p:txBody>
          <a:bodyPr anchor="ctr"/>
          <a:lstStyle>
            <a:lvl1pPr>
              <a:defRPr sz="14568"/>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7D19BA8-6151-FE06-A3E5-1343187CB23E}"/>
              </a:ext>
            </a:extLst>
          </p:cNvPr>
          <p:cNvSpPr txBox="1">
            <a:spLocks noGrp="1"/>
          </p:cNvSpPr>
          <p:nvPr>
            <p:ph type="body" idx="4294967295"/>
          </p:nvPr>
        </p:nvSpPr>
        <p:spPr>
          <a:xfrm>
            <a:off x="2018345" y="27901708"/>
            <a:ext cx="21016880" cy="9805056"/>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C40C4AE2-A62A-6787-6963-0DF006D9F6B1}"/>
              </a:ext>
            </a:extLst>
          </p:cNvPr>
          <p:cNvSpPr txBox="1">
            <a:spLocks noGrp="1"/>
          </p:cNvSpPr>
          <p:nvPr>
            <p:ph type="dt" sz="half" idx="7"/>
          </p:nvPr>
        </p:nvSpPr>
        <p:spPr/>
        <p:txBody>
          <a:bodyPr/>
          <a:lstStyle>
            <a:lvl1pPr>
              <a:defRPr/>
            </a:lvl1pPr>
          </a:lstStyle>
          <a:p>
            <a:pPr lvl="0"/>
            <a:fld id="{4C68D79D-A589-410B-AD84-551183FFE03E}" type="datetime1">
              <a:rPr lang="en-GB"/>
              <a:pPr lvl="0"/>
              <a:t>03/03/2026</a:t>
            </a:fld>
            <a:endParaRPr lang="en-GB"/>
          </a:p>
        </p:txBody>
      </p:sp>
      <p:sp>
        <p:nvSpPr>
          <p:cNvPr id="5" name="Footer Placeholder 4">
            <a:extLst>
              <a:ext uri="{FF2B5EF4-FFF2-40B4-BE49-F238E27FC236}">
                <a16:creationId xmlns:a16="http://schemas.microsoft.com/office/drawing/2014/main" id="{FE5714D7-A00E-D8D5-BD49-B9F10CDFD05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652A369-9DA4-9AF1-D0EE-D4295FD8FAEB}"/>
              </a:ext>
            </a:extLst>
          </p:cNvPr>
          <p:cNvSpPr txBox="1">
            <a:spLocks noGrp="1"/>
          </p:cNvSpPr>
          <p:nvPr>
            <p:ph type="sldNum" sz="quarter" idx="8"/>
          </p:nvPr>
        </p:nvSpPr>
        <p:spPr/>
        <p:txBody>
          <a:bodyPr/>
          <a:lstStyle>
            <a:lvl1pPr>
              <a:defRPr/>
            </a:lvl1pPr>
          </a:lstStyle>
          <a:p>
            <a:pPr lvl="0"/>
            <a:fld id="{250573A4-1921-4385-9279-628EF22834D5}" type="slidenum">
              <a:t>‹#›</a:t>
            </a:fld>
            <a:endParaRPr lang="en-GB"/>
          </a:p>
        </p:txBody>
      </p:sp>
    </p:spTree>
    <p:extLst>
      <p:ext uri="{BB962C8B-B14F-4D97-AF65-F5344CB8AC3E}">
        <p14:creationId xmlns:p14="http://schemas.microsoft.com/office/powerpoint/2010/main" val="285222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57F4-B8CE-78B9-677A-69D7DBBB2C05}"/>
              </a:ext>
            </a:extLst>
          </p:cNvPr>
          <p:cNvSpPr txBox="1">
            <a:spLocks noGrp="1"/>
          </p:cNvSpPr>
          <p:nvPr>
            <p:ph type="title"/>
          </p:nvPr>
        </p:nvSpPr>
        <p:spPr>
          <a:xfrm>
            <a:off x="2565596" y="3804781"/>
            <a:ext cx="20104611" cy="18865361"/>
          </a:xfrm>
        </p:spPr>
        <p:txBody>
          <a:bodyPr anchor="ctr"/>
          <a:lstStyle>
            <a:lvl1pPr>
              <a:defRPr sz="14568"/>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EAA57E8A-60D1-528A-DCA9-8DCBAD7FB1B8}"/>
              </a:ext>
            </a:extLst>
          </p:cNvPr>
          <p:cNvSpPr txBox="1">
            <a:spLocks noGrp="1"/>
          </p:cNvSpPr>
          <p:nvPr>
            <p:ph type="body" idx="4294967295"/>
          </p:nvPr>
        </p:nvSpPr>
        <p:spPr>
          <a:xfrm>
            <a:off x="3645584" y="22670143"/>
            <a:ext cx="17944633" cy="2377988"/>
          </a:xfrm>
        </p:spPr>
        <p:txBody>
          <a:bodyPr anchor="ctr">
            <a:noAutofit/>
          </a:bodyPr>
          <a:lstStyle>
            <a:lvl1pPr marL="0" indent="0">
              <a:buNone/>
              <a:defRPr sz="5297">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CA37F7E0-5FC6-B6AB-A093-00C270F65B59}"/>
              </a:ext>
            </a:extLst>
          </p:cNvPr>
          <p:cNvSpPr txBox="1">
            <a:spLocks noGrp="1"/>
          </p:cNvSpPr>
          <p:nvPr>
            <p:ph type="body" idx="4294967295"/>
          </p:nvPr>
        </p:nvSpPr>
        <p:spPr>
          <a:xfrm>
            <a:off x="2018345" y="27901708"/>
            <a:ext cx="21016889" cy="9805056"/>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B2ABE665-4FB8-E732-37E0-280BE605F9B5}"/>
              </a:ext>
            </a:extLst>
          </p:cNvPr>
          <p:cNvSpPr txBox="1">
            <a:spLocks noGrp="1"/>
          </p:cNvSpPr>
          <p:nvPr>
            <p:ph type="dt" sz="half" idx="7"/>
          </p:nvPr>
        </p:nvSpPr>
        <p:spPr/>
        <p:txBody>
          <a:bodyPr/>
          <a:lstStyle>
            <a:lvl1pPr>
              <a:defRPr/>
            </a:lvl1pPr>
          </a:lstStyle>
          <a:p>
            <a:pPr lvl="0"/>
            <a:fld id="{350EE956-5997-4457-93CA-ADFD93E816BE}" type="datetime1">
              <a:rPr lang="en-GB"/>
              <a:pPr lvl="0"/>
              <a:t>03/03/2026</a:t>
            </a:fld>
            <a:endParaRPr lang="en-GB"/>
          </a:p>
        </p:txBody>
      </p:sp>
      <p:sp>
        <p:nvSpPr>
          <p:cNvPr id="6" name="Footer Placeholder 4">
            <a:extLst>
              <a:ext uri="{FF2B5EF4-FFF2-40B4-BE49-F238E27FC236}">
                <a16:creationId xmlns:a16="http://schemas.microsoft.com/office/drawing/2014/main" id="{BB2018F7-96D9-48A1-A6AC-561623AAE8D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8AAFAD6-7ADC-E6CD-E0CB-C92EA8270ABA}"/>
              </a:ext>
            </a:extLst>
          </p:cNvPr>
          <p:cNvSpPr txBox="1">
            <a:spLocks noGrp="1"/>
          </p:cNvSpPr>
          <p:nvPr>
            <p:ph type="sldNum" sz="quarter" idx="8"/>
          </p:nvPr>
        </p:nvSpPr>
        <p:spPr/>
        <p:txBody>
          <a:bodyPr/>
          <a:lstStyle>
            <a:lvl1pPr>
              <a:defRPr/>
            </a:lvl1pPr>
          </a:lstStyle>
          <a:p>
            <a:pPr lvl="0"/>
            <a:fld id="{CC813D3A-5E7C-48A3-BC6D-0BC4ADC2EB65}" type="slidenum">
              <a:t>‹#›</a:t>
            </a:fld>
            <a:endParaRPr lang="en-GB"/>
          </a:p>
        </p:txBody>
      </p:sp>
      <p:sp>
        <p:nvSpPr>
          <p:cNvPr id="8" name="TextBox 23">
            <a:extLst>
              <a:ext uri="{FF2B5EF4-FFF2-40B4-BE49-F238E27FC236}">
                <a16:creationId xmlns:a16="http://schemas.microsoft.com/office/drawing/2014/main" id="{BAEF2A3C-ABE7-E2B2-1434-E6D97990103F}"/>
              </a:ext>
            </a:extLst>
          </p:cNvPr>
          <p:cNvSpPr txBox="1"/>
          <p:nvPr/>
        </p:nvSpPr>
        <p:spPr>
          <a:xfrm>
            <a:off x="1598224" y="4933096"/>
            <a:ext cx="1514154" cy="3649845"/>
          </a:xfrm>
          <a:prstGeom prst="rect">
            <a:avLst/>
          </a:prstGeom>
          <a:noFill/>
          <a:ln cap="flat">
            <a:noFill/>
          </a:ln>
        </p:spPr>
        <p:txBody>
          <a:bodyPr vert="horz" wrap="square" lIns="302748" tIns="151378" rIns="302748" bIns="15137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487"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6E31E96C-5678-C1E8-CE2C-6D73CABE7969}"/>
              </a:ext>
            </a:extLst>
          </p:cNvPr>
          <p:cNvSpPr txBox="1"/>
          <p:nvPr/>
        </p:nvSpPr>
        <p:spPr>
          <a:xfrm>
            <a:off x="22341215" y="18016249"/>
            <a:ext cx="1514154" cy="3649845"/>
          </a:xfrm>
          <a:prstGeom prst="rect">
            <a:avLst/>
          </a:prstGeom>
          <a:noFill/>
          <a:ln cap="flat">
            <a:noFill/>
          </a:ln>
        </p:spPr>
        <p:txBody>
          <a:bodyPr vert="horz" wrap="square" lIns="302748" tIns="151378" rIns="302748" bIns="15137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487"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22598316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ED62-E247-7EF1-E921-ADB75BBEEB41}"/>
              </a:ext>
            </a:extLst>
          </p:cNvPr>
          <p:cNvSpPr txBox="1">
            <a:spLocks noGrp="1"/>
          </p:cNvSpPr>
          <p:nvPr>
            <p:ph type="title"/>
          </p:nvPr>
        </p:nvSpPr>
        <p:spPr>
          <a:xfrm>
            <a:off x="2018345" y="12058375"/>
            <a:ext cx="21016889" cy="16199391"/>
          </a:xfrm>
        </p:spPr>
        <p:txBody>
          <a:bodyPr anchor="b"/>
          <a:lstStyle>
            <a:lvl1pPr>
              <a:defRPr sz="14568"/>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9D0F824-5AD0-FBC2-4D31-A9B767ABA97B}"/>
              </a:ext>
            </a:extLst>
          </p:cNvPr>
          <p:cNvSpPr txBox="1">
            <a:spLocks noGrp="1"/>
          </p:cNvSpPr>
          <p:nvPr>
            <p:ph type="body" idx="4294967295"/>
          </p:nvPr>
        </p:nvSpPr>
        <p:spPr>
          <a:xfrm>
            <a:off x="2018345" y="28257776"/>
            <a:ext cx="21016889" cy="9448998"/>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64438405-24B7-F295-9619-2528CDB2E9FC}"/>
              </a:ext>
            </a:extLst>
          </p:cNvPr>
          <p:cNvSpPr txBox="1">
            <a:spLocks noGrp="1"/>
          </p:cNvSpPr>
          <p:nvPr>
            <p:ph type="dt" sz="half" idx="7"/>
          </p:nvPr>
        </p:nvSpPr>
        <p:spPr/>
        <p:txBody>
          <a:bodyPr/>
          <a:lstStyle>
            <a:lvl1pPr>
              <a:defRPr/>
            </a:lvl1pPr>
          </a:lstStyle>
          <a:p>
            <a:pPr lvl="0"/>
            <a:fld id="{C6AE99AF-740A-497B-8DE5-AE4EE1E0BB81}" type="datetime1">
              <a:rPr lang="en-GB"/>
              <a:pPr lvl="0"/>
              <a:t>03/03/2026</a:t>
            </a:fld>
            <a:endParaRPr lang="en-GB"/>
          </a:p>
        </p:txBody>
      </p:sp>
      <p:sp>
        <p:nvSpPr>
          <p:cNvPr id="5" name="Footer Placeholder 4">
            <a:extLst>
              <a:ext uri="{FF2B5EF4-FFF2-40B4-BE49-F238E27FC236}">
                <a16:creationId xmlns:a16="http://schemas.microsoft.com/office/drawing/2014/main" id="{229ADFBB-E480-E7C1-09C0-D37D81E7CC7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C0FA411-B364-F52D-B0BD-A1B27C0273AC}"/>
              </a:ext>
            </a:extLst>
          </p:cNvPr>
          <p:cNvSpPr txBox="1">
            <a:spLocks noGrp="1"/>
          </p:cNvSpPr>
          <p:nvPr>
            <p:ph type="sldNum" sz="quarter" idx="8"/>
          </p:nvPr>
        </p:nvSpPr>
        <p:spPr/>
        <p:txBody>
          <a:bodyPr/>
          <a:lstStyle>
            <a:lvl1pPr>
              <a:defRPr/>
            </a:lvl1pPr>
          </a:lstStyle>
          <a:p>
            <a:pPr lvl="0"/>
            <a:fld id="{E16E89B6-0E19-4785-A7E5-29C54BE88573}" type="slidenum">
              <a:t>‹#›</a:t>
            </a:fld>
            <a:endParaRPr lang="en-GB"/>
          </a:p>
        </p:txBody>
      </p:sp>
    </p:spTree>
    <p:extLst>
      <p:ext uri="{BB962C8B-B14F-4D97-AF65-F5344CB8AC3E}">
        <p14:creationId xmlns:p14="http://schemas.microsoft.com/office/powerpoint/2010/main" val="3943137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F99B7-97A8-984A-5410-63DD875FE1C2}"/>
              </a:ext>
            </a:extLst>
          </p:cNvPr>
          <p:cNvSpPr txBox="1">
            <a:spLocks noGrp="1"/>
          </p:cNvSpPr>
          <p:nvPr>
            <p:ph type="title"/>
          </p:nvPr>
        </p:nvSpPr>
        <p:spPr>
          <a:xfrm>
            <a:off x="2565596" y="3804781"/>
            <a:ext cx="20104611" cy="18865361"/>
          </a:xfrm>
        </p:spPr>
        <p:txBody>
          <a:bodyPr anchor="ctr"/>
          <a:lstStyle>
            <a:lvl1pPr>
              <a:defRPr sz="14568"/>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CD006F-2D74-267D-D10C-5B6AFF4EE021}"/>
              </a:ext>
            </a:extLst>
          </p:cNvPr>
          <p:cNvSpPr txBox="1">
            <a:spLocks noGrp="1"/>
          </p:cNvSpPr>
          <p:nvPr>
            <p:ph type="body" idx="4294967295"/>
          </p:nvPr>
        </p:nvSpPr>
        <p:spPr>
          <a:xfrm>
            <a:off x="2018336" y="25048131"/>
            <a:ext cx="21016889" cy="3209644"/>
          </a:xfrm>
        </p:spPr>
        <p:txBody>
          <a:bodyPr anchor="b">
            <a:noAutofit/>
          </a:bodyPr>
          <a:lstStyle>
            <a:lvl1pPr marL="0" indent="0">
              <a:buNone/>
              <a:defRPr sz="7946"/>
            </a:lvl1pPr>
          </a:lstStyle>
          <a:p>
            <a:pPr lvl="0"/>
            <a:r>
              <a:rPr lang="en-GB"/>
              <a:t>Click to edit Master text styles</a:t>
            </a:r>
          </a:p>
        </p:txBody>
      </p:sp>
      <p:sp>
        <p:nvSpPr>
          <p:cNvPr id="4" name="Text Placeholder 2">
            <a:extLst>
              <a:ext uri="{FF2B5EF4-FFF2-40B4-BE49-F238E27FC236}">
                <a16:creationId xmlns:a16="http://schemas.microsoft.com/office/drawing/2014/main" id="{DB1E1913-998B-249E-9506-613D61F83037}"/>
              </a:ext>
            </a:extLst>
          </p:cNvPr>
          <p:cNvSpPr txBox="1">
            <a:spLocks noGrp="1"/>
          </p:cNvSpPr>
          <p:nvPr>
            <p:ph type="body" idx="4294967295"/>
          </p:nvPr>
        </p:nvSpPr>
        <p:spPr>
          <a:xfrm>
            <a:off x="2018345" y="28257776"/>
            <a:ext cx="21016889" cy="9448998"/>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D079316E-1051-9BB3-68B7-FF124AC6FCC3}"/>
              </a:ext>
            </a:extLst>
          </p:cNvPr>
          <p:cNvSpPr txBox="1">
            <a:spLocks noGrp="1"/>
          </p:cNvSpPr>
          <p:nvPr>
            <p:ph type="dt" sz="half" idx="7"/>
          </p:nvPr>
        </p:nvSpPr>
        <p:spPr/>
        <p:txBody>
          <a:bodyPr/>
          <a:lstStyle>
            <a:lvl1pPr>
              <a:defRPr/>
            </a:lvl1pPr>
          </a:lstStyle>
          <a:p>
            <a:pPr lvl="0"/>
            <a:fld id="{E6F3FF1A-9AA8-44CD-8AF7-4A12B8D07DC2}" type="datetime1">
              <a:rPr lang="en-GB"/>
              <a:pPr lvl="0"/>
              <a:t>03/03/2026</a:t>
            </a:fld>
            <a:endParaRPr lang="en-GB"/>
          </a:p>
        </p:txBody>
      </p:sp>
      <p:sp>
        <p:nvSpPr>
          <p:cNvPr id="6" name="Footer Placeholder 4">
            <a:extLst>
              <a:ext uri="{FF2B5EF4-FFF2-40B4-BE49-F238E27FC236}">
                <a16:creationId xmlns:a16="http://schemas.microsoft.com/office/drawing/2014/main" id="{F9439E0C-9C5A-CE26-F362-FE074FD3E7E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F2935E6-8AA5-2F82-5DCA-80B9F3F7F945}"/>
              </a:ext>
            </a:extLst>
          </p:cNvPr>
          <p:cNvSpPr txBox="1">
            <a:spLocks noGrp="1"/>
          </p:cNvSpPr>
          <p:nvPr>
            <p:ph type="sldNum" sz="quarter" idx="8"/>
          </p:nvPr>
        </p:nvSpPr>
        <p:spPr/>
        <p:txBody>
          <a:bodyPr/>
          <a:lstStyle>
            <a:lvl1pPr>
              <a:defRPr/>
            </a:lvl1pPr>
          </a:lstStyle>
          <a:p>
            <a:pPr lvl="0"/>
            <a:fld id="{940D1F50-A789-4EC7-91B7-93A39D87AF20}" type="slidenum">
              <a:t>‹#›</a:t>
            </a:fld>
            <a:endParaRPr lang="en-GB"/>
          </a:p>
        </p:txBody>
      </p:sp>
      <p:sp>
        <p:nvSpPr>
          <p:cNvPr id="8" name="TextBox 23">
            <a:extLst>
              <a:ext uri="{FF2B5EF4-FFF2-40B4-BE49-F238E27FC236}">
                <a16:creationId xmlns:a16="http://schemas.microsoft.com/office/drawing/2014/main" id="{16B90A6F-E3ED-5384-83E8-A4F0BC788492}"/>
              </a:ext>
            </a:extLst>
          </p:cNvPr>
          <p:cNvSpPr txBox="1"/>
          <p:nvPr/>
        </p:nvSpPr>
        <p:spPr>
          <a:xfrm>
            <a:off x="1598224" y="4933096"/>
            <a:ext cx="1514154" cy="3649845"/>
          </a:xfrm>
          <a:prstGeom prst="rect">
            <a:avLst/>
          </a:prstGeom>
          <a:noFill/>
          <a:ln cap="flat">
            <a:noFill/>
          </a:ln>
        </p:spPr>
        <p:txBody>
          <a:bodyPr vert="horz" wrap="square" lIns="302748" tIns="151378" rIns="302748" bIns="15137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487" b="0" i="0" u="none" strike="noStrike" kern="1200" cap="none" spc="0" baseline="0">
                <a:solidFill>
                  <a:srgbClr val="F496CB"/>
                </a:solidFill>
                <a:uFillTx/>
                <a:latin typeface="Arial"/>
              </a:rPr>
              <a:t>“</a:t>
            </a:r>
          </a:p>
        </p:txBody>
      </p:sp>
      <p:sp>
        <p:nvSpPr>
          <p:cNvPr id="9" name="TextBox 24">
            <a:extLst>
              <a:ext uri="{FF2B5EF4-FFF2-40B4-BE49-F238E27FC236}">
                <a16:creationId xmlns:a16="http://schemas.microsoft.com/office/drawing/2014/main" id="{AF04628F-E07A-B338-B3F9-F726FB5EE6BB}"/>
              </a:ext>
            </a:extLst>
          </p:cNvPr>
          <p:cNvSpPr txBox="1"/>
          <p:nvPr/>
        </p:nvSpPr>
        <p:spPr>
          <a:xfrm>
            <a:off x="22341215" y="18016249"/>
            <a:ext cx="1514154" cy="3649845"/>
          </a:xfrm>
          <a:prstGeom prst="rect">
            <a:avLst/>
          </a:prstGeom>
          <a:noFill/>
          <a:ln cap="flat">
            <a:noFill/>
          </a:ln>
        </p:spPr>
        <p:txBody>
          <a:bodyPr vert="horz" wrap="square" lIns="302748" tIns="151378" rIns="302748" bIns="151378"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487" b="0" i="0" u="none" strike="noStrike" kern="1200" cap="none" spc="0" baseline="0">
                <a:solidFill>
                  <a:srgbClr val="F496CB"/>
                </a:solidFill>
                <a:uFillTx/>
                <a:latin typeface="Arial"/>
              </a:rPr>
              <a:t>”</a:t>
            </a:r>
          </a:p>
        </p:txBody>
      </p:sp>
    </p:spTree>
    <p:extLst>
      <p:ext uri="{BB962C8B-B14F-4D97-AF65-F5344CB8AC3E}">
        <p14:creationId xmlns:p14="http://schemas.microsoft.com/office/powerpoint/2010/main" val="3019861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A3CC-5951-5F1E-135F-7560DEE4385D}"/>
              </a:ext>
            </a:extLst>
          </p:cNvPr>
          <p:cNvSpPr txBox="1">
            <a:spLocks noGrp="1"/>
          </p:cNvSpPr>
          <p:nvPr>
            <p:ph type="title"/>
          </p:nvPr>
        </p:nvSpPr>
        <p:spPr>
          <a:xfrm>
            <a:off x="2039038" y="3804781"/>
            <a:ext cx="20996196" cy="18865361"/>
          </a:xfrm>
        </p:spPr>
        <p:txBody>
          <a:bodyPr anchor="ctr"/>
          <a:lstStyle>
            <a:lvl1pPr>
              <a:defRPr sz="14568"/>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D66FB4B3-1803-9F30-106B-84831012BA8F}"/>
              </a:ext>
            </a:extLst>
          </p:cNvPr>
          <p:cNvSpPr txBox="1">
            <a:spLocks noGrp="1"/>
          </p:cNvSpPr>
          <p:nvPr>
            <p:ph type="body" idx="4294967295"/>
          </p:nvPr>
        </p:nvSpPr>
        <p:spPr>
          <a:xfrm>
            <a:off x="2018336" y="25048131"/>
            <a:ext cx="21016889" cy="3209644"/>
          </a:xfrm>
        </p:spPr>
        <p:txBody>
          <a:bodyPr anchor="b">
            <a:noAutofit/>
          </a:bodyPr>
          <a:lstStyle>
            <a:lvl1pPr marL="0" indent="0">
              <a:buNone/>
              <a:defRPr sz="7946">
                <a:solidFill>
                  <a:srgbClr val="F496CB"/>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4EBB30B-C4F2-9E00-3EBE-D25FC2FFA4BE}"/>
              </a:ext>
            </a:extLst>
          </p:cNvPr>
          <p:cNvSpPr txBox="1">
            <a:spLocks noGrp="1"/>
          </p:cNvSpPr>
          <p:nvPr>
            <p:ph type="body" idx="4294967295"/>
          </p:nvPr>
        </p:nvSpPr>
        <p:spPr>
          <a:xfrm>
            <a:off x="2018345" y="28257776"/>
            <a:ext cx="21016889" cy="9448998"/>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4FBAC02B-1E32-206D-E9C7-DD50BA58BFC3}"/>
              </a:ext>
            </a:extLst>
          </p:cNvPr>
          <p:cNvSpPr txBox="1">
            <a:spLocks noGrp="1"/>
          </p:cNvSpPr>
          <p:nvPr>
            <p:ph type="dt" sz="half" idx="7"/>
          </p:nvPr>
        </p:nvSpPr>
        <p:spPr/>
        <p:txBody>
          <a:bodyPr/>
          <a:lstStyle>
            <a:lvl1pPr>
              <a:defRPr/>
            </a:lvl1pPr>
          </a:lstStyle>
          <a:p>
            <a:pPr lvl="0"/>
            <a:fld id="{859417B9-C0AE-42F9-A1CB-BBBAB7027339}" type="datetime1">
              <a:rPr lang="en-GB"/>
              <a:pPr lvl="0"/>
              <a:t>03/03/2026</a:t>
            </a:fld>
            <a:endParaRPr lang="en-GB"/>
          </a:p>
        </p:txBody>
      </p:sp>
      <p:sp>
        <p:nvSpPr>
          <p:cNvPr id="6" name="Footer Placeholder 4">
            <a:extLst>
              <a:ext uri="{FF2B5EF4-FFF2-40B4-BE49-F238E27FC236}">
                <a16:creationId xmlns:a16="http://schemas.microsoft.com/office/drawing/2014/main" id="{E6992F65-524E-26D6-F71D-452A9AB286B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9DB377B-F799-5EC9-F91D-A75085001F8A}"/>
              </a:ext>
            </a:extLst>
          </p:cNvPr>
          <p:cNvSpPr txBox="1">
            <a:spLocks noGrp="1"/>
          </p:cNvSpPr>
          <p:nvPr>
            <p:ph type="sldNum" sz="quarter" idx="8"/>
          </p:nvPr>
        </p:nvSpPr>
        <p:spPr/>
        <p:txBody>
          <a:bodyPr/>
          <a:lstStyle>
            <a:lvl1pPr>
              <a:defRPr/>
            </a:lvl1pPr>
          </a:lstStyle>
          <a:p>
            <a:pPr lvl="0"/>
            <a:fld id="{B18C8A1A-ECCF-469D-AF6D-978DD39C789E}" type="slidenum">
              <a:t>‹#›</a:t>
            </a:fld>
            <a:endParaRPr lang="en-GB"/>
          </a:p>
        </p:txBody>
      </p:sp>
    </p:spTree>
    <p:extLst>
      <p:ext uri="{BB962C8B-B14F-4D97-AF65-F5344CB8AC3E}">
        <p14:creationId xmlns:p14="http://schemas.microsoft.com/office/powerpoint/2010/main" val="1175422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FF33-006D-0756-3E08-0FDA1B0E3CC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25AFC057-FA2E-0194-1C5F-2A004385040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907663-C18D-456C-8FF0-1167EEAABF05}"/>
              </a:ext>
            </a:extLst>
          </p:cNvPr>
          <p:cNvSpPr txBox="1">
            <a:spLocks noGrp="1"/>
          </p:cNvSpPr>
          <p:nvPr>
            <p:ph type="dt" sz="half" idx="7"/>
          </p:nvPr>
        </p:nvSpPr>
        <p:spPr/>
        <p:txBody>
          <a:bodyPr/>
          <a:lstStyle>
            <a:lvl1pPr>
              <a:defRPr/>
            </a:lvl1pPr>
          </a:lstStyle>
          <a:p>
            <a:pPr lvl="0"/>
            <a:fld id="{1822D2CF-D34B-40B5-8AD0-4CABF54312A8}" type="datetime1">
              <a:rPr lang="en-GB"/>
              <a:pPr lvl="0"/>
              <a:t>03/03/2026</a:t>
            </a:fld>
            <a:endParaRPr lang="en-GB"/>
          </a:p>
        </p:txBody>
      </p:sp>
      <p:sp>
        <p:nvSpPr>
          <p:cNvPr id="5" name="Footer Placeholder 4">
            <a:extLst>
              <a:ext uri="{FF2B5EF4-FFF2-40B4-BE49-F238E27FC236}">
                <a16:creationId xmlns:a16="http://schemas.microsoft.com/office/drawing/2014/main" id="{F3576852-6365-0C94-D18F-93C9970ED21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36DC1C-B0DB-97BA-EEB2-4C34F723F2CA}"/>
              </a:ext>
            </a:extLst>
          </p:cNvPr>
          <p:cNvSpPr txBox="1">
            <a:spLocks noGrp="1"/>
          </p:cNvSpPr>
          <p:nvPr>
            <p:ph type="sldNum" sz="quarter" idx="8"/>
          </p:nvPr>
        </p:nvSpPr>
        <p:spPr/>
        <p:txBody>
          <a:bodyPr/>
          <a:lstStyle>
            <a:lvl1pPr>
              <a:defRPr/>
            </a:lvl1pPr>
          </a:lstStyle>
          <a:p>
            <a:pPr lvl="0"/>
            <a:fld id="{D10967DB-567C-41FC-82FF-FCE97B19356D}" type="slidenum">
              <a:t>‹#›</a:t>
            </a:fld>
            <a:endParaRPr lang="en-GB"/>
          </a:p>
        </p:txBody>
      </p:sp>
    </p:spTree>
    <p:extLst>
      <p:ext uri="{BB962C8B-B14F-4D97-AF65-F5344CB8AC3E}">
        <p14:creationId xmlns:p14="http://schemas.microsoft.com/office/powerpoint/2010/main" val="235211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9F57B7-CFA3-2E33-95EE-D4A5D5BE1727}"/>
              </a:ext>
            </a:extLst>
          </p:cNvPr>
          <p:cNvSpPr txBox="1">
            <a:spLocks noGrp="1"/>
          </p:cNvSpPr>
          <p:nvPr>
            <p:ph type="title" orient="vert"/>
          </p:nvPr>
        </p:nvSpPr>
        <p:spPr>
          <a:xfrm>
            <a:off x="19790505" y="3804781"/>
            <a:ext cx="3240789" cy="3277659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3FA33B64-651D-E166-DC3B-2B82DA11682D}"/>
              </a:ext>
            </a:extLst>
          </p:cNvPr>
          <p:cNvSpPr txBox="1">
            <a:spLocks noGrp="1"/>
          </p:cNvSpPr>
          <p:nvPr>
            <p:ph type="body" orient="vert" idx="1"/>
          </p:nvPr>
        </p:nvSpPr>
        <p:spPr>
          <a:xfrm>
            <a:off x="2018345" y="3804781"/>
            <a:ext cx="17200403" cy="3277659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21BF45-CA0B-673A-86B0-71B5ED59458F}"/>
              </a:ext>
            </a:extLst>
          </p:cNvPr>
          <p:cNvSpPr txBox="1">
            <a:spLocks noGrp="1"/>
          </p:cNvSpPr>
          <p:nvPr>
            <p:ph type="dt" sz="half" idx="7"/>
          </p:nvPr>
        </p:nvSpPr>
        <p:spPr/>
        <p:txBody>
          <a:bodyPr/>
          <a:lstStyle>
            <a:lvl1pPr>
              <a:defRPr/>
            </a:lvl1pPr>
          </a:lstStyle>
          <a:p>
            <a:pPr lvl="0"/>
            <a:fld id="{520BB72D-32DE-47A2-A54A-4370B79CCF5D}" type="datetime1">
              <a:rPr lang="en-GB"/>
              <a:pPr lvl="0"/>
              <a:t>03/03/2026</a:t>
            </a:fld>
            <a:endParaRPr lang="en-GB"/>
          </a:p>
        </p:txBody>
      </p:sp>
      <p:sp>
        <p:nvSpPr>
          <p:cNvPr id="5" name="Footer Placeholder 4">
            <a:extLst>
              <a:ext uri="{FF2B5EF4-FFF2-40B4-BE49-F238E27FC236}">
                <a16:creationId xmlns:a16="http://schemas.microsoft.com/office/drawing/2014/main" id="{C3423E8C-FAFE-4D7B-2017-E3AFBFE853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EFADC1-F713-1662-285A-15276337ECC6}"/>
              </a:ext>
            </a:extLst>
          </p:cNvPr>
          <p:cNvSpPr txBox="1">
            <a:spLocks noGrp="1"/>
          </p:cNvSpPr>
          <p:nvPr>
            <p:ph type="sldNum" sz="quarter" idx="8"/>
          </p:nvPr>
        </p:nvSpPr>
        <p:spPr/>
        <p:txBody>
          <a:bodyPr/>
          <a:lstStyle>
            <a:lvl1pPr>
              <a:defRPr/>
            </a:lvl1pPr>
          </a:lstStyle>
          <a:p>
            <a:pPr lvl="0"/>
            <a:fld id="{A57C417D-74C6-427B-A917-828069021A62}" type="slidenum">
              <a:t>‹#›</a:t>
            </a:fld>
            <a:endParaRPr lang="en-GB"/>
          </a:p>
        </p:txBody>
      </p:sp>
    </p:spTree>
    <p:extLst>
      <p:ext uri="{BB962C8B-B14F-4D97-AF65-F5344CB8AC3E}">
        <p14:creationId xmlns:p14="http://schemas.microsoft.com/office/powerpoint/2010/main" val="3466273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16">
            <a:extLst>
              <a:ext uri="{FF2B5EF4-FFF2-40B4-BE49-F238E27FC236}">
                <a16:creationId xmlns:a16="http://schemas.microsoft.com/office/drawing/2014/main" id="{CF350420-D125-5B5A-3252-3011A5C0051C}"/>
              </a:ext>
            </a:extLst>
          </p:cNvPr>
          <p:cNvGrpSpPr/>
          <p:nvPr/>
        </p:nvGrpSpPr>
        <p:grpSpPr>
          <a:xfrm>
            <a:off x="-28035" y="-52852"/>
            <a:ext cx="30365659" cy="42909463"/>
            <a:chOff x="-28035" y="-52852"/>
            <a:chExt cx="30365659" cy="42909463"/>
          </a:xfrm>
        </p:grpSpPr>
        <p:cxnSp>
          <p:nvCxnSpPr>
            <p:cNvPr id="3" name="Straight Connector 6">
              <a:extLst>
                <a:ext uri="{FF2B5EF4-FFF2-40B4-BE49-F238E27FC236}">
                  <a16:creationId xmlns:a16="http://schemas.microsoft.com/office/drawing/2014/main" id="{CB73039B-6B81-B86C-39E8-3D7F0CD0DD6E}"/>
                </a:ext>
              </a:extLst>
            </p:cNvPr>
            <p:cNvCxnSpPr/>
            <p:nvPr/>
          </p:nvCxnSpPr>
          <p:spPr>
            <a:xfrm flipV="1">
              <a:off x="16987860" y="26061771"/>
              <a:ext cx="13318163" cy="16741997"/>
            </a:xfrm>
            <a:prstGeom prst="straightConnector1">
              <a:avLst/>
            </a:prstGeom>
            <a:noFill/>
            <a:ln w="9528" cap="rnd">
              <a:solidFill>
                <a:srgbClr val="F496CB">
                  <a:alpha val="70000"/>
                </a:srgbClr>
              </a:solidFill>
              <a:prstDash val="solid"/>
              <a:miter/>
            </a:ln>
          </p:spPr>
        </p:cxnSp>
        <p:cxnSp>
          <p:nvCxnSpPr>
            <p:cNvPr id="4" name="Straight Connector 7">
              <a:extLst>
                <a:ext uri="{FF2B5EF4-FFF2-40B4-BE49-F238E27FC236}">
                  <a16:creationId xmlns:a16="http://schemas.microsoft.com/office/drawing/2014/main" id="{37473E41-B8F0-2820-D17B-A21576D96792}"/>
                </a:ext>
              </a:extLst>
            </p:cNvPr>
            <p:cNvCxnSpPr/>
            <p:nvPr/>
          </p:nvCxnSpPr>
          <p:spPr>
            <a:xfrm>
              <a:off x="23317968" y="0"/>
              <a:ext cx="4036692" cy="42803768"/>
            </a:xfrm>
            <a:prstGeom prst="straightConnector1">
              <a:avLst/>
            </a:prstGeom>
            <a:noFill/>
            <a:ln w="9528" cap="rnd">
              <a:solidFill>
                <a:srgbClr val="F496CB">
                  <a:alpha val="70000"/>
                </a:srgbClr>
              </a:solidFill>
              <a:prstDash val="solid"/>
              <a:miter/>
            </a:ln>
          </p:spPr>
        </p:cxnSp>
        <p:sp>
          <p:nvSpPr>
            <p:cNvPr id="5" name="Freeform 8">
              <a:extLst>
                <a:ext uri="{FF2B5EF4-FFF2-40B4-BE49-F238E27FC236}">
                  <a16:creationId xmlns:a16="http://schemas.microsoft.com/office/drawing/2014/main" id="{90089927-F7B7-A5DA-A2A5-0E5D3621A44C}"/>
                </a:ext>
              </a:extLst>
            </p:cNvPr>
            <p:cNvSpPr/>
            <p:nvPr/>
          </p:nvSpPr>
          <p:spPr>
            <a:xfrm>
              <a:off x="22818641" y="9"/>
              <a:ext cx="7513981" cy="42856602"/>
            </a:xfrm>
            <a:custGeom>
              <a:avLst/>
              <a:gdLst>
                <a:gd name="f0" fmla="val w"/>
                <a:gd name="f1" fmla="val h"/>
                <a:gd name="f2" fmla="val 0"/>
                <a:gd name="f3" fmla="val 2269442"/>
                <a:gd name="f4" fmla="val 6866466"/>
                <a:gd name="f5" fmla="val 2023534"/>
                <a:gd name="f6" fmla="val 6858000"/>
                <a:gd name="f7" fmla="val 2269067"/>
                <a:gd name="f8" fmla="val 2271889"/>
                <a:gd name="f9" fmla="val 4580466"/>
                <a:gd name="f10" fmla="val 2257778"/>
                <a:gd name="f11" fmla="val 2294466"/>
                <a:gd name="f12" fmla="val 2260600"/>
                <a:gd name="f13" fmla="val 8466"/>
                <a:gd name="f14" fmla="*/ f0 1 2269442"/>
                <a:gd name="f15" fmla="*/ f1 1 6866466"/>
                <a:gd name="f16" fmla="+- f4 0 f2"/>
                <a:gd name="f17" fmla="+- f3 0 f2"/>
                <a:gd name="f18" fmla="*/ f17 1 2269442"/>
                <a:gd name="f19" fmla="*/ f16 1 6866466"/>
                <a:gd name="f20" fmla="*/ f2 1 f18"/>
                <a:gd name="f21" fmla="*/ f3 1 f18"/>
                <a:gd name="f22" fmla="*/ f2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269442" h="6866466">
                  <a:moveTo>
                    <a:pt x="f5" y="f2"/>
                  </a:moveTo>
                  <a:lnTo>
                    <a:pt x="f2" y="f6"/>
                  </a:lnTo>
                  <a:lnTo>
                    <a:pt x="f7" y="f4"/>
                  </a:lnTo>
                  <a:cubicBezTo>
                    <a:pt x="f8" y="f9"/>
                    <a:pt x="f10" y="f11"/>
                    <a:pt x="f12" y="f13"/>
                  </a:cubicBezTo>
                  <a:lnTo>
                    <a:pt x="f5" y="f2"/>
                  </a:lnTo>
                  <a:close/>
                </a:path>
              </a:pathLst>
            </a:custGeom>
            <a:solidFill>
              <a:srgbClr val="F496CB">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9">
              <a:extLst>
                <a:ext uri="{FF2B5EF4-FFF2-40B4-BE49-F238E27FC236}">
                  <a16:creationId xmlns:a16="http://schemas.microsoft.com/office/drawing/2014/main" id="{ABA5946A-983A-E0D0-5324-64D3860CA76D}"/>
                </a:ext>
              </a:extLst>
            </p:cNvPr>
            <p:cNvSpPr/>
            <p:nvPr/>
          </p:nvSpPr>
          <p:spPr>
            <a:xfrm>
              <a:off x="23855827" y="-52843"/>
              <a:ext cx="6450195" cy="42856611"/>
            </a:xfrm>
            <a:custGeom>
              <a:avLst/>
              <a:gdLst>
                <a:gd name="f0" fmla="val w"/>
                <a:gd name="f1" fmla="val h"/>
                <a:gd name="f2" fmla="val 0"/>
                <a:gd name="f3" fmla="val 1948147"/>
                <a:gd name="f4" fmla="val 6866467"/>
                <a:gd name="f5" fmla="val 1202267"/>
                <a:gd name="f6" fmla="val 1947333"/>
                <a:gd name="f7" fmla="val 1944511"/>
                <a:gd name="f8" fmla="val 4577645"/>
                <a:gd name="f9" fmla="val 1950155"/>
                <a:gd name="f10" fmla="val 2288822"/>
                <a:gd name="f11" fmla="*/ f0 1 1948147"/>
                <a:gd name="f12" fmla="*/ f1 1 6866467"/>
                <a:gd name="f13" fmla="+- f4 0 f2"/>
                <a:gd name="f14" fmla="+- f3 0 f2"/>
                <a:gd name="f15" fmla="*/ f14 1 1948147"/>
                <a:gd name="f16" fmla="*/ f13 1 6866467"/>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8147" h="6866467">
                  <a:moveTo>
                    <a:pt x="f2" y="f2"/>
                  </a:moveTo>
                  <a:lnTo>
                    <a:pt x="f5" y="f4"/>
                  </a:lnTo>
                  <a:lnTo>
                    <a:pt x="f6" y="f4"/>
                  </a:lnTo>
                  <a:cubicBezTo>
                    <a:pt x="f7" y="f8"/>
                    <a:pt x="f9" y="f10"/>
                    <a:pt x="f6" y="f2"/>
                  </a:cubicBezTo>
                  <a:lnTo>
                    <a:pt x="f2" y="f2"/>
                  </a:lnTo>
                  <a:close/>
                </a:path>
              </a:pathLst>
            </a:custGeom>
            <a:solidFill>
              <a:srgbClr val="F496CB">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0">
              <a:extLst>
                <a:ext uri="{FF2B5EF4-FFF2-40B4-BE49-F238E27FC236}">
                  <a16:creationId xmlns:a16="http://schemas.microsoft.com/office/drawing/2014/main" id="{DE58F378-68E9-F1EE-5FDA-22D756277B44}"/>
                </a:ext>
              </a:extLst>
            </p:cNvPr>
            <p:cNvSpPr/>
            <p:nvPr/>
          </p:nvSpPr>
          <p:spPr>
            <a:xfrm>
              <a:off x="21977658" y="24466838"/>
              <a:ext cx="8322256" cy="18336920"/>
            </a:xfrm>
            <a:custGeom>
              <a:avLst/>
              <a:gdLst>
                <a:gd name="f0" fmla="val w"/>
                <a:gd name="f1" fmla="val h"/>
                <a:gd name="f2" fmla="val 0"/>
                <a:gd name="f3" fmla="val 3259667"/>
                <a:gd name="f4" fmla="val 3810000"/>
                <a:gd name="f5" fmla="val 3251200"/>
                <a:gd name="f6" fmla="val 3254022"/>
                <a:gd name="f7" fmla="val 1270000"/>
                <a:gd name="f8" fmla="val 3256845"/>
                <a:gd name="f9" fmla="val 2540000"/>
                <a:gd name="f10" fmla="*/ f0 1 3259667"/>
                <a:gd name="f11" fmla="*/ f1 1 3810000"/>
                <a:gd name="f12" fmla="+- f4 0 f2"/>
                <a:gd name="f13" fmla="+- f3 0 f2"/>
                <a:gd name="f14" fmla="*/ f13 1 3259667"/>
                <a:gd name="f15" fmla="*/ f12 1 3810000"/>
                <a:gd name="f16" fmla="*/ f2 1 f14"/>
                <a:gd name="f17" fmla="*/ f3 1 f14"/>
                <a:gd name="f18" fmla="*/ f2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3259667" h="3810000">
                  <a:moveTo>
                    <a:pt x="f2" y="f4"/>
                  </a:moveTo>
                  <a:lnTo>
                    <a:pt x="f5" y="f2"/>
                  </a:lnTo>
                  <a:cubicBezTo>
                    <a:pt x="f6" y="f7"/>
                    <a:pt x="f8" y="f9"/>
                    <a:pt x="f3" y="f4"/>
                  </a:cubicBezTo>
                  <a:lnTo>
                    <a:pt x="f2" y="f4"/>
                  </a:lnTo>
                  <a:close/>
                </a:path>
              </a:pathLst>
            </a:custGeom>
            <a:solidFill>
              <a:srgbClr val="F496CB">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1">
              <a:extLst>
                <a:ext uri="{FF2B5EF4-FFF2-40B4-BE49-F238E27FC236}">
                  <a16:creationId xmlns:a16="http://schemas.microsoft.com/office/drawing/2014/main" id="{68C0DE07-457F-554A-DF3D-518C853494B7}"/>
                </a:ext>
              </a:extLst>
            </p:cNvPr>
            <p:cNvSpPr/>
            <p:nvPr/>
          </p:nvSpPr>
          <p:spPr>
            <a:xfrm>
              <a:off x="23211093" y="-52843"/>
              <a:ext cx="7094930" cy="42856611"/>
            </a:xfrm>
            <a:custGeom>
              <a:avLst/>
              <a:gdLst>
                <a:gd name="f0" fmla="val w"/>
                <a:gd name="f1" fmla="val h"/>
                <a:gd name="f2" fmla="val 0"/>
                <a:gd name="f3" fmla="val 2853267"/>
                <a:gd name="f4" fmla="val 6866467"/>
                <a:gd name="f5" fmla="val 2472267"/>
                <a:gd name="f6" fmla="val 6858000"/>
                <a:gd name="f7" fmla="*/ f0 1 2853267"/>
                <a:gd name="f8" fmla="*/ f1 1 6866467"/>
                <a:gd name="f9" fmla="+- f4 0 f2"/>
                <a:gd name="f10" fmla="+- f3 0 f2"/>
                <a:gd name="f11" fmla="*/ f10 1 2853267"/>
                <a:gd name="f12" fmla="*/ f9 1 6866467"/>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2853267" h="6866467">
                  <a:moveTo>
                    <a:pt x="f2" y="f2"/>
                  </a:moveTo>
                  <a:lnTo>
                    <a:pt x="f5" y="f4"/>
                  </a:lnTo>
                  <a:lnTo>
                    <a:pt x="f3" y="f6"/>
                  </a:lnTo>
                  <a:lnTo>
                    <a:pt x="f3" y="f2"/>
                  </a:lnTo>
                  <a:lnTo>
                    <a:pt x="f2" y="f2"/>
                  </a:lnTo>
                  <a:close/>
                </a:path>
              </a:pathLst>
            </a:custGeom>
            <a:solidFill>
              <a:srgbClr val="EB3D9F">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2">
              <a:extLst>
                <a:ext uri="{FF2B5EF4-FFF2-40B4-BE49-F238E27FC236}">
                  <a16:creationId xmlns:a16="http://schemas.microsoft.com/office/drawing/2014/main" id="{556C0D62-ED42-5406-2A97-5C064AFB1076}"/>
                </a:ext>
              </a:extLst>
            </p:cNvPr>
            <p:cNvSpPr/>
            <p:nvPr/>
          </p:nvSpPr>
          <p:spPr>
            <a:xfrm>
              <a:off x="27466802" y="-52843"/>
              <a:ext cx="2839230" cy="42856611"/>
            </a:xfrm>
            <a:custGeom>
              <a:avLst/>
              <a:gdLst>
                <a:gd name="f0" fmla="val w"/>
                <a:gd name="f1" fmla="val h"/>
                <a:gd name="f2" fmla="val 0"/>
                <a:gd name="f3" fmla="val 1286933"/>
                <a:gd name="f4" fmla="val 6866467"/>
                <a:gd name="f5" fmla="val 1016000"/>
                <a:gd name="f6" fmla="val 1284111"/>
                <a:gd name="f7" fmla="val 4577645"/>
                <a:gd name="f8" fmla="val 1281288"/>
                <a:gd name="f9" fmla="val 2288822"/>
                <a:gd name="f10" fmla="val 1278466"/>
                <a:gd name="f11" fmla="*/ f0 1 1286933"/>
                <a:gd name="f12" fmla="*/ f1 1 6866467"/>
                <a:gd name="f13" fmla="+- f4 0 f2"/>
                <a:gd name="f14" fmla="+- f3 0 f2"/>
                <a:gd name="f15" fmla="*/ f14 1 1286933"/>
                <a:gd name="f16" fmla="*/ f13 1 6866467"/>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286933" h="6866467">
                  <a:moveTo>
                    <a:pt x="f5" y="f2"/>
                  </a:moveTo>
                  <a:lnTo>
                    <a:pt x="f2" y="f4"/>
                  </a:lnTo>
                  <a:lnTo>
                    <a:pt x="f3" y="f4"/>
                  </a:lnTo>
                  <a:cubicBezTo>
                    <a:pt x="f6" y="f7"/>
                    <a:pt x="f8" y="f9"/>
                    <a:pt x="f10" y="f2"/>
                  </a:cubicBezTo>
                  <a:lnTo>
                    <a:pt x="f5" y="f2"/>
                  </a:lnTo>
                  <a:close/>
                </a:path>
              </a:pathLst>
            </a:custGeom>
            <a:solidFill>
              <a:srgbClr val="EB3D9F">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3">
              <a:extLst>
                <a:ext uri="{FF2B5EF4-FFF2-40B4-BE49-F238E27FC236}">
                  <a16:creationId xmlns:a16="http://schemas.microsoft.com/office/drawing/2014/main" id="{DD2AEE27-12B8-290F-FDC1-BD608ACABD38}"/>
                </a:ext>
              </a:extLst>
            </p:cNvPr>
            <p:cNvSpPr/>
            <p:nvPr/>
          </p:nvSpPr>
          <p:spPr>
            <a:xfrm>
              <a:off x="26799280" y="-52852"/>
              <a:ext cx="3532007" cy="42856611"/>
            </a:xfrm>
            <a:custGeom>
              <a:avLst/>
              <a:gdLst>
                <a:gd name="f0" fmla="val w"/>
                <a:gd name="f1" fmla="val h"/>
                <a:gd name="f2" fmla="val 0"/>
                <a:gd name="f3" fmla="val 1270244"/>
                <a:gd name="f4" fmla="val 6866467"/>
                <a:gd name="f5" fmla="val 1117600"/>
                <a:gd name="f6" fmla="val 1270000"/>
                <a:gd name="f7" fmla="val 1272822"/>
                <a:gd name="f8" fmla="val 4574822"/>
                <a:gd name="f9" fmla="val 1250245"/>
                <a:gd name="f10" fmla="val 2291645"/>
                <a:gd name="f11" fmla="val 1253067"/>
                <a:gd name="f12" fmla="*/ f0 1 1270244"/>
                <a:gd name="f13" fmla="*/ f1 1 6866467"/>
                <a:gd name="f14" fmla="+- f4 0 f2"/>
                <a:gd name="f15" fmla="+- f3 0 f2"/>
                <a:gd name="f16" fmla="*/ f15 1 1270244"/>
                <a:gd name="f17" fmla="*/ f14 1 6866467"/>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270244" h="6866467">
                  <a:moveTo>
                    <a:pt x="f2" y="f2"/>
                  </a:moveTo>
                  <a:lnTo>
                    <a:pt x="f5" y="f4"/>
                  </a:lnTo>
                  <a:lnTo>
                    <a:pt x="f6" y="f4"/>
                  </a:lnTo>
                  <a:cubicBezTo>
                    <a:pt x="f7" y="f8"/>
                    <a:pt x="f9" y="f10"/>
                    <a:pt x="f11" y="f2"/>
                  </a:cubicBezTo>
                  <a:lnTo>
                    <a:pt x="f2" y="f2"/>
                  </a:lnTo>
                  <a:close/>
                </a:path>
              </a:pathLst>
            </a:custGeom>
            <a:solidFill>
              <a:srgbClr val="B2136D">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4">
              <a:extLst>
                <a:ext uri="{FF2B5EF4-FFF2-40B4-BE49-F238E27FC236}">
                  <a16:creationId xmlns:a16="http://schemas.microsoft.com/office/drawing/2014/main" id="{9E426022-4E26-D5B0-8ADC-C7D19AEF372A}"/>
                </a:ext>
              </a:extLst>
            </p:cNvPr>
            <p:cNvSpPr/>
            <p:nvPr/>
          </p:nvSpPr>
          <p:spPr>
            <a:xfrm>
              <a:off x="26715174" y="30543922"/>
              <a:ext cx="3622450" cy="12259845"/>
            </a:xfrm>
            <a:custGeom>
              <a:avLst/>
              <a:gdLst>
                <a:gd name="f0" fmla="val w"/>
                <a:gd name="f1" fmla="val h"/>
                <a:gd name="f2" fmla="val 0"/>
                <a:gd name="f3" fmla="val 1820333"/>
                <a:gd name="f4" fmla="val 3268133"/>
                <a:gd name="f5" fmla="val 1811866"/>
                <a:gd name="f6" fmla="val 1814688"/>
                <a:gd name="f7" fmla="val 1086555"/>
                <a:gd name="f8" fmla="val 1817511"/>
                <a:gd name="f9" fmla="val 2173111"/>
                <a:gd name="f10" fmla="val 3259666"/>
                <a:gd name="f11" fmla="*/ f0 1 1820333"/>
                <a:gd name="f12" fmla="*/ f1 1 3268133"/>
                <a:gd name="f13" fmla="+- f4 0 f2"/>
                <a:gd name="f14" fmla="+- f3 0 f2"/>
                <a:gd name="f15" fmla="*/ f14 1 1820333"/>
                <a:gd name="f16" fmla="*/ f13 1 3268133"/>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820333" h="3268133">
                  <a:moveTo>
                    <a:pt x="f2" y="f4"/>
                  </a:moveTo>
                  <a:lnTo>
                    <a:pt x="f5" y="f2"/>
                  </a:lnTo>
                  <a:cubicBezTo>
                    <a:pt x="f6" y="f7"/>
                    <a:pt x="f8" y="f9"/>
                    <a:pt x="f3" y="f10"/>
                  </a:cubicBezTo>
                  <a:lnTo>
                    <a:pt x="f2" y="f4"/>
                  </a:lnTo>
                  <a:close/>
                </a:path>
              </a:pathLst>
            </a:custGeom>
            <a:solidFill>
              <a:srgbClr val="B2136D">
                <a:alpha val="7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15">
              <a:extLst>
                <a:ext uri="{FF2B5EF4-FFF2-40B4-BE49-F238E27FC236}">
                  <a16:creationId xmlns:a16="http://schemas.microsoft.com/office/drawing/2014/main" id="{B23A65BA-E6EF-E82B-9A30-719DFCA0A19D}"/>
                </a:ext>
              </a:extLst>
            </p:cNvPr>
            <p:cNvSpPr/>
            <p:nvPr/>
          </p:nvSpPr>
          <p:spPr>
            <a:xfrm>
              <a:off x="-28035" y="25048131"/>
              <a:ext cx="1513761" cy="17808479"/>
            </a:xfrm>
            <a:custGeom>
              <a:avLst/>
              <a:gdLst>
                <a:gd name="f0" fmla="val w"/>
                <a:gd name="f1" fmla="val h"/>
                <a:gd name="f2" fmla="val 0"/>
                <a:gd name="f3" fmla="val 457200"/>
                <a:gd name="f4" fmla="val 2853267"/>
                <a:gd name="f5" fmla="val 2844800"/>
                <a:gd name="f6" fmla="val 2822"/>
                <a:gd name="f7" fmla="val 1905000"/>
                <a:gd name="f8" fmla="val 5645"/>
                <a:gd name="f9" fmla="val 965200"/>
                <a:gd name="f10" fmla="*/ f0 1 457200"/>
                <a:gd name="f11" fmla="*/ f1 1 2853267"/>
                <a:gd name="f12" fmla="+- f4 0 f2"/>
                <a:gd name="f13" fmla="+- f3 0 f2"/>
                <a:gd name="f14" fmla="*/ f13 1 457200"/>
                <a:gd name="f15" fmla="*/ f12 1 2853267"/>
                <a:gd name="f16" fmla="*/ f2 1 f14"/>
                <a:gd name="f17" fmla="*/ f3 1 f14"/>
                <a:gd name="f18" fmla="*/ f2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457200" h="2853267">
                  <a:moveTo>
                    <a:pt x="f2" y="f2"/>
                  </a:moveTo>
                  <a:lnTo>
                    <a:pt x="f3" y="f4"/>
                  </a:lnTo>
                  <a:lnTo>
                    <a:pt x="f2" y="f5"/>
                  </a:lnTo>
                  <a:cubicBezTo>
                    <a:pt x="f6" y="f7"/>
                    <a:pt x="f8" y="f9"/>
                    <a:pt x="f2" y="f2"/>
                  </a:cubicBezTo>
                  <a:close/>
                </a:path>
              </a:pathLst>
            </a:custGeom>
            <a:solidFill>
              <a:srgbClr val="EB3D9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C46DCD3F-7F48-A834-32BE-8116F8ABD829}"/>
              </a:ext>
            </a:extLst>
          </p:cNvPr>
          <p:cNvSpPr txBox="1">
            <a:spLocks noGrp="1"/>
          </p:cNvSpPr>
          <p:nvPr>
            <p:ph type="title"/>
          </p:nvPr>
        </p:nvSpPr>
        <p:spPr>
          <a:xfrm>
            <a:off x="2018345" y="3804781"/>
            <a:ext cx="21016880" cy="8243690"/>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EDF64EE-1AC1-24A8-0D58-DCB21623F840}"/>
              </a:ext>
            </a:extLst>
          </p:cNvPr>
          <p:cNvSpPr txBox="1">
            <a:spLocks noGrp="1"/>
          </p:cNvSpPr>
          <p:nvPr>
            <p:ph type="body" idx="1"/>
          </p:nvPr>
        </p:nvSpPr>
        <p:spPr>
          <a:xfrm>
            <a:off x="2018345" y="13485187"/>
            <a:ext cx="21016880" cy="2422159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C47828B7-3732-E2D1-DD2D-008726928BCA}"/>
              </a:ext>
            </a:extLst>
          </p:cNvPr>
          <p:cNvSpPr txBox="1">
            <a:spLocks noGrp="1"/>
          </p:cNvSpPr>
          <p:nvPr>
            <p:ph type="dt" sz="half" idx="2"/>
          </p:nvPr>
        </p:nvSpPr>
        <p:spPr>
          <a:xfrm>
            <a:off x="17896472" y="37706774"/>
            <a:ext cx="2265115" cy="22789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980" b="0" i="0" u="none" strike="noStrike" kern="1200" cap="none" spc="0" baseline="0">
                <a:solidFill>
                  <a:srgbClr val="898989"/>
                </a:solidFill>
                <a:uFillTx/>
                <a:latin typeface="Trebuchet MS"/>
              </a:defRPr>
            </a:lvl1pPr>
          </a:lstStyle>
          <a:p>
            <a:pPr lvl="0"/>
            <a:fld id="{2B8DE622-7A8A-4D41-8C03-D99A5CC51676}" type="datetime1">
              <a:rPr lang="en-GB"/>
              <a:pPr lvl="0"/>
              <a:t>03/03/2026</a:t>
            </a:fld>
            <a:endParaRPr lang="en-GB"/>
          </a:p>
        </p:txBody>
      </p:sp>
      <p:sp>
        <p:nvSpPr>
          <p:cNvPr id="16" name="Footer Placeholder 4">
            <a:extLst>
              <a:ext uri="{FF2B5EF4-FFF2-40B4-BE49-F238E27FC236}">
                <a16:creationId xmlns:a16="http://schemas.microsoft.com/office/drawing/2014/main" id="{6340276C-BDA4-4F05-DA8E-A4A1AE0DC28A}"/>
              </a:ext>
            </a:extLst>
          </p:cNvPr>
          <p:cNvSpPr txBox="1">
            <a:spLocks noGrp="1"/>
          </p:cNvSpPr>
          <p:nvPr>
            <p:ph type="ftr" sz="quarter" idx="3"/>
          </p:nvPr>
        </p:nvSpPr>
        <p:spPr>
          <a:xfrm>
            <a:off x="2018345" y="37706774"/>
            <a:ext cx="15306379" cy="22789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298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7E471FB6-100C-DAE7-02F3-9283D48867D6}"/>
              </a:ext>
            </a:extLst>
          </p:cNvPr>
          <p:cNvSpPr txBox="1">
            <a:spLocks noGrp="1"/>
          </p:cNvSpPr>
          <p:nvPr>
            <p:ph type="sldNum" sz="quarter" idx="4"/>
          </p:nvPr>
        </p:nvSpPr>
        <p:spPr>
          <a:xfrm>
            <a:off x="21337917" y="37706774"/>
            <a:ext cx="1697309" cy="22789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980" b="0" i="0" u="none" strike="noStrike" kern="1200" cap="none" spc="0" baseline="0">
                <a:solidFill>
                  <a:srgbClr val="EB3D9F"/>
                </a:solidFill>
                <a:uFillTx/>
                <a:latin typeface="Trebuchet MS"/>
              </a:defRPr>
            </a:lvl1pPr>
          </a:lstStyle>
          <a:p>
            <a:pPr lvl="0"/>
            <a:fld id="{911BB1DC-7951-490D-BA16-19681A4CF6D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1513743" rtl="0" fontAlgn="auto" hangingPunct="1">
        <a:lnSpc>
          <a:spcPct val="100000"/>
        </a:lnSpc>
        <a:spcBef>
          <a:spcPts val="0"/>
        </a:spcBef>
        <a:spcAft>
          <a:spcPts val="0"/>
        </a:spcAft>
        <a:buNone/>
        <a:tabLst/>
        <a:defRPr lang="en-GB" sz="11919" b="0" i="0" u="none" strike="noStrike" kern="1200" cap="none" spc="0" baseline="0">
          <a:solidFill>
            <a:srgbClr val="EB3D9F"/>
          </a:solidFill>
          <a:uFillTx/>
          <a:latin typeface="Trebuchet MS"/>
        </a:defRPr>
      </a:lvl1pPr>
    </p:titleStyle>
    <p:bodyStyle>
      <a:lvl1pPr marL="1135309" marR="0" lvl="0" indent="-1135309" algn="l" defTabSz="1513743" rtl="0" fontAlgn="auto" hangingPunct="1">
        <a:lnSpc>
          <a:spcPct val="100000"/>
        </a:lnSpc>
        <a:spcBef>
          <a:spcPts val="3310"/>
        </a:spcBef>
        <a:spcAft>
          <a:spcPts val="0"/>
        </a:spcAft>
        <a:buClr>
          <a:srgbClr val="EB3D9F"/>
        </a:buClr>
        <a:buSzPct val="80000"/>
        <a:buFont typeface="Wingdings 3"/>
        <a:buChar char=""/>
        <a:tabLst/>
        <a:defRPr lang="en-GB" sz="5960" b="0" i="0" u="none" strike="noStrike" kern="1200" cap="none" spc="0" baseline="0">
          <a:solidFill>
            <a:srgbClr val="404040"/>
          </a:solidFill>
          <a:uFillTx/>
          <a:latin typeface="Trebuchet MS"/>
        </a:defRPr>
      </a:lvl1pPr>
      <a:lvl2pPr marL="2459836" marR="0" lvl="1" indent="-946093" algn="l" defTabSz="1513743" rtl="0" fontAlgn="auto" hangingPunct="1">
        <a:lnSpc>
          <a:spcPct val="100000"/>
        </a:lnSpc>
        <a:spcBef>
          <a:spcPts val="3310"/>
        </a:spcBef>
        <a:spcAft>
          <a:spcPts val="0"/>
        </a:spcAft>
        <a:buClr>
          <a:srgbClr val="EB3D9F"/>
        </a:buClr>
        <a:buSzPct val="80000"/>
        <a:buFont typeface="Wingdings 3"/>
        <a:buChar char=""/>
        <a:tabLst/>
        <a:defRPr lang="en-GB" sz="5297" b="0" i="0" u="none" strike="noStrike" kern="1200" cap="none" spc="0" baseline="0">
          <a:solidFill>
            <a:srgbClr val="404040"/>
          </a:solidFill>
          <a:uFillTx/>
          <a:latin typeface="Trebuchet MS"/>
        </a:defRPr>
      </a:lvl2pPr>
      <a:lvl3pPr marL="3784363" marR="0" lvl="2" indent="-756876" algn="l" defTabSz="1513743" rtl="0" fontAlgn="auto" hangingPunct="1">
        <a:lnSpc>
          <a:spcPct val="100000"/>
        </a:lnSpc>
        <a:spcBef>
          <a:spcPts val="3310"/>
        </a:spcBef>
        <a:spcAft>
          <a:spcPts val="0"/>
        </a:spcAft>
        <a:buClr>
          <a:srgbClr val="EB3D9F"/>
        </a:buClr>
        <a:buSzPct val="80000"/>
        <a:buFont typeface="Wingdings 3"/>
        <a:buChar char=""/>
        <a:tabLst/>
        <a:defRPr lang="en-GB" sz="4635" b="0" i="0" u="none" strike="noStrike" kern="1200" cap="none" spc="0" baseline="0">
          <a:solidFill>
            <a:srgbClr val="404040"/>
          </a:solidFill>
          <a:uFillTx/>
          <a:latin typeface="Trebuchet MS"/>
        </a:defRPr>
      </a:lvl3pPr>
      <a:lvl4pPr marL="5298097" marR="0" lvl="3" indent="-756876" algn="l" defTabSz="1513743" rtl="0" fontAlgn="auto" hangingPunct="1">
        <a:lnSpc>
          <a:spcPct val="100000"/>
        </a:lnSpc>
        <a:spcBef>
          <a:spcPts val="3310"/>
        </a:spcBef>
        <a:spcAft>
          <a:spcPts val="0"/>
        </a:spcAft>
        <a:buClr>
          <a:srgbClr val="EB3D9F"/>
        </a:buClr>
        <a:buSzPct val="80000"/>
        <a:buFont typeface="Wingdings 3"/>
        <a:buChar char=""/>
        <a:tabLst/>
        <a:defRPr lang="en-GB" sz="3973" b="0" i="0" u="none" strike="noStrike" kern="1200" cap="none" spc="0" baseline="0">
          <a:solidFill>
            <a:srgbClr val="404040"/>
          </a:solidFill>
          <a:uFillTx/>
          <a:latin typeface="Trebuchet MS"/>
        </a:defRPr>
      </a:lvl4pPr>
      <a:lvl5pPr marL="6811850" marR="0" lvl="4" indent="-756876" algn="l" defTabSz="1513743" rtl="0" fontAlgn="auto" hangingPunct="1">
        <a:lnSpc>
          <a:spcPct val="100000"/>
        </a:lnSpc>
        <a:spcBef>
          <a:spcPts val="3310"/>
        </a:spcBef>
        <a:spcAft>
          <a:spcPts val="0"/>
        </a:spcAft>
        <a:buClr>
          <a:srgbClr val="EB3D9F"/>
        </a:buClr>
        <a:buSzPct val="80000"/>
        <a:buFont typeface="Wingdings 3"/>
        <a:buChar char=""/>
        <a:tabLst/>
        <a:defRPr lang="en-GB" sz="3973"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uJ-uRDLFlGY" TargetMode="External"/><Relationship Id="rId7" Type="http://schemas.openxmlformats.org/officeDocument/2006/relationships/image" Target="../media/image2.png"/><Relationship Id="rId2" Type="http://schemas.openxmlformats.org/officeDocument/2006/relationships/hyperlink" Target="https://www.youtube.com/@trinitysaintdavid" TargetMode="Externa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hyperlink" Target="https://support.microsoft.com/en-gb/office/add-a-hyperlink-to-a-slide-239c6c94-d52f-480c-99ae-8b0acf7df6d9" TargetMode="External"/><Relationship Id="rId4" Type="http://schemas.openxmlformats.org/officeDocument/2006/relationships/hyperlink" Target="https://www.microsoft.com/en-us/Microsoft-365-life-hacks/presentations/create-your-own-pos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EC07-718D-4171-26A7-70C5EF19C331}"/>
              </a:ext>
            </a:extLst>
          </p:cNvPr>
          <p:cNvSpPr txBox="1">
            <a:spLocks noGrp="1"/>
          </p:cNvSpPr>
          <p:nvPr>
            <p:ph type="ctrTitle"/>
          </p:nvPr>
        </p:nvSpPr>
        <p:spPr>
          <a:xfrm>
            <a:off x="4491779" y="-332969"/>
            <a:ext cx="19286863" cy="4445529"/>
          </a:xfrm>
        </p:spPr>
        <p:txBody>
          <a:bodyPr anchorCtr="1"/>
          <a:lstStyle/>
          <a:p>
            <a:pPr lvl="0" algn="ctr"/>
            <a:br>
              <a:rPr lang="en-GB" sz="9933" b="1">
                <a:latin typeface="Cambria" pitchFamily="18"/>
                <a:ea typeface="Cambria" pitchFamily="18"/>
              </a:rPr>
            </a:br>
            <a:br>
              <a:rPr lang="en-GB" sz="9933" b="1">
                <a:latin typeface="Cambria" pitchFamily="18"/>
                <a:ea typeface="Cambria" pitchFamily="18"/>
              </a:rPr>
            </a:br>
            <a:r>
              <a:rPr lang="en-GB" sz="9933" b="1">
                <a:latin typeface="Cambria" pitchFamily="18"/>
                <a:ea typeface="Cambria" pitchFamily="18"/>
              </a:rPr>
              <a:t>How to insert Hyperlinks in PowerPoint</a:t>
            </a:r>
          </a:p>
        </p:txBody>
      </p:sp>
      <p:sp>
        <p:nvSpPr>
          <p:cNvPr id="3" name="Subtitle 2">
            <a:extLst>
              <a:ext uri="{FF2B5EF4-FFF2-40B4-BE49-F238E27FC236}">
                <a16:creationId xmlns:a16="http://schemas.microsoft.com/office/drawing/2014/main" id="{FE6CBD52-76D0-CE75-5832-5441DB46611A}"/>
              </a:ext>
            </a:extLst>
          </p:cNvPr>
          <p:cNvSpPr txBox="1">
            <a:spLocks noGrp="1"/>
          </p:cNvSpPr>
          <p:nvPr>
            <p:ph type="subTitle" idx="1"/>
          </p:nvPr>
        </p:nvSpPr>
        <p:spPr>
          <a:xfrm>
            <a:off x="2869158" y="6067199"/>
            <a:ext cx="24589276" cy="4200662"/>
          </a:xfrm>
        </p:spPr>
        <p:txBody>
          <a:bodyPr>
            <a:noAutofit/>
          </a:bodyPr>
          <a:lstStyle/>
          <a:p>
            <a:pPr marL="571500" lvl="0" indent="-571500" algn="l">
              <a:buFont typeface="Arial" pitchFamily="34"/>
              <a:buChar char="•"/>
            </a:pPr>
            <a:r>
              <a:rPr lang="en-GB" sz="4400">
                <a:solidFill>
                  <a:srgbClr val="000000"/>
                </a:solidFill>
              </a:rPr>
              <a:t>A hyperlink is the creation of a link to from a hypertext document to another location, activated by clicking on a highlighted word or image’. </a:t>
            </a:r>
          </a:p>
          <a:p>
            <a:pPr marL="571500" lvl="0" indent="-571500" algn="l">
              <a:buFont typeface="Arial" pitchFamily="34"/>
              <a:buChar char="•"/>
            </a:pPr>
            <a:r>
              <a:rPr lang="en-GB" sz="4400">
                <a:solidFill>
                  <a:srgbClr val="000000"/>
                </a:solidFill>
              </a:rPr>
              <a:t>They are commonly used to link a website, email address or document. This poster will now show how hyperlinks are added within PowerPoint! (Oxford Languages). </a:t>
            </a:r>
          </a:p>
          <a:p>
            <a:pPr marL="571500" lvl="0" indent="-571500" algn="l">
              <a:buFont typeface="Arial" pitchFamily="34"/>
              <a:buChar char="•"/>
            </a:pPr>
            <a:r>
              <a:rPr lang="en-GB" sz="4400">
                <a:solidFill>
                  <a:srgbClr val="000000"/>
                </a:solidFill>
              </a:rPr>
              <a:t>There are multiple ways of creating hyperlinks within PowerPoint; This poster will explain how to each of them.</a:t>
            </a:r>
          </a:p>
          <a:p>
            <a:pPr lvl="0" algn="l"/>
            <a:endParaRPr lang="en-GB" sz="4400" b="1" u="sng">
              <a:solidFill>
                <a:srgbClr val="BC356F"/>
              </a:solidFill>
            </a:endParaRPr>
          </a:p>
          <a:p>
            <a:pPr lvl="0" algn="l"/>
            <a:r>
              <a:rPr lang="en-GB" sz="4400" b="1" u="sng">
                <a:solidFill>
                  <a:srgbClr val="BC356F"/>
                </a:solidFill>
              </a:rPr>
              <a:t>SIMPLE HYPERLINK </a:t>
            </a:r>
          </a:p>
          <a:p>
            <a:pPr lvl="0" algn="l"/>
            <a:r>
              <a:rPr lang="en-GB" sz="4400">
                <a:solidFill>
                  <a:srgbClr val="000000"/>
                </a:solidFill>
              </a:rPr>
              <a:t>There are multiple ways of creating a hyperlink, however the fastest method is this:</a:t>
            </a:r>
          </a:p>
          <a:p>
            <a:pPr lvl="0" algn="l"/>
            <a:r>
              <a:rPr lang="en-GB" sz="4400">
                <a:solidFill>
                  <a:srgbClr val="000000"/>
                </a:solidFill>
              </a:rPr>
              <a:t>1. Simply type or paste in a URL anywhere within PowerPoint. This can be for a website, email address or more. Directly after copying the URL, press the ‘Space’ or ‘Enter’ button. This should create a hyperlink. Like this: </a:t>
            </a:r>
            <a:r>
              <a:rPr lang="en-GB" sz="4400">
                <a:solidFill>
                  <a:srgbClr val="000000"/>
                </a:solidFill>
                <a:hlinkClick r:id="rId2">
                  <a:extLst>
                    <a:ext uri="{A12FA001-AC4F-418D-AE19-62706E023703}">
                      <ahyp:hlinkClr xmlns:ahyp="http://schemas.microsoft.com/office/drawing/2018/hyperlinkcolor" val="tx"/>
                    </a:ext>
                  </a:extLst>
                </a:hlinkClick>
              </a:rPr>
              <a:t>https://www.youtube.com/@trinitysaintdavid</a:t>
            </a:r>
            <a:r>
              <a:rPr lang="en-GB" sz="4400">
                <a:solidFill>
                  <a:srgbClr val="000000"/>
                </a:solidFill>
              </a:rPr>
              <a:t> </a:t>
            </a:r>
          </a:p>
          <a:p>
            <a:pPr lvl="0" algn="l"/>
            <a:r>
              <a:rPr lang="en-GB" sz="4400" b="1" u="sng">
                <a:solidFill>
                  <a:srgbClr val="BC356F"/>
                </a:solidFill>
              </a:rPr>
              <a:t>MANUAL METHOD </a:t>
            </a:r>
          </a:p>
          <a:p>
            <a:pPr lvl="0" algn="l"/>
            <a:r>
              <a:rPr lang="en-GB" sz="4400">
                <a:solidFill>
                  <a:srgbClr val="000000"/>
                </a:solidFill>
              </a:rPr>
              <a:t>Another way of adding a hyperlink into PowerPoint that requires more steps:</a:t>
            </a:r>
          </a:p>
          <a:p>
            <a:pPr marL="742950" lvl="0" indent="-742950" algn="l">
              <a:buAutoNum type="arabicPeriod"/>
            </a:pPr>
            <a:r>
              <a:rPr lang="en-GB" sz="4400">
                <a:solidFill>
                  <a:srgbClr val="000000"/>
                </a:solidFill>
              </a:rPr>
              <a:t>Select the text, shape, or picture you would like to link into PowerPoint</a:t>
            </a:r>
          </a:p>
          <a:p>
            <a:pPr marL="742950" lvl="0" indent="-742950" algn="l">
              <a:buAutoNum type="arabicPeriod"/>
            </a:pPr>
            <a:r>
              <a:rPr lang="en-GB" sz="4400">
                <a:solidFill>
                  <a:srgbClr val="000000"/>
                </a:solidFill>
              </a:rPr>
              <a:t>Then select the ‘Insert’ tab within PowerPoint – from here select the ‘Links’ button</a:t>
            </a:r>
          </a:p>
          <a:p>
            <a:pPr marL="742950" lvl="0" indent="-742950" algn="l">
              <a:buAutoNum type="arabicPeriod"/>
            </a:pPr>
            <a:r>
              <a:rPr lang="en-GB" sz="4400">
                <a:solidFill>
                  <a:srgbClr val="000000"/>
                </a:solidFill>
              </a:rPr>
              <a:t>When you select this, it will show the selected text from clipboard, which can be directly used to create a hyperlink. Or you can press ‘insert link’ if this does not show for you. An example of what this should look like is below.</a:t>
            </a:r>
          </a:p>
        </p:txBody>
      </p:sp>
      <p:sp>
        <p:nvSpPr>
          <p:cNvPr id="4" name="AutoShape 2" descr="Image preview">
            <a:extLst>
              <a:ext uri="{FF2B5EF4-FFF2-40B4-BE49-F238E27FC236}">
                <a16:creationId xmlns:a16="http://schemas.microsoft.com/office/drawing/2014/main" id="{19472652-7D92-5326-E18F-EDAF39680D8C}"/>
              </a:ext>
            </a:extLst>
          </p:cNvPr>
          <p:cNvSpPr/>
          <p:nvPr/>
        </p:nvSpPr>
        <p:spPr>
          <a:xfrm>
            <a:off x="14759165" y="21023427"/>
            <a:ext cx="756867" cy="756867"/>
          </a:xfrm>
          <a:prstGeom prst="rect">
            <a:avLst/>
          </a:prstGeom>
          <a:noFill/>
          <a:ln cap="flat">
            <a:noFill/>
            <a:prstDash val="solid"/>
          </a:ln>
        </p:spPr>
        <p:txBody>
          <a:bodyPr vert="horz" wrap="square" lIns="227063" tIns="113531" rIns="227063" bIns="113531" anchor="t" anchorCtr="0" compatLnSpc="1">
            <a:noAutofit/>
          </a:bodyPr>
          <a:lstStyle/>
          <a:p>
            <a:pPr marL="0" marR="0" lvl="0" indent="0" algn="l" defTabSz="113531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70" b="0" i="0" u="none" strike="noStrike" kern="0" cap="none" spc="0" baseline="0">
              <a:solidFill>
                <a:srgbClr val="000000"/>
              </a:solidFill>
              <a:uFillTx/>
              <a:latin typeface="Trebuchet MS"/>
            </a:endParaRPr>
          </a:p>
        </p:txBody>
      </p:sp>
      <p:sp>
        <p:nvSpPr>
          <p:cNvPr id="5" name="Arrow: Down 13">
            <a:extLst>
              <a:ext uri="{FF2B5EF4-FFF2-40B4-BE49-F238E27FC236}">
                <a16:creationId xmlns:a16="http://schemas.microsoft.com/office/drawing/2014/main" id="{BBFA5BFF-C9C9-8A75-656B-AA01CDC6E242}"/>
              </a:ext>
            </a:extLst>
          </p:cNvPr>
          <p:cNvSpPr/>
          <p:nvPr/>
        </p:nvSpPr>
        <p:spPr>
          <a:xfrm>
            <a:off x="13488433" y="4449296"/>
            <a:ext cx="1977828" cy="1559344"/>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F496CB"/>
          </a:solidFill>
          <a:ln w="19046" cap="rnd">
            <a:solidFill>
              <a:srgbClr val="673C54"/>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Arrow: Down 14">
            <a:extLst>
              <a:ext uri="{FF2B5EF4-FFF2-40B4-BE49-F238E27FC236}">
                <a16:creationId xmlns:a16="http://schemas.microsoft.com/office/drawing/2014/main" id="{BA9E4BD1-2AA1-6D43-70B6-87C43F1E892B}"/>
              </a:ext>
            </a:extLst>
          </p:cNvPr>
          <p:cNvSpPr/>
          <p:nvPr/>
        </p:nvSpPr>
        <p:spPr>
          <a:xfrm>
            <a:off x="13262164" y="10680832"/>
            <a:ext cx="1977828" cy="1847508"/>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F496CB"/>
          </a:solidFill>
          <a:ln w="19046" cap="rnd">
            <a:solidFill>
              <a:srgbClr val="673C54"/>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TextBox 17">
            <a:extLst>
              <a:ext uri="{FF2B5EF4-FFF2-40B4-BE49-F238E27FC236}">
                <a16:creationId xmlns:a16="http://schemas.microsoft.com/office/drawing/2014/main" id="{A5BAFFE6-137A-BA11-6526-0EDDC07316D1}"/>
              </a:ext>
            </a:extLst>
          </p:cNvPr>
          <p:cNvSpPr txBox="1"/>
          <p:nvPr/>
        </p:nvSpPr>
        <p:spPr>
          <a:xfrm>
            <a:off x="14706596" y="20205697"/>
            <a:ext cx="914400" cy="91440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8" name="TextBox 18">
            <a:extLst>
              <a:ext uri="{FF2B5EF4-FFF2-40B4-BE49-F238E27FC236}">
                <a16:creationId xmlns:a16="http://schemas.microsoft.com/office/drawing/2014/main" id="{C7EB6184-4BD7-E102-0E49-3D1A78C8783A}"/>
              </a:ext>
            </a:extLst>
          </p:cNvPr>
          <p:cNvSpPr txBox="1"/>
          <p:nvPr/>
        </p:nvSpPr>
        <p:spPr>
          <a:xfrm>
            <a:off x="14251079" y="23812119"/>
            <a:ext cx="13640836" cy="646330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BC356F"/>
                </a:solidFill>
                <a:uFillTx/>
                <a:latin typeface="Trebuchet MS"/>
              </a:rPr>
              <a:t>4. </a:t>
            </a:r>
            <a:r>
              <a:rPr lang="en-GB" sz="4400" b="0" i="0" u="none" strike="noStrike" kern="1200" cap="none" spc="0" baseline="0">
                <a:solidFill>
                  <a:srgbClr val="000000"/>
                </a:solidFill>
                <a:uFillTx/>
                <a:latin typeface="Trebuchet MS"/>
              </a:rPr>
              <a:t>After selecting ‘insert link’ it will give you many options. You can insert the URL from an existing file or web page by typing it in the ‘Address’ box. This is shown below.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00" b="0" i="0" u="none" strike="noStrike" kern="1200" cap="none" spc="0" baseline="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Trebuchet MS"/>
              </a:rPr>
              <a:t>PowerPoint also gives the options to hyperlink a different place within PowerPoint. Or you can hyperlink an email address. Even a specific email/ email message attached can be hyperlinked.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9" name="TextBox 19">
            <a:extLst>
              <a:ext uri="{FF2B5EF4-FFF2-40B4-BE49-F238E27FC236}">
                <a16:creationId xmlns:a16="http://schemas.microsoft.com/office/drawing/2014/main" id="{67C1BC52-1ACB-51B9-B998-AC1DE60CA8C6}"/>
              </a:ext>
            </a:extLst>
          </p:cNvPr>
          <p:cNvSpPr txBox="1"/>
          <p:nvPr/>
        </p:nvSpPr>
        <p:spPr>
          <a:xfrm>
            <a:off x="2226746" y="31306660"/>
            <a:ext cx="11035418" cy="618630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BC356F"/>
                </a:solidFill>
                <a:uFillTx/>
                <a:latin typeface="Trebuchet MS"/>
              </a:rPr>
              <a:t>5</a:t>
            </a:r>
            <a:r>
              <a:rPr lang="en-GB" sz="4400" b="0" i="0" u="none" strike="noStrike" kern="1200" cap="none" spc="0" baseline="0">
                <a:solidFill>
                  <a:srgbClr val="000000"/>
                </a:solidFill>
                <a:uFillTx/>
                <a:latin typeface="Trebuchet MS"/>
              </a:rPr>
              <a:t>. Once you have added the address, press ‘OK’ to create the hyperlink. Once this is done, the text will be highlighted. You can then press on the highlighted text to use the hyperlink. This is done by pressing ‘ctrl’ and click’.</a:t>
            </a:r>
            <a:endParaRPr lang="en-GB" sz="4400" b="0" i="0" u="none" strike="noStrike" kern="0" cap="none" spc="0" baseline="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0" cap="none" spc="0" baseline="0">
                <a:solidFill>
                  <a:srgbClr val="000000"/>
                </a:solidFill>
                <a:uFillTx/>
                <a:latin typeface="Trebuchet MS"/>
              </a:rPr>
              <a:t>It should look like this below:</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Trebuchet MS"/>
                <a:hlinkClick r:id="rId2">
                  <a:extLst>
                    <a:ext uri="{A12FA001-AC4F-418D-AE19-62706E023703}">
                      <ahyp:hlinkClr xmlns:ahyp="http://schemas.microsoft.com/office/drawing/2018/hyperlinkcolor" val="tx"/>
                    </a:ext>
                  </a:extLst>
                </a:hlinkClick>
              </a:rPr>
              <a:t>https://www.youtube.com/@trinitysaintdavid</a:t>
            </a:r>
            <a:endParaRPr lang="en-GB" sz="4400" b="0" i="0" u="none" strike="noStrike" kern="1200" cap="none" spc="0" baseline="0">
              <a:solidFill>
                <a:srgbClr val="000000"/>
              </a:solidFill>
              <a:uFillTx/>
              <a:latin typeface="Trebuchet MS"/>
            </a:endParaRPr>
          </a:p>
        </p:txBody>
      </p:sp>
      <p:sp>
        <p:nvSpPr>
          <p:cNvPr id="10" name="TextBox 20">
            <a:extLst>
              <a:ext uri="{FF2B5EF4-FFF2-40B4-BE49-F238E27FC236}">
                <a16:creationId xmlns:a16="http://schemas.microsoft.com/office/drawing/2014/main" id="{79DCDCE2-A61D-1AAE-1842-4E4905FD3E16}"/>
              </a:ext>
            </a:extLst>
          </p:cNvPr>
          <p:cNvSpPr txBox="1"/>
          <p:nvPr/>
        </p:nvSpPr>
        <p:spPr>
          <a:xfrm>
            <a:off x="1710120" y="37164114"/>
            <a:ext cx="26181786" cy="538609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400" b="1" i="0" u="sng" strike="noStrike" kern="1200" cap="none" spc="0" baseline="0" dirty="0">
              <a:solidFill>
                <a:srgbClr val="BC356F"/>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sng" strike="noStrike" kern="1200" cap="none" spc="0" baseline="0" dirty="0">
                <a:solidFill>
                  <a:srgbClr val="BC356F"/>
                </a:solidFill>
                <a:uFillTx/>
                <a:latin typeface="Trebuchet MS"/>
              </a:rPr>
              <a:t>References:</a:t>
            </a:r>
          </a:p>
          <a:p>
            <a:pPr marL="571500" indent="-571500" defTabSz="457200">
              <a:buFont typeface="Arial" panose="020B0604020202020204" pitchFamily="34" charset="0"/>
              <a:buChar char="•"/>
              <a:defRPr sz="1800" b="0" i="0" u="none" strike="noStrike" kern="0" cap="none" spc="0" baseline="0">
                <a:solidFill>
                  <a:srgbClr val="000000"/>
                </a:solidFill>
                <a:uFillTx/>
              </a:defRPr>
            </a:pPr>
            <a:r>
              <a:rPr lang="en-GB" sz="3200" dirty="0">
                <a:solidFill>
                  <a:srgbClr val="000000"/>
                </a:solidFill>
                <a:latin typeface="Trebuchet MS"/>
              </a:rPr>
              <a:t>Learn with Freddie (2025). </a:t>
            </a:r>
            <a:r>
              <a:rPr lang="en-GB" sz="3200" i="1" dirty="0">
                <a:solidFill>
                  <a:srgbClr val="000000"/>
                </a:solidFill>
                <a:latin typeface="Trebuchet MS"/>
              </a:rPr>
              <a:t>How To Add Links or Hyperlinks in PowerPoint [2025 Full Guide]. </a:t>
            </a:r>
            <a:r>
              <a:rPr lang="en-GB" sz="3200" dirty="0">
                <a:solidFill>
                  <a:srgbClr val="000000"/>
                </a:solidFill>
                <a:latin typeface="Trebuchet MS"/>
              </a:rPr>
              <a:t>[online] YouTube. Available at: </a:t>
            </a:r>
            <a:r>
              <a:rPr lang="en-GB" sz="3200" dirty="0">
                <a:solidFill>
                  <a:srgbClr val="000000"/>
                </a:solidFill>
                <a:latin typeface="Trebuchet MS"/>
                <a:hlinkClick r:id="rId3">
                  <a:extLst>
                    <a:ext uri="{A12FA001-AC4F-418D-AE19-62706E023703}">
                      <ahyp:hlinkClr xmlns:ahyp="http://schemas.microsoft.com/office/drawing/2018/hyperlinkcolor" val="tx"/>
                    </a:ext>
                  </a:extLst>
                </a:hlinkClick>
              </a:rPr>
              <a:t>https://www.youtube.com/watch?v=uJ-uRDLFlGY</a:t>
            </a:r>
            <a:r>
              <a:rPr lang="en-GB" sz="3200" dirty="0">
                <a:solidFill>
                  <a:srgbClr val="000000"/>
                </a:solidFill>
                <a:latin typeface="Trebuchet MS"/>
              </a:rPr>
              <a:t> (Accessed 11 February 2026).</a:t>
            </a:r>
          </a:p>
          <a:p>
            <a:pPr marL="571500" indent="-571500" defTabSz="457200">
              <a:buFont typeface="Arial" panose="020B0604020202020204" pitchFamily="34" charset="0"/>
              <a:buChar char="•"/>
              <a:defRPr sz="1800" b="0" i="0" u="none" strike="noStrike" kern="0" cap="none" spc="0" baseline="0">
                <a:solidFill>
                  <a:srgbClr val="000000"/>
                </a:solidFill>
                <a:uFillTx/>
              </a:defRPr>
            </a:pPr>
            <a:r>
              <a:rPr lang="en-GB" sz="3200" dirty="0">
                <a:solidFill>
                  <a:srgbClr val="000000"/>
                </a:solidFill>
                <a:latin typeface="Trebuchet MS"/>
              </a:rPr>
              <a:t>Microsoft365(2021). </a:t>
            </a:r>
            <a:r>
              <a:rPr lang="en-GB" sz="3200" i="1" dirty="0">
                <a:solidFill>
                  <a:srgbClr val="000000"/>
                </a:solidFill>
                <a:latin typeface="Trebuchet MS"/>
              </a:rPr>
              <a:t>Create your own poster</a:t>
            </a:r>
            <a:r>
              <a:rPr lang="en-GB" sz="3200" dirty="0">
                <a:solidFill>
                  <a:srgbClr val="000000"/>
                </a:solidFill>
                <a:latin typeface="Trebuchet MS"/>
              </a:rPr>
              <a:t>. [online] Microsoft365. </a:t>
            </a:r>
            <a:r>
              <a:rPr lang="en-GB" sz="3200" kern="0" dirty="0">
                <a:solidFill>
                  <a:srgbClr val="000000"/>
                </a:solidFill>
                <a:latin typeface="Trebuchet MS"/>
              </a:rPr>
              <a:t>Available at: </a:t>
            </a:r>
            <a:r>
              <a:rPr lang="en-GB" sz="3200" kern="0" dirty="0">
                <a:solidFill>
                  <a:srgbClr val="000000"/>
                </a:solidFill>
                <a:latin typeface="Trebuchet MS"/>
                <a:hlinkClick r:id="rId4">
                  <a:extLst>
                    <a:ext uri="{A12FA001-AC4F-418D-AE19-62706E023703}">
                      <ahyp:hlinkClr xmlns:ahyp="http://schemas.microsoft.com/office/drawing/2018/hyperlinkcolor" val="tx"/>
                    </a:ext>
                  </a:extLst>
                </a:hlinkClick>
              </a:rPr>
              <a:t>https://www.microsoft.com/en-us/Microsoft-365-life-hacks/presentations/create-your-own-posters</a:t>
            </a:r>
            <a:r>
              <a:rPr lang="en-GB" sz="3200" kern="0" dirty="0">
                <a:solidFill>
                  <a:srgbClr val="000000"/>
                </a:solidFill>
                <a:latin typeface="Trebuchet MS"/>
              </a:rPr>
              <a:t>. (accessed 5 February </a:t>
            </a:r>
            <a:r>
              <a:rPr lang="en-GB" sz="3200" kern="0">
                <a:solidFill>
                  <a:srgbClr val="000000"/>
                </a:solidFill>
                <a:latin typeface="Trebuchet MS"/>
              </a:rPr>
              <a:t>2026)</a:t>
            </a:r>
            <a:endParaRPr lang="en-GB" sz="4400" b="1" i="0" u="sng" strike="noStrike" kern="1200" cap="none" spc="0" baseline="0" dirty="0">
              <a:solidFill>
                <a:srgbClr val="BC356F"/>
              </a:solidFill>
              <a:uFillTx/>
              <a:latin typeface="Trebuchet MS"/>
            </a:endParaRPr>
          </a:p>
          <a:p>
            <a:pPr marL="571500" marR="0" lvl="0" indent="-5715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0" baseline="0" dirty="0">
                <a:solidFill>
                  <a:srgbClr val="000000"/>
                </a:solidFill>
                <a:uFillTx/>
                <a:latin typeface="Trebuchet MS"/>
              </a:rPr>
              <a:t>Microsoft.com.(2024) </a:t>
            </a:r>
            <a:r>
              <a:rPr lang="en-GB" sz="3200" b="0" i="1" u="none" strike="noStrike" kern="0" cap="none" spc="0" baseline="0" dirty="0">
                <a:solidFill>
                  <a:srgbClr val="000000"/>
                </a:solidFill>
                <a:uFillTx/>
                <a:latin typeface="Trebuchet MS"/>
              </a:rPr>
              <a:t>Add a hyperlink to a slide-Microsoft Support</a:t>
            </a:r>
            <a:r>
              <a:rPr lang="en-GB" sz="3200" b="0" i="0" u="none" strike="noStrike" kern="0" cap="none" spc="0" baseline="0" dirty="0">
                <a:solidFill>
                  <a:srgbClr val="000000"/>
                </a:solidFill>
                <a:uFillTx/>
                <a:latin typeface="Trebuchet MS"/>
              </a:rPr>
              <a:t>.[online] Available at </a:t>
            </a:r>
            <a:r>
              <a:rPr lang="en-GB" sz="3200" b="0" i="0" u="none" strike="noStrike" kern="0" cap="none" spc="0" baseline="0" dirty="0">
                <a:solidFill>
                  <a:srgbClr val="000000"/>
                </a:solidFill>
                <a:uFillTx/>
                <a:latin typeface="Trebuchet MS"/>
                <a:hlinkClick r:id="rId5">
                  <a:extLst>
                    <a:ext uri="{A12FA001-AC4F-418D-AE19-62706E023703}">
                      <ahyp:hlinkClr xmlns:ahyp="http://schemas.microsoft.com/office/drawing/2018/hyperlinkcolor" val="tx"/>
                    </a:ext>
                  </a:extLst>
                </a:hlinkClick>
              </a:rPr>
              <a:t>https://support.Microsoft.com/en-gb/office/add-a-hyperlink-to-a-slide-239c6c94-d52f-480c-99ae-8b0acf7df6d9</a:t>
            </a:r>
            <a:r>
              <a:rPr lang="en-GB" sz="3200" b="0" i="0" u="none" strike="noStrike" kern="0" cap="none" spc="0" baseline="0" dirty="0">
                <a:solidFill>
                  <a:srgbClr val="000000"/>
                </a:solidFill>
                <a:uFillTx/>
                <a:latin typeface="Trebuchet MS"/>
              </a:rPr>
              <a:t>. (Accessed 10 February 2026)</a:t>
            </a:r>
            <a:endParaRPr lang="en-GB" sz="3200" b="0" i="0" u="none" strike="noStrike" kern="1200" cap="none" spc="0" baseline="0" dirty="0">
              <a:solidFill>
                <a:srgbClr val="000000"/>
              </a:solidFill>
              <a:uFillTx/>
              <a:latin typeface="Trebuchet MS"/>
            </a:endParaRPr>
          </a:p>
          <a:p>
            <a:pPr marL="571500" indent="-571500" defTabSz="457200">
              <a:buSzPct val="100000"/>
              <a:buFont typeface="Arial" pitchFamily="34"/>
              <a:buChar char="•"/>
              <a:defRPr sz="1800" b="0" i="0" u="none" strike="noStrike" kern="0" cap="none" spc="0" baseline="0">
                <a:solidFill>
                  <a:srgbClr val="000000"/>
                </a:solidFill>
                <a:uFillTx/>
              </a:defRPr>
            </a:pPr>
            <a:r>
              <a:rPr lang="en-GB" sz="3200" dirty="0">
                <a:solidFill>
                  <a:srgbClr val="000000"/>
                </a:solidFill>
                <a:latin typeface="Trebuchet MS"/>
              </a:rPr>
              <a:t>Oxford Languages</a:t>
            </a:r>
            <a:r>
              <a:rPr lang="en-GB" sz="3200" kern="0" dirty="0">
                <a:solidFill>
                  <a:srgbClr val="000000"/>
                </a:solidFill>
                <a:latin typeface="Trebuchet MS"/>
              </a:rPr>
              <a:t>. N.D. </a:t>
            </a:r>
            <a:endParaRPr lang="en-GB" sz="3200" dirty="0">
              <a:solidFill>
                <a:srgbClr val="000000"/>
              </a:solidFill>
              <a:latin typeface="Trebuchet MS"/>
            </a:endParaRPr>
          </a:p>
          <a:p>
            <a:pPr marR="0" lvl="0" algn="l" defTabSz="4572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3200" b="1" i="0" u="none" strike="noStrike" kern="1200" cap="none" spc="0" baseline="0" dirty="0">
              <a:solidFill>
                <a:srgbClr val="000000"/>
              </a:solidFill>
              <a:uFillTx/>
              <a:latin typeface="Trebuchet MS"/>
            </a:endParaRPr>
          </a:p>
        </p:txBody>
      </p:sp>
      <p:sp>
        <p:nvSpPr>
          <p:cNvPr id="11" name="TextBox 12">
            <a:extLst>
              <a:ext uri="{FF2B5EF4-FFF2-40B4-BE49-F238E27FC236}">
                <a16:creationId xmlns:a16="http://schemas.microsoft.com/office/drawing/2014/main" id="{4AE06DDE-98D6-D9AE-3928-8E26386FF1EA}"/>
              </a:ext>
            </a:extLst>
          </p:cNvPr>
          <p:cNvSpPr txBox="1"/>
          <p:nvPr/>
        </p:nvSpPr>
        <p:spPr>
          <a:xfrm>
            <a:off x="525295" y="350196"/>
            <a:ext cx="7665396"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Trebuchet MS" pitchFamily="34"/>
              </a:rPr>
              <a:t>Neelam Kaur  2520215</a:t>
            </a:r>
          </a:p>
        </p:txBody>
      </p:sp>
      <p:pic>
        <p:nvPicPr>
          <p:cNvPr id="12" name="Picture 14" descr="A screenshot of a computer">
            <a:extLst>
              <a:ext uri="{FF2B5EF4-FFF2-40B4-BE49-F238E27FC236}">
                <a16:creationId xmlns:a16="http://schemas.microsoft.com/office/drawing/2014/main" id="{2A61A9D7-D175-8380-6E11-E0B9588C15EA}"/>
              </a:ext>
            </a:extLst>
          </p:cNvPr>
          <p:cNvPicPr>
            <a:picLocks noChangeAspect="1"/>
          </p:cNvPicPr>
          <p:nvPr/>
        </p:nvPicPr>
        <p:blipFill>
          <a:blip r:embed="rId6"/>
          <a:stretch>
            <a:fillRect/>
          </a:stretch>
        </p:blipFill>
        <p:spPr>
          <a:xfrm>
            <a:off x="2226746" y="24061475"/>
            <a:ext cx="11261686" cy="7002740"/>
          </a:xfrm>
          <a:prstGeom prst="rect">
            <a:avLst/>
          </a:prstGeom>
          <a:noFill/>
          <a:ln cap="flat">
            <a:noFill/>
          </a:ln>
        </p:spPr>
      </p:pic>
      <p:pic>
        <p:nvPicPr>
          <p:cNvPr id="13" name="Picture 16" descr="A screenshot of a computer">
            <a:extLst>
              <a:ext uri="{FF2B5EF4-FFF2-40B4-BE49-F238E27FC236}">
                <a16:creationId xmlns:a16="http://schemas.microsoft.com/office/drawing/2014/main" id="{10A33DDF-D44A-B3A4-7E14-1AC8D13AE4A9}"/>
              </a:ext>
            </a:extLst>
          </p:cNvPr>
          <p:cNvPicPr>
            <a:picLocks noChangeAspect="1"/>
          </p:cNvPicPr>
          <p:nvPr/>
        </p:nvPicPr>
        <p:blipFill>
          <a:blip r:embed="rId7"/>
          <a:stretch>
            <a:fillRect/>
          </a:stretch>
        </p:blipFill>
        <p:spPr>
          <a:xfrm>
            <a:off x="14251079" y="30275427"/>
            <a:ext cx="11726750" cy="7843000"/>
          </a:xfrm>
          <a:prstGeom prst="rect">
            <a:avLst/>
          </a:prstGeom>
          <a:noFill/>
          <a:ln cap="flat">
            <a:noFill/>
          </a:ln>
        </p:spPr>
      </p:pic>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435</TotalTime>
  <Words>539</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Cambria</vt:lpstr>
      <vt:lpstr>Trebuchet MS</vt:lpstr>
      <vt:lpstr>Wingdings 3</vt:lpstr>
      <vt:lpstr>Facet</vt:lpstr>
      <vt:lpstr>  How to insert Hyperlinks in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1984.neelam.kaur@gmail.com</dc:creator>
  <cp:lastModifiedBy>1984.neelam.kaur@gmail.com</cp:lastModifiedBy>
  <cp:revision>16</cp:revision>
  <dcterms:created xsi:type="dcterms:W3CDTF">2026-02-12T19:35:58Z</dcterms:created>
  <dcterms:modified xsi:type="dcterms:W3CDTF">2026-03-03T12:45:48Z</dcterms:modified>
</cp:coreProperties>
</file>