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73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4" r:id="rId20"/>
    <p:sldId id="276" r:id="rId21"/>
    <p:sldId id="278" r:id="rId22"/>
    <p:sldId id="279" r:id="rId23"/>
    <p:sldId id="277" r:id="rId24"/>
  </p:sldIdLst>
  <p:sldSz cx="12192000" cy="6858000"/>
  <p:notesSz cx="6858000" cy="9144000"/>
  <p:embeddedFontLst>
    <p:embeddedFont>
      <p:font typeface="Calibri" panose="020F0502020204030204" pitchFamily="34" charset="0"/>
      <p:regular r:id="rId25"/>
      <p:bold r:id="rId26"/>
      <p:italic r:id="rId27"/>
      <p:boldItalic r:id="rId28"/>
    </p:embeddedFont>
    <p:embeddedFont>
      <p:font typeface="Calibri Light" panose="020F0302020204030204" pitchFamily="34" charset="0"/>
      <p:regular r:id="rId29"/>
      <p:italic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9ABE23-4E32-4471-B95F-D5344FA19713}" v="1" dt="2021-01-15T13:34:43.5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1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3.fntdata"/><Relationship Id="rId30" Type="http://schemas.openxmlformats.org/officeDocument/2006/relationships/font" Target="fonts/font6.fntdata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FBD5BE-2A11-4E86-BD87-07F69C693D1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FDC5D36-67B0-4459-8B62-67CA5E3EA549}">
      <dgm:prSet/>
      <dgm:spPr/>
      <dgm:t>
        <a:bodyPr/>
        <a:lstStyle/>
        <a:p>
          <a:r>
            <a:rPr lang="en-US"/>
            <a:t>Protects body against foreign material </a:t>
          </a:r>
        </a:p>
      </dgm:t>
    </dgm:pt>
    <dgm:pt modelId="{26DD83C4-A6C4-43F0-A1BB-2D1EAEADE6BC}" type="parTrans" cxnId="{109794CB-C40C-47A6-A66A-86A023EE77D4}">
      <dgm:prSet/>
      <dgm:spPr/>
      <dgm:t>
        <a:bodyPr/>
        <a:lstStyle/>
        <a:p>
          <a:endParaRPr lang="en-US"/>
        </a:p>
      </dgm:t>
    </dgm:pt>
    <dgm:pt modelId="{B1E9953A-2F3E-4727-A81F-AFBA666552E5}" type="sibTrans" cxnId="{109794CB-C40C-47A6-A66A-86A023EE77D4}">
      <dgm:prSet/>
      <dgm:spPr/>
      <dgm:t>
        <a:bodyPr/>
        <a:lstStyle/>
        <a:p>
          <a:endParaRPr lang="en-US"/>
        </a:p>
      </dgm:t>
    </dgm:pt>
    <dgm:pt modelId="{8C7DF855-94BA-4F26-81C4-51EDC016558E}">
      <dgm:prSet/>
      <dgm:spPr/>
      <dgm:t>
        <a:bodyPr/>
        <a:lstStyle/>
        <a:p>
          <a:r>
            <a:rPr lang="en-US"/>
            <a:t>Assists in circulation of body fluids between cells and bloodstream </a:t>
          </a:r>
        </a:p>
      </dgm:t>
    </dgm:pt>
    <dgm:pt modelId="{3AC3CD46-16D7-49E3-A08B-EE1A4504C88B}" type="parTrans" cxnId="{F2B6BF3C-C408-4DA9-8C06-823D6E19B642}">
      <dgm:prSet/>
      <dgm:spPr/>
      <dgm:t>
        <a:bodyPr/>
        <a:lstStyle/>
        <a:p>
          <a:endParaRPr lang="en-US"/>
        </a:p>
      </dgm:t>
    </dgm:pt>
    <dgm:pt modelId="{37601677-F5A2-41E6-A38A-62AD17B063A7}" type="sibTrans" cxnId="{F2B6BF3C-C408-4DA9-8C06-823D6E19B642}">
      <dgm:prSet/>
      <dgm:spPr/>
      <dgm:t>
        <a:bodyPr/>
        <a:lstStyle/>
        <a:p>
          <a:endParaRPr lang="en-US"/>
        </a:p>
      </dgm:t>
    </dgm:pt>
    <dgm:pt modelId="{871981F6-AB3D-4D78-9D9D-6AAA1EDF84A3}">
      <dgm:prSet/>
      <dgm:spPr/>
      <dgm:t>
        <a:bodyPr/>
        <a:lstStyle/>
        <a:p>
          <a:r>
            <a:rPr lang="en-US"/>
            <a:t>Transports dietary fats</a:t>
          </a:r>
        </a:p>
      </dgm:t>
    </dgm:pt>
    <dgm:pt modelId="{6D4CEDED-0922-46DA-A566-CC2862B07D66}" type="parTrans" cxnId="{36B8C0F2-C046-4716-B3E2-C59BA6EB2750}">
      <dgm:prSet/>
      <dgm:spPr/>
      <dgm:t>
        <a:bodyPr/>
        <a:lstStyle/>
        <a:p>
          <a:endParaRPr lang="en-US"/>
        </a:p>
      </dgm:t>
    </dgm:pt>
    <dgm:pt modelId="{F59AE3E8-8CA9-43E0-A2E6-AB1F6FF9FEC6}" type="sibTrans" cxnId="{36B8C0F2-C046-4716-B3E2-C59BA6EB2750}">
      <dgm:prSet/>
      <dgm:spPr/>
      <dgm:t>
        <a:bodyPr/>
        <a:lstStyle/>
        <a:p>
          <a:endParaRPr lang="en-US"/>
        </a:p>
      </dgm:t>
    </dgm:pt>
    <dgm:pt modelId="{8FC070F0-EE8D-48AF-A75C-B67AA3E41893}" type="pres">
      <dgm:prSet presAssocID="{1DFBD5BE-2A11-4E86-BD87-07F69C693D17}" presName="linear" presStyleCnt="0">
        <dgm:presLayoutVars>
          <dgm:animLvl val="lvl"/>
          <dgm:resizeHandles val="exact"/>
        </dgm:presLayoutVars>
      </dgm:prSet>
      <dgm:spPr/>
    </dgm:pt>
    <dgm:pt modelId="{793951CC-203B-4668-8BE1-7632A88A26CD}" type="pres">
      <dgm:prSet presAssocID="{4FDC5D36-67B0-4459-8B62-67CA5E3EA54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1B39000-F33A-4113-9B22-51126E053F00}" type="pres">
      <dgm:prSet presAssocID="{B1E9953A-2F3E-4727-A81F-AFBA666552E5}" presName="spacer" presStyleCnt="0"/>
      <dgm:spPr/>
    </dgm:pt>
    <dgm:pt modelId="{7B565776-728D-4189-933B-EC75EA440498}" type="pres">
      <dgm:prSet presAssocID="{8C7DF855-94BA-4F26-81C4-51EDC016558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174C79E-64AF-4E13-837D-C394AB259FF1}" type="pres">
      <dgm:prSet presAssocID="{37601677-F5A2-41E6-A38A-62AD17B063A7}" presName="spacer" presStyleCnt="0"/>
      <dgm:spPr/>
    </dgm:pt>
    <dgm:pt modelId="{7DC0BDEC-FE8D-4134-914B-B0DDD2CA51E3}" type="pres">
      <dgm:prSet presAssocID="{871981F6-AB3D-4D78-9D9D-6AAA1EDF84A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B12EC08-EE9D-4BB3-8895-24049028B0D6}" type="presOf" srcId="{1DFBD5BE-2A11-4E86-BD87-07F69C693D17}" destId="{8FC070F0-EE8D-48AF-A75C-B67AA3E41893}" srcOrd="0" destOrd="0" presId="urn:microsoft.com/office/officeart/2005/8/layout/vList2"/>
    <dgm:cxn modelId="{D3E55439-23BE-4A6F-BC9A-14DD6A8C02FA}" type="presOf" srcId="{871981F6-AB3D-4D78-9D9D-6AAA1EDF84A3}" destId="{7DC0BDEC-FE8D-4134-914B-B0DDD2CA51E3}" srcOrd="0" destOrd="0" presId="urn:microsoft.com/office/officeart/2005/8/layout/vList2"/>
    <dgm:cxn modelId="{F2B6BF3C-C408-4DA9-8C06-823D6E19B642}" srcId="{1DFBD5BE-2A11-4E86-BD87-07F69C693D17}" destId="{8C7DF855-94BA-4F26-81C4-51EDC016558E}" srcOrd="1" destOrd="0" parTransId="{3AC3CD46-16D7-49E3-A08B-EE1A4504C88B}" sibTransId="{37601677-F5A2-41E6-A38A-62AD17B063A7}"/>
    <dgm:cxn modelId="{3B0E776D-3021-4440-9FD8-85E1526CBF59}" type="presOf" srcId="{8C7DF855-94BA-4F26-81C4-51EDC016558E}" destId="{7B565776-728D-4189-933B-EC75EA440498}" srcOrd="0" destOrd="0" presId="urn:microsoft.com/office/officeart/2005/8/layout/vList2"/>
    <dgm:cxn modelId="{B3EE81B3-D3FD-4804-A672-2E55704628B1}" type="presOf" srcId="{4FDC5D36-67B0-4459-8B62-67CA5E3EA549}" destId="{793951CC-203B-4668-8BE1-7632A88A26CD}" srcOrd="0" destOrd="0" presId="urn:microsoft.com/office/officeart/2005/8/layout/vList2"/>
    <dgm:cxn modelId="{109794CB-C40C-47A6-A66A-86A023EE77D4}" srcId="{1DFBD5BE-2A11-4E86-BD87-07F69C693D17}" destId="{4FDC5D36-67B0-4459-8B62-67CA5E3EA549}" srcOrd="0" destOrd="0" parTransId="{26DD83C4-A6C4-43F0-A1BB-2D1EAEADE6BC}" sibTransId="{B1E9953A-2F3E-4727-A81F-AFBA666552E5}"/>
    <dgm:cxn modelId="{36B8C0F2-C046-4716-B3E2-C59BA6EB2750}" srcId="{1DFBD5BE-2A11-4E86-BD87-07F69C693D17}" destId="{871981F6-AB3D-4D78-9D9D-6AAA1EDF84A3}" srcOrd="2" destOrd="0" parTransId="{6D4CEDED-0922-46DA-A566-CC2862B07D66}" sibTransId="{F59AE3E8-8CA9-43E0-A2E6-AB1F6FF9FEC6}"/>
    <dgm:cxn modelId="{59EEB885-657C-4584-B4ED-D09F9C07E3E1}" type="presParOf" srcId="{8FC070F0-EE8D-48AF-A75C-B67AA3E41893}" destId="{793951CC-203B-4668-8BE1-7632A88A26CD}" srcOrd="0" destOrd="0" presId="urn:microsoft.com/office/officeart/2005/8/layout/vList2"/>
    <dgm:cxn modelId="{1B65D287-9D59-4507-A716-6EAF510E6C03}" type="presParOf" srcId="{8FC070F0-EE8D-48AF-A75C-B67AA3E41893}" destId="{E1B39000-F33A-4113-9B22-51126E053F00}" srcOrd="1" destOrd="0" presId="urn:microsoft.com/office/officeart/2005/8/layout/vList2"/>
    <dgm:cxn modelId="{559DB546-9F92-4527-AC50-0215A4BF8E8E}" type="presParOf" srcId="{8FC070F0-EE8D-48AF-A75C-B67AA3E41893}" destId="{7B565776-728D-4189-933B-EC75EA440498}" srcOrd="2" destOrd="0" presId="urn:microsoft.com/office/officeart/2005/8/layout/vList2"/>
    <dgm:cxn modelId="{E0097DAF-7795-4338-BE37-4EB0A43C212F}" type="presParOf" srcId="{8FC070F0-EE8D-48AF-A75C-B67AA3E41893}" destId="{6174C79E-64AF-4E13-837D-C394AB259FF1}" srcOrd="3" destOrd="0" presId="urn:microsoft.com/office/officeart/2005/8/layout/vList2"/>
    <dgm:cxn modelId="{081A0FDA-5C60-4CE2-8C08-014BFBBE3692}" type="presParOf" srcId="{8FC070F0-EE8D-48AF-A75C-B67AA3E41893}" destId="{7DC0BDEC-FE8D-4134-914B-B0DDD2CA51E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A1F416-90E8-4F1D-B781-02ECF4FA93E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3C05847-0B01-4321-9D7E-F927F00BF166}">
      <dgm:prSet/>
      <dgm:spPr/>
      <dgm:t>
        <a:bodyPr/>
        <a:lstStyle/>
        <a:p>
          <a:r>
            <a:rPr lang="en-GB"/>
            <a:t>Microscopic closed-ended vessels </a:t>
          </a:r>
          <a:endParaRPr lang="en-US"/>
        </a:p>
      </dgm:t>
    </dgm:pt>
    <dgm:pt modelId="{DB7AD4C0-649B-4013-8FAE-AAF904CFB4C8}" type="parTrans" cxnId="{B877EF6E-25EF-4AC6-B46E-F8F71C2729E0}">
      <dgm:prSet/>
      <dgm:spPr/>
      <dgm:t>
        <a:bodyPr/>
        <a:lstStyle/>
        <a:p>
          <a:endParaRPr lang="en-US"/>
        </a:p>
      </dgm:t>
    </dgm:pt>
    <dgm:pt modelId="{1CBDAD1B-554E-4D4A-8EB4-D2E1E0A363EA}" type="sibTrans" cxnId="{B877EF6E-25EF-4AC6-B46E-F8F71C2729E0}">
      <dgm:prSet/>
      <dgm:spPr/>
      <dgm:t>
        <a:bodyPr/>
        <a:lstStyle/>
        <a:p>
          <a:endParaRPr lang="en-US"/>
        </a:p>
      </dgm:t>
    </dgm:pt>
    <dgm:pt modelId="{575BE129-A339-4F43-B04C-70C6BEB14BF9}">
      <dgm:prSet/>
      <dgm:spPr/>
      <dgm:t>
        <a:bodyPr/>
        <a:lstStyle/>
        <a:p>
          <a:r>
            <a:rPr lang="en-GB"/>
            <a:t>Located next to blood capillaries in tissue spaces </a:t>
          </a:r>
          <a:endParaRPr lang="en-US"/>
        </a:p>
      </dgm:t>
    </dgm:pt>
    <dgm:pt modelId="{AEA59F6A-D1F3-420C-99DA-75971F110F65}" type="parTrans" cxnId="{36ECD03B-321B-476F-8323-89A85700EF17}">
      <dgm:prSet/>
      <dgm:spPr/>
      <dgm:t>
        <a:bodyPr/>
        <a:lstStyle/>
        <a:p>
          <a:endParaRPr lang="en-US"/>
        </a:p>
      </dgm:t>
    </dgm:pt>
    <dgm:pt modelId="{DDBDD8E4-C3E1-44F2-A8E8-9603F5096ECA}" type="sibTrans" cxnId="{36ECD03B-321B-476F-8323-89A85700EF17}">
      <dgm:prSet/>
      <dgm:spPr/>
      <dgm:t>
        <a:bodyPr/>
        <a:lstStyle/>
        <a:p>
          <a:endParaRPr lang="en-US"/>
        </a:p>
      </dgm:t>
    </dgm:pt>
    <dgm:pt modelId="{03296804-C04F-43F8-B004-909842C2482B}">
      <dgm:prSet/>
      <dgm:spPr/>
      <dgm:t>
        <a:bodyPr/>
        <a:lstStyle/>
        <a:p>
          <a:r>
            <a:rPr lang="en-GB"/>
            <a:t>Larger diameter than blood capillaries </a:t>
          </a:r>
          <a:endParaRPr lang="en-US"/>
        </a:p>
      </dgm:t>
    </dgm:pt>
    <dgm:pt modelId="{F5CFEB8A-8DE2-46EC-8F2B-F4E20AE6CC86}" type="parTrans" cxnId="{5024CF80-5369-42F7-853B-ED7A2A442393}">
      <dgm:prSet/>
      <dgm:spPr/>
      <dgm:t>
        <a:bodyPr/>
        <a:lstStyle/>
        <a:p>
          <a:endParaRPr lang="en-US"/>
        </a:p>
      </dgm:t>
    </dgm:pt>
    <dgm:pt modelId="{5DB85A2F-027B-4AD2-8A82-1CAF7A9FB1C5}" type="sibTrans" cxnId="{5024CF80-5369-42F7-853B-ED7A2A442393}">
      <dgm:prSet/>
      <dgm:spPr/>
      <dgm:t>
        <a:bodyPr/>
        <a:lstStyle/>
        <a:p>
          <a:endParaRPr lang="en-US"/>
        </a:p>
      </dgm:t>
    </dgm:pt>
    <dgm:pt modelId="{F1E9E6B9-98E0-448F-A96F-78DEC4BA2667}">
      <dgm:prSet/>
      <dgm:spPr/>
      <dgm:t>
        <a:bodyPr/>
        <a:lstStyle/>
        <a:p>
          <a:r>
            <a:rPr lang="en-GB"/>
            <a:t>Are very permeable and collect tissue fluid and proteins </a:t>
          </a:r>
          <a:endParaRPr lang="en-US"/>
        </a:p>
      </dgm:t>
    </dgm:pt>
    <dgm:pt modelId="{1B107B9B-2207-4E01-956A-B5523D62FB12}" type="parTrans" cxnId="{B44A933F-DBDC-4CB3-92B4-1536D742E492}">
      <dgm:prSet/>
      <dgm:spPr/>
      <dgm:t>
        <a:bodyPr/>
        <a:lstStyle/>
        <a:p>
          <a:endParaRPr lang="en-US"/>
        </a:p>
      </dgm:t>
    </dgm:pt>
    <dgm:pt modelId="{112CCE33-00E7-4493-8EE8-94912D491D1E}" type="sibTrans" cxnId="{B44A933F-DBDC-4CB3-92B4-1536D742E492}">
      <dgm:prSet/>
      <dgm:spPr/>
      <dgm:t>
        <a:bodyPr/>
        <a:lstStyle/>
        <a:p>
          <a:endParaRPr lang="en-US"/>
        </a:p>
      </dgm:t>
    </dgm:pt>
    <dgm:pt modelId="{88BA96A2-B408-48B3-8288-E0E4EAC339E7}">
      <dgm:prSet/>
      <dgm:spPr/>
      <dgm:t>
        <a:bodyPr/>
        <a:lstStyle/>
        <a:p>
          <a:r>
            <a:rPr lang="en-GB"/>
            <a:t>Lymph capillaries merge to form larger lymph vessels</a:t>
          </a:r>
          <a:endParaRPr lang="en-US"/>
        </a:p>
      </dgm:t>
    </dgm:pt>
    <dgm:pt modelId="{DEF9F9D0-2B81-4380-9CF8-AB6CCE031047}" type="parTrans" cxnId="{2EDBAA81-784F-4E8C-BC6C-F93FB98AA690}">
      <dgm:prSet/>
      <dgm:spPr/>
      <dgm:t>
        <a:bodyPr/>
        <a:lstStyle/>
        <a:p>
          <a:endParaRPr lang="en-US"/>
        </a:p>
      </dgm:t>
    </dgm:pt>
    <dgm:pt modelId="{162D48CC-539B-47CD-B2E9-9DF0EB8F6D44}" type="sibTrans" cxnId="{2EDBAA81-784F-4E8C-BC6C-F93FB98AA690}">
      <dgm:prSet/>
      <dgm:spPr/>
      <dgm:t>
        <a:bodyPr/>
        <a:lstStyle/>
        <a:p>
          <a:endParaRPr lang="en-US"/>
        </a:p>
      </dgm:t>
    </dgm:pt>
    <dgm:pt modelId="{5AE6AFDA-38D5-4473-9F91-43049811412A}" type="pres">
      <dgm:prSet presAssocID="{07A1F416-90E8-4F1D-B781-02ECF4FA93E0}" presName="linear" presStyleCnt="0">
        <dgm:presLayoutVars>
          <dgm:animLvl val="lvl"/>
          <dgm:resizeHandles val="exact"/>
        </dgm:presLayoutVars>
      </dgm:prSet>
      <dgm:spPr/>
    </dgm:pt>
    <dgm:pt modelId="{B007FA38-C99F-4CA6-8526-20BB2BA0B7E7}" type="pres">
      <dgm:prSet presAssocID="{43C05847-0B01-4321-9D7E-F927F00BF16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DECFD62-0781-40EB-BF03-F8280EFE6344}" type="pres">
      <dgm:prSet presAssocID="{1CBDAD1B-554E-4D4A-8EB4-D2E1E0A363EA}" presName="spacer" presStyleCnt="0"/>
      <dgm:spPr/>
    </dgm:pt>
    <dgm:pt modelId="{D980D673-3AAF-4D06-97CC-2FFCAE803990}" type="pres">
      <dgm:prSet presAssocID="{575BE129-A339-4F43-B04C-70C6BEB14BF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ECBE631-7FB3-426A-9C43-91853878F576}" type="pres">
      <dgm:prSet presAssocID="{DDBDD8E4-C3E1-44F2-A8E8-9603F5096ECA}" presName="spacer" presStyleCnt="0"/>
      <dgm:spPr/>
    </dgm:pt>
    <dgm:pt modelId="{7679601B-47A2-4ECC-9E03-24446662ACDC}" type="pres">
      <dgm:prSet presAssocID="{03296804-C04F-43F8-B004-909842C2482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CD142E4-607D-459E-B559-3798719A7B66}" type="pres">
      <dgm:prSet presAssocID="{5DB85A2F-027B-4AD2-8A82-1CAF7A9FB1C5}" presName="spacer" presStyleCnt="0"/>
      <dgm:spPr/>
    </dgm:pt>
    <dgm:pt modelId="{564E886A-43DC-442A-9ED7-E98CC8215686}" type="pres">
      <dgm:prSet presAssocID="{F1E9E6B9-98E0-448F-A96F-78DEC4BA266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364E86A-3031-4498-B9FC-31703C183CF1}" type="pres">
      <dgm:prSet presAssocID="{112CCE33-00E7-4493-8EE8-94912D491D1E}" presName="spacer" presStyleCnt="0"/>
      <dgm:spPr/>
    </dgm:pt>
    <dgm:pt modelId="{469AE48B-666B-4B98-BF8F-F478A06667FD}" type="pres">
      <dgm:prSet presAssocID="{88BA96A2-B408-48B3-8288-E0E4EAC339E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6ECD03B-321B-476F-8323-89A85700EF17}" srcId="{07A1F416-90E8-4F1D-B781-02ECF4FA93E0}" destId="{575BE129-A339-4F43-B04C-70C6BEB14BF9}" srcOrd="1" destOrd="0" parTransId="{AEA59F6A-D1F3-420C-99DA-75971F110F65}" sibTransId="{DDBDD8E4-C3E1-44F2-A8E8-9603F5096ECA}"/>
    <dgm:cxn modelId="{B44A933F-DBDC-4CB3-92B4-1536D742E492}" srcId="{07A1F416-90E8-4F1D-B781-02ECF4FA93E0}" destId="{F1E9E6B9-98E0-448F-A96F-78DEC4BA2667}" srcOrd="3" destOrd="0" parTransId="{1B107B9B-2207-4E01-956A-B5523D62FB12}" sibTransId="{112CCE33-00E7-4493-8EE8-94912D491D1E}"/>
    <dgm:cxn modelId="{77B1E544-8CC5-4009-890A-2C74F1E9BFCE}" type="presOf" srcId="{03296804-C04F-43F8-B004-909842C2482B}" destId="{7679601B-47A2-4ECC-9E03-24446662ACDC}" srcOrd="0" destOrd="0" presId="urn:microsoft.com/office/officeart/2005/8/layout/vList2"/>
    <dgm:cxn modelId="{B877EF6E-25EF-4AC6-B46E-F8F71C2729E0}" srcId="{07A1F416-90E8-4F1D-B781-02ECF4FA93E0}" destId="{43C05847-0B01-4321-9D7E-F927F00BF166}" srcOrd="0" destOrd="0" parTransId="{DB7AD4C0-649B-4013-8FAE-AAF904CFB4C8}" sibTransId="{1CBDAD1B-554E-4D4A-8EB4-D2E1E0A363EA}"/>
    <dgm:cxn modelId="{F5AD3F6F-CFF1-4B52-8C62-D3473F14FA36}" type="presOf" srcId="{88BA96A2-B408-48B3-8288-E0E4EAC339E7}" destId="{469AE48B-666B-4B98-BF8F-F478A06667FD}" srcOrd="0" destOrd="0" presId="urn:microsoft.com/office/officeart/2005/8/layout/vList2"/>
    <dgm:cxn modelId="{8555CE53-8E09-49A0-8101-B8C65BC8ACF8}" type="presOf" srcId="{F1E9E6B9-98E0-448F-A96F-78DEC4BA2667}" destId="{564E886A-43DC-442A-9ED7-E98CC8215686}" srcOrd="0" destOrd="0" presId="urn:microsoft.com/office/officeart/2005/8/layout/vList2"/>
    <dgm:cxn modelId="{5024CF80-5369-42F7-853B-ED7A2A442393}" srcId="{07A1F416-90E8-4F1D-B781-02ECF4FA93E0}" destId="{03296804-C04F-43F8-B004-909842C2482B}" srcOrd="2" destOrd="0" parTransId="{F5CFEB8A-8DE2-46EC-8F2B-F4E20AE6CC86}" sibTransId="{5DB85A2F-027B-4AD2-8A82-1CAF7A9FB1C5}"/>
    <dgm:cxn modelId="{2EDBAA81-784F-4E8C-BC6C-F93FB98AA690}" srcId="{07A1F416-90E8-4F1D-B781-02ECF4FA93E0}" destId="{88BA96A2-B408-48B3-8288-E0E4EAC339E7}" srcOrd="4" destOrd="0" parTransId="{DEF9F9D0-2B81-4380-9CF8-AB6CCE031047}" sibTransId="{162D48CC-539B-47CD-B2E9-9DF0EB8F6D44}"/>
    <dgm:cxn modelId="{08DBC7A9-8538-4808-AC77-B06581F43063}" type="presOf" srcId="{43C05847-0B01-4321-9D7E-F927F00BF166}" destId="{B007FA38-C99F-4CA6-8526-20BB2BA0B7E7}" srcOrd="0" destOrd="0" presId="urn:microsoft.com/office/officeart/2005/8/layout/vList2"/>
    <dgm:cxn modelId="{F0A5F0A9-A682-4BF0-A801-763BAEA85504}" type="presOf" srcId="{07A1F416-90E8-4F1D-B781-02ECF4FA93E0}" destId="{5AE6AFDA-38D5-4473-9F91-43049811412A}" srcOrd="0" destOrd="0" presId="urn:microsoft.com/office/officeart/2005/8/layout/vList2"/>
    <dgm:cxn modelId="{0CF81FBA-9308-4C54-BC0D-7D543A00A08B}" type="presOf" srcId="{575BE129-A339-4F43-B04C-70C6BEB14BF9}" destId="{D980D673-3AAF-4D06-97CC-2FFCAE803990}" srcOrd="0" destOrd="0" presId="urn:microsoft.com/office/officeart/2005/8/layout/vList2"/>
    <dgm:cxn modelId="{EC17FF0C-90F5-45B0-A3ED-DFC4CE0DD72E}" type="presParOf" srcId="{5AE6AFDA-38D5-4473-9F91-43049811412A}" destId="{B007FA38-C99F-4CA6-8526-20BB2BA0B7E7}" srcOrd="0" destOrd="0" presId="urn:microsoft.com/office/officeart/2005/8/layout/vList2"/>
    <dgm:cxn modelId="{F2CED153-42E6-47B2-9B33-6319801B4D80}" type="presParOf" srcId="{5AE6AFDA-38D5-4473-9F91-43049811412A}" destId="{6DECFD62-0781-40EB-BF03-F8280EFE6344}" srcOrd="1" destOrd="0" presId="urn:microsoft.com/office/officeart/2005/8/layout/vList2"/>
    <dgm:cxn modelId="{8F4B4066-8BD4-44ED-9A18-BB613BBC7159}" type="presParOf" srcId="{5AE6AFDA-38D5-4473-9F91-43049811412A}" destId="{D980D673-3AAF-4D06-97CC-2FFCAE803990}" srcOrd="2" destOrd="0" presId="urn:microsoft.com/office/officeart/2005/8/layout/vList2"/>
    <dgm:cxn modelId="{61FDF2F9-6B17-41B2-B3D5-74640E20BB3E}" type="presParOf" srcId="{5AE6AFDA-38D5-4473-9F91-43049811412A}" destId="{4ECBE631-7FB3-426A-9C43-91853878F576}" srcOrd="3" destOrd="0" presId="urn:microsoft.com/office/officeart/2005/8/layout/vList2"/>
    <dgm:cxn modelId="{81196F74-54FB-4F9A-98CA-304508FCEFA1}" type="presParOf" srcId="{5AE6AFDA-38D5-4473-9F91-43049811412A}" destId="{7679601B-47A2-4ECC-9E03-24446662ACDC}" srcOrd="4" destOrd="0" presId="urn:microsoft.com/office/officeart/2005/8/layout/vList2"/>
    <dgm:cxn modelId="{A337B33D-74BE-4075-B63D-ABD2AA4F96EC}" type="presParOf" srcId="{5AE6AFDA-38D5-4473-9F91-43049811412A}" destId="{3CD142E4-607D-459E-B559-3798719A7B66}" srcOrd="5" destOrd="0" presId="urn:microsoft.com/office/officeart/2005/8/layout/vList2"/>
    <dgm:cxn modelId="{03740D56-A7F0-4C53-9169-11E32CF672AD}" type="presParOf" srcId="{5AE6AFDA-38D5-4473-9F91-43049811412A}" destId="{564E886A-43DC-442A-9ED7-E98CC8215686}" srcOrd="6" destOrd="0" presId="urn:microsoft.com/office/officeart/2005/8/layout/vList2"/>
    <dgm:cxn modelId="{BE19F073-B634-4BCB-8ADD-BAFE9E64486A}" type="presParOf" srcId="{5AE6AFDA-38D5-4473-9F91-43049811412A}" destId="{F364E86A-3031-4498-B9FC-31703C183CF1}" srcOrd="7" destOrd="0" presId="urn:microsoft.com/office/officeart/2005/8/layout/vList2"/>
    <dgm:cxn modelId="{F067C295-C166-45CE-921E-C5646551A71C}" type="presParOf" srcId="{5AE6AFDA-38D5-4473-9F91-43049811412A}" destId="{469AE48B-666B-4B98-BF8F-F478A06667F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E5CBAC7-18FF-4882-A51A-5978B3EF4E5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71F9340-B2C9-44AC-8FE9-CAF6D8690984}">
      <dgm:prSet/>
      <dgm:spPr/>
      <dgm:t>
        <a:bodyPr/>
        <a:lstStyle/>
        <a:p>
          <a:r>
            <a:rPr lang="en-US"/>
            <a:t>Resemble veins but have thinner walls and more valves </a:t>
          </a:r>
        </a:p>
      </dgm:t>
    </dgm:pt>
    <dgm:pt modelId="{F116F0DC-ADE3-4CDC-9C76-8817CED43C73}" type="parTrans" cxnId="{31929D9C-B607-428C-9D03-A8797F8D970C}">
      <dgm:prSet/>
      <dgm:spPr/>
      <dgm:t>
        <a:bodyPr/>
        <a:lstStyle/>
        <a:p>
          <a:endParaRPr lang="en-US"/>
        </a:p>
      </dgm:t>
    </dgm:pt>
    <dgm:pt modelId="{C3B786D9-A3A1-4136-9CF7-BC914304D579}" type="sibTrans" cxnId="{31929D9C-B607-428C-9D03-A8797F8D970C}">
      <dgm:prSet/>
      <dgm:spPr/>
      <dgm:t>
        <a:bodyPr/>
        <a:lstStyle/>
        <a:p>
          <a:endParaRPr lang="en-US"/>
        </a:p>
      </dgm:t>
    </dgm:pt>
    <dgm:pt modelId="{11B1CD65-AF12-43DF-AD79-933D897C8821}">
      <dgm:prSet/>
      <dgm:spPr/>
      <dgm:t>
        <a:bodyPr/>
        <a:lstStyle/>
        <a:p>
          <a:r>
            <a:rPr lang="en-US"/>
            <a:t>Ends of endothelial cells overlap - Act as one-way valves allowing interstitial fluid to flow in but not out </a:t>
          </a:r>
        </a:p>
      </dgm:t>
    </dgm:pt>
    <dgm:pt modelId="{6638A00B-B355-4C6A-B2C9-76945D7E4DE4}" type="parTrans" cxnId="{894E0159-AE84-47B7-B633-472D9ED6E28F}">
      <dgm:prSet/>
      <dgm:spPr/>
      <dgm:t>
        <a:bodyPr/>
        <a:lstStyle/>
        <a:p>
          <a:endParaRPr lang="en-US"/>
        </a:p>
      </dgm:t>
    </dgm:pt>
    <dgm:pt modelId="{AC5D19EC-265E-4314-95CF-6610463F64D8}" type="sibTrans" cxnId="{894E0159-AE84-47B7-B633-472D9ED6E28F}">
      <dgm:prSet/>
      <dgm:spPr/>
      <dgm:t>
        <a:bodyPr/>
        <a:lstStyle/>
        <a:p>
          <a:endParaRPr lang="en-US"/>
        </a:p>
      </dgm:t>
    </dgm:pt>
    <dgm:pt modelId="{35A439D3-F61E-4F91-8D45-9DBD04474389}">
      <dgm:prSet/>
      <dgm:spPr/>
      <dgm:t>
        <a:bodyPr/>
        <a:lstStyle/>
        <a:p>
          <a:r>
            <a:rPr lang="en-US"/>
            <a:t>Attached to surrounding tissue by anchoring filaments</a:t>
          </a:r>
        </a:p>
      </dgm:t>
    </dgm:pt>
    <dgm:pt modelId="{0974FDE5-01DA-4CDB-A71E-01F512B29AE7}" type="parTrans" cxnId="{7616B764-991D-43B6-9268-D0E4E85D68CF}">
      <dgm:prSet/>
      <dgm:spPr/>
      <dgm:t>
        <a:bodyPr/>
        <a:lstStyle/>
        <a:p>
          <a:endParaRPr lang="en-US"/>
        </a:p>
      </dgm:t>
    </dgm:pt>
    <dgm:pt modelId="{453F21EB-E289-4552-94B9-D1EA2AC87609}" type="sibTrans" cxnId="{7616B764-991D-43B6-9268-D0E4E85D68CF}">
      <dgm:prSet/>
      <dgm:spPr/>
      <dgm:t>
        <a:bodyPr/>
        <a:lstStyle/>
        <a:p>
          <a:endParaRPr lang="en-US"/>
        </a:p>
      </dgm:t>
    </dgm:pt>
    <dgm:pt modelId="{58BE1497-4B01-4DA3-B547-A2F21619774E}" type="pres">
      <dgm:prSet presAssocID="{DE5CBAC7-18FF-4882-A51A-5978B3EF4E58}" presName="linear" presStyleCnt="0">
        <dgm:presLayoutVars>
          <dgm:animLvl val="lvl"/>
          <dgm:resizeHandles val="exact"/>
        </dgm:presLayoutVars>
      </dgm:prSet>
      <dgm:spPr/>
    </dgm:pt>
    <dgm:pt modelId="{BBEF1304-7BAF-4891-A781-A6C8A9D8F917}" type="pres">
      <dgm:prSet presAssocID="{071F9340-B2C9-44AC-8FE9-CAF6D869098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E29DAEF-993F-4A05-927B-DC84EEB4B445}" type="pres">
      <dgm:prSet presAssocID="{C3B786D9-A3A1-4136-9CF7-BC914304D579}" presName="spacer" presStyleCnt="0"/>
      <dgm:spPr/>
    </dgm:pt>
    <dgm:pt modelId="{837D8743-7498-426C-9A62-A87C2AE6C6C1}" type="pres">
      <dgm:prSet presAssocID="{11B1CD65-AF12-43DF-AD79-933D897C882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188A802-4889-4A30-BE2C-46D99565DD4B}" type="pres">
      <dgm:prSet presAssocID="{AC5D19EC-265E-4314-95CF-6610463F64D8}" presName="spacer" presStyleCnt="0"/>
      <dgm:spPr/>
    </dgm:pt>
    <dgm:pt modelId="{B831072A-E7FE-461F-B950-FD5F19495D00}" type="pres">
      <dgm:prSet presAssocID="{35A439D3-F61E-4F91-8D45-9DBD0447438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5D21F26-25A2-4DEA-8CF4-D538B8A68A9C}" type="presOf" srcId="{DE5CBAC7-18FF-4882-A51A-5978B3EF4E58}" destId="{58BE1497-4B01-4DA3-B547-A2F21619774E}" srcOrd="0" destOrd="0" presId="urn:microsoft.com/office/officeart/2005/8/layout/vList2"/>
    <dgm:cxn modelId="{9D56735F-9B4F-437E-823E-8258202CEEF6}" type="presOf" srcId="{11B1CD65-AF12-43DF-AD79-933D897C8821}" destId="{837D8743-7498-426C-9A62-A87C2AE6C6C1}" srcOrd="0" destOrd="0" presId="urn:microsoft.com/office/officeart/2005/8/layout/vList2"/>
    <dgm:cxn modelId="{7616B764-991D-43B6-9268-D0E4E85D68CF}" srcId="{DE5CBAC7-18FF-4882-A51A-5978B3EF4E58}" destId="{35A439D3-F61E-4F91-8D45-9DBD04474389}" srcOrd="2" destOrd="0" parTransId="{0974FDE5-01DA-4CDB-A71E-01F512B29AE7}" sibTransId="{453F21EB-E289-4552-94B9-D1EA2AC87609}"/>
    <dgm:cxn modelId="{894E0159-AE84-47B7-B633-472D9ED6E28F}" srcId="{DE5CBAC7-18FF-4882-A51A-5978B3EF4E58}" destId="{11B1CD65-AF12-43DF-AD79-933D897C8821}" srcOrd="1" destOrd="0" parTransId="{6638A00B-B355-4C6A-B2C9-76945D7E4DE4}" sibTransId="{AC5D19EC-265E-4314-95CF-6610463F64D8}"/>
    <dgm:cxn modelId="{31929D9C-B607-428C-9D03-A8797F8D970C}" srcId="{DE5CBAC7-18FF-4882-A51A-5978B3EF4E58}" destId="{071F9340-B2C9-44AC-8FE9-CAF6D8690984}" srcOrd="0" destOrd="0" parTransId="{F116F0DC-ADE3-4CDC-9C76-8817CED43C73}" sibTransId="{C3B786D9-A3A1-4136-9CF7-BC914304D579}"/>
    <dgm:cxn modelId="{44AD4EA0-6E53-4589-A8A9-CB087CB2E02A}" type="presOf" srcId="{071F9340-B2C9-44AC-8FE9-CAF6D8690984}" destId="{BBEF1304-7BAF-4891-A781-A6C8A9D8F917}" srcOrd="0" destOrd="0" presId="urn:microsoft.com/office/officeart/2005/8/layout/vList2"/>
    <dgm:cxn modelId="{6D69EAD0-0CBA-4D8B-A27B-D6C77F417724}" type="presOf" srcId="{35A439D3-F61E-4F91-8D45-9DBD04474389}" destId="{B831072A-E7FE-461F-B950-FD5F19495D00}" srcOrd="0" destOrd="0" presId="urn:microsoft.com/office/officeart/2005/8/layout/vList2"/>
    <dgm:cxn modelId="{F54AE3E0-A3D9-4231-8EE0-840F6016F869}" type="presParOf" srcId="{58BE1497-4B01-4DA3-B547-A2F21619774E}" destId="{BBEF1304-7BAF-4891-A781-A6C8A9D8F917}" srcOrd="0" destOrd="0" presId="urn:microsoft.com/office/officeart/2005/8/layout/vList2"/>
    <dgm:cxn modelId="{7F7B2E3F-C6AE-4CAE-84A5-66424B29C388}" type="presParOf" srcId="{58BE1497-4B01-4DA3-B547-A2F21619774E}" destId="{EE29DAEF-993F-4A05-927B-DC84EEB4B445}" srcOrd="1" destOrd="0" presId="urn:microsoft.com/office/officeart/2005/8/layout/vList2"/>
    <dgm:cxn modelId="{95151BAD-C277-4435-9B21-45B522C48F73}" type="presParOf" srcId="{58BE1497-4B01-4DA3-B547-A2F21619774E}" destId="{837D8743-7498-426C-9A62-A87C2AE6C6C1}" srcOrd="2" destOrd="0" presId="urn:microsoft.com/office/officeart/2005/8/layout/vList2"/>
    <dgm:cxn modelId="{AD9D91A7-3D10-40B0-9BAE-0F94F6B31584}" type="presParOf" srcId="{58BE1497-4B01-4DA3-B547-A2F21619774E}" destId="{2188A802-4889-4A30-BE2C-46D99565DD4B}" srcOrd="3" destOrd="0" presId="urn:microsoft.com/office/officeart/2005/8/layout/vList2"/>
    <dgm:cxn modelId="{5CF73ECC-B114-4E49-A6E0-FBA389B0D3A3}" type="presParOf" srcId="{58BE1497-4B01-4DA3-B547-A2F21619774E}" destId="{B831072A-E7FE-461F-B950-FD5F19495D0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F462173-52A8-43AD-A739-F1081B74849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5E15751-2C90-4941-9983-40B2BECA8E65}">
      <dgm:prSet/>
      <dgm:spPr/>
      <dgm:t>
        <a:bodyPr/>
        <a:lstStyle/>
        <a:p>
          <a:r>
            <a:rPr lang="en-GB"/>
            <a:t>No pump for lymph </a:t>
          </a:r>
          <a:endParaRPr lang="en-US"/>
        </a:p>
      </dgm:t>
    </dgm:pt>
    <dgm:pt modelId="{595B32BA-DB4E-42A7-8200-8C51A49F5C83}" type="parTrans" cxnId="{D52E2FC8-7423-49E2-B64F-ECF111F09B0E}">
      <dgm:prSet/>
      <dgm:spPr/>
      <dgm:t>
        <a:bodyPr/>
        <a:lstStyle/>
        <a:p>
          <a:endParaRPr lang="en-US"/>
        </a:p>
      </dgm:t>
    </dgm:pt>
    <dgm:pt modelId="{5A8C8171-14A2-4885-B548-86AC94E03525}" type="sibTrans" cxnId="{D52E2FC8-7423-49E2-B64F-ECF111F09B0E}">
      <dgm:prSet/>
      <dgm:spPr/>
      <dgm:t>
        <a:bodyPr/>
        <a:lstStyle/>
        <a:p>
          <a:endParaRPr lang="en-US"/>
        </a:p>
      </dgm:t>
    </dgm:pt>
    <dgm:pt modelId="{D9A5DA7C-A68C-4FF8-B8DF-876C09FA5CBD}">
      <dgm:prSet/>
      <dgm:spPr/>
      <dgm:t>
        <a:bodyPr/>
        <a:lstStyle/>
        <a:p>
          <a:r>
            <a:rPr lang="en-GB"/>
            <a:t>Lymph is kept moving by: - Constriction of vessels - Skeletal muscle pump - Respiratory pump </a:t>
          </a:r>
          <a:endParaRPr lang="en-US"/>
        </a:p>
      </dgm:t>
    </dgm:pt>
    <dgm:pt modelId="{5BA1FD2F-DD63-4D71-8BEA-31D667D8B537}" type="parTrans" cxnId="{69E176D2-C04D-4517-8DB8-8D3828F5A931}">
      <dgm:prSet/>
      <dgm:spPr/>
      <dgm:t>
        <a:bodyPr/>
        <a:lstStyle/>
        <a:p>
          <a:endParaRPr lang="en-US"/>
        </a:p>
      </dgm:t>
    </dgm:pt>
    <dgm:pt modelId="{D5A9C47C-5938-4309-8B11-E2D96E46CA8F}" type="sibTrans" cxnId="{69E176D2-C04D-4517-8DB8-8D3828F5A931}">
      <dgm:prSet/>
      <dgm:spPr/>
      <dgm:t>
        <a:bodyPr/>
        <a:lstStyle/>
        <a:p>
          <a:endParaRPr lang="en-US"/>
        </a:p>
      </dgm:t>
    </dgm:pt>
    <dgm:pt modelId="{193B50EF-CA5E-44CF-8704-11A34EDC4582}">
      <dgm:prSet/>
      <dgm:spPr/>
      <dgm:t>
        <a:bodyPr/>
        <a:lstStyle/>
        <a:p>
          <a:r>
            <a:rPr lang="en-GB"/>
            <a:t>At intervals along vessels lymph flows into lymph nodes </a:t>
          </a:r>
          <a:endParaRPr lang="en-US"/>
        </a:p>
      </dgm:t>
    </dgm:pt>
    <dgm:pt modelId="{9D5C5EBD-8260-49CF-8F97-DCFD7F6D2928}" type="parTrans" cxnId="{81DFB901-56AE-4EE4-B5CF-B3D85B1AA3A8}">
      <dgm:prSet/>
      <dgm:spPr/>
      <dgm:t>
        <a:bodyPr/>
        <a:lstStyle/>
        <a:p>
          <a:endParaRPr lang="en-US"/>
        </a:p>
      </dgm:t>
    </dgm:pt>
    <dgm:pt modelId="{68C62D48-844E-464B-9643-C1C5DF61B600}" type="sibTrans" cxnId="{81DFB901-56AE-4EE4-B5CF-B3D85B1AA3A8}">
      <dgm:prSet/>
      <dgm:spPr/>
      <dgm:t>
        <a:bodyPr/>
        <a:lstStyle/>
        <a:p>
          <a:endParaRPr lang="en-US"/>
        </a:p>
      </dgm:t>
    </dgm:pt>
    <dgm:pt modelId="{5C93A153-B6B2-4310-94FA-4812E7FD3632}">
      <dgm:prSet/>
      <dgm:spPr/>
      <dgm:t>
        <a:bodyPr/>
        <a:lstStyle/>
        <a:p>
          <a:r>
            <a:rPr lang="en-GB"/>
            <a:t>Lymphatic vessels unite to form lymph trunks</a:t>
          </a:r>
          <a:endParaRPr lang="en-US"/>
        </a:p>
      </dgm:t>
    </dgm:pt>
    <dgm:pt modelId="{B702F396-D9C8-4ECE-8964-B9F855D6F5AA}" type="parTrans" cxnId="{061C6DE4-9BAC-4897-A44D-DCDEE1712E02}">
      <dgm:prSet/>
      <dgm:spPr/>
      <dgm:t>
        <a:bodyPr/>
        <a:lstStyle/>
        <a:p>
          <a:endParaRPr lang="en-US"/>
        </a:p>
      </dgm:t>
    </dgm:pt>
    <dgm:pt modelId="{566613D5-FFDF-4693-89B3-3312F32377EB}" type="sibTrans" cxnId="{061C6DE4-9BAC-4897-A44D-DCDEE1712E02}">
      <dgm:prSet/>
      <dgm:spPr/>
      <dgm:t>
        <a:bodyPr/>
        <a:lstStyle/>
        <a:p>
          <a:endParaRPr lang="en-US"/>
        </a:p>
      </dgm:t>
    </dgm:pt>
    <dgm:pt modelId="{F05234BA-7F07-4529-B747-CAFBFF7A5E70}" type="pres">
      <dgm:prSet presAssocID="{FF462173-52A8-43AD-A739-F1081B748499}" presName="linear" presStyleCnt="0">
        <dgm:presLayoutVars>
          <dgm:animLvl val="lvl"/>
          <dgm:resizeHandles val="exact"/>
        </dgm:presLayoutVars>
      </dgm:prSet>
      <dgm:spPr/>
    </dgm:pt>
    <dgm:pt modelId="{E296E587-6150-4EBB-84AA-56452E44DA08}" type="pres">
      <dgm:prSet presAssocID="{B5E15751-2C90-4941-9983-40B2BECA8E6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2558667-6D12-440C-86C2-961203E039DD}" type="pres">
      <dgm:prSet presAssocID="{5A8C8171-14A2-4885-B548-86AC94E03525}" presName="spacer" presStyleCnt="0"/>
      <dgm:spPr/>
    </dgm:pt>
    <dgm:pt modelId="{912315B7-025C-409D-B3F8-9259F8332421}" type="pres">
      <dgm:prSet presAssocID="{D9A5DA7C-A68C-4FF8-B8DF-876C09FA5CB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9A1675D-0C93-4D73-BB3E-C8F43AE50D46}" type="pres">
      <dgm:prSet presAssocID="{D5A9C47C-5938-4309-8B11-E2D96E46CA8F}" presName="spacer" presStyleCnt="0"/>
      <dgm:spPr/>
    </dgm:pt>
    <dgm:pt modelId="{6C3D79F3-062C-4A96-B45F-B6C6BA7A6EA9}" type="pres">
      <dgm:prSet presAssocID="{193B50EF-CA5E-44CF-8704-11A34EDC458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E6A584D-B39A-4494-9875-44E6E3452EF7}" type="pres">
      <dgm:prSet presAssocID="{68C62D48-844E-464B-9643-C1C5DF61B600}" presName="spacer" presStyleCnt="0"/>
      <dgm:spPr/>
    </dgm:pt>
    <dgm:pt modelId="{35731046-B155-40C4-8255-D19F83EA8D3D}" type="pres">
      <dgm:prSet presAssocID="{5C93A153-B6B2-4310-94FA-4812E7FD363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1DFB901-56AE-4EE4-B5CF-B3D85B1AA3A8}" srcId="{FF462173-52A8-43AD-A739-F1081B748499}" destId="{193B50EF-CA5E-44CF-8704-11A34EDC4582}" srcOrd="2" destOrd="0" parTransId="{9D5C5EBD-8260-49CF-8F97-DCFD7F6D2928}" sibTransId="{68C62D48-844E-464B-9643-C1C5DF61B600}"/>
    <dgm:cxn modelId="{73FFC242-28C5-4887-8787-124914FA6D79}" type="presOf" srcId="{B5E15751-2C90-4941-9983-40B2BECA8E65}" destId="{E296E587-6150-4EBB-84AA-56452E44DA08}" srcOrd="0" destOrd="0" presId="urn:microsoft.com/office/officeart/2005/8/layout/vList2"/>
    <dgm:cxn modelId="{76524F48-A08D-480E-9829-02B8C846F077}" type="presOf" srcId="{193B50EF-CA5E-44CF-8704-11A34EDC4582}" destId="{6C3D79F3-062C-4A96-B45F-B6C6BA7A6EA9}" srcOrd="0" destOrd="0" presId="urn:microsoft.com/office/officeart/2005/8/layout/vList2"/>
    <dgm:cxn modelId="{4652424B-B12C-4A73-AD45-6090B97DF247}" type="presOf" srcId="{FF462173-52A8-43AD-A739-F1081B748499}" destId="{F05234BA-7F07-4529-B747-CAFBFF7A5E70}" srcOrd="0" destOrd="0" presId="urn:microsoft.com/office/officeart/2005/8/layout/vList2"/>
    <dgm:cxn modelId="{C506717E-6A71-4E12-AFD8-EE6C5AE5977D}" type="presOf" srcId="{5C93A153-B6B2-4310-94FA-4812E7FD3632}" destId="{35731046-B155-40C4-8255-D19F83EA8D3D}" srcOrd="0" destOrd="0" presId="urn:microsoft.com/office/officeart/2005/8/layout/vList2"/>
    <dgm:cxn modelId="{5873B2A5-9CF4-407C-B5B1-A8395B01406E}" type="presOf" srcId="{D9A5DA7C-A68C-4FF8-B8DF-876C09FA5CBD}" destId="{912315B7-025C-409D-B3F8-9259F8332421}" srcOrd="0" destOrd="0" presId="urn:microsoft.com/office/officeart/2005/8/layout/vList2"/>
    <dgm:cxn modelId="{D52E2FC8-7423-49E2-B64F-ECF111F09B0E}" srcId="{FF462173-52A8-43AD-A739-F1081B748499}" destId="{B5E15751-2C90-4941-9983-40B2BECA8E65}" srcOrd="0" destOrd="0" parTransId="{595B32BA-DB4E-42A7-8200-8C51A49F5C83}" sibTransId="{5A8C8171-14A2-4885-B548-86AC94E03525}"/>
    <dgm:cxn modelId="{69E176D2-C04D-4517-8DB8-8D3828F5A931}" srcId="{FF462173-52A8-43AD-A739-F1081B748499}" destId="{D9A5DA7C-A68C-4FF8-B8DF-876C09FA5CBD}" srcOrd="1" destOrd="0" parTransId="{5BA1FD2F-DD63-4D71-8BEA-31D667D8B537}" sibTransId="{D5A9C47C-5938-4309-8B11-E2D96E46CA8F}"/>
    <dgm:cxn modelId="{061C6DE4-9BAC-4897-A44D-DCDEE1712E02}" srcId="{FF462173-52A8-43AD-A739-F1081B748499}" destId="{5C93A153-B6B2-4310-94FA-4812E7FD3632}" srcOrd="3" destOrd="0" parTransId="{B702F396-D9C8-4ECE-8964-B9F855D6F5AA}" sibTransId="{566613D5-FFDF-4693-89B3-3312F32377EB}"/>
    <dgm:cxn modelId="{D1FEFF89-129B-439F-BA1A-9DA2D55C31F4}" type="presParOf" srcId="{F05234BA-7F07-4529-B747-CAFBFF7A5E70}" destId="{E296E587-6150-4EBB-84AA-56452E44DA08}" srcOrd="0" destOrd="0" presId="urn:microsoft.com/office/officeart/2005/8/layout/vList2"/>
    <dgm:cxn modelId="{C0E72C54-96C4-41EB-81C3-5E5709FE3B93}" type="presParOf" srcId="{F05234BA-7F07-4529-B747-CAFBFF7A5E70}" destId="{52558667-6D12-440C-86C2-961203E039DD}" srcOrd="1" destOrd="0" presId="urn:microsoft.com/office/officeart/2005/8/layout/vList2"/>
    <dgm:cxn modelId="{E32315FD-1773-484C-A3AA-934E97A0D438}" type="presParOf" srcId="{F05234BA-7F07-4529-B747-CAFBFF7A5E70}" destId="{912315B7-025C-409D-B3F8-9259F8332421}" srcOrd="2" destOrd="0" presId="urn:microsoft.com/office/officeart/2005/8/layout/vList2"/>
    <dgm:cxn modelId="{7C900AC5-A0A2-494F-9083-78DDD85CFF7A}" type="presParOf" srcId="{F05234BA-7F07-4529-B747-CAFBFF7A5E70}" destId="{D9A1675D-0C93-4D73-BB3E-C8F43AE50D46}" srcOrd="3" destOrd="0" presId="urn:microsoft.com/office/officeart/2005/8/layout/vList2"/>
    <dgm:cxn modelId="{A856C68B-83CF-4716-A10A-0FAA080CF579}" type="presParOf" srcId="{F05234BA-7F07-4529-B747-CAFBFF7A5E70}" destId="{6C3D79F3-062C-4A96-B45F-B6C6BA7A6EA9}" srcOrd="4" destOrd="0" presId="urn:microsoft.com/office/officeart/2005/8/layout/vList2"/>
    <dgm:cxn modelId="{A4FC2ECE-1C4D-46A2-9B18-2EEC310B9B96}" type="presParOf" srcId="{F05234BA-7F07-4529-B747-CAFBFF7A5E70}" destId="{CE6A584D-B39A-4494-9875-44E6E3452EF7}" srcOrd="5" destOrd="0" presId="urn:microsoft.com/office/officeart/2005/8/layout/vList2"/>
    <dgm:cxn modelId="{0D48F4AA-AA13-4CF0-B0E4-35C2E782DBE8}" type="presParOf" srcId="{F05234BA-7F07-4529-B747-CAFBFF7A5E70}" destId="{35731046-B155-40C4-8255-D19F83EA8D3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C813BD5-3F99-4E02-B03A-2F0E6084D9A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C03339E-3A27-4B48-A338-491863A4B906}">
      <dgm:prSet/>
      <dgm:spPr/>
      <dgm:t>
        <a:bodyPr/>
        <a:lstStyle/>
        <a:p>
          <a:r>
            <a:rPr lang="en-US"/>
            <a:t>formed by lymphatic vessels uniting </a:t>
          </a:r>
        </a:p>
      </dgm:t>
    </dgm:pt>
    <dgm:pt modelId="{A9463088-5CF9-47FC-85A8-669623FC192D}" type="parTrans" cxnId="{F69559C5-B5AF-4F90-B7BF-3F818EF97CBE}">
      <dgm:prSet/>
      <dgm:spPr/>
      <dgm:t>
        <a:bodyPr/>
        <a:lstStyle/>
        <a:p>
          <a:endParaRPr lang="en-US"/>
        </a:p>
      </dgm:t>
    </dgm:pt>
    <dgm:pt modelId="{8C1990A3-60C0-40D4-9EE4-AB1EE58EBA65}" type="sibTrans" cxnId="{F69559C5-B5AF-4F90-B7BF-3F818EF97CBE}">
      <dgm:prSet/>
      <dgm:spPr/>
      <dgm:t>
        <a:bodyPr/>
        <a:lstStyle/>
        <a:p>
          <a:endParaRPr lang="en-US"/>
        </a:p>
      </dgm:t>
    </dgm:pt>
    <dgm:pt modelId="{DF3173C2-2568-4092-962A-B5D829B64455}">
      <dgm:prSet/>
      <dgm:spPr/>
      <dgm:t>
        <a:bodyPr/>
        <a:lstStyle/>
        <a:p>
          <a:r>
            <a:rPr lang="en-US"/>
            <a:t>large tubes </a:t>
          </a:r>
        </a:p>
      </dgm:t>
    </dgm:pt>
    <dgm:pt modelId="{E7612953-BC6B-4C47-8A8C-5B82D29E08DD}" type="parTrans" cxnId="{E20286F7-91C1-47E5-9B20-04C907A4F138}">
      <dgm:prSet/>
      <dgm:spPr/>
      <dgm:t>
        <a:bodyPr/>
        <a:lstStyle/>
        <a:p>
          <a:endParaRPr lang="en-US"/>
        </a:p>
      </dgm:t>
    </dgm:pt>
    <dgm:pt modelId="{36E8D4BE-9DCF-465F-9D29-E1DD3C9D21F2}" type="sibTrans" cxnId="{E20286F7-91C1-47E5-9B20-04C907A4F138}">
      <dgm:prSet/>
      <dgm:spPr/>
      <dgm:t>
        <a:bodyPr/>
        <a:lstStyle/>
        <a:p>
          <a:endParaRPr lang="en-US"/>
        </a:p>
      </dgm:t>
    </dgm:pt>
    <dgm:pt modelId="{020E018B-9E87-4FDD-9DF4-B2F3681FD4F6}">
      <dgm:prSet/>
      <dgm:spPr/>
      <dgm:t>
        <a:bodyPr/>
        <a:lstStyle/>
        <a:p>
          <a:r>
            <a:rPr lang="en-US"/>
            <a:t>Empty their lymph into lymphatic ducts</a:t>
          </a:r>
        </a:p>
      </dgm:t>
    </dgm:pt>
    <dgm:pt modelId="{A32F7827-0F9D-4AF7-853A-2C8E2FD27D88}" type="parTrans" cxnId="{47D3469A-6867-4A3B-A3FA-7F2439A4496E}">
      <dgm:prSet/>
      <dgm:spPr/>
      <dgm:t>
        <a:bodyPr/>
        <a:lstStyle/>
        <a:p>
          <a:endParaRPr lang="en-US"/>
        </a:p>
      </dgm:t>
    </dgm:pt>
    <dgm:pt modelId="{BEF3C9CF-6BCD-4AEE-94E5-0C20EAC5C679}" type="sibTrans" cxnId="{47D3469A-6867-4A3B-A3FA-7F2439A4496E}">
      <dgm:prSet/>
      <dgm:spPr/>
      <dgm:t>
        <a:bodyPr/>
        <a:lstStyle/>
        <a:p>
          <a:endParaRPr lang="en-US"/>
        </a:p>
      </dgm:t>
    </dgm:pt>
    <dgm:pt modelId="{9788F8A3-FC0B-4B20-B2F9-CFCB94350451}" type="pres">
      <dgm:prSet presAssocID="{1C813BD5-3F99-4E02-B03A-2F0E6084D9A3}" presName="linear" presStyleCnt="0">
        <dgm:presLayoutVars>
          <dgm:animLvl val="lvl"/>
          <dgm:resizeHandles val="exact"/>
        </dgm:presLayoutVars>
      </dgm:prSet>
      <dgm:spPr/>
    </dgm:pt>
    <dgm:pt modelId="{BDBB29B7-89C1-4A7B-B96F-A8DEBB9BE5E9}" type="pres">
      <dgm:prSet presAssocID="{0C03339E-3A27-4B48-A338-491863A4B90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CFEE3AD-BEA4-46F8-A0F7-1453E02A1A63}" type="pres">
      <dgm:prSet presAssocID="{8C1990A3-60C0-40D4-9EE4-AB1EE58EBA65}" presName="spacer" presStyleCnt="0"/>
      <dgm:spPr/>
    </dgm:pt>
    <dgm:pt modelId="{26273122-2908-4382-9E52-944A8FBF623F}" type="pres">
      <dgm:prSet presAssocID="{DF3173C2-2568-4092-962A-B5D829B6445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1458E06-CBAB-45C0-8ADF-15F478EB21C8}" type="pres">
      <dgm:prSet presAssocID="{36E8D4BE-9DCF-465F-9D29-E1DD3C9D21F2}" presName="spacer" presStyleCnt="0"/>
      <dgm:spPr/>
    </dgm:pt>
    <dgm:pt modelId="{6207C2DB-503B-4B79-BE13-D8444D9245ED}" type="pres">
      <dgm:prSet presAssocID="{020E018B-9E87-4FDD-9DF4-B2F3681FD4F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993993E-EC8F-4B2D-A639-6BFD7722087F}" type="presOf" srcId="{020E018B-9E87-4FDD-9DF4-B2F3681FD4F6}" destId="{6207C2DB-503B-4B79-BE13-D8444D9245ED}" srcOrd="0" destOrd="0" presId="urn:microsoft.com/office/officeart/2005/8/layout/vList2"/>
    <dgm:cxn modelId="{7CAE0077-4997-4C99-9216-81B08A200A7E}" type="presOf" srcId="{DF3173C2-2568-4092-962A-B5D829B64455}" destId="{26273122-2908-4382-9E52-944A8FBF623F}" srcOrd="0" destOrd="0" presId="urn:microsoft.com/office/officeart/2005/8/layout/vList2"/>
    <dgm:cxn modelId="{47D3469A-6867-4A3B-A3FA-7F2439A4496E}" srcId="{1C813BD5-3F99-4E02-B03A-2F0E6084D9A3}" destId="{020E018B-9E87-4FDD-9DF4-B2F3681FD4F6}" srcOrd="2" destOrd="0" parTransId="{A32F7827-0F9D-4AF7-853A-2C8E2FD27D88}" sibTransId="{BEF3C9CF-6BCD-4AEE-94E5-0C20EAC5C679}"/>
    <dgm:cxn modelId="{320583AB-FA97-4BE3-BDF0-EDE0BDCA7DB8}" type="presOf" srcId="{1C813BD5-3F99-4E02-B03A-2F0E6084D9A3}" destId="{9788F8A3-FC0B-4B20-B2F9-CFCB94350451}" srcOrd="0" destOrd="0" presId="urn:microsoft.com/office/officeart/2005/8/layout/vList2"/>
    <dgm:cxn modelId="{F69559C5-B5AF-4F90-B7BF-3F818EF97CBE}" srcId="{1C813BD5-3F99-4E02-B03A-2F0E6084D9A3}" destId="{0C03339E-3A27-4B48-A338-491863A4B906}" srcOrd="0" destOrd="0" parTransId="{A9463088-5CF9-47FC-85A8-669623FC192D}" sibTransId="{8C1990A3-60C0-40D4-9EE4-AB1EE58EBA65}"/>
    <dgm:cxn modelId="{767474D2-0E93-499C-BEEA-EA676995C5AF}" type="presOf" srcId="{0C03339E-3A27-4B48-A338-491863A4B906}" destId="{BDBB29B7-89C1-4A7B-B96F-A8DEBB9BE5E9}" srcOrd="0" destOrd="0" presId="urn:microsoft.com/office/officeart/2005/8/layout/vList2"/>
    <dgm:cxn modelId="{E20286F7-91C1-47E5-9B20-04C907A4F138}" srcId="{1C813BD5-3F99-4E02-B03A-2F0E6084D9A3}" destId="{DF3173C2-2568-4092-962A-B5D829B64455}" srcOrd="1" destOrd="0" parTransId="{E7612953-BC6B-4C47-8A8C-5B82D29E08DD}" sibTransId="{36E8D4BE-9DCF-465F-9D29-E1DD3C9D21F2}"/>
    <dgm:cxn modelId="{B4A899F5-AE03-40D5-8F15-94FA7083EADF}" type="presParOf" srcId="{9788F8A3-FC0B-4B20-B2F9-CFCB94350451}" destId="{BDBB29B7-89C1-4A7B-B96F-A8DEBB9BE5E9}" srcOrd="0" destOrd="0" presId="urn:microsoft.com/office/officeart/2005/8/layout/vList2"/>
    <dgm:cxn modelId="{FD6723A3-0A84-41B8-B0F3-844E598F110F}" type="presParOf" srcId="{9788F8A3-FC0B-4B20-B2F9-CFCB94350451}" destId="{9CFEE3AD-BEA4-46F8-A0F7-1453E02A1A63}" srcOrd="1" destOrd="0" presId="urn:microsoft.com/office/officeart/2005/8/layout/vList2"/>
    <dgm:cxn modelId="{A1A5705A-EB9A-485A-BFC0-AACFFFD09C74}" type="presParOf" srcId="{9788F8A3-FC0B-4B20-B2F9-CFCB94350451}" destId="{26273122-2908-4382-9E52-944A8FBF623F}" srcOrd="2" destOrd="0" presId="urn:microsoft.com/office/officeart/2005/8/layout/vList2"/>
    <dgm:cxn modelId="{B19703A9-6F6D-44D7-B3EB-3F216FB90B00}" type="presParOf" srcId="{9788F8A3-FC0B-4B20-B2F9-CFCB94350451}" destId="{61458E06-CBAB-45C0-8ADF-15F478EB21C8}" srcOrd="3" destOrd="0" presId="urn:microsoft.com/office/officeart/2005/8/layout/vList2"/>
    <dgm:cxn modelId="{9E9A048A-D5C6-45AA-8B4B-645D0C785D66}" type="presParOf" srcId="{9788F8A3-FC0B-4B20-B2F9-CFCB94350451}" destId="{6207C2DB-503B-4B79-BE13-D8444D9245E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06F7257-7F84-4C4C-A3D3-46BF32CC96F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5C9F20D-FE0C-4A35-853D-41ECA6306A06}">
      <dgm:prSet/>
      <dgm:spPr/>
      <dgm:t>
        <a:bodyPr/>
        <a:lstStyle/>
        <a:p>
          <a:r>
            <a:rPr lang="en-US"/>
            <a:t>Lymph empties into two conducting ducts: </a:t>
          </a:r>
        </a:p>
      </dgm:t>
    </dgm:pt>
    <dgm:pt modelId="{8AAAC78D-25AC-41C8-8211-035F45531423}" type="parTrans" cxnId="{28229BA3-F684-47CE-A642-6EF31D62620F}">
      <dgm:prSet/>
      <dgm:spPr/>
      <dgm:t>
        <a:bodyPr/>
        <a:lstStyle/>
        <a:p>
          <a:endParaRPr lang="en-US"/>
        </a:p>
      </dgm:t>
    </dgm:pt>
    <dgm:pt modelId="{40F93C7D-C269-4A4B-B334-A3114EA5D75E}" type="sibTrans" cxnId="{28229BA3-F684-47CE-A642-6EF31D62620F}">
      <dgm:prSet/>
      <dgm:spPr/>
      <dgm:t>
        <a:bodyPr/>
        <a:lstStyle/>
        <a:p>
          <a:endParaRPr lang="en-US"/>
        </a:p>
      </dgm:t>
    </dgm:pt>
    <dgm:pt modelId="{B2F646B0-008F-4612-827A-75A938116A0F}">
      <dgm:prSet/>
      <dgm:spPr/>
      <dgm:t>
        <a:bodyPr/>
        <a:lstStyle/>
        <a:p>
          <a:r>
            <a:rPr lang="en-US"/>
            <a:t>the thoracic duct (left lymphatic duct) - the right lymphatic duct</a:t>
          </a:r>
        </a:p>
      </dgm:t>
    </dgm:pt>
    <dgm:pt modelId="{7DF37ABD-1600-487A-A780-B9CCDB71D86D}" type="parTrans" cxnId="{D705F21B-C160-4739-A0D7-D011C6E414A7}">
      <dgm:prSet/>
      <dgm:spPr/>
      <dgm:t>
        <a:bodyPr/>
        <a:lstStyle/>
        <a:p>
          <a:endParaRPr lang="en-US"/>
        </a:p>
      </dgm:t>
    </dgm:pt>
    <dgm:pt modelId="{C44D4747-FFE3-4049-AB96-796232F6EE2B}" type="sibTrans" cxnId="{D705F21B-C160-4739-A0D7-D011C6E414A7}">
      <dgm:prSet/>
      <dgm:spPr/>
      <dgm:t>
        <a:bodyPr/>
        <a:lstStyle/>
        <a:p>
          <a:endParaRPr lang="en-US"/>
        </a:p>
      </dgm:t>
    </dgm:pt>
    <dgm:pt modelId="{CFF779DD-C36E-4FDF-A3D0-89207E54B99E}">
      <dgm:prSet/>
      <dgm:spPr/>
      <dgm:t>
        <a:bodyPr/>
        <a:lstStyle/>
        <a:p>
          <a:r>
            <a:rPr lang="en-US"/>
            <a:t>Lymph from these ducts enters the blood stream via the left subclavian vein and the right subclavian vein</a:t>
          </a:r>
        </a:p>
      </dgm:t>
    </dgm:pt>
    <dgm:pt modelId="{50B6709D-6917-448A-B842-F9D9BBFEAB0D}" type="parTrans" cxnId="{6556F80D-B645-4257-93DD-79851EF00A46}">
      <dgm:prSet/>
      <dgm:spPr/>
      <dgm:t>
        <a:bodyPr/>
        <a:lstStyle/>
        <a:p>
          <a:endParaRPr lang="en-US"/>
        </a:p>
      </dgm:t>
    </dgm:pt>
    <dgm:pt modelId="{8605FF4C-3C8B-4636-9520-DD4ACD672F24}" type="sibTrans" cxnId="{6556F80D-B645-4257-93DD-79851EF00A46}">
      <dgm:prSet/>
      <dgm:spPr/>
      <dgm:t>
        <a:bodyPr/>
        <a:lstStyle/>
        <a:p>
          <a:endParaRPr lang="en-US"/>
        </a:p>
      </dgm:t>
    </dgm:pt>
    <dgm:pt modelId="{1AEEFA29-C7AC-4E9F-B61B-5B43C3CB29AC}" type="pres">
      <dgm:prSet presAssocID="{706F7257-7F84-4C4C-A3D3-46BF32CC96F3}" presName="linear" presStyleCnt="0">
        <dgm:presLayoutVars>
          <dgm:animLvl val="lvl"/>
          <dgm:resizeHandles val="exact"/>
        </dgm:presLayoutVars>
      </dgm:prSet>
      <dgm:spPr/>
    </dgm:pt>
    <dgm:pt modelId="{62C5F911-668B-4A9E-AB04-02E8FD5702F2}" type="pres">
      <dgm:prSet presAssocID="{15C9F20D-FE0C-4A35-853D-41ECA6306A0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9B5CAC1-40A2-4422-BC55-A9CF2C4E5CBD}" type="pres">
      <dgm:prSet presAssocID="{40F93C7D-C269-4A4B-B334-A3114EA5D75E}" presName="spacer" presStyleCnt="0"/>
      <dgm:spPr/>
    </dgm:pt>
    <dgm:pt modelId="{98D58DCD-CF1F-48A3-B489-484046374A29}" type="pres">
      <dgm:prSet presAssocID="{B2F646B0-008F-4612-827A-75A938116A0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06EA528-5A7F-444F-B999-843E1F277502}" type="pres">
      <dgm:prSet presAssocID="{C44D4747-FFE3-4049-AB96-796232F6EE2B}" presName="spacer" presStyleCnt="0"/>
      <dgm:spPr/>
    </dgm:pt>
    <dgm:pt modelId="{96ED72AD-AF83-4827-ACF6-9F38760F2A52}" type="pres">
      <dgm:prSet presAssocID="{CFF779DD-C36E-4FDF-A3D0-89207E54B99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556F80D-B645-4257-93DD-79851EF00A46}" srcId="{706F7257-7F84-4C4C-A3D3-46BF32CC96F3}" destId="{CFF779DD-C36E-4FDF-A3D0-89207E54B99E}" srcOrd="2" destOrd="0" parTransId="{50B6709D-6917-448A-B842-F9D9BBFEAB0D}" sibTransId="{8605FF4C-3C8B-4636-9520-DD4ACD672F24}"/>
    <dgm:cxn modelId="{D705F21B-C160-4739-A0D7-D011C6E414A7}" srcId="{706F7257-7F84-4C4C-A3D3-46BF32CC96F3}" destId="{B2F646B0-008F-4612-827A-75A938116A0F}" srcOrd="1" destOrd="0" parTransId="{7DF37ABD-1600-487A-A780-B9CCDB71D86D}" sibTransId="{C44D4747-FFE3-4049-AB96-796232F6EE2B}"/>
    <dgm:cxn modelId="{3492D33A-ADFD-4AFC-A586-47B44862D02F}" type="presOf" srcId="{B2F646B0-008F-4612-827A-75A938116A0F}" destId="{98D58DCD-CF1F-48A3-B489-484046374A29}" srcOrd="0" destOrd="0" presId="urn:microsoft.com/office/officeart/2005/8/layout/vList2"/>
    <dgm:cxn modelId="{553A985B-17DA-4B6B-9EE5-626A8A432067}" type="presOf" srcId="{CFF779DD-C36E-4FDF-A3D0-89207E54B99E}" destId="{96ED72AD-AF83-4827-ACF6-9F38760F2A52}" srcOrd="0" destOrd="0" presId="urn:microsoft.com/office/officeart/2005/8/layout/vList2"/>
    <dgm:cxn modelId="{A6A5A669-7B4F-4420-8A91-ABD3C1C4E1E2}" type="presOf" srcId="{15C9F20D-FE0C-4A35-853D-41ECA6306A06}" destId="{62C5F911-668B-4A9E-AB04-02E8FD5702F2}" srcOrd="0" destOrd="0" presId="urn:microsoft.com/office/officeart/2005/8/layout/vList2"/>
    <dgm:cxn modelId="{C03D5E9D-3AB5-4E73-B7A7-1B54B080C3AE}" type="presOf" srcId="{706F7257-7F84-4C4C-A3D3-46BF32CC96F3}" destId="{1AEEFA29-C7AC-4E9F-B61B-5B43C3CB29AC}" srcOrd="0" destOrd="0" presId="urn:microsoft.com/office/officeart/2005/8/layout/vList2"/>
    <dgm:cxn modelId="{28229BA3-F684-47CE-A642-6EF31D62620F}" srcId="{706F7257-7F84-4C4C-A3D3-46BF32CC96F3}" destId="{15C9F20D-FE0C-4A35-853D-41ECA6306A06}" srcOrd="0" destOrd="0" parTransId="{8AAAC78D-25AC-41C8-8211-035F45531423}" sibTransId="{40F93C7D-C269-4A4B-B334-A3114EA5D75E}"/>
    <dgm:cxn modelId="{D434DA65-8E6E-4A1C-A503-14A4234E7496}" type="presParOf" srcId="{1AEEFA29-C7AC-4E9F-B61B-5B43C3CB29AC}" destId="{62C5F911-668B-4A9E-AB04-02E8FD5702F2}" srcOrd="0" destOrd="0" presId="urn:microsoft.com/office/officeart/2005/8/layout/vList2"/>
    <dgm:cxn modelId="{82FCA68B-4752-42E1-97C9-A1575DBEE348}" type="presParOf" srcId="{1AEEFA29-C7AC-4E9F-B61B-5B43C3CB29AC}" destId="{C9B5CAC1-40A2-4422-BC55-A9CF2C4E5CBD}" srcOrd="1" destOrd="0" presId="urn:microsoft.com/office/officeart/2005/8/layout/vList2"/>
    <dgm:cxn modelId="{F276B3D5-5B9A-4D7D-882B-BD108C603D1D}" type="presParOf" srcId="{1AEEFA29-C7AC-4E9F-B61B-5B43C3CB29AC}" destId="{98D58DCD-CF1F-48A3-B489-484046374A29}" srcOrd="2" destOrd="0" presId="urn:microsoft.com/office/officeart/2005/8/layout/vList2"/>
    <dgm:cxn modelId="{D82BD2E1-D899-430D-8DD9-5E4D24418B4F}" type="presParOf" srcId="{1AEEFA29-C7AC-4E9F-B61B-5B43C3CB29AC}" destId="{206EA528-5A7F-444F-B999-843E1F277502}" srcOrd="3" destOrd="0" presId="urn:microsoft.com/office/officeart/2005/8/layout/vList2"/>
    <dgm:cxn modelId="{2043D913-9C96-445F-B271-5E21C620E86E}" type="presParOf" srcId="{1AEEFA29-C7AC-4E9F-B61B-5B43C3CB29AC}" destId="{96ED72AD-AF83-4827-ACF6-9F38760F2A5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934C87C-28E8-40BE-9F1A-A2AA88C4E78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59EC70F-0F79-43E0-B5F8-A8D11A8C7D50}">
      <dgm:prSet/>
      <dgm:spPr/>
      <dgm:t>
        <a:bodyPr/>
        <a:lstStyle/>
        <a:p>
          <a:r>
            <a:rPr lang="en-US"/>
            <a:t>Cortex -outer region directly beneath the capsule </a:t>
          </a:r>
        </a:p>
      </dgm:t>
    </dgm:pt>
    <dgm:pt modelId="{15419493-FCDC-4ABA-A93A-98F7DB69D3FD}" type="parTrans" cxnId="{D9A91DF6-46CC-49CF-9F27-1DF2CDD9A023}">
      <dgm:prSet/>
      <dgm:spPr/>
      <dgm:t>
        <a:bodyPr/>
        <a:lstStyle/>
        <a:p>
          <a:endParaRPr lang="en-US"/>
        </a:p>
      </dgm:t>
    </dgm:pt>
    <dgm:pt modelId="{D9DCA6A2-1A16-4735-AC64-F3B5DFD4A6A9}" type="sibTrans" cxnId="{D9A91DF6-46CC-49CF-9F27-1DF2CDD9A023}">
      <dgm:prSet/>
      <dgm:spPr/>
      <dgm:t>
        <a:bodyPr/>
        <a:lstStyle/>
        <a:p>
          <a:endParaRPr lang="en-US"/>
        </a:p>
      </dgm:t>
    </dgm:pt>
    <dgm:pt modelId="{C987473D-A024-4DCD-9C33-B024B5B95DCA}">
      <dgm:prSet/>
      <dgm:spPr/>
      <dgm:t>
        <a:bodyPr/>
        <a:lstStyle/>
        <a:p>
          <a:r>
            <a:rPr lang="en-US"/>
            <a:t>Contains densely packed lymphocytes arranged in masses called follicles - outer rim of follicle contains T cells, macrophages, and follicular dendritic cells (aid in T cell activation).</a:t>
          </a:r>
        </a:p>
      </dgm:t>
    </dgm:pt>
    <dgm:pt modelId="{51B43E71-0C8D-49BB-8B3F-43794C6C354B}" type="parTrans" cxnId="{4BD30F58-5D51-499C-816D-BECF9AFDF801}">
      <dgm:prSet/>
      <dgm:spPr/>
      <dgm:t>
        <a:bodyPr/>
        <a:lstStyle/>
        <a:p>
          <a:endParaRPr lang="en-US"/>
        </a:p>
      </dgm:t>
    </dgm:pt>
    <dgm:pt modelId="{325AFE61-6B08-4501-9940-3D59C7449A27}" type="sibTrans" cxnId="{4BD30F58-5D51-499C-816D-BECF9AFDF801}">
      <dgm:prSet/>
      <dgm:spPr/>
      <dgm:t>
        <a:bodyPr/>
        <a:lstStyle/>
        <a:p>
          <a:endParaRPr lang="en-US"/>
        </a:p>
      </dgm:t>
    </dgm:pt>
    <dgm:pt modelId="{AC59EED6-3AE3-43CF-9916-FF8545ED7FCA}">
      <dgm:prSet/>
      <dgm:spPr/>
      <dgm:t>
        <a:bodyPr/>
        <a:lstStyle/>
        <a:p>
          <a:r>
            <a:rPr lang="en-US"/>
            <a:t>Medulla-Inner region • lymphocytes are arranged in strands called medullary cords - contain macrophages and plasma cells.</a:t>
          </a:r>
        </a:p>
      </dgm:t>
    </dgm:pt>
    <dgm:pt modelId="{7D5AE8F3-88FC-4A05-B7C7-5C06B55FF345}" type="parTrans" cxnId="{BDF844C9-4C50-4A40-8F68-8D4F4E9705E8}">
      <dgm:prSet/>
      <dgm:spPr/>
      <dgm:t>
        <a:bodyPr/>
        <a:lstStyle/>
        <a:p>
          <a:endParaRPr lang="en-US"/>
        </a:p>
      </dgm:t>
    </dgm:pt>
    <dgm:pt modelId="{7330F218-6CFC-4086-A27E-B37604394C3E}" type="sibTrans" cxnId="{BDF844C9-4C50-4A40-8F68-8D4F4E9705E8}">
      <dgm:prSet/>
      <dgm:spPr/>
      <dgm:t>
        <a:bodyPr/>
        <a:lstStyle/>
        <a:p>
          <a:endParaRPr lang="en-US"/>
        </a:p>
      </dgm:t>
    </dgm:pt>
    <dgm:pt modelId="{2B92BBC0-D90F-4D65-A645-8C3F95F544EA}" type="pres">
      <dgm:prSet presAssocID="{E934C87C-28E8-40BE-9F1A-A2AA88C4E783}" presName="linear" presStyleCnt="0">
        <dgm:presLayoutVars>
          <dgm:animLvl val="lvl"/>
          <dgm:resizeHandles val="exact"/>
        </dgm:presLayoutVars>
      </dgm:prSet>
      <dgm:spPr/>
    </dgm:pt>
    <dgm:pt modelId="{23E0F384-A5D8-4D28-8BB4-4B92405FF509}" type="pres">
      <dgm:prSet presAssocID="{059EC70F-0F79-43E0-B5F8-A8D11A8C7D5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64942A2-52D6-4EEA-BD61-58F5ACC5E71B}" type="pres">
      <dgm:prSet presAssocID="{D9DCA6A2-1A16-4735-AC64-F3B5DFD4A6A9}" presName="spacer" presStyleCnt="0"/>
      <dgm:spPr/>
    </dgm:pt>
    <dgm:pt modelId="{E1AB9A41-9E4C-48AD-A060-37DB93C7D70B}" type="pres">
      <dgm:prSet presAssocID="{C987473D-A024-4DCD-9C33-B024B5B95DC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777126A-C4BB-4FCD-8D78-5CDBC754BD92}" type="pres">
      <dgm:prSet presAssocID="{325AFE61-6B08-4501-9940-3D59C7449A27}" presName="spacer" presStyleCnt="0"/>
      <dgm:spPr/>
    </dgm:pt>
    <dgm:pt modelId="{6BC0AF25-BE9E-4002-B701-F65A1DE6967E}" type="pres">
      <dgm:prSet presAssocID="{AC59EED6-3AE3-43CF-9916-FF8545ED7FC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22E9802-3F6E-4AB9-A9E1-A16EDFC0C217}" type="presOf" srcId="{AC59EED6-3AE3-43CF-9916-FF8545ED7FCA}" destId="{6BC0AF25-BE9E-4002-B701-F65A1DE6967E}" srcOrd="0" destOrd="0" presId="urn:microsoft.com/office/officeart/2005/8/layout/vList2"/>
    <dgm:cxn modelId="{4BD30F58-5D51-499C-816D-BECF9AFDF801}" srcId="{E934C87C-28E8-40BE-9F1A-A2AA88C4E783}" destId="{C987473D-A024-4DCD-9C33-B024B5B95DCA}" srcOrd="1" destOrd="0" parTransId="{51B43E71-0C8D-49BB-8B3F-43794C6C354B}" sibTransId="{325AFE61-6B08-4501-9940-3D59C7449A27}"/>
    <dgm:cxn modelId="{2EA51A7D-BFD1-4703-BB79-788D172BCE07}" type="presOf" srcId="{E934C87C-28E8-40BE-9F1A-A2AA88C4E783}" destId="{2B92BBC0-D90F-4D65-A645-8C3F95F544EA}" srcOrd="0" destOrd="0" presId="urn:microsoft.com/office/officeart/2005/8/layout/vList2"/>
    <dgm:cxn modelId="{1ED22FB1-646B-4154-880F-2E2B4E3B3EC8}" type="presOf" srcId="{059EC70F-0F79-43E0-B5F8-A8D11A8C7D50}" destId="{23E0F384-A5D8-4D28-8BB4-4B92405FF509}" srcOrd="0" destOrd="0" presId="urn:microsoft.com/office/officeart/2005/8/layout/vList2"/>
    <dgm:cxn modelId="{BDF844C9-4C50-4A40-8F68-8D4F4E9705E8}" srcId="{E934C87C-28E8-40BE-9F1A-A2AA88C4E783}" destId="{AC59EED6-3AE3-43CF-9916-FF8545ED7FCA}" srcOrd="2" destOrd="0" parTransId="{7D5AE8F3-88FC-4A05-B7C7-5C06B55FF345}" sibTransId="{7330F218-6CFC-4086-A27E-B37604394C3E}"/>
    <dgm:cxn modelId="{BDD328DD-61C4-417D-B7B1-454D53918B2E}" type="presOf" srcId="{C987473D-A024-4DCD-9C33-B024B5B95DCA}" destId="{E1AB9A41-9E4C-48AD-A060-37DB93C7D70B}" srcOrd="0" destOrd="0" presId="urn:microsoft.com/office/officeart/2005/8/layout/vList2"/>
    <dgm:cxn modelId="{D9A91DF6-46CC-49CF-9F27-1DF2CDD9A023}" srcId="{E934C87C-28E8-40BE-9F1A-A2AA88C4E783}" destId="{059EC70F-0F79-43E0-B5F8-A8D11A8C7D50}" srcOrd="0" destOrd="0" parTransId="{15419493-FCDC-4ABA-A93A-98F7DB69D3FD}" sibTransId="{D9DCA6A2-1A16-4735-AC64-F3B5DFD4A6A9}"/>
    <dgm:cxn modelId="{62E5D613-49F2-48DF-BEA6-81F317906964}" type="presParOf" srcId="{2B92BBC0-D90F-4D65-A645-8C3F95F544EA}" destId="{23E0F384-A5D8-4D28-8BB4-4B92405FF509}" srcOrd="0" destOrd="0" presId="urn:microsoft.com/office/officeart/2005/8/layout/vList2"/>
    <dgm:cxn modelId="{55BD9698-A5EC-48A5-A7EE-039C85A44DF2}" type="presParOf" srcId="{2B92BBC0-D90F-4D65-A645-8C3F95F544EA}" destId="{764942A2-52D6-4EEA-BD61-58F5ACC5E71B}" srcOrd="1" destOrd="0" presId="urn:microsoft.com/office/officeart/2005/8/layout/vList2"/>
    <dgm:cxn modelId="{30DE0FBF-3292-4C57-9240-84F0BF83422C}" type="presParOf" srcId="{2B92BBC0-D90F-4D65-A645-8C3F95F544EA}" destId="{E1AB9A41-9E4C-48AD-A060-37DB93C7D70B}" srcOrd="2" destOrd="0" presId="urn:microsoft.com/office/officeart/2005/8/layout/vList2"/>
    <dgm:cxn modelId="{ECFB30CA-81FD-4C56-B430-FEA7F1C2B27E}" type="presParOf" srcId="{2B92BBC0-D90F-4D65-A645-8C3F95F544EA}" destId="{7777126A-C4BB-4FCD-8D78-5CDBC754BD92}" srcOrd="3" destOrd="0" presId="urn:microsoft.com/office/officeart/2005/8/layout/vList2"/>
    <dgm:cxn modelId="{FDCC758A-6A6F-4787-93A9-432327FA314A}" type="presParOf" srcId="{2B92BBC0-D90F-4D65-A645-8C3F95F544EA}" destId="{6BC0AF25-BE9E-4002-B701-F65A1DE6967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5B3AA85-953B-4F97-98BC-69456780C21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2D84604-60A3-45AE-BBD7-E643AA9B8200}">
      <dgm:prSet/>
      <dgm:spPr/>
      <dgm:t>
        <a:bodyPr/>
        <a:lstStyle/>
        <a:p>
          <a:r>
            <a:rPr lang="en-GB"/>
            <a:t>As well as the Lymph Nodes, there are specific organs that are part of the lymphatic system</a:t>
          </a:r>
          <a:endParaRPr lang="en-US"/>
        </a:p>
      </dgm:t>
    </dgm:pt>
    <dgm:pt modelId="{7A63758C-4536-4AE1-AFFF-BD8BF4DBCF93}" type="parTrans" cxnId="{24306793-6117-4DF2-A7DA-3EEF2B7E069F}">
      <dgm:prSet/>
      <dgm:spPr/>
      <dgm:t>
        <a:bodyPr/>
        <a:lstStyle/>
        <a:p>
          <a:endParaRPr lang="en-US"/>
        </a:p>
      </dgm:t>
    </dgm:pt>
    <dgm:pt modelId="{CD059DAA-6922-4E1A-82E8-C68CA9F23082}" type="sibTrans" cxnId="{24306793-6117-4DF2-A7DA-3EEF2B7E069F}">
      <dgm:prSet/>
      <dgm:spPr/>
      <dgm:t>
        <a:bodyPr/>
        <a:lstStyle/>
        <a:p>
          <a:endParaRPr lang="en-US"/>
        </a:p>
      </dgm:t>
    </dgm:pt>
    <dgm:pt modelId="{F675E64C-9171-4D38-8047-D25C0BBB5C45}">
      <dgm:prSet/>
      <dgm:spPr/>
      <dgm:t>
        <a:bodyPr/>
        <a:lstStyle/>
        <a:p>
          <a:r>
            <a:rPr lang="en-GB"/>
            <a:t>Thymus </a:t>
          </a:r>
          <a:endParaRPr lang="en-US"/>
        </a:p>
      </dgm:t>
    </dgm:pt>
    <dgm:pt modelId="{0D92ABB8-3533-4771-8E5D-68D4B23CCB7B}" type="parTrans" cxnId="{FD96150C-BFEA-4FDD-8B86-3B343B4479A1}">
      <dgm:prSet/>
      <dgm:spPr/>
      <dgm:t>
        <a:bodyPr/>
        <a:lstStyle/>
        <a:p>
          <a:endParaRPr lang="en-US"/>
        </a:p>
      </dgm:t>
    </dgm:pt>
    <dgm:pt modelId="{7FC85BE7-EB3B-489C-BF17-DD3991BA7461}" type="sibTrans" cxnId="{FD96150C-BFEA-4FDD-8B86-3B343B4479A1}">
      <dgm:prSet/>
      <dgm:spPr/>
      <dgm:t>
        <a:bodyPr/>
        <a:lstStyle/>
        <a:p>
          <a:endParaRPr lang="en-US"/>
        </a:p>
      </dgm:t>
    </dgm:pt>
    <dgm:pt modelId="{640BB086-AA11-45FA-B86D-D611A403F1F7}">
      <dgm:prSet/>
      <dgm:spPr/>
      <dgm:t>
        <a:bodyPr/>
        <a:lstStyle/>
        <a:p>
          <a:r>
            <a:rPr lang="en-GB"/>
            <a:t>Spleen</a:t>
          </a:r>
          <a:endParaRPr lang="en-US"/>
        </a:p>
      </dgm:t>
    </dgm:pt>
    <dgm:pt modelId="{94A87F32-03C1-41D8-8C61-628073F2A196}" type="parTrans" cxnId="{9CFF082E-41BD-46AA-95E2-E1CA63AE5CE7}">
      <dgm:prSet/>
      <dgm:spPr/>
      <dgm:t>
        <a:bodyPr/>
        <a:lstStyle/>
        <a:p>
          <a:endParaRPr lang="en-US"/>
        </a:p>
      </dgm:t>
    </dgm:pt>
    <dgm:pt modelId="{191475C4-8997-4293-9799-10110A9AF9E1}" type="sibTrans" cxnId="{9CFF082E-41BD-46AA-95E2-E1CA63AE5CE7}">
      <dgm:prSet/>
      <dgm:spPr/>
      <dgm:t>
        <a:bodyPr/>
        <a:lstStyle/>
        <a:p>
          <a:endParaRPr lang="en-US"/>
        </a:p>
      </dgm:t>
    </dgm:pt>
    <dgm:pt modelId="{89AFD9CD-BDA8-4CB8-A921-2E466EC0CB66}">
      <dgm:prSet/>
      <dgm:spPr/>
      <dgm:t>
        <a:bodyPr/>
        <a:lstStyle/>
        <a:p>
          <a:r>
            <a:rPr lang="en-GB"/>
            <a:t>Tonsils</a:t>
          </a:r>
          <a:endParaRPr lang="en-US"/>
        </a:p>
      </dgm:t>
    </dgm:pt>
    <dgm:pt modelId="{367DBABC-3EA9-4ED7-B256-BD56A780BFFC}" type="parTrans" cxnId="{53E1B03F-5B23-48B9-8F34-2DB955699A05}">
      <dgm:prSet/>
      <dgm:spPr/>
      <dgm:t>
        <a:bodyPr/>
        <a:lstStyle/>
        <a:p>
          <a:endParaRPr lang="en-US"/>
        </a:p>
      </dgm:t>
    </dgm:pt>
    <dgm:pt modelId="{70541846-07C1-4DB7-A5E0-6169DE351539}" type="sibTrans" cxnId="{53E1B03F-5B23-48B9-8F34-2DB955699A05}">
      <dgm:prSet/>
      <dgm:spPr/>
      <dgm:t>
        <a:bodyPr/>
        <a:lstStyle/>
        <a:p>
          <a:endParaRPr lang="en-US"/>
        </a:p>
      </dgm:t>
    </dgm:pt>
    <dgm:pt modelId="{4D2D1C69-8623-446C-BBB8-095BEACB253B}" type="pres">
      <dgm:prSet presAssocID="{C5B3AA85-953B-4F97-98BC-69456780C21A}" presName="linear" presStyleCnt="0">
        <dgm:presLayoutVars>
          <dgm:animLvl val="lvl"/>
          <dgm:resizeHandles val="exact"/>
        </dgm:presLayoutVars>
      </dgm:prSet>
      <dgm:spPr/>
    </dgm:pt>
    <dgm:pt modelId="{E8090DBD-A8DA-4FF2-BAC3-A2D687896A0C}" type="pres">
      <dgm:prSet presAssocID="{12D84604-60A3-45AE-BBD7-E643AA9B820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478BCEB-378B-4848-A1D8-A8D05BFE0AE1}" type="pres">
      <dgm:prSet presAssocID="{CD059DAA-6922-4E1A-82E8-C68CA9F23082}" presName="spacer" presStyleCnt="0"/>
      <dgm:spPr/>
    </dgm:pt>
    <dgm:pt modelId="{FD4B277A-504E-4A90-AF11-FAA7DFF34189}" type="pres">
      <dgm:prSet presAssocID="{F675E64C-9171-4D38-8047-D25C0BBB5C4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85755DC-D9B8-4C0F-9690-195EB0E12422}" type="pres">
      <dgm:prSet presAssocID="{7FC85BE7-EB3B-489C-BF17-DD3991BA7461}" presName="spacer" presStyleCnt="0"/>
      <dgm:spPr/>
    </dgm:pt>
    <dgm:pt modelId="{336C9A2E-3BCB-4762-ADAB-D3476B4374D6}" type="pres">
      <dgm:prSet presAssocID="{640BB086-AA11-45FA-B86D-D611A403F1F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9BD5413-4D7F-463F-8DE0-F185750F8144}" type="pres">
      <dgm:prSet presAssocID="{191475C4-8997-4293-9799-10110A9AF9E1}" presName="spacer" presStyleCnt="0"/>
      <dgm:spPr/>
    </dgm:pt>
    <dgm:pt modelId="{6E401025-8FE0-4AB1-8E98-A3020B086A58}" type="pres">
      <dgm:prSet presAssocID="{89AFD9CD-BDA8-4CB8-A921-2E466EC0CB6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D96150C-BFEA-4FDD-8B86-3B343B4479A1}" srcId="{C5B3AA85-953B-4F97-98BC-69456780C21A}" destId="{F675E64C-9171-4D38-8047-D25C0BBB5C45}" srcOrd="1" destOrd="0" parTransId="{0D92ABB8-3533-4771-8E5D-68D4B23CCB7B}" sibTransId="{7FC85BE7-EB3B-489C-BF17-DD3991BA7461}"/>
    <dgm:cxn modelId="{9CFF082E-41BD-46AA-95E2-E1CA63AE5CE7}" srcId="{C5B3AA85-953B-4F97-98BC-69456780C21A}" destId="{640BB086-AA11-45FA-B86D-D611A403F1F7}" srcOrd="2" destOrd="0" parTransId="{94A87F32-03C1-41D8-8C61-628073F2A196}" sibTransId="{191475C4-8997-4293-9799-10110A9AF9E1}"/>
    <dgm:cxn modelId="{53E1B03F-5B23-48B9-8F34-2DB955699A05}" srcId="{C5B3AA85-953B-4F97-98BC-69456780C21A}" destId="{89AFD9CD-BDA8-4CB8-A921-2E466EC0CB66}" srcOrd="3" destOrd="0" parTransId="{367DBABC-3EA9-4ED7-B256-BD56A780BFFC}" sibTransId="{70541846-07C1-4DB7-A5E0-6169DE351539}"/>
    <dgm:cxn modelId="{02A7C147-3050-4A27-8E11-0B7E6139B472}" type="presOf" srcId="{12D84604-60A3-45AE-BBD7-E643AA9B8200}" destId="{E8090DBD-A8DA-4FF2-BAC3-A2D687896A0C}" srcOrd="0" destOrd="0" presId="urn:microsoft.com/office/officeart/2005/8/layout/vList2"/>
    <dgm:cxn modelId="{0F48876D-1063-4753-8426-84B81579BF7A}" type="presOf" srcId="{F675E64C-9171-4D38-8047-D25C0BBB5C45}" destId="{FD4B277A-504E-4A90-AF11-FAA7DFF34189}" srcOrd="0" destOrd="0" presId="urn:microsoft.com/office/officeart/2005/8/layout/vList2"/>
    <dgm:cxn modelId="{24306793-6117-4DF2-A7DA-3EEF2B7E069F}" srcId="{C5B3AA85-953B-4F97-98BC-69456780C21A}" destId="{12D84604-60A3-45AE-BBD7-E643AA9B8200}" srcOrd="0" destOrd="0" parTransId="{7A63758C-4536-4AE1-AFFF-BD8BF4DBCF93}" sibTransId="{CD059DAA-6922-4E1A-82E8-C68CA9F23082}"/>
    <dgm:cxn modelId="{07962799-0BAA-47B6-A444-94F787B53129}" type="presOf" srcId="{640BB086-AA11-45FA-B86D-D611A403F1F7}" destId="{336C9A2E-3BCB-4762-ADAB-D3476B4374D6}" srcOrd="0" destOrd="0" presId="urn:microsoft.com/office/officeart/2005/8/layout/vList2"/>
    <dgm:cxn modelId="{1BCC039F-FF12-4FFA-8937-8858D7812122}" type="presOf" srcId="{C5B3AA85-953B-4F97-98BC-69456780C21A}" destId="{4D2D1C69-8623-446C-BBB8-095BEACB253B}" srcOrd="0" destOrd="0" presId="urn:microsoft.com/office/officeart/2005/8/layout/vList2"/>
    <dgm:cxn modelId="{2B1197D6-971F-4A82-9B64-F99A0777B2BC}" type="presOf" srcId="{89AFD9CD-BDA8-4CB8-A921-2E466EC0CB66}" destId="{6E401025-8FE0-4AB1-8E98-A3020B086A58}" srcOrd="0" destOrd="0" presId="urn:microsoft.com/office/officeart/2005/8/layout/vList2"/>
    <dgm:cxn modelId="{67D47D33-6AA1-410D-916E-4D2C2AD2187C}" type="presParOf" srcId="{4D2D1C69-8623-446C-BBB8-095BEACB253B}" destId="{E8090DBD-A8DA-4FF2-BAC3-A2D687896A0C}" srcOrd="0" destOrd="0" presId="urn:microsoft.com/office/officeart/2005/8/layout/vList2"/>
    <dgm:cxn modelId="{1831DD55-3B52-4D15-B845-A3C6D1FA29C3}" type="presParOf" srcId="{4D2D1C69-8623-446C-BBB8-095BEACB253B}" destId="{1478BCEB-378B-4848-A1D8-A8D05BFE0AE1}" srcOrd="1" destOrd="0" presId="urn:microsoft.com/office/officeart/2005/8/layout/vList2"/>
    <dgm:cxn modelId="{DC5CBDC5-30F3-440C-95B4-025F638E2A3E}" type="presParOf" srcId="{4D2D1C69-8623-446C-BBB8-095BEACB253B}" destId="{FD4B277A-504E-4A90-AF11-FAA7DFF34189}" srcOrd="2" destOrd="0" presId="urn:microsoft.com/office/officeart/2005/8/layout/vList2"/>
    <dgm:cxn modelId="{FABE32CA-DC7D-4545-AB66-E6B672963209}" type="presParOf" srcId="{4D2D1C69-8623-446C-BBB8-095BEACB253B}" destId="{C85755DC-D9B8-4C0F-9690-195EB0E12422}" srcOrd="3" destOrd="0" presId="urn:microsoft.com/office/officeart/2005/8/layout/vList2"/>
    <dgm:cxn modelId="{70D54946-9B67-4477-AD4A-23DC9DED6F0E}" type="presParOf" srcId="{4D2D1C69-8623-446C-BBB8-095BEACB253B}" destId="{336C9A2E-3BCB-4762-ADAB-D3476B4374D6}" srcOrd="4" destOrd="0" presId="urn:microsoft.com/office/officeart/2005/8/layout/vList2"/>
    <dgm:cxn modelId="{CDC95AA9-1547-4312-A5F0-DEB01B47C125}" type="presParOf" srcId="{4D2D1C69-8623-446C-BBB8-095BEACB253B}" destId="{E9BD5413-4D7F-463F-8DE0-F185750F8144}" srcOrd="5" destOrd="0" presId="urn:microsoft.com/office/officeart/2005/8/layout/vList2"/>
    <dgm:cxn modelId="{D63A7701-7E3C-4C2E-AC8C-5419748E8F3E}" type="presParOf" srcId="{4D2D1C69-8623-446C-BBB8-095BEACB253B}" destId="{6E401025-8FE0-4AB1-8E98-A3020B086A5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3951CC-203B-4668-8BE1-7632A88A26CD}">
      <dsp:nvSpPr>
        <dsp:cNvPr id="0" name=""/>
        <dsp:cNvSpPr/>
      </dsp:nvSpPr>
      <dsp:spPr>
        <a:xfrm>
          <a:off x="0" y="78332"/>
          <a:ext cx="6367912" cy="201386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Protects body against foreign material </a:t>
          </a:r>
        </a:p>
      </dsp:txBody>
      <dsp:txXfrm>
        <a:off x="98309" y="176641"/>
        <a:ext cx="6171294" cy="1817244"/>
      </dsp:txXfrm>
    </dsp:sp>
    <dsp:sp modelId="{7B565776-728D-4189-933B-EC75EA440498}">
      <dsp:nvSpPr>
        <dsp:cNvPr id="0" name=""/>
        <dsp:cNvSpPr/>
      </dsp:nvSpPr>
      <dsp:spPr>
        <a:xfrm>
          <a:off x="0" y="2195875"/>
          <a:ext cx="6367912" cy="2013862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Assists in circulation of body fluids between cells and bloodstream </a:t>
          </a:r>
        </a:p>
      </dsp:txBody>
      <dsp:txXfrm>
        <a:off x="98309" y="2294184"/>
        <a:ext cx="6171294" cy="1817244"/>
      </dsp:txXfrm>
    </dsp:sp>
    <dsp:sp modelId="{7DC0BDEC-FE8D-4134-914B-B0DDD2CA51E3}">
      <dsp:nvSpPr>
        <dsp:cNvPr id="0" name=""/>
        <dsp:cNvSpPr/>
      </dsp:nvSpPr>
      <dsp:spPr>
        <a:xfrm>
          <a:off x="0" y="4313417"/>
          <a:ext cx="6367912" cy="2013862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Transports dietary fats</a:t>
          </a:r>
        </a:p>
      </dsp:txBody>
      <dsp:txXfrm>
        <a:off x="98309" y="4411726"/>
        <a:ext cx="6171294" cy="18172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07FA38-C99F-4CA6-8526-20BB2BA0B7E7}">
      <dsp:nvSpPr>
        <dsp:cNvPr id="0" name=""/>
        <dsp:cNvSpPr/>
      </dsp:nvSpPr>
      <dsp:spPr>
        <a:xfrm>
          <a:off x="0" y="94082"/>
          <a:ext cx="4828172" cy="103285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Microscopic closed-ended vessels </a:t>
          </a:r>
          <a:endParaRPr lang="en-US" sz="2600" kern="1200"/>
        </a:p>
      </dsp:txBody>
      <dsp:txXfrm>
        <a:off x="50420" y="144502"/>
        <a:ext cx="4727332" cy="932014"/>
      </dsp:txXfrm>
    </dsp:sp>
    <dsp:sp modelId="{D980D673-3AAF-4D06-97CC-2FFCAE803990}">
      <dsp:nvSpPr>
        <dsp:cNvPr id="0" name=""/>
        <dsp:cNvSpPr/>
      </dsp:nvSpPr>
      <dsp:spPr>
        <a:xfrm>
          <a:off x="0" y="1201816"/>
          <a:ext cx="4828172" cy="1032854"/>
        </a:xfrm>
        <a:prstGeom prst="round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Located next to blood capillaries in tissue spaces </a:t>
          </a:r>
          <a:endParaRPr lang="en-US" sz="2600" kern="1200"/>
        </a:p>
      </dsp:txBody>
      <dsp:txXfrm>
        <a:off x="50420" y="1252236"/>
        <a:ext cx="4727332" cy="932014"/>
      </dsp:txXfrm>
    </dsp:sp>
    <dsp:sp modelId="{7679601B-47A2-4ECC-9E03-24446662ACDC}">
      <dsp:nvSpPr>
        <dsp:cNvPr id="0" name=""/>
        <dsp:cNvSpPr/>
      </dsp:nvSpPr>
      <dsp:spPr>
        <a:xfrm>
          <a:off x="0" y="2309550"/>
          <a:ext cx="4828172" cy="1032854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Larger diameter than blood capillaries </a:t>
          </a:r>
          <a:endParaRPr lang="en-US" sz="2600" kern="1200"/>
        </a:p>
      </dsp:txBody>
      <dsp:txXfrm>
        <a:off x="50420" y="2359970"/>
        <a:ext cx="4727332" cy="932014"/>
      </dsp:txXfrm>
    </dsp:sp>
    <dsp:sp modelId="{564E886A-43DC-442A-9ED7-E98CC8215686}">
      <dsp:nvSpPr>
        <dsp:cNvPr id="0" name=""/>
        <dsp:cNvSpPr/>
      </dsp:nvSpPr>
      <dsp:spPr>
        <a:xfrm>
          <a:off x="0" y="3417284"/>
          <a:ext cx="4828172" cy="1032854"/>
        </a:xfrm>
        <a:prstGeom prst="round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Are very permeable and collect tissue fluid and proteins </a:t>
          </a:r>
          <a:endParaRPr lang="en-US" sz="2600" kern="1200"/>
        </a:p>
      </dsp:txBody>
      <dsp:txXfrm>
        <a:off x="50420" y="3467704"/>
        <a:ext cx="4727332" cy="932014"/>
      </dsp:txXfrm>
    </dsp:sp>
    <dsp:sp modelId="{469AE48B-666B-4B98-BF8F-F478A06667FD}">
      <dsp:nvSpPr>
        <dsp:cNvPr id="0" name=""/>
        <dsp:cNvSpPr/>
      </dsp:nvSpPr>
      <dsp:spPr>
        <a:xfrm>
          <a:off x="0" y="4525018"/>
          <a:ext cx="4828172" cy="1032854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Lymph capillaries merge to form larger lymph vessels</a:t>
          </a:r>
          <a:endParaRPr lang="en-US" sz="2600" kern="1200"/>
        </a:p>
      </dsp:txBody>
      <dsp:txXfrm>
        <a:off x="50420" y="4575438"/>
        <a:ext cx="4727332" cy="9320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EF1304-7BAF-4891-A781-A6C8A9D8F917}">
      <dsp:nvSpPr>
        <dsp:cNvPr id="0" name=""/>
        <dsp:cNvSpPr/>
      </dsp:nvSpPr>
      <dsp:spPr>
        <a:xfrm>
          <a:off x="0" y="96797"/>
          <a:ext cx="4828172" cy="177145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Resemble veins but have thinner walls and more valves </a:t>
          </a:r>
        </a:p>
      </dsp:txBody>
      <dsp:txXfrm>
        <a:off x="86475" y="183272"/>
        <a:ext cx="4655222" cy="1598503"/>
      </dsp:txXfrm>
    </dsp:sp>
    <dsp:sp modelId="{837D8743-7498-426C-9A62-A87C2AE6C6C1}">
      <dsp:nvSpPr>
        <dsp:cNvPr id="0" name=""/>
        <dsp:cNvSpPr/>
      </dsp:nvSpPr>
      <dsp:spPr>
        <a:xfrm>
          <a:off x="0" y="1940250"/>
          <a:ext cx="4828172" cy="1771453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Ends of endothelial cells overlap - Act as one-way valves allowing interstitial fluid to flow in but not out </a:t>
          </a:r>
        </a:p>
      </dsp:txBody>
      <dsp:txXfrm>
        <a:off x="86475" y="2026725"/>
        <a:ext cx="4655222" cy="1598503"/>
      </dsp:txXfrm>
    </dsp:sp>
    <dsp:sp modelId="{B831072A-E7FE-461F-B950-FD5F19495D00}">
      <dsp:nvSpPr>
        <dsp:cNvPr id="0" name=""/>
        <dsp:cNvSpPr/>
      </dsp:nvSpPr>
      <dsp:spPr>
        <a:xfrm>
          <a:off x="0" y="3783704"/>
          <a:ext cx="4828172" cy="1771453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Attached to surrounding tissue by anchoring filaments</a:t>
          </a:r>
        </a:p>
      </dsp:txBody>
      <dsp:txXfrm>
        <a:off x="86475" y="3870179"/>
        <a:ext cx="4655222" cy="15985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96E587-6150-4EBB-84AA-56452E44DA08}">
      <dsp:nvSpPr>
        <dsp:cNvPr id="0" name=""/>
        <dsp:cNvSpPr/>
      </dsp:nvSpPr>
      <dsp:spPr>
        <a:xfrm>
          <a:off x="0" y="59962"/>
          <a:ext cx="4828172" cy="133116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No pump for lymph </a:t>
          </a:r>
          <a:endParaRPr lang="en-US" sz="2400" kern="1200"/>
        </a:p>
      </dsp:txBody>
      <dsp:txXfrm>
        <a:off x="64982" y="124944"/>
        <a:ext cx="4698208" cy="1201203"/>
      </dsp:txXfrm>
    </dsp:sp>
    <dsp:sp modelId="{912315B7-025C-409D-B3F8-9259F8332421}">
      <dsp:nvSpPr>
        <dsp:cNvPr id="0" name=""/>
        <dsp:cNvSpPr/>
      </dsp:nvSpPr>
      <dsp:spPr>
        <a:xfrm>
          <a:off x="0" y="1460250"/>
          <a:ext cx="4828172" cy="1331167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Lymph is kept moving by: - Constriction of vessels - Skeletal muscle pump - Respiratory pump </a:t>
          </a:r>
          <a:endParaRPr lang="en-US" sz="2400" kern="1200"/>
        </a:p>
      </dsp:txBody>
      <dsp:txXfrm>
        <a:off x="64982" y="1525232"/>
        <a:ext cx="4698208" cy="1201203"/>
      </dsp:txXfrm>
    </dsp:sp>
    <dsp:sp modelId="{6C3D79F3-062C-4A96-B45F-B6C6BA7A6EA9}">
      <dsp:nvSpPr>
        <dsp:cNvPr id="0" name=""/>
        <dsp:cNvSpPr/>
      </dsp:nvSpPr>
      <dsp:spPr>
        <a:xfrm>
          <a:off x="0" y="2860537"/>
          <a:ext cx="4828172" cy="1331167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At intervals along vessels lymph flows into lymph nodes </a:t>
          </a:r>
          <a:endParaRPr lang="en-US" sz="2400" kern="1200"/>
        </a:p>
      </dsp:txBody>
      <dsp:txXfrm>
        <a:off x="64982" y="2925519"/>
        <a:ext cx="4698208" cy="1201203"/>
      </dsp:txXfrm>
    </dsp:sp>
    <dsp:sp modelId="{35731046-B155-40C4-8255-D19F83EA8D3D}">
      <dsp:nvSpPr>
        <dsp:cNvPr id="0" name=""/>
        <dsp:cNvSpPr/>
      </dsp:nvSpPr>
      <dsp:spPr>
        <a:xfrm>
          <a:off x="0" y="4260825"/>
          <a:ext cx="4828172" cy="1331167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Lymphatic vessels unite to form lymph trunks</a:t>
          </a:r>
          <a:endParaRPr lang="en-US" sz="2400" kern="1200"/>
        </a:p>
      </dsp:txBody>
      <dsp:txXfrm>
        <a:off x="64982" y="4325807"/>
        <a:ext cx="4698208" cy="120120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BB29B7-89C1-4A7B-B96F-A8DEBB9BE5E9}">
      <dsp:nvSpPr>
        <dsp:cNvPr id="0" name=""/>
        <dsp:cNvSpPr/>
      </dsp:nvSpPr>
      <dsp:spPr>
        <a:xfrm>
          <a:off x="0" y="323977"/>
          <a:ext cx="4828172" cy="1591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formed by lymphatic vessels uniting </a:t>
          </a:r>
        </a:p>
      </dsp:txBody>
      <dsp:txXfrm>
        <a:off x="77676" y="401653"/>
        <a:ext cx="4672820" cy="1435848"/>
      </dsp:txXfrm>
    </dsp:sp>
    <dsp:sp modelId="{26273122-2908-4382-9E52-944A8FBF623F}">
      <dsp:nvSpPr>
        <dsp:cNvPr id="0" name=""/>
        <dsp:cNvSpPr/>
      </dsp:nvSpPr>
      <dsp:spPr>
        <a:xfrm>
          <a:off x="0" y="2030377"/>
          <a:ext cx="4828172" cy="159120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large tubes </a:t>
          </a:r>
        </a:p>
      </dsp:txBody>
      <dsp:txXfrm>
        <a:off x="77676" y="2108053"/>
        <a:ext cx="4672820" cy="1435848"/>
      </dsp:txXfrm>
    </dsp:sp>
    <dsp:sp modelId="{6207C2DB-503B-4B79-BE13-D8444D9245ED}">
      <dsp:nvSpPr>
        <dsp:cNvPr id="0" name=""/>
        <dsp:cNvSpPr/>
      </dsp:nvSpPr>
      <dsp:spPr>
        <a:xfrm>
          <a:off x="0" y="3736777"/>
          <a:ext cx="4828172" cy="159120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Empty their lymph into lymphatic ducts</a:t>
          </a:r>
        </a:p>
      </dsp:txBody>
      <dsp:txXfrm>
        <a:off x="77676" y="3814453"/>
        <a:ext cx="4672820" cy="143584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C5F911-668B-4A9E-AB04-02E8FD5702F2}">
      <dsp:nvSpPr>
        <dsp:cNvPr id="0" name=""/>
        <dsp:cNvSpPr/>
      </dsp:nvSpPr>
      <dsp:spPr>
        <a:xfrm>
          <a:off x="0" y="96797"/>
          <a:ext cx="4828172" cy="177145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Lymph empties into two conducting ducts: </a:t>
          </a:r>
        </a:p>
      </dsp:txBody>
      <dsp:txXfrm>
        <a:off x="86475" y="183272"/>
        <a:ext cx="4655222" cy="1598503"/>
      </dsp:txXfrm>
    </dsp:sp>
    <dsp:sp modelId="{98D58DCD-CF1F-48A3-B489-484046374A29}">
      <dsp:nvSpPr>
        <dsp:cNvPr id="0" name=""/>
        <dsp:cNvSpPr/>
      </dsp:nvSpPr>
      <dsp:spPr>
        <a:xfrm>
          <a:off x="0" y="1940250"/>
          <a:ext cx="4828172" cy="1771453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thoracic duct (left lymphatic duct) - the right lymphatic duct</a:t>
          </a:r>
        </a:p>
      </dsp:txBody>
      <dsp:txXfrm>
        <a:off x="86475" y="2026725"/>
        <a:ext cx="4655222" cy="1598503"/>
      </dsp:txXfrm>
    </dsp:sp>
    <dsp:sp modelId="{96ED72AD-AF83-4827-ACF6-9F38760F2A52}">
      <dsp:nvSpPr>
        <dsp:cNvPr id="0" name=""/>
        <dsp:cNvSpPr/>
      </dsp:nvSpPr>
      <dsp:spPr>
        <a:xfrm>
          <a:off x="0" y="3783704"/>
          <a:ext cx="4828172" cy="1771453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Lymph from these ducts enters the blood stream via the left subclavian vein and the right subclavian vein</a:t>
          </a:r>
        </a:p>
      </dsp:txBody>
      <dsp:txXfrm>
        <a:off x="86475" y="3870179"/>
        <a:ext cx="4655222" cy="159850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E0F384-A5D8-4D28-8BB4-4B92405FF509}">
      <dsp:nvSpPr>
        <dsp:cNvPr id="0" name=""/>
        <dsp:cNvSpPr/>
      </dsp:nvSpPr>
      <dsp:spPr>
        <a:xfrm>
          <a:off x="0" y="24406"/>
          <a:ext cx="4828172" cy="182739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Cortex -outer region directly beneath the capsule </a:t>
          </a:r>
        </a:p>
      </dsp:txBody>
      <dsp:txXfrm>
        <a:off x="89206" y="113612"/>
        <a:ext cx="4649760" cy="1648981"/>
      </dsp:txXfrm>
    </dsp:sp>
    <dsp:sp modelId="{E1AB9A41-9E4C-48AD-A060-37DB93C7D70B}">
      <dsp:nvSpPr>
        <dsp:cNvPr id="0" name=""/>
        <dsp:cNvSpPr/>
      </dsp:nvSpPr>
      <dsp:spPr>
        <a:xfrm>
          <a:off x="0" y="1912280"/>
          <a:ext cx="4828172" cy="1827393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Contains densely packed lymphocytes arranged in masses called follicles - outer rim of follicle contains T cells, macrophages, and follicular dendritic cells (aid in T cell activation).</a:t>
          </a:r>
        </a:p>
      </dsp:txBody>
      <dsp:txXfrm>
        <a:off x="89206" y="2001486"/>
        <a:ext cx="4649760" cy="1648981"/>
      </dsp:txXfrm>
    </dsp:sp>
    <dsp:sp modelId="{6BC0AF25-BE9E-4002-B701-F65A1DE6967E}">
      <dsp:nvSpPr>
        <dsp:cNvPr id="0" name=""/>
        <dsp:cNvSpPr/>
      </dsp:nvSpPr>
      <dsp:spPr>
        <a:xfrm>
          <a:off x="0" y="3800154"/>
          <a:ext cx="4828172" cy="1827393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Medulla-Inner region • lymphocytes are arranged in strands called medullary cords - contain macrophages and plasma cells.</a:t>
          </a:r>
        </a:p>
      </dsp:txBody>
      <dsp:txXfrm>
        <a:off x="89206" y="3889360"/>
        <a:ext cx="4649760" cy="164898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90DBD-A8DA-4FF2-BAC3-A2D687896A0C}">
      <dsp:nvSpPr>
        <dsp:cNvPr id="0" name=""/>
        <dsp:cNvSpPr/>
      </dsp:nvSpPr>
      <dsp:spPr>
        <a:xfrm>
          <a:off x="0" y="82777"/>
          <a:ext cx="4828172" cy="13197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As well as the Lymph Nodes, there are specific organs that are part of the lymphatic system</a:t>
          </a:r>
          <a:endParaRPr lang="en-US" sz="2400" kern="1200"/>
        </a:p>
      </dsp:txBody>
      <dsp:txXfrm>
        <a:off x="64425" y="147202"/>
        <a:ext cx="4699322" cy="1190909"/>
      </dsp:txXfrm>
    </dsp:sp>
    <dsp:sp modelId="{FD4B277A-504E-4A90-AF11-FAA7DFF34189}">
      <dsp:nvSpPr>
        <dsp:cNvPr id="0" name=""/>
        <dsp:cNvSpPr/>
      </dsp:nvSpPr>
      <dsp:spPr>
        <a:xfrm>
          <a:off x="0" y="1471657"/>
          <a:ext cx="4828172" cy="1319759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Thymus </a:t>
          </a:r>
          <a:endParaRPr lang="en-US" sz="2400" kern="1200"/>
        </a:p>
      </dsp:txBody>
      <dsp:txXfrm>
        <a:off x="64425" y="1536082"/>
        <a:ext cx="4699322" cy="1190909"/>
      </dsp:txXfrm>
    </dsp:sp>
    <dsp:sp modelId="{336C9A2E-3BCB-4762-ADAB-D3476B4374D6}">
      <dsp:nvSpPr>
        <dsp:cNvPr id="0" name=""/>
        <dsp:cNvSpPr/>
      </dsp:nvSpPr>
      <dsp:spPr>
        <a:xfrm>
          <a:off x="0" y="2860537"/>
          <a:ext cx="4828172" cy="1319759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Spleen</a:t>
          </a:r>
          <a:endParaRPr lang="en-US" sz="2400" kern="1200"/>
        </a:p>
      </dsp:txBody>
      <dsp:txXfrm>
        <a:off x="64425" y="2924962"/>
        <a:ext cx="4699322" cy="1190909"/>
      </dsp:txXfrm>
    </dsp:sp>
    <dsp:sp modelId="{6E401025-8FE0-4AB1-8E98-A3020B086A58}">
      <dsp:nvSpPr>
        <dsp:cNvPr id="0" name=""/>
        <dsp:cNvSpPr/>
      </dsp:nvSpPr>
      <dsp:spPr>
        <a:xfrm>
          <a:off x="0" y="4249417"/>
          <a:ext cx="4828172" cy="1319759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Tonsils</a:t>
          </a:r>
          <a:endParaRPr lang="en-US" sz="2400" kern="1200"/>
        </a:p>
      </dsp:txBody>
      <dsp:txXfrm>
        <a:off x="64425" y="4313842"/>
        <a:ext cx="4699322" cy="11909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E97A6-E373-41B7-A243-0457177BAF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94528D-5840-43EA-A178-CE1243B669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4FC3E-4441-43EF-8CB4-9206B0D8D0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586D1-E7EF-4346-A124-B3066E3F533A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8B548A-F94C-42F2-AE48-5B2AF87D0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7EA6BF-54FC-48BC-AA35-3BDFCB791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A8557-9D21-4AF6-AAC9-F44B765B24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7030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A15B7-1728-4EFD-8EB2-8BACCDE5DC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46D6F-6E7E-4DDD-8B1E-898BA5B81F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DD1B1B-F9E4-4A9B-B2DF-08829E72A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586D1-E7EF-4346-A124-B3066E3F533A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C4F652-C92A-4306-B324-E80356D210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1D843-769E-4163-9778-400FFAA0B6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A8557-9D21-4AF6-AAC9-F44B765B24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20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2A2B6-2D32-4755-8D16-8D3085B49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10BBC4-D833-42C4-96F1-EC3A3668F7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FCF9A-53F4-41CF-B52E-461C3015D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586D1-E7EF-4346-A124-B3066E3F533A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98880B-53FC-4852-9FEE-C140391F16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2D0E41-A1BC-41BF-8264-E1689FE25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A8557-9D21-4AF6-AAC9-F44B765B24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38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8AA2F-C579-4C7A-8417-6003B1DC2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39084-6032-43C5-9CDC-39B083C60C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7615B1-0FB5-4148-B2AC-B852FE0F57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CB16E-9FA7-4DE6-8BB8-9AA2406B41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586D1-E7EF-4346-A124-B3066E3F533A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BF31FF-893E-4963-AC30-2885C5983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1702F0-03CD-4ABD-8396-DAE31612E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A8557-9D21-4AF6-AAC9-F44B765B24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15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5A763-2CAF-405D-B5AF-D2CD2B0B7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F76B2-6FA6-44AC-BE9E-AA3CC490B2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BE6218-224F-48C2-9511-A16CE38EB4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C217C4-19EF-4C76-8A8A-4449305801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BDF533-1A44-49FD-A9E3-6E9DB4E4A83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E3A3D5-0A24-433C-ADFB-B710269F8D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586D1-E7EF-4346-A124-B3066E3F533A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C0A4FB-EB31-41EC-8B88-B1AD33333D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803576-3422-429D-8BD0-80A5EA77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A8557-9D21-4AF6-AAC9-F44B765B24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420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35BB3-2C6D-40C6-8256-E959CCB80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39CC7D-7C6C-49AB-8A91-ED029F58FE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586D1-E7EF-4346-A124-B3066E3F533A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4946D7-4015-4FF7-BAA4-1B12A2070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D1FED1-563C-477F-9A89-B959DE835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A8557-9D21-4AF6-AAC9-F44B765B24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583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476760-67FB-4606-BCD0-BF949AC66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586D1-E7EF-4346-A124-B3066E3F533A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E886B0-C528-433C-A7CB-AED27F397A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B9E99F-4A8F-40E0-9AF2-64C8CD3CF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A8557-9D21-4AF6-AAC9-F44B765B24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349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E06CC-F53F-4036-8F17-C6ED2BF13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AEAD9-BAD2-40C0-B9E2-8E5D104F39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048485-ACFF-4CC7-8EA3-5952E7FBFF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5D3D6F-6625-41DF-8261-1FE95C488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586D1-E7EF-4346-A124-B3066E3F533A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756680-54D6-4A00-B223-E5D8618B2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C9B309-212A-40FB-B719-D54934EAF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A8557-9D21-4AF6-AAC9-F44B765B24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759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ED609-6D8E-4888-8188-811896961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9CEB94-96CA-432D-AD13-FC7A9B6F44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7FDDAA-4475-4148-8AF2-B9ADAC3069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F03463-3E95-4F94-A220-E4D968D97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586D1-E7EF-4346-A124-B3066E3F533A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3E39A6-6F8E-408F-98E2-35CEE71444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C000D2-254E-43F9-900B-339B3542B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A8557-9D21-4AF6-AAC9-F44B765B24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20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E034A-E793-48C4-9F8D-347F4D2B6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EFF58A-D447-428F-A68B-D7BB159F8A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84612A-C250-49CA-9F36-6CC1364CD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586D1-E7EF-4346-A124-B3066E3F533A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2E8D7F-7B32-46E0-8B98-44639C80D2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0E7618-0A76-4748-A907-3D191ABCA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A8557-9D21-4AF6-AAC9-F44B765B24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061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2D9FB59-2835-406E-AA86-1FCB69A796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FB5D82-6CC1-452C-9DC2-5EB3812D27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7BDE61-18E5-47AE-A13A-64B11270F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586D1-E7EF-4346-A124-B3066E3F533A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11840F-09D4-44E2-A870-767619D53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9AF3D6-7C2E-4F0E-B70D-BF340E5A7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A8557-9D21-4AF6-AAC9-F44B765B24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61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888A03-8C9E-40F0-A839-E24D61781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DD4C55-AAA4-4DE6-AAF4-E23DD50BA1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6D14D3-3678-41F2-9BB1-610A9105CB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6586D1-E7EF-4346-A124-B3066E3F533A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5701B-9606-48AA-8ED4-CE96BC1EA8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AE68F3-0314-400F-BB1F-51822186D2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EA8557-9D21-4AF6-AAC9-F44B765B24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46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2Bq2xopLew8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jLwVqxwaIM?feature=oembed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24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F097AF4C-C4B7-46C8-892B-3B9793095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Lymphatic system.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3C5205D-D829-4C9A-932E-B6FA4D972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Lymph - a fluid that contains white blood cells that defend against germs </a:t>
            </a:r>
          </a:p>
          <a:p>
            <a:r>
              <a:rPr lang="en-US" sz="1800">
                <a:solidFill>
                  <a:schemeClr val="tx2"/>
                </a:solidFill>
              </a:rPr>
              <a:t> Lymph vessels - vessels that carry lymph throughout your body. They are different from blood vessels. </a:t>
            </a:r>
          </a:p>
          <a:p>
            <a:r>
              <a:rPr lang="en-US" sz="1800">
                <a:solidFill>
                  <a:schemeClr val="tx2"/>
                </a:solidFill>
              </a:rPr>
              <a:t> Lymph nodes - glands found throughout the lymph vessels. Along with your spleen, these nodes are where white blood cells fight infection.</a:t>
            </a:r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66535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87CB9BA-F081-4F8A-89C5-2B90E86C3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Functions of the lymphatic system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AC5DAB-F648-410D-B7B6-FC4C12885D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9526483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59930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F7F4ABD-32F0-4467-A20F-49A72F2E2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Consists of;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7F0BB-958A-47EF-9D44-732570653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rmAutofit/>
          </a:bodyPr>
          <a:lstStyle/>
          <a:p>
            <a:r>
              <a:rPr lang="en-US" sz="1800" dirty="0">
                <a:solidFill>
                  <a:schemeClr val="tx2"/>
                </a:solidFill>
              </a:rPr>
              <a:t>  Lymph</a:t>
            </a:r>
          </a:p>
          <a:p>
            <a:r>
              <a:rPr lang="en-US" sz="1800" dirty="0">
                <a:solidFill>
                  <a:schemeClr val="tx2"/>
                </a:solidFill>
              </a:rPr>
              <a:t>Network of vessels </a:t>
            </a:r>
          </a:p>
          <a:p>
            <a:r>
              <a:rPr lang="en-US" sz="1800" dirty="0">
                <a:solidFill>
                  <a:schemeClr val="tx2"/>
                </a:solidFill>
              </a:rPr>
              <a:t> Lymph nodes and nodules </a:t>
            </a:r>
          </a:p>
          <a:p>
            <a:r>
              <a:rPr lang="en-US" sz="1800" dirty="0">
                <a:solidFill>
                  <a:schemeClr val="tx2"/>
                </a:solidFill>
              </a:rPr>
              <a:t> Tonsils </a:t>
            </a:r>
          </a:p>
          <a:p>
            <a:r>
              <a:rPr lang="en-US" sz="1800" dirty="0">
                <a:solidFill>
                  <a:schemeClr val="tx2"/>
                </a:solidFill>
              </a:rPr>
              <a:t> Spleen </a:t>
            </a:r>
          </a:p>
          <a:p>
            <a:r>
              <a:rPr lang="en-US" sz="1800" dirty="0">
                <a:solidFill>
                  <a:schemeClr val="tx2"/>
                </a:solidFill>
              </a:rPr>
              <a:t>Thymus gland</a:t>
            </a:r>
          </a:p>
          <a:p>
            <a:r>
              <a:rPr lang="en-US" sz="1800" dirty="0">
                <a:solidFill>
                  <a:schemeClr val="tx2"/>
                </a:solidFill>
              </a:rPr>
              <a:t>Bone marrow</a:t>
            </a: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92735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1" name="Isosceles Triangle 8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7D9E2AD4-ED5B-4959-BBD4-30B452C5EF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81957" y="643467"/>
            <a:ext cx="7428086" cy="5571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Isosceles Triangle 8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85276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BE38BDF-2BC3-46C5-9E54-8A2FFD3A1F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Lymph a clear fluid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F6772-45D2-43F0-9E7B-99AF25842E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rmAutofit/>
          </a:bodyPr>
          <a:lstStyle/>
          <a:p>
            <a:r>
              <a:rPr lang="en-US" sz="1800" dirty="0">
                <a:solidFill>
                  <a:schemeClr val="tx2"/>
                </a:solidFill>
              </a:rPr>
              <a:t>Derived from tissue fluid </a:t>
            </a:r>
          </a:p>
          <a:p>
            <a:r>
              <a:rPr lang="en-US" sz="1800" dirty="0">
                <a:solidFill>
                  <a:schemeClr val="tx2"/>
                </a:solidFill>
              </a:rPr>
              <a:t> Contains more white blood cells than plasma </a:t>
            </a:r>
          </a:p>
          <a:p>
            <a:r>
              <a:rPr lang="en-US" sz="1800" dirty="0">
                <a:solidFill>
                  <a:schemeClr val="tx2"/>
                </a:solidFill>
              </a:rPr>
              <a:t> Enters node through afferent lymphatic vessels </a:t>
            </a:r>
          </a:p>
          <a:p>
            <a:r>
              <a:rPr lang="en-US" sz="1800" dirty="0">
                <a:solidFill>
                  <a:schemeClr val="tx2"/>
                </a:solidFill>
              </a:rPr>
              <a:t> Flows through node in one direction</a:t>
            </a: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9101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7BB7B-BDFA-4C00-A904-E40D796A8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Lymph </a:t>
            </a:r>
          </a:p>
        </p:txBody>
      </p:sp>
      <p:pic>
        <p:nvPicPr>
          <p:cNvPr id="4" name="Online Media 3" title="What is actually in lymph | Lymphatic system physiology | NCLEX-RN | Khan Academy">
            <a:hlinkClick r:id="" action="ppaction://media"/>
            <a:extLst>
              <a:ext uri="{FF2B5EF4-FFF2-40B4-BE49-F238E27FC236}">
                <a16:creationId xmlns:a16="http://schemas.microsoft.com/office/drawing/2014/main" id="{4117EB9D-803E-452D-9750-B1E99B3C356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9157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solidFill>
            <a:srgbClr val="6377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264B9363-C2ED-476D-9B82-E38BF48119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91032" y="1176793"/>
            <a:ext cx="3152844" cy="4548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11420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solidFill>
            <a:srgbClr val="38516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098" name="Picture 2" descr="Image result for picture of blood vessels and lymph nodes">
            <a:extLst>
              <a:ext uri="{FF2B5EF4-FFF2-40B4-BE49-F238E27FC236}">
                <a16:creationId xmlns:a16="http://schemas.microsoft.com/office/drawing/2014/main" id="{61E63D41-B445-487F-9DB6-F9A41C1987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36181" y="1589999"/>
            <a:ext cx="5462546" cy="3721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85617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5" name="Group 1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26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1D0F95-9C6C-414D-B920-4B12E5969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Lymph Capillaries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E3AB28-4874-48A5-83B7-D0FDCD8B4E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7917787"/>
              </p:ext>
            </p:extLst>
          </p:nvPr>
        </p:nvGraphicFramePr>
        <p:xfrm>
          <a:off x="6525628" y="529388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46000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62140F8-ECE1-4044-95BD-8137783EC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Lymph Vessels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F7A997-40D3-4497-9FD0-D5C18252FA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0479250"/>
              </p:ext>
            </p:extLst>
          </p:nvPr>
        </p:nvGraphicFramePr>
        <p:xfrm>
          <a:off x="6525628" y="529388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843976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F60344A-E0DE-4961-BD10-C658637C11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Lymph vessels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5AEEF0-50CA-4829-B918-D273D7BE06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4453830"/>
              </p:ext>
            </p:extLst>
          </p:nvPr>
        </p:nvGraphicFramePr>
        <p:xfrm>
          <a:off x="6525628" y="529388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67189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A6B39D8-1BFA-4D65-99D5-CA49A54E0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Lymph Trunks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FA35D9-BF00-482F-A73B-A05ADF5258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1276776"/>
              </p:ext>
            </p:extLst>
          </p:nvPr>
        </p:nvGraphicFramePr>
        <p:xfrm>
          <a:off x="6525628" y="529388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57545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F2DC78E-68B5-422D-9EFE-26EC125B1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Lymphatic ducts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9B3A0D-479C-48F6-9DC4-01B001C7F2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3443835"/>
              </p:ext>
            </p:extLst>
          </p:nvPr>
        </p:nvGraphicFramePr>
        <p:xfrm>
          <a:off x="6525628" y="529388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72731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6785FC4-C26D-4CA3-B39A-D60F4B1E8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Lymph nodes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F2E11A-6A82-459A-97E1-E5DC12F338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rmAutofit/>
          </a:bodyPr>
          <a:lstStyle/>
          <a:p>
            <a:r>
              <a:rPr lang="en-US" sz="1800" dirty="0">
                <a:solidFill>
                  <a:schemeClr val="tx2"/>
                </a:solidFill>
              </a:rPr>
              <a:t>Oval or bean-shaped </a:t>
            </a:r>
          </a:p>
          <a:p>
            <a:r>
              <a:rPr lang="en-US" sz="1800" dirty="0">
                <a:solidFill>
                  <a:schemeClr val="tx2"/>
                </a:solidFill>
              </a:rPr>
              <a:t>Masses of lymphatic tissue </a:t>
            </a:r>
          </a:p>
          <a:p>
            <a:r>
              <a:rPr lang="en-US" sz="1800" dirty="0">
                <a:solidFill>
                  <a:schemeClr val="tx2"/>
                </a:solidFill>
              </a:rPr>
              <a:t>Aid in defense and white blood cell formation </a:t>
            </a:r>
          </a:p>
          <a:p>
            <a:r>
              <a:rPr lang="en-US" sz="1800" dirty="0">
                <a:solidFill>
                  <a:schemeClr val="tx2"/>
                </a:solidFill>
              </a:rPr>
              <a:t>Located along length of lymphatic vessels </a:t>
            </a:r>
          </a:p>
          <a:p>
            <a:r>
              <a:rPr lang="en-US" sz="1800" dirty="0">
                <a:solidFill>
                  <a:schemeClr val="tx2"/>
                </a:solidFill>
              </a:rPr>
              <a:t>Scattered throughout the body usually in clusters</a:t>
            </a: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0194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1CBABC-B277-4BE2-850E-9C0F43685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Two main regions of a lymph node: Cortex and Medulla </a:t>
            </a:r>
            <a:endParaRPr lang="en-GB" sz="48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23248D-171E-4EBC-90AC-8BA2DF4005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0971706"/>
              </p:ext>
            </p:extLst>
          </p:nvPr>
        </p:nvGraphicFramePr>
        <p:xfrm>
          <a:off x="6525628" y="529388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6362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3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64B3811-70DB-4793-BAE5-D066F5783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BIOLOGICAL FILTRATION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08083-38B5-49FA-BA94-1626CC47E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rmAutofit/>
          </a:bodyPr>
          <a:lstStyle/>
          <a:p>
            <a:r>
              <a:rPr lang="en-US" sz="1800" dirty="0">
                <a:solidFill>
                  <a:schemeClr val="tx2"/>
                </a:solidFill>
              </a:rPr>
              <a:t>As lymph passes through a node bacteria and other foreign materials are trapped by reticular fibers within the node - bacteria are then phagocytized by macrophages.</a:t>
            </a:r>
          </a:p>
          <a:p>
            <a:r>
              <a:rPr lang="en-US" sz="1800" dirty="0">
                <a:solidFill>
                  <a:schemeClr val="tx2"/>
                </a:solidFill>
              </a:rPr>
              <a:t>plasma cells produce antibodies to antigens in the lymph • antibodies, lymphocytes, and monocytes are eventually returned to the blood via subclavian veins</a:t>
            </a: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6964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7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25" name="Freeform: Shape 7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26" name="Rectangle 7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7" name="Rectangle 7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1" name="Isosceles Triangle 8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2D8FDB57-A73C-40B8-BB07-C552E3AC74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76452" y="643467"/>
            <a:ext cx="6039095" cy="5571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Isosceles Triangle 8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6978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4EDA3-8A63-42CE-B8E3-D16860607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Lymphatic system role in immunity </a:t>
            </a:r>
          </a:p>
        </p:txBody>
      </p:sp>
      <p:pic>
        <p:nvPicPr>
          <p:cNvPr id="4" name="Online Media 3" title="The lymphatic system's role in immunity | Lymphatic system physiology | NCLEX-RN | Khan Academy">
            <a:hlinkClick r:id="" action="ppaction://media"/>
            <a:extLst>
              <a:ext uri="{FF2B5EF4-FFF2-40B4-BE49-F238E27FC236}">
                <a16:creationId xmlns:a16="http://schemas.microsoft.com/office/drawing/2014/main" id="{65E6145E-06AD-4497-8778-B240BFFBBCA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002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8" name="Group 1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29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1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2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6CE8D3A-21E3-42AA-A7F3-ED1C9603F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Lymph Organs</a:t>
            </a:r>
          </a:p>
        </p:txBody>
      </p: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9E1FB521-089A-47F0-A936-A040CC85C4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5010303"/>
              </p:ext>
            </p:extLst>
          </p:nvPr>
        </p:nvGraphicFramePr>
        <p:xfrm>
          <a:off x="6525628" y="529388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93851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134" y="-31686"/>
            <a:ext cx="8596668" cy="1320800"/>
          </a:xfrm>
        </p:spPr>
        <p:txBody>
          <a:bodyPr/>
          <a:lstStyle/>
          <a:p>
            <a:r>
              <a:rPr lang="en-GB" dirty="0"/>
              <a:t>Thymus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09810" y="1790700"/>
            <a:ext cx="7582190" cy="487600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20134" y="850900"/>
            <a:ext cx="450426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In the neck . Produces T-lymphocytes for the immune system. The human thymus becomes much smaller at the approach of puberty.</a:t>
            </a:r>
          </a:p>
          <a:p>
            <a:r>
              <a:rPr lang="en-GB" sz="3200" dirty="0"/>
              <a:t>You make most of your T Cells in childhood.</a:t>
            </a:r>
          </a:p>
        </p:txBody>
      </p:sp>
    </p:spTree>
    <p:extLst>
      <p:ext uri="{BB962C8B-B14F-4D97-AF65-F5344CB8AC3E}">
        <p14:creationId xmlns:p14="http://schemas.microsoft.com/office/powerpoint/2010/main" val="39467446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5934" y="508000"/>
            <a:ext cx="8596668" cy="1320800"/>
          </a:xfrm>
        </p:spPr>
        <p:txBody>
          <a:bodyPr/>
          <a:lstStyle/>
          <a:p>
            <a:r>
              <a:rPr lang="en-GB" dirty="0"/>
              <a:t>Spleen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799" y="1270001"/>
            <a:ext cx="6870699" cy="4771362"/>
          </a:xfrm>
        </p:spPr>
        <p:txBody>
          <a:bodyPr>
            <a:noAutofit/>
          </a:bodyPr>
          <a:lstStyle/>
          <a:p>
            <a:r>
              <a:rPr lang="en-GB" sz="2800" dirty="0"/>
              <a:t>Found behind the stomach</a:t>
            </a:r>
          </a:p>
          <a:p>
            <a:r>
              <a:rPr lang="en-GB" sz="2800" dirty="0"/>
              <a:t>Largest lymphatic organ in the body</a:t>
            </a:r>
          </a:p>
          <a:p>
            <a:r>
              <a:rPr lang="en-GB" sz="2800" dirty="0"/>
              <a:t>Similar in structure to a large lymph node, it acts primarily as a blood filter.</a:t>
            </a:r>
          </a:p>
          <a:p>
            <a:r>
              <a:rPr lang="en-GB" sz="2800" dirty="0"/>
              <a:t>The spleen plays important roles in regard to red blood cells  and the immune system. It removes old red blood cells and holds a reserve of blood, which can be valuable in case of haemorrhagic shock, and also recycles iron.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47468" b="7000"/>
          <a:stretch/>
        </p:blipFill>
        <p:spPr>
          <a:xfrm>
            <a:off x="7175499" y="705644"/>
            <a:ext cx="4867419" cy="545385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266966" y="650299"/>
            <a:ext cx="4684484" cy="55092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4400" dirty="0"/>
              <a:t>A life-threatening condition that results when you lose more than 20 percent (one-fifth) of your body's blood or fluid supply</a:t>
            </a:r>
          </a:p>
        </p:txBody>
      </p:sp>
    </p:spTree>
    <p:extLst>
      <p:ext uri="{BB962C8B-B14F-4D97-AF65-F5344CB8AC3E}">
        <p14:creationId xmlns:p14="http://schemas.microsoft.com/office/powerpoint/2010/main" val="3178035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8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10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2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Tonsils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4904" y="2494450"/>
            <a:ext cx="4053545" cy="3563159"/>
          </a:xfrm>
        </p:spPr>
        <p:txBody>
          <a:bodyPr>
            <a:normAutofit/>
          </a:bodyPr>
          <a:lstStyle/>
          <a:p>
            <a:r>
              <a:rPr lang="en-GB" sz="1700"/>
              <a:t>Most people have five tonsils. These include a single pharyngeal tonsil, often referred to as the adenoid, located in the posterior wall of the upper part of the throat. A pair of palatine tonsils is found at the back of the mouth; a pair of lingual tonsils is located at the base of the tongue.</a:t>
            </a:r>
          </a:p>
          <a:p>
            <a:r>
              <a:rPr lang="en-GB" sz="1700"/>
              <a:t>The tonsils combat bacteria and viruses that enter your body through your mouth. However, tonsils are also vulnerable to infection from these invaders.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-1" b="504"/>
          <a:stretch/>
        </p:blipFill>
        <p:spPr>
          <a:xfrm>
            <a:off x="6098892" y="2492376"/>
            <a:ext cx="4802404" cy="3563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9464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260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A7ABEF-6C26-4C1A-8D7C-C2559811AB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813" t="45703" r="40208" b="8203"/>
          <a:stretch/>
        </p:blipFill>
        <p:spPr>
          <a:xfrm>
            <a:off x="2924928" y="643467"/>
            <a:ext cx="634214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9133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698</Words>
  <Application>Microsoft Office PowerPoint</Application>
  <PresentationFormat>Widescreen</PresentationFormat>
  <Paragraphs>76</Paragraphs>
  <Slides>23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Calibri</vt:lpstr>
      <vt:lpstr>Arial</vt:lpstr>
      <vt:lpstr>Calibri Light</vt:lpstr>
      <vt:lpstr>Office Theme</vt:lpstr>
      <vt:lpstr>Lymphatic system. </vt:lpstr>
      <vt:lpstr>Functions of the lymphatic system</vt:lpstr>
      <vt:lpstr>Consists of; </vt:lpstr>
      <vt:lpstr>PowerPoint Presentation</vt:lpstr>
      <vt:lpstr>Lymph a clear fluid </vt:lpstr>
      <vt:lpstr>Lymph </vt:lpstr>
      <vt:lpstr>PowerPoint Presentation</vt:lpstr>
      <vt:lpstr>PowerPoint Presentation</vt:lpstr>
      <vt:lpstr>Lymph Capillaries</vt:lpstr>
      <vt:lpstr>Lymph Vessels</vt:lpstr>
      <vt:lpstr>Lymph vessels </vt:lpstr>
      <vt:lpstr>Lymph Trunks </vt:lpstr>
      <vt:lpstr>Lymphatic ducts </vt:lpstr>
      <vt:lpstr>Lymph nodes </vt:lpstr>
      <vt:lpstr>Two main regions of a lymph node: Cortex and Medulla </vt:lpstr>
      <vt:lpstr>BIOLOGICAL FILTRATION</vt:lpstr>
      <vt:lpstr>PowerPoint Presentation</vt:lpstr>
      <vt:lpstr>Lymphatic system role in immunity </vt:lpstr>
      <vt:lpstr>Lymph Organs</vt:lpstr>
      <vt:lpstr>Thymus</vt:lpstr>
      <vt:lpstr>Spleen</vt:lpstr>
      <vt:lpstr>Tonsils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Lymphatic system. </dc:title>
  <dc:creator>Felicity Page</dc:creator>
  <cp:lastModifiedBy>Felicity Page</cp:lastModifiedBy>
  <cp:revision>2</cp:revision>
  <dcterms:created xsi:type="dcterms:W3CDTF">2021-01-15T11:29:17Z</dcterms:created>
  <dcterms:modified xsi:type="dcterms:W3CDTF">2021-01-19T14:13:15Z</dcterms:modified>
</cp:coreProperties>
</file>