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71" r:id="rId3"/>
    <p:sldId id="270" r:id="rId4"/>
    <p:sldId id="272" r:id="rId5"/>
    <p:sldId id="257" r:id="rId6"/>
    <p:sldId id="258" r:id="rId7"/>
    <p:sldId id="273" r:id="rId8"/>
    <p:sldId id="259" r:id="rId9"/>
    <p:sldId id="260" r:id="rId10"/>
    <p:sldId id="261" r:id="rId11"/>
    <p:sldId id="262" r:id="rId12"/>
    <p:sldId id="263" r:id="rId13"/>
    <p:sldId id="264" r:id="rId14"/>
    <p:sldId id="274" r:id="rId15"/>
    <p:sldId id="265" r:id="rId16"/>
    <p:sldId id="275" r:id="rId17"/>
    <p:sldId id="266" r:id="rId18"/>
    <p:sldId id="267" r:id="rId19"/>
    <p:sldId id="276" r:id="rId20"/>
    <p:sldId id="268" r:id="rId21"/>
    <p:sldId id="277" r:id="rId22"/>
    <p:sldId id="269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1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90656A-E729-4642-9E0C-2C0E329394C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B2F39D6C-4835-470A-B503-D6C9DB67D13F}">
      <dgm:prSet/>
      <dgm:spPr/>
      <dgm:t>
        <a:bodyPr/>
        <a:lstStyle/>
        <a:p>
          <a:r>
            <a:rPr lang="en-US"/>
            <a:t>It has 3 parts </a:t>
          </a:r>
        </a:p>
      </dgm:t>
    </dgm:pt>
    <dgm:pt modelId="{CE27B226-F469-490E-A788-633C3A246413}" type="parTrans" cxnId="{CF3112B9-A6F1-41B0-95C5-71FF13BBF80E}">
      <dgm:prSet/>
      <dgm:spPr/>
      <dgm:t>
        <a:bodyPr/>
        <a:lstStyle/>
        <a:p>
          <a:endParaRPr lang="en-US"/>
        </a:p>
      </dgm:t>
    </dgm:pt>
    <dgm:pt modelId="{850E6EE4-FFBB-4E2A-8A58-2D4B94787859}" type="sibTrans" cxnId="{CF3112B9-A6F1-41B0-95C5-71FF13BBF80E}">
      <dgm:prSet/>
      <dgm:spPr/>
      <dgm:t>
        <a:bodyPr/>
        <a:lstStyle/>
        <a:p>
          <a:endParaRPr lang="en-US"/>
        </a:p>
      </dgm:t>
    </dgm:pt>
    <dgm:pt modelId="{843385B3-5EF6-426F-B8B7-2A2E7030FECA}">
      <dgm:prSet/>
      <dgm:spPr/>
      <dgm:t>
        <a:bodyPr/>
        <a:lstStyle/>
        <a:p>
          <a:r>
            <a:rPr lang="en-US"/>
            <a:t>1. Cerebrum </a:t>
          </a:r>
        </a:p>
      </dgm:t>
    </dgm:pt>
    <dgm:pt modelId="{BFCDD86F-6055-4B3A-A6A7-D86AF17114A1}" type="parTrans" cxnId="{D3AD687C-4327-4B84-B59B-AE9E13697FCE}">
      <dgm:prSet/>
      <dgm:spPr/>
      <dgm:t>
        <a:bodyPr/>
        <a:lstStyle/>
        <a:p>
          <a:endParaRPr lang="en-US"/>
        </a:p>
      </dgm:t>
    </dgm:pt>
    <dgm:pt modelId="{EFC1CA9A-B5C0-45CF-9A6D-4ABBC4983221}" type="sibTrans" cxnId="{D3AD687C-4327-4B84-B59B-AE9E13697FCE}">
      <dgm:prSet/>
      <dgm:spPr/>
      <dgm:t>
        <a:bodyPr/>
        <a:lstStyle/>
        <a:p>
          <a:endParaRPr lang="en-US"/>
        </a:p>
      </dgm:t>
    </dgm:pt>
    <dgm:pt modelId="{C1F4771A-01AF-4DB8-ADFB-9512358754C5}">
      <dgm:prSet/>
      <dgm:spPr/>
      <dgm:t>
        <a:bodyPr/>
        <a:lstStyle/>
        <a:p>
          <a:r>
            <a:rPr lang="en-US"/>
            <a:t>2. Thalamus </a:t>
          </a:r>
        </a:p>
      </dgm:t>
    </dgm:pt>
    <dgm:pt modelId="{75189E46-9ED8-4E5C-B1CA-7F6E630EA809}" type="parTrans" cxnId="{C081CEE5-741B-4D38-81D3-C15FA3424A11}">
      <dgm:prSet/>
      <dgm:spPr/>
      <dgm:t>
        <a:bodyPr/>
        <a:lstStyle/>
        <a:p>
          <a:endParaRPr lang="en-US"/>
        </a:p>
      </dgm:t>
    </dgm:pt>
    <dgm:pt modelId="{414B1184-3C15-418A-A4E7-E77D742AD65D}" type="sibTrans" cxnId="{C081CEE5-741B-4D38-81D3-C15FA3424A11}">
      <dgm:prSet/>
      <dgm:spPr/>
      <dgm:t>
        <a:bodyPr/>
        <a:lstStyle/>
        <a:p>
          <a:endParaRPr lang="en-US"/>
        </a:p>
      </dgm:t>
    </dgm:pt>
    <dgm:pt modelId="{888D0351-C9D1-4188-947A-CCAACF5BD766}">
      <dgm:prSet/>
      <dgm:spPr/>
      <dgm:t>
        <a:bodyPr/>
        <a:lstStyle/>
        <a:p>
          <a:r>
            <a:rPr lang="en-US"/>
            <a:t>3. Limbic System</a:t>
          </a:r>
        </a:p>
      </dgm:t>
    </dgm:pt>
    <dgm:pt modelId="{364316FF-4D94-4EC7-B76E-FEC4446A686E}" type="parTrans" cxnId="{B2EA8C65-0152-42C6-98E5-8627270AC1E6}">
      <dgm:prSet/>
      <dgm:spPr/>
      <dgm:t>
        <a:bodyPr/>
        <a:lstStyle/>
        <a:p>
          <a:endParaRPr lang="en-US"/>
        </a:p>
      </dgm:t>
    </dgm:pt>
    <dgm:pt modelId="{2D78FB2E-1F00-44BF-89CF-D8354EFEC0FC}" type="sibTrans" cxnId="{B2EA8C65-0152-42C6-98E5-8627270AC1E6}">
      <dgm:prSet/>
      <dgm:spPr/>
      <dgm:t>
        <a:bodyPr/>
        <a:lstStyle/>
        <a:p>
          <a:endParaRPr lang="en-US"/>
        </a:p>
      </dgm:t>
    </dgm:pt>
    <dgm:pt modelId="{177A360C-5732-4DB1-8C4B-745B11763F1A}" type="pres">
      <dgm:prSet presAssocID="{B390656A-E729-4642-9E0C-2C0E329394C6}" presName="root" presStyleCnt="0">
        <dgm:presLayoutVars>
          <dgm:dir/>
          <dgm:resizeHandles val="exact"/>
        </dgm:presLayoutVars>
      </dgm:prSet>
      <dgm:spPr/>
    </dgm:pt>
    <dgm:pt modelId="{DFBE0F45-2EF4-41B4-8FF2-E901B46AC20B}" type="pres">
      <dgm:prSet presAssocID="{B390656A-E729-4642-9E0C-2C0E329394C6}" presName="container" presStyleCnt="0">
        <dgm:presLayoutVars>
          <dgm:dir/>
          <dgm:resizeHandles val="exact"/>
        </dgm:presLayoutVars>
      </dgm:prSet>
      <dgm:spPr/>
    </dgm:pt>
    <dgm:pt modelId="{417EF2C5-C138-453A-B8CB-E78AE2310555}" type="pres">
      <dgm:prSet presAssocID="{B2F39D6C-4835-470A-B503-D6C9DB67D13F}" presName="compNode" presStyleCnt="0"/>
      <dgm:spPr/>
    </dgm:pt>
    <dgm:pt modelId="{0234936C-30B5-4A02-B4DB-07925B483FC8}" type="pres">
      <dgm:prSet presAssocID="{B2F39D6C-4835-470A-B503-D6C9DB67D13F}" presName="iconBgRect" presStyleLbl="bgShp" presStyleIdx="0" presStyleCnt="4"/>
      <dgm:spPr/>
    </dgm:pt>
    <dgm:pt modelId="{523CCEA1-E782-40F5-AF82-45141F82A1B2}" type="pres">
      <dgm:prSet presAssocID="{B2F39D6C-4835-470A-B503-D6C9DB67D13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w blade"/>
        </a:ext>
      </dgm:extLst>
    </dgm:pt>
    <dgm:pt modelId="{8AA9A31F-EDE4-4C89-AA88-797C96A020AE}" type="pres">
      <dgm:prSet presAssocID="{B2F39D6C-4835-470A-B503-D6C9DB67D13F}" presName="spaceRect" presStyleCnt="0"/>
      <dgm:spPr/>
    </dgm:pt>
    <dgm:pt modelId="{9E4A3F60-8293-43FD-ABE2-CE7EA0CB3594}" type="pres">
      <dgm:prSet presAssocID="{B2F39D6C-4835-470A-B503-D6C9DB67D13F}" presName="textRect" presStyleLbl="revTx" presStyleIdx="0" presStyleCnt="4">
        <dgm:presLayoutVars>
          <dgm:chMax val="1"/>
          <dgm:chPref val="1"/>
        </dgm:presLayoutVars>
      </dgm:prSet>
      <dgm:spPr/>
    </dgm:pt>
    <dgm:pt modelId="{36406A33-8941-426E-B3A6-B062AE8B21DB}" type="pres">
      <dgm:prSet presAssocID="{850E6EE4-FFBB-4E2A-8A58-2D4B94787859}" presName="sibTrans" presStyleLbl="sibTrans2D1" presStyleIdx="0" presStyleCnt="0"/>
      <dgm:spPr/>
    </dgm:pt>
    <dgm:pt modelId="{0D1A5D52-DB59-4D84-9165-ED9E343FC3CC}" type="pres">
      <dgm:prSet presAssocID="{843385B3-5EF6-426F-B8B7-2A2E7030FECA}" presName="compNode" presStyleCnt="0"/>
      <dgm:spPr/>
    </dgm:pt>
    <dgm:pt modelId="{E3090741-AF07-4FFA-9A5C-7016577A74D7}" type="pres">
      <dgm:prSet presAssocID="{843385B3-5EF6-426F-B8B7-2A2E7030FECA}" presName="iconBgRect" presStyleLbl="bgShp" presStyleIdx="1" presStyleCnt="4"/>
      <dgm:spPr/>
    </dgm:pt>
    <dgm:pt modelId="{ECE158FA-1682-4F80-B8CB-4943A09A9D33}" type="pres">
      <dgm:prSet presAssocID="{843385B3-5EF6-426F-B8B7-2A2E7030FEC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nabata Tree"/>
        </a:ext>
      </dgm:extLst>
    </dgm:pt>
    <dgm:pt modelId="{741F0225-BDAC-4516-9511-0345C75D92F7}" type="pres">
      <dgm:prSet presAssocID="{843385B3-5EF6-426F-B8B7-2A2E7030FECA}" presName="spaceRect" presStyleCnt="0"/>
      <dgm:spPr/>
    </dgm:pt>
    <dgm:pt modelId="{4300C832-761D-4BAA-A27B-2E40F505979A}" type="pres">
      <dgm:prSet presAssocID="{843385B3-5EF6-426F-B8B7-2A2E7030FECA}" presName="textRect" presStyleLbl="revTx" presStyleIdx="1" presStyleCnt="4">
        <dgm:presLayoutVars>
          <dgm:chMax val="1"/>
          <dgm:chPref val="1"/>
        </dgm:presLayoutVars>
      </dgm:prSet>
      <dgm:spPr/>
    </dgm:pt>
    <dgm:pt modelId="{A6D508B8-4D2E-4E4A-8772-3293CB56A068}" type="pres">
      <dgm:prSet presAssocID="{EFC1CA9A-B5C0-45CF-9A6D-4ABBC4983221}" presName="sibTrans" presStyleLbl="sibTrans2D1" presStyleIdx="0" presStyleCnt="0"/>
      <dgm:spPr/>
    </dgm:pt>
    <dgm:pt modelId="{DB4CCCBE-737C-4226-AA30-2AFABD447250}" type="pres">
      <dgm:prSet presAssocID="{C1F4771A-01AF-4DB8-ADFB-9512358754C5}" presName="compNode" presStyleCnt="0"/>
      <dgm:spPr/>
    </dgm:pt>
    <dgm:pt modelId="{E46D3339-C6BD-4591-90F6-13146B2C22FD}" type="pres">
      <dgm:prSet presAssocID="{C1F4771A-01AF-4DB8-ADFB-9512358754C5}" presName="iconBgRect" presStyleLbl="bgShp" presStyleIdx="2" presStyleCnt="4"/>
      <dgm:spPr/>
    </dgm:pt>
    <dgm:pt modelId="{E058D04B-80C1-4725-9F9D-4B636DA27BC1}" type="pres">
      <dgm:prSet presAssocID="{C1F4771A-01AF-4DB8-ADFB-9512358754C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928D81DE-9AF2-42DA-A5C1-573F1E6DF324}" type="pres">
      <dgm:prSet presAssocID="{C1F4771A-01AF-4DB8-ADFB-9512358754C5}" presName="spaceRect" presStyleCnt="0"/>
      <dgm:spPr/>
    </dgm:pt>
    <dgm:pt modelId="{3BE4C299-96B8-4A46-AFBA-188EFBE3B8B5}" type="pres">
      <dgm:prSet presAssocID="{C1F4771A-01AF-4DB8-ADFB-9512358754C5}" presName="textRect" presStyleLbl="revTx" presStyleIdx="2" presStyleCnt="4">
        <dgm:presLayoutVars>
          <dgm:chMax val="1"/>
          <dgm:chPref val="1"/>
        </dgm:presLayoutVars>
      </dgm:prSet>
      <dgm:spPr/>
    </dgm:pt>
    <dgm:pt modelId="{2E4F05E8-7FFC-40A9-A1E7-6A75279AFECB}" type="pres">
      <dgm:prSet presAssocID="{414B1184-3C15-418A-A4E7-E77D742AD65D}" presName="sibTrans" presStyleLbl="sibTrans2D1" presStyleIdx="0" presStyleCnt="0"/>
      <dgm:spPr/>
    </dgm:pt>
    <dgm:pt modelId="{3088E6CB-02EB-4FB1-B05A-3D845A94936C}" type="pres">
      <dgm:prSet presAssocID="{888D0351-C9D1-4188-947A-CCAACF5BD766}" presName="compNode" presStyleCnt="0"/>
      <dgm:spPr/>
    </dgm:pt>
    <dgm:pt modelId="{5EAC97E8-29B6-41DA-9859-F8BEE76D7A73}" type="pres">
      <dgm:prSet presAssocID="{888D0351-C9D1-4188-947A-CCAACF5BD766}" presName="iconBgRect" presStyleLbl="bgShp" presStyleIdx="3" presStyleCnt="4"/>
      <dgm:spPr/>
    </dgm:pt>
    <dgm:pt modelId="{449F3784-1B88-439C-84D5-FBE91D8188B5}" type="pres">
      <dgm:prSet presAssocID="{888D0351-C9D1-4188-947A-CCAACF5BD76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 Diagram"/>
        </a:ext>
      </dgm:extLst>
    </dgm:pt>
    <dgm:pt modelId="{A53D366E-1365-439D-9D91-43DD8FF042F5}" type="pres">
      <dgm:prSet presAssocID="{888D0351-C9D1-4188-947A-CCAACF5BD766}" presName="spaceRect" presStyleCnt="0"/>
      <dgm:spPr/>
    </dgm:pt>
    <dgm:pt modelId="{4F5554CB-D4B9-40BC-84B6-A07A471E26F4}" type="pres">
      <dgm:prSet presAssocID="{888D0351-C9D1-4188-947A-CCAACF5BD76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81A7000-203B-41E9-9E60-841E113D6F51}" type="presOf" srcId="{B2F39D6C-4835-470A-B503-D6C9DB67D13F}" destId="{9E4A3F60-8293-43FD-ABE2-CE7EA0CB3594}" srcOrd="0" destOrd="0" presId="urn:microsoft.com/office/officeart/2018/2/layout/IconCircleList"/>
    <dgm:cxn modelId="{1B4ED628-286B-442F-92CC-78E25237042A}" type="presOf" srcId="{850E6EE4-FFBB-4E2A-8A58-2D4B94787859}" destId="{36406A33-8941-426E-B3A6-B062AE8B21DB}" srcOrd="0" destOrd="0" presId="urn:microsoft.com/office/officeart/2018/2/layout/IconCircleList"/>
    <dgm:cxn modelId="{ACF8BD41-C880-44CA-B42E-9C337EEDB73F}" type="presOf" srcId="{C1F4771A-01AF-4DB8-ADFB-9512358754C5}" destId="{3BE4C299-96B8-4A46-AFBA-188EFBE3B8B5}" srcOrd="0" destOrd="0" presId="urn:microsoft.com/office/officeart/2018/2/layout/IconCircleList"/>
    <dgm:cxn modelId="{D3712263-DA55-4B80-9EDD-CF7C22B895E4}" type="presOf" srcId="{EFC1CA9A-B5C0-45CF-9A6D-4ABBC4983221}" destId="{A6D508B8-4D2E-4E4A-8772-3293CB56A068}" srcOrd="0" destOrd="0" presId="urn:microsoft.com/office/officeart/2018/2/layout/IconCircleList"/>
    <dgm:cxn modelId="{B2EA8C65-0152-42C6-98E5-8627270AC1E6}" srcId="{B390656A-E729-4642-9E0C-2C0E329394C6}" destId="{888D0351-C9D1-4188-947A-CCAACF5BD766}" srcOrd="3" destOrd="0" parTransId="{364316FF-4D94-4EC7-B76E-FEC4446A686E}" sibTransId="{2D78FB2E-1F00-44BF-89CF-D8354EFEC0FC}"/>
    <dgm:cxn modelId="{CF156656-B04E-4A82-A2F3-5162813DAFFD}" type="presOf" srcId="{888D0351-C9D1-4188-947A-CCAACF5BD766}" destId="{4F5554CB-D4B9-40BC-84B6-A07A471E26F4}" srcOrd="0" destOrd="0" presId="urn:microsoft.com/office/officeart/2018/2/layout/IconCircleList"/>
    <dgm:cxn modelId="{D3AD687C-4327-4B84-B59B-AE9E13697FCE}" srcId="{B390656A-E729-4642-9E0C-2C0E329394C6}" destId="{843385B3-5EF6-426F-B8B7-2A2E7030FECA}" srcOrd="1" destOrd="0" parTransId="{BFCDD86F-6055-4B3A-A6A7-D86AF17114A1}" sibTransId="{EFC1CA9A-B5C0-45CF-9A6D-4ABBC4983221}"/>
    <dgm:cxn modelId="{CF3112B9-A6F1-41B0-95C5-71FF13BBF80E}" srcId="{B390656A-E729-4642-9E0C-2C0E329394C6}" destId="{B2F39D6C-4835-470A-B503-D6C9DB67D13F}" srcOrd="0" destOrd="0" parTransId="{CE27B226-F469-490E-A788-633C3A246413}" sibTransId="{850E6EE4-FFBB-4E2A-8A58-2D4B94787859}"/>
    <dgm:cxn modelId="{1F9C59DF-38AE-496F-AFC8-0CF236A05342}" type="presOf" srcId="{414B1184-3C15-418A-A4E7-E77D742AD65D}" destId="{2E4F05E8-7FFC-40A9-A1E7-6A75279AFECB}" srcOrd="0" destOrd="0" presId="urn:microsoft.com/office/officeart/2018/2/layout/IconCircleList"/>
    <dgm:cxn modelId="{C081CEE5-741B-4D38-81D3-C15FA3424A11}" srcId="{B390656A-E729-4642-9E0C-2C0E329394C6}" destId="{C1F4771A-01AF-4DB8-ADFB-9512358754C5}" srcOrd="2" destOrd="0" parTransId="{75189E46-9ED8-4E5C-B1CA-7F6E630EA809}" sibTransId="{414B1184-3C15-418A-A4E7-E77D742AD65D}"/>
    <dgm:cxn modelId="{E1541BFB-7457-4FB8-81A9-9D80AF7ACB92}" type="presOf" srcId="{B390656A-E729-4642-9E0C-2C0E329394C6}" destId="{177A360C-5732-4DB1-8C4B-745B11763F1A}" srcOrd="0" destOrd="0" presId="urn:microsoft.com/office/officeart/2018/2/layout/IconCircleList"/>
    <dgm:cxn modelId="{01A87FFF-971B-4AA3-A96E-82819BE0F80B}" type="presOf" srcId="{843385B3-5EF6-426F-B8B7-2A2E7030FECA}" destId="{4300C832-761D-4BAA-A27B-2E40F505979A}" srcOrd="0" destOrd="0" presId="urn:microsoft.com/office/officeart/2018/2/layout/IconCircleList"/>
    <dgm:cxn modelId="{BE3FFE06-D91B-4746-9088-03BC1D2BAFED}" type="presParOf" srcId="{177A360C-5732-4DB1-8C4B-745B11763F1A}" destId="{DFBE0F45-2EF4-41B4-8FF2-E901B46AC20B}" srcOrd="0" destOrd="0" presId="urn:microsoft.com/office/officeart/2018/2/layout/IconCircleList"/>
    <dgm:cxn modelId="{B174FB82-4979-4D1D-8AD3-B3122D1D355C}" type="presParOf" srcId="{DFBE0F45-2EF4-41B4-8FF2-E901B46AC20B}" destId="{417EF2C5-C138-453A-B8CB-E78AE2310555}" srcOrd="0" destOrd="0" presId="urn:microsoft.com/office/officeart/2018/2/layout/IconCircleList"/>
    <dgm:cxn modelId="{A8150A8E-F758-4F2A-90CC-76158BBAA6DE}" type="presParOf" srcId="{417EF2C5-C138-453A-B8CB-E78AE2310555}" destId="{0234936C-30B5-4A02-B4DB-07925B483FC8}" srcOrd="0" destOrd="0" presId="urn:microsoft.com/office/officeart/2018/2/layout/IconCircleList"/>
    <dgm:cxn modelId="{2AEDFEBB-A961-4579-97FC-A707D4BF9839}" type="presParOf" srcId="{417EF2C5-C138-453A-B8CB-E78AE2310555}" destId="{523CCEA1-E782-40F5-AF82-45141F82A1B2}" srcOrd="1" destOrd="0" presId="urn:microsoft.com/office/officeart/2018/2/layout/IconCircleList"/>
    <dgm:cxn modelId="{47E4EBD5-DB69-4AF2-9E0A-42F69AB117E5}" type="presParOf" srcId="{417EF2C5-C138-453A-B8CB-E78AE2310555}" destId="{8AA9A31F-EDE4-4C89-AA88-797C96A020AE}" srcOrd="2" destOrd="0" presId="urn:microsoft.com/office/officeart/2018/2/layout/IconCircleList"/>
    <dgm:cxn modelId="{10374D80-10AD-4F0D-8777-69C2947EB504}" type="presParOf" srcId="{417EF2C5-C138-453A-B8CB-E78AE2310555}" destId="{9E4A3F60-8293-43FD-ABE2-CE7EA0CB3594}" srcOrd="3" destOrd="0" presId="urn:microsoft.com/office/officeart/2018/2/layout/IconCircleList"/>
    <dgm:cxn modelId="{0C555D27-4C5A-4232-AE0A-03D4B51BC84B}" type="presParOf" srcId="{DFBE0F45-2EF4-41B4-8FF2-E901B46AC20B}" destId="{36406A33-8941-426E-B3A6-B062AE8B21DB}" srcOrd="1" destOrd="0" presId="urn:microsoft.com/office/officeart/2018/2/layout/IconCircleList"/>
    <dgm:cxn modelId="{73AD8027-0DFE-4516-808B-3848D4B40CC4}" type="presParOf" srcId="{DFBE0F45-2EF4-41B4-8FF2-E901B46AC20B}" destId="{0D1A5D52-DB59-4D84-9165-ED9E343FC3CC}" srcOrd="2" destOrd="0" presId="urn:microsoft.com/office/officeart/2018/2/layout/IconCircleList"/>
    <dgm:cxn modelId="{E98AA903-424B-4383-9FB9-6005CB1CDE4E}" type="presParOf" srcId="{0D1A5D52-DB59-4D84-9165-ED9E343FC3CC}" destId="{E3090741-AF07-4FFA-9A5C-7016577A74D7}" srcOrd="0" destOrd="0" presId="urn:microsoft.com/office/officeart/2018/2/layout/IconCircleList"/>
    <dgm:cxn modelId="{79762C04-1F93-4061-A03B-95633672701B}" type="presParOf" srcId="{0D1A5D52-DB59-4D84-9165-ED9E343FC3CC}" destId="{ECE158FA-1682-4F80-B8CB-4943A09A9D33}" srcOrd="1" destOrd="0" presId="urn:microsoft.com/office/officeart/2018/2/layout/IconCircleList"/>
    <dgm:cxn modelId="{0EEFB67F-05C2-4A6B-B65E-B1E90D193CEE}" type="presParOf" srcId="{0D1A5D52-DB59-4D84-9165-ED9E343FC3CC}" destId="{741F0225-BDAC-4516-9511-0345C75D92F7}" srcOrd="2" destOrd="0" presId="urn:microsoft.com/office/officeart/2018/2/layout/IconCircleList"/>
    <dgm:cxn modelId="{3F18BECC-4627-4504-9148-32E902808F19}" type="presParOf" srcId="{0D1A5D52-DB59-4D84-9165-ED9E343FC3CC}" destId="{4300C832-761D-4BAA-A27B-2E40F505979A}" srcOrd="3" destOrd="0" presId="urn:microsoft.com/office/officeart/2018/2/layout/IconCircleList"/>
    <dgm:cxn modelId="{E163640D-C127-45BE-8BED-A8515519B039}" type="presParOf" srcId="{DFBE0F45-2EF4-41B4-8FF2-E901B46AC20B}" destId="{A6D508B8-4D2E-4E4A-8772-3293CB56A068}" srcOrd="3" destOrd="0" presId="urn:microsoft.com/office/officeart/2018/2/layout/IconCircleList"/>
    <dgm:cxn modelId="{B1A42F53-96C9-429B-9DE9-8EE6BB128703}" type="presParOf" srcId="{DFBE0F45-2EF4-41B4-8FF2-E901B46AC20B}" destId="{DB4CCCBE-737C-4226-AA30-2AFABD447250}" srcOrd="4" destOrd="0" presId="urn:microsoft.com/office/officeart/2018/2/layout/IconCircleList"/>
    <dgm:cxn modelId="{03C443F1-8319-481D-BE6D-37C9D5A4933D}" type="presParOf" srcId="{DB4CCCBE-737C-4226-AA30-2AFABD447250}" destId="{E46D3339-C6BD-4591-90F6-13146B2C22FD}" srcOrd="0" destOrd="0" presId="urn:microsoft.com/office/officeart/2018/2/layout/IconCircleList"/>
    <dgm:cxn modelId="{AA446F3B-1ACB-4856-85F8-95B41F8E1711}" type="presParOf" srcId="{DB4CCCBE-737C-4226-AA30-2AFABD447250}" destId="{E058D04B-80C1-4725-9F9D-4B636DA27BC1}" srcOrd="1" destOrd="0" presId="urn:microsoft.com/office/officeart/2018/2/layout/IconCircleList"/>
    <dgm:cxn modelId="{E0415AC2-836E-4DD0-AFDA-76BA605B1A27}" type="presParOf" srcId="{DB4CCCBE-737C-4226-AA30-2AFABD447250}" destId="{928D81DE-9AF2-42DA-A5C1-573F1E6DF324}" srcOrd="2" destOrd="0" presId="urn:microsoft.com/office/officeart/2018/2/layout/IconCircleList"/>
    <dgm:cxn modelId="{9966EC3A-9F46-4FED-9C4C-AEDAC1AF43B8}" type="presParOf" srcId="{DB4CCCBE-737C-4226-AA30-2AFABD447250}" destId="{3BE4C299-96B8-4A46-AFBA-188EFBE3B8B5}" srcOrd="3" destOrd="0" presId="urn:microsoft.com/office/officeart/2018/2/layout/IconCircleList"/>
    <dgm:cxn modelId="{88CE9A21-FD11-4C5F-BD99-ED45C83CE4C0}" type="presParOf" srcId="{DFBE0F45-2EF4-41B4-8FF2-E901B46AC20B}" destId="{2E4F05E8-7FFC-40A9-A1E7-6A75279AFECB}" srcOrd="5" destOrd="0" presId="urn:microsoft.com/office/officeart/2018/2/layout/IconCircleList"/>
    <dgm:cxn modelId="{8E22280C-9EE8-449F-AE7D-F0E4689796EC}" type="presParOf" srcId="{DFBE0F45-2EF4-41B4-8FF2-E901B46AC20B}" destId="{3088E6CB-02EB-4FB1-B05A-3D845A94936C}" srcOrd="6" destOrd="0" presId="urn:microsoft.com/office/officeart/2018/2/layout/IconCircleList"/>
    <dgm:cxn modelId="{212031B1-DA0E-45C5-8D34-391C84549298}" type="presParOf" srcId="{3088E6CB-02EB-4FB1-B05A-3D845A94936C}" destId="{5EAC97E8-29B6-41DA-9859-F8BEE76D7A73}" srcOrd="0" destOrd="0" presId="urn:microsoft.com/office/officeart/2018/2/layout/IconCircleList"/>
    <dgm:cxn modelId="{6EDBC960-5121-4E60-B6A9-32A801D52C21}" type="presParOf" srcId="{3088E6CB-02EB-4FB1-B05A-3D845A94936C}" destId="{449F3784-1B88-439C-84D5-FBE91D8188B5}" srcOrd="1" destOrd="0" presId="urn:microsoft.com/office/officeart/2018/2/layout/IconCircleList"/>
    <dgm:cxn modelId="{AB4B0A85-DDEE-49DD-8218-4E668788CB1A}" type="presParOf" srcId="{3088E6CB-02EB-4FB1-B05A-3D845A94936C}" destId="{A53D366E-1365-439D-9D91-43DD8FF042F5}" srcOrd="2" destOrd="0" presId="urn:microsoft.com/office/officeart/2018/2/layout/IconCircleList"/>
    <dgm:cxn modelId="{5573EE62-ACAD-487F-B057-55E4506515DA}" type="presParOf" srcId="{3088E6CB-02EB-4FB1-B05A-3D845A94936C}" destId="{4F5554CB-D4B9-40BC-84B6-A07A471E26F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2ADDD6-6D80-4B8E-9DA6-15A7A469CA5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5FA4B95-E773-45BC-9831-CAC24A2C4996}">
      <dgm:prSet/>
      <dgm:spPr/>
      <dgm:t>
        <a:bodyPr/>
        <a:lstStyle/>
        <a:p>
          <a:r>
            <a:rPr lang="en-US"/>
            <a:t>Position: It is located above the brain stem and between the cerebral cortex and mid-brain </a:t>
          </a:r>
        </a:p>
      </dgm:t>
    </dgm:pt>
    <dgm:pt modelId="{3102793E-BF2A-4ABE-8A7D-B618A494F2E2}" type="parTrans" cxnId="{30C3C41B-83CF-4154-97E0-BEC85EB55754}">
      <dgm:prSet/>
      <dgm:spPr/>
      <dgm:t>
        <a:bodyPr/>
        <a:lstStyle/>
        <a:p>
          <a:endParaRPr lang="en-US"/>
        </a:p>
      </dgm:t>
    </dgm:pt>
    <dgm:pt modelId="{6C3EC3D9-2B20-4613-B0D6-34A7A5428652}" type="sibTrans" cxnId="{30C3C41B-83CF-4154-97E0-BEC85EB55754}">
      <dgm:prSet/>
      <dgm:spPr/>
      <dgm:t>
        <a:bodyPr/>
        <a:lstStyle/>
        <a:p>
          <a:endParaRPr lang="en-US"/>
        </a:p>
      </dgm:t>
    </dgm:pt>
    <dgm:pt modelId="{16C455B3-6797-4880-BF7F-65CAA95DD1F7}">
      <dgm:prSet/>
      <dgm:spPr/>
      <dgm:t>
        <a:bodyPr/>
        <a:lstStyle/>
        <a:p>
          <a:r>
            <a:rPr lang="en-US"/>
            <a:t>Function: It carries sensory information from the body to Cerebrum and The Limbic System</a:t>
          </a:r>
        </a:p>
      </dgm:t>
    </dgm:pt>
    <dgm:pt modelId="{D689EEF7-C340-4A09-9B48-69829AC1E393}" type="parTrans" cxnId="{B98B5623-D15F-4BC6-9809-FE50E13096B1}">
      <dgm:prSet/>
      <dgm:spPr/>
      <dgm:t>
        <a:bodyPr/>
        <a:lstStyle/>
        <a:p>
          <a:endParaRPr lang="en-US"/>
        </a:p>
      </dgm:t>
    </dgm:pt>
    <dgm:pt modelId="{3806D8CE-81F5-45C8-804A-76E247D91300}" type="sibTrans" cxnId="{B98B5623-D15F-4BC6-9809-FE50E13096B1}">
      <dgm:prSet/>
      <dgm:spPr/>
      <dgm:t>
        <a:bodyPr/>
        <a:lstStyle/>
        <a:p>
          <a:endParaRPr lang="en-US"/>
        </a:p>
      </dgm:t>
    </dgm:pt>
    <dgm:pt modelId="{9FAEF749-6F74-459E-AE05-33053FCCBCDF}" type="pres">
      <dgm:prSet presAssocID="{052ADDD6-6D80-4B8E-9DA6-15A7A469CA57}" presName="root" presStyleCnt="0">
        <dgm:presLayoutVars>
          <dgm:dir/>
          <dgm:resizeHandles val="exact"/>
        </dgm:presLayoutVars>
      </dgm:prSet>
      <dgm:spPr/>
    </dgm:pt>
    <dgm:pt modelId="{45D734C7-A586-45C1-A969-A235C2C404AE}" type="pres">
      <dgm:prSet presAssocID="{65FA4B95-E773-45BC-9831-CAC24A2C4996}" presName="compNode" presStyleCnt="0"/>
      <dgm:spPr/>
    </dgm:pt>
    <dgm:pt modelId="{03BBBCA7-4AB7-4EDA-AFD3-B7A82B1BCBA1}" type="pres">
      <dgm:prSet presAssocID="{65FA4B95-E773-45BC-9831-CAC24A2C4996}" presName="bgRect" presStyleLbl="bgShp" presStyleIdx="0" presStyleCnt="2"/>
      <dgm:spPr/>
    </dgm:pt>
    <dgm:pt modelId="{F0D396C2-DE7B-4B43-B8A1-DB3663B387A8}" type="pres">
      <dgm:prSet presAssocID="{65FA4B95-E773-45BC-9831-CAC24A2C499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343FF903-AE4B-41DF-A5F3-F9DF859591C4}" type="pres">
      <dgm:prSet presAssocID="{65FA4B95-E773-45BC-9831-CAC24A2C4996}" presName="spaceRect" presStyleCnt="0"/>
      <dgm:spPr/>
    </dgm:pt>
    <dgm:pt modelId="{4E209515-E99C-4B6B-836A-42EC45DD0A89}" type="pres">
      <dgm:prSet presAssocID="{65FA4B95-E773-45BC-9831-CAC24A2C4996}" presName="parTx" presStyleLbl="revTx" presStyleIdx="0" presStyleCnt="2">
        <dgm:presLayoutVars>
          <dgm:chMax val="0"/>
          <dgm:chPref val="0"/>
        </dgm:presLayoutVars>
      </dgm:prSet>
      <dgm:spPr/>
    </dgm:pt>
    <dgm:pt modelId="{7F1B8805-B82E-4FA4-A39D-8EFC6A490D38}" type="pres">
      <dgm:prSet presAssocID="{6C3EC3D9-2B20-4613-B0D6-34A7A5428652}" presName="sibTrans" presStyleCnt="0"/>
      <dgm:spPr/>
    </dgm:pt>
    <dgm:pt modelId="{DBFB9C09-7BF5-4E6F-922D-BBF147D40B1B}" type="pres">
      <dgm:prSet presAssocID="{16C455B3-6797-4880-BF7F-65CAA95DD1F7}" presName="compNode" presStyleCnt="0"/>
      <dgm:spPr/>
    </dgm:pt>
    <dgm:pt modelId="{459796A2-BBE8-44E0-826E-C45AD6936026}" type="pres">
      <dgm:prSet presAssocID="{16C455B3-6797-4880-BF7F-65CAA95DD1F7}" presName="bgRect" presStyleLbl="bgShp" presStyleIdx="1" presStyleCnt="2"/>
      <dgm:spPr/>
    </dgm:pt>
    <dgm:pt modelId="{29B5B54F-D850-438A-B0EF-3ACD75A12720}" type="pres">
      <dgm:prSet presAssocID="{16C455B3-6797-4880-BF7F-65CAA95DD1F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1BB8D92B-CDB7-4D19-8E11-543360D6DD3A}" type="pres">
      <dgm:prSet presAssocID="{16C455B3-6797-4880-BF7F-65CAA95DD1F7}" presName="spaceRect" presStyleCnt="0"/>
      <dgm:spPr/>
    </dgm:pt>
    <dgm:pt modelId="{6382949E-8243-4110-B5BF-BB4B84321B1B}" type="pres">
      <dgm:prSet presAssocID="{16C455B3-6797-4880-BF7F-65CAA95DD1F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B39E812-BBBE-492A-B21E-0F9695E9CA3B}" type="presOf" srcId="{65FA4B95-E773-45BC-9831-CAC24A2C4996}" destId="{4E209515-E99C-4B6B-836A-42EC45DD0A89}" srcOrd="0" destOrd="0" presId="urn:microsoft.com/office/officeart/2018/2/layout/IconVerticalSolidList"/>
    <dgm:cxn modelId="{30C3C41B-83CF-4154-97E0-BEC85EB55754}" srcId="{052ADDD6-6D80-4B8E-9DA6-15A7A469CA57}" destId="{65FA4B95-E773-45BC-9831-CAC24A2C4996}" srcOrd="0" destOrd="0" parTransId="{3102793E-BF2A-4ABE-8A7D-B618A494F2E2}" sibTransId="{6C3EC3D9-2B20-4613-B0D6-34A7A5428652}"/>
    <dgm:cxn modelId="{07ED3523-2B97-40D3-9912-15B695E50DA3}" type="presOf" srcId="{16C455B3-6797-4880-BF7F-65CAA95DD1F7}" destId="{6382949E-8243-4110-B5BF-BB4B84321B1B}" srcOrd="0" destOrd="0" presId="urn:microsoft.com/office/officeart/2018/2/layout/IconVerticalSolidList"/>
    <dgm:cxn modelId="{B98B5623-D15F-4BC6-9809-FE50E13096B1}" srcId="{052ADDD6-6D80-4B8E-9DA6-15A7A469CA57}" destId="{16C455B3-6797-4880-BF7F-65CAA95DD1F7}" srcOrd="1" destOrd="0" parTransId="{D689EEF7-C340-4A09-9B48-69829AC1E393}" sibTransId="{3806D8CE-81F5-45C8-804A-76E247D91300}"/>
    <dgm:cxn modelId="{1CF024EB-3DA9-484C-9C68-565C2C280FDD}" type="presOf" srcId="{052ADDD6-6D80-4B8E-9DA6-15A7A469CA57}" destId="{9FAEF749-6F74-459E-AE05-33053FCCBCDF}" srcOrd="0" destOrd="0" presId="urn:microsoft.com/office/officeart/2018/2/layout/IconVerticalSolidList"/>
    <dgm:cxn modelId="{F2DA403F-3005-4875-9924-93E55C4DA347}" type="presParOf" srcId="{9FAEF749-6F74-459E-AE05-33053FCCBCDF}" destId="{45D734C7-A586-45C1-A969-A235C2C404AE}" srcOrd="0" destOrd="0" presId="urn:microsoft.com/office/officeart/2018/2/layout/IconVerticalSolidList"/>
    <dgm:cxn modelId="{5D94834A-A335-43ED-8DF5-8C91B271CFC4}" type="presParOf" srcId="{45D734C7-A586-45C1-A969-A235C2C404AE}" destId="{03BBBCA7-4AB7-4EDA-AFD3-B7A82B1BCBA1}" srcOrd="0" destOrd="0" presId="urn:microsoft.com/office/officeart/2018/2/layout/IconVerticalSolidList"/>
    <dgm:cxn modelId="{ED25481A-0DB7-4735-A87F-20673FB66CB9}" type="presParOf" srcId="{45D734C7-A586-45C1-A969-A235C2C404AE}" destId="{F0D396C2-DE7B-4B43-B8A1-DB3663B387A8}" srcOrd="1" destOrd="0" presId="urn:microsoft.com/office/officeart/2018/2/layout/IconVerticalSolidList"/>
    <dgm:cxn modelId="{7AF8BDB7-B45A-4B4D-A078-27F675B7957C}" type="presParOf" srcId="{45D734C7-A586-45C1-A969-A235C2C404AE}" destId="{343FF903-AE4B-41DF-A5F3-F9DF859591C4}" srcOrd="2" destOrd="0" presId="urn:microsoft.com/office/officeart/2018/2/layout/IconVerticalSolidList"/>
    <dgm:cxn modelId="{74410910-2E38-4483-9F84-38B547373D60}" type="presParOf" srcId="{45D734C7-A586-45C1-A969-A235C2C404AE}" destId="{4E209515-E99C-4B6B-836A-42EC45DD0A89}" srcOrd="3" destOrd="0" presId="urn:microsoft.com/office/officeart/2018/2/layout/IconVerticalSolidList"/>
    <dgm:cxn modelId="{8B742B47-682A-4D13-92D6-4CF7F204AA15}" type="presParOf" srcId="{9FAEF749-6F74-459E-AE05-33053FCCBCDF}" destId="{7F1B8805-B82E-4FA4-A39D-8EFC6A490D38}" srcOrd="1" destOrd="0" presId="urn:microsoft.com/office/officeart/2018/2/layout/IconVerticalSolidList"/>
    <dgm:cxn modelId="{664EE4EA-343F-40DC-AD01-8E0CE9FFBC26}" type="presParOf" srcId="{9FAEF749-6F74-459E-AE05-33053FCCBCDF}" destId="{DBFB9C09-7BF5-4E6F-922D-BBF147D40B1B}" srcOrd="2" destOrd="0" presId="urn:microsoft.com/office/officeart/2018/2/layout/IconVerticalSolidList"/>
    <dgm:cxn modelId="{B0CDB4ED-1F56-42A2-823A-1EE23F37EBFB}" type="presParOf" srcId="{DBFB9C09-7BF5-4E6F-922D-BBF147D40B1B}" destId="{459796A2-BBE8-44E0-826E-C45AD6936026}" srcOrd="0" destOrd="0" presId="urn:microsoft.com/office/officeart/2018/2/layout/IconVerticalSolidList"/>
    <dgm:cxn modelId="{7D86E8CD-4B6C-473B-A1C0-E120DA7D8ED1}" type="presParOf" srcId="{DBFB9C09-7BF5-4E6F-922D-BBF147D40B1B}" destId="{29B5B54F-D850-438A-B0EF-3ACD75A12720}" srcOrd="1" destOrd="0" presId="urn:microsoft.com/office/officeart/2018/2/layout/IconVerticalSolidList"/>
    <dgm:cxn modelId="{F40F1577-63D4-4758-9681-33E400DC7C65}" type="presParOf" srcId="{DBFB9C09-7BF5-4E6F-922D-BBF147D40B1B}" destId="{1BB8D92B-CDB7-4D19-8E11-543360D6DD3A}" srcOrd="2" destOrd="0" presId="urn:microsoft.com/office/officeart/2018/2/layout/IconVerticalSolidList"/>
    <dgm:cxn modelId="{0581E3D1-A8C8-41AA-A65A-1DE79388FCAB}" type="presParOf" srcId="{DBFB9C09-7BF5-4E6F-922D-BBF147D40B1B}" destId="{6382949E-8243-4110-B5BF-BB4B84321B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2C9A144-F912-4CF6-8336-3A754DA277C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E1CF00C-260F-4CF3-BC29-EFF130E23E4E}">
      <dgm:prSet/>
      <dgm:spPr/>
      <dgm:t>
        <a:bodyPr/>
        <a:lstStyle/>
        <a:p>
          <a:r>
            <a:rPr lang="en-GB"/>
            <a:t>HYPOTHALAMUS-</a:t>
          </a:r>
          <a:r>
            <a:rPr lang="en-US"/>
            <a:t> Position: It lies under the thalamus  Function: It connects the nervous system with the endocrine system via pituitary gland </a:t>
          </a:r>
        </a:p>
      </dgm:t>
    </dgm:pt>
    <dgm:pt modelId="{92D18137-7C4D-4796-B48A-BB379366C1B1}" type="parTrans" cxnId="{9F4CDF63-BB74-4F5D-9A8B-8C905D78E515}">
      <dgm:prSet/>
      <dgm:spPr/>
      <dgm:t>
        <a:bodyPr/>
        <a:lstStyle/>
        <a:p>
          <a:endParaRPr lang="en-US"/>
        </a:p>
      </dgm:t>
    </dgm:pt>
    <dgm:pt modelId="{8F1DB1E5-6D94-4938-A3AD-174B6F01297B}" type="sibTrans" cxnId="{9F4CDF63-BB74-4F5D-9A8B-8C905D78E515}">
      <dgm:prSet/>
      <dgm:spPr/>
      <dgm:t>
        <a:bodyPr/>
        <a:lstStyle/>
        <a:p>
          <a:endParaRPr lang="en-US"/>
        </a:p>
      </dgm:t>
    </dgm:pt>
    <dgm:pt modelId="{3E894465-9649-4F54-89BE-24BCD860775A}">
      <dgm:prSet/>
      <dgm:spPr/>
      <dgm:t>
        <a:bodyPr/>
        <a:lstStyle/>
        <a:p>
          <a:r>
            <a:rPr lang="en-US"/>
            <a:t>PITUITARY Gland Structure: It is pea-shaped structure  Function: It is very  important in Growth and reproduction </a:t>
          </a:r>
        </a:p>
      </dgm:t>
    </dgm:pt>
    <dgm:pt modelId="{12921FA3-E209-42E8-B01B-D86585EF4194}" type="parTrans" cxnId="{B07124E1-6AB8-4670-82BE-05ABCE95E39B}">
      <dgm:prSet/>
      <dgm:spPr/>
      <dgm:t>
        <a:bodyPr/>
        <a:lstStyle/>
        <a:p>
          <a:endParaRPr lang="en-US"/>
        </a:p>
      </dgm:t>
    </dgm:pt>
    <dgm:pt modelId="{B84930C9-281A-48DB-AE1B-03B66BBB423C}" type="sibTrans" cxnId="{B07124E1-6AB8-4670-82BE-05ABCE95E39B}">
      <dgm:prSet/>
      <dgm:spPr/>
      <dgm:t>
        <a:bodyPr/>
        <a:lstStyle/>
        <a:p>
          <a:endParaRPr lang="en-US"/>
        </a:p>
      </dgm:t>
    </dgm:pt>
    <dgm:pt modelId="{BC151D7D-B67B-46BE-A1EE-88B428638B39}" type="pres">
      <dgm:prSet presAssocID="{C2C9A144-F912-4CF6-8336-3A754DA277CA}" presName="root" presStyleCnt="0">
        <dgm:presLayoutVars>
          <dgm:dir/>
          <dgm:resizeHandles val="exact"/>
        </dgm:presLayoutVars>
      </dgm:prSet>
      <dgm:spPr/>
    </dgm:pt>
    <dgm:pt modelId="{4A376124-AC80-4D32-989E-FA878E9373B4}" type="pres">
      <dgm:prSet presAssocID="{2E1CF00C-260F-4CF3-BC29-EFF130E23E4E}" presName="compNode" presStyleCnt="0"/>
      <dgm:spPr/>
    </dgm:pt>
    <dgm:pt modelId="{5DC7EEEB-ED27-4C44-9D5A-E7CD2729F3AC}" type="pres">
      <dgm:prSet presAssocID="{2E1CF00C-260F-4CF3-BC29-EFF130E23E4E}" presName="bgRect" presStyleLbl="bgShp" presStyleIdx="0" presStyleCnt="2"/>
      <dgm:spPr/>
    </dgm:pt>
    <dgm:pt modelId="{B5545093-5356-44ED-BE61-28A8778919A5}" type="pres">
      <dgm:prSet presAssocID="{2E1CF00C-260F-4CF3-BC29-EFF130E23E4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1074996D-1764-4B01-B359-7FE10838DD8B}" type="pres">
      <dgm:prSet presAssocID="{2E1CF00C-260F-4CF3-BC29-EFF130E23E4E}" presName="spaceRect" presStyleCnt="0"/>
      <dgm:spPr/>
    </dgm:pt>
    <dgm:pt modelId="{18751C10-64F4-48D4-B446-31BB69336901}" type="pres">
      <dgm:prSet presAssocID="{2E1CF00C-260F-4CF3-BC29-EFF130E23E4E}" presName="parTx" presStyleLbl="revTx" presStyleIdx="0" presStyleCnt="2">
        <dgm:presLayoutVars>
          <dgm:chMax val="0"/>
          <dgm:chPref val="0"/>
        </dgm:presLayoutVars>
      </dgm:prSet>
      <dgm:spPr/>
    </dgm:pt>
    <dgm:pt modelId="{902B033F-7621-4888-9717-3DAD7DBBD0B1}" type="pres">
      <dgm:prSet presAssocID="{8F1DB1E5-6D94-4938-A3AD-174B6F01297B}" presName="sibTrans" presStyleCnt="0"/>
      <dgm:spPr/>
    </dgm:pt>
    <dgm:pt modelId="{4B1487D9-95D4-4B28-96B0-094A3F895AF6}" type="pres">
      <dgm:prSet presAssocID="{3E894465-9649-4F54-89BE-24BCD860775A}" presName="compNode" presStyleCnt="0"/>
      <dgm:spPr/>
    </dgm:pt>
    <dgm:pt modelId="{504E5090-22E9-4814-9822-E04B75D2CFA7}" type="pres">
      <dgm:prSet presAssocID="{3E894465-9649-4F54-89BE-24BCD860775A}" presName="bgRect" presStyleLbl="bgShp" presStyleIdx="1" presStyleCnt="2"/>
      <dgm:spPr/>
    </dgm:pt>
    <dgm:pt modelId="{F7A9389A-2752-4549-82DD-6FB986F7DA5D}" type="pres">
      <dgm:prSet presAssocID="{3E894465-9649-4F54-89BE-24BCD860775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6FE4195D-7C91-44F5-A829-7B8DB45F9CBD}" type="pres">
      <dgm:prSet presAssocID="{3E894465-9649-4F54-89BE-24BCD860775A}" presName="spaceRect" presStyleCnt="0"/>
      <dgm:spPr/>
    </dgm:pt>
    <dgm:pt modelId="{460AD1FB-0341-4E1A-8503-1AAAA2E884F9}" type="pres">
      <dgm:prSet presAssocID="{3E894465-9649-4F54-89BE-24BCD860775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F4CDF63-BB74-4F5D-9A8B-8C905D78E515}" srcId="{C2C9A144-F912-4CF6-8336-3A754DA277CA}" destId="{2E1CF00C-260F-4CF3-BC29-EFF130E23E4E}" srcOrd="0" destOrd="0" parTransId="{92D18137-7C4D-4796-B48A-BB379366C1B1}" sibTransId="{8F1DB1E5-6D94-4938-A3AD-174B6F01297B}"/>
    <dgm:cxn modelId="{831EB29F-E860-4355-B7B9-1B23EDB5DC93}" type="presOf" srcId="{2E1CF00C-260F-4CF3-BC29-EFF130E23E4E}" destId="{18751C10-64F4-48D4-B446-31BB69336901}" srcOrd="0" destOrd="0" presId="urn:microsoft.com/office/officeart/2018/2/layout/IconVerticalSolidList"/>
    <dgm:cxn modelId="{27B4F2DF-E250-4BDD-998B-08A690DC1077}" type="presOf" srcId="{C2C9A144-F912-4CF6-8336-3A754DA277CA}" destId="{BC151D7D-B67B-46BE-A1EE-88B428638B39}" srcOrd="0" destOrd="0" presId="urn:microsoft.com/office/officeart/2018/2/layout/IconVerticalSolidList"/>
    <dgm:cxn modelId="{B07124E1-6AB8-4670-82BE-05ABCE95E39B}" srcId="{C2C9A144-F912-4CF6-8336-3A754DA277CA}" destId="{3E894465-9649-4F54-89BE-24BCD860775A}" srcOrd="1" destOrd="0" parTransId="{12921FA3-E209-42E8-B01B-D86585EF4194}" sibTransId="{B84930C9-281A-48DB-AE1B-03B66BBB423C}"/>
    <dgm:cxn modelId="{EFE035E9-9466-43AC-A903-4E3EE9345716}" type="presOf" srcId="{3E894465-9649-4F54-89BE-24BCD860775A}" destId="{460AD1FB-0341-4E1A-8503-1AAAA2E884F9}" srcOrd="0" destOrd="0" presId="urn:microsoft.com/office/officeart/2018/2/layout/IconVerticalSolidList"/>
    <dgm:cxn modelId="{EB61D3CC-3C7D-40DD-94F0-16127B9D34B5}" type="presParOf" srcId="{BC151D7D-B67B-46BE-A1EE-88B428638B39}" destId="{4A376124-AC80-4D32-989E-FA878E9373B4}" srcOrd="0" destOrd="0" presId="urn:microsoft.com/office/officeart/2018/2/layout/IconVerticalSolidList"/>
    <dgm:cxn modelId="{28797954-977A-4207-A4DE-A64ABE7E0CB0}" type="presParOf" srcId="{4A376124-AC80-4D32-989E-FA878E9373B4}" destId="{5DC7EEEB-ED27-4C44-9D5A-E7CD2729F3AC}" srcOrd="0" destOrd="0" presId="urn:microsoft.com/office/officeart/2018/2/layout/IconVerticalSolidList"/>
    <dgm:cxn modelId="{C60B9A04-89C2-4A1C-8D21-0A8D8F63C8F1}" type="presParOf" srcId="{4A376124-AC80-4D32-989E-FA878E9373B4}" destId="{B5545093-5356-44ED-BE61-28A8778919A5}" srcOrd="1" destOrd="0" presId="urn:microsoft.com/office/officeart/2018/2/layout/IconVerticalSolidList"/>
    <dgm:cxn modelId="{D0FAD315-9739-4A8F-8427-C52D1CE2F0F5}" type="presParOf" srcId="{4A376124-AC80-4D32-989E-FA878E9373B4}" destId="{1074996D-1764-4B01-B359-7FE10838DD8B}" srcOrd="2" destOrd="0" presId="urn:microsoft.com/office/officeart/2018/2/layout/IconVerticalSolidList"/>
    <dgm:cxn modelId="{93E9B350-33A1-444D-ACBF-BD17B101E380}" type="presParOf" srcId="{4A376124-AC80-4D32-989E-FA878E9373B4}" destId="{18751C10-64F4-48D4-B446-31BB69336901}" srcOrd="3" destOrd="0" presId="urn:microsoft.com/office/officeart/2018/2/layout/IconVerticalSolidList"/>
    <dgm:cxn modelId="{B499CD73-C3B5-49C9-852D-CF8640E9FD5E}" type="presParOf" srcId="{BC151D7D-B67B-46BE-A1EE-88B428638B39}" destId="{902B033F-7621-4888-9717-3DAD7DBBD0B1}" srcOrd="1" destOrd="0" presId="urn:microsoft.com/office/officeart/2018/2/layout/IconVerticalSolidList"/>
    <dgm:cxn modelId="{4549382C-35B4-4C80-9876-F1E16F0EBB91}" type="presParOf" srcId="{BC151D7D-B67B-46BE-A1EE-88B428638B39}" destId="{4B1487D9-95D4-4B28-96B0-094A3F895AF6}" srcOrd="2" destOrd="0" presId="urn:microsoft.com/office/officeart/2018/2/layout/IconVerticalSolidList"/>
    <dgm:cxn modelId="{AAA99951-BE17-47B6-BCF9-879C0253F67B}" type="presParOf" srcId="{4B1487D9-95D4-4B28-96B0-094A3F895AF6}" destId="{504E5090-22E9-4814-9822-E04B75D2CFA7}" srcOrd="0" destOrd="0" presId="urn:microsoft.com/office/officeart/2018/2/layout/IconVerticalSolidList"/>
    <dgm:cxn modelId="{21E27013-1088-4F04-9AE6-2B33DAF49E1B}" type="presParOf" srcId="{4B1487D9-95D4-4B28-96B0-094A3F895AF6}" destId="{F7A9389A-2752-4549-82DD-6FB986F7DA5D}" srcOrd="1" destOrd="0" presId="urn:microsoft.com/office/officeart/2018/2/layout/IconVerticalSolidList"/>
    <dgm:cxn modelId="{743A32F6-33FA-4B53-A1D0-BFBC348467D0}" type="presParOf" srcId="{4B1487D9-95D4-4B28-96B0-094A3F895AF6}" destId="{6FE4195D-7C91-44F5-A829-7B8DB45F9CBD}" srcOrd="2" destOrd="0" presId="urn:microsoft.com/office/officeart/2018/2/layout/IconVerticalSolidList"/>
    <dgm:cxn modelId="{32F40225-A628-4E6C-8863-D0E0FEF09A58}" type="presParOf" srcId="{4B1487D9-95D4-4B28-96B0-094A3F895AF6}" destId="{460AD1FB-0341-4E1A-8503-1AAAA2E884F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7DD846A-0349-4A7D-A603-528C653B0B3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5ED9559-F51C-436E-A882-BDC71B67A7FA}">
      <dgm:prSet/>
      <dgm:spPr/>
      <dgm:t>
        <a:bodyPr/>
        <a:lstStyle/>
        <a:p>
          <a:r>
            <a:rPr lang="en-US"/>
            <a:t>Structure: It is arc shaped structure between thalamus and cerebrum </a:t>
          </a:r>
        </a:p>
      </dgm:t>
    </dgm:pt>
    <dgm:pt modelId="{C9262B37-C29B-4300-BDA3-C7FCB1144D54}" type="parTrans" cxnId="{E9B218A6-2BA9-4D34-8D12-B736CE46D9ED}">
      <dgm:prSet/>
      <dgm:spPr/>
      <dgm:t>
        <a:bodyPr/>
        <a:lstStyle/>
        <a:p>
          <a:endParaRPr lang="en-US"/>
        </a:p>
      </dgm:t>
    </dgm:pt>
    <dgm:pt modelId="{04C7E8FE-26AF-4B3B-A82D-86CDDB2F8A84}" type="sibTrans" cxnId="{E9B218A6-2BA9-4D34-8D12-B736CE46D9ED}">
      <dgm:prSet/>
      <dgm:spPr/>
      <dgm:t>
        <a:bodyPr/>
        <a:lstStyle/>
        <a:p>
          <a:endParaRPr lang="en-US"/>
        </a:p>
      </dgm:t>
    </dgm:pt>
    <dgm:pt modelId="{E86A0066-36A5-4C0A-8721-F34293E25FCC}">
      <dgm:prSet/>
      <dgm:spPr/>
      <dgm:t>
        <a:bodyPr/>
        <a:lstStyle/>
        <a:p>
          <a:r>
            <a:rPr lang="en-US"/>
            <a:t>Function: It controls responses like Hunger  Fear  Thirst  Anger   Sexual responses</a:t>
          </a:r>
        </a:p>
      </dgm:t>
    </dgm:pt>
    <dgm:pt modelId="{AA6AC151-2BCE-43BC-81E1-890D39674DC4}" type="parTrans" cxnId="{E30B50A3-5954-43F2-8A81-D603E573059E}">
      <dgm:prSet/>
      <dgm:spPr/>
      <dgm:t>
        <a:bodyPr/>
        <a:lstStyle/>
        <a:p>
          <a:endParaRPr lang="en-US"/>
        </a:p>
      </dgm:t>
    </dgm:pt>
    <dgm:pt modelId="{F50AB72D-E65F-4EDB-AC80-449857D5546A}" type="sibTrans" cxnId="{E30B50A3-5954-43F2-8A81-D603E573059E}">
      <dgm:prSet/>
      <dgm:spPr/>
      <dgm:t>
        <a:bodyPr/>
        <a:lstStyle/>
        <a:p>
          <a:endParaRPr lang="en-US"/>
        </a:p>
      </dgm:t>
    </dgm:pt>
    <dgm:pt modelId="{D2470679-88F6-473F-8FAE-40889E13E617}" type="pres">
      <dgm:prSet presAssocID="{17DD846A-0349-4A7D-A603-528C653B0B38}" presName="root" presStyleCnt="0">
        <dgm:presLayoutVars>
          <dgm:dir/>
          <dgm:resizeHandles val="exact"/>
        </dgm:presLayoutVars>
      </dgm:prSet>
      <dgm:spPr/>
    </dgm:pt>
    <dgm:pt modelId="{367FD30A-CD64-4A45-9B3B-EDB7598EA330}" type="pres">
      <dgm:prSet presAssocID="{85ED9559-F51C-436E-A882-BDC71B67A7FA}" presName="compNode" presStyleCnt="0"/>
      <dgm:spPr/>
    </dgm:pt>
    <dgm:pt modelId="{A91EC776-94E6-4F3F-B08F-797AA8087E35}" type="pres">
      <dgm:prSet presAssocID="{85ED9559-F51C-436E-A882-BDC71B67A7FA}" presName="bgRect" presStyleLbl="bgShp" presStyleIdx="0" presStyleCnt="2"/>
      <dgm:spPr/>
    </dgm:pt>
    <dgm:pt modelId="{3D54F870-D1C7-4004-96F3-A1987314F93B}" type="pres">
      <dgm:prSet presAssocID="{85ED9559-F51C-436E-A882-BDC71B67A7F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dge scene"/>
        </a:ext>
      </dgm:extLst>
    </dgm:pt>
    <dgm:pt modelId="{F6E2EE67-C310-4605-AE4D-354DA553BDC6}" type="pres">
      <dgm:prSet presAssocID="{85ED9559-F51C-436E-A882-BDC71B67A7FA}" presName="spaceRect" presStyleCnt="0"/>
      <dgm:spPr/>
    </dgm:pt>
    <dgm:pt modelId="{49BE1004-CCB7-4A19-AE1C-65B02AFEE310}" type="pres">
      <dgm:prSet presAssocID="{85ED9559-F51C-436E-A882-BDC71B67A7FA}" presName="parTx" presStyleLbl="revTx" presStyleIdx="0" presStyleCnt="2">
        <dgm:presLayoutVars>
          <dgm:chMax val="0"/>
          <dgm:chPref val="0"/>
        </dgm:presLayoutVars>
      </dgm:prSet>
      <dgm:spPr/>
    </dgm:pt>
    <dgm:pt modelId="{9C59DEC2-83D3-4687-9C16-27DB0448E93E}" type="pres">
      <dgm:prSet presAssocID="{04C7E8FE-26AF-4B3B-A82D-86CDDB2F8A84}" presName="sibTrans" presStyleCnt="0"/>
      <dgm:spPr/>
    </dgm:pt>
    <dgm:pt modelId="{EE433476-D5E5-4F13-BB74-41D67F8DC4F3}" type="pres">
      <dgm:prSet presAssocID="{E86A0066-36A5-4C0A-8721-F34293E25FCC}" presName="compNode" presStyleCnt="0"/>
      <dgm:spPr/>
    </dgm:pt>
    <dgm:pt modelId="{61EB6D2B-DAD0-4826-A308-C4CDC2B75341}" type="pres">
      <dgm:prSet presAssocID="{E86A0066-36A5-4C0A-8721-F34293E25FCC}" presName="bgRect" presStyleLbl="bgShp" presStyleIdx="1" presStyleCnt="2"/>
      <dgm:spPr/>
    </dgm:pt>
    <dgm:pt modelId="{C6064723-84AE-47D7-AE4B-D106DC24DE93}" type="pres">
      <dgm:prSet presAssocID="{E86A0066-36A5-4C0A-8721-F34293E25FC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4B605F06-7D46-4DDE-9CBB-AD2B31C545C8}" type="pres">
      <dgm:prSet presAssocID="{E86A0066-36A5-4C0A-8721-F34293E25FCC}" presName="spaceRect" presStyleCnt="0"/>
      <dgm:spPr/>
    </dgm:pt>
    <dgm:pt modelId="{D7EE8703-7137-4CB5-A2E5-A2CD63A6AA85}" type="pres">
      <dgm:prSet presAssocID="{E86A0066-36A5-4C0A-8721-F34293E25FC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7D05A73-640D-4E7B-B859-CAD3359CCAD9}" type="presOf" srcId="{17DD846A-0349-4A7D-A603-528C653B0B38}" destId="{D2470679-88F6-473F-8FAE-40889E13E617}" srcOrd="0" destOrd="0" presId="urn:microsoft.com/office/officeart/2018/2/layout/IconVerticalSolidList"/>
    <dgm:cxn modelId="{E30B50A3-5954-43F2-8A81-D603E573059E}" srcId="{17DD846A-0349-4A7D-A603-528C653B0B38}" destId="{E86A0066-36A5-4C0A-8721-F34293E25FCC}" srcOrd="1" destOrd="0" parTransId="{AA6AC151-2BCE-43BC-81E1-890D39674DC4}" sibTransId="{F50AB72D-E65F-4EDB-AC80-449857D5546A}"/>
    <dgm:cxn modelId="{E9B218A6-2BA9-4D34-8D12-B736CE46D9ED}" srcId="{17DD846A-0349-4A7D-A603-528C653B0B38}" destId="{85ED9559-F51C-436E-A882-BDC71B67A7FA}" srcOrd="0" destOrd="0" parTransId="{C9262B37-C29B-4300-BDA3-C7FCB1144D54}" sibTransId="{04C7E8FE-26AF-4B3B-A82D-86CDDB2F8A84}"/>
    <dgm:cxn modelId="{FD18EBCE-F605-4C02-BBDD-3B45F82AC891}" type="presOf" srcId="{85ED9559-F51C-436E-A882-BDC71B67A7FA}" destId="{49BE1004-CCB7-4A19-AE1C-65B02AFEE310}" srcOrd="0" destOrd="0" presId="urn:microsoft.com/office/officeart/2018/2/layout/IconVerticalSolidList"/>
    <dgm:cxn modelId="{E4E2A8D9-4B20-4404-A669-4F951EE17A28}" type="presOf" srcId="{E86A0066-36A5-4C0A-8721-F34293E25FCC}" destId="{D7EE8703-7137-4CB5-A2E5-A2CD63A6AA85}" srcOrd="0" destOrd="0" presId="urn:microsoft.com/office/officeart/2018/2/layout/IconVerticalSolidList"/>
    <dgm:cxn modelId="{8ABCF355-D6B3-42DF-BCA2-F3A0E5645368}" type="presParOf" srcId="{D2470679-88F6-473F-8FAE-40889E13E617}" destId="{367FD30A-CD64-4A45-9B3B-EDB7598EA330}" srcOrd="0" destOrd="0" presId="urn:microsoft.com/office/officeart/2018/2/layout/IconVerticalSolidList"/>
    <dgm:cxn modelId="{54A99F8B-2EE8-4CE1-BA64-D97108F1D096}" type="presParOf" srcId="{367FD30A-CD64-4A45-9B3B-EDB7598EA330}" destId="{A91EC776-94E6-4F3F-B08F-797AA8087E35}" srcOrd="0" destOrd="0" presId="urn:microsoft.com/office/officeart/2018/2/layout/IconVerticalSolidList"/>
    <dgm:cxn modelId="{DE896D34-E3B2-482E-B8F1-59D41C569D49}" type="presParOf" srcId="{367FD30A-CD64-4A45-9B3B-EDB7598EA330}" destId="{3D54F870-D1C7-4004-96F3-A1987314F93B}" srcOrd="1" destOrd="0" presId="urn:microsoft.com/office/officeart/2018/2/layout/IconVerticalSolidList"/>
    <dgm:cxn modelId="{FB8FFFD2-AF02-4556-8F80-95BD067FE1BD}" type="presParOf" srcId="{367FD30A-CD64-4A45-9B3B-EDB7598EA330}" destId="{F6E2EE67-C310-4605-AE4D-354DA553BDC6}" srcOrd="2" destOrd="0" presId="urn:microsoft.com/office/officeart/2018/2/layout/IconVerticalSolidList"/>
    <dgm:cxn modelId="{9B0886CB-70E3-42DB-8591-FD753AEE5A39}" type="presParOf" srcId="{367FD30A-CD64-4A45-9B3B-EDB7598EA330}" destId="{49BE1004-CCB7-4A19-AE1C-65B02AFEE310}" srcOrd="3" destOrd="0" presId="urn:microsoft.com/office/officeart/2018/2/layout/IconVerticalSolidList"/>
    <dgm:cxn modelId="{F84EC707-78F5-4F4B-B392-F422C30CECF1}" type="presParOf" srcId="{D2470679-88F6-473F-8FAE-40889E13E617}" destId="{9C59DEC2-83D3-4687-9C16-27DB0448E93E}" srcOrd="1" destOrd="0" presId="urn:microsoft.com/office/officeart/2018/2/layout/IconVerticalSolidList"/>
    <dgm:cxn modelId="{535E94BC-EC31-40B0-B2A4-BACE33D8A94F}" type="presParOf" srcId="{D2470679-88F6-473F-8FAE-40889E13E617}" destId="{EE433476-D5E5-4F13-BB74-41D67F8DC4F3}" srcOrd="2" destOrd="0" presId="urn:microsoft.com/office/officeart/2018/2/layout/IconVerticalSolidList"/>
    <dgm:cxn modelId="{859574BA-DD2C-46C0-997F-02C4F923FD03}" type="presParOf" srcId="{EE433476-D5E5-4F13-BB74-41D67F8DC4F3}" destId="{61EB6D2B-DAD0-4826-A308-C4CDC2B75341}" srcOrd="0" destOrd="0" presId="urn:microsoft.com/office/officeart/2018/2/layout/IconVerticalSolidList"/>
    <dgm:cxn modelId="{0F7C9622-663A-4424-B8F9-7D0E7A720479}" type="presParOf" srcId="{EE433476-D5E5-4F13-BB74-41D67F8DC4F3}" destId="{C6064723-84AE-47D7-AE4B-D106DC24DE93}" srcOrd="1" destOrd="0" presId="urn:microsoft.com/office/officeart/2018/2/layout/IconVerticalSolidList"/>
    <dgm:cxn modelId="{DA606ECD-E766-4156-88E7-50B261D27A9A}" type="presParOf" srcId="{EE433476-D5E5-4F13-BB74-41D67F8DC4F3}" destId="{4B605F06-7D46-4DDE-9CBB-AD2B31C545C8}" srcOrd="2" destOrd="0" presId="urn:microsoft.com/office/officeart/2018/2/layout/IconVerticalSolidList"/>
    <dgm:cxn modelId="{4D6A4418-7724-4534-BD68-DAE7288884AC}" type="presParOf" srcId="{EE433476-D5E5-4F13-BB74-41D67F8DC4F3}" destId="{D7EE8703-7137-4CB5-A2E5-A2CD63A6AA8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E7F43BC-788B-43DB-BBB3-CFAEB594910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1E2D61EB-7458-45B8-A103-9EF38BBE2761}">
      <dgm:prSet/>
      <dgm:spPr/>
      <dgm:t>
        <a:bodyPr/>
        <a:lstStyle/>
        <a:p>
          <a:pPr>
            <a:defRPr cap="all"/>
          </a:pPr>
          <a:r>
            <a:rPr lang="en-US"/>
            <a:t>It helps In movement </a:t>
          </a:r>
        </a:p>
      </dgm:t>
    </dgm:pt>
    <dgm:pt modelId="{3DB81581-BB51-44FB-9257-34E498A544AD}" type="parTrans" cxnId="{F7283BC6-D263-4326-90F6-BF4EF9744988}">
      <dgm:prSet/>
      <dgm:spPr/>
      <dgm:t>
        <a:bodyPr/>
        <a:lstStyle/>
        <a:p>
          <a:endParaRPr lang="en-US"/>
        </a:p>
      </dgm:t>
    </dgm:pt>
    <dgm:pt modelId="{5FA6A973-077C-4DFE-A094-86EB132D5EB9}" type="sibTrans" cxnId="{F7283BC6-D263-4326-90F6-BF4EF9744988}">
      <dgm:prSet/>
      <dgm:spPr/>
      <dgm:t>
        <a:bodyPr/>
        <a:lstStyle/>
        <a:p>
          <a:endParaRPr lang="en-US"/>
        </a:p>
      </dgm:t>
    </dgm:pt>
    <dgm:pt modelId="{C45306D7-F783-4BE5-B06D-07E3676B9516}">
      <dgm:prSet/>
      <dgm:spPr/>
      <dgm:t>
        <a:bodyPr/>
        <a:lstStyle/>
        <a:p>
          <a:pPr>
            <a:defRPr cap="all"/>
          </a:pPr>
          <a:r>
            <a:rPr lang="en-US"/>
            <a:t>It controls speech  </a:t>
          </a:r>
        </a:p>
      </dgm:t>
    </dgm:pt>
    <dgm:pt modelId="{0F930023-84D3-495D-9E1C-FC9CB6F07650}" type="parTrans" cxnId="{2E44C087-D06A-4DBC-8935-597590005AC7}">
      <dgm:prSet/>
      <dgm:spPr/>
      <dgm:t>
        <a:bodyPr/>
        <a:lstStyle/>
        <a:p>
          <a:endParaRPr lang="en-US"/>
        </a:p>
      </dgm:t>
    </dgm:pt>
    <dgm:pt modelId="{E59D02E4-38D6-49FD-8E2E-3556D53B4D8C}" type="sibTrans" cxnId="{2E44C087-D06A-4DBC-8935-597590005AC7}">
      <dgm:prSet/>
      <dgm:spPr/>
      <dgm:t>
        <a:bodyPr/>
        <a:lstStyle/>
        <a:p>
          <a:endParaRPr lang="en-US"/>
        </a:p>
      </dgm:t>
    </dgm:pt>
    <dgm:pt modelId="{4EECE1B7-8335-43C1-8DB2-C9ED8D9EA5CB}">
      <dgm:prSet/>
      <dgm:spPr/>
      <dgm:t>
        <a:bodyPr/>
        <a:lstStyle/>
        <a:p>
          <a:pPr>
            <a:defRPr cap="all"/>
          </a:pPr>
          <a:r>
            <a:rPr lang="en-US"/>
            <a:t>It is responsible for sensory processing </a:t>
          </a:r>
        </a:p>
      </dgm:t>
    </dgm:pt>
    <dgm:pt modelId="{7762AEE3-FDFC-42C5-86E4-06C5D58B2413}" type="parTrans" cxnId="{7C6AF1EA-B3AB-48E8-B5C2-46145819268F}">
      <dgm:prSet/>
      <dgm:spPr/>
      <dgm:t>
        <a:bodyPr/>
        <a:lstStyle/>
        <a:p>
          <a:endParaRPr lang="en-US"/>
        </a:p>
      </dgm:t>
    </dgm:pt>
    <dgm:pt modelId="{B4AC8A4C-93B7-4837-B0C4-567EB02A0504}" type="sibTrans" cxnId="{7C6AF1EA-B3AB-48E8-B5C2-46145819268F}">
      <dgm:prSet/>
      <dgm:spPr/>
      <dgm:t>
        <a:bodyPr/>
        <a:lstStyle/>
        <a:p>
          <a:endParaRPr lang="en-US"/>
        </a:p>
      </dgm:t>
    </dgm:pt>
    <dgm:pt modelId="{D811B695-02B4-472B-99A9-9972E0A855BB}">
      <dgm:prSet/>
      <dgm:spPr/>
      <dgm:t>
        <a:bodyPr/>
        <a:lstStyle/>
        <a:p>
          <a:pPr>
            <a:defRPr cap="all"/>
          </a:pPr>
          <a:r>
            <a:rPr lang="en-US"/>
            <a:t>It determines the intelligence of the being</a:t>
          </a:r>
        </a:p>
      </dgm:t>
    </dgm:pt>
    <dgm:pt modelId="{B1C4B2DC-00B1-4551-ABF7-A4023C09EED2}" type="parTrans" cxnId="{B1917C1C-96B3-4F46-A057-F82718A48303}">
      <dgm:prSet/>
      <dgm:spPr/>
      <dgm:t>
        <a:bodyPr/>
        <a:lstStyle/>
        <a:p>
          <a:endParaRPr lang="en-US"/>
        </a:p>
      </dgm:t>
    </dgm:pt>
    <dgm:pt modelId="{4BE497E5-D061-4F62-8CE4-572E66D90C2E}" type="sibTrans" cxnId="{B1917C1C-96B3-4F46-A057-F82718A48303}">
      <dgm:prSet/>
      <dgm:spPr/>
      <dgm:t>
        <a:bodyPr/>
        <a:lstStyle/>
        <a:p>
          <a:endParaRPr lang="en-US"/>
        </a:p>
      </dgm:t>
    </dgm:pt>
    <dgm:pt modelId="{52510DC5-49ED-424E-9FB6-B4ABEA1E3D94}" type="pres">
      <dgm:prSet presAssocID="{1E7F43BC-788B-43DB-BBB3-CFAEB5949107}" presName="root" presStyleCnt="0">
        <dgm:presLayoutVars>
          <dgm:dir/>
          <dgm:resizeHandles val="exact"/>
        </dgm:presLayoutVars>
      </dgm:prSet>
      <dgm:spPr/>
    </dgm:pt>
    <dgm:pt modelId="{EF3DAF79-63A0-41AA-8EE1-2F2F077272A5}" type="pres">
      <dgm:prSet presAssocID="{1E2D61EB-7458-45B8-A103-9EF38BBE2761}" presName="compNode" presStyleCnt="0"/>
      <dgm:spPr/>
    </dgm:pt>
    <dgm:pt modelId="{DEAE6005-3F6F-4DD7-ACC5-D29299A38524}" type="pres">
      <dgm:prSet presAssocID="{1E2D61EB-7458-45B8-A103-9EF38BBE2761}" presName="iconBgRect" presStyleLbl="bgShp" presStyleIdx="0" presStyleCnt="4"/>
      <dgm:spPr/>
    </dgm:pt>
    <dgm:pt modelId="{075449AC-AC52-4C86-8474-CBA47EFEEE72}" type="pres">
      <dgm:prSet presAssocID="{1E2D61EB-7458-45B8-A103-9EF38BBE276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 Steps"/>
        </a:ext>
      </dgm:extLst>
    </dgm:pt>
    <dgm:pt modelId="{82426535-3024-49D1-BE9E-49936E24705B}" type="pres">
      <dgm:prSet presAssocID="{1E2D61EB-7458-45B8-A103-9EF38BBE2761}" presName="spaceRect" presStyleCnt="0"/>
      <dgm:spPr/>
    </dgm:pt>
    <dgm:pt modelId="{57AA4213-7700-4BE0-8349-16C1C18813F5}" type="pres">
      <dgm:prSet presAssocID="{1E2D61EB-7458-45B8-A103-9EF38BBE2761}" presName="textRect" presStyleLbl="revTx" presStyleIdx="0" presStyleCnt="4">
        <dgm:presLayoutVars>
          <dgm:chMax val="1"/>
          <dgm:chPref val="1"/>
        </dgm:presLayoutVars>
      </dgm:prSet>
      <dgm:spPr/>
    </dgm:pt>
    <dgm:pt modelId="{7656A53C-B4FA-4A4E-B7DE-AB8D3343FDF6}" type="pres">
      <dgm:prSet presAssocID="{5FA6A973-077C-4DFE-A094-86EB132D5EB9}" presName="sibTrans" presStyleCnt="0"/>
      <dgm:spPr/>
    </dgm:pt>
    <dgm:pt modelId="{8DFF7176-1750-48BD-85C6-C5F9676957CB}" type="pres">
      <dgm:prSet presAssocID="{C45306D7-F783-4BE5-B06D-07E3676B9516}" presName="compNode" presStyleCnt="0"/>
      <dgm:spPr/>
    </dgm:pt>
    <dgm:pt modelId="{D66351C3-F1E3-47F9-8DC2-5533116574D3}" type="pres">
      <dgm:prSet presAssocID="{C45306D7-F783-4BE5-B06D-07E3676B9516}" presName="iconBgRect" presStyleLbl="bgShp" presStyleIdx="1" presStyleCnt="4"/>
      <dgm:spPr/>
    </dgm:pt>
    <dgm:pt modelId="{6C7974D8-5584-49A9-87B5-0E5186AE79D6}" type="pres">
      <dgm:prSet presAssocID="{C45306D7-F783-4BE5-B06D-07E3676B951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0E06A3F3-BF5B-46D8-AD0D-E1EF910B6EAD}" type="pres">
      <dgm:prSet presAssocID="{C45306D7-F783-4BE5-B06D-07E3676B9516}" presName="spaceRect" presStyleCnt="0"/>
      <dgm:spPr/>
    </dgm:pt>
    <dgm:pt modelId="{B5B1D60B-17E5-4618-BD19-A51085F96D0D}" type="pres">
      <dgm:prSet presAssocID="{C45306D7-F783-4BE5-B06D-07E3676B9516}" presName="textRect" presStyleLbl="revTx" presStyleIdx="1" presStyleCnt="4">
        <dgm:presLayoutVars>
          <dgm:chMax val="1"/>
          <dgm:chPref val="1"/>
        </dgm:presLayoutVars>
      </dgm:prSet>
      <dgm:spPr/>
    </dgm:pt>
    <dgm:pt modelId="{95C0574C-8D08-43E5-B3FE-877CF11557DA}" type="pres">
      <dgm:prSet presAssocID="{E59D02E4-38D6-49FD-8E2E-3556D53B4D8C}" presName="sibTrans" presStyleCnt="0"/>
      <dgm:spPr/>
    </dgm:pt>
    <dgm:pt modelId="{F23607BC-C154-425C-BBBB-537406DCF07D}" type="pres">
      <dgm:prSet presAssocID="{4EECE1B7-8335-43C1-8DB2-C9ED8D9EA5CB}" presName="compNode" presStyleCnt="0"/>
      <dgm:spPr/>
    </dgm:pt>
    <dgm:pt modelId="{25815E29-944C-48A2-A5A4-63D80FC6C3B2}" type="pres">
      <dgm:prSet presAssocID="{4EECE1B7-8335-43C1-8DB2-C9ED8D9EA5CB}" presName="iconBgRect" presStyleLbl="bgShp" presStyleIdx="2" presStyleCnt="4"/>
      <dgm:spPr/>
    </dgm:pt>
    <dgm:pt modelId="{6295BEA5-51BE-4B3F-8A02-5CC96EE71E24}" type="pres">
      <dgm:prSet presAssocID="{4EECE1B7-8335-43C1-8DB2-C9ED8D9EA5C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F4AD2639-F059-48D2-8A6D-5D99260F4889}" type="pres">
      <dgm:prSet presAssocID="{4EECE1B7-8335-43C1-8DB2-C9ED8D9EA5CB}" presName="spaceRect" presStyleCnt="0"/>
      <dgm:spPr/>
    </dgm:pt>
    <dgm:pt modelId="{11380E6E-3A3A-452F-AA41-A849C83F7242}" type="pres">
      <dgm:prSet presAssocID="{4EECE1B7-8335-43C1-8DB2-C9ED8D9EA5CB}" presName="textRect" presStyleLbl="revTx" presStyleIdx="2" presStyleCnt="4">
        <dgm:presLayoutVars>
          <dgm:chMax val="1"/>
          <dgm:chPref val="1"/>
        </dgm:presLayoutVars>
      </dgm:prSet>
      <dgm:spPr/>
    </dgm:pt>
    <dgm:pt modelId="{1DD61BC8-971F-4C17-8A72-F00CFF0F4E9D}" type="pres">
      <dgm:prSet presAssocID="{B4AC8A4C-93B7-4837-B0C4-567EB02A0504}" presName="sibTrans" presStyleCnt="0"/>
      <dgm:spPr/>
    </dgm:pt>
    <dgm:pt modelId="{62478BDC-CD37-467A-9B12-B14F2AC18FE8}" type="pres">
      <dgm:prSet presAssocID="{D811B695-02B4-472B-99A9-9972E0A855BB}" presName="compNode" presStyleCnt="0"/>
      <dgm:spPr/>
    </dgm:pt>
    <dgm:pt modelId="{57D91EAA-D5DF-4741-94A4-100B93210418}" type="pres">
      <dgm:prSet presAssocID="{D811B695-02B4-472B-99A9-9972E0A855BB}" presName="iconBgRect" presStyleLbl="bgShp" presStyleIdx="3" presStyleCnt="4"/>
      <dgm:spPr/>
    </dgm:pt>
    <dgm:pt modelId="{5B70689F-55AF-47AA-91BC-4D780C683A57}" type="pres">
      <dgm:prSet presAssocID="{D811B695-02B4-472B-99A9-9972E0A855B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ed"/>
        </a:ext>
      </dgm:extLst>
    </dgm:pt>
    <dgm:pt modelId="{ADCED84B-291B-4FF7-BDF0-54F9EC044986}" type="pres">
      <dgm:prSet presAssocID="{D811B695-02B4-472B-99A9-9972E0A855BB}" presName="spaceRect" presStyleCnt="0"/>
      <dgm:spPr/>
    </dgm:pt>
    <dgm:pt modelId="{86AEFD6F-8C85-4A2A-BFAC-0BC7DCEDBAFC}" type="pres">
      <dgm:prSet presAssocID="{D811B695-02B4-472B-99A9-9972E0A855B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1917C1C-96B3-4F46-A057-F82718A48303}" srcId="{1E7F43BC-788B-43DB-BBB3-CFAEB5949107}" destId="{D811B695-02B4-472B-99A9-9972E0A855BB}" srcOrd="3" destOrd="0" parTransId="{B1C4B2DC-00B1-4551-ABF7-A4023C09EED2}" sibTransId="{4BE497E5-D061-4F62-8CE4-572E66D90C2E}"/>
    <dgm:cxn modelId="{8428BE23-2FD6-4988-9E58-699C679376EB}" type="presOf" srcId="{1E2D61EB-7458-45B8-A103-9EF38BBE2761}" destId="{57AA4213-7700-4BE0-8349-16C1C18813F5}" srcOrd="0" destOrd="0" presId="urn:microsoft.com/office/officeart/2018/5/layout/IconCircleLabelList"/>
    <dgm:cxn modelId="{50CF3884-FCB8-4A91-95B8-54D2FD1F35D8}" type="presOf" srcId="{1E7F43BC-788B-43DB-BBB3-CFAEB5949107}" destId="{52510DC5-49ED-424E-9FB6-B4ABEA1E3D94}" srcOrd="0" destOrd="0" presId="urn:microsoft.com/office/officeart/2018/5/layout/IconCircleLabelList"/>
    <dgm:cxn modelId="{D6489B84-C371-4EE4-8F6C-F46F7CFE743B}" type="presOf" srcId="{D811B695-02B4-472B-99A9-9972E0A855BB}" destId="{86AEFD6F-8C85-4A2A-BFAC-0BC7DCEDBAFC}" srcOrd="0" destOrd="0" presId="urn:microsoft.com/office/officeart/2018/5/layout/IconCircleLabelList"/>
    <dgm:cxn modelId="{2E44C087-D06A-4DBC-8935-597590005AC7}" srcId="{1E7F43BC-788B-43DB-BBB3-CFAEB5949107}" destId="{C45306D7-F783-4BE5-B06D-07E3676B9516}" srcOrd="1" destOrd="0" parTransId="{0F930023-84D3-495D-9E1C-FC9CB6F07650}" sibTransId="{E59D02E4-38D6-49FD-8E2E-3556D53B4D8C}"/>
    <dgm:cxn modelId="{5A3EF0A1-2CD0-42FA-B28B-8D722DED9E5C}" type="presOf" srcId="{C45306D7-F783-4BE5-B06D-07E3676B9516}" destId="{B5B1D60B-17E5-4618-BD19-A51085F96D0D}" srcOrd="0" destOrd="0" presId="urn:microsoft.com/office/officeart/2018/5/layout/IconCircleLabelList"/>
    <dgm:cxn modelId="{214909A3-48E9-4F6E-93E3-0493B05AA7A1}" type="presOf" srcId="{4EECE1B7-8335-43C1-8DB2-C9ED8D9EA5CB}" destId="{11380E6E-3A3A-452F-AA41-A849C83F7242}" srcOrd="0" destOrd="0" presId="urn:microsoft.com/office/officeart/2018/5/layout/IconCircleLabelList"/>
    <dgm:cxn modelId="{F7283BC6-D263-4326-90F6-BF4EF9744988}" srcId="{1E7F43BC-788B-43DB-BBB3-CFAEB5949107}" destId="{1E2D61EB-7458-45B8-A103-9EF38BBE2761}" srcOrd="0" destOrd="0" parTransId="{3DB81581-BB51-44FB-9257-34E498A544AD}" sibTransId="{5FA6A973-077C-4DFE-A094-86EB132D5EB9}"/>
    <dgm:cxn modelId="{7C6AF1EA-B3AB-48E8-B5C2-46145819268F}" srcId="{1E7F43BC-788B-43DB-BBB3-CFAEB5949107}" destId="{4EECE1B7-8335-43C1-8DB2-C9ED8D9EA5CB}" srcOrd="2" destOrd="0" parTransId="{7762AEE3-FDFC-42C5-86E4-06C5D58B2413}" sibTransId="{B4AC8A4C-93B7-4837-B0C4-567EB02A0504}"/>
    <dgm:cxn modelId="{6A81151E-105F-4AB1-8B56-64984BB9E83A}" type="presParOf" srcId="{52510DC5-49ED-424E-9FB6-B4ABEA1E3D94}" destId="{EF3DAF79-63A0-41AA-8EE1-2F2F077272A5}" srcOrd="0" destOrd="0" presId="urn:microsoft.com/office/officeart/2018/5/layout/IconCircleLabelList"/>
    <dgm:cxn modelId="{A85C5AC8-8844-4E78-9E35-70CC30450929}" type="presParOf" srcId="{EF3DAF79-63A0-41AA-8EE1-2F2F077272A5}" destId="{DEAE6005-3F6F-4DD7-ACC5-D29299A38524}" srcOrd="0" destOrd="0" presId="urn:microsoft.com/office/officeart/2018/5/layout/IconCircleLabelList"/>
    <dgm:cxn modelId="{54D057B9-2CDB-4FE8-A319-9DE50B783F50}" type="presParOf" srcId="{EF3DAF79-63A0-41AA-8EE1-2F2F077272A5}" destId="{075449AC-AC52-4C86-8474-CBA47EFEEE72}" srcOrd="1" destOrd="0" presId="urn:microsoft.com/office/officeart/2018/5/layout/IconCircleLabelList"/>
    <dgm:cxn modelId="{298E2463-6873-46AA-A517-0867E8A31746}" type="presParOf" srcId="{EF3DAF79-63A0-41AA-8EE1-2F2F077272A5}" destId="{82426535-3024-49D1-BE9E-49936E24705B}" srcOrd="2" destOrd="0" presId="urn:microsoft.com/office/officeart/2018/5/layout/IconCircleLabelList"/>
    <dgm:cxn modelId="{E6ECEA3D-8ADA-4A50-A7D0-6DB295809ED1}" type="presParOf" srcId="{EF3DAF79-63A0-41AA-8EE1-2F2F077272A5}" destId="{57AA4213-7700-4BE0-8349-16C1C18813F5}" srcOrd="3" destOrd="0" presId="urn:microsoft.com/office/officeart/2018/5/layout/IconCircleLabelList"/>
    <dgm:cxn modelId="{BFD78AA3-6F02-4631-A0F5-2ACC198AFE25}" type="presParOf" srcId="{52510DC5-49ED-424E-9FB6-B4ABEA1E3D94}" destId="{7656A53C-B4FA-4A4E-B7DE-AB8D3343FDF6}" srcOrd="1" destOrd="0" presId="urn:microsoft.com/office/officeart/2018/5/layout/IconCircleLabelList"/>
    <dgm:cxn modelId="{B2A84C4D-EEA5-4C26-8E9A-136C1A149F14}" type="presParOf" srcId="{52510DC5-49ED-424E-9FB6-B4ABEA1E3D94}" destId="{8DFF7176-1750-48BD-85C6-C5F9676957CB}" srcOrd="2" destOrd="0" presId="urn:microsoft.com/office/officeart/2018/5/layout/IconCircleLabelList"/>
    <dgm:cxn modelId="{779DFED0-EB6F-4A38-98C0-E23B3306C7AB}" type="presParOf" srcId="{8DFF7176-1750-48BD-85C6-C5F9676957CB}" destId="{D66351C3-F1E3-47F9-8DC2-5533116574D3}" srcOrd="0" destOrd="0" presId="urn:microsoft.com/office/officeart/2018/5/layout/IconCircleLabelList"/>
    <dgm:cxn modelId="{9C0D2A8E-BD92-473C-B0A9-1CBA5B44E6E2}" type="presParOf" srcId="{8DFF7176-1750-48BD-85C6-C5F9676957CB}" destId="{6C7974D8-5584-49A9-87B5-0E5186AE79D6}" srcOrd="1" destOrd="0" presId="urn:microsoft.com/office/officeart/2018/5/layout/IconCircleLabelList"/>
    <dgm:cxn modelId="{90EEFEEB-D58D-43AD-863E-C5131B0CEB84}" type="presParOf" srcId="{8DFF7176-1750-48BD-85C6-C5F9676957CB}" destId="{0E06A3F3-BF5B-46D8-AD0D-E1EF910B6EAD}" srcOrd="2" destOrd="0" presId="urn:microsoft.com/office/officeart/2018/5/layout/IconCircleLabelList"/>
    <dgm:cxn modelId="{93DB9E47-4084-40C4-92BE-6F3F07203255}" type="presParOf" srcId="{8DFF7176-1750-48BD-85C6-C5F9676957CB}" destId="{B5B1D60B-17E5-4618-BD19-A51085F96D0D}" srcOrd="3" destOrd="0" presId="urn:microsoft.com/office/officeart/2018/5/layout/IconCircleLabelList"/>
    <dgm:cxn modelId="{18DA7DA7-EAE1-48AC-9BCF-9888033AEA98}" type="presParOf" srcId="{52510DC5-49ED-424E-9FB6-B4ABEA1E3D94}" destId="{95C0574C-8D08-43E5-B3FE-877CF11557DA}" srcOrd="3" destOrd="0" presId="urn:microsoft.com/office/officeart/2018/5/layout/IconCircleLabelList"/>
    <dgm:cxn modelId="{3FCBD53A-516A-4E45-948A-1B4C7876400C}" type="presParOf" srcId="{52510DC5-49ED-424E-9FB6-B4ABEA1E3D94}" destId="{F23607BC-C154-425C-BBBB-537406DCF07D}" srcOrd="4" destOrd="0" presId="urn:microsoft.com/office/officeart/2018/5/layout/IconCircleLabelList"/>
    <dgm:cxn modelId="{665BA91D-4DB4-4F13-97CE-34F8CC19BCE2}" type="presParOf" srcId="{F23607BC-C154-425C-BBBB-537406DCF07D}" destId="{25815E29-944C-48A2-A5A4-63D80FC6C3B2}" srcOrd="0" destOrd="0" presId="urn:microsoft.com/office/officeart/2018/5/layout/IconCircleLabelList"/>
    <dgm:cxn modelId="{0505472D-3D39-48B0-B446-835B95F39A84}" type="presParOf" srcId="{F23607BC-C154-425C-BBBB-537406DCF07D}" destId="{6295BEA5-51BE-4B3F-8A02-5CC96EE71E24}" srcOrd="1" destOrd="0" presId="urn:microsoft.com/office/officeart/2018/5/layout/IconCircleLabelList"/>
    <dgm:cxn modelId="{55731BDA-12FA-4EBE-9FB0-8E1D137D27F5}" type="presParOf" srcId="{F23607BC-C154-425C-BBBB-537406DCF07D}" destId="{F4AD2639-F059-48D2-8A6D-5D99260F4889}" srcOrd="2" destOrd="0" presId="urn:microsoft.com/office/officeart/2018/5/layout/IconCircleLabelList"/>
    <dgm:cxn modelId="{869B7992-7793-494F-A803-782087E86A5D}" type="presParOf" srcId="{F23607BC-C154-425C-BBBB-537406DCF07D}" destId="{11380E6E-3A3A-452F-AA41-A849C83F7242}" srcOrd="3" destOrd="0" presId="urn:microsoft.com/office/officeart/2018/5/layout/IconCircleLabelList"/>
    <dgm:cxn modelId="{BA2011A1-B324-46F1-BFD3-A281723EC542}" type="presParOf" srcId="{52510DC5-49ED-424E-9FB6-B4ABEA1E3D94}" destId="{1DD61BC8-971F-4C17-8A72-F00CFF0F4E9D}" srcOrd="5" destOrd="0" presId="urn:microsoft.com/office/officeart/2018/5/layout/IconCircleLabelList"/>
    <dgm:cxn modelId="{B2BA48E8-52C6-4324-9085-D47173D49C86}" type="presParOf" srcId="{52510DC5-49ED-424E-9FB6-B4ABEA1E3D94}" destId="{62478BDC-CD37-467A-9B12-B14F2AC18FE8}" srcOrd="6" destOrd="0" presId="urn:microsoft.com/office/officeart/2018/5/layout/IconCircleLabelList"/>
    <dgm:cxn modelId="{C3F25F21-4CEF-42EE-A27D-94D3BB3BD5C1}" type="presParOf" srcId="{62478BDC-CD37-467A-9B12-B14F2AC18FE8}" destId="{57D91EAA-D5DF-4741-94A4-100B93210418}" srcOrd="0" destOrd="0" presId="urn:microsoft.com/office/officeart/2018/5/layout/IconCircleLabelList"/>
    <dgm:cxn modelId="{857D2B0C-F5D2-46C6-9D51-D77585BEF296}" type="presParOf" srcId="{62478BDC-CD37-467A-9B12-B14F2AC18FE8}" destId="{5B70689F-55AF-47AA-91BC-4D780C683A57}" srcOrd="1" destOrd="0" presId="urn:microsoft.com/office/officeart/2018/5/layout/IconCircleLabelList"/>
    <dgm:cxn modelId="{063EC17E-C6B1-4DD3-8DAB-6C0BB52C3B7A}" type="presParOf" srcId="{62478BDC-CD37-467A-9B12-B14F2AC18FE8}" destId="{ADCED84B-291B-4FF7-BDF0-54F9EC044986}" srcOrd="2" destOrd="0" presId="urn:microsoft.com/office/officeart/2018/5/layout/IconCircleLabelList"/>
    <dgm:cxn modelId="{6CE614D7-BBD4-4249-A719-8719FEBDAC56}" type="presParOf" srcId="{62478BDC-CD37-467A-9B12-B14F2AC18FE8}" destId="{86AEFD6F-8C85-4A2A-BFAC-0BC7DCEDBAF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0E59AC3-4875-472E-8EC9-BAC9BC9C0AD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B11C3A5-61CB-47C8-9292-A83A353648C8}">
      <dgm:prSet/>
      <dgm:spPr/>
      <dgm:t>
        <a:bodyPr/>
        <a:lstStyle/>
        <a:p>
          <a:pPr>
            <a:defRPr cap="all"/>
          </a:pPr>
          <a:r>
            <a:rPr lang="en-US"/>
            <a:t>Position: It is located below the cerebral cortex and above the hind brain </a:t>
          </a:r>
        </a:p>
      </dgm:t>
    </dgm:pt>
    <dgm:pt modelId="{59E23C5E-0C49-490D-BB35-56C75717FD21}" type="parTrans" cxnId="{EC5D1BE3-5CF8-4DF1-B0AF-B5024E441CDD}">
      <dgm:prSet/>
      <dgm:spPr/>
      <dgm:t>
        <a:bodyPr/>
        <a:lstStyle/>
        <a:p>
          <a:endParaRPr lang="en-US"/>
        </a:p>
      </dgm:t>
    </dgm:pt>
    <dgm:pt modelId="{01B90222-5223-462D-B3EF-2EF7971123AD}" type="sibTrans" cxnId="{EC5D1BE3-5CF8-4DF1-B0AF-B5024E441CDD}">
      <dgm:prSet/>
      <dgm:spPr/>
      <dgm:t>
        <a:bodyPr/>
        <a:lstStyle/>
        <a:p>
          <a:endParaRPr lang="en-US"/>
        </a:p>
      </dgm:t>
    </dgm:pt>
    <dgm:pt modelId="{87A9EF8D-2407-4DCC-A1B2-425CF14B7A04}">
      <dgm:prSet/>
      <dgm:spPr/>
      <dgm:t>
        <a:bodyPr/>
        <a:lstStyle/>
        <a:p>
          <a:pPr>
            <a:defRPr cap="all"/>
          </a:pPr>
          <a:r>
            <a:rPr lang="en-US"/>
            <a:t>Function: It controls reflex movements of the body and hearing reflexes</a:t>
          </a:r>
        </a:p>
      </dgm:t>
    </dgm:pt>
    <dgm:pt modelId="{8B7D7E32-D220-4BCB-B640-8637F6A424BE}" type="parTrans" cxnId="{2CBCDA21-C397-4063-84A9-1AF16B9C6F42}">
      <dgm:prSet/>
      <dgm:spPr/>
      <dgm:t>
        <a:bodyPr/>
        <a:lstStyle/>
        <a:p>
          <a:endParaRPr lang="en-US"/>
        </a:p>
      </dgm:t>
    </dgm:pt>
    <dgm:pt modelId="{F743DB6C-6DF8-4FCE-89E3-D76E22D93CED}" type="sibTrans" cxnId="{2CBCDA21-C397-4063-84A9-1AF16B9C6F42}">
      <dgm:prSet/>
      <dgm:spPr/>
      <dgm:t>
        <a:bodyPr/>
        <a:lstStyle/>
        <a:p>
          <a:endParaRPr lang="en-US"/>
        </a:p>
      </dgm:t>
    </dgm:pt>
    <dgm:pt modelId="{C8652BA5-C1B1-4402-97AA-FA434B93A196}" type="pres">
      <dgm:prSet presAssocID="{20E59AC3-4875-472E-8EC9-BAC9BC9C0AD2}" presName="root" presStyleCnt="0">
        <dgm:presLayoutVars>
          <dgm:dir/>
          <dgm:resizeHandles val="exact"/>
        </dgm:presLayoutVars>
      </dgm:prSet>
      <dgm:spPr/>
    </dgm:pt>
    <dgm:pt modelId="{A60AB4F5-2825-483E-B637-7EA84ACBF0DB}" type="pres">
      <dgm:prSet presAssocID="{AB11C3A5-61CB-47C8-9292-A83A353648C8}" presName="compNode" presStyleCnt="0"/>
      <dgm:spPr/>
    </dgm:pt>
    <dgm:pt modelId="{46DFE125-ACEE-4A12-9398-A7F0D606218E}" type="pres">
      <dgm:prSet presAssocID="{AB11C3A5-61CB-47C8-9292-A83A353648C8}" presName="iconBgRect" presStyleLbl="bgShp" presStyleIdx="0" presStyleCnt="2"/>
      <dgm:spPr/>
    </dgm:pt>
    <dgm:pt modelId="{C1338F43-C1C0-4889-9898-A08967FEB1F9}" type="pres">
      <dgm:prSet presAssocID="{AB11C3A5-61CB-47C8-9292-A83A353648C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887243ED-6163-46BE-A4E8-A3CA51C09456}" type="pres">
      <dgm:prSet presAssocID="{AB11C3A5-61CB-47C8-9292-A83A353648C8}" presName="spaceRect" presStyleCnt="0"/>
      <dgm:spPr/>
    </dgm:pt>
    <dgm:pt modelId="{A4A5E1FB-0AD3-463B-A880-23A487124504}" type="pres">
      <dgm:prSet presAssocID="{AB11C3A5-61CB-47C8-9292-A83A353648C8}" presName="textRect" presStyleLbl="revTx" presStyleIdx="0" presStyleCnt="2">
        <dgm:presLayoutVars>
          <dgm:chMax val="1"/>
          <dgm:chPref val="1"/>
        </dgm:presLayoutVars>
      </dgm:prSet>
      <dgm:spPr/>
    </dgm:pt>
    <dgm:pt modelId="{44DA182F-5539-4B29-A04D-00FA32B5BD4C}" type="pres">
      <dgm:prSet presAssocID="{01B90222-5223-462D-B3EF-2EF7971123AD}" presName="sibTrans" presStyleCnt="0"/>
      <dgm:spPr/>
    </dgm:pt>
    <dgm:pt modelId="{F1A7D8A7-D6E2-4D41-9623-2E709074D636}" type="pres">
      <dgm:prSet presAssocID="{87A9EF8D-2407-4DCC-A1B2-425CF14B7A04}" presName="compNode" presStyleCnt="0"/>
      <dgm:spPr/>
    </dgm:pt>
    <dgm:pt modelId="{8C4F4976-86F7-41E3-9150-5F467D87E4F7}" type="pres">
      <dgm:prSet presAssocID="{87A9EF8D-2407-4DCC-A1B2-425CF14B7A04}" presName="iconBgRect" presStyleLbl="bgShp" presStyleIdx="1" presStyleCnt="2"/>
      <dgm:spPr/>
    </dgm:pt>
    <dgm:pt modelId="{C9D61604-DF27-4B46-9EFD-06ADFBB93B68}" type="pres">
      <dgm:prSet presAssocID="{87A9EF8D-2407-4DCC-A1B2-425CF14B7A0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D14FCA6-FC7A-4628-A346-F992350D0B36}" type="pres">
      <dgm:prSet presAssocID="{87A9EF8D-2407-4DCC-A1B2-425CF14B7A04}" presName="spaceRect" presStyleCnt="0"/>
      <dgm:spPr/>
    </dgm:pt>
    <dgm:pt modelId="{E0D92F7C-25A6-4AB0-9BF9-E286E85F8D84}" type="pres">
      <dgm:prSet presAssocID="{87A9EF8D-2407-4DCC-A1B2-425CF14B7A0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CBCDA21-C397-4063-84A9-1AF16B9C6F42}" srcId="{20E59AC3-4875-472E-8EC9-BAC9BC9C0AD2}" destId="{87A9EF8D-2407-4DCC-A1B2-425CF14B7A04}" srcOrd="1" destOrd="0" parTransId="{8B7D7E32-D220-4BCB-B640-8637F6A424BE}" sibTransId="{F743DB6C-6DF8-4FCE-89E3-D76E22D93CED}"/>
    <dgm:cxn modelId="{0C90EE4F-3757-45A3-B0BA-AC522CC284CA}" type="presOf" srcId="{AB11C3A5-61CB-47C8-9292-A83A353648C8}" destId="{A4A5E1FB-0AD3-463B-A880-23A487124504}" srcOrd="0" destOrd="0" presId="urn:microsoft.com/office/officeart/2018/5/layout/IconCircleLabelList"/>
    <dgm:cxn modelId="{5AB55485-37F3-4050-A77E-241088BC5346}" type="presOf" srcId="{20E59AC3-4875-472E-8EC9-BAC9BC9C0AD2}" destId="{C8652BA5-C1B1-4402-97AA-FA434B93A196}" srcOrd="0" destOrd="0" presId="urn:microsoft.com/office/officeart/2018/5/layout/IconCircleLabelList"/>
    <dgm:cxn modelId="{11C58495-8480-4639-AAB8-3A10496EFB7B}" type="presOf" srcId="{87A9EF8D-2407-4DCC-A1B2-425CF14B7A04}" destId="{E0D92F7C-25A6-4AB0-9BF9-E286E85F8D84}" srcOrd="0" destOrd="0" presId="urn:microsoft.com/office/officeart/2018/5/layout/IconCircleLabelList"/>
    <dgm:cxn modelId="{EC5D1BE3-5CF8-4DF1-B0AF-B5024E441CDD}" srcId="{20E59AC3-4875-472E-8EC9-BAC9BC9C0AD2}" destId="{AB11C3A5-61CB-47C8-9292-A83A353648C8}" srcOrd="0" destOrd="0" parTransId="{59E23C5E-0C49-490D-BB35-56C75717FD21}" sibTransId="{01B90222-5223-462D-B3EF-2EF7971123AD}"/>
    <dgm:cxn modelId="{4F1D61C5-E17D-4668-9C49-15B52A169665}" type="presParOf" srcId="{C8652BA5-C1B1-4402-97AA-FA434B93A196}" destId="{A60AB4F5-2825-483E-B637-7EA84ACBF0DB}" srcOrd="0" destOrd="0" presId="urn:microsoft.com/office/officeart/2018/5/layout/IconCircleLabelList"/>
    <dgm:cxn modelId="{0571FA88-8B28-4F4F-A33E-5AD245CD7987}" type="presParOf" srcId="{A60AB4F5-2825-483E-B637-7EA84ACBF0DB}" destId="{46DFE125-ACEE-4A12-9398-A7F0D606218E}" srcOrd="0" destOrd="0" presId="urn:microsoft.com/office/officeart/2018/5/layout/IconCircleLabelList"/>
    <dgm:cxn modelId="{685CF95F-7948-4626-A674-A01555D3CBEC}" type="presParOf" srcId="{A60AB4F5-2825-483E-B637-7EA84ACBF0DB}" destId="{C1338F43-C1C0-4889-9898-A08967FEB1F9}" srcOrd="1" destOrd="0" presId="urn:microsoft.com/office/officeart/2018/5/layout/IconCircleLabelList"/>
    <dgm:cxn modelId="{7358CB65-C03D-4E9D-9A02-F6548C15A931}" type="presParOf" srcId="{A60AB4F5-2825-483E-B637-7EA84ACBF0DB}" destId="{887243ED-6163-46BE-A4E8-A3CA51C09456}" srcOrd="2" destOrd="0" presId="urn:microsoft.com/office/officeart/2018/5/layout/IconCircleLabelList"/>
    <dgm:cxn modelId="{EABA2043-A0BC-42F9-A3C0-FE06020570AE}" type="presParOf" srcId="{A60AB4F5-2825-483E-B637-7EA84ACBF0DB}" destId="{A4A5E1FB-0AD3-463B-A880-23A487124504}" srcOrd="3" destOrd="0" presId="urn:microsoft.com/office/officeart/2018/5/layout/IconCircleLabelList"/>
    <dgm:cxn modelId="{E63372CB-ED9E-4776-A630-E8D4433EC103}" type="presParOf" srcId="{C8652BA5-C1B1-4402-97AA-FA434B93A196}" destId="{44DA182F-5539-4B29-A04D-00FA32B5BD4C}" srcOrd="1" destOrd="0" presId="urn:microsoft.com/office/officeart/2018/5/layout/IconCircleLabelList"/>
    <dgm:cxn modelId="{7F4A9537-E188-4F3F-96B2-0E33BCE6034D}" type="presParOf" srcId="{C8652BA5-C1B1-4402-97AA-FA434B93A196}" destId="{F1A7D8A7-D6E2-4D41-9623-2E709074D636}" srcOrd="2" destOrd="0" presId="urn:microsoft.com/office/officeart/2018/5/layout/IconCircleLabelList"/>
    <dgm:cxn modelId="{5CD1C6EA-33F4-4B4D-A914-94264C35709F}" type="presParOf" srcId="{F1A7D8A7-D6E2-4D41-9623-2E709074D636}" destId="{8C4F4976-86F7-41E3-9150-5F467D87E4F7}" srcOrd="0" destOrd="0" presId="urn:microsoft.com/office/officeart/2018/5/layout/IconCircleLabelList"/>
    <dgm:cxn modelId="{F5C72021-D52D-4A55-B5DB-6D58AF537847}" type="presParOf" srcId="{F1A7D8A7-D6E2-4D41-9623-2E709074D636}" destId="{C9D61604-DF27-4B46-9EFD-06ADFBB93B68}" srcOrd="1" destOrd="0" presId="urn:microsoft.com/office/officeart/2018/5/layout/IconCircleLabelList"/>
    <dgm:cxn modelId="{9E01D10A-CC12-4C0E-9221-D012F3DA9D06}" type="presParOf" srcId="{F1A7D8A7-D6E2-4D41-9623-2E709074D636}" destId="{0D14FCA6-FC7A-4628-A346-F992350D0B36}" srcOrd="2" destOrd="0" presId="urn:microsoft.com/office/officeart/2018/5/layout/IconCircleLabelList"/>
    <dgm:cxn modelId="{29C08B1E-8D2F-4209-A407-B69F43ACF071}" type="presParOf" srcId="{F1A7D8A7-D6E2-4D41-9623-2E709074D636}" destId="{E0D92F7C-25A6-4AB0-9BF9-E286E85F8D8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68FDC35-8245-4251-8168-BED7DA83069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FA90A0F-AC19-4038-A2D1-80522DEAB5D7}">
      <dgm:prSet/>
      <dgm:spPr/>
      <dgm:t>
        <a:bodyPr/>
        <a:lstStyle/>
        <a:p>
          <a:r>
            <a:rPr lang="en-US"/>
            <a:t>Meaning: Pons mean “Bridge” </a:t>
          </a:r>
        </a:p>
      </dgm:t>
    </dgm:pt>
    <dgm:pt modelId="{4022E368-B18B-4622-B834-47FE72F29036}" type="parTrans" cxnId="{DA72E0D2-352E-49E2-8148-544C3602370D}">
      <dgm:prSet/>
      <dgm:spPr/>
      <dgm:t>
        <a:bodyPr/>
        <a:lstStyle/>
        <a:p>
          <a:endParaRPr lang="en-US"/>
        </a:p>
      </dgm:t>
    </dgm:pt>
    <dgm:pt modelId="{52AF11BF-E42E-4F4B-827D-1C6482E66E33}" type="sibTrans" cxnId="{DA72E0D2-352E-49E2-8148-544C3602370D}">
      <dgm:prSet/>
      <dgm:spPr/>
      <dgm:t>
        <a:bodyPr/>
        <a:lstStyle/>
        <a:p>
          <a:endParaRPr lang="en-US"/>
        </a:p>
      </dgm:t>
    </dgm:pt>
    <dgm:pt modelId="{412E1A80-9303-4CA6-B483-2A0A2709990C}">
      <dgm:prSet/>
      <dgm:spPr/>
      <dgm:t>
        <a:bodyPr/>
        <a:lstStyle/>
        <a:p>
          <a:r>
            <a:rPr lang="en-US"/>
            <a:t>Position: It is located above medulla </a:t>
          </a:r>
        </a:p>
      </dgm:t>
    </dgm:pt>
    <dgm:pt modelId="{18084587-3D9C-4CED-BFD8-99D13B03AC27}" type="parTrans" cxnId="{064F73DC-62F5-43F4-94C8-5E6C1C2C914B}">
      <dgm:prSet/>
      <dgm:spPr/>
      <dgm:t>
        <a:bodyPr/>
        <a:lstStyle/>
        <a:p>
          <a:endParaRPr lang="en-US"/>
        </a:p>
      </dgm:t>
    </dgm:pt>
    <dgm:pt modelId="{891CF3A9-1258-40CF-956B-42A666AFCAA1}" type="sibTrans" cxnId="{064F73DC-62F5-43F4-94C8-5E6C1C2C914B}">
      <dgm:prSet/>
      <dgm:spPr/>
      <dgm:t>
        <a:bodyPr/>
        <a:lstStyle/>
        <a:p>
          <a:endParaRPr lang="en-US"/>
        </a:p>
      </dgm:t>
    </dgm:pt>
    <dgm:pt modelId="{52671D84-C66C-4B4F-9800-3E5641121B7C}">
      <dgm:prSet/>
      <dgm:spPr/>
      <dgm:t>
        <a:bodyPr/>
        <a:lstStyle/>
        <a:p>
          <a:r>
            <a:rPr lang="en-US"/>
            <a:t>Function: It controls sleep as well as the rate and pattern of breathing </a:t>
          </a:r>
        </a:p>
      </dgm:t>
    </dgm:pt>
    <dgm:pt modelId="{38926E1F-6209-477D-87D1-5BB8649DBDB4}" type="parTrans" cxnId="{191C0F23-5160-4480-8CCA-B4203916B2B6}">
      <dgm:prSet/>
      <dgm:spPr/>
      <dgm:t>
        <a:bodyPr/>
        <a:lstStyle/>
        <a:p>
          <a:endParaRPr lang="en-US"/>
        </a:p>
      </dgm:t>
    </dgm:pt>
    <dgm:pt modelId="{13219C8D-393C-4542-AB55-466CA3919117}" type="sibTrans" cxnId="{191C0F23-5160-4480-8CCA-B4203916B2B6}">
      <dgm:prSet/>
      <dgm:spPr/>
      <dgm:t>
        <a:bodyPr/>
        <a:lstStyle/>
        <a:p>
          <a:endParaRPr lang="en-US"/>
        </a:p>
      </dgm:t>
    </dgm:pt>
    <dgm:pt modelId="{E4AF232A-93DA-46F6-B7C9-1732C5F3BD9B}" type="pres">
      <dgm:prSet presAssocID="{D68FDC35-8245-4251-8168-BED7DA83069C}" presName="linear" presStyleCnt="0">
        <dgm:presLayoutVars>
          <dgm:animLvl val="lvl"/>
          <dgm:resizeHandles val="exact"/>
        </dgm:presLayoutVars>
      </dgm:prSet>
      <dgm:spPr/>
    </dgm:pt>
    <dgm:pt modelId="{685C8D13-9121-4C15-BB2C-691425486A38}" type="pres">
      <dgm:prSet presAssocID="{0FA90A0F-AC19-4038-A2D1-80522DEAB5D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25E88F5-480C-4C4D-9575-D2212C023990}" type="pres">
      <dgm:prSet presAssocID="{52AF11BF-E42E-4F4B-827D-1C6482E66E33}" presName="spacer" presStyleCnt="0"/>
      <dgm:spPr/>
    </dgm:pt>
    <dgm:pt modelId="{554F8BCA-716D-4FEC-8901-A4609B9E4EE5}" type="pres">
      <dgm:prSet presAssocID="{412E1A80-9303-4CA6-B483-2A0A2709990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680F95E-4752-48E9-9D06-AB946BE641CE}" type="pres">
      <dgm:prSet presAssocID="{891CF3A9-1258-40CF-956B-42A666AFCAA1}" presName="spacer" presStyleCnt="0"/>
      <dgm:spPr/>
    </dgm:pt>
    <dgm:pt modelId="{A7F58E69-87DC-4761-9034-881DF9D733BF}" type="pres">
      <dgm:prSet presAssocID="{52671D84-C66C-4B4F-9800-3E5641121B7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91C0F23-5160-4480-8CCA-B4203916B2B6}" srcId="{D68FDC35-8245-4251-8168-BED7DA83069C}" destId="{52671D84-C66C-4B4F-9800-3E5641121B7C}" srcOrd="2" destOrd="0" parTransId="{38926E1F-6209-477D-87D1-5BB8649DBDB4}" sibTransId="{13219C8D-393C-4542-AB55-466CA3919117}"/>
    <dgm:cxn modelId="{C7116D2A-875A-4069-A0DF-ED39C2E3A94D}" type="presOf" srcId="{412E1A80-9303-4CA6-B483-2A0A2709990C}" destId="{554F8BCA-716D-4FEC-8901-A4609B9E4EE5}" srcOrd="0" destOrd="0" presId="urn:microsoft.com/office/officeart/2005/8/layout/vList2"/>
    <dgm:cxn modelId="{20882043-6A94-43BB-A0F6-14D7F86A9FB4}" type="presOf" srcId="{52671D84-C66C-4B4F-9800-3E5641121B7C}" destId="{A7F58E69-87DC-4761-9034-881DF9D733BF}" srcOrd="0" destOrd="0" presId="urn:microsoft.com/office/officeart/2005/8/layout/vList2"/>
    <dgm:cxn modelId="{FB46CABC-5521-4E86-ACF6-A4B03B196057}" type="presOf" srcId="{D68FDC35-8245-4251-8168-BED7DA83069C}" destId="{E4AF232A-93DA-46F6-B7C9-1732C5F3BD9B}" srcOrd="0" destOrd="0" presId="urn:microsoft.com/office/officeart/2005/8/layout/vList2"/>
    <dgm:cxn modelId="{DA72E0D2-352E-49E2-8148-544C3602370D}" srcId="{D68FDC35-8245-4251-8168-BED7DA83069C}" destId="{0FA90A0F-AC19-4038-A2D1-80522DEAB5D7}" srcOrd="0" destOrd="0" parTransId="{4022E368-B18B-4622-B834-47FE72F29036}" sibTransId="{52AF11BF-E42E-4F4B-827D-1C6482E66E33}"/>
    <dgm:cxn modelId="{064F73DC-62F5-43F4-94C8-5E6C1C2C914B}" srcId="{D68FDC35-8245-4251-8168-BED7DA83069C}" destId="{412E1A80-9303-4CA6-B483-2A0A2709990C}" srcOrd="1" destOrd="0" parTransId="{18084587-3D9C-4CED-BFD8-99D13B03AC27}" sibTransId="{891CF3A9-1258-40CF-956B-42A666AFCAA1}"/>
    <dgm:cxn modelId="{21D625E2-A239-4824-A3D2-49AC0CF394D9}" type="presOf" srcId="{0FA90A0F-AC19-4038-A2D1-80522DEAB5D7}" destId="{685C8D13-9121-4C15-BB2C-691425486A38}" srcOrd="0" destOrd="0" presId="urn:microsoft.com/office/officeart/2005/8/layout/vList2"/>
    <dgm:cxn modelId="{88463E8D-6A27-47E2-96A1-F88C30F2A25D}" type="presParOf" srcId="{E4AF232A-93DA-46F6-B7C9-1732C5F3BD9B}" destId="{685C8D13-9121-4C15-BB2C-691425486A38}" srcOrd="0" destOrd="0" presId="urn:microsoft.com/office/officeart/2005/8/layout/vList2"/>
    <dgm:cxn modelId="{07D37F5A-98A6-409E-AA00-4B5AD54D5F9C}" type="presParOf" srcId="{E4AF232A-93DA-46F6-B7C9-1732C5F3BD9B}" destId="{525E88F5-480C-4C4D-9575-D2212C023990}" srcOrd="1" destOrd="0" presId="urn:microsoft.com/office/officeart/2005/8/layout/vList2"/>
    <dgm:cxn modelId="{87367BB2-1672-4BC7-B35C-74230A549888}" type="presParOf" srcId="{E4AF232A-93DA-46F6-B7C9-1732C5F3BD9B}" destId="{554F8BCA-716D-4FEC-8901-A4609B9E4EE5}" srcOrd="2" destOrd="0" presId="urn:microsoft.com/office/officeart/2005/8/layout/vList2"/>
    <dgm:cxn modelId="{2A3C612C-4C38-4433-82E0-2C106B3A3498}" type="presParOf" srcId="{E4AF232A-93DA-46F6-B7C9-1732C5F3BD9B}" destId="{C680F95E-4752-48E9-9D06-AB946BE641CE}" srcOrd="3" destOrd="0" presId="urn:microsoft.com/office/officeart/2005/8/layout/vList2"/>
    <dgm:cxn modelId="{4B9E93D6-E808-4076-8305-3C04CF9547F8}" type="presParOf" srcId="{E4AF232A-93DA-46F6-B7C9-1732C5F3BD9B}" destId="{A7F58E69-87DC-4761-9034-881DF9D733B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369730D-E256-4178-AD9B-BC2C776A8F9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A48D676-C8FB-407D-B633-ECA440A05DBA}">
      <dgm:prSet/>
      <dgm:spPr/>
      <dgm:t>
        <a:bodyPr/>
        <a:lstStyle/>
        <a:p>
          <a:r>
            <a:rPr lang="en-US"/>
            <a:t>Position: It is the posterior part of the brain </a:t>
          </a:r>
        </a:p>
      </dgm:t>
    </dgm:pt>
    <dgm:pt modelId="{BBC1F9AB-9B91-448A-8814-D95959B3957A}" type="parTrans" cxnId="{EE202966-7541-4C29-887C-F240CE84117A}">
      <dgm:prSet/>
      <dgm:spPr/>
      <dgm:t>
        <a:bodyPr/>
        <a:lstStyle/>
        <a:p>
          <a:endParaRPr lang="en-US"/>
        </a:p>
      </dgm:t>
    </dgm:pt>
    <dgm:pt modelId="{84C58FC2-C4AB-4626-8ED1-8E4A34483D66}" type="sibTrans" cxnId="{EE202966-7541-4C29-887C-F240CE84117A}">
      <dgm:prSet/>
      <dgm:spPr/>
      <dgm:t>
        <a:bodyPr/>
        <a:lstStyle/>
        <a:p>
          <a:endParaRPr lang="en-US"/>
        </a:p>
      </dgm:t>
    </dgm:pt>
    <dgm:pt modelId="{85D1C8FD-CF5C-4B1C-9890-DE85C0DA50EE}">
      <dgm:prSet/>
      <dgm:spPr/>
      <dgm:t>
        <a:bodyPr/>
        <a:lstStyle/>
        <a:p>
          <a:r>
            <a:rPr lang="en-US" dirty="0"/>
            <a:t>Function: It controls automatic actions Breathing  ,Heart rate  Swallowing,  Blood Circulation</a:t>
          </a:r>
        </a:p>
      </dgm:t>
    </dgm:pt>
    <dgm:pt modelId="{0F54C7FD-D226-4E92-B032-2A8E91C2BCEC}" type="parTrans" cxnId="{424F21DF-EC99-4FB2-ABB9-AC655C905146}">
      <dgm:prSet/>
      <dgm:spPr/>
      <dgm:t>
        <a:bodyPr/>
        <a:lstStyle/>
        <a:p>
          <a:endParaRPr lang="en-US"/>
        </a:p>
      </dgm:t>
    </dgm:pt>
    <dgm:pt modelId="{054E1E83-19F4-4E38-AA83-5A6512C9847F}" type="sibTrans" cxnId="{424F21DF-EC99-4FB2-ABB9-AC655C905146}">
      <dgm:prSet/>
      <dgm:spPr/>
      <dgm:t>
        <a:bodyPr/>
        <a:lstStyle/>
        <a:p>
          <a:endParaRPr lang="en-US"/>
        </a:p>
      </dgm:t>
    </dgm:pt>
    <dgm:pt modelId="{FD228F65-D2AD-4857-AB89-DACC028EE64C}" type="pres">
      <dgm:prSet presAssocID="{7369730D-E256-4178-AD9B-BC2C776A8F9B}" presName="linear" presStyleCnt="0">
        <dgm:presLayoutVars>
          <dgm:animLvl val="lvl"/>
          <dgm:resizeHandles val="exact"/>
        </dgm:presLayoutVars>
      </dgm:prSet>
      <dgm:spPr/>
    </dgm:pt>
    <dgm:pt modelId="{71309D8A-D3F6-4632-80BF-2C16020A6408}" type="pres">
      <dgm:prSet presAssocID="{2A48D676-C8FB-407D-B633-ECA440A05DB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B3A9382-907B-4919-8616-E403587B1BA7}" type="pres">
      <dgm:prSet presAssocID="{84C58FC2-C4AB-4626-8ED1-8E4A34483D66}" presName="spacer" presStyleCnt="0"/>
      <dgm:spPr/>
    </dgm:pt>
    <dgm:pt modelId="{C37490CD-BA96-4957-89A7-CC3B6F4CCFDE}" type="pres">
      <dgm:prSet presAssocID="{85D1C8FD-CF5C-4B1C-9890-DE85C0DA50E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E202966-7541-4C29-887C-F240CE84117A}" srcId="{7369730D-E256-4178-AD9B-BC2C776A8F9B}" destId="{2A48D676-C8FB-407D-B633-ECA440A05DBA}" srcOrd="0" destOrd="0" parTransId="{BBC1F9AB-9B91-448A-8814-D95959B3957A}" sibTransId="{84C58FC2-C4AB-4626-8ED1-8E4A34483D66}"/>
    <dgm:cxn modelId="{07DDA86E-6421-4409-ACB2-0CF7C050689E}" type="presOf" srcId="{7369730D-E256-4178-AD9B-BC2C776A8F9B}" destId="{FD228F65-D2AD-4857-AB89-DACC028EE64C}" srcOrd="0" destOrd="0" presId="urn:microsoft.com/office/officeart/2005/8/layout/vList2"/>
    <dgm:cxn modelId="{6BE0B5B7-28DB-4557-9F51-4F19481B519B}" type="presOf" srcId="{85D1C8FD-CF5C-4B1C-9890-DE85C0DA50EE}" destId="{C37490CD-BA96-4957-89A7-CC3B6F4CCFDE}" srcOrd="0" destOrd="0" presId="urn:microsoft.com/office/officeart/2005/8/layout/vList2"/>
    <dgm:cxn modelId="{52F4A2DC-8398-432A-95C2-A26B7D9989E9}" type="presOf" srcId="{2A48D676-C8FB-407D-B633-ECA440A05DBA}" destId="{71309D8A-D3F6-4632-80BF-2C16020A6408}" srcOrd="0" destOrd="0" presId="urn:microsoft.com/office/officeart/2005/8/layout/vList2"/>
    <dgm:cxn modelId="{424F21DF-EC99-4FB2-ABB9-AC655C905146}" srcId="{7369730D-E256-4178-AD9B-BC2C776A8F9B}" destId="{85D1C8FD-CF5C-4B1C-9890-DE85C0DA50EE}" srcOrd="1" destOrd="0" parTransId="{0F54C7FD-D226-4E92-B032-2A8E91C2BCEC}" sibTransId="{054E1E83-19F4-4E38-AA83-5A6512C9847F}"/>
    <dgm:cxn modelId="{7854990D-9596-4F3B-986A-464CAA73D198}" type="presParOf" srcId="{FD228F65-D2AD-4857-AB89-DACC028EE64C}" destId="{71309D8A-D3F6-4632-80BF-2C16020A6408}" srcOrd="0" destOrd="0" presId="urn:microsoft.com/office/officeart/2005/8/layout/vList2"/>
    <dgm:cxn modelId="{37D538B8-A61B-4711-9CDE-8FDB2B8F40D7}" type="presParOf" srcId="{FD228F65-D2AD-4857-AB89-DACC028EE64C}" destId="{9B3A9382-907B-4919-8616-E403587B1BA7}" srcOrd="1" destOrd="0" presId="urn:microsoft.com/office/officeart/2005/8/layout/vList2"/>
    <dgm:cxn modelId="{419D6FCE-0069-47F0-A224-8F8072381C4D}" type="presParOf" srcId="{FD228F65-D2AD-4857-AB89-DACC028EE64C}" destId="{C37490CD-BA96-4957-89A7-CC3B6F4CCFD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34936C-30B5-4A02-B4DB-07925B483FC8}">
      <dsp:nvSpPr>
        <dsp:cNvPr id="0" name=""/>
        <dsp:cNvSpPr/>
      </dsp:nvSpPr>
      <dsp:spPr>
        <a:xfrm>
          <a:off x="109363" y="1609087"/>
          <a:ext cx="833364" cy="83336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3CCEA1-E782-40F5-AF82-45141F82A1B2}">
      <dsp:nvSpPr>
        <dsp:cNvPr id="0" name=""/>
        <dsp:cNvSpPr/>
      </dsp:nvSpPr>
      <dsp:spPr>
        <a:xfrm>
          <a:off x="284370" y="1784094"/>
          <a:ext cx="483351" cy="4833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4A3F60-8293-43FD-ABE2-CE7EA0CB3594}">
      <dsp:nvSpPr>
        <dsp:cNvPr id="0" name=""/>
        <dsp:cNvSpPr/>
      </dsp:nvSpPr>
      <dsp:spPr>
        <a:xfrm>
          <a:off x="1121306" y="1609087"/>
          <a:ext cx="1964358" cy="83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It has 3 parts </a:t>
          </a:r>
        </a:p>
      </dsp:txBody>
      <dsp:txXfrm>
        <a:off x="1121306" y="1609087"/>
        <a:ext cx="1964358" cy="833364"/>
      </dsp:txXfrm>
    </dsp:sp>
    <dsp:sp modelId="{E3090741-AF07-4FFA-9A5C-7016577A74D7}">
      <dsp:nvSpPr>
        <dsp:cNvPr id="0" name=""/>
        <dsp:cNvSpPr/>
      </dsp:nvSpPr>
      <dsp:spPr>
        <a:xfrm>
          <a:off x="3427939" y="1609087"/>
          <a:ext cx="833364" cy="83336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E158FA-1682-4F80-B8CB-4943A09A9D33}">
      <dsp:nvSpPr>
        <dsp:cNvPr id="0" name=""/>
        <dsp:cNvSpPr/>
      </dsp:nvSpPr>
      <dsp:spPr>
        <a:xfrm>
          <a:off x="3602945" y="1784094"/>
          <a:ext cx="483351" cy="4833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00C832-761D-4BAA-A27B-2E40F505979A}">
      <dsp:nvSpPr>
        <dsp:cNvPr id="0" name=""/>
        <dsp:cNvSpPr/>
      </dsp:nvSpPr>
      <dsp:spPr>
        <a:xfrm>
          <a:off x="4439881" y="1609087"/>
          <a:ext cx="1964358" cy="83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1. Cerebrum </a:t>
          </a:r>
        </a:p>
      </dsp:txBody>
      <dsp:txXfrm>
        <a:off x="4439881" y="1609087"/>
        <a:ext cx="1964358" cy="833364"/>
      </dsp:txXfrm>
    </dsp:sp>
    <dsp:sp modelId="{E46D3339-C6BD-4591-90F6-13146B2C22FD}">
      <dsp:nvSpPr>
        <dsp:cNvPr id="0" name=""/>
        <dsp:cNvSpPr/>
      </dsp:nvSpPr>
      <dsp:spPr>
        <a:xfrm>
          <a:off x="109363" y="3442974"/>
          <a:ext cx="833364" cy="83336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58D04B-80C1-4725-9F9D-4B636DA27BC1}">
      <dsp:nvSpPr>
        <dsp:cNvPr id="0" name=""/>
        <dsp:cNvSpPr/>
      </dsp:nvSpPr>
      <dsp:spPr>
        <a:xfrm>
          <a:off x="284370" y="3617980"/>
          <a:ext cx="483351" cy="4833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E4C299-96B8-4A46-AFBA-188EFBE3B8B5}">
      <dsp:nvSpPr>
        <dsp:cNvPr id="0" name=""/>
        <dsp:cNvSpPr/>
      </dsp:nvSpPr>
      <dsp:spPr>
        <a:xfrm>
          <a:off x="1121306" y="3442974"/>
          <a:ext cx="1964358" cy="83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2. Thalamus </a:t>
          </a:r>
        </a:p>
      </dsp:txBody>
      <dsp:txXfrm>
        <a:off x="1121306" y="3442974"/>
        <a:ext cx="1964358" cy="833364"/>
      </dsp:txXfrm>
    </dsp:sp>
    <dsp:sp modelId="{5EAC97E8-29B6-41DA-9859-F8BEE76D7A73}">
      <dsp:nvSpPr>
        <dsp:cNvPr id="0" name=""/>
        <dsp:cNvSpPr/>
      </dsp:nvSpPr>
      <dsp:spPr>
        <a:xfrm>
          <a:off x="3427939" y="3442974"/>
          <a:ext cx="833364" cy="83336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9F3784-1B88-439C-84D5-FBE91D8188B5}">
      <dsp:nvSpPr>
        <dsp:cNvPr id="0" name=""/>
        <dsp:cNvSpPr/>
      </dsp:nvSpPr>
      <dsp:spPr>
        <a:xfrm>
          <a:off x="3602945" y="3617980"/>
          <a:ext cx="483351" cy="4833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5554CB-D4B9-40BC-84B6-A07A471E26F4}">
      <dsp:nvSpPr>
        <dsp:cNvPr id="0" name=""/>
        <dsp:cNvSpPr/>
      </dsp:nvSpPr>
      <dsp:spPr>
        <a:xfrm>
          <a:off x="4439881" y="3442974"/>
          <a:ext cx="1964358" cy="83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3. Limbic System</a:t>
          </a:r>
        </a:p>
      </dsp:txBody>
      <dsp:txXfrm>
        <a:off x="4439881" y="3442974"/>
        <a:ext cx="1964358" cy="8333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BBBCA7-4AB7-4EDA-AFD3-B7A82B1BCBA1}">
      <dsp:nvSpPr>
        <dsp:cNvPr id="0" name=""/>
        <dsp:cNvSpPr/>
      </dsp:nvSpPr>
      <dsp:spPr>
        <a:xfrm>
          <a:off x="0" y="956381"/>
          <a:ext cx="6513603" cy="17656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D396C2-DE7B-4B43-B8A1-DB3663B387A8}">
      <dsp:nvSpPr>
        <dsp:cNvPr id="0" name=""/>
        <dsp:cNvSpPr/>
      </dsp:nvSpPr>
      <dsp:spPr>
        <a:xfrm>
          <a:off x="534102" y="1353647"/>
          <a:ext cx="971095" cy="9710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209515-E99C-4B6B-836A-42EC45DD0A89}">
      <dsp:nvSpPr>
        <dsp:cNvPr id="0" name=""/>
        <dsp:cNvSpPr/>
      </dsp:nvSpPr>
      <dsp:spPr>
        <a:xfrm>
          <a:off x="2039300" y="956381"/>
          <a:ext cx="4474303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Position: It is located above the brain stem and between the cerebral cortex and mid-brain </a:t>
          </a:r>
        </a:p>
      </dsp:txBody>
      <dsp:txXfrm>
        <a:off x="2039300" y="956381"/>
        <a:ext cx="4474303" cy="1765627"/>
      </dsp:txXfrm>
    </dsp:sp>
    <dsp:sp modelId="{459796A2-BBE8-44E0-826E-C45AD6936026}">
      <dsp:nvSpPr>
        <dsp:cNvPr id="0" name=""/>
        <dsp:cNvSpPr/>
      </dsp:nvSpPr>
      <dsp:spPr>
        <a:xfrm>
          <a:off x="0" y="3163416"/>
          <a:ext cx="6513603" cy="17656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B5B54F-D850-438A-B0EF-3ACD75A12720}">
      <dsp:nvSpPr>
        <dsp:cNvPr id="0" name=""/>
        <dsp:cNvSpPr/>
      </dsp:nvSpPr>
      <dsp:spPr>
        <a:xfrm>
          <a:off x="534102" y="3560682"/>
          <a:ext cx="971095" cy="9710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82949E-8243-4110-B5BF-BB4B84321B1B}">
      <dsp:nvSpPr>
        <dsp:cNvPr id="0" name=""/>
        <dsp:cNvSpPr/>
      </dsp:nvSpPr>
      <dsp:spPr>
        <a:xfrm>
          <a:off x="2039300" y="3163416"/>
          <a:ext cx="4474303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Function: It carries sensory information from the body to Cerebrum and The Limbic System</a:t>
          </a:r>
        </a:p>
      </dsp:txBody>
      <dsp:txXfrm>
        <a:off x="2039300" y="3163416"/>
        <a:ext cx="4474303" cy="17656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C7EEEB-ED27-4C44-9D5A-E7CD2729F3AC}">
      <dsp:nvSpPr>
        <dsp:cNvPr id="0" name=""/>
        <dsp:cNvSpPr/>
      </dsp:nvSpPr>
      <dsp:spPr>
        <a:xfrm>
          <a:off x="0" y="956381"/>
          <a:ext cx="6513603" cy="17656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545093-5356-44ED-BE61-28A8778919A5}">
      <dsp:nvSpPr>
        <dsp:cNvPr id="0" name=""/>
        <dsp:cNvSpPr/>
      </dsp:nvSpPr>
      <dsp:spPr>
        <a:xfrm>
          <a:off x="534102" y="1353647"/>
          <a:ext cx="971095" cy="9710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751C10-64F4-48D4-B446-31BB69336901}">
      <dsp:nvSpPr>
        <dsp:cNvPr id="0" name=""/>
        <dsp:cNvSpPr/>
      </dsp:nvSpPr>
      <dsp:spPr>
        <a:xfrm>
          <a:off x="2039300" y="956381"/>
          <a:ext cx="4474303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HYPOTHALAMUS-</a:t>
          </a:r>
          <a:r>
            <a:rPr lang="en-US" sz="2000" kern="1200"/>
            <a:t> Position: It lies under the thalamus  Function: It connects the nervous system with the endocrine system via pituitary gland </a:t>
          </a:r>
        </a:p>
      </dsp:txBody>
      <dsp:txXfrm>
        <a:off x="2039300" y="956381"/>
        <a:ext cx="4474303" cy="1765627"/>
      </dsp:txXfrm>
    </dsp:sp>
    <dsp:sp modelId="{504E5090-22E9-4814-9822-E04B75D2CFA7}">
      <dsp:nvSpPr>
        <dsp:cNvPr id="0" name=""/>
        <dsp:cNvSpPr/>
      </dsp:nvSpPr>
      <dsp:spPr>
        <a:xfrm>
          <a:off x="0" y="3163416"/>
          <a:ext cx="6513603" cy="17656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A9389A-2752-4549-82DD-6FB986F7DA5D}">
      <dsp:nvSpPr>
        <dsp:cNvPr id="0" name=""/>
        <dsp:cNvSpPr/>
      </dsp:nvSpPr>
      <dsp:spPr>
        <a:xfrm>
          <a:off x="534102" y="3560682"/>
          <a:ext cx="971095" cy="9710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0AD1FB-0341-4E1A-8503-1AAAA2E884F9}">
      <dsp:nvSpPr>
        <dsp:cNvPr id="0" name=""/>
        <dsp:cNvSpPr/>
      </dsp:nvSpPr>
      <dsp:spPr>
        <a:xfrm>
          <a:off x="2039300" y="3163416"/>
          <a:ext cx="4474303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PITUITARY Gland Structure: It is pea-shaped structure  Function: It is very  important in Growth and reproduction </a:t>
          </a:r>
        </a:p>
      </dsp:txBody>
      <dsp:txXfrm>
        <a:off x="2039300" y="3163416"/>
        <a:ext cx="4474303" cy="17656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1EC776-94E6-4F3F-B08F-797AA8087E35}">
      <dsp:nvSpPr>
        <dsp:cNvPr id="0" name=""/>
        <dsp:cNvSpPr/>
      </dsp:nvSpPr>
      <dsp:spPr>
        <a:xfrm>
          <a:off x="0" y="956381"/>
          <a:ext cx="6513603" cy="17656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54F870-D1C7-4004-96F3-A1987314F93B}">
      <dsp:nvSpPr>
        <dsp:cNvPr id="0" name=""/>
        <dsp:cNvSpPr/>
      </dsp:nvSpPr>
      <dsp:spPr>
        <a:xfrm>
          <a:off x="534102" y="1353647"/>
          <a:ext cx="971095" cy="9710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BE1004-CCB7-4A19-AE1C-65B02AFEE310}">
      <dsp:nvSpPr>
        <dsp:cNvPr id="0" name=""/>
        <dsp:cNvSpPr/>
      </dsp:nvSpPr>
      <dsp:spPr>
        <a:xfrm>
          <a:off x="2039300" y="956381"/>
          <a:ext cx="4474303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Structure: It is arc shaped structure between thalamus and cerebrum </a:t>
          </a:r>
        </a:p>
      </dsp:txBody>
      <dsp:txXfrm>
        <a:off x="2039300" y="956381"/>
        <a:ext cx="4474303" cy="1765627"/>
      </dsp:txXfrm>
    </dsp:sp>
    <dsp:sp modelId="{61EB6D2B-DAD0-4826-A308-C4CDC2B75341}">
      <dsp:nvSpPr>
        <dsp:cNvPr id="0" name=""/>
        <dsp:cNvSpPr/>
      </dsp:nvSpPr>
      <dsp:spPr>
        <a:xfrm>
          <a:off x="0" y="3163416"/>
          <a:ext cx="6513603" cy="17656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64723-84AE-47D7-AE4B-D106DC24DE93}">
      <dsp:nvSpPr>
        <dsp:cNvPr id="0" name=""/>
        <dsp:cNvSpPr/>
      </dsp:nvSpPr>
      <dsp:spPr>
        <a:xfrm>
          <a:off x="534102" y="3560682"/>
          <a:ext cx="971095" cy="9710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EE8703-7137-4CB5-A2E5-A2CD63A6AA85}">
      <dsp:nvSpPr>
        <dsp:cNvPr id="0" name=""/>
        <dsp:cNvSpPr/>
      </dsp:nvSpPr>
      <dsp:spPr>
        <a:xfrm>
          <a:off x="2039300" y="3163416"/>
          <a:ext cx="4474303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Function: It controls responses like Hunger  Fear  Thirst  Anger   Sexual responses</a:t>
          </a:r>
        </a:p>
      </dsp:txBody>
      <dsp:txXfrm>
        <a:off x="2039300" y="3163416"/>
        <a:ext cx="4474303" cy="176562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AE6005-3F6F-4DD7-ACC5-D29299A38524}">
      <dsp:nvSpPr>
        <dsp:cNvPr id="0" name=""/>
        <dsp:cNvSpPr/>
      </dsp:nvSpPr>
      <dsp:spPr>
        <a:xfrm>
          <a:off x="1124440" y="12702"/>
          <a:ext cx="1457412" cy="1457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5449AC-AC52-4C86-8474-CBA47EFEEE72}">
      <dsp:nvSpPr>
        <dsp:cNvPr id="0" name=""/>
        <dsp:cNvSpPr/>
      </dsp:nvSpPr>
      <dsp:spPr>
        <a:xfrm>
          <a:off x="1435036" y="323298"/>
          <a:ext cx="836220" cy="8362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AA4213-7700-4BE0-8349-16C1C18813F5}">
      <dsp:nvSpPr>
        <dsp:cNvPr id="0" name=""/>
        <dsp:cNvSpPr/>
      </dsp:nvSpPr>
      <dsp:spPr>
        <a:xfrm>
          <a:off x="658546" y="1924062"/>
          <a:ext cx="23892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It helps In movement </a:t>
          </a:r>
        </a:p>
      </dsp:txBody>
      <dsp:txXfrm>
        <a:off x="658546" y="1924062"/>
        <a:ext cx="2389200" cy="720000"/>
      </dsp:txXfrm>
    </dsp:sp>
    <dsp:sp modelId="{D66351C3-F1E3-47F9-8DC2-5533116574D3}">
      <dsp:nvSpPr>
        <dsp:cNvPr id="0" name=""/>
        <dsp:cNvSpPr/>
      </dsp:nvSpPr>
      <dsp:spPr>
        <a:xfrm>
          <a:off x="3931751" y="12702"/>
          <a:ext cx="1457412" cy="1457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7974D8-5584-49A9-87B5-0E5186AE79D6}">
      <dsp:nvSpPr>
        <dsp:cNvPr id="0" name=""/>
        <dsp:cNvSpPr/>
      </dsp:nvSpPr>
      <dsp:spPr>
        <a:xfrm>
          <a:off x="4242347" y="323298"/>
          <a:ext cx="836220" cy="8362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B1D60B-17E5-4618-BD19-A51085F96D0D}">
      <dsp:nvSpPr>
        <dsp:cNvPr id="0" name=""/>
        <dsp:cNvSpPr/>
      </dsp:nvSpPr>
      <dsp:spPr>
        <a:xfrm>
          <a:off x="3465857" y="1924062"/>
          <a:ext cx="23892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It controls speech  </a:t>
          </a:r>
        </a:p>
      </dsp:txBody>
      <dsp:txXfrm>
        <a:off x="3465857" y="1924062"/>
        <a:ext cx="2389200" cy="720000"/>
      </dsp:txXfrm>
    </dsp:sp>
    <dsp:sp modelId="{25815E29-944C-48A2-A5A4-63D80FC6C3B2}">
      <dsp:nvSpPr>
        <dsp:cNvPr id="0" name=""/>
        <dsp:cNvSpPr/>
      </dsp:nvSpPr>
      <dsp:spPr>
        <a:xfrm>
          <a:off x="1124440" y="3241363"/>
          <a:ext cx="1457412" cy="1457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5BEA5-51BE-4B3F-8A02-5CC96EE71E24}">
      <dsp:nvSpPr>
        <dsp:cNvPr id="0" name=""/>
        <dsp:cNvSpPr/>
      </dsp:nvSpPr>
      <dsp:spPr>
        <a:xfrm>
          <a:off x="1435036" y="3551959"/>
          <a:ext cx="836220" cy="8362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380E6E-3A3A-452F-AA41-A849C83F7242}">
      <dsp:nvSpPr>
        <dsp:cNvPr id="0" name=""/>
        <dsp:cNvSpPr/>
      </dsp:nvSpPr>
      <dsp:spPr>
        <a:xfrm>
          <a:off x="658546" y="5152723"/>
          <a:ext cx="23892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It is responsible for sensory processing </a:t>
          </a:r>
        </a:p>
      </dsp:txBody>
      <dsp:txXfrm>
        <a:off x="658546" y="5152723"/>
        <a:ext cx="2389200" cy="720000"/>
      </dsp:txXfrm>
    </dsp:sp>
    <dsp:sp modelId="{57D91EAA-D5DF-4741-94A4-100B93210418}">
      <dsp:nvSpPr>
        <dsp:cNvPr id="0" name=""/>
        <dsp:cNvSpPr/>
      </dsp:nvSpPr>
      <dsp:spPr>
        <a:xfrm>
          <a:off x="3931751" y="3241363"/>
          <a:ext cx="1457412" cy="1457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70689F-55AF-47AA-91BC-4D780C683A57}">
      <dsp:nvSpPr>
        <dsp:cNvPr id="0" name=""/>
        <dsp:cNvSpPr/>
      </dsp:nvSpPr>
      <dsp:spPr>
        <a:xfrm>
          <a:off x="4242347" y="3551959"/>
          <a:ext cx="836220" cy="8362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AEFD6F-8C85-4A2A-BFAC-0BC7DCEDBAFC}">
      <dsp:nvSpPr>
        <dsp:cNvPr id="0" name=""/>
        <dsp:cNvSpPr/>
      </dsp:nvSpPr>
      <dsp:spPr>
        <a:xfrm>
          <a:off x="3465857" y="5152723"/>
          <a:ext cx="23892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It determines the intelligence of the being</a:t>
          </a:r>
        </a:p>
      </dsp:txBody>
      <dsp:txXfrm>
        <a:off x="3465857" y="5152723"/>
        <a:ext cx="23892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DFE125-ACEE-4A12-9398-A7F0D606218E}">
      <dsp:nvSpPr>
        <dsp:cNvPr id="0" name=""/>
        <dsp:cNvSpPr/>
      </dsp:nvSpPr>
      <dsp:spPr>
        <a:xfrm>
          <a:off x="596036" y="1390212"/>
          <a:ext cx="1818562" cy="1818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338F43-C1C0-4889-9898-A08967FEB1F9}">
      <dsp:nvSpPr>
        <dsp:cNvPr id="0" name=""/>
        <dsp:cNvSpPr/>
      </dsp:nvSpPr>
      <dsp:spPr>
        <a:xfrm>
          <a:off x="983598" y="1777775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A5E1FB-0AD3-463B-A880-23A487124504}">
      <dsp:nvSpPr>
        <dsp:cNvPr id="0" name=""/>
        <dsp:cNvSpPr/>
      </dsp:nvSpPr>
      <dsp:spPr>
        <a:xfrm>
          <a:off x="14692" y="3775213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Position: It is located below the cerebral cortex and above the hind brain </a:t>
          </a:r>
        </a:p>
      </dsp:txBody>
      <dsp:txXfrm>
        <a:off x="14692" y="3775213"/>
        <a:ext cx="2981250" cy="720000"/>
      </dsp:txXfrm>
    </dsp:sp>
    <dsp:sp modelId="{8C4F4976-86F7-41E3-9150-5F467D87E4F7}">
      <dsp:nvSpPr>
        <dsp:cNvPr id="0" name=""/>
        <dsp:cNvSpPr/>
      </dsp:nvSpPr>
      <dsp:spPr>
        <a:xfrm>
          <a:off x="4099005" y="1390212"/>
          <a:ext cx="1818562" cy="1818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D61604-DF27-4B46-9EFD-06ADFBB93B68}">
      <dsp:nvSpPr>
        <dsp:cNvPr id="0" name=""/>
        <dsp:cNvSpPr/>
      </dsp:nvSpPr>
      <dsp:spPr>
        <a:xfrm>
          <a:off x="4486567" y="1777775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D92F7C-25A6-4AB0-9BF9-E286E85F8D84}">
      <dsp:nvSpPr>
        <dsp:cNvPr id="0" name=""/>
        <dsp:cNvSpPr/>
      </dsp:nvSpPr>
      <dsp:spPr>
        <a:xfrm>
          <a:off x="3517661" y="3775213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Function: It controls reflex movements of the body and hearing reflexes</a:t>
          </a:r>
        </a:p>
      </dsp:txBody>
      <dsp:txXfrm>
        <a:off x="3517661" y="3775213"/>
        <a:ext cx="29812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5C8D13-9121-4C15-BB2C-691425486A38}">
      <dsp:nvSpPr>
        <dsp:cNvPr id="0" name=""/>
        <dsp:cNvSpPr/>
      </dsp:nvSpPr>
      <dsp:spPr>
        <a:xfrm>
          <a:off x="0" y="881277"/>
          <a:ext cx="6513603" cy="13109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Meaning: Pons mean “Bridge” </a:t>
          </a:r>
        </a:p>
      </dsp:txBody>
      <dsp:txXfrm>
        <a:off x="63994" y="945271"/>
        <a:ext cx="6385615" cy="1182942"/>
      </dsp:txXfrm>
    </dsp:sp>
    <dsp:sp modelId="{554F8BCA-716D-4FEC-8901-A4609B9E4EE5}">
      <dsp:nvSpPr>
        <dsp:cNvPr id="0" name=""/>
        <dsp:cNvSpPr/>
      </dsp:nvSpPr>
      <dsp:spPr>
        <a:xfrm>
          <a:off x="0" y="2287247"/>
          <a:ext cx="6513603" cy="131093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Position: It is located above medulla </a:t>
          </a:r>
        </a:p>
      </dsp:txBody>
      <dsp:txXfrm>
        <a:off x="63994" y="2351241"/>
        <a:ext cx="6385615" cy="1182942"/>
      </dsp:txXfrm>
    </dsp:sp>
    <dsp:sp modelId="{A7F58E69-87DC-4761-9034-881DF9D733BF}">
      <dsp:nvSpPr>
        <dsp:cNvPr id="0" name=""/>
        <dsp:cNvSpPr/>
      </dsp:nvSpPr>
      <dsp:spPr>
        <a:xfrm>
          <a:off x="0" y="3693218"/>
          <a:ext cx="6513603" cy="131093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Function: It controls sleep as well as the rate and pattern of breathing </a:t>
          </a:r>
        </a:p>
      </dsp:txBody>
      <dsp:txXfrm>
        <a:off x="63994" y="3757212"/>
        <a:ext cx="6385615" cy="118294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309D8A-D3F6-4632-80BF-2C16020A6408}">
      <dsp:nvSpPr>
        <dsp:cNvPr id="0" name=""/>
        <dsp:cNvSpPr/>
      </dsp:nvSpPr>
      <dsp:spPr>
        <a:xfrm>
          <a:off x="0" y="50787"/>
          <a:ext cx="6513603" cy="28343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Position: It is the posterior part of the brain </a:t>
          </a:r>
        </a:p>
      </dsp:txBody>
      <dsp:txXfrm>
        <a:off x="138360" y="189147"/>
        <a:ext cx="6236883" cy="2557605"/>
      </dsp:txXfrm>
    </dsp:sp>
    <dsp:sp modelId="{C37490CD-BA96-4957-89A7-CC3B6F4CCFDE}">
      <dsp:nvSpPr>
        <dsp:cNvPr id="0" name=""/>
        <dsp:cNvSpPr/>
      </dsp:nvSpPr>
      <dsp:spPr>
        <a:xfrm>
          <a:off x="0" y="3000313"/>
          <a:ext cx="6513603" cy="283432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Function: It controls automatic actions Breathing  ,Heart rate  Swallowing,  Blood Circulation</a:t>
          </a:r>
        </a:p>
      </dsp:txBody>
      <dsp:txXfrm>
        <a:off x="138360" y="3138673"/>
        <a:ext cx="6236883" cy="25576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C03834-C2CC-4F9D-A775-3372BBC08635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280728-D8D3-444B-894D-C2FFB389A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5603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D7025D7-9A64-4FE3-872D-838723075FA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6CC748D-5DE6-4635-8B66-166F632C6812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26626" name="Rectangle 2">
            <a:extLst>
              <a:ext uri="{FF2B5EF4-FFF2-40B4-BE49-F238E27FC236}">
                <a16:creationId xmlns:a16="http://schemas.microsoft.com/office/drawing/2014/main" id="{B4CD0B49-EB52-4276-A79A-FE92C39ED5C6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ABD0EF25-D3EA-45EC-8B94-10BBD46B4E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75D2C-6027-41F2-B3A0-5658334564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468889-B577-43B4-94ED-891266AF72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E33FBA-C7D1-4A84-911E-893CBBD5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C072-1129-4082-AACA-4F8FDC963E8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1D70DA-70F6-4E95-B3E5-DB565056B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9FD590-A494-47D3-851D-F3F3DCBA3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02E3F-C72B-456F-9380-8AD8A0E5C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264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17512-E88B-4F09-9BBE-69D2289CF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1FFCE-CE5B-4B85-BC43-4A40605891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1BF0D6-8441-4560-8050-69989C99FA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C072-1129-4082-AACA-4F8FDC963E8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3CF540-AB69-41FC-A4CC-DB9DD5F30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2A4CA-FC01-4E7E-ABF8-C4CDA655B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02E3F-C72B-456F-9380-8AD8A0E5C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6277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5BD3D-FFA6-4F1E-8C41-EC2E9F25B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515D1D-72B5-4C12-9CB1-D6E31A2B6A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C9717-8888-4DA2-BFE2-D35A57EE0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C072-1129-4082-AACA-4F8FDC963E8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0E0B42-6B2C-489A-A7EA-6FED9182C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22A64B-B10F-4C6A-BBD4-A779E64C0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02E3F-C72B-456F-9380-8AD8A0E5C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914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90F5C-406C-475E-AC98-98A664666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9EDF9-93BC-4AFB-BFF9-B3ECD1E0A2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0FA1D9-7C7C-4470-8EB9-A5DA401EED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9BB981-CF34-4BAC-A325-DEC2F9BD5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C072-1129-4082-AACA-4F8FDC963E8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7E8C68-9047-4A4D-BCCF-BB5A62B05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E9884C-60BF-4AC8-A569-B496F9E59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02E3F-C72B-456F-9380-8AD8A0E5C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547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132AC-DFE5-4C54-BE3B-C5B29DF63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C0161D-7FF0-461D-B504-9CBF4C27AE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949B12-D475-46D9-A618-71FD52239D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5AC551-E989-4968-AC46-F89FC11449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AE3916-C305-4B51-B915-F37823C4D7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4A892A-F897-4FB6-BB64-1D032C52B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C072-1129-4082-AACA-4F8FDC963E8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D0AA09-8DB6-4CB2-977B-8C1062109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281D95-6E6D-4318-ACE0-2F34D755C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02E3F-C72B-456F-9380-8AD8A0E5C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721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2D5FE-A14A-44FB-9EB3-8DD11AC2C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220940-C524-47FE-B0EC-CCF6486F3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C072-1129-4082-AACA-4F8FDC963E8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0557A0-989D-4B65-9EBF-C74DA9949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C2DD12-850D-4964-82FD-896E42294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02E3F-C72B-456F-9380-8AD8A0E5C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531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2BBBE0-F03D-41E7-812E-0119A1D0E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C072-1129-4082-AACA-4F8FDC963E8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C29830-7C0C-41D2-A8F8-4A3C16937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766669-E549-45DE-AD34-57006B890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02E3F-C72B-456F-9380-8AD8A0E5C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257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A6B4C-5D9C-49F5-AB95-87E1124AA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062E7-9E3A-4CD2-9DAF-4B4C6D3C33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E1181E-32E5-42EE-9D9D-99A9745B78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BFF9EB-B48B-4984-898E-F7DDB98991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C072-1129-4082-AACA-4F8FDC963E8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06CFE5-3BEA-4320-B3A3-E542CA6DC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07E92F-8332-4A39-8566-DB526B1D6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02E3F-C72B-456F-9380-8AD8A0E5C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614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BD240-C6D5-43BC-991B-5430A7F85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D818C2-9A4C-4351-8FC1-683E1EC234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4F02F2-7BD3-4DD4-A8BB-D36F373155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713B6E-4336-475F-8321-A7975AF9F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C072-1129-4082-AACA-4F8FDC963E8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5B214F-4CFB-474B-8623-82A0A5FD5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E09077-C02F-4466-88A8-E6BC8FC70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02E3F-C72B-456F-9380-8AD8A0E5C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645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FD8F6-AFD8-4261-96AA-4AB4D87D3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C56411-F089-4F87-9CA7-FC7CC43565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C937D2-5F5E-4F0C-92A3-075D4732B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C072-1129-4082-AACA-4F8FDC963E8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B77C7A-24DC-4DF9-87E3-E3E35D5CE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8E0BD-EC83-4597-B2E5-319177B7B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02E3F-C72B-456F-9380-8AD8A0E5C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06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E41230-2662-45C8-9F22-D5FFF7D2E8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616E5-6F90-40E5-8BDD-3303434443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87E962-B08B-4CBA-A0E2-252FD0553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3C072-1129-4082-AACA-4F8FDC963E8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B28FC2-1F83-4FD7-BFEA-9D74732C9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E09F3-8151-40CD-8188-F1AF4B258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02E3F-C72B-456F-9380-8AD8A0E5C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1710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EF7F1-151A-4F25-812E-2AF2C8B5C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6684" y="301625"/>
            <a:ext cx="9751483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22BC6-24F5-4440-B50A-B76F9D99CF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26684" y="1827213"/>
            <a:ext cx="4773083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14D0A3-0970-4D08-BD8B-557B847F2A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02967" y="1827213"/>
            <a:ext cx="47752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31059A-EFE5-4D4D-985B-681163B651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F8ABEE-7B7C-4D57-A78A-AA6F26EC0E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99249D-F6D7-49A3-AAC1-2F4AB5C68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161895C6-5F35-4FBD-8855-4043A7BA5FA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38948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6E084D-AA76-4DEB-A574-19F139A49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835B4E-7153-46F7-80CE-26FEC9BE52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2BCBE9-B911-4846-81BD-621BEC1670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93C072-1129-4082-AACA-4F8FDC963E8A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A45AFE-2AB4-4EE7-9B1F-9EDB18EBAF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96A80A-4F44-401B-A7AB-122DE3729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602E3F-C72B-456F-9380-8AD8A0E5C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068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hyperlink" Target="http://kidshealth.org/kid/body/brain_noSW.html" TargetMode="Externa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hyspharm.fmd.uwo.ca/undergrad/sensesweb/L12Memory/L12Memory.swf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hyperlink" Target="http://kidshealth.org/kid/body/brain_noSW.html" TargetMode="Externa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27D02A-F2E5-4E28-A63F-E5C6125BC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The Human Brain 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6898839-B241-4946-AD8A-F8ECFA0C15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Brain is organ of soft nervous tissue contained in the skull of vertebrates, functioning as the coordinating </a:t>
            </a:r>
            <a:r>
              <a:rPr lang="en-US" sz="2400" dirty="0" err="1">
                <a:solidFill>
                  <a:srgbClr val="000000"/>
                </a:solidFill>
              </a:rPr>
              <a:t>centre</a:t>
            </a:r>
            <a:r>
              <a:rPr lang="en-US" sz="2400" dirty="0">
                <a:solidFill>
                  <a:srgbClr val="000000"/>
                </a:solidFill>
              </a:rPr>
              <a:t> of the body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258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BC89E91E-9F26-4A1C-B7C0-EBD6AB7838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anose="030F0702030302020204" pitchFamily="66" charset="0"/>
              </a:rPr>
              <a:t>The Brain</a:t>
            </a:r>
          </a:p>
        </p:txBody>
      </p:sp>
      <p:pic>
        <p:nvPicPr>
          <p:cNvPr id="11267" name="Picture 3" descr="A brain scan image.">
            <a:extLst>
              <a:ext uri="{FF2B5EF4-FFF2-40B4-BE49-F238E27FC236}">
                <a16:creationId xmlns:a16="http://schemas.microsoft.com/office/drawing/2014/main" id="{4F0CC13B-105E-4082-AE96-531F80E7E2B5}"/>
              </a:ext>
            </a:extLst>
          </p:cNvPr>
          <p:cNvPicPr>
            <a:picLocks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19289" y="1557339"/>
            <a:ext cx="4105275" cy="41052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268" name="Rectangle 4">
            <a:extLst>
              <a:ext uri="{FF2B5EF4-FFF2-40B4-BE49-F238E27FC236}">
                <a16:creationId xmlns:a16="http://schemas.microsoft.com/office/drawing/2014/main" id="{6C47919C-B3BD-4C80-9339-EB7CE8F02A40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024563" y="1600201"/>
            <a:ext cx="4392612" cy="4525963"/>
          </a:xfrm>
        </p:spPr>
        <p:txBody>
          <a:bodyPr/>
          <a:lstStyle/>
          <a:p>
            <a:r>
              <a:rPr lang="en-GB" altLang="en-US" sz="2500">
                <a:latin typeface="Comic Sans MS" panose="030F0702030302020204" pitchFamily="66" charset="0"/>
              </a:rPr>
              <a:t>weighs 1300 - 1400 g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1300">
              <a:latin typeface="Comic Sans MS" panose="030F0702030302020204" pitchFamily="66" charset="0"/>
            </a:endParaRPr>
          </a:p>
          <a:p>
            <a:r>
              <a:rPr lang="en-GB" altLang="en-US" sz="2500">
                <a:latin typeface="Comic Sans MS" panose="030F0702030302020204" pitchFamily="66" charset="0"/>
              </a:rPr>
              <a:t>made up of about 100 billion neurons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1300">
              <a:latin typeface="Comic Sans MS" panose="030F0702030302020204" pitchFamily="66" charset="0"/>
            </a:endParaRPr>
          </a:p>
          <a:p>
            <a:r>
              <a:rPr lang="en-GB" altLang="en-US" sz="2500">
                <a:latin typeface="Comic Sans MS" panose="030F0702030302020204" pitchFamily="66" charset="0"/>
              </a:rPr>
              <a:t>“the most complex living structure on the universe” </a:t>
            </a:r>
            <a:r>
              <a:rPr lang="en-GB" altLang="en-US" sz="1500">
                <a:latin typeface="Comic Sans MS" panose="030F0702030302020204" pitchFamily="66" charset="0"/>
              </a:rPr>
              <a:t>Society for Neuroscience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1300">
              <a:latin typeface="Comic Sans MS" panose="030F0702030302020204" pitchFamily="66" charset="0"/>
            </a:endParaRPr>
          </a:p>
          <a:p>
            <a:r>
              <a:rPr lang="en-GB" altLang="en-US" sz="2500">
                <a:latin typeface="Comic Sans MS" panose="030F0702030302020204" pitchFamily="66" charset="0"/>
              </a:rPr>
              <a:t>makes us who we are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12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2">
            <a:extLst>
              <a:ext uri="{FF2B5EF4-FFF2-40B4-BE49-F238E27FC236}">
                <a16:creationId xmlns:a16="http://schemas.microsoft.com/office/drawing/2014/main" id="{C44894AE-325D-4BF5-8AE9-3A7D5A98F093}"/>
              </a:ext>
            </a:extLst>
          </p:cNvPr>
          <p:cNvSpPr txBox="1">
            <a:spLocks noChangeArrowheads="1"/>
          </p:cNvSpPr>
          <p:nvPr/>
        </p:nvSpPr>
        <p:spPr>
          <a:xfrm>
            <a:off x="1370013" y="301625"/>
            <a:ext cx="7313612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altLang="en-US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anose="030F0702030302020204" pitchFamily="66" charset="0"/>
              </a:rPr>
              <a:t>Brain structure</a:t>
            </a:r>
          </a:p>
        </p:txBody>
      </p:sp>
      <p:graphicFrame>
        <p:nvGraphicFramePr>
          <p:cNvPr id="16" name="Object 3">
            <a:extLst>
              <a:ext uri="{FF2B5EF4-FFF2-40B4-BE49-F238E27FC236}">
                <a16:creationId xmlns:a16="http://schemas.microsoft.com/office/drawing/2014/main" id="{8DA23D0A-B312-495C-A2F6-D36774389A0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981200" y="1828800"/>
          <a:ext cx="4799013" cy="3529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Bitmap Image" r:id="rId3" imgW="3895238" imgH="2800741" progId="Paint.Picture">
                  <p:embed/>
                </p:oleObj>
              </mc:Choice>
              <mc:Fallback>
                <p:oleObj name="Bitmap Image" r:id="rId3" imgW="3895238" imgH="2800741" progId="Paint.Picture">
                  <p:embed/>
                  <p:pic>
                    <p:nvPicPr>
                      <p:cNvPr id="13315" name="Object 3">
                        <a:extLst>
                          <a:ext uri="{FF2B5EF4-FFF2-40B4-BE49-F238E27FC236}">
                            <a16:creationId xmlns:a16="http://schemas.microsoft.com/office/drawing/2014/main" id="{2A6E8102-4F80-4A40-9D61-02F13A188B9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81200" y="1828800"/>
                        <a:ext cx="4799013" cy="35290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Line 4">
            <a:extLst>
              <a:ext uri="{FF2B5EF4-FFF2-40B4-BE49-F238E27FC236}">
                <a16:creationId xmlns:a16="http://schemas.microsoft.com/office/drawing/2014/main" id="{94A3001F-F33F-43B6-9BB3-905D51832F4D}"/>
              </a:ext>
            </a:extLst>
          </p:cNvPr>
          <p:cNvSpPr>
            <a:spLocks noChangeShapeType="1"/>
          </p:cNvSpPr>
          <p:nvPr/>
        </p:nvSpPr>
        <p:spPr bwMode="auto">
          <a:xfrm>
            <a:off x="1600200" y="2362200"/>
            <a:ext cx="1511300" cy="574675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" name="Line 5">
            <a:extLst>
              <a:ext uri="{FF2B5EF4-FFF2-40B4-BE49-F238E27FC236}">
                <a16:creationId xmlns:a16="http://schemas.microsoft.com/office/drawing/2014/main" id="{FF39BBC9-BAA1-45D2-9ECF-9AA6452FDE71}"/>
              </a:ext>
            </a:extLst>
          </p:cNvPr>
          <p:cNvSpPr>
            <a:spLocks noChangeShapeType="1"/>
          </p:cNvSpPr>
          <p:nvPr/>
        </p:nvSpPr>
        <p:spPr bwMode="auto">
          <a:xfrm>
            <a:off x="1371600" y="4038600"/>
            <a:ext cx="2665413" cy="71438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" name="Line 6">
            <a:extLst>
              <a:ext uri="{FF2B5EF4-FFF2-40B4-BE49-F238E27FC236}">
                <a16:creationId xmlns:a16="http://schemas.microsoft.com/office/drawing/2014/main" id="{55B2874C-F29A-41A9-B521-B594BAD00F1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600200" y="4419600"/>
            <a:ext cx="2232025" cy="1150938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" name="Line 7">
            <a:extLst>
              <a:ext uri="{FF2B5EF4-FFF2-40B4-BE49-F238E27FC236}">
                <a16:creationId xmlns:a16="http://schemas.microsoft.com/office/drawing/2014/main" id="{C34166C4-9EE1-43AF-AE68-EC068081F733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651500" y="3789363"/>
            <a:ext cx="1512888" cy="35877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" name="Line 8">
            <a:extLst>
              <a:ext uri="{FF2B5EF4-FFF2-40B4-BE49-F238E27FC236}">
                <a16:creationId xmlns:a16="http://schemas.microsoft.com/office/drawing/2014/main" id="{A4048734-65FD-4467-B2E8-095100E1173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343400" y="4648200"/>
            <a:ext cx="358775" cy="122555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05CF7518-31A6-4AB7-AE7B-5769CA6DBF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1981200"/>
            <a:ext cx="1600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 b="1">
                <a:latin typeface="Comic Sans MS" panose="030F0702030302020204" pitchFamily="66" charset="0"/>
              </a:rPr>
              <a:t>Cerebrum</a:t>
            </a:r>
            <a:endParaRPr lang="en-US" altLang="en-US" sz="2400" b="1">
              <a:latin typeface="Comic Sans MS" panose="030F0702030302020204" pitchFamily="66" charset="0"/>
            </a:endParaRPr>
          </a:p>
        </p:txBody>
      </p:sp>
      <p:sp>
        <p:nvSpPr>
          <p:cNvPr id="23" name="Text Box 11">
            <a:extLst>
              <a:ext uri="{FF2B5EF4-FFF2-40B4-BE49-F238E27FC236}">
                <a16:creationId xmlns:a16="http://schemas.microsoft.com/office/drawing/2014/main" id="{5785FDFA-58EF-4B1A-8150-06736A6C41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2800" y="3429000"/>
            <a:ext cx="1981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 b="1">
                <a:latin typeface="Comic Sans MS" panose="030F0702030302020204" pitchFamily="66" charset="0"/>
              </a:rPr>
              <a:t>cerebellum</a:t>
            </a:r>
            <a:endParaRPr lang="en-US" altLang="en-US" sz="2400" b="1">
              <a:latin typeface="Comic Sans MS" panose="030F0702030302020204" pitchFamily="66" charset="0"/>
            </a:endParaRPr>
          </a:p>
        </p:txBody>
      </p:sp>
      <p:sp>
        <p:nvSpPr>
          <p:cNvPr id="24" name="Text Box 12">
            <a:extLst>
              <a:ext uri="{FF2B5EF4-FFF2-40B4-BE49-F238E27FC236}">
                <a16:creationId xmlns:a16="http://schemas.microsoft.com/office/drawing/2014/main" id="{CBABD7B2-AC6A-4FB2-8EB0-667087C71A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3581400"/>
            <a:ext cx="251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 b="1">
                <a:latin typeface="Comic Sans MS" panose="030F0702030302020204" pitchFamily="66" charset="0"/>
              </a:rPr>
              <a:t>hypothalamus</a:t>
            </a:r>
            <a:endParaRPr lang="en-US" altLang="en-US" sz="2400" b="1">
              <a:latin typeface="Comic Sans MS" panose="030F0702030302020204" pitchFamily="66" charset="0"/>
            </a:endParaRPr>
          </a:p>
        </p:txBody>
      </p:sp>
      <p:sp>
        <p:nvSpPr>
          <p:cNvPr id="25" name="Text Box 13">
            <a:extLst>
              <a:ext uri="{FF2B5EF4-FFF2-40B4-BE49-F238E27FC236}">
                <a16:creationId xmlns:a16="http://schemas.microsoft.com/office/drawing/2014/main" id="{D157FE0D-705D-4F44-8236-673A4A8A3B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55626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 b="1">
                <a:latin typeface="Comic Sans MS" panose="030F0702030302020204" pitchFamily="66" charset="0"/>
              </a:rPr>
              <a:t>Pituitary gland</a:t>
            </a:r>
            <a:endParaRPr lang="en-US" altLang="en-US" sz="2400" b="1">
              <a:latin typeface="Comic Sans MS" panose="030F0702030302020204" pitchFamily="66" charset="0"/>
            </a:endParaRPr>
          </a:p>
        </p:txBody>
      </p:sp>
      <p:sp>
        <p:nvSpPr>
          <p:cNvPr id="26" name="Text Box 14">
            <a:extLst>
              <a:ext uri="{FF2B5EF4-FFF2-40B4-BE49-F238E27FC236}">
                <a16:creationId xmlns:a16="http://schemas.microsoft.com/office/drawing/2014/main" id="{AEB1B66E-956C-45AC-9208-1C22552825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1400" y="5943600"/>
            <a:ext cx="251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 b="1">
                <a:latin typeface="Comic Sans MS" panose="030F0702030302020204" pitchFamily="66" charset="0"/>
              </a:rPr>
              <a:t>medulla</a:t>
            </a:r>
            <a:endParaRPr lang="en-US" altLang="en-US" sz="2400" b="1">
              <a:latin typeface="Comic Sans MS" panose="030F0702030302020204" pitchFamily="66" charset="0"/>
            </a:endParaRPr>
          </a:p>
        </p:txBody>
      </p:sp>
      <p:sp>
        <p:nvSpPr>
          <p:cNvPr id="27" name="Rectangle 17">
            <a:extLst>
              <a:ext uri="{FF2B5EF4-FFF2-40B4-BE49-F238E27FC236}">
                <a16:creationId xmlns:a16="http://schemas.microsoft.com/office/drawing/2014/main" id="{A3ECC18E-7287-4F88-920C-F54B8FA1D3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57800" y="5867400"/>
            <a:ext cx="18938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>
                <a:hlinkClick r:id="rId5"/>
              </a:rPr>
              <a:t>brain functions</a:t>
            </a:r>
            <a:endParaRPr lang="en-GB" altLang="en-US"/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5643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erebral_cortex_lobes">
            <a:extLst>
              <a:ext uri="{FF2B5EF4-FFF2-40B4-BE49-F238E27FC236}">
                <a16:creationId xmlns:a16="http://schemas.microsoft.com/office/drawing/2014/main" id="{2F825B7D-E987-4506-933F-5E08FE4D9E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484313"/>
            <a:ext cx="6408737" cy="434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258E5D66-0343-4362-B663-A40D6ACD8E42}"/>
              </a:ext>
            </a:extLst>
          </p:cNvPr>
          <p:cNvSpPr txBox="1">
            <a:spLocks noChangeArrowheads="1"/>
          </p:cNvSpPr>
          <p:nvPr/>
        </p:nvSpPr>
        <p:spPr>
          <a:xfrm>
            <a:off x="1370013" y="301625"/>
            <a:ext cx="7313612" cy="1143000"/>
          </a:xfrm>
          <a:prstGeom prst="rect">
            <a:avLst/>
          </a:prstGeom>
          <a:noFill/>
          <a:ln/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anose="030F0702030302020204" pitchFamily="66" charset="0"/>
              </a:rPr>
              <a:t>Parts of the cerebrum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3663319-30F0-443C-A1BB-1B07748542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5943600"/>
            <a:ext cx="18542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>
                <a:hlinkClick r:id="rId3"/>
              </a:rPr>
              <a:t>memory game</a:t>
            </a:r>
            <a:endParaRPr lang="en-GB" altLang="en-US"/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37922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1E03B9-B0FC-4C51-81F8-94A12B61A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Parts of the brain</a:t>
            </a:r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D733B41F-9142-4567-89D8-F3018281DB3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39" r="3541" b="-1"/>
          <a:stretch/>
        </p:blipFill>
        <p:spPr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89F8D8-A07A-4CEA-B4DA-CE9365AC2F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rgbClr val="000000"/>
                </a:solidFill>
              </a:rPr>
              <a:t>Human Brain is divided into 3 main parts on the  basis of their function and placements The 3 main parts of Human Brain are</a:t>
            </a:r>
          </a:p>
          <a:p>
            <a:r>
              <a:rPr lang="en-US" sz="2000">
                <a:solidFill>
                  <a:srgbClr val="000000"/>
                </a:solidFill>
              </a:rPr>
              <a:t>Fore Brain 2. Mid Brain 3. Hind Brain</a:t>
            </a:r>
          </a:p>
          <a:p>
            <a:endParaRPr lang="en-US" sz="2000">
              <a:solidFill>
                <a:srgbClr val="000000"/>
              </a:solidFill>
            </a:endParaRPr>
          </a:p>
          <a:p>
            <a:endParaRPr lang="en-US" sz="2000">
              <a:solidFill>
                <a:srgbClr val="000000"/>
              </a:solidFill>
            </a:endParaRPr>
          </a:p>
          <a:p>
            <a:endParaRPr lang="en-GB" sz="20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4061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57A7C7-E40B-4171-AFA5-8A73ABD1F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FORE BRAIN 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Position: It is the anterior part of the brain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09B420-EF97-4BBB-9BC0-FC9491A7B1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926565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229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A41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food&#10;&#10;Description automatically generated">
            <a:extLst>
              <a:ext uri="{FF2B5EF4-FFF2-40B4-BE49-F238E27FC236}">
                <a16:creationId xmlns:a16="http://schemas.microsoft.com/office/drawing/2014/main" id="{0C0EEEA4-DE2B-4859-A8F1-655AEF4105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1699" y="643467"/>
            <a:ext cx="572860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165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19742B-7D93-4E30-B67F-31B798C2D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Thalamus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72A177-7C50-4B53-AFB5-19B99078DB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661310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5070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1DCA25-1D9E-42BD-87BA-AF7C12F95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rgbClr val="FFFFFF"/>
                </a:solidFill>
              </a:rPr>
              <a:t>Hypothalamus and Pituitary </a:t>
            </a:r>
            <a:endParaRPr lang="en-GB" sz="41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B66526-C495-430F-8C0D-AE7E6FA46E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521886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14192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B7A230-87ED-4115-B48A-4EC4BC28B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rgbClr val="FFFFFF"/>
                </a:solidFill>
              </a:rPr>
              <a:t>Structure: It is pea-shaped structure Function: It is very  important in Growth and reproduction</a:t>
            </a:r>
            <a:endParaRPr lang="en-GB" sz="41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4646C1-21A5-42FA-9334-E053BC2154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1740575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95746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5D04D9-9D26-4703-A889-8EF67AADE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CEREBRUM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61A628B-7A27-4323-91F9-119C0BA04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>
                <a:solidFill>
                  <a:srgbClr val="000000"/>
                </a:solidFill>
              </a:rPr>
              <a:t>Structure:  It is divided into 2 halves called cerebral hemisphere</a:t>
            </a:r>
          </a:p>
          <a:p>
            <a:r>
              <a:rPr lang="en-US" sz="2400">
                <a:solidFill>
                  <a:srgbClr val="000000"/>
                </a:solidFill>
              </a:rPr>
              <a:t> They communicate via corpus collosum</a:t>
            </a:r>
          </a:p>
          <a:p>
            <a:r>
              <a:rPr lang="en-US" sz="2400">
                <a:solidFill>
                  <a:srgbClr val="000000"/>
                </a:solidFill>
              </a:rPr>
              <a:t> Cerebral cortex is the outer region of Cerebrum</a:t>
            </a:r>
            <a:endParaRPr lang="en-GB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8171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B0BDC1-D7F0-4E8D-8DD8-AF024DA89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FUNCTION OF CEREBRUM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A2F82D-AA9D-4141-806F-8126ABA95C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930188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63339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A0B811-A62C-4B4A-93DB-07ADCE00C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MID-BRAIN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22CECE-77CD-48D5-9F29-892ADCDA52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005685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06853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A41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food&#10;&#10;Description automatically generated">
            <a:extLst>
              <a:ext uri="{FF2B5EF4-FFF2-40B4-BE49-F238E27FC236}">
                <a16:creationId xmlns:a16="http://schemas.microsoft.com/office/drawing/2014/main" id="{4EB9BD98-9D5B-41D1-AB3F-F62EC33C4D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1699" y="643467"/>
            <a:ext cx="572860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4360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5305D8-71BD-46BA-BFA2-3E5D2FEA8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HIND-BRAIN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F4DB8E1-C399-4176-AC95-C6657C977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>
                <a:solidFill>
                  <a:srgbClr val="000000"/>
                </a:solidFill>
              </a:rPr>
              <a:t>Position: It is present at the backside of the Brain </a:t>
            </a:r>
          </a:p>
          <a:p>
            <a:r>
              <a:rPr lang="en-US" sz="2400">
                <a:solidFill>
                  <a:srgbClr val="000000"/>
                </a:solidFill>
              </a:rPr>
              <a:t>Parts: It consists of</a:t>
            </a:r>
          </a:p>
          <a:p>
            <a:r>
              <a:rPr lang="en-US" sz="2400">
                <a:solidFill>
                  <a:srgbClr val="000000"/>
                </a:solidFill>
              </a:rPr>
              <a:t> 1. Cerebellum </a:t>
            </a:r>
          </a:p>
          <a:p>
            <a:r>
              <a:rPr lang="en-US" sz="2400">
                <a:solidFill>
                  <a:srgbClr val="000000"/>
                </a:solidFill>
              </a:rPr>
              <a:t>2. Pons </a:t>
            </a:r>
          </a:p>
          <a:p>
            <a:r>
              <a:rPr lang="en-US" sz="2400">
                <a:solidFill>
                  <a:srgbClr val="000000"/>
                </a:solidFill>
              </a:rPr>
              <a:t>3. Medulla Oblongata</a:t>
            </a:r>
            <a:endParaRPr lang="en-GB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2122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54D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7F8E6063-5D42-46C8-A5E2-9D6C3061E0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995" y="643467"/>
            <a:ext cx="880800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4442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F3DD5EB-063C-4CFC-A240-22E26D4EE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CEREBELLUM </a:t>
            </a:r>
            <a:br>
              <a:rPr lang="en-US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A42FC-0C1D-40DD-A4AC-D699D8F74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CEREBELLUM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Meaning: It is Latin for Little Brain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Position: It is located at the back side of head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Functions: It controls the balance of the body and co-ordinates the voluntary movement of the body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45854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51ECE2-8520-4FA8-9E09-83DE37B30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PONS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1EFF3C-15FD-42B9-9CD7-4C1DC9964E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053612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00512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950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fruit, nut&#10;&#10;Description automatically generated">
            <a:extLst>
              <a:ext uri="{FF2B5EF4-FFF2-40B4-BE49-F238E27FC236}">
                <a16:creationId xmlns:a16="http://schemas.microsoft.com/office/drawing/2014/main" id="{88CD8CE1-EC32-40C4-BCBD-69DB906235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4667" y="643467"/>
            <a:ext cx="9482665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1856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F18903-B7F3-4288-943D-BAC484958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MEDULLA OBLONGATA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5C5F72-36E8-4186-8BBE-2F1DFFAA5B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2037885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44358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F7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B46890-2943-4150-B10E-56DCC093F8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229" y="643467"/>
            <a:ext cx="837754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0918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5AD23B69-94A7-4D4A-B1FF-3B3C5B973930}"/>
              </a:ext>
            </a:extLst>
          </p:cNvPr>
          <p:cNvSpPr txBox="1">
            <a:spLocks noChangeArrowheads="1"/>
          </p:cNvSpPr>
          <p:nvPr/>
        </p:nvSpPr>
        <p:spPr>
          <a:xfrm>
            <a:off x="1370013" y="301625"/>
            <a:ext cx="7313612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altLang="en-US" b="1">
                <a:effectLst>
                  <a:outerShdw blurRad="38100" dist="38100" dir="2700000" algn="tl">
                    <a:srgbClr val="C0C0C0"/>
                  </a:outerShdw>
                </a:effectLst>
                <a:latin typeface="Comic Sans MS" panose="030F0702030302020204" pitchFamily="66" charset="0"/>
              </a:rPr>
              <a:t>Brain structure</a:t>
            </a:r>
          </a:p>
        </p:txBody>
      </p:sp>
      <p:graphicFrame>
        <p:nvGraphicFramePr>
          <p:cNvPr id="5" name="Object 3">
            <a:extLst>
              <a:ext uri="{FF2B5EF4-FFF2-40B4-BE49-F238E27FC236}">
                <a16:creationId xmlns:a16="http://schemas.microsoft.com/office/drawing/2014/main" id="{49F7EA3F-3CCE-411B-9278-9E2DF19DE59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981200" y="1828800"/>
          <a:ext cx="4799013" cy="3529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Bitmap Image" r:id="rId3" imgW="3895238" imgH="2800741" progId="Paint.Picture">
                  <p:embed/>
                </p:oleObj>
              </mc:Choice>
              <mc:Fallback>
                <p:oleObj name="Bitmap Image" r:id="rId3" imgW="3895238" imgH="2800741" progId="Paint.Picture">
                  <p:embed/>
                  <p:pic>
                    <p:nvPicPr>
                      <p:cNvPr id="13315" name="Object 3">
                        <a:extLst>
                          <a:ext uri="{FF2B5EF4-FFF2-40B4-BE49-F238E27FC236}">
                            <a16:creationId xmlns:a16="http://schemas.microsoft.com/office/drawing/2014/main" id="{2A6E8102-4F80-4A40-9D61-02F13A188B9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81200" y="1828800"/>
                        <a:ext cx="4799013" cy="35290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Line 4">
            <a:extLst>
              <a:ext uri="{FF2B5EF4-FFF2-40B4-BE49-F238E27FC236}">
                <a16:creationId xmlns:a16="http://schemas.microsoft.com/office/drawing/2014/main" id="{6552881E-B684-40D0-AD83-F8DA0C3CECB5}"/>
              </a:ext>
            </a:extLst>
          </p:cNvPr>
          <p:cNvSpPr>
            <a:spLocks noChangeShapeType="1"/>
          </p:cNvSpPr>
          <p:nvPr/>
        </p:nvSpPr>
        <p:spPr bwMode="auto">
          <a:xfrm>
            <a:off x="1600200" y="2362200"/>
            <a:ext cx="1511300" cy="574675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" name="Line 5">
            <a:extLst>
              <a:ext uri="{FF2B5EF4-FFF2-40B4-BE49-F238E27FC236}">
                <a16:creationId xmlns:a16="http://schemas.microsoft.com/office/drawing/2014/main" id="{9BC441ED-280D-4EC7-88FE-EBD8453C820A}"/>
              </a:ext>
            </a:extLst>
          </p:cNvPr>
          <p:cNvSpPr>
            <a:spLocks noChangeShapeType="1"/>
          </p:cNvSpPr>
          <p:nvPr/>
        </p:nvSpPr>
        <p:spPr bwMode="auto">
          <a:xfrm>
            <a:off x="1371600" y="4038600"/>
            <a:ext cx="2665413" cy="71438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" name="Line 6">
            <a:extLst>
              <a:ext uri="{FF2B5EF4-FFF2-40B4-BE49-F238E27FC236}">
                <a16:creationId xmlns:a16="http://schemas.microsoft.com/office/drawing/2014/main" id="{545AE13A-4860-443C-A7FC-517EE9A8FB7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600200" y="4419600"/>
            <a:ext cx="2232025" cy="1150938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" name="Line 7">
            <a:extLst>
              <a:ext uri="{FF2B5EF4-FFF2-40B4-BE49-F238E27FC236}">
                <a16:creationId xmlns:a16="http://schemas.microsoft.com/office/drawing/2014/main" id="{5FB90CFC-309E-4891-8762-27398081203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651500" y="3789363"/>
            <a:ext cx="1512888" cy="35877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" name="Line 8">
            <a:extLst>
              <a:ext uri="{FF2B5EF4-FFF2-40B4-BE49-F238E27FC236}">
                <a16:creationId xmlns:a16="http://schemas.microsoft.com/office/drawing/2014/main" id="{1735A235-E575-496A-8979-0499095001D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343400" y="4648200"/>
            <a:ext cx="358775" cy="122555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" name="Text Box 9">
            <a:extLst>
              <a:ext uri="{FF2B5EF4-FFF2-40B4-BE49-F238E27FC236}">
                <a16:creationId xmlns:a16="http://schemas.microsoft.com/office/drawing/2014/main" id="{52BF770B-DDFE-4B3F-9C7E-56A12BA6E1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1981200"/>
            <a:ext cx="1600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 b="1">
                <a:latin typeface="Comic Sans MS" panose="030F0702030302020204" pitchFamily="66" charset="0"/>
              </a:rPr>
              <a:t>Cerebrum</a:t>
            </a:r>
            <a:endParaRPr lang="en-US" altLang="en-US" sz="2400" b="1">
              <a:latin typeface="Comic Sans MS" panose="030F0702030302020204" pitchFamily="66" charset="0"/>
            </a:endParaRPr>
          </a:p>
        </p:txBody>
      </p:sp>
      <p:sp>
        <p:nvSpPr>
          <p:cNvPr id="12" name="Text Box 11">
            <a:extLst>
              <a:ext uri="{FF2B5EF4-FFF2-40B4-BE49-F238E27FC236}">
                <a16:creationId xmlns:a16="http://schemas.microsoft.com/office/drawing/2014/main" id="{12C69628-E798-4A87-8026-18BD778975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2800" y="3429000"/>
            <a:ext cx="1981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 b="1">
                <a:latin typeface="Comic Sans MS" panose="030F0702030302020204" pitchFamily="66" charset="0"/>
              </a:rPr>
              <a:t>cerebellum</a:t>
            </a:r>
            <a:endParaRPr lang="en-US" altLang="en-US" sz="2400" b="1">
              <a:latin typeface="Comic Sans MS" panose="030F0702030302020204" pitchFamily="66" charset="0"/>
            </a:endParaRPr>
          </a:p>
        </p:txBody>
      </p:sp>
      <p:sp>
        <p:nvSpPr>
          <p:cNvPr id="13" name="Text Box 12">
            <a:extLst>
              <a:ext uri="{FF2B5EF4-FFF2-40B4-BE49-F238E27FC236}">
                <a16:creationId xmlns:a16="http://schemas.microsoft.com/office/drawing/2014/main" id="{CD65C028-9F99-41D9-AD74-CA6985EAEB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3581400"/>
            <a:ext cx="251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 b="1">
                <a:latin typeface="Comic Sans MS" panose="030F0702030302020204" pitchFamily="66" charset="0"/>
              </a:rPr>
              <a:t>hypothalamus</a:t>
            </a:r>
            <a:endParaRPr lang="en-US" altLang="en-US" sz="2400" b="1">
              <a:latin typeface="Comic Sans MS" panose="030F0702030302020204" pitchFamily="66" charset="0"/>
            </a:endParaRPr>
          </a:p>
        </p:txBody>
      </p:sp>
      <p:sp>
        <p:nvSpPr>
          <p:cNvPr id="14" name="Text Box 13">
            <a:extLst>
              <a:ext uri="{FF2B5EF4-FFF2-40B4-BE49-F238E27FC236}">
                <a16:creationId xmlns:a16="http://schemas.microsoft.com/office/drawing/2014/main" id="{3E5F26B5-A44E-4908-8932-85542F2E4C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55626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 b="1">
                <a:latin typeface="Comic Sans MS" panose="030F0702030302020204" pitchFamily="66" charset="0"/>
              </a:rPr>
              <a:t>Pituitary gland</a:t>
            </a:r>
            <a:endParaRPr lang="en-US" altLang="en-US" sz="2400" b="1">
              <a:latin typeface="Comic Sans MS" panose="030F0702030302020204" pitchFamily="66" charset="0"/>
            </a:endParaRPr>
          </a:p>
        </p:txBody>
      </p:sp>
      <p:sp>
        <p:nvSpPr>
          <p:cNvPr id="15" name="Text Box 14">
            <a:extLst>
              <a:ext uri="{FF2B5EF4-FFF2-40B4-BE49-F238E27FC236}">
                <a16:creationId xmlns:a16="http://schemas.microsoft.com/office/drawing/2014/main" id="{23931F08-894E-443B-8698-27E61CAE01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1400" y="5943600"/>
            <a:ext cx="251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 b="1">
                <a:latin typeface="Comic Sans MS" panose="030F0702030302020204" pitchFamily="66" charset="0"/>
              </a:rPr>
              <a:t>medulla</a:t>
            </a:r>
            <a:endParaRPr lang="en-US" altLang="en-US" sz="2400" b="1">
              <a:latin typeface="Comic Sans MS" panose="030F0702030302020204" pitchFamily="66" charset="0"/>
            </a:endParaRPr>
          </a:p>
        </p:txBody>
      </p:sp>
      <p:sp>
        <p:nvSpPr>
          <p:cNvPr id="16" name="Rectangle 17">
            <a:extLst>
              <a:ext uri="{FF2B5EF4-FFF2-40B4-BE49-F238E27FC236}">
                <a16:creationId xmlns:a16="http://schemas.microsoft.com/office/drawing/2014/main" id="{6E86AD9A-3CAA-464A-9040-FCE2A1BBE8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57800" y="5867400"/>
            <a:ext cx="18938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>
                <a:hlinkClick r:id="rId5"/>
              </a:rPr>
              <a:t>brain functions</a:t>
            </a:r>
            <a:endParaRPr lang="en-GB" altLang="en-US"/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6392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450</Words>
  <Application>Microsoft Office PowerPoint</Application>
  <PresentationFormat>Widescreen</PresentationFormat>
  <Paragraphs>75</Paragraphs>
  <Slides>22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Calibri Light</vt:lpstr>
      <vt:lpstr>Comic Sans MS</vt:lpstr>
      <vt:lpstr>Wingdings</vt:lpstr>
      <vt:lpstr>Office Theme</vt:lpstr>
      <vt:lpstr>Bitmap Image</vt:lpstr>
      <vt:lpstr>The Human Brain </vt:lpstr>
      <vt:lpstr>The Brain</vt:lpstr>
      <vt:lpstr>PowerPoint Presentation</vt:lpstr>
      <vt:lpstr>PowerPoint Presentation</vt:lpstr>
      <vt:lpstr>Parts of the brain</vt:lpstr>
      <vt:lpstr>FORE BRAIN  Position: It is the anterior part of the brain</vt:lpstr>
      <vt:lpstr>PowerPoint Presentation</vt:lpstr>
      <vt:lpstr>Thalamus</vt:lpstr>
      <vt:lpstr>Hypothalamus and Pituitary </vt:lpstr>
      <vt:lpstr>Structure: It is pea-shaped structure Function: It is very  important in Growth and reproduction</vt:lpstr>
      <vt:lpstr>CEREBRUM</vt:lpstr>
      <vt:lpstr>FUNCTION OF CEREBRUM </vt:lpstr>
      <vt:lpstr>MID-BRAIN</vt:lpstr>
      <vt:lpstr>PowerPoint Presentation</vt:lpstr>
      <vt:lpstr>HIND-BRAIN </vt:lpstr>
      <vt:lpstr>PowerPoint Presentation</vt:lpstr>
      <vt:lpstr>CEREBELLUM  </vt:lpstr>
      <vt:lpstr>PONS</vt:lpstr>
      <vt:lpstr>PowerPoint Presentation</vt:lpstr>
      <vt:lpstr>MEDULLA OBLONGATA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Human Brain</dc:title>
  <dc:creator>Felicity Page</dc:creator>
  <cp:lastModifiedBy>Felicity Page</cp:lastModifiedBy>
  <cp:revision>2</cp:revision>
  <dcterms:created xsi:type="dcterms:W3CDTF">2020-02-10T09:52:17Z</dcterms:created>
  <dcterms:modified xsi:type="dcterms:W3CDTF">2020-02-10T11:25:45Z</dcterms:modified>
</cp:coreProperties>
</file>