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rokc8Wi4JwqO" ContentType="image/jpe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31"/>
  </p:notesMasterIdLst>
  <p:sldIdLst>
    <p:sldId id="256" r:id="rId2"/>
    <p:sldId id="257" r:id="rId3"/>
    <p:sldId id="258" r:id="rId4"/>
    <p:sldId id="260" r:id="rId5"/>
    <p:sldId id="261" r:id="rId6"/>
    <p:sldId id="259" r:id="rId7"/>
    <p:sldId id="283" r:id="rId8"/>
    <p:sldId id="262" r:id="rId9"/>
    <p:sldId id="272" r:id="rId10"/>
    <p:sldId id="265" r:id="rId11"/>
    <p:sldId id="267" r:id="rId12"/>
    <p:sldId id="268" r:id="rId13"/>
    <p:sldId id="269" r:id="rId14"/>
    <p:sldId id="270" r:id="rId15"/>
    <p:sldId id="271" r:id="rId16"/>
    <p:sldId id="282" r:id="rId17"/>
    <p:sldId id="273" r:id="rId18"/>
    <p:sldId id="263" r:id="rId19"/>
    <p:sldId id="278" r:id="rId20"/>
    <p:sldId id="275" r:id="rId21"/>
    <p:sldId id="276" r:id="rId22"/>
    <p:sldId id="277" r:id="rId23"/>
    <p:sldId id="279" r:id="rId24"/>
    <p:sldId id="274" r:id="rId25"/>
    <p:sldId id="280" r:id="rId26"/>
    <p:sldId id="286" r:id="rId27"/>
    <p:sldId id="284" r:id="rId28"/>
    <p:sldId id="285" r:id="rId29"/>
    <p:sldId id="26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66CCFF"/>
    <a:srgbClr val="FF99CC"/>
    <a:srgbClr val="FFCC00"/>
    <a:srgbClr val="FFCC66"/>
    <a:srgbClr val="339966"/>
    <a:srgbClr val="00A6A2"/>
    <a:srgbClr val="808000"/>
    <a:srgbClr val="FFABD5"/>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96B322-69C2-4769-BB8D-B9F9BB2E5F83}" v="297" dt="2026-01-08T14:32:37.888"/>
  </p1510:revLst>
</p1510:revInfo>
</file>

<file path=ppt/tableStyles.xml><?xml version="1.0" encoding="utf-8"?>
<a:tblStyleLst xmlns:a="http://schemas.openxmlformats.org/drawingml/2006/main" def="{5C22544A-7EE6-4342-B048-85BDC9FD1C3A}">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94660"/>
  </p:normalViewPr>
  <p:slideViewPr>
    <p:cSldViewPr snapToGrid="0">
      <p:cViewPr varScale="1">
        <p:scale>
          <a:sx n="89" d="100"/>
          <a:sy n="89" d="100"/>
        </p:scale>
        <p:origin x="65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Ferraraccio" userId="c9694aeb-2f50-401b-8abf-67f8a7106701" providerId="ADAL" clId="{728671C3-614E-440E-8F04-5DA1EFA065FD}"/>
    <pc:docChg chg="undo custSel addSld delSld modSld sldOrd">
      <pc:chgData name="Simona Ferraraccio" userId="c9694aeb-2f50-401b-8abf-67f8a7106701" providerId="ADAL" clId="{728671C3-614E-440E-8F04-5DA1EFA065FD}" dt="2026-01-08T14:38:16.815" v="3820" actId="20577"/>
      <pc:docMkLst>
        <pc:docMk/>
      </pc:docMkLst>
      <pc:sldChg chg="addSp modSp mod">
        <pc:chgData name="Simona Ferraraccio" userId="c9694aeb-2f50-401b-8abf-67f8a7106701" providerId="ADAL" clId="{728671C3-614E-440E-8F04-5DA1EFA065FD}" dt="2026-01-07T14:43:00.858" v="697" actId="1076"/>
        <pc:sldMkLst>
          <pc:docMk/>
          <pc:sldMk cId="570640621" sldId="256"/>
        </pc:sldMkLst>
        <pc:spChg chg="mod">
          <ac:chgData name="Simona Ferraraccio" userId="c9694aeb-2f50-401b-8abf-67f8a7106701" providerId="ADAL" clId="{728671C3-614E-440E-8F04-5DA1EFA065FD}" dt="2026-01-07T14:43:00.858" v="697" actId="1076"/>
          <ac:spMkLst>
            <pc:docMk/>
            <pc:sldMk cId="570640621" sldId="256"/>
            <ac:spMk id="3" creationId="{CEF4F345-A68B-37A3-F0BC-4B2404D4EA6A}"/>
          </ac:spMkLst>
        </pc:spChg>
        <pc:spChg chg="add mod">
          <ac:chgData name="Simona Ferraraccio" userId="c9694aeb-2f50-401b-8abf-67f8a7106701" providerId="ADAL" clId="{728671C3-614E-440E-8F04-5DA1EFA065FD}" dt="2026-01-06T14:57:05.108" v="190"/>
          <ac:spMkLst>
            <pc:docMk/>
            <pc:sldMk cId="570640621" sldId="256"/>
            <ac:spMk id="6" creationId="{F514EBA4-B8C7-C451-5B4C-831D37046F8C}"/>
          </ac:spMkLst>
        </pc:spChg>
      </pc:sldChg>
      <pc:sldChg chg="addSp modSp mod">
        <pc:chgData name="Simona Ferraraccio" userId="c9694aeb-2f50-401b-8abf-67f8a7106701" providerId="ADAL" clId="{728671C3-614E-440E-8F04-5DA1EFA065FD}" dt="2026-01-08T14:38:16.815" v="3820" actId="20577"/>
        <pc:sldMkLst>
          <pc:docMk/>
          <pc:sldMk cId="3779440823" sldId="257"/>
        </pc:sldMkLst>
        <pc:spChg chg="add mod">
          <ac:chgData name="Simona Ferraraccio" userId="c9694aeb-2f50-401b-8abf-67f8a7106701" providerId="ADAL" clId="{728671C3-614E-440E-8F04-5DA1EFA065FD}" dt="2026-01-06T14:54:04.210" v="145" actId="1076"/>
          <ac:spMkLst>
            <pc:docMk/>
            <pc:sldMk cId="3779440823" sldId="257"/>
            <ac:spMk id="3" creationId="{E46FA9E6-F2D4-CC13-9181-CEE72514F26E}"/>
          </ac:spMkLst>
        </pc:spChg>
        <pc:spChg chg="add mod">
          <ac:chgData name="Simona Ferraraccio" userId="c9694aeb-2f50-401b-8abf-67f8a7106701" providerId="ADAL" clId="{728671C3-614E-440E-8F04-5DA1EFA065FD}" dt="2026-01-08T14:38:16.815" v="3820" actId="20577"/>
          <ac:spMkLst>
            <pc:docMk/>
            <pc:sldMk cId="3779440823" sldId="257"/>
            <ac:spMk id="4" creationId="{D307CD42-87AC-9C60-9FB1-75A793014C4A}"/>
          </ac:spMkLst>
        </pc:spChg>
        <pc:spChg chg="add mod">
          <ac:chgData name="Simona Ferraraccio" userId="c9694aeb-2f50-401b-8abf-67f8a7106701" providerId="ADAL" clId="{728671C3-614E-440E-8F04-5DA1EFA065FD}" dt="2026-01-06T14:57:00.173" v="188" actId="20577"/>
          <ac:spMkLst>
            <pc:docMk/>
            <pc:sldMk cId="3779440823" sldId="257"/>
            <ac:spMk id="7" creationId="{15B9AE25-EE0F-2B75-95DC-CEBEBD073F35}"/>
          </ac:spMkLst>
        </pc:spChg>
        <pc:picChg chg="add mod">
          <ac:chgData name="Simona Ferraraccio" userId="c9694aeb-2f50-401b-8abf-67f8a7106701" providerId="ADAL" clId="{728671C3-614E-440E-8F04-5DA1EFA065FD}" dt="2026-01-06T14:53:57.721" v="143"/>
          <ac:picMkLst>
            <pc:docMk/>
            <pc:sldMk cId="3779440823" sldId="257"/>
            <ac:picMk id="5" creationId="{BD56E613-0887-E949-9310-057AAF003CFF}"/>
          </ac:picMkLst>
        </pc:picChg>
      </pc:sldChg>
      <pc:sldChg chg="addSp delSp modSp new mod">
        <pc:chgData name="Simona Ferraraccio" userId="c9694aeb-2f50-401b-8abf-67f8a7106701" providerId="ADAL" clId="{728671C3-614E-440E-8F04-5DA1EFA065FD}" dt="2026-01-06T15:05:34.342" v="540" actId="1076"/>
        <pc:sldMkLst>
          <pc:docMk/>
          <pc:sldMk cId="608652924" sldId="258"/>
        </pc:sldMkLst>
        <pc:spChg chg="add mod">
          <ac:chgData name="Simona Ferraraccio" userId="c9694aeb-2f50-401b-8abf-67f8a7106701" providerId="ADAL" clId="{728671C3-614E-440E-8F04-5DA1EFA065FD}" dt="2026-01-06T14:57:17.924" v="191" actId="20577"/>
          <ac:spMkLst>
            <pc:docMk/>
            <pc:sldMk cId="608652924" sldId="258"/>
            <ac:spMk id="5" creationId="{732A374E-8807-9136-4EA2-C99F9B1CDA75}"/>
          </ac:spMkLst>
        </pc:spChg>
        <pc:spChg chg="add mod">
          <ac:chgData name="Simona Ferraraccio" userId="c9694aeb-2f50-401b-8abf-67f8a7106701" providerId="ADAL" clId="{728671C3-614E-440E-8F04-5DA1EFA065FD}" dt="2026-01-06T14:57:03.142" v="189"/>
          <ac:spMkLst>
            <pc:docMk/>
            <pc:sldMk cId="608652924" sldId="258"/>
            <ac:spMk id="7" creationId="{F0E0033A-0447-67C1-A975-F136A889E3BC}"/>
          </ac:spMkLst>
        </pc:spChg>
        <pc:spChg chg="add mod">
          <ac:chgData name="Simona Ferraraccio" userId="c9694aeb-2f50-401b-8abf-67f8a7106701" providerId="ADAL" clId="{728671C3-614E-440E-8F04-5DA1EFA065FD}" dt="2026-01-06T15:05:34.342" v="540" actId="1076"/>
          <ac:spMkLst>
            <pc:docMk/>
            <pc:sldMk cId="608652924" sldId="258"/>
            <ac:spMk id="8" creationId="{B6E1D587-51D6-DC06-BC9B-6EB841FBB8C0}"/>
          </ac:spMkLst>
        </pc:spChg>
      </pc:sldChg>
      <pc:sldChg chg="addSp delSp modSp new del mod setBg">
        <pc:chgData name="Simona Ferraraccio" userId="c9694aeb-2f50-401b-8abf-67f8a7106701" providerId="ADAL" clId="{728671C3-614E-440E-8F04-5DA1EFA065FD}" dt="2026-01-07T14:54:22.858" v="862" actId="2696"/>
        <pc:sldMkLst>
          <pc:docMk/>
          <pc:sldMk cId="1514254571" sldId="259"/>
        </pc:sldMkLst>
        <pc:spChg chg="add mod">
          <ac:chgData name="Simona Ferraraccio" userId="c9694aeb-2f50-401b-8abf-67f8a7106701" providerId="ADAL" clId="{728671C3-614E-440E-8F04-5DA1EFA065FD}" dt="2026-01-07T14:50:15.683" v="817" actId="1076"/>
          <ac:spMkLst>
            <pc:docMk/>
            <pc:sldMk cId="1514254571" sldId="259"/>
            <ac:spMk id="5" creationId="{0FF73C2A-6CDF-120B-DE8F-B6BD615AF018}"/>
          </ac:spMkLst>
        </pc:spChg>
      </pc:sldChg>
      <pc:sldChg chg="delSp add ord setBg delDesignElem">
        <pc:chgData name="Simona Ferraraccio" userId="c9694aeb-2f50-401b-8abf-67f8a7106701" providerId="ADAL" clId="{728671C3-614E-440E-8F04-5DA1EFA065FD}" dt="2026-01-08T12:38:33.474" v="2416"/>
        <pc:sldMkLst>
          <pc:docMk/>
          <pc:sldMk cId="1835980558" sldId="259"/>
        </pc:sldMkLst>
        <pc:spChg chg="del">
          <ac:chgData name="Simona Ferraraccio" userId="c9694aeb-2f50-401b-8abf-67f8a7106701" providerId="ADAL" clId="{728671C3-614E-440E-8F04-5DA1EFA065FD}" dt="2026-01-07T14:54:25.331" v="864"/>
          <ac:spMkLst>
            <pc:docMk/>
            <pc:sldMk cId="1835980558" sldId="259"/>
            <ac:spMk id="13" creationId="{7DA3C418-758E-4180-A5D0-8655D6804587}"/>
          </ac:spMkLst>
        </pc:spChg>
        <pc:spChg chg="del">
          <ac:chgData name="Simona Ferraraccio" userId="c9694aeb-2f50-401b-8abf-67f8a7106701" providerId="ADAL" clId="{728671C3-614E-440E-8F04-5DA1EFA065FD}" dt="2026-01-07T14:54:25.331" v="864"/>
          <ac:spMkLst>
            <pc:docMk/>
            <pc:sldMk cId="1835980558" sldId="259"/>
            <ac:spMk id="15" creationId="{28C8EF06-5EC3-4883-AFAF-D74FF46550FB}"/>
          </ac:spMkLst>
        </pc:spChg>
      </pc:sldChg>
      <pc:sldChg chg="addSp modSp new mod">
        <pc:chgData name="Simona Ferraraccio" userId="c9694aeb-2f50-401b-8abf-67f8a7106701" providerId="ADAL" clId="{728671C3-614E-440E-8F04-5DA1EFA065FD}" dt="2026-01-06T15:11:34.040" v="681" actId="1076"/>
        <pc:sldMkLst>
          <pc:docMk/>
          <pc:sldMk cId="3359026840" sldId="260"/>
        </pc:sldMkLst>
        <pc:spChg chg="add mod">
          <ac:chgData name="Simona Ferraraccio" userId="c9694aeb-2f50-401b-8abf-67f8a7106701" providerId="ADAL" clId="{728671C3-614E-440E-8F04-5DA1EFA065FD}" dt="2026-01-06T15:11:31.204" v="680" actId="1076"/>
          <ac:spMkLst>
            <pc:docMk/>
            <pc:sldMk cId="3359026840" sldId="260"/>
            <ac:spMk id="4" creationId="{CE7AB606-66E7-E95C-C8F3-92231062B5C1}"/>
          </ac:spMkLst>
        </pc:spChg>
        <pc:spChg chg="add mod">
          <ac:chgData name="Simona Ferraraccio" userId="c9694aeb-2f50-401b-8abf-67f8a7106701" providerId="ADAL" clId="{728671C3-614E-440E-8F04-5DA1EFA065FD}" dt="2026-01-06T15:11:34.040" v="681" actId="1076"/>
          <ac:spMkLst>
            <pc:docMk/>
            <pc:sldMk cId="3359026840" sldId="260"/>
            <ac:spMk id="6" creationId="{135FF133-CD3A-885B-3288-385F27FCA60E}"/>
          </ac:spMkLst>
        </pc:spChg>
        <pc:spChg chg="add mod">
          <ac:chgData name="Simona Ferraraccio" userId="c9694aeb-2f50-401b-8abf-67f8a7106701" providerId="ADAL" clId="{728671C3-614E-440E-8F04-5DA1EFA065FD}" dt="2026-01-06T15:11:21.827" v="678"/>
          <ac:spMkLst>
            <pc:docMk/>
            <pc:sldMk cId="3359026840" sldId="260"/>
            <ac:spMk id="7" creationId="{4166197D-5D35-5D38-6DBA-3F69016574AE}"/>
          </ac:spMkLst>
        </pc:spChg>
      </pc:sldChg>
      <pc:sldChg chg="addSp modSp new mod">
        <pc:chgData name="Simona Ferraraccio" userId="c9694aeb-2f50-401b-8abf-67f8a7106701" providerId="ADAL" clId="{728671C3-614E-440E-8F04-5DA1EFA065FD}" dt="2026-01-07T14:59:08.506" v="898" actId="20577"/>
        <pc:sldMkLst>
          <pc:docMk/>
          <pc:sldMk cId="134725214" sldId="261"/>
        </pc:sldMkLst>
        <pc:spChg chg="add mod">
          <ac:chgData name="Simona Ferraraccio" userId="c9694aeb-2f50-401b-8abf-67f8a7106701" providerId="ADAL" clId="{728671C3-614E-440E-8F04-5DA1EFA065FD}" dt="2026-01-07T14:43:41.652" v="709" actId="403"/>
          <ac:spMkLst>
            <pc:docMk/>
            <pc:sldMk cId="134725214" sldId="261"/>
            <ac:spMk id="5" creationId="{4E393830-F08E-0440-FB0B-F58D9BBF3311}"/>
          </ac:spMkLst>
        </pc:spChg>
        <pc:spChg chg="add mod">
          <ac:chgData name="Simona Ferraraccio" userId="c9694aeb-2f50-401b-8abf-67f8a7106701" providerId="ADAL" clId="{728671C3-614E-440E-8F04-5DA1EFA065FD}" dt="2026-01-07T14:43:47.280" v="710"/>
          <ac:spMkLst>
            <pc:docMk/>
            <pc:sldMk cId="134725214" sldId="261"/>
            <ac:spMk id="6" creationId="{7D4704D6-4B1E-FA4E-67E1-A23EBAA05BE3}"/>
          </ac:spMkLst>
        </pc:spChg>
        <pc:spChg chg="add mod">
          <ac:chgData name="Simona Ferraraccio" userId="c9694aeb-2f50-401b-8abf-67f8a7106701" providerId="ADAL" clId="{728671C3-614E-440E-8F04-5DA1EFA065FD}" dt="2026-01-07T14:59:08.506" v="898" actId="20577"/>
          <ac:spMkLst>
            <pc:docMk/>
            <pc:sldMk cId="134725214" sldId="261"/>
            <ac:spMk id="9" creationId="{1DB2FD34-EB24-BA3C-D2B8-23EA4C7977E9}"/>
          </ac:spMkLst>
        </pc:spChg>
        <pc:picChg chg="add mod modCrop">
          <ac:chgData name="Simona Ferraraccio" userId="c9694aeb-2f50-401b-8abf-67f8a7106701" providerId="ADAL" clId="{728671C3-614E-440E-8F04-5DA1EFA065FD}" dt="2026-01-07T14:45:14.648" v="718" actId="1076"/>
          <ac:picMkLst>
            <pc:docMk/>
            <pc:sldMk cId="134725214" sldId="261"/>
            <ac:picMk id="8" creationId="{12CB5C00-05B0-9681-070B-E4B6764F2C26}"/>
          </ac:picMkLst>
        </pc:picChg>
      </pc:sldChg>
      <pc:sldChg chg="addSp delSp modSp new mod setBg">
        <pc:chgData name="Simona Ferraraccio" userId="c9694aeb-2f50-401b-8abf-67f8a7106701" providerId="ADAL" clId="{728671C3-614E-440E-8F04-5DA1EFA065FD}" dt="2026-01-07T14:53:27.345" v="860" actId="1076"/>
        <pc:sldMkLst>
          <pc:docMk/>
          <pc:sldMk cId="3290784882" sldId="262"/>
        </pc:sldMkLst>
        <pc:spChg chg="mod ord">
          <ac:chgData name="Simona Ferraraccio" userId="c9694aeb-2f50-401b-8abf-67f8a7106701" providerId="ADAL" clId="{728671C3-614E-440E-8F04-5DA1EFA065FD}" dt="2026-01-07T14:52:21.184" v="832" actId="26606"/>
          <ac:spMkLst>
            <pc:docMk/>
            <pc:sldMk cId="3290784882" sldId="262"/>
            <ac:spMk id="2" creationId="{0091715D-7E68-F461-0A09-F873126701DE}"/>
          </ac:spMkLst>
        </pc:spChg>
        <pc:spChg chg="mod ord">
          <ac:chgData name="Simona Ferraraccio" userId="c9694aeb-2f50-401b-8abf-67f8a7106701" providerId="ADAL" clId="{728671C3-614E-440E-8F04-5DA1EFA065FD}" dt="2026-01-07T14:52:21.184" v="832" actId="26606"/>
          <ac:spMkLst>
            <pc:docMk/>
            <pc:sldMk cId="3290784882" sldId="262"/>
            <ac:spMk id="3" creationId="{5C7F2E7D-C228-B89B-B335-C8DDAD039B1C}"/>
          </ac:spMkLst>
        </pc:spChg>
        <pc:spChg chg="add mod">
          <ac:chgData name="Simona Ferraraccio" userId="c9694aeb-2f50-401b-8abf-67f8a7106701" providerId="ADAL" clId="{728671C3-614E-440E-8F04-5DA1EFA065FD}" dt="2026-01-07T14:52:21.184" v="832" actId="26606"/>
          <ac:spMkLst>
            <pc:docMk/>
            <pc:sldMk cId="3290784882" sldId="262"/>
            <ac:spMk id="6" creationId="{57E13B5F-0611-30EE-A5EB-742D678BBC18}"/>
          </ac:spMkLst>
        </pc:spChg>
        <pc:spChg chg="add mod">
          <ac:chgData name="Simona Ferraraccio" userId="c9694aeb-2f50-401b-8abf-67f8a7106701" providerId="ADAL" clId="{728671C3-614E-440E-8F04-5DA1EFA065FD}" dt="2026-01-07T14:53:27.345" v="860" actId="1076"/>
          <ac:spMkLst>
            <pc:docMk/>
            <pc:sldMk cId="3290784882" sldId="262"/>
            <ac:spMk id="9" creationId="{2CB6153F-9A3C-1D33-A694-40FC48024971}"/>
          </ac:spMkLst>
        </pc:spChg>
        <pc:spChg chg="add del">
          <ac:chgData name="Simona Ferraraccio" userId="c9694aeb-2f50-401b-8abf-67f8a7106701" providerId="ADAL" clId="{728671C3-614E-440E-8F04-5DA1EFA065FD}" dt="2026-01-07T14:52:21.184" v="832" actId="26606"/>
          <ac:spMkLst>
            <pc:docMk/>
            <pc:sldMk cId="3290784882" sldId="262"/>
            <ac:spMk id="13" creationId="{2151139A-886F-4B97-8815-729AD3831BBD}"/>
          </ac:spMkLst>
        </pc:spChg>
        <pc:spChg chg="add del">
          <ac:chgData name="Simona Ferraraccio" userId="c9694aeb-2f50-401b-8abf-67f8a7106701" providerId="ADAL" clId="{728671C3-614E-440E-8F04-5DA1EFA065FD}" dt="2026-01-07T14:52:21.184" v="832" actId="26606"/>
          <ac:spMkLst>
            <pc:docMk/>
            <pc:sldMk cId="3290784882" sldId="262"/>
            <ac:spMk id="15" creationId="{AB5E08C4-8CDD-4623-A5B8-E998C6DEE3B7}"/>
          </ac:spMkLst>
        </pc:spChg>
        <pc:spChg chg="add del">
          <ac:chgData name="Simona Ferraraccio" userId="c9694aeb-2f50-401b-8abf-67f8a7106701" providerId="ADAL" clId="{728671C3-614E-440E-8F04-5DA1EFA065FD}" dt="2026-01-07T14:52:21.184" v="832" actId="26606"/>
          <ac:spMkLst>
            <pc:docMk/>
            <pc:sldMk cId="3290784882" sldId="262"/>
            <ac:spMk id="17" creationId="{15F33878-D502-4FFA-8ACE-F2AECDB2A23F}"/>
          </ac:spMkLst>
        </pc:spChg>
        <pc:spChg chg="add del">
          <ac:chgData name="Simona Ferraraccio" userId="c9694aeb-2f50-401b-8abf-67f8a7106701" providerId="ADAL" clId="{728671C3-614E-440E-8F04-5DA1EFA065FD}" dt="2026-01-07T14:52:21.184" v="832" actId="26606"/>
          <ac:spMkLst>
            <pc:docMk/>
            <pc:sldMk cId="3290784882" sldId="262"/>
            <ac:spMk id="19" creationId="{D3539FEE-81D3-4406-802E-60B20B16F4F6}"/>
          </ac:spMkLst>
        </pc:spChg>
        <pc:spChg chg="add del">
          <ac:chgData name="Simona Ferraraccio" userId="c9694aeb-2f50-401b-8abf-67f8a7106701" providerId="ADAL" clId="{728671C3-614E-440E-8F04-5DA1EFA065FD}" dt="2026-01-07T14:52:21.184" v="832" actId="26606"/>
          <ac:spMkLst>
            <pc:docMk/>
            <pc:sldMk cId="3290784882" sldId="262"/>
            <ac:spMk id="21" creationId="{DC701763-729E-462F-A5A8-E0DEFEB1E2E4}"/>
          </ac:spMkLst>
        </pc:spChg>
        <pc:picChg chg="add del mod ord">
          <ac:chgData name="Simona Ferraraccio" userId="c9694aeb-2f50-401b-8abf-67f8a7106701" providerId="ADAL" clId="{728671C3-614E-440E-8F04-5DA1EFA065FD}" dt="2026-01-07T14:52:23.698" v="833" actId="478"/>
          <ac:picMkLst>
            <pc:docMk/>
            <pc:sldMk cId="3290784882" sldId="262"/>
            <ac:picMk id="5" creationId="{EE979321-91C0-F4BD-1849-1419708DD42B}"/>
          </ac:picMkLst>
        </pc:picChg>
        <pc:picChg chg="add mod ord">
          <ac:chgData name="Simona Ferraraccio" userId="c9694aeb-2f50-401b-8abf-67f8a7106701" providerId="ADAL" clId="{728671C3-614E-440E-8F04-5DA1EFA065FD}" dt="2026-01-07T14:52:49.510" v="843" actId="171"/>
          <ac:picMkLst>
            <pc:docMk/>
            <pc:sldMk cId="3290784882" sldId="262"/>
            <ac:picMk id="8" creationId="{BDCAE787-02C9-E2E9-4DBA-81ED6D9D38CD}"/>
          </ac:picMkLst>
        </pc:picChg>
      </pc:sldChg>
      <pc:sldChg chg="addSp delSp modSp add mod">
        <pc:chgData name="Simona Ferraraccio" userId="c9694aeb-2f50-401b-8abf-67f8a7106701" providerId="ADAL" clId="{728671C3-614E-440E-8F04-5DA1EFA065FD}" dt="2026-01-08T12:58:23.420" v="2750" actId="1076"/>
        <pc:sldMkLst>
          <pc:docMk/>
          <pc:sldMk cId="1385169712" sldId="263"/>
        </pc:sldMkLst>
        <pc:spChg chg="mod">
          <ac:chgData name="Simona Ferraraccio" userId="c9694aeb-2f50-401b-8abf-67f8a7106701" providerId="ADAL" clId="{728671C3-614E-440E-8F04-5DA1EFA065FD}" dt="2026-01-08T12:58:23.420" v="2750" actId="1076"/>
          <ac:spMkLst>
            <pc:docMk/>
            <pc:sldMk cId="1385169712" sldId="263"/>
            <ac:spMk id="11" creationId="{257D90B7-16FA-FF77-6A76-1C14496FB8B8}"/>
          </ac:spMkLst>
        </pc:spChg>
        <pc:picChg chg="add mod">
          <ac:chgData name="Simona Ferraraccio" userId="c9694aeb-2f50-401b-8abf-67f8a7106701" providerId="ADAL" clId="{728671C3-614E-440E-8F04-5DA1EFA065FD}" dt="2026-01-08T12:58:20.235" v="2749" actId="14100"/>
          <ac:picMkLst>
            <pc:docMk/>
            <pc:sldMk cId="1385169712" sldId="263"/>
            <ac:picMk id="8" creationId="{ACBFA685-8C7C-B3B0-DB69-7CE9D4D0F5F9}"/>
          </ac:picMkLst>
        </pc:picChg>
        <pc:picChg chg="del">
          <ac:chgData name="Simona Ferraraccio" userId="c9694aeb-2f50-401b-8abf-67f8a7106701" providerId="ADAL" clId="{728671C3-614E-440E-8F04-5DA1EFA065FD}" dt="2026-01-08T12:56:58.390" v="2742" actId="478"/>
          <ac:picMkLst>
            <pc:docMk/>
            <pc:sldMk cId="1385169712" sldId="263"/>
            <ac:picMk id="15" creationId="{E3ABA823-9C8E-E33E-FA37-AFDBF470FFB8}"/>
          </ac:picMkLst>
        </pc:picChg>
      </pc:sldChg>
      <pc:sldChg chg="addSp modSp new del mod ord modAnim">
        <pc:chgData name="Simona Ferraraccio" userId="c9694aeb-2f50-401b-8abf-67f8a7106701" providerId="ADAL" clId="{728671C3-614E-440E-8F04-5DA1EFA065FD}" dt="2026-01-08T12:50:42.712" v="2737" actId="2696"/>
        <pc:sldMkLst>
          <pc:docMk/>
          <pc:sldMk cId="2043888553" sldId="263"/>
        </pc:sldMkLst>
        <pc:spChg chg="add mod">
          <ac:chgData name="Simona Ferraraccio" userId="c9694aeb-2f50-401b-8abf-67f8a7106701" providerId="ADAL" clId="{728671C3-614E-440E-8F04-5DA1EFA065FD}" dt="2026-01-07T15:00:02.837" v="932" actId="1076"/>
          <ac:spMkLst>
            <pc:docMk/>
            <pc:sldMk cId="2043888553" sldId="263"/>
            <ac:spMk id="4" creationId="{82620CDA-636F-9F5E-D527-31F0C60E4FB6}"/>
          </ac:spMkLst>
        </pc:spChg>
        <pc:spChg chg="add mod">
          <ac:chgData name="Simona Ferraraccio" userId="c9694aeb-2f50-401b-8abf-67f8a7106701" providerId="ADAL" clId="{728671C3-614E-440E-8F04-5DA1EFA065FD}" dt="2026-01-07T14:59:59.075" v="931"/>
          <ac:spMkLst>
            <pc:docMk/>
            <pc:sldMk cId="2043888553" sldId="263"/>
            <ac:spMk id="5" creationId="{822F1342-DEFD-EF13-3723-9D82CA518F34}"/>
          </ac:spMkLst>
        </pc:spChg>
        <pc:spChg chg="add mod">
          <ac:chgData name="Simona Ferraraccio" userId="c9694aeb-2f50-401b-8abf-67f8a7106701" providerId="ADAL" clId="{728671C3-614E-440E-8F04-5DA1EFA065FD}" dt="2026-01-07T15:19:22.480" v="1192" actId="1076"/>
          <ac:spMkLst>
            <pc:docMk/>
            <pc:sldMk cId="2043888553" sldId="263"/>
            <ac:spMk id="7" creationId="{1AC4B703-2B20-344E-E8C9-514015303FD8}"/>
          </ac:spMkLst>
        </pc:spChg>
        <pc:spChg chg="add mod">
          <ac:chgData name="Simona Ferraraccio" userId="c9694aeb-2f50-401b-8abf-67f8a7106701" providerId="ADAL" clId="{728671C3-614E-440E-8F04-5DA1EFA065FD}" dt="2026-01-07T15:18:23.303" v="1191" actId="113"/>
          <ac:spMkLst>
            <pc:docMk/>
            <pc:sldMk cId="2043888553" sldId="263"/>
            <ac:spMk id="11" creationId="{257D90B7-16FA-FF77-6A76-1C14496FB8B8}"/>
          </ac:spMkLst>
        </pc:spChg>
        <pc:picChg chg="add mod">
          <ac:chgData name="Simona Ferraraccio" userId="c9694aeb-2f50-401b-8abf-67f8a7106701" providerId="ADAL" clId="{728671C3-614E-440E-8F04-5DA1EFA065FD}" dt="2026-01-07T15:20:06.390" v="1202" actId="1076"/>
          <ac:picMkLst>
            <pc:docMk/>
            <pc:sldMk cId="2043888553" sldId="263"/>
            <ac:picMk id="15" creationId="{E3ABA823-9C8E-E33E-FA37-AFDBF470FFB8}"/>
          </ac:picMkLst>
        </pc:picChg>
        <pc:cxnChg chg="add mod">
          <ac:chgData name="Simona Ferraraccio" userId="c9694aeb-2f50-401b-8abf-67f8a7106701" providerId="ADAL" clId="{728671C3-614E-440E-8F04-5DA1EFA065FD}" dt="2026-01-07T15:19:29.044" v="1195" actId="14100"/>
          <ac:cxnSpMkLst>
            <pc:docMk/>
            <pc:sldMk cId="2043888553" sldId="263"/>
            <ac:cxnSpMk id="9" creationId="{6F570477-72A3-F63D-FE00-C3EC2F9C3EBF}"/>
          </ac:cxnSpMkLst>
        </pc:cxnChg>
      </pc:sldChg>
      <pc:sldChg chg="addSp modSp new mod">
        <pc:chgData name="Simona Ferraraccio" userId="c9694aeb-2f50-401b-8abf-67f8a7106701" providerId="ADAL" clId="{728671C3-614E-440E-8F04-5DA1EFA065FD}" dt="2026-01-08T13:42:08.213" v="3267" actId="114"/>
        <pc:sldMkLst>
          <pc:docMk/>
          <pc:sldMk cId="1115472579" sldId="264"/>
        </pc:sldMkLst>
        <pc:spChg chg="add mod">
          <ac:chgData name="Simona Ferraraccio" userId="c9694aeb-2f50-401b-8abf-67f8a7106701" providerId="ADAL" clId="{728671C3-614E-440E-8F04-5DA1EFA065FD}" dt="2026-01-08T13:42:08.213" v="3267" actId="114"/>
          <ac:spMkLst>
            <pc:docMk/>
            <pc:sldMk cId="1115472579" sldId="264"/>
            <ac:spMk id="5" creationId="{11349936-76DD-5047-309C-0B77D1940940}"/>
          </ac:spMkLst>
        </pc:spChg>
        <pc:spChg chg="add mod">
          <ac:chgData name="Simona Ferraraccio" userId="c9694aeb-2f50-401b-8abf-67f8a7106701" providerId="ADAL" clId="{728671C3-614E-440E-8F04-5DA1EFA065FD}" dt="2026-01-07T15:04:10.197" v="973" actId="1076"/>
          <ac:spMkLst>
            <pc:docMk/>
            <pc:sldMk cId="1115472579" sldId="264"/>
            <ac:spMk id="6" creationId="{E5A4B648-BF0E-B428-118C-08BF11EEB906}"/>
          </ac:spMkLst>
        </pc:spChg>
      </pc:sldChg>
      <pc:sldChg chg="addSp delSp modSp new mod modAnim">
        <pc:chgData name="Simona Ferraraccio" userId="c9694aeb-2f50-401b-8abf-67f8a7106701" providerId="ADAL" clId="{728671C3-614E-440E-8F04-5DA1EFA065FD}" dt="2026-01-07T15:58:32.351" v="1604" actId="1076"/>
        <pc:sldMkLst>
          <pc:docMk/>
          <pc:sldMk cId="472567385" sldId="265"/>
        </pc:sldMkLst>
        <pc:spChg chg="add mod">
          <ac:chgData name="Simona Ferraraccio" userId="c9694aeb-2f50-401b-8abf-67f8a7106701" providerId="ADAL" clId="{728671C3-614E-440E-8F04-5DA1EFA065FD}" dt="2026-01-07T15:20:20.013" v="1204"/>
          <ac:spMkLst>
            <pc:docMk/>
            <pc:sldMk cId="472567385" sldId="265"/>
            <ac:spMk id="4" creationId="{376B01C9-D913-DA33-F55D-7B31CEB39C73}"/>
          </ac:spMkLst>
        </pc:spChg>
        <pc:spChg chg="add mod">
          <ac:chgData name="Simona Ferraraccio" userId="c9694aeb-2f50-401b-8abf-67f8a7106701" providerId="ADAL" clId="{728671C3-614E-440E-8F04-5DA1EFA065FD}" dt="2026-01-07T15:33:26.922" v="1268" actId="1076"/>
          <ac:spMkLst>
            <pc:docMk/>
            <pc:sldMk cId="472567385" sldId="265"/>
            <ac:spMk id="5" creationId="{281D775E-B485-97F3-C0E5-C475F28B2EB3}"/>
          </ac:spMkLst>
        </pc:spChg>
        <pc:spChg chg="add mod">
          <ac:chgData name="Simona Ferraraccio" userId="c9694aeb-2f50-401b-8abf-67f8a7106701" providerId="ADAL" clId="{728671C3-614E-440E-8F04-5DA1EFA065FD}" dt="2026-01-07T15:50:08.140" v="1565" actId="1036"/>
          <ac:spMkLst>
            <pc:docMk/>
            <pc:sldMk cId="472567385" sldId="265"/>
            <ac:spMk id="8" creationId="{593EF214-73AB-7B30-2608-23CC177E43F3}"/>
          </ac:spMkLst>
        </pc:spChg>
        <pc:spChg chg="add del mod">
          <ac:chgData name="Simona Ferraraccio" userId="c9694aeb-2f50-401b-8abf-67f8a7106701" providerId="ADAL" clId="{728671C3-614E-440E-8F04-5DA1EFA065FD}" dt="2026-01-07T15:26:47.841" v="1241" actId="478"/>
          <ac:spMkLst>
            <pc:docMk/>
            <pc:sldMk cId="472567385" sldId="265"/>
            <ac:spMk id="10" creationId="{EF359E62-94C0-57F5-5F81-D7A93AEEE712}"/>
          </ac:spMkLst>
        </pc:spChg>
        <pc:spChg chg="add mod">
          <ac:chgData name="Simona Ferraraccio" userId="c9694aeb-2f50-401b-8abf-67f8a7106701" providerId="ADAL" clId="{728671C3-614E-440E-8F04-5DA1EFA065FD}" dt="2026-01-07T15:50:21.998" v="1571" actId="1076"/>
          <ac:spMkLst>
            <pc:docMk/>
            <pc:sldMk cId="472567385" sldId="265"/>
            <ac:spMk id="12" creationId="{C5A2629B-57A4-38A7-32D5-87E316951B90}"/>
          </ac:spMkLst>
        </pc:spChg>
        <pc:spChg chg="add mod">
          <ac:chgData name="Simona Ferraraccio" userId="c9694aeb-2f50-401b-8abf-67f8a7106701" providerId="ADAL" clId="{728671C3-614E-440E-8F04-5DA1EFA065FD}" dt="2026-01-07T15:50:24.820" v="1572" actId="1076"/>
          <ac:spMkLst>
            <pc:docMk/>
            <pc:sldMk cId="472567385" sldId="265"/>
            <ac:spMk id="13" creationId="{285CC9FA-7EF1-733A-DE85-9DE7009C07F9}"/>
          </ac:spMkLst>
        </pc:spChg>
        <pc:spChg chg="add del mod">
          <ac:chgData name="Simona Ferraraccio" userId="c9694aeb-2f50-401b-8abf-67f8a7106701" providerId="ADAL" clId="{728671C3-614E-440E-8F04-5DA1EFA065FD}" dt="2026-01-07T15:50:20.026" v="1570" actId="1076"/>
          <ac:spMkLst>
            <pc:docMk/>
            <pc:sldMk cId="472567385" sldId="265"/>
            <ac:spMk id="14" creationId="{69C05E30-DDC7-ACFA-F070-2C2B1CD1687D}"/>
          </ac:spMkLst>
        </pc:spChg>
        <pc:spChg chg="add mod">
          <ac:chgData name="Simona Ferraraccio" userId="c9694aeb-2f50-401b-8abf-67f8a7106701" providerId="ADAL" clId="{728671C3-614E-440E-8F04-5DA1EFA065FD}" dt="2026-01-07T15:50:27.445" v="1573" actId="1076"/>
          <ac:spMkLst>
            <pc:docMk/>
            <pc:sldMk cId="472567385" sldId="265"/>
            <ac:spMk id="15" creationId="{218A3A91-1B86-C089-6ED0-AF929C44792A}"/>
          </ac:spMkLst>
        </pc:spChg>
        <pc:spChg chg="add mod">
          <ac:chgData name="Simona Ferraraccio" userId="c9694aeb-2f50-401b-8abf-67f8a7106701" providerId="ADAL" clId="{728671C3-614E-440E-8F04-5DA1EFA065FD}" dt="2026-01-07T15:50:29.834" v="1574" actId="1076"/>
          <ac:spMkLst>
            <pc:docMk/>
            <pc:sldMk cId="472567385" sldId="265"/>
            <ac:spMk id="16" creationId="{6855FA71-DCD1-ACAD-C6EA-D9208C0EB31F}"/>
          </ac:spMkLst>
        </pc:spChg>
        <pc:spChg chg="add del mod">
          <ac:chgData name="Simona Ferraraccio" userId="c9694aeb-2f50-401b-8abf-67f8a7106701" providerId="ADAL" clId="{728671C3-614E-440E-8F04-5DA1EFA065FD}" dt="2026-01-07T15:58:15.168" v="1597" actId="478"/>
          <ac:spMkLst>
            <pc:docMk/>
            <pc:sldMk cId="472567385" sldId="265"/>
            <ac:spMk id="17" creationId="{6FE4A603-97A0-2B90-C4DD-D12B4D656935}"/>
          </ac:spMkLst>
        </pc:spChg>
        <pc:spChg chg="add mod">
          <ac:chgData name="Simona Ferraraccio" userId="c9694aeb-2f50-401b-8abf-67f8a7106701" providerId="ADAL" clId="{728671C3-614E-440E-8F04-5DA1EFA065FD}" dt="2026-01-07T15:58:32.351" v="1604" actId="1076"/>
          <ac:spMkLst>
            <pc:docMk/>
            <pc:sldMk cId="472567385" sldId="265"/>
            <ac:spMk id="19" creationId="{5C4BF4AD-D0BB-6DBC-89C4-D7437A470891}"/>
          </ac:spMkLst>
        </pc:spChg>
        <pc:picChg chg="add mod">
          <ac:chgData name="Simona Ferraraccio" userId="c9694aeb-2f50-401b-8abf-67f8a7106701" providerId="ADAL" clId="{728671C3-614E-440E-8F04-5DA1EFA065FD}" dt="2026-01-07T15:50:08.140" v="1565" actId="1036"/>
          <ac:picMkLst>
            <pc:docMk/>
            <pc:sldMk cId="472567385" sldId="265"/>
            <ac:picMk id="7" creationId="{59AA03EF-523D-5CD6-EC24-B606957F0420}"/>
          </ac:picMkLst>
        </pc:picChg>
        <pc:picChg chg="add del mod">
          <ac:chgData name="Simona Ferraraccio" userId="c9694aeb-2f50-401b-8abf-67f8a7106701" providerId="ADAL" clId="{728671C3-614E-440E-8F04-5DA1EFA065FD}" dt="2026-01-07T15:26:47.841" v="1241" actId="478"/>
          <ac:picMkLst>
            <pc:docMk/>
            <pc:sldMk cId="472567385" sldId="265"/>
            <ac:picMk id="9" creationId="{246EB34A-C68E-40CF-999B-7864662D7F08}"/>
          </ac:picMkLst>
        </pc:picChg>
      </pc:sldChg>
      <pc:sldChg chg="addSp modSp new del mod">
        <pc:chgData name="Simona Ferraraccio" userId="c9694aeb-2f50-401b-8abf-67f8a7106701" providerId="ADAL" clId="{728671C3-614E-440E-8F04-5DA1EFA065FD}" dt="2026-01-08T12:40:37.671" v="2483" actId="47"/>
        <pc:sldMkLst>
          <pc:docMk/>
          <pc:sldMk cId="230735287" sldId="266"/>
        </pc:sldMkLst>
        <pc:spChg chg="add mod">
          <ac:chgData name="Simona Ferraraccio" userId="c9694aeb-2f50-401b-8abf-67f8a7106701" providerId="ADAL" clId="{728671C3-614E-440E-8F04-5DA1EFA065FD}" dt="2026-01-07T16:00:37.540" v="1605"/>
          <ac:spMkLst>
            <pc:docMk/>
            <pc:sldMk cId="230735287" sldId="266"/>
            <ac:spMk id="4" creationId="{3ABD98D9-72C0-4843-264B-318AA693828A}"/>
          </ac:spMkLst>
        </pc:spChg>
        <pc:picChg chg="add mod">
          <ac:chgData name="Simona Ferraraccio" userId="c9694aeb-2f50-401b-8abf-67f8a7106701" providerId="ADAL" clId="{728671C3-614E-440E-8F04-5DA1EFA065FD}" dt="2026-01-07T16:01:01.780" v="1610" actId="14100"/>
          <ac:picMkLst>
            <pc:docMk/>
            <pc:sldMk cId="230735287" sldId="266"/>
            <ac:picMk id="6" creationId="{738AA241-C101-9E24-AB3D-F25AA878DCD7}"/>
          </ac:picMkLst>
        </pc:picChg>
      </pc:sldChg>
      <pc:sldChg chg="addSp delSp modSp new mod modAnim">
        <pc:chgData name="Simona Ferraraccio" userId="c9694aeb-2f50-401b-8abf-67f8a7106701" providerId="ADAL" clId="{728671C3-614E-440E-8F04-5DA1EFA065FD}" dt="2026-01-08T12:01:46.993" v="2126" actId="1076"/>
        <pc:sldMkLst>
          <pc:docMk/>
          <pc:sldMk cId="621701100" sldId="267"/>
        </pc:sldMkLst>
        <pc:spChg chg="add del mod">
          <ac:chgData name="Simona Ferraraccio" userId="c9694aeb-2f50-401b-8abf-67f8a7106701" providerId="ADAL" clId="{728671C3-614E-440E-8F04-5DA1EFA065FD}" dt="2026-01-08T10:56:24.010" v="1649" actId="478"/>
          <ac:spMkLst>
            <pc:docMk/>
            <pc:sldMk cId="621701100" sldId="267"/>
            <ac:spMk id="5" creationId="{FAFA4AC5-6C92-0186-FD75-220F1B4BD314}"/>
          </ac:spMkLst>
        </pc:spChg>
        <pc:spChg chg="add mod">
          <ac:chgData name="Simona Ferraraccio" userId="c9694aeb-2f50-401b-8abf-67f8a7106701" providerId="ADAL" clId="{728671C3-614E-440E-8F04-5DA1EFA065FD}" dt="2026-01-08T10:56:46.185" v="1653"/>
          <ac:spMkLst>
            <pc:docMk/>
            <pc:sldMk cId="621701100" sldId="267"/>
            <ac:spMk id="6" creationId="{DAFCCA7C-0BB9-0BA9-30CE-39A12CB78714}"/>
          </ac:spMkLst>
        </pc:spChg>
        <pc:spChg chg="add mod">
          <ac:chgData name="Simona Ferraraccio" userId="c9694aeb-2f50-401b-8abf-67f8a7106701" providerId="ADAL" clId="{728671C3-614E-440E-8F04-5DA1EFA065FD}" dt="2026-01-08T10:57:50.049" v="1684" actId="113"/>
          <ac:spMkLst>
            <pc:docMk/>
            <pc:sldMk cId="621701100" sldId="267"/>
            <ac:spMk id="8" creationId="{3DCBE08D-6860-4E3F-2617-C412E46A4D7B}"/>
          </ac:spMkLst>
        </pc:spChg>
        <pc:spChg chg="add mod">
          <ac:chgData name="Simona Ferraraccio" userId="c9694aeb-2f50-401b-8abf-67f8a7106701" providerId="ADAL" clId="{728671C3-614E-440E-8F04-5DA1EFA065FD}" dt="2026-01-08T11:08:44.011" v="1794" actId="1076"/>
          <ac:spMkLst>
            <pc:docMk/>
            <pc:sldMk cId="621701100" sldId="267"/>
            <ac:spMk id="9" creationId="{CF2995E0-D928-BC73-FF47-AC215B37ACF3}"/>
          </ac:spMkLst>
        </pc:spChg>
        <pc:spChg chg="add del mod">
          <ac:chgData name="Simona Ferraraccio" userId="c9694aeb-2f50-401b-8abf-67f8a7106701" providerId="ADAL" clId="{728671C3-614E-440E-8F04-5DA1EFA065FD}" dt="2026-01-08T11:07:44.778" v="1793" actId="478"/>
          <ac:spMkLst>
            <pc:docMk/>
            <pc:sldMk cId="621701100" sldId="267"/>
            <ac:spMk id="11" creationId="{D767F817-D148-1C73-5E0B-5E5AF66E9F2A}"/>
          </ac:spMkLst>
        </pc:spChg>
        <pc:spChg chg="add mod">
          <ac:chgData name="Simona Ferraraccio" userId="c9694aeb-2f50-401b-8abf-67f8a7106701" providerId="ADAL" clId="{728671C3-614E-440E-8F04-5DA1EFA065FD}" dt="2026-01-08T12:01:45.296" v="2125" actId="1076"/>
          <ac:spMkLst>
            <pc:docMk/>
            <pc:sldMk cId="621701100" sldId="267"/>
            <ac:spMk id="14" creationId="{81FD2329-6194-D11D-BACC-1265C5F4D187}"/>
          </ac:spMkLst>
        </pc:spChg>
        <pc:spChg chg="add mod">
          <ac:chgData name="Simona Ferraraccio" userId="c9694aeb-2f50-401b-8abf-67f8a7106701" providerId="ADAL" clId="{728671C3-614E-440E-8F04-5DA1EFA065FD}" dt="2026-01-08T11:37:08.142" v="1860" actId="20577"/>
          <ac:spMkLst>
            <pc:docMk/>
            <pc:sldMk cId="621701100" sldId="267"/>
            <ac:spMk id="15" creationId="{7B95B1BB-F171-0435-CC35-4F6C84632758}"/>
          </ac:spMkLst>
        </pc:spChg>
        <pc:spChg chg="add del">
          <ac:chgData name="Simona Ferraraccio" userId="c9694aeb-2f50-401b-8abf-67f8a7106701" providerId="ADAL" clId="{728671C3-614E-440E-8F04-5DA1EFA065FD}" dt="2026-01-08T11:27:56.898" v="1848" actId="478"/>
          <ac:spMkLst>
            <pc:docMk/>
            <pc:sldMk cId="621701100" sldId="267"/>
            <ac:spMk id="16" creationId="{F6C2C226-C576-88D8-EB24-0C423B9E27AC}"/>
          </ac:spMkLst>
        </pc:spChg>
        <pc:spChg chg="add del">
          <ac:chgData name="Simona Ferraraccio" userId="c9694aeb-2f50-401b-8abf-67f8a7106701" providerId="ADAL" clId="{728671C3-614E-440E-8F04-5DA1EFA065FD}" dt="2026-01-08T11:30:33.097" v="1850" actId="478"/>
          <ac:spMkLst>
            <pc:docMk/>
            <pc:sldMk cId="621701100" sldId="267"/>
            <ac:spMk id="17" creationId="{777E464D-0A74-C1A2-15E7-EB0558542422}"/>
          </ac:spMkLst>
        </pc:spChg>
        <pc:graphicFrameChg chg="add del mod modGraphic">
          <ac:chgData name="Simona Ferraraccio" userId="c9694aeb-2f50-401b-8abf-67f8a7106701" providerId="ADAL" clId="{728671C3-614E-440E-8F04-5DA1EFA065FD}" dt="2026-01-08T11:01:52.240" v="1737" actId="478"/>
          <ac:graphicFrameMkLst>
            <pc:docMk/>
            <pc:sldMk cId="621701100" sldId="267"/>
            <ac:graphicFrameMk id="12" creationId="{195E363C-E421-51B1-ECD5-69B1488D3C7E}"/>
          </ac:graphicFrameMkLst>
        </pc:graphicFrameChg>
        <pc:graphicFrameChg chg="add del mod modGraphic">
          <ac:chgData name="Simona Ferraraccio" userId="c9694aeb-2f50-401b-8abf-67f8a7106701" providerId="ADAL" clId="{728671C3-614E-440E-8F04-5DA1EFA065FD}" dt="2026-01-08T11:04:21.214" v="1789" actId="478"/>
          <ac:graphicFrameMkLst>
            <pc:docMk/>
            <pc:sldMk cId="621701100" sldId="267"/>
            <ac:graphicFrameMk id="13" creationId="{CA5D566F-C7CE-FEB5-0DE7-D309C309EAFC}"/>
          </ac:graphicFrameMkLst>
        </pc:graphicFrameChg>
        <pc:picChg chg="add mod modCrop">
          <ac:chgData name="Simona Ferraraccio" userId="c9694aeb-2f50-401b-8abf-67f8a7106701" providerId="ADAL" clId="{728671C3-614E-440E-8F04-5DA1EFA065FD}" dt="2026-01-08T10:57:39.138" v="1682" actId="1076"/>
          <ac:picMkLst>
            <pc:docMk/>
            <pc:sldMk cId="621701100" sldId="267"/>
            <ac:picMk id="4" creationId="{73F916AE-EF97-6A85-AA8F-0C764E6A3AD9}"/>
          </ac:picMkLst>
        </pc:picChg>
        <pc:picChg chg="add del mod modCrop">
          <ac:chgData name="Simona Ferraraccio" userId="c9694aeb-2f50-401b-8abf-67f8a7106701" providerId="ADAL" clId="{728671C3-614E-440E-8F04-5DA1EFA065FD}" dt="2026-01-08T12:01:27.217" v="2118" actId="478"/>
          <ac:picMkLst>
            <pc:docMk/>
            <pc:sldMk cId="621701100" sldId="267"/>
            <ac:picMk id="19" creationId="{A29306B3-AAE5-7007-A157-243F0ECAAFF4}"/>
          </ac:picMkLst>
        </pc:picChg>
        <pc:picChg chg="add mod">
          <ac:chgData name="Simona Ferraraccio" userId="c9694aeb-2f50-401b-8abf-67f8a7106701" providerId="ADAL" clId="{728671C3-614E-440E-8F04-5DA1EFA065FD}" dt="2026-01-08T12:01:46.993" v="2126" actId="1076"/>
          <ac:picMkLst>
            <pc:docMk/>
            <pc:sldMk cId="621701100" sldId="267"/>
            <ac:picMk id="21" creationId="{1BDAD9CD-E163-E318-1EF4-28E9B02E8523}"/>
          </ac:picMkLst>
        </pc:picChg>
      </pc:sldChg>
      <pc:sldChg chg="addSp delSp modSp new mod modAnim">
        <pc:chgData name="Simona Ferraraccio" userId="c9694aeb-2f50-401b-8abf-67f8a7106701" providerId="ADAL" clId="{728671C3-614E-440E-8F04-5DA1EFA065FD}" dt="2026-01-08T12:01:56.815" v="2136" actId="1038"/>
        <pc:sldMkLst>
          <pc:docMk/>
          <pc:sldMk cId="333394764" sldId="268"/>
        </pc:sldMkLst>
        <pc:spChg chg="add del mod">
          <ac:chgData name="Simona Ferraraccio" userId="c9694aeb-2f50-401b-8abf-67f8a7106701" providerId="ADAL" clId="{728671C3-614E-440E-8F04-5DA1EFA065FD}" dt="2026-01-08T11:39:35.235" v="1894" actId="478"/>
          <ac:spMkLst>
            <pc:docMk/>
            <pc:sldMk cId="333394764" sldId="268"/>
            <ac:spMk id="5" creationId="{BAD15138-BC62-97E0-A0A4-FDFCF6C68667}"/>
          </ac:spMkLst>
        </pc:spChg>
        <pc:spChg chg="add mod">
          <ac:chgData name="Simona Ferraraccio" userId="c9694aeb-2f50-401b-8abf-67f8a7106701" providerId="ADAL" clId="{728671C3-614E-440E-8F04-5DA1EFA065FD}" dt="2026-01-08T11:57:24.986" v="2108" actId="1076"/>
          <ac:spMkLst>
            <pc:docMk/>
            <pc:sldMk cId="333394764" sldId="268"/>
            <ac:spMk id="7" creationId="{AB9A2964-D136-66AD-9366-124C2D7A5791}"/>
          </ac:spMkLst>
        </pc:spChg>
        <pc:spChg chg="add mod">
          <ac:chgData name="Simona Ferraraccio" userId="c9694aeb-2f50-401b-8abf-67f8a7106701" providerId="ADAL" clId="{728671C3-614E-440E-8F04-5DA1EFA065FD}" dt="2026-01-08T12:00:46.322" v="2117" actId="1076"/>
          <ac:spMkLst>
            <pc:docMk/>
            <pc:sldMk cId="333394764" sldId="268"/>
            <ac:spMk id="9" creationId="{6BD48189-7E2A-4A41-FD9D-8A2CC4FE0A17}"/>
          </ac:spMkLst>
        </pc:spChg>
        <pc:spChg chg="add mod">
          <ac:chgData name="Simona Ferraraccio" userId="c9694aeb-2f50-401b-8abf-67f8a7106701" providerId="ADAL" clId="{728671C3-614E-440E-8F04-5DA1EFA065FD}" dt="2026-01-08T11:57:10.576" v="2104" actId="1037"/>
          <ac:spMkLst>
            <pc:docMk/>
            <pc:sldMk cId="333394764" sldId="268"/>
            <ac:spMk id="10" creationId="{A9A27E39-1AB8-5AC7-E867-154A3964CECA}"/>
          </ac:spMkLst>
        </pc:spChg>
        <pc:spChg chg="add mod">
          <ac:chgData name="Simona Ferraraccio" userId="c9694aeb-2f50-401b-8abf-67f8a7106701" providerId="ADAL" clId="{728671C3-614E-440E-8F04-5DA1EFA065FD}" dt="2026-01-08T11:57:10.576" v="2104" actId="1037"/>
          <ac:spMkLst>
            <pc:docMk/>
            <pc:sldMk cId="333394764" sldId="268"/>
            <ac:spMk id="11" creationId="{DD542ADB-EAE2-BE11-6892-3E8D5115CFDA}"/>
          </ac:spMkLst>
        </pc:spChg>
        <pc:spChg chg="add mod">
          <ac:chgData name="Simona Ferraraccio" userId="c9694aeb-2f50-401b-8abf-67f8a7106701" providerId="ADAL" clId="{728671C3-614E-440E-8F04-5DA1EFA065FD}" dt="2026-01-08T11:57:10.576" v="2104" actId="1037"/>
          <ac:spMkLst>
            <pc:docMk/>
            <pc:sldMk cId="333394764" sldId="268"/>
            <ac:spMk id="12" creationId="{512B6564-0AC1-2C6E-C8B1-C5E3E1236452}"/>
          </ac:spMkLst>
        </pc:spChg>
        <pc:spChg chg="add mod">
          <ac:chgData name="Simona Ferraraccio" userId="c9694aeb-2f50-401b-8abf-67f8a7106701" providerId="ADAL" clId="{728671C3-614E-440E-8F04-5DA1EFA065FD}" dt="2026-01-08T11:57:10.576" v="2104" actId="1037"/>
          <ac:spMkLst>
            <pc:docMk/>
            <pc:sldMk cId="333394764" sldId="268"/>
            <ac:spMk id="13" creationId="{C14DCAFF-6E7D-D27F-1624-95A6C9423E9B}"/>
          </ac:spMkLst>
        </pc:spChg>
        <pc:spChg chg="add mod">
          <ac:chgData name="Simona Ferraraccio" userId="c9694aeb-2f50-401b-8abf-67f8a7106701" providerId="ADAL" clId="{728671C3-614E-440E-8F04-5DA1EFA065FD}" dt="2026-01-08T11:57:10.576" v="2104" actId="1037"/>
          <ac:spMkLst>
            <pc:docMk/>
            <pc:sldMk cId="333394764" sldId="268"/>
            <ac:spMk id="14" creationId="{33B50642-CAE9-F159-42E0-0745C21F7062}"/>
          </ac:spMkLst>
        </pc:spChg>
        <pc:spChg chg="add mod">
          <ac:chgData name="Simona Ferraraccio" userId="c9694aeb-2f50-401b-8abf-67f8a7106701" providerId="ADAL" clId="{728671C3-614E-440E-8F04-5DA1EFA065FD}" dt="2026-01-08T11:49:56.719" v="2029" actId="20577"/>
          <ac:spMkLst>
            <pc:docMk/>
            <pc:sldMk cId="333394764" sldId="268"/>
            <ac:spMk id="15" creationId="{3B40F926-71EF-5DD8-75B2-62F726E39D77}"/>
          </ac:spMkLst>
        </pc:spChg>
        <pc:spChg chg="add mod">
          <ac:chgData name="Simona Ferraraccio" userId="c9694aeb-2f50-401b-8abf-67f8a7106701" providerId="ADAL" clId="{728671C3-614E-440E-8F04-5DA1EFA065FD}" dt="2026-01-08T11:57:10.576" v="2104" actId="1037"/>
          <ac:spMkLst>
            <pc:docMk/>
            <pc:sldMk cId="333394764" sldId="268"/>
            <ac:spMk id="16" creationId="{DDAA6FB4-5828-66A6-EAEA-877504047229}"/>
          </ac:spMkLst>
        </pc:spChg>
        <pc:spChg chg="add mod">
          <ac:chgData name="Simona Ferraraccio" userId="c9694aeb-2f50-401b-8abf-67f8a7106701" providerId="ADAL" clId="{728671C3-614E-440E-8F04-5DA1EFA065FD}" dt="2026-01-08T11:57:10.576" v="2104" actId="1037"/>
          <ac:spMkLst>
            <pc:docMk/>
            <pc:sldMk cId="333394764" sldId="268"/>
            <ac:spMk id="18" creationId="{0E864CD1-511C-604F-6936-A8D3864F7F2A}"/>
          </ac:spMkLst>
        </pc:spChg>
        <pc:spChg chg="add mod">
          <ac:chgData name="Simona Ferraraccio" userId="c9694aeb-2f50-401b-8abf-67f8a7106701" providerId="ADAL" clId="{728671C3-614E-440E-8F04-5DA1EFA065FD}" dt="2026-01-08T11:57:10.576" v="2104" actId="1037"/>
          <ac:spMkLst>
            <pc:docMk/>
            <pc:sldMk cId="333394764" sldId="268"/>
            <ac:spMk id="20" creationId="{0043E8E0-EE0D-24B5-69A9-8518FF090A83}"/>
          </ac:spMkLst>
        </pc:spChg>
        <pc:spChg chg="add mod">
          <ac:chgData name="Simona Ferraraccio" userId="c9694aeb-2f50-401b-8abf-67f8a7106701" providerId="ADAL" clId="{728671C3-614E-440E-8F04-5DA1EFA065FD}" dt="2026-01-08T11:57:10.576" v="2104" actId="1037"/>
          <ac:spMkLst>
            <pc:docMk/>
            <pc:sldMk cId="333394764" sldId="268"/>
            <ac:spMk id="22" creationId="{352ECF63-94F0-F760-A2E6-73892C6DEC72}"/>
          </ac:spMkLst>
        </pc:spChg>
        <pc:spChg chg="add mod">
          <ac:chgData name="Simona Ferraraccio" userId="c9694aeb-2f50-401b-8abf-67f8a7106701" providerId="ADAL" clId="{728671C3-614E-440E-8F04-5DA1EFA065FD}" dt="2026-01-08T11:57:10.576" v="2104" actId="1037"/>
          <ac:spMkLst>
            <pc:docMk/>
            <pc:sldMk cId="333394764" sldId="268"/>
            <ac:spMk id="24" creationId="{D12C938C-840F-8F7C-2F2A-88106FF6C700}"/>
          </ac:spMkLst>
        </pc:spChg>
        <pc:spChg chg="add mod">
          <ac:chgData name="Simona Ferraraccio" userId="c9694aeb-2f50-401b-8abf-67f8a7106701" providerId="ADAL" clId="{728671C3-614E-440E-8F04-5DA1EFA065FD}" dt="2026-01-08T11:50:44.175" v="2042" actId="1037"/>
          <ac:spMkLst>
            <pc:docMk/>
            <pc:sldMk cId="333394764" sldId="268"/>
            <ac:spMk id="26" creationId="{9F9B9FA4-83FB-ECC9-4BD7-517B1EBE42A4}"/>
          </ac:spMkLst>
        </pc:spChg>
        <pc:spChg chg="add mod">
          <ac:chgData name="Simona Ferraraccio" userId="c9694aeb-2f50-401b-8abf-67f8a7106701" providerId="ADAL" clId="{728671C3-614E-440E-8F04-5DA1EFA065FD}" dt="2026-01-08T11:55:43.023" v="2069"/>
          <ac:spMkLst>
            <pc:docMk/>
            <pc:sldMk cId="333394764" sldId="268"/>
            <ac:spMk id="27" creationId="{B63EA7BB-2A3B-4254-E6E2-21A3577BAF01}"/>
          </ac:spMkLst>
        </pc:spChg>
        <pc:picChg chg="add mod modCrop">
          <ac:chgData name="Simona Ferraraccio" userId="c9694aeb-2f50-401b-8abf-67f8a7106701" providerId="ADAL" clId="{728671C3-614E-440E-8F04-5DA1EFA065FD}" dt="2026-01-08T11:57:19.710" v="2107" actId="1076"/>
          <ac:picMkLst>
            <pc:docMk/>
            <pc:sldMk cId="333394764" sldId="268"/>
            <ac:picMk id="4" creationId="{14B202BB-C3B5-F44D-E12C-19C43533CC9C}"/>
          </ac:picMkLst>
        </pc:picChg>
        <pc:picChg chg="add del mod modCrop">
          <ac:chgData name="Simona Ferraraccio" userId="c9694aeb-2f50-401b-8abf-67f8a7106701" providerId="ADAL" clId="{728671C3-614E-440E-8F04-5DA1EFA065FD}" dt="2026-01-08T12:00:08.567" v="2112" actId="478"/>
          <ac:picMkLst>
            <pc:docMk/>
            <pc:sldMk cId="333394764" sldId="268"/>
            <ac:picMk id="29" creationId="{B406420B-F29A-366A-9EA4-94403719F07D}"/>
          </ac:picMkLst>
        </pc:picChg>
        <pc:picChg chg="add mod">
          <ac:chgData name="Simona Ferraraccio" userId="c9694aeb-2f50-401b-8abf-67f8a7106701" providerId="ADAL" clId="{728671C3-614E-440E-8F04-5DA1EFA065FD}" dt="2026-01-08T12:01:56.815" v="2136" actId="1038"/>
          <ac:picMkLst>
            <pc:docMk/>
            <pc:sldMk cId="333394764" sldId="268"/>
            <ac:picMk id="31" creationId="{9F220624-A389-CEAE-3BC5-8197CB5DCC61}"/>
          </ac:picMkLst>
        </pc:picChg>
      </pc:sldChg>
      <pc:sldChg chg="addSp delSp modSp new mod">
        <pc:chgData name="Simona Ferraraccio" userId="c9694aeb-2f50-401b-8abf-67f8a7106701" providerId="ADAL" clId="{728671C3-614E-440E-8F04-5DA1EFA065FD}" dt="2026-01-08T12:17:31.052" v="2295" actId="1076"/>
        <pc:sldMkLst>
          <pc:docMk/>
          <pc:sldMk cId="1145094859" sldId="269"/>
        </pc:sldMkLst>
        <pc:spChg chg="add del mod">
          <ac:chgData name="Simona Ferraraccio" userId="c9694aeb-2f50-401b-8abf-67f8a7106701" providerId="ADAL" clId="{728671C3-614E-440E-8F04-5DA1EFA065FD}" dt="2026-01-08T12:02:07.993" v="2139" actId="478"/>
          <ac:spMkLst>
            <pc:docMk/>
            <pc:sldMk cId="1145094859" sldId="269"/>
            <ac:spMk id="5" creationId="{04046BDB-7216-2B15-9908-E70D19A4405B}"/>
          </ac:spMkLst>
        </pc:spChg>
        <pc:spChg chg="add mod">
          <ac:chgData name="Simona Ferraraccio" userId="c9694aeb-2f50-401b-8abf-67f8a7106701" providerId="ADAL" clId="{728671C3-614E-440E-8F04-5DA1EFA065FD}" dt="2026-01-08T12:17:31.052" v="2295" actId="1076"/>
          <ac:spMkLst>
            <pc:docMk/>
            <pc:sldMk cId="1145094859" sldId="269"/>
            <ac:spMk id="7" creationId="{76AC0D7B-7B01-9E63-4F9E-7EF6C09E060E}"/>
          </ac:spMkLst>
        </pc:spChg>
        <pc:spChg chg="add mod">
          <ac:chgData name="Simona Ferraraccio" userId="c9694aeb-2f50-401b-8abf-67f8a7106701" providerId="ADAL" clId="{728671C3-614E-440E-8F04-5DA1EFA065FD}" dt="2026-01-08T12:17:28.062" v="2294" actId="1076"/>
          <ac:spMkLst>
            <pc:docMk/>
            <pc:sldMk cId="1145094859" sldId="269"/>
            <ac:spMk id="9" creationId="{C974B5C3-D2BC-D973-4B98-A7AE8D71605A}"/>
          </ac:spMkLst>
        </pc:spChg>
        <pc:spChg chg="add mod">
          <ac:chgData name="Simona Ferraraccio" userId="c9694aeb-2f50-401b-8abf-67f8a7106701" providerId="ADAL" clId="{728671C3-614E-440E-8F04-5DA1EFA065FD}" dt="2026-01-08T12:03:55.623" v="2181"/>
          <ac:spMkLst>
            <pc:docMk/>
            <pc:sldMk cId="1145094859" sldId="269"/>
            <ac:spMk id="10" creationId="{297334CA-CAE9-6C0F-C2C3-2B886169EAC0}"/>
          </ac:spMkLst>
        </pc:spChg>
        <pc:spChg chg="add mod">
          <ac:chgData name="Simona Ferraraccio" userId="c9694aeb-2f50-401b-8abf-67f8a7106701" providerId="ADAL" clId="{728671C3-614E-440E-8F04-5DA1EFA065FD}" dt="2026-01-08T12:17:23.856" v="2293" actId="1076"/>
          <ac:spMkLst>
            <pc:docMk/>
            <pc:sldMk cId="1145094859" sldId="269"/>
            <ac:spMk id="13" creationId="{F3480AA9-866C-294F-CA86-DEE99B50CD1B}"/>
          </ac:spMkLst>
        </pc:spChg>
        <pc:spChg chg="add mod">
          <ac:chgData name="Simona Ferraraccio" userId="c9694aeb-2f50-401b-8abf-67f8a7106701" providerId="ADAL" clId="{728671C3-614E-440E-8F04-5DA1EFA065FD}" dt="2026-01-08T12:17:19.739" v="2292" actId="1076"/>
          <ac:spMkLst>
            <pc:docMk/>
            <pc:sldMk cId="1145094859" sldId="269"/>
            <ac:spMk id="14" creationId="{3F632860-95CD-2AAC-629B-F241AC103994}"/>
          </ac:spMkLst>
        </pc:spChg>
        <pc:spChg chg="add del mod">
          <ac:chgData name="Simona Ferraraccio" userId="c9694aeb-2f50-401b-8abf-67f8a7106701" providerId="ADAL" clId="{728671C3-614E-440E-8F04-5DA1EFA065FD}" dt="2026-01-08T12:16:29.535" v="2254" actId="478"/>
          <ac:spMkLst>
            <pc:docMk/>
            <pc:sldMk cId="1145094859" sldId="269"/>
            <ac:spMk id="15" creationId="{C2076EC8-F01B-29FD-2AE1-F6267FFE7BA9}"/>
          </ac:spMkLst>
        </pc:spChg>
        <pc:picChg chg="add mod modCrop">
          <ac:chgData name="Simona Ferraraccio" userId="c9694aeb-2f50-401b-8abf-67f8a7106701" providerId="ADAL" clId="{728671C3-614E-440E-8F04-5DA1EFA065FD}" dt="2026-01-08T12:17:28.062" v="2294" actId="1076"/>
          <ac:picMkLst>
            <pc:docMk/>
            <pc:sldMk cId="1145094859" sldId="269"/>
            <ac:picMk id="4" creationId="{E6228520-D7B3-E2EB-E5A9-95C5C732592E}"/>
          </ac:picMkLst>
        </pc:picChg>
        <pc:picChg chg="add mod">
          <ac:chgData name="Simona Ferraraccio" userId="c9694aeb-2f50-401b-8abf-67f8a7106701" providerId="ADAL" clId="{728671C3-614E-440E-8F04-5DA1EFA065FD}" dt="2026-01-08T12:07:14.555" v="2186" actId="1076"/>
          <ac:picMkLst>
            <pc:docMk/>
            <pc:sldMk cId="1145094859" sldId="269"/>
            <ac:picMk id="12" creationId="{19C03463-7675-D8AE-9C91-1B22162DDD33}"/>
          </ac:picMkLst>
        </pc:picChg>
      </pc:sldChg>
      <pc:sldChg chg="addSp delSp modSp new mod setBg">
        <pc:chgData name="Simona Ferraraccio" userId="c9694aeb-2f50-401b-8abf-67f8a7106701" providerId="ADAL" clId="{728671C3-614E-440E-8F04-5DA1EFA065FD}" dt="2026-01-08T12:28:45.858" v="2385" actId="1076"/>
        <pc:sldMkLst>
          <pc:docMk/>
          <pc:sldMk cId="3548793808" sldId="270"/>
        </pc:sldMkLst>
        <pc:spChg chg="mod">
          <ac:chgData name="Simona Ferraraccio" userId="c9694aeb-2f50-401b-8abf-67f8a7106701" providerId="ADAL" clId="{728671C3-614E-440E-8F04-5DA1EFA065FD}" dt="2026-01-08T12:19:33.413" v="2319" actId="26606"/>
          <ac:spMkLst>
            <pc:docMk/>
            <pc:sldMk cId="3548793808" sldId="270"/>
            <ac:spMk id="2" creationId="{2A130D48-A304-31D5-9E96-5F727739EF25}"/>
          </ac:spMkLst>
        </pc:spChg>
        <pc:spChg chg="mod">
          <ac:chgData name="Simona Ferraraccio" userId="c9694aeb-2f50-401b-8abf-67f8a7106701" providerId="ADAL" clId="{728671C3-614E-440E-8F04-5DA1EFA065FD}" dt="2026-01-08T12:19:33.413" v="2319" actId="26606"/>
          <ac:spMkLst>
            <pc:docMk/>
            <pc:sldMk cId="3548793808" sldId="270"/>
            <ac:spMk id="3" creationId="{418B567A-EC1F-E1D1-2458-F68704A81167}"/>
          </ac:spMkLst>
        </pc:spChg>
        <pc:spChg chg="add del mod">
          <ac:chgData name="Simona Ferraraccio" userId="c9694aeb-2f50-401b-8abf-67f8a7106701" providerId="ADAL" clId="{728671C3-614E-440E-8F04-5DA1EFA065FD}" dt="2026-01-08T12:18:48.616" v="2308" actId="478"/>
          <ac:spMkLst>
            <pc:docMk/>
            <pc:sldMk cId="3548793808" sldId="270"/>
            <ac:spMk id="5" creationId="{342F8FE1-4B77-8EDF-62C5-CD429ACFD0C7}"/>
          </ac:spMkLst>
        </pc:spChg>
        <pc:spChg chg="add del mod">
          <ac:chgData name="Simona Ferraraccio" userId="c9694aeb-2f50-401b-8abf-67f8a7106701" providerId="ADAL" clId="{728671C3-614E-440E-8F04-5DA1EFA065FD}" dt="2026-01-08T12:19:29.027" v="2316" actId="478"/>
          <ac:spMkLst>
            <pc:docMk/>
            <pc:sldMk cId="3548793808" sldId="270"/>
            <ac:spMk id="7" creationId="{6AC81F0B-C995-DBA4-99FC-374560078C0F}"/>
          </ac:spMkLst>
        </pc:spChg>
        <pc:spChg chg="add del mod">
          <ac:chgData name="Simona Ferraraccio" userId="c9694aeb-2f50-401b-8abf-67f8a7106701" providerId="ADAL" clId="{728671C3-614E-440E-8F04-5DA1EFA065FD}" dt="2026-01-08T12:20:31.904" v="2329" actId="478"/>
          <ac:spMkLst>
            <pc:docMk/>
            <pc:sldMk cId="3548793808" sldId="270"/>
            <ac:spMk id="9" creationId="{626EDD74-24CF-B9BB-A6AF-7A436711AEBD}"/>
          </ac:spMkLst>
        </pc:spChg>
        <pc:spChg chg="add mod">
          <ac:chgData name="Simona Ferraraccio" userId="c9694aeb-2f50-401b-8abf-67f8a7106701" providerId="ADAL" clId="{728671C3-614E-440E-8F04-5DA1EFA065FD}" dt="2026-01-08T12:21:14.933" v="2337" actId="164"/>
          <ac:spMkLst>
            <pc:docMk/>
            <pc:sldMk cId="3548793808" sldId="270"/>
            <ac:spMk id="10" creationId="{F2E81167-CAAA-6D8D-A31E-2F3E8D75CE82}"/>
          </ac:spMkLst>
        </pc:spChg>
        <pc:spChg chg="add mod">
          <ac:chgData name="Simona Ferraraccio" userId="c9694aeb-2f50-401b-8abf-67f8a7106701" providerId="ADAL" clId="{728671C3-614E-440E-8F04-5DA1EFA065FD}" dt="2026-01-08T12:21:42.568" v="2342" actId="255"/>
          <ac:spMkLst>
            <pc:docMk/>
            <pc:sldMk cId="3548793808" sldId="270"/>
            <ac:spMk id="13" creationId="{FD2F3AE1-5251-649A-3230-2249E9A7DA3A}"/>
          </ac:spMkLst>
        </pc:spChg>
        <pc:spChg chg="add del">
          <ac:chgData name="Simona Ferraraccio" userId="c9694aeb-2f50-401b-8abf-67f8a7106701" providerId="ADAL" clId="{728671C3-614E-440E-8F04-5DA1EFA065FD}" dt="2026-01-08T12:19:33.413" v="2319" actId="26606"/>
          <ac:spMkLst>
            <pc:docMk/>
            <pc:sldMk cId="3548793808" sldId="270"/>
            <ac:spMk id="14" creationId="{42A4FC2C-047E-45A5-965D-8E1E3BF09BC6}"/>
          </ac:spMkLst>
        </pc:spChg>
        <pc:spChg chg="add mod">
          <ac:chgData name="Simona Ferraraccio" userId="c9694aeb-2f50-401b-8abf-67f8a7106701" providerId="ADAL" clId="{728671C3-614E-440E-8F04-5DA1EFA065FD}" dt="2026-01-08T12:27:54.693" v="2376" actId="404"/>
          <ac:spMkLst>
            <pc:docMk/>
            <pc:sldMk cId="3548793808" sldId="270"/>
            <ac:spMk id="16" creationId="{DA6097B3-24A6-1D6F-F604-933B4FD9D2BC}"/>
          </ac:spMkLst>
        </pc:spChg>
        <pc:spChg chg="add mod">
          <ac:chgData name="Simona Ferraraccio" userId="c9694aeb-2f50-401b-8abf-67f8a7106701" providerId="ADAL" clId="{728671C3-614E-440E-8F04-5DA1EFA065FD}" dt="2026-01-08T12:23:44.483" v="2359"/>
          <ac:spMkLst>
            <pc:docMk/>
            <pc:sldMk cId="3548793808" sldId="270"/>
            <ac:spMk id="17" creationId="{65C1E800-BB2D-A27E-57DA-A2D51AE5A22D}"/>
          </ac:spMkLst>
        </pc:spChg>
        <pc:spChg chg="add mod">
          <ac:chgData name="Simona Ferraraccio" userId="c9694aeb-2f50-401b-8abf-67f8a7106701" providerId="ADAL" clId="{728671C3-614E-440E-8F04-5DA1EFA065FD}" dt="2026-01-08T12:28:45.858" v="2385" actId="1076"/>
          <ac:spMkLst>
            <pc:docMk/>
            <pc:sldMk cId="3548793808" sldId="270"/>
            <ac:spMk id="21" creationId="{3C81E004-B6F8-C585-A02A-8B965A2E90B7}"/>
          </ac:spMkLst>
        </pc:spChg>
        <pc:grpChg chg="add mod">
          <ac:chgData name="Simona Ferraraccio" userId="c9694aeb-2f50-401b-8abf-67f8a7106701" providerId="ADAL" clId="{728671C3-614E-440E-8F04-5DA1EFA065FD}" dt="2026-01-08T12:21:28.051" v="2338" actId="1076"/>
          <ac:grpSpMkLst>
            <pc:docMk/>
            <pc:sldMk cId="3548793808" sldId="270"/>
            <ac:grpSpMk id="11" creationId="{BE7987F8-0F4C-C92D-C700-C2F298C5D153}"/>
          </ac:grpSpMkLst>
        </pc:grpChg>
        <pc:graphicFrameChg chg="add mod modGraphic">
          <ac:chgData name="Simona Ferraraccio" userId="c9694aeb-2f50-401b-8abf-67f8a7106701" providerId="ADAL" clId="{728671C3-614E-440E-8F04-5DA1EFA065FD}" dt="2026-01-08T12:28:42.427" v="2384" actId="1076"/>
          <ac:graphicFrameMkLst>
            <pc:docMk/>
            <pc:sldMk cId="3548793808" sldId="270"/>
            <ac:graphicFrameMk id="22" creationId="{BC50DB0A-0FE4-34D6-56A8-8840E4A61282}"/>
          </ac:graphicFrameMkLst>
        </pc:graphicFrameChg>
        <pc:picChg chg="add del mod modCrop">
          <ac:chgData name="Simona Ferraraccio" userId="c9694aeb-2f50-401b-8abf-67f8a7106701" providerId="ADAL" clId="{728671C3-614E-440E-8F04-5DA1EFA065FD}" dt="2026-01-08T12:18:48.616" v="2308" actId="478"/>
          <ac:picMkLst>
            <pc:docMk/>
            <pc:sldMk cId="3548793808" sldId="270"/>
            <ac:picMk id="4" creationId="{4412BBDD-F86D-DB61-9E60-5DC785F299D1}"/>
          </ac:picMkLst>
        </pc:picChg>
        <pc:picChg chg="add del mod modCrop">
          <ac:chgData name="Simona Ferraraccio" userId="c9694aeb-2f50-401b-8abf-67f8a7106701" providerId="ADAL" clId="{728671C3-614E-440E-8F04-5DA1EFA065FD}" dt="2026-01-08T12:19:29.027" v="2316" actId="478"/>
          <ac:picMkLst>
            <pc:docMk/>
            <pc:sldMk cId="3548793808" sldId="270"/>
            <ac:picMk id="6" creationId="{5B1D9C88-9637-6C06-0E8B-20C9CCBBE0D1}"/>
          </ac:picMkLst>
        </pc:picChg>
        <pc:picChg chg="add mod ord modCrop">
          <ac:chgData name="Simona Ferraraccio" userId="c9694aeb-2f50-401b-8abf-67f8a7106701" providerId="ADAL" clId="{728671C3-614E-440E-8F04-5DA1EFA065FD}" dt="2026-01-08T12:21:14.933" v="2337" actId="164"/>
          <ac:picMkLst>
            <pc:docMk/>
            <pc:sldMk cId="3548793808" sldId="270"/>
            <ac:picMk id="8" creationId="{606FF402-D8D5-0C4A-48AE-ABB24BE69CEB}"/>
          </ac:picMkLst>
        </pc:picChg>
        <pc:picChg chg="add mod">
          <ac:chgData name="Simona Ferraraccio" userId="c9694aeb-2f50-401b-8abf-67f8a7106701" providerId="ADAL" clId="{728671C3-614E-440E-8F04-5DA1EFA065FD}" dt="2026-01-08T12:27:48.111" v="2373" actId="1076"/>
          <ac:picMkLst>
            <pc:docMk/>
            <pc:sldMk cId="3548793808" sldId="270"/>
            <ac:picMk id="19" creationId="{A8DFEA4B-C8EC-CE3A-1342-FF9ACAF069E3}"/>
          </ac:picMkLst>
        </pc:picChg>
      </pc:sldChg>
      <pc:sldChg chg="addSp delSp modSp new mod">
        <pc:chgData name="Simona Ferraraccio" userId="c9694aeb-2f50-401b-8abf-67f8a7106701" providerId="ADAL" clId="{728671C3-614E-440E-8F04-5DA1EFA065FD}" dt="2026-01-08T12:46:12.069" v="2613" actId="1076"/>
        <pc:sldMkLst>
          <pc:docMk/>
          <pc:sldMk cId="1664844364" sldId="271"/>
        </pc:sldMkLst>
        <pc:spChg chg="add del mod">
          <ac:chgData name="Simona Ferraraccio" userId="c9694aeb-2f50-401b-8abf-67f8a7106701" providerId="ADAL" clId="{728671C3-614E-440E-8F04-5DA1EFA065FD}" dt="2026-01-08T12:29:22.715" v="2392" actId="478"/>
          <ac:spMkLst>
            <pc:docMk/>
            <pc:sldMk cId="1664844364" sldId="271"/>
            <ac:spMk id="5" creationId="{CCB7F3B1-A80A-68E8-FEA3-E87446D3112F}"/>
          </ac:spMkLst>
        </pc:spChg>
        <pc:spChg chg="add mod">
          <ac:chgData name="Simona Ferraraccio" userId="c9694aeb-2f50-401b-8abf-67f8a7106701" providerId="ADAL" clId="{728671C3-614E-440E-8F04-5DA1EFA065FD}" dt="2026-01-08T12:29:26.805" v="2393"/>
          <ac:spMkLst>
            <pc:docMk/>
            <pc:sldMk cId="1664844364" sldId="271"/>
            <ac:spMk id="6" creationId="{2D29726D-4637-83A3-BEB9-670521A080E8}"/>
          </ac:spMkLst>
        </pc:spChg>
        <pc:spChg chg="add mod">
          <ac:chgData name="Simona Ferraraccio" userId="c9694aeb-2f50-401b-8abf-67f8a7106701" providerId="ADAL" clId="{728671C3-614E-440E-8F04-5DA1EFA065FD}" dt="2026-01-08T12:46:10.429" v="2612" actId="1076"/>
          <ac:spMkLst>
            <pc:docMk/>
            <pc:sldMk cId="1664844364" sldId="271"/>
            <ac:spMk id="8" creationId="{F1755773-4CE7-6B10-34C4-8E9FD36B2860}"/>
          </ac:spMkLst>
        </pc:spChg>
        <pc:spChg chg="add mod">
          <ac:chgData name="Simona Ferraraccio" userId="c9694aeb-2f50-401b-8abf-67f8a7106701" providerId="ADAL" clId="{728671C3-614E-440E-8F04-5DA1EFA065FD}" dt="2026-01-08T12:46:05.458" v="2610" actId="1076"/>
          <ac:spMkLst>
            <pc:docMk/>
            <pc:sldMk cId="1664844364" sldId="271"/>
            <ac:spMk id="12" creationId="{07CA1E23-755C-4799-3DFC-F52B810003F3}"/>
          </ac:spMkLst>
        </pc:spChg>
        <pc:spChg chg="add mod">
          <ac:chgData name="Simona Ferraraccio" userId="c9694aeb-2f50-401b-8abf-67f8a7106701" providerId="ADAL" clId="{728671C3-614E-440E-8F04-5DA1EFA065FD}" dt="2026-01-08T12:46:00.851" v="2608" actId="1076"/>
          <ac:spMkLst>
            <pc:docMk/>
            <pc:sldMk cId="1664844364" sldId="271"/>
            <ac:spMk id="13" creationId="{C52483CF-1134-B5CF-0B62-79830B18349C}"/>
          </ac:spMkLst>
        </pc:spChg>
        <pc:picChg chg="add mod modCrop">
          <ac:chgData name="Simona Ferraraccio" userId="c9694aeb-2f50-401b-8abf-67f8a7106701" providerId="ADAL" clId="{728671C3-614E-440E-8F04-5DA1EFA065FD}" dt="2026-01-08T12:46:02.632" v="2609" actId="1076"/>
          <ac:picMkLst>
            <pc:docMk/>
            <pc:sldMk cId="1664844364" sldId="271"/>
            <ac:picMk id="4" creationId="{4285110C-BE10-6F8C-1807-1ABA8FC1D6C7}"/>
          </ac:picMkLst>
        </pc:picChg>
        <pc:picChg chg="add mod">
          <ac:chgData name="Simona Ferraraccio" userId="c9694aeb-2f50-401b-8abf-67f8a7106701" providerId="ADAL" clId="{728671C3-614E-440E-8F04-5DA1EFA065FD}" dt="2026-01-08T12:46:12.069" v="2613" actId="1076"/>
          <ac:picMkLst>
            <pc:docMk/>
            <pc:sldMk cId="1664844364" sldId="271"/>
            <ac:picMk id="10" creationId="{4B09AAA2-02CC-A321-FCA6-A25DFEA0CA29}"/>
          </ac:picMkLst>
        </pc:picChg>
      </pc:sldChg>
      <pc:sldChg chg="addSp delSp modSp new mod setBg">
        <pc:chgData name="Simona Ferraraccio" userId="c9694aeb-2f50-401b-8abf-67f8a7106701" providerId="ADAL" clId="{728671C3-614E-440E-8F04-5DA1EFA065FD}" dt="2026-01-08T12:49:42.994" v="2651" actId="122"/>
        <pc:sldMkLst>
          <pc:docMk/>
          <pc:sldMk cId="1210419206" sldId="272"/>
        </pc:sldMkLst>
        <pc:spChg chg="mod ord">
          <ac:chgData name="Simona Ferraraccio" userId="c9694aeb-2f50-401b-8abf-67f8a7106701" providerId="ADAL" clId="{728671C3-614E-440E-8F04-5DA1EFA065FD}" dt="2026-01-08T12:48:15.795" v="2623" actId="26606"/>
          <ac:spMkLst>
            <pc:docMk/>
            <pc:sldMk cId="1210419206" sldId="272"/>
            <ac:spMk id="2" creationId="{BF7189E4-7BFA-D795-D4F9-B701D388B415}"/>
          </ac:spMkLst>
        </pc:spChg>
        <pc:spChg chg="mod ord">
          <ac:chgData name="Simona Ferraraccio" userId="c9694aeb-2f50-401b-8abf-67f8a7106701" providerId="ADAL" clId="{728671C3-614E-440E-8F04-5DA1EFA065FD}" dt="2026-01-08T12:48:15.795" v="2623" actId="26606"/>
          <ac:spMkLst>
            <pc:docMk/>
            <pc:sldMk cId="1210419206" sldId="272"/>
            <ac:spMk id="3" creationId="{51801839-7335-A293-D7F3-4FA7A4AAB61F}"/>
          </ac:spMkLst>
        </pc:spChg>
        <pc:spChg chg="add mod">
          <ac:chgData name="Simona Ferraraccio" userId="c9694aeb-2f50-401b-8abf-67f8a7106701" providerId="ADAL" clId="{728671C3-614E-440E-8F04-5DA1EFA065FD}" dt="2026-01-08T12:49:42.994" v="2651" actId="122"/>
          <ac:spMkLst>
            <pc:docMk/>
            <pc:sldMk cId="1210419206" sldId="272"/>
            <ac:spMk id="4" creationId="{DD4BA1B2-80D2-F6C6-6881-342598733760}"/>
          </ac:spMkLst>
        </pc:spChg>
        <pc:spChg chg="add del mod">
          <ac:chgData name="Simona Ferraraccio" userId="c9694aeb-2f50-401b-8abf-67f8a7106701" providerId="ADAL" clId="{728671C3-614E-440E-8F04-5DA1EFA065FD}" dt="2026-01-08T12:48:20.666" v="2624" actId="478"/>
          <ac:spMkLst>
            <pc:docMk/>
            <pc:sldMk cId="1210419206" sldId="272"/>
            <ac:spMk id="5" creationId="{54AE4856-9DB5-DF55-EE50-84E040509081}"/>
          </ac:spMkLst>
        </pc:spChg>
        <pc:spChg chg="add mod">
          <ac:chgData name="Simona Ferraraccio" userId="c9694aeb-2f50-401b-8abf-67f8a7106701" providerId="ADAL" clId="{728671C3-614E-440E-8F04-5DA1EFA065FD}" dt="2026-01-08T12:48:26.211" v="2625"/>
          <ac:spMkLst>
            <pc:docMk/>
            <pc:sldMk cId="1210419206" sldId="272"/>
            <ac:spMk id="8" creationId="{38E59B37-3A3D-D76D-52A7-91B97B151C4C}"/>
          </ac:spMkLst>
        </pc:spChg>
        <pc:spChg chg="add">
          <ac:chgData name="Simona Ferraraccio" userId="c9694aeb-2f50-401b-8abf-67f8a7106701" providerId="ADAL" clId="{728671C3-614E-440E-8F04-5DA1EFA065FD}" dt="2026-01-08T12:48:15.795" v="2623" actId="26606"/>
          <ac:spMkLst>
            <pc:docMk/>
            <pc:sldMk cId="1210419206" sldId="272"/>
            <ac:spMk id="12" creationId="{5DCB5928-DC7D-4612-9922-441966E15627}"/>
          </ac:spMkLst>
        </pc:spChg>
        <pc:spChg chg="add">
          <ac:chgData name="Simona Ferraraccio" userId="c9694aeb-2f50-401b-8abf-67f8a7106701" providerId="ADAL" clId="{728671C3-614E-440E-8F04-5DA1EFA065FD}" dt="2026-01-08T12:48:15.795" v="2623" actId="26606"/>
          <ac:spMkLst>
            <pc:docMk/>
            <pc:sldMk cId="1210419206" sldId="272"/>
            <ac:spMk id="14" creationId="{682C1161-1736-45EC-99B7-33F3CAE9D517}"/>
          </ac:spMkLst>
        </pc:spChg>
        <pc:spChg chg="add">
          <ac:chgData name="Simona Ferraraccio" userId="c9694aeb-2f50-401b-8abf-67f8a7106701" providerId="ADAL" clId="{728671C3-614E-440E-8F04-5DA1EFA065FD}" dt="2026-01-08T12:48:15.795" v="2623" actId="26606"/>
          <ac:spMkLst>
            <pc:docMk/>
            <pc:sldMk cId="1210419206" sldId="272"/>
            <ac:spMk id="16" creationId="{84D4DDB8-B68F-45B0-9F62-C4279996F672}"/>
          </ac:spMkLst>
        </pc:spChg>
        <pc:spChg chg="add">
          <ac:chgData name="Simona Ferraraccio" userId="c9694aeb-2f50-401b-8abf-67f8a7106701" providerId="ADAL" clId="{728671C3-614E-440E-8F04-5DA1EFA065FD}" dt="2026-01-08T12:48:15.795" v="2623" actId="26606"/>
          <ac:spMkLst>
            <pc:docMk/>
            <pc:sldMk cId="1210419206" sldId="272"/>
            <ac:spMk id="18" creationId="{AF2F604E-43BE-4DC3-B983-E071523364F8}"/>
          </ac:spMkLst>
        </pc:spChg>
        <pc:spChg chg="add">
          <ac:chgData name="Simona Ferraraccio" userId="c9694aeb-2f50-401b-8abf-67f8a7106701" providerId="ADAL" clId="{728671C3-614E-440E-8F04-5DA1EFA065FD}" dt="2026-01-08T12:48:15.795" v="2623" actId="26606"/>
          <ac:spMkLst>
            <pc:docMk/>
            <pc:sldMk cId="1210419206" sldId="272"/>
            <ac:spMk id="20" creationId="{08C9B587-E65E-4B52-B37C-ABEBB6E87928}"/>
          </ac:spMkLst>
        </pc:spChg>
        <pc:picChg chg="add mod modCrop">
          <ac:chgData name="Simona Ferraraccio" userId="c9694aeb-2f50-401b-8abf-67f8a7106701" providerId="ADAL" clId="{728671C3-614E-440E-8F04-5DA1EFA065FD}" dt="2026-01-08T12:48:15.795" v="2623" actId="26606"/>
          <ac:picMkLst>
            <pc:docMk/>
            <pc:sldMk cId="1210419206" sldId="272"/>
            <ac:picMk id="7" creationId="{3E509ACD-48CE-8F45-994A-5C267CAB398A}"/>
          </ac:picMkLst>
        </pc:picChg>
      </pc:sldChg>
      <pc:sldChg chg="add">
        <pc:chgData name="Simona Ferraraccio" userId="c9694aeb-2f50-401b-8abf-67f8a7106701" providerId="ADAL" clId="{728671C3-614E-440E-8F04-5DA1EFA065FD}" dt="2026-01-08T12:46:23.472" v="2614"/>
        <pc:sldMkLst>
          <pc:docMk/>
          <pc:sldMk cId="3283827007" sldId="273"/>
        </pc:sldMkLst>
      </pc:sldChg>
      <pc:sldChg chg="addSp delSp modSp new mod ord delAnim modAnim">
        <pc:chgData name="Simona Ferraraccio" userId="c9694aeb-2f50-401b-8abf-67f8a7106701" providerId="ADAL" clId="{728671C3-614E-440E-8F04-5DA1EFA065FD}" dt="2026-01-08T14:03:41.437" v="3523" actId="167"/>
        <pc:sldMkLst>
          <pc:docMk/>
          <pc:sldMk cId="1317791945" sldId="274"/>
        </pc:sldMkLst>
        <pc:spChg chg="add mod ord">
          <ac:chgData name="Simona Ferraraccio" userId="c9694aeb-2f50-401b-8abf-67f8a7106701" providerId="ADAL" clId="{728671C3-614E-440E-8F04-5DA1EFA065FD}" dt="2026-01-08T14:03:36.922" v="3522" actId="166"/>
          <ac:spMkLst>
            <pc:docMk/>
            <pc:sldMk cId="1317791945" sldId="274"/>
            <ac:spMk id="4" creationId="{0987AC05-C49B-6AAD-698E-84F0F5AE05D1}"/>
          </ac:spMkLst>
        </pc:spChg>
        <pc:spChg chg="add mod">
          <ac:chgData name="Simona Ferraraccio" userId="c9694aeb-2f50-401b-8abf-67f8a7106701" providerId="ADAL" clId="{728671C3-614E-440E-8F04-5DA1EFA065FD}" dt="2026-01-08T13:06:42.989" v="2799"/>
          <ac:spMkLst>
            <pc:docMk/>
            <pc:sldMk cId="1317791945" sldId="274"/>
            <ac:spMk id="5" creationId="{8E77D54A-5D79-7A4C-6FE7-A796B116E29B}"/>
          </ac:spMkLst>
        </pc:spChg>
        <pc:picChg chg="add del mod">
          <ac:chgData name="Simona Ferraraccio" userId="c9694aeb-2f50-401b-8abf-67f8a7106701" providerId="ADAL" clId="{728671C3-614E-440E-8F04-5DA1EFA065FD}" dt="2026-01-08T13:31:33.772" v="2926" actId="21"/>
          <ac:picMkLst>
            <pc:docMk/>
            <pc:sldMk cId="1317791945" sldId="274"/>
            <ac:picMk id="6" creationId="{C5097AA9-41F8-6A7A-8AB3-3E313859D344}"/>
          </ac:picMkLst>
        </pc:picChg>
        <pc:picChg chg="add mod ord">
          <ac:chgData name="Simona Ferraraccio" userId="c9694aeb-2f50-401b-8abf-67f8a7106701" providerId="ADAL" clId="{728671C3-614E-440E-8F04-5DA1EFA065FD}" dt="2026-01-08T14:03:41.437" v="3523" actId="167"/>
          <ac:picMkLst>
            <pc:docMk/>
            <pc:sldMk cId="1317791945" sldId="274"/>
            <ac:picMk id="8" creationId="{EF7CAE1D-4232-F714-CF08-5BD63F954DBB}"/>
          </ac:picMkLst>
        </pc:picChg>
      </pc:sldChg>
      <pc:sldChg chg="addSp delSp modSp new mod modAnim">
        <pc:chgData name="Simona Ferraraccio" userId="c9694aeb-2f50-401b-8abf-67f8a7106701" providerId="ADAL" clId="{728671C3-614E-440E-8F04-5DA1EFA065FD}" dt="2026-01-08T14:35:56.238" v="3762" actId="403"/>
        <pc:sldMkLst>
          <pc:docMk/>
          <pc:sldMk cId="1326844330" sldId="275"/>
        </pc:sldMkLst>
        <pc:spChg chg="add mod">
          <ac:chgData name="Simona Ferraraccio" userId="c9694aeb-2f50-401b-8abf-67f8a7106701" providerId="ADAL" clId="{728671C3-614E-440E-8F04-5DA1EFA065FD}" dt="2026-01-08T13:15:29.160" v="2805"/>
          <ac:spMkLst>
            <pc:docMk/>
            <pc:sldMk cId="1326844330" sldId="275"/>
            <ac:spMk id="4" creationId="{19181DDA-9F8E-7E47-0842-BC98236DA389}"/>
          </ac:spMkLst>
        </pc:spChg>
        <pc:spChg chg="add del mod">
          <ac:chgData name="Simona Ferraraccio" userId="c9694aeb-2f50-401b-8abf-67f8a7106701" providerId="ADAL" clId="{728671C3-614E-440E-8F04-5DA1EFA065FD}" dt="2026-01-08T13:50:19.692" v="3320" actId="21"/>
          <ac:spMkLst>
            <pc:docMk/>
            <pc:sldMk cId="1326844330" sldId="275"/>
            <ac:spMk id="5" creationId="{CAD695A1-45CC-B57A-E6CB-017FC350878D}"/>
          </ac:spMkLst>
        </pc:spChg>
        <pc:spChg chg="add del mod">
          <ac:chgData name="Simona Ferraraccio" userId="c9694aeb-2f50-401b-8abf-67f8a7106701" providerId="ADAL" clId="{728671C3-614E-440E-8F04-5DA1EFA065FD}" dt="2026-01-08T13:22:56.273" v="2852" actId="478"/>
          <ac:spMkLst>
            <pc:docMk/>
            <pc:sldMk cId="1326844330" sldId="275"/>
            <ac:spMk id="10" creationId="{4D06D418-D92F-7E24-B823-FF8D997BD839}"/>
          </ac:spMkLst>
        </pc:spChg>
        <pc:spChg chg="add mod">
          <ac:chgData name="Simona Ferraraccio" userId="c9694aeb-2f50-401b-8abf-67f8a7106701" providerId="ADAL" clId="{728671C3-614E-440E-8F04-5DA1EFA065FD}" dt="2026-01-08T14:35:56.238" v="3762" actId="403"/>
          <ac:spMkLst>
            <pc:docMk/>
            <pc:sldMk cId="1326844330" sldId="275"/>
            <ac:spMk id="11" creationId="{8D202EBB-D8A0-6E29-2283-1D88E3D89913}"/>
          </ac:spMkLst>
        </pc:spChg>
        <pc:spChg chg="add mod">
          <ac:chgData name="Simona Ferraraccio" userId="c9694aeb-2f50-401b-8abf-67f8a7106701" providerId="ADAL" clId="{728671C3-614E-440E-8F04-5DA1EFA065FD}" dt="2026-01-08T13:31:45.093" v="2929" actId="1076"/>
          <ac:spMkLst>
            <pc:docMk/>
            <pc:sldMk cId="1326844330" sldId="275"/>
            <ac:spMk id="12" creationId="{5B9EE7E5-34D5-CBF5-6FBD-E1E73BB86E72}"/>
          </ac:spMkLst>
        </pc:spChg>
        <pc:spChg chg="add del mod">
          <ac:chgData name="Simona Ferraraccio" userId="c9694aeb-2f50-401b-8abf-67f8a7106701" providerId="ADAL" clId="{728671C3-614E-440E-8F04-5DA1EFA065FD}" dt="2026-01-08T13:31:26.953" v="2921" actId="21"/>
          <ac:spMkLst>
            <pc:docMk/>
            <pc:sldMk cId="1326844330" sldId="275"/>
            <ac:spMk id="15" creationId="{2194263E-B04C-E4BD-0555-DBE01E537B6A}"/>
          </ac:spMkLst>
        </pc:spChg>
        <pc:spChg chg="add del mod">
          <ac:chgData name="Simona Ferraraccio" userId="c9694aeb-2f50-401b-8abf-67f8a7106701" providerId="ADAL" clId="{728671C3-614E-440E-8F04-5DA1EFA065FD}" dt="2026-01-08T13:31:26.980" v="2923"/>
          <ac:spMkLst>
            <pc:docMk/>
            <pc:sldMk cId="1326844330" sldId="275"/>
            <ac:spMk id="16" creationId="{A1AFF2A9-A7C4-85A0-AD6F-AB51285C54DE}"/>
          </ac:spMkLst>
        </pc:spChg>
        <pc:spChg chg="add mod">
          <ac:chgData name="Simona Ferraraccio" userId="c9694aeb-2f50-401b-8abf-67f8a7106701" providerId="ADAL" clId="{728671C3-614E-440E-8F04-5DA1EFA065FD}" dt="2026-01-08T13:32:37.632" v="2976" actId="404"/>
          <ac:spMkLst>
            <pc:docMk/>
            <pc:sldMk cId="1326844330" sldId="275"/>
            <ac:spMk id="18" creationId="{A4A87890-92EF-3DB8-C78D-51DAECD6B925}"/>
          </ac:spMkLst>
        </pc:spChg>
        <pc:spChg chg="add del mod">
          <ac:chgData name="Simona Ferraraccio" userId="c9694aeb-2f50-401b-8abf-67f8a7106701" providerId="ADAL" clId="{728671C3-614E-440E-8F04-5DA1EFA065FD}" dt="2026-01-08T13:51:07.109" v="3333" actId="478"/>
          <ac:spMkLst>
            <pc:docMk/>
            <pc:sldMk cId="1326844330" sldId="275"/>
            <ac:spMk id="21" creationId="{13CD9184-EFB8-523F-AFAC-875155333E31}"/>
          </ac:spMkLst>
        </pc:spChg>
        <pc:picChg chg="add del mod">
          <ac:chgData name="Simona Ferraraccio" userId="c9694aeb-2f50-401b-8abf-67f8a7106701" providerId="ADAL" clId="{728671C3-614E-440E-8F04-5DA1EFA065FD}" dt="2026-01-08T13:20:20.338" v="2848" actId="478"/>
          <ac:picMkLst>
            <pc:docMk/>
            <pc:sldMk cId="1326844330" sldId="275"/>
            <ac:picMk id="7" creationId="{7DD09360-4DA8-6566-7AC3-3BA227AB6F9C}"/>
          </ac:picMkLst>
        </pc:picChg>
        <pc:picChg chg="add del mod">
          <ac:chgData name="Simona Ferraraccio" userId="c9694aeb-2f50-401b-8abf-67f8a7106701" providerId="ADAL" clId="{728671C3-614E-440E-8F04-5DA1EFA065FD}" dt="2026-01-08T13:50:19.692" v="3320" actId="21"/>
          <ac:picMkLst>
            <pc:docMk/>
            <pc:sldMk cId="1326844330" sldId="275"/>
            <ac:picMk id="9" creationId="{0BCAE00D-6C8C-F571-D25E-21B5BAD2514B}"/>
          </ac:picMkLst>
        </pc:picChg>
        <pc:picChg chg="add del mod modCrop">
          <ac:chgData name="Simona Ferraraccio" userId="c9694aeb-2f50-401b-8abf-67f8a7106701" providerId="ADAL" clId="{728671C3-614E-440E-8F04-5DA1EFA065FD}" dt="2026-01-08T13:31:26.953" v="2921" actId="21"/>
          <ac:picMkLst>
            <pc:docMk/>
            <pc:sldMk cId="1326844330" sldId="275"/>
            <ac:picMk id="14" creationId="{E892BA5A-E0F5-29CE-EFE0-26DC2F1CE980}"/>
          </ac:picMkLst>
        </pc:picChg>
        <pc:picChg chg="add mod">
          <ac:chgData name="Simona Ferraraccio" userId="c9694aeb-2f50-401b-8abf-67f8a7106701" providerId="ADAL" clId="{728671C3-614E-440E-8F04-5DA1EFA065FD}" dt="2026-01-08T13:31:36.821" v="2927"/>
          <ac:picMkLst>
            <pc:docMk/>
            <pc:sldMk cId="1326844330" sldId="275"/>
            <ac:picMk id="17" creationId="{C5097AA9-41F8-6A7A-8AB3-3E313859D344}"/>
          </ac:picMkLst>
        </pc:picChg>
        <pc:picChg chg="add mod">
          <ac:chgData name="Simona Ferraraccio" userId="c9694aeb-2f50-401b-8abf-67f8a7106701" providerId="ADAL" clId="{728671C3-614E-440E-8F04-5DA1EFA065FD}" dt="2026-01-08T13:51:04.438" v="3332" actId="14100"/>
          <ac:picMkLst>
            <pc:docMk/>
            <pc:sldMk cId="1326844330" sldId="275"/>
            <ac:picMk id="20" creationId="{C44F4BA9-2F24-714B-6B6E-1B874E570D97}"/>
          </ac:picMkLst>
        </pc:picChg>
      </pc:sldChg>
      <pc:sldChg chg="addSp delSp modSp new mod">
        <pc:chgData name="Simona Ferraraccio" userId="c9694aeb-2f50-401b-8abf-67f8a7106701" providerId="ADAL" clId="{728671C3-614E-440E-8F04-5DA1EFA065FD}" dt="2026-01-08T14:35:51.737" v="3760" actId="403"/>
        <pc:sldMkLst>
          <pc:docMk/>
          <pc:sldMk cId="2148284565" sldId="276"/>
        </pc:sldMkLst>
        <pc:spChg chg="add mod">
          <ac:chgData name="Simona Ferraraccio" userId="c9694aeb-2f50-401b-8abf-67f8a7106701" providerId="ADAL" clId="{728671C3-614E-440E-8F04-5DA1EFA065FD}" dt="2026-01-08T13:34:04.194" v="3041"/>
          <ac:spMkLst>
            <pc:docMk/>
            <pc:sldMk cId="2148284565" sldId="276"/>
            <ac:spMk id="4" creationId="{D58DBEF9-18AE-B24B-8FA0-6989A515A8BA}"/>
          </ac:spMkLst>
        </pc:spChg>
        <pc:spChg chg="add del mod">
          <ac:chgData name="Simona Ferraraccio" userId="c9694aeb-2f50-401b-8abf-67f8a7106701" providerId="ADAL" clId="{728671C3-614E-440E-8F04-5DA1EFA065FD}" dt="2026-01-08T13:38:03.630" v="3103" actId="478"/>
          <ac:spMkLst>
            <pc:docMk/>
            <pc:sldMk cId="2148284565" sldId="276"/>
            <ac:spMk id="6" creationId="{027EB603-6539-565D-CBFE-AD08678774D2}"/>
          </ac:spMkLst>
        </pc:spChg>
        <pc:spChg chg="add mod">
          <ac:chgData name="Simona Ferraraccio" userId="c9694aeb-2f50-401b-8abf-67f8a7106701" providerId="ADAL" clId="{728671C3-614E-440E-8F04-5DA1EFA065FD}" dt="2026-01-08T13:40:59.785" v="3181" actId="20577"/>
          <ac:spMkLst>
            <pc:docMk/>
            <pc:sldMk cId="2148284565" sldId="276"/>
            <ac:spMk id="8" creationId="{75B13C4D-E4AA-01F0-824F-73245FAF523A}"/>
          </ac:spMkLst>
        </pc:spChg>
        <pc:spChg chg="add del mod">
          <ac:chgData name="Simona Ferraraccio" userId="c9694aeb-2f50-401b-8abf-67f8a7106701" providerId="ADAL" clId="{728671C3-614E-440E-8F04-5DA1EFA065FD}" dt="2026-01-08T13:39:18.416" v="3130" actId="478"/>
          <ac:spMkLst>
            <pc:docMk/>
            <pc:sldMk cId="2148284565" sldId="276"/>
            <ac:spMk id="9" creationId="{E7887317-A7C6-A4C2-7532-5AC16B4349C9}"/>
          </ac:spMkLst>
        </pc:spChg>
        <pc:spChg chg="add mod">
          <ac:chgData name="Simona Ferraraccio" userId="c9694aeb-2f50-401b-8abf-67f8a7106701" providerId="ADAL" clId="{728671C3-614E-440E-8F04-5DA1EFA065FD}" dt="2026-01-08T14:35:51.737" v="3760" actId="403"/>
          <ac:spMkLst>
            <pc:docMk/>
            <pc:sldMk cId="2148284565" sldId="276"/>
            <ac:spMk id="15" creationId="{2194263E-B04C-E4BD-0555-DBE01E537B6A}"/>
          </ac:spMkLst>
        </pc:spChg>
        <pc:picChg chg="add mod">
          <ac:chgData name="Simona Ferraraccio" userId="c9694aeb-2f50-401b-8abf-67f8a7106701" providerId="ADAL" clId="{728671C3-614E-440E-8F04-5DA1EFA065FD}" dt="2026-01-08T13:50:12.416" v="3319" actId="14100"/>
          <ac:picMkLst>
            <pc:docMk/>
            <pc:sldMk cId="2148284565" sldId="276"/>
            <ac:picMk id="11" creationId="{CB4A1566-9C53-5423-F1C0-962DF534F52D}"/>
          </ac:picMkLst>
        </pc:picChg>
        <pc:picChg chg="add mod">
          <ac:chgData name="Simona Ferraraccio" userId="c9694aeb-2f50-401b-8abf-67f8a7106701" providerId="ADAL" clId="{728671C3-614E-440E-8F04-5DA1EFA065FD}" dt="2026-01-08T13:38:06.072" v="3104" actId="1076"/>
          <ac:picMkLst>
            <pc:docMk/>
            <pc:sldMk cId="2148284565" sldId="276"/>
            <ac:picMk id="14" creationId="{E892BA5A-E0F5-29CE-EFE0-26DC2F1CE980}"/>
          </ac:picMkLst>
        </pc:picChg>
      </pc:sldChg>
      <pc:sldChg chg="addSp modSp new mod">
        <pc:chgData name="Simona Ferraraccio" userId="c9694aeb-2f50-401b-8abf-67f8a7106701" providerId="ADAL" clId="{728671C3-614E-440E-8F04-5DA1EFA065FD}" dt="2026-01-08T14:35:48.074" v="3758" actId="403"/>
        <pc:sldMkLst>
          <pc:docMk/>
          <pc:sldMk cId="1441113952" sldId="277"/>
        </pc:sldMkLst>
        <pc:spChg chg="add mod">
          <ac:chgData name="Simona Ferraraccio" userId="c9694aeb-2f50-401b-8abf-67f8a7106701" providerId="ADAL" clId="{728671C3-614E-440E-8F04-5DA1EFA065FD}" dt="2026-01-08T14:35:48.074" v="3758" actId="403"/>
          <ac:spMkLst>
            <pc:docMk/>
            <pc:sldMk cId="1441113952" sldId="277"/>
            <ac:spMk id="4" creationId="{E8479771-EF68-09D3-BEB3-E705B59BE100}"/>
          </ac:spMkLst>
        </pc:spChg>
        <pc:spChg chg="add mod">
          <ac:chgData name="Simona Ferraraccio" userId="c9694aeb-2f50-401b-8abf-67f8a7106701" providerId="ADAL" clId="{728671C3-614E-440E-8F04-5DA1EFA065FD}" dt="2026-01-08T13:47:14.301" v="3289"/>
          <ac:spMkLst>
            <pc:docMk/>
            <pc:sldMk cId="1441113952" sldId="277"/>
            <ac:spMk id="5" creationId="{C04A9B8F-FA97-4FDE-AF38-C2B9B8A26EA2}"/>
          </ac:spMkLst>
        </pc:spChg>
        <pc:spChg chg="add mod">
          <ac:chgData name="Simona Ferraraccio" userId="c9694aeb-2f50-401b-8abf-67f8a7106701" providerId="ADAL" clId="{728671C3-614E-440E-8F04-5DA1EFA065FD}" dt="2026-01-08T13:49:50.891" v="3314" actId="1076"/>
          <ac:spMkLst>
            <pc:docMk/>
            <pc:sldMk cId="1441113952" sldId="277"/>
            <ac:spMk id="7" creationId="{8F51E65A-C11A-83C4-FCE3-BCFB876D74D4}"/>
          </ac:spMkLst>
        </pc:spChg>
        <pc:picChg chg="add mod">
          <ac:chgData name="Simona Ferraraccio" userId="c9694aeb-2f50-401b-8abf-67f8a7106701" providerId="ADAL" clId="{728671C3-614E-440E-8F04-5DA1EFA065FD}" dt="2026-01-08T13:49:46.865" v="3313" actId="1076"/>
          <ac:picMkLst>
            <pc:docMk/>
            <pc:sldMk cId="1441113952" sldId="277"/>
            <ac:picMk id="9" creationId="{40377C94-427A-DD42-C6BB-8654F5258C89}"/>
          </ac:picMkLst>
        </pc:picChg>
        <pc:picChg chg="add mod">
          <ac:chgData name="Simona Ferraraccio" userId="c9694aeb-2f50-401b-8abf-67f8a7106701" providerId="ADAL" clId="{728671C3-614E-440E-8F04-5DA1EFA065FD}" dt="2026-01-08T13:46:58.765" v="3271" actId="1076"/>
          <ac:picMkLst>
            <pc:docMk/>
            <pc:sldMk cId="1441113952" sldId="277"/>
            <ac:picMk id="8194" creationId="{CA78F9A2-9C15-1D0E-03EC-62BE2A59BF2C}"/>
          </ac:picMkLst>
        </pc:picChg>
      </pc:sldChg>
      <pc:sldChg chg="addSp modSp new mod">
        <pc:chgData name="Simona Ferraraccio" userId="c9694aeb-2f50-401b-8abf-67f8a7106701" providerId="ADAL" clId="{728671C3-614E-440E-8F04-5DA1EFA065FD}" dt="2026-01-08T13:50:40.480" v="3326"/>
        <pc:sldMkLst>
          <pc:docMk/>
          <pc:sldMk cId="245387037" sldId="278"/>
        </pc:sldMkLst>
        <pc:spChg chg="add mod">
          <ac:chgData name="Simona Ferraraccio" userId="c9694aeb-2f50-401b-8abf-67f8a7106701" providerId="ADAL" clId="{728671C3-614E-440E-8F04-5DA1EFA065FD}" dt="2026-01-08T13:50:40.480" v="3326"/>
          <ac:spMkLst>
            <pc:docMk/>
            <pc:sldMk cId="245387037" sldId="278"/>
            <ac:spMk id="4" creationId="{2FE3505F-6B27-21EE-F772-079B35F69FFA}"/>
          </ac:spMkLst>
        </pc:spChg>
        <pc:spChg chg="add mod">
          <ac:chgData name="Simona Ferraraccio" userId="c9694aeb-2f50-401b-8abf-67f8a7106701" providerId="ADAL" clId="{728671C3-614E-440E-8F04-5DA1EFA065FD}" dt="2026-01-08T13:50:29.773" v="3323" actId="1076"/>
          <ac:spMkLst>
            <pc:docMk/>
            <pc:sldMk cId="245387037" sldId="278"/>
            <ac:spMk id="5" creationId="{CAD695A1-45CC-B57A-E6CB-017FC350878D}"/>
          </ac:spMkLst>
        </pc:spChg>
        <pc:picChg chg="add mod">
          <ac:chgData name="Simona Ferraraccio" userId="c9694aeb-2f50-401b-8abf-67f8a7106701" providerId="ADAL" clId="{728671C3-614E-440E-8F04-5DA1EFA065FD}" dt="2026-01-08T13:50:36.031" v="3325" actId="14100"/>
          <ac:picMkLst>
            <pc:docMk/>
            <pc:sldMk cId="245387037" sldId="278"/>
            <ac:picMk id="9" creationId="{0BCAE00D-6C8C-F571-D25E-21B5BAD2514B}"/>
          </ac:picMkLst>
        </pc:picChg>
      </pc:sldChg>
      <pc:sldChg chg="addSp modSp new mod">
        <pc:chgData name="Simona Ferraraccio" userId="c9694aeb-2f50-401b-8abf-67f8a7106701" providerId="ADAL" clId="{728671C3-614E-440E-8F04-5DA1EFA065FD}" dt="2026-01-08T14:35:43.581" v="3756" actId="403"/>
        <pc:sldMkLst>
          <pc:docMk/>
          <pc:sldMk cId="3680069913" sldId="279"/>
        </pc:sldMkLst>
        <pc:spChg chg="add mod">
          <ac:chgData name="Simona Ferraraccio" userId="c9694aeb-2f50-401b-8abf-67f8a7106701" providerId="ADAL" clId="{728671C3-614E-440E-8F04-5DA1EFA065FD}" dt="2026-01-08T13:57:54.034" v="3401" actId="20577"/>
          <ac:spMkLst>
            <pc:docMk/>
            <pc:sldMk cId="3680069913" sldId="279"/>
            <ac:spMk id="4" creationId="{9EC8A6F4-1B79-9BB7-8C32-E0F830F6AD63}"/>
          </ac:spMkLst>
        </pc:spChg>
        <pc:spChg chg="add mod">
          <ac:chgData name="Simona Ferraraccio" userId="c9694aeb-2f50-401b-8abf-67f8a7106701" providerId="ADAL" clId="{728671C3-614E-440E-8F04-5DA1EFA065FD}" dt="2026-01-08T13:52:09.940" v="3378"/>
          <ac:spMkLst>
            <pc:docMk/>
            <pc:sldMk cId="3680069913" sldId="279"/>
            <ac:spMk id="5" creationId="{D7F349EA-2D20-BFDF-1110-71EC96B94F2D}"/>
          </ac:spMkLst>
        </pc:spChg>
        <pc:spChg chg="add mod">
          <ac:chgData name="Simona Ferraraccio" userId="c9694aeb-2f50-401b-8abf-67f8a7106701" providerId="ADAL" clId="{728671C3-614E-440E-8F04-5DA1EFA065FD}" dt="2026-01-08T14:35:43.581" v="3756" actId="403"/>
          <ac:spMkLst>
            <pc:docMk/>
            <pc:sldMk cId="3680069913" sldId="279"/>
            <ac:spMk id="10" creationId="{3BA096BF-D78C-F27F-6355-5E5597B230A1}"/>
          </ac:spMkLst>
        </pc:spChg>
        <pc:picChg chg="add mod">
          <ac:chgData name="Simona Ferraraccio" userId="c9694aeb-2f50-401b-8abf-67f8a7106701" providerId="ADAL" clId="{728671C3-614E-440E-8F04-5DA1EFA065FD}" dt="2026-01-08T13:53:44.262" v="3383" actId="1076"/>
          <ac:picMkLst>
            <pc:docMk/>
            <pc:sldMk cId="3680069913" sldId="279"/>
            <ac:picMk id="7" creationId="{9CD50D6E-8ABA-2244-DFA4-A09437553E4E}"/>
          </ac:picMkLst>
        </pc:picChg>
        <pc:picChg chg="add mod modCrop">
          <ac:chgData name="Simona Ferraraccio" userId="c9694aeb-2f50-401b-8abf-67f8a7106701" providerId="ADAL" clId="{728671C3-614E-440E-8F04-5DA1EFA065FD}" dt="2026-01-08T14:35:39.817" v="3754" actId="1076"/>
          <ac:picMkLst>
            <pc:docMk/>
            <pc:sldMk cId="3680069913" sldId="279"/>
            <ac:picMk id="9" creationId="{E24987D4-ED29-E3B4-DD03-44D9373608C4}"/>
          </ac:picMkLst>
        </pc:picChg>
      </pc:sldChg>
      <pc:sldChg chg="addSp delSp modSp new mod">
        <pc:chgData name="Simona Ferraraccio" userId="c9694aeb-2f50-401b-8abf-67f8a7106701" providerId="ADAL" clId="{728671C3-614E-440E-8F04-5DA1EFA065FD}" dt="2026-01-08T14:19:32.105" v="3679" actId="1076"/>
        <pc:sldMkLst>
          <pc:docMk/>
          <pc:sldMk cId="2729752410" sldId="280"/>
        </pc:sldMkLst>
        <pc:spChg chg="add mod">
          <ac:chgData name="Simona Ferraraccio" userId="c9694aeb-2f50-401b-8abf-67f8a7106701" providerId="ADAL" clId="{728671C3-614E-440E-8F04-5DA1EFA065FD}" dt="2026-01-08T14:19:29.166" v="3678" actId="1076"/>
          <ac:spMkLst>
            <pc:docMk/>
            <pc:sldMk cId="2729752410" sldId="280"/>
            <ac:spMk id="4" creationId="{B66257BC-196A-AF35-F9B7-17728F366DBD}"/>
          </ac:spMkLst>
        </pc:spChg>
        <pc:spChg chg="add mod">
          <ac:chgData name="Simona Ferraraccio" userId="c9694aeb-2f50-401b-8abf-67f8a7106701" providerId="ADAL" clId="{728671C3-614E-440E-8F04-5DA1EFA065FD}" dt="2026-01-08T14:11:49.571" v="3559"/>
          <ac:spMkLst>
            <pc:docMk/>
            <pc:sldMk cId="2729752410" sldId="280"/>
            <ac:spMk id="5" creationId="{ACB6A11E-90E8-34D0-63A3-AE90048EFD8A}"/>
          </ac:spMkLst>
        </pc:spChg>
        <pc:spChg chg="add del mod">
          <ac:chgData name="Simona Ferraraccio" userId="c9694aeb-2f50-401b-8abf-67f8a7106701" providerId="ADAL" clId="{728671C3-614E-440E-8F04-5DA1EFA065FD}" dt="2026-01-08T14:18:35.071" v="3664" actId="478"/>
          <ac:spMkLst>
            <pc:docMk/>
            <pc:sldMk cId="2729752410" sldId="280"/>
            <ac:spMk id="6" creationId="{0BBCDC80-3A1B-B920-00E5-59F660D95CE2}"/>
          </ac:spMkLst>
        </pc:spChg>
        <pc:spChg chg="add del mod">
          <ac:chgData name="Simona Ferraraccio" userId="c9694aeb-2f50-401b-8abf-67f8a7106701" providerId="ADAL" clId="{728671C3-614E-440E-8F04-5DA1EFA065FD}" dt="2026-01-08T14:18:32.375" v="3663" actId="478"/>
          <ac:spMkLst>
            <pc:docMk/>
            <pc:sldMk cId="2729752410" sldId="280"/>
            <ac:spMk id="7" creationId="{FF10B2EC-3CC9-725B-BA0A-B565F3204A22}"/>
          </ac:spMkLst>
        </pc:spChg>
        <pc:spChg chg="add mod">
          <ac:chgData name="Simona Ferraraccio" userId="c9694aeb-2f50-401b-8abf-67f8a7106701" providerId="ADAL" clId="{728671C3-614E-440E-8F04-5DA1EFA065FD}" dt="2026-01-08T14:19:08.349" v="3675" actId="20577"/>
          <ac:spMkLst>
            <pc:docMk/>
            <pc:sldMk cId="2729752410" sldId="280"/>
            <ac:spMk id="9" creationId="{77B000E0-2DBF-45CB-AD98-6662A3EEC6D9}"/>
          </ac:spMkLst>
        </pc:spChg>
        <pc:spChg chg="add mod">
          <ac:chgData name="Simona Ferraraccio" userId="c9694aeb-2f50-401b-8abf-67f8a7106701" providerId="ADAL" clId="{728671C3-614E-440E-8F04-5DA1EFA065FD}" dt="2026-01-08T14:19:18.634" v="3677" actId="1076"/>
          <ac:spMkLst>
            <pc:docMk/>
            <pc:sldMk cId="2729752410" sldId="280"/>
            <ac:spMk id="11" creationId="{9B48B17B-E8D5-0F2C-9377-43AC1EF7512B}"/>
          </ac:spMkLst>
        </pc:spChg>
        <pc:picChg chg="add mod modCrop">
          <ac:chgData name="Simona Ferraraccio" userId="c9694aeb-2f50-401b-8abf-67f8a7106701" providerId="ADAL" clId="{728671C3-614E-440E-8F04-5DA1EFA065FD}" dt="2026-01-08T14:19:32.105" v="3679" actId="1076"/>
          <ac:picMkLst>
            <pc:docMk/>
            <pc:sldMk cId="2729752410" sldId="280"/>
            <ac:picMk id="13" creationId="{5E1AE485-0223-2351-E592-CB631328D5FA}"/>
          </ac:picMkLst>
        </pc:picChg>
      </pc:sldChg>
      <pc:sldChg chg="new del">
        <pc:chgData name="Simona Ferraraccio" userId="c9694aeb-2f50-401b-8abf-67f8a7106701" providerId="ADAL" clId="{728671C3-614E-440E-8F04-5DA1EFA065FD}" dt="2026-01-08T14:10:16.463" v="3535" actId="47"/>
        <pc:sldMkLst>
          <pc:docMk/>
          <pc:sldMk cId="98307045" sldId="281"/>
        </pc:sldMkLst>
      </pc:sldChg>
      <pc:sldChg chg="addSp modSp new mod setBg">
        <pc:chgData name="Simona Ferraraccio" userId="c9694aeb-2f50-401b-8abf-67f8a7106701" providerId="ADAL" clId="{728671C3-614E-440E-8F04-5DA1EFA065FD}" dt="2026-01-08T14:09:52.958" v="3530" actId="26606"/>
        <pc:sldMkLst>
          <pc:docMk/>
          <pc:sldMk cId="2087894961" sldId="282"/>
        </pc:sldMkLst>
        <pc:spChg chg="mod">
          <ac:chgData name="Simona Ferraraccio" userId="c9694aeb-2f50-401b-8abf-67f8a7106701" providerId="ADAL" clId="{728671C3-614E-440E-8F04-5DA1EFA065FD}" dt="2026-01-08T14:09:52.958" v="3530" actId="26606"/>
          <ac:spMkLst>
            <pc:docMk/>
            <pc:sldMk cId="2087894961" sldId="282"/>
            <ac:spMk id="2" creationId="{6CAF57B7-002A-AE1E-8734-AF795C2CDFA5}"/>
          </ac:spMkLst>
        </pc:spChg>
        <pc:spChg chg="mod">
          <ac:chgData name="Simona Ferraraccio" userId="c9694aeb-2f50-401b-8abf-67f8a7106701" providerId="ADAL" clId="{728671C3-614E-440E-8F04-5DA1EFA065FD}" dt="2026-01-08T14:09:52.958" v="3530" actId="26606"/>
          <ac:spMkLst>
            <pc:docMk/>
            <pc:sldMk cId="2087894961" sldId="282"/>
            <ac:spMk id="3" creationId="{C908B75E-82F7-E790-A852-7E1169122610}"/>
          </ac:spMkLst>
        </pc:spChg>
        <pc:spChg chg="add">
          <ac:chgData name="Simona Ferraraccio" userId="c9694aeb-2f50-401b-8abf-67f8a7106701" providerId="ADAL" clId="{728671C3-614E-440E-8F04-5DA1EFA065FD}" dt="2026-01-08T14:09:52.958" v="3530" actId="26606"/>
          <ac:spMkLst>
            <pc:docMk/>
            <pc:sldMk cId="2087894961" sldId="282"/>
            <ac:spMk id="10" creationId="{42A4FC2C-047E-45A5-965D-8E1E3BF09BC6}"/>
          </ac:spMkLst>
        </pc:spChg>
        <pc:picChg chg="add mod ord">
          <ac:chgData name="Simona Ferraraccio" userId="c9694aeb-2f50-401b-8abf-67f8a7106701" providerId="ADAL" clId="{728671C3-614E-440E-8F04-5DA1EFA065FD}" dt="2026-01-08T14:09:52.958" v="3530" actId="26606"/>
          <ac:picMkLst>
            <pc:docMk/>
            <pc:sldMk cId="2087894961" sldId="282"/>
            <ac:picMk id="5" creationId="{C6F2A00C-16F5-EF08-80E3-AA42B603379E}"/>
          </ac:picMkLst>
        </pc:picChg>
      </pc:sldChg>
      <pc:sldChg chg="delSp add setBg delDesignElem">
        <pc:chgData name="Simona Ferraraccio" userId="c9694aeb-2f50-401b-8abf-67f8a7106701" providerId="ADAL" clId="{728671C3-614E-440E-8F04-5DA1EFA065FD}" dt="2026-01-08T14:10:05.862" v="3532"/>
        <pc:sldMkLst>
          <pc:docMk/>
          <pc:sldMk cId="99890190" sldId="283"/>
        </pc:sldMkLst>
        <pc:spChg chg="del">
          <ac:chgData name="Simona Ferraraccio" userId="c9694aeb-2f50-401b-8abf-67f8a7106701" providerId="ADAL" clId="{728671C3-614E-440E-8F04-5DA1EFA065FD}" dt="2026-01-08T14:10:05.862" v="3532"/>
          <ac:spMkLst>
            <pc:docMk/>
            <pc:sldMk cId="99890190" sldId="283"/>
            <ac:spMk id="10" creationId="{B3A322F8-B383-86D6-5B0E-9267CEF2707B}"/>
          </ac:spMkLst>
        </pc:spChg>
      </pc:sldChg>
      <pc:sldChg chg="delSp add setBg delDesignElem">
        <pc:chgData name="Simona Ferraraccio" userId="c9694aeb-2f50-401b-8abf-67f8a7106701" providerId="ADAL" clId="{728671C3-614E-440E-8F04-5DA1EFA065FD}" dt="2026-01-08T14:10:14.976" v="3534"/>
        <pc:sldMkLst>
          <pc:docMk/>
          <pc:sldMk cId="1298182273" sldId="284"/>
        </pc:sldMkLst>
        <pc:spChg chg="del">
          <ac:chgData name="Simona Ferraraccio" userId="c9694aeb-2f50-401b-8abf-67f8a7106701" providerId="ADAL" clId="{728671C3-614E-440E-8F04-5DA1EFA065FD}" dt="2026-01-08T14:10:14.976" v="3534"/>
          <ac:spMkLst>
            <pc:docMk/>
            <pc:sldMk cId="1298182273" sldId="284"/>
            <ac:spMk id="10" creationId="{3C1E859F-6BB5-AFBF-CC38-5E0D70B3E496}"/>
          </ac:spMkLst>
        </pc:spChg>
      </pc:sldChg>
      <pc:sldChg chg="addSp modSp new mod">
        <pc:chgData name="Simona Ferraraccio" userId="c9694aeb-2f50-401b-8abf-67f8a7106701" providerId="ADAL" clId="{728671C3-614E-440E-8F04-5DA1EFA065FD}" dt="2026-01-08T14:10:36.781" v="3539" actId="962"/>
        <pc:sldMkLst>
          <pc:docMk/>
          <pc:sldMk cId="1207026179" sldId="285"/>
        </pc:sldMkLst>
        <pc:spChg chg="add mod">
          <ac:chgData name="Simona Ferraraccio" userId="c9694aeb-2f50-401b-8abf-67f8a7106701" providerId="ADAL" clId="{728671C3-614E-440E-8F04-5DA1EFA065FD}" dt="2026-01-08T14:10:36.781" v="3539" actId="962"/>
          <ac:spMkLst>
            <pc:docMk/>
            <pc:sldMk cId="1207026179" sldId="285"/>
            <ac:spMk id="6" creationId="{F6342A87-C03C-5D53-DE14-C40F4006CFC0}"/>
          </ac:spMkLst>
        </pc:spChg>
        <pc:picChg chg="add mod">
          <ac:chgData name="Simona Ferraraccio" userId="c9694aeb-2f50-401b-8abf-67f8a7106701" providerId="ADAL" clId="{728671C3-614E-440E-8F04-5DA1EFA065FD}" dt="2026-01-08T14:10:36.781" v="3539" actId="962"/>
          <ac:picMkLst>
            <pc:docMk/>
            <pc:sldMk cId="1207026179" sldId="285"/>
            <ac:picMk id="5" creationId="{5372DD20-2A11-7F4E-A235-6A368725041C}"/>
          </ac:picMkLst>
        </pc:picChg>
      </pc:sldChg>
      <pc:sldChg chg="delSp add del setBg delDesignElem">
        <pc:chgData name="Simona Ferraraccio" userId="c9694aeb-2f50-401b-8abf-67f8a7106701" providerId="ADAL" clId="{728671C3-614E-440E-8F04-5DA1EFA065FD}" dt="2026-01-08T14:11:43.476" v="3558" actId="47"/>
        <pc:sldMkLst>
          <pc:docMk/>
          <pc:sldMk cId="1820651796" sldId="286"/>
        </pc:sldMkLst>
        <pc:spChg chg="del">
          <ac:chgData name="Simona Ferraraccio" userId="c9694aeb-2f50-401b-8abf-67f8a7106701" providerId="ADAL" clId="{728671C3-614E-440E-8F04-5DA1EFA065FD}" dt="2026-01-08T14:11:40.986" v="3557"/>
          <ac:spMkLst>
            <pc:docMk/>
            <pc:sldMk cId="1820651796" sldId="286"/>
            <ac:spMk id="10" creationId="{E56E6762-78FE-4C2E-29F8-59862FD84932}"/>
          </ac:spMkLst>
        </pc:spChg>
      </pc:sldChg>
      <pc:sldChg chg="addSp modSp new mod">
        <pc:chgData name="Simona Ferraraccio" userId="c9694aeb-2f50-401b-8abf-67f8a7106701" providerId="ADAL" clId="{728671C3-614E-440E-8F04-5DA1EFA065FD}" dt="2026-01-08T14:34:47.179" v="3753" actId="1076"/>
        <pc:sldMkLst>
          <pc:docMk/>
          <pc:sldMk cId="1838354441" sldId="286"/>
        </pc:sldMkLst>
        <pc:spChg chg="add mod">
          <ac:chgData name="Simona Ferraraccio" userId="c9694aeb-2f50-401b-8abf-67f8a7106701" providerId="ADAL" clId="{728671C3-614E-440E-8F04-5DA1EFA065FD}" dt="2026-01-08T14:34:47.179" v="3753" actId="1076"/>
          <ac:spMkLst>
            <pc:docMk/>
            <pc:sldMk cId="1838354441" sldId="286"/>
            <ac:spMk id="4" creationId="{AB3D9BE5-1BC6-EAE4-257B-B1A0C001A8C5}"/>
          </ac:spMkLst>
        </pc:spChg>
        <pc:spChg chg="add mod">
          <ac:chgData name="Simona Ferraraccio" userId="c9694aeb-2f50-401b-8abf-67f8a7106701" providerId="ADAL" clId="{728671C3-614E-440E-8F04-5DA1EFA065FD}" dt="2026-01-08T14:20:39.982" v="3709"/>
          <ac:spMkLst>
            <pc:docMk/>
            <pc:sldMk cId="1838354441" sldId="286"/>
            <ac:spMk id="5" creationId="{897B0893-036A-065A-60D4-38821949E383}"/>
          </ac:spMkLst>
        </pc:spChg>
        <pc:spChg chg="add mod">
          <ac:chgData name="Simona Ferraraccio" userId="c9694aeb-2f50-401b-8abf-67f8a7106701" providerId="ADAL" clId="{728671C3-614E-440E-8F04-5DA1EFA065FD}" dt="2026-01-08T14:33:32.113" v="3731" actId="1076"/>
          <ac:spMkLst>
            <pc:docMk/>
            <pc:sldMk cId="1838354441" sldId="286"/>
            <ac:spMk id="7" creationId="{CC001741-C509-D880-8023-4C7F430C511E}"/>
          </ac:spMkLst>
        </pc:spChg>
        <pc:picChg chg="add mod ord modCrop">
          <ac:chgData name="Simona Ferraraccio" userId="c9694aeb-2f50-401b-8abf-67f8a7106701" providerId="ADAL" clId="{728671C3-614E-440E-8F04-5DA1EFA065FD}" dt="2026-01-08T14:33:44.766" v="3749" actId="1035"/>
          <ac:picMkLst>
            <pc:docMk/>
            <pc:sldMk cId="1838354441" sldId="286"/>
            <ac:picMk id="9" creationId="{1EB5A9EF-016C-B5BA-1502-B0829543B9CA}"/>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40ADF0-6078-43DF-B2B2-D811F2741A1D}" type="datetimeFigureOut">
              <a:rPr lang="en-GB" smtClean="0"/>
              <a:t>08/01/2026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FA0086-4210-483F-80D6-0FBCEE658360}" type="slidenum">
              <a:rPr lang="en-GB" smtClean="0"/>
              <a:t>‹#›</a:t>
            </a:fld>
            <a:endParaRPr lang="en-GB"/>
          </a:p>
        </p:txBody>
      </p:sp>
    </p:spTree>
    <p:extLst>
      <p:ext uri="{BB962C8B-B14F-4D97-AF65-F5344CB8AC3E}">
        <p14:creationId xmlns:p14="http://schemas.microsoft.com/office/powerpoint/2010/main" val="36944634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B104D-9F4B-0C2E-0CEC-507B3ABFD2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5AAEF79-9CDD-8130-76A0-DA0CA9378E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1A2360-AE37-24E0-B53F-EF0D032A1778}"/>
              </a:ext>
            </a:extLst>
          </p:cNvPr>
          <p:cNvSpPr>
            <a:spLocks noGrp="1"/>
          </p:cNvSpPr>
          <p:nvPr>
            <p:ph type="dt" sz="half" idx="10"/>
          </p:nvPr>
        </p:nvSpPr>
        <p:spPr/>
        <p:txBody>
          <a:bodyPr/>
          <a:lstStyle/>
          <a:p>
            <a:fld id="{A5BB6C03-04E6-415B-A67F-78FCB8073583}" type="datetime1">
              <a:rPr lang="en-US" smtClean="0"/>
              <a:t>1/8/2026</a:t>
            </a:fld>
            <a:endParaRPr lang="en-US" dirty="0"/>
          </a:p>
        </p:txBody>
      </p:sp>
      <p:sp>
        <p:nvSpPr>
          <p:cNvPr id="5" name="Footer Placeholder 4">
            <a:extLst>
              <a:ext uri="{FF2B5EF4-FFF2-40B4-BE49-F238E27FC236}">
                <a16:creationId xmlns:a16="http://schemas.microsoft.com/office/drawing/2014/main" id="{C3221B30-FB80-57EA-E7F5-288250F4FB04}"/>
              </a:ext>
            </a:extLst>
          </p:cNvPr>
          <p:cNvSpPr>
            <a:spLocks noGrp="1"/>
          </p:cNvSpPr>
          <p:nvPr>
            <p:ph type="ftr" sz="quarter" idx="11"/>
          </p:nvPr>
        </p:nvSpPr>
        <p:spPr/>
        <p:txBody>
          <a:bodyPr/>
          <a:lstStyle/>
          <a:p>
            <a:r>
              <a:rPr lang="en-US"/>
              <a:t>Dr Simona Ferraraccio</a:t>
            </a:r>
          </a:p>
        </p:txBody>
      </p:sp>
      <p:sp>
        <p:nvSpPr>
          <p:cNvPr id="6" name="Slide Number Placeholder 5">
            <a:extLst>
              <a:ext uri="{FF2B5EF4-FFF2-40B4-BE49-F238E27FC236}">
                <a16:creationId xmlns:a16="http://schemas.microsoft.com/office/drawing/2014/main" id="{86A4D265-D9B8-0D6F-2E78-0D5916D6D333}"/>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509083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D3E76-7730-4156-9539-04A32F88EF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753737-83D1-35C4-73AA-C9C6A9AA0C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65900F-8031-5D60-798A-EF572D1B8B26}"/>
              </a:ext>
            </a:extLst>
          </p:cNvPr>
          <p:cNvSpPr>
            <a:spLocks noGrp="1"/>
          </p:cNvSpPr>
          <p:nvPr>
            <p:ph type="dt" sz="half" idx="10"/>
          </p:nvPr>
        </p:nvSpPr>
        <p:spPr/>
        <p:txBody>
          <a:bodyPr/>
          <a:lstStyle/>
          <a:p>
            <a:fld id="{42F162C7-7F24-4C54-93EB-6BB075A5DC74}" type="datetime1">
              <a:rPr lang="en-US" smtClean="0"/>
              <a:t>1/8/2026</a:t>
            </a:fld>
            <a:endParaRPr lang="en-US" dirty="0"/>
          </a:p>
        </p:txBody>
      </p:sp>
      <p:sp>
        <p:nvSpPr>
          <p:cNvPr id="5" name="Footer Placeholder 4">
            <a:extLst>
              <a:ext uri="{FF2B5EF4-FFF2-40B4-BE49-F238E27FC236}">
                <a16:creationId xmlns:a16="http://schemas.microsoft.com/office/drawing/2014/main" id="{B05BB535-B3A8-FD4D-C33F-19357144C994}"/>
              </a:ext>
            </a:extLst>
          </p:cNvPr>
          <p:cNvSpPr>
            <a:spLocks noGrp="1"/>
          </p:cNvSpPr>
          <p:nvPr>
            <p:ph type="ftr" sz="quarter" idx="11"/>
          </p:nvPr>
        </p:nvSpPr>
        <p:spPr/>
        <p:txBody>
          <a:bodyPr/>
          <a:lstStyle/>
          <a:p>
            <a:r>
              <a:rPr lang="en-US"/>
              <a:t>Dr Simona Ferraraccio</a:t>
            </a:r>
          </a:p>
        </p:txBody>
      </p:sp>
      <p:sp>
        <p:nvSpPr>
          <p:cNvPr id="6" name="Slide Number Placeholder 5">
            <a:extLst>
              <a:ext uri="{FF2B5EF4-FFF2-40B4-BE49-F238E27FC236}">
                <a16:creationId xmlns:a16="http://schemas.microsoft.com/office/drawing/2014/main" id="{886AB11A-6548-847A-87E4-C04D9B6B01D4}"/>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642389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F2C58-6807-8E7E-AD4F-15E4011B2FB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D8E6B8-2798-9B0B-2FE3-2724EB5717E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601D57-FFCA-08C4-9E37-5625B32EBF33}"/>
              </a:ext>
            </a:extLst>
          </p:cNvPr>
          <p:cNvSpPr>
            <a:spLocks noGrp="1"/>
          </p:cNvSpPr>
          <p:nvPr>
            <p:ph type="dt" sz="half" idx="10"/>
          </p:nvPr>
        </p:nvSpPr>
        <p:spPr/>
        <p:txBody>
          <a:bodyPr/>
          <a:lstStyle/>
          <a:p>
            <a:fld id="{B8EC3589-C814-489E-99F7-946FD7A022A3}" type="datetime1">
              <a:rPr lang="en-US" smtClean="0"/>
              <a:t>1/8/2026</a:t>
            </a:fld>
            <a:endParaRPr lang="en-US"/>
          </a:p>
        </p:txBody>
      </p:sp>
      <p:sp>
        <p:nvSpPr>
          <p:cNvPr id="5" name="Footer Placeholder 4">
            <a:extLst>
              <a:ext uri="{FF2B5EF4-FFF2-40B4-BE49-F238E27FC236}">
                <a16:creationId xmlns:a16="http://schemas.microsoft.com/office/drawing/2014/main" id="{E7037798-C0CA-44CB-594E-74FA09670EB1}"/>
              </a:ext>
            </a:extLst>
          </p:cNvPr>
          <p:cNvSpPr>
            <a:spLocks noGrp="1"/>
          </p:cNvSpPr>
          <p:nvPr>
            <p:ph type="ftr" sz="quarter" idx="11"/>
          </p:nvPr>
        </p:nvSpPr>
        <p:spPr/>
        <p:txBody>
          <a:bodyPr/>
          <a:lstStyle/>
          <a:p>
            <a:r>
              <a:rPr lang="en-US"/>
              <a:t>Dr Simona Ferraraccio</a:t>
            </a:r>
          </a:p>
        </p:txBody>
      </p:sp>
      <p:sp>
        <p:nvSpPr>
          <p:cNvPr id="6" name="Slide Number Placeholder 5">
            <a:extLst>
              <a:ext uri="{FF2B5EF4-FFF2-40B4-BE49-F238E27FC236}">
                <a16:creationId xmlns:a16="http://schemas.microsoft.com/office/drawing/2014/main" id="{6709EB36-1B28-60DD-C6CE-88EA3C676A46}"/>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293990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1B230-BD08-A188-8CCB-A0A91E4188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73A1D8-E93A-617D-105F-2CABD4023D8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B1E562-4375-DC3C-012C-71E2E4634C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CBDB2C1-31EB-DD39-075A-5CE3282BC7C7}"/>
              </a:ext>
            </a:extLst>
          </p:cNvPr>
          <p:cNvSpPr>
            <a:spLocks noGrp="1"/>
          </p:cNvSpPr>
          <p:nvPr>
            <p:ph type="dt" sz="half" idx="10"/>
          </p:nvPr>
        </p:nvSpPr>
        <p:spPr/>
        <p:txBody>
          <a:bodyPr/>
          <a:lstStyle/>
          <a:p>
            <a:fld id="{F547D292-D1D0-4650-8C3C-BE5B83AD1E8D}" type="datetime1">
              <a:rPr lang="en-US" smtClean="0"/>
              <a:t>1/8/2026</a:t>
            </a:fld>
            <a:endParaRPr lang="en-US"/>
          </a:p>
        </p:txBody>
      </p:sp>
      <p:sp>
        <p:nvSpPr>
          <p:cNvPr id="6" name="Footer Placeholder 5">
            <a:extLst>
              <a:ext uri="{FF2B5EF4-FFF2-40B4-BE49-F238E27FC236}">
                <a16:creationId xmlns:a16="http://schemas.microsoft.com/office/drawing/2014/main" id="{DD295BF3-C8E0-B023-6CB5-C8754950542E}"/>
              </a:ext>
            </a:extLst>
          </p:cNvPr>
          <p:cNvSpPr>
            <a:spLocks noGrp="1"/>
          </p:cNvSpPr>
          <p:nvPr>
            <p:ph type="ftr" sz="quarter" idx="11"/>
          </p:nvPr>
        </p:nvSpPr>
        <p:spPr/>
        <p:txBody>
          <a:bodyPr/>
          <a:lstStyle/>
          <a:p>
            <a:r>
              <a:rPr lang="en-US"/>
              <a:t>Dr Simona Ferraraccio</a:t>
            </a:r>
          </a:p>
        </p:txBody>
      </p:sp>
      <p:sp>
        <p:nvSpPr>
          <p:cNvPr id="7" name="Slide Number Placeholder 6">
            <a:extLst>
              <a:ext uri="{FF2B5EF4-FFF2-40B4-BE49-F238E27FC236}">
                <a16:creationId xmlns:a16="http://schemas.microsoft.com/office/drawing/2014/main" id="{5991658A-50B9-037D-FF8B-AA0F6557CCA4}"/>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183168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CC9F7-1229-01A3-301F-64110E60ABC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51BD0C-91F7-CB55-17D0-CEBE56B97A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31E4B0-159F-C22F-3A31-7567EEE0054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B4F009A-ABA6-07B5-27E9-08330B85DA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605DBAB-28BE-1A4E-2A97-06D480B3ABF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C01643C-A2C9-E6BA-4559-594B042AE77E}"/>
              </a:ext>
            </a:extLst>
          </p:cNvPr>
          <p:cNvSpPr>
            <a:spLocks noGrp="1"/>
          </p:cNvSpPr>
          <p:nvPr>
            <p:ph type="dt" sz="half" idx="10"/>
          </p:nvPr>
        </p:nvSpPr>
        <p:spPr/>
        <p:txBody>
          <a:bodyPr/>
          <a:lstStyle/>
          <a:p>
            <a:fld id="{2C0F310F-92EC-4F91-A184-33CB9D756E72}" type="datetime1">
              <a:rPr lang="en-US" smtClean="0"/>
              <a:t>1/8/2026</a:t>
            </a:fld>
            <a:endParaRPr lang="en-US"/>
          </a:p>
        </p:txBody>
      </p:sp>
      <p:sp>
        <p:nvSpPr>
          <p:cNvPr id="8" name="Footer Placeholder 7">
            <a:extLst>
              <a:ext uri="{FF2B5EF4-FFF2-40B4-BE49-F238E27FC236}">
                <a16:creationId xmlns:a16="http://schemas.microsoft.com/office/drawing/2014/main" id="{72F80781-8D78-9E2D-C3C8-A69FAF617ADA}"/>
              </a:ext>
            </a:extLst>
          </p:cNvPr>
          <p:cNvSpPr>
            <a:spLocks noGrp="1"/>
          </p:cNvSpPr>
          <p:nvPr>
            <p:ph type="ftr" sz="quarter" idx="11"/>
          </p:nvPr>
        </p:nvSpPr>
        <p:spPr/>
        <p:txBody>
          <a:bodyPr/>
          <a:lstStyle/>
          <a:p>
            <a:r>
              <a:rPr lang="en-US"/>
              <a:t>Dr Simona Ferraraccio</a:t>
            </a:r>
          </a:p>
        </p:txBody>
      </p:sp>
      <p:sp>
        <p:nvSpPr>
          <p:cNvPr id="9" name="Slide Number Placeholder 8">
            <a:extLst>
              <a:ext uri="{FF2B5EF4-FFF2-40B4-BE49-F238E27FC236}">
                <a16:creationId xmlns:a16="http://schemas.microsoft.com/office/drawing/2014/main" id="{BA9F29F9-2052-B9F6-DDDD-E5B8544F601F}"/>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6616028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D156E-0B17-4FEE-E9B0-FAD19C7CA8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B78F81E-F932-7043-E08D-94DA73D9F3DC}"/>
              </a:ext>
            </a:extLst>
          </p:cNvPr>
          <p:cNvSpPr>
            <a:spLocks noGrp="1"/>
          </p:cNvSpPr>
          <p:nvPr>
            <p:ph type="dt" sz="half" idx="10"/>
          </p:nvPr>
        </p:nvSpPr>
        <p:spPr/>
        <p:txBody>
          <a:bodyPr/>
          <a:lstStyle/>
          <a:p>
            <a:fld id="{C42C176B-7FB0-4B1B-A111-431B323724C9}" type="datetime1">
              <a:rPr lang="en-US" smtClean="0"/>
              <a:t>1/8/2026</a:t>
            </a:fld>
            <a:endParaRPr lang="en-US"/>
          </a:p>
        </p:txBody>
      </p:sp>
      <p:sp>
        <p:nvSpPr>
          <p:cNvPr id="4" name="Footer Placeholder 3">
            <a:extLst>
              <a:ext uri="{FF2B5EF4-FFF2-40B4-BE49-F238E27FC236}">
                <a16:creationId xmlns:a16="http://schemas.microsoft.com/office/drawing/2014/main" id="{DC757574-5E31-C31E-EFE4-5149228316B4}"/>
              </a:ext>
            </a:extLst>
          </p:cNvPr>
          <p:cNvSpPr>
            <a:spLocks noGrp="1"/>
          </p:cNvSpPr>
          <p:nvPr>
            <p:ph type="ftr" sz="quarter" idx="11"/>
          </p:nvPr>
        </p:nvSpPr>
        <p:spPr/>
        <p:txBody>
          <a:bodyPr/>
          <a:lstStyle/>
          <a:p>
            <a:r>
              <a:rPr lang="en-US"/>
              <a:t>Dr Simona Ferraraccio</a:t>
            </a:r>
          </a:p>
        </p:txBody>
      </p:sp>
      <p:sp>
        <p:nvSpPr>
          <p:cNvPr id="5" name="Slide Number Placeholder 4">
            <a:extLst>
              <a:ext uri="{FF2B5EF4-FFF2-40B4-BE49-F238E27FC236}">
                <a16:creationId xmlns:a16="http://schemas.microsoft.com/office/drawing/2014/main" id="{4725A77C-A760-CBFF-E702-249B5168E9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493804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75408A-37B1-1E4E-54DC-551473C01634}"/>
              </a:ext>
            </a:extLst>
          </p:cNvPr>
          <p:cNvSpPr>
            <a:spLocks noGrp="1"/>
          </p:cNvSpPr>
          <p:nvPr>
            <p:ph type="dt" sz="half" idx="10"/>
          </p:nvPr>
        </p:nvSpPr>
        <p:spPr/>
        <p:txBody>
          <a:bodyPr/>
          <a:lstStyle/>
          <a:p>
            <a:fld id="{60959B43-9363-4085-8E01-EE44FE0A28AB}" type="datetime1">
              <a:rPr lang="en-US" smtClean="0"/>
              <a:t>1/8/2026</a:t>
            </a:fld>
            <a:endParaRPr lang="en-US"/>
          </a:p>
        </p:txBody>
      </p:sp>
      <p:sp>
        <p:nvSpPr>
          <p:cNvPr id="3" name="Footer Placeholder 2">
            <a:extLst>
              <a:ext uri="{FF2B5EF4-FFF2-40B4-BE49-F238E27FC236}">
                <a16:creationId xmlns:a16="http://schemas.microsoft.com/office/drawing/2014/main" id="{85B064B6-8205-31B5-AB57-A920DEAD2395}"/>
              </a:ext>
            </a:extLst>
          </p:cNvPr>
          <p:cNvSpPr>
            <a:spLocks noGrp="1"/>
          </p:cNvSpPr>
          <p:nvPr>
            <p:ph type="ftr" sz="quarter" idx="11"/>
          </p:nvPr>
        </p:nvSpPr>
        <p:spPr/>
        <p:txBody>
          <a:bodyPr/>
          <a:lstStyle/>
          <a:p>
            <a:r>
              <a:rPr lang="en-US"/>
              <a:t>Dr Simona Ferraraccio</a:t>
            </a:r>
          </a:p>
        </p:txBody>
      </p:sp>
      <p:sp>
        <p:nvSpPr>
          <p:cNvPr id="4" name="Slide Number Placeholder 3">
            <a:extLst>
              <a:ext uri="{FF2B5EF4-FFF2-40B4-BE49-F238E27FC236}">
                <a16:creationId xmlns:a16="http://schemas.microsoft.com/office/drawing/2014/main" id="{BF65C834-58F8-7EDC-E70A-3CDEBC379BAF}"/>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7778541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E910F-A212-9C5B-9EB0-97B24212AA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283B460-1A13-7BD5-7695-786B343E70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27FCBAA-F13F-D584-0FA8-E7818EB1B5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DCE539-CDE5-9D8C-5292-AA159CD8CCED}"/>
              </a:ext>
            </a:extLst>
          </p:cNvPr>
          <p:cNvSpPr>
            <a:spLocks noGrp="1"/>
          </p:cNvSpPr>
          <p:nvPr>
            <p:ph type="dt" sz="half" idx="10"/>
          </p:nvPr>
        </p:nvSpPr>
        <p:spPr/>
        <p:txBody>
          <a:bodyPr/>
          <a:lstStyle/>
          <a:p>
            <a:fld id="{190F4648-2EDA-40D7-B16F-D75532A6E803}" type="datetime1">
              <a:rPr lang="en-US" smtClean="0"/>
              <a:t>1/8/2026</a:t>
            </a:fld>
            <a:endParaRPr lang="en-US"/>
          </a:p>
        </p:txBody>
      </p:sp>
      <p:sp>
        <p:nvSpPr>
          <p:cNvPr id="6" name="Footer Placeholder 5">
            <a:extLst>
              <a:ext uri="{FF2B5EF4-FFF2-40B4-BE49-F238E27FC236}">
                <a16:creationId xmlns:a16="http://schemas.microsoft.com/office/drawing/2014/main" id="{9BD0BA88-7DFD-1C6B-9EB3-1B538F551FA6}"/>
              </a:ext>
            </a:extLst>
          </p:cNvPr>
          <p:cNvSpPr>
            <a:spLocks noGrp="1"/>
          </p:cNvSpPr>
          <p:nvPr>
            <p:ph type="ftr" sz="quarter" idx="11"/>
          </p:nvPr>
        </p:nvSpPr>
        <p:spPr/>
        <p:txBody>
          <a:bodyPr/>
          <a:lstStyle/>
          <a:p>
            <a:r>
              <a:rPr lang="en-US"/>
              <a:t>Dr Simona Ferraraccio</a:t>
            </a:r>
          </a:p>
        </p:txBody>
      </p:sp>
      <p:sp>
        <p:nvSpPr>
          <p:cNvPr id="7" name="Slide Number Placeholder 6">
            <a:extLst>
              <a:ext uri="{FF2B5EF4-FFF2-40B4-BE49-F238E27FC236}">
                <a16:creationId xmlns:a16="http://schemas.microsoft.com/office/drawing/2014/main" id="{64FD2743-CD87-1CB7-7769-BF2EDDE99594}"/>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4081274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08FAB-F73B-A74C-2A45-B3766F5347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E759CE-D072-4944-D59B-6B98EDECFD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0F98AD8-BEB9-78F3-068A-373384B022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509A9E-E6A3-50D1-3B6E-5B9F777074E2}"/>
              </a:ext>
            </a:extLst>
          </p:cNvPr>
          <p:cNvSpPr>
            <a:spLocks noGrp="1"/>
          </p:cNvSpPr>
          <p:nvPr>
            <p:ph type="dt" sz="half" idx="10"/>
          </p:nvPr>
        </p:nvSpPr>
        <p:spPr/>
        <p:txBody>
          <a:bodyPr/>
          <a:lstStyle/>
          <a:p>
            <a:fld id="{51E5BD00-853E-4C47-B014-B75AB5717BDB}" type="datetime1">
              <a:rPr lang="en-US" smtClean="0"/>
              <a:t>1/8/2026</a:t>
            </a:fld>
            <a:endParaRPr lang="en-US"/>
          </a:p>
        </p:txBody>
      </p:sp>
      <p:sp>
        <p:nvSpPr>
          <p:cNvPr id="6" name="Footer Placeholder 5">
            <a:extLst>
              <a:ext uri="{FF2B5EF4-FFF2-40B4-BE49-F238E27FC236}">
                <a16:creationId xmlns:a16="http://schemas.microsoft.com/office/drawing/2014/main" id="{EA3BA337-B400-EB97-9603-D0A9C22DF021}"/>
              </a:ext>
            </a:extLst>
          </p:cNvPr>
          <p:cNvSpPr>
            <a:spLocks noGrp="1"/>
          </p:cNvSpPr>
          <p:nvPr>
            <p:ph type="ftr" sz="quarter" idx="11"/>
          </p:nvPr>
        </p:nvSpPr>
        <p:spPr/>
        <p:txBody>
          <a:bodyPr/>
          <a:lstStyle/>
          <a:p>
            <a:r>
              <a:rPr lang="en-US"/>
              <a:t>Dr Simona Ferraraccio</a:t>
            </a:r>
          </a:p>
        </p:txBody>
      </p:sp>
      <p:sp>
        <p:nvSpPr>
          <p:cNvPr id="7" name="Slide Number Placeholder 6">
            <a:extLst>
              <a:ext uri="{FF2B5EF4-FFF2-40B4-BE49-F238E27FC236}">
                <a16:creationId xmlns:a16="http://schemas.microsoft.com/office/drawing/2014/main" id="{464C654C-5681-6F0B-E344-0E7A88C8983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543696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305DE-B4C3-AF97-D46A-2769D079F8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274508-C685-714C-2B7B-69CF019C43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C4CD16-290A-7321-9133-EB8FF1257A04}"/>
              </a:ext>
            </a:extLst>
          </p:cNvPr>
          <p:cNvSpPr>
            <a:spLocks noGrp="1"/>
          </p:cNvSpPr>
          <p:nvPr>
            <p:ph type="dt" sz="half" idx="10"/>
          </p:nvPr>
        </p:nvSpPr>
        <p:spPr/>
        <p:txBody>
          <a:bodyPr/>
          <a:lstStyle/>
          <a:p>
            <a:fld id="{8CC7FD00-AED5-40F7-A941-C0B04ADCBB79}" type="datetime1">
              <a:rPr lang="en-US" smtClean="0"/>
              <a:t>1/8/2026</a:t>
            </a:fld>
            <a:endParaRPr lang="en-US"/>
          </a:p>
        </p:txBody>
      </p:sp>
      <p:sp>
        <p:nvSpPr>
          <p:cNvPr id="5" name="Footer Placeholder 4">
            <a:extLst>
              <a:ext uri="{FF2B5EF4-FFF2-40B4-BE49-F238E27FC236}">
                <a16:creationId xmlns:a16="http://schemas.microsoft.com/office/drawing/2014/main" id="{50870C3C-FF73-3E7E-EB4D-89C75DF017E8}"/>
              </a:ext>
            </a:extLst>
          </p:cNvPr>
          <p:cNvSpPr>
            <a:spLocks noGrp="1"/>
          </p:cNvSpPr>
          <p:nvPr>
            <p:ph type="ftr" sz="quarter" idx="11"/>
          </p:nvPr>
        </p:nvSpPr>
        <p:spPr/>
        <p:txBody>
          <a:bodyPr/>
          <a:lstStyle/>
          <a:p>
            <a:r>
              <a:rPr lang="en-US"/>
              <a:t>Dr Simona Ferraraccio</a:t>
            </a:r>
          </a:p>
        </p:txBody>
      </p:sp>
      <p:sp>
        <p:nvSpPr>
          <p:cNvPr id="6" name="Slide Number Placeholder 5">
            <a:extLst>
              <a:ext uri="{FF2B5EF4-FFF2-40B4-BE49-F238E27FC236}">
                <a16:creationId xmlns:a16="http://schemas.microsoft.com/office/drawing/2014/main" id="{96848556-0244-ADDF-E83F-CF815A0BE4B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447128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98C891-8578-31E5-4F2B-30FAE3E13BC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53C782-171C-1F2F-5245-223C23C140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A6060A-F89D-0C1B-AFA7-3EE22341BC9B}"/>
              </a:ext>
            </a:extLst>
          </p:cNvPr>
          <p:cNvSpPr>
            <a:spLocks noGrp="1"/>
          </p:cNvSpPr>
          <p:nvPr>
            <p:ph type="dt" sz="half" idx="10"/>
          </p:nvPr>
        </p:nvSpPr>
        <p:spPr/>
        <p:txBody>
          <a:bodyPr/>
          <a:lstStyle/>
          <a:p>
            <a:fld id="{A92BE838-23BA-4115-82AA-9BFEBD4765F8}" type="datetime1">
              <a:rPr lang="en-US" smtClean="0"/>
              <a:t>1/8/2026</a:t>
            </a:fld>
            <a:endParaRPr lang="en-US"/>
          </a:p>
        </p:txBody>
      </p:sp>
      <p:sp>
        <p:nvSpPr>
          <p:cNvPr id="5" name="Footer Placeholder 4">
            <a:extLst>
              <a:ext uri="{FF2B5EF4-FFF2-40B4-BE49-F238E27FC236}">
                <a16:creationId xmlns:a16="http://schemas.microsoft.com/office/drawing/2014/main" id="{40B93268-1F29-D769-F82E-FC66695F4038}"/>
              </a:ext>
            </a:extLst>
          </p:cNvPr>
          <p:cNvSpPr>
            <a:spLocks noGrp="1"/>
          </p:cNvSpPr>
          <p:nvPr>
            <p:ph type="ftr" sz="quarter" idx="11"/>
          </p:nvPr>
        </p:nvSpPr>
        <p:spPr/>
        <p:txBody>
          <a:bodyPr/>
          <a:lstStyle/>
          <a:p>
            <a:r>
              <a:rPr lang="en-US"/>
              <a:t>Dr Simona Ferraraccio</a:t>
            </a:r>
          </a:p>
        </p:txBody>
      </p:sp>
      <p:sp>
        <p:nvSpPr>
          <p:cNvPr id="6" name="Slide Number Placeholder 5">
            <a:extLst>
              <a:ext uri="{FF2B5EF4-FFF2-40B4-BE49-F238E27FC236}">
                <a16:creationId xmlns:a16="http://schemas.microsoft.com/office/drawing/2014/main" id="{56F394A9-80D4-924F-9154-316C4C9E150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86591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4B51FC-D32C-920F-9D97-0E9743EC79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FAD7AF-6F0C-405F-9CA9-520B735EAA2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40C859-2342-C890-06D9-B78AACF29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49EC908-EA96-4801-BE4F-27D47899D223}" type="datetime1">
              <a:rPr lang="en-US" smtClean="0"/>
              <a:t>1/8/2026</a:t>
            </a:fld>
            <a:endParaRPr lang="en-US" dirty="0"/>
          </a:p>
        </p:txBody>
      </p:sp>
      <p:sp>
        <p:nvSpPr>
          <p:cNvPr id="5" name="Footer Placeholder 4">
            <a:extLst>
              <a:ext uri="{FF2B5EF4-FFF2-40B4-BE49-F238E27FC236}">
                <a16:creationId xmlns:a16="http://schemas.microsoft.com/office/drawing/2014/main" id="{2F937273-EF1A-5E70-EFBA-830E0EA34A6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Dr Simona Ferraraccio</a:t>
            </a:r>
          </a:p>
        </p:txBody>
      </p:sp>
      <p:sp>
        <p:nvSpPr>
          <p:cNvPr id="6" name="Slide Number Placeholder 5">
            <a:extLst>
              <a:ext uri="{FF2B5EF4-FFF2-40B4-BE49-F238E27FC236}">
                <a16:creationId xmlns:a16="http://schemas.microsoft.com/office/drawing/2014/main" id="{24AC387A-22F8-0D77-0D06-8E0C27C3E5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4061054453"/>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s.ferraraccio@uwtsd.ac.uk"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dreamstime.com/stock-photo-multi-ethnic-group-people-discussion-concept-image43694968" TargetMode="External"/><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scienceofpeople.com/freud-theory/" TargetMode="External"/><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fresh-catalog.com/section-break-slide-design-for-powerpoint-with-circles/" TargetMode="External"/><Relationship Id="rId2" Type="http://schemas.openxmlformats.org/officeDocument/2006/relationships/image" Target="../media/image5.rokc8Wi4JwqO"/><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alamy.com/stock-photo/advice-tip-icon-flat.html?imgt=8" TargetMode="External"/><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ccmit.mit.edu/problem-solving/" TargetMode="External"/><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hyperlink" Target="https://www.linkedin.com/pulse/ideal-problem-solving-method-ryan-frank/" TargetMode="Externa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ccmit.mit.edu/problem-solving/" TargetMode="External"/><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8.jpg"/></Relationships>
</file>

<file path=ppt/slides/_rels/slide12.xml.rels><?xml version="1.0" encoding="UTF-8" standalone="yes"?>
<Relationships xmlns="http://schemas.openxmlformats.org/package/2006/relationships"><Relationship Id="rId3" Type="http://schemas.openxmlformats.org/officeDocument/2006/relationships/hyperlink" Target="https://ccmit.mit.edu/problem-solving/" TargetMode="External"/><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13.xml.rels><?xml version="1.0" encoding="UTF-8" standalone="yes"?>
<Relationships xmlns="http://schemas.openxmlformats.org/package/2006/relationships"><Relationship Id="rId3" Type="http://schemas.openxmlformats.org/officeDocument/2006/relationships/hyperlink" Target="https://ccmit.mit.edu/problem-solving/" TargetMode="External"/><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10.jpg"/></Relationships>
</file>

<file path=ppt/slides/_rels/slide14.xml.rels><?xml version="1.0" encoding="UTF-8" standalone="yes"?>
<Relationships xmlns="http://schemas.openxmlformats.org/package/2006/relationships"><Relationship Id="rId3" Type="http://schemas.openxmlformats.org/officeDocument/2006/relationships/hyperlink" Target="https://ccmit.mit.edu/problem-solving/" TargetMode="External"/><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11.jpg"/></Relationships>
</file>

<file path=ppt/slides/_rels/slide15.xml.rels><?xml version="1.0" encoding="UTF-8" standalone="yes"?>
<Relationships xmlns="http://schemas.openxmlformats.org/package/2006/relationships"><Relationship Id="rId3" Type="http://schemas.openxmlformats.org/officeDocument/2006/relationships/hyperlink" Target="https://ccmit.mit.edu/problem-solving/" TargetMode="External"/><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12.jpg"/></Relationships>
</file>

<file path=ppt/slides/_rels/slide16.xml.rels><?xml version="1.0" encoding="UTF-8" standalone="yes"?>
<Relationships xmlns="http://schemas.openxmlformats.org/package/2006/relationships"><Relationship Id="rId3" Type="http://schemas.openxmlformats.org/officeDocument/2006/relationships/hyperlink" Target="https://www.scienceofpeople.com/freud-theory/" TargetMode="External"/><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fresh-catalog.com/section-break-slide-design-for-powerpoint-with-circles/" TargetMode="External"/><Relationship Id="rId2" Type="http://schemas.openxmlformats.org/officeDocument/2006/relationships/image" Target="../media/image5.rokc8Wi4JwqO"/><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flickr.com/photos/ed-wells/7041882693" TargetMode="External"/><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7.xml"/><Relationship Id="rId1" Type="http://schemas.openxmlformats.org/officeDocument/2006/relationships/video" Target="https://www.youtube.com/embed/blapgFKXv0I?feature=oembed" TargetMode="External"/><Relationship Id="rId5" Type="http://schemas.openxmlformats.org/officeDocument/2006/relationships/hyperlink" Target="https://www.geograph.org.uk/photo/4067419" TargetMode="External"/><Relationship Id="rId4" Type="http://schemas.openxmlformats.org/officeDocument/2006/relationships/image" Target="../media/image16.jpg"/></Relationships>
</file>

<file path=ppt/slides/_rels/slide2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png"/><Relationship Id="rId1" Type="http://schemas.openxmlformats.org/officeDocument/2006/relationships/slideLayout" Target="../slideLayouts/slideLayout7.xml"/><Relationship Id="rId4" Type="http://schemas.openxmlformats.org/officeDocument/2006/relationships/hyperlink" Target="https://www.publicdomainpictures.net/en/view-image.php?image=104525&amp;picture=welsh-flag"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gif"/><Relationship Id="rId1" Type="http://schemas.openxmlformats.org/officeDocument/2006/relationships/slideLayout" Target="../slideLayouts/slideLayout7.xml"/><Relationship Id="rId4" Type="http://schemas.openxmlformats.org/officeDocument/2006/relationships/hyperlink" Target="https://www.pinterest.com/pin/436778863837029742/"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aliexpress.com/item/Free-Shipping-Northern-Ireland-Flag-NEW-90x150cm-Northern-Ireland-Flag-100-Polyester-3x5ft-Flag-of-Northern/32622208336.html" TargetMode="External"/><Relationship Id="rId2" Type="http://schemas.openxmlformats.org/officeDocument/2006/relationships/image" Target="../media/image21.jp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s://www.scienceofpeople.com/freud-theory/" TargetMode="External"/><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medium.com/@gfviegas/analise-rc-ionic-2-92ac81641349" TargetMode="External"/><Relationship Id="rId2" Type="http://schemas.openxmlformats.org/officeDocument/2006/relationships/image" Target="../media/image26.pn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kingsfund.org.uk/insight-and-analysis/animations/how-does-nhs-england-work?gad_source=1&amp;gad_campaignid=857796464&amp;gclid=Cj0KCQiAyP3KBhD9ARIsAAJLnnZL2iRyf7A_DYV7BqmtPD_7vmhZzL8VnPbBcKRKRsM7nw-1e5pyvTQaAoxrEALw_wcB" TargetMode="External"/><Relationship Id="rId2" Type="http://schemas.openxmlformats.org/officeDocument/2006/relationships/hyperlink" Target="https://www.linkedin.com/pulse/ideal-problem-solving-method-ryan-frank/" TargetMode="External"/><Relationship Id="rId1" Type="http://schemas.openxmlformats.org/officeDocument/2006/relationships/slideLayout" Target="../slideLayouts/slideLayout7.xml"/><Relationship Id="rId4" Type="http://schemas.openxmlformats.org/officeDocument/2006/relationships/hyperlink" Target="https://nwssp.nhs.wales/a-wp/governance-e-manual/knowing-who-does-what-why/organisation-structure-of-nhs-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reative Problem Solving Kids Images – Browse 38,683 Stock Photos, Vectors,  and Video | Adobe Stock">
            <a:extLst>
              <a:ext uri="{FF2B5EF4-FFF2-40B4-BE49-F238E27FC236}">
                <a16:creationId xmlns:a16="http://schemas.microsoft.com/office/drawing/2014/main" id="{567D57EE-4C23-CA4D-A247-C25C9F521F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119" r="1117"/>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3" name="Rectangle 104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05671E-B5AC-B8A1-2BB5-90C3592253E9}"/>
              </a:ext>
            </a:extLst>
          </p:cNvPr>
          <p:cNvSpPr>
            <a:spLocks noGrp="1"/>
          </p:cNvSpPr>
          <p:nvPr>
            <p:ph type="ctrTitle"/>
          </p:nvPr>
        </p:nvSpPr>
        <p:spPr>
          <a:xfrm>
            <a:off x="7935402" y="743447"/>
            <a:ext cx="4256598" cy="2685553"/>
          </a:xfrm>
          <a:noFill/>
        </p:spPr>
        <p:txBody>
          <a:bodyPr vert="horz" lIns="91440" tIns="45720" rIns="91440" bIns="45720" rtlCol="0">
            <a:normAutofit/>
          </a:bodyPr>
          <a:lstStyle/>
          <a:p>
            <a:r>
              <a:rPr lang="en-US" sz="4000" b="1" dirty="0"/>
              <a:t>Problem solving in Health and Care</a:t>
            </a:r>
          </a:p>
        </p:txBody>
      </p:sp>
      <p:sp>
        <p:nvSpPr>
          <p:cNvPr id="3" name="Subtitle 2">
            <a:extLst>
              <a:ext uri="{FF2B5EF4-FFF2-40B4-BE49-F238E27FC236}">
                <a16:creationId xmlns:a16="http://schemas.microsoft.com/office/drawing/2014/main" id="{CEF4F345-A68B-37A3-F0BC-4B2404D4EA6A}"/>
              </a:ext>
            </a:extLst>
          </p:cNvPr>
          <p:cNvSpPr>
            <a:spLocks noGrp="1"/>
          </p:cNvSpPr>
          <p:nvPr>
            <p:ph type="subTitle" idx="1"/>
          </p:nvPr>
        </p:nvSpPr>
        <p:spPr>
          <a:xfrm>
            <a:off x="8536027" y="3696965"/>
            <a:ext cx="3445766" cy="2417588"/>
          </a:xfrm>
          <a:noFill/>
        </p:spPr>
        <p:txBody>
          <a:bodyPr vert="horz" lIns="91440" tIns="45720" rIns="91440" bIns="45720" rtlCol="0">
            <a:normAutofit/>
          </a:bodyPr>
          <a:lstStyle/>
          <a:p>
            <a:r>
              <a:rPr lang="en-US" sz="2000" dirty="0"/>
              <a:t>BMHP4029</a:t>
            </a:r>
          </a:p>
          <a:p>
            <a:r>
              <a:rPr lang="en-US" sz="2000" dirty="0">
                <a:hlinkClick r:id="rId3"/>
              </a:rPr>
              <a:t>s.ferraraccio@uwtsd.ac.uk</a:t>
            </a:r>
            <a:endParaRPr lang="en-US" sz="2000" dirty="0"/>
          </a:p>
          <a:p>
            <a:endParaRPr lang="en-US" sz="2000" dirty="0"/>
          </a:p>
          <a:p>
            <a:r>
              <a:rPr lang="en-US" sz="2000" dirty="0"/>
              <a:t>Week 1- 26.01.2026</a:t>
            </a:r>
          </a:p>
          <a:p>
            <a:endParaRPr lang="en-US" sz="2000" dirty="0"/>
          </a:p>
          <a:p>
            <a:r>
              <a:rPr lang="en-US" sz="2000" dirty="0"/>
              <a:t>IM13</a:t>
            </a:r>
          </a:p>
        </p:txBody>
      </p:sp>
      <p:sp>
        <p:nvSpPr>
          <p:cNvPr id="4" name="Slide Number Placeholder 3">
            <a:extLst>
              <a:ext uri="{FF2B5EF4-FFF2-40B4-BE49-F238E27FC236}">
                <a16:creationId xmlns:a16="http://schemas.microsoft.com/office/drawing/2014/main" id="{7BCD81BC-6CD1-9FFC-D182-5E0CC1A4CAEA}"/>
              </a:ext>
            </a:extLst>
          </p:cNvPr>
          <p:cNvSpPr>
            <a:spLocks noGrp="1"/>
          </p:cNvSpPr>
          <p:nvPr>
            <p:ph type="sldNum" sz="quarter" idx="12"/>
          </p:nvPr>
        </p:nvSpPr>
        <p:spPr>
          <a:xfrm>
            <a:off x="8610600" y="6356350"/>
            <a:ext cx="2743200" cy="365125"/>
          </a:xfrm>
        </p:spPr>
        <p:txBody>
          <a:bodyPr>
            <a:normAutofit/>
          </a:bodyPr>
          <a:lstStyle/>
          <a:p>
            <a:pPr>
              <a:spcAft>
                <a:spcPts val="600"/>
              </a:spcAft>
            </a:pPr>
            <a:fld id="{E1076ED0-0DB3-4879-AAE5-5C20D22C1DF4}" type="slidenum">
              <a:rPr lang="en-US" smtClean="0"/>
              <a:pPr>
                <a:spcAft>
                  <a:spcPts val="600"/>
                </a:spcAft>
              </a:pPr>
              <a:t>1</a:t>
            </a:fld>
            <a:endParaRPr lang="en-US"/>
          </a:p>
        </p:txBody>
      </p:sp>
      <p:sp>
        <p:nvSpPr>
          <p:cNvPr id="5" name="Footer Placeholder 4">
            <a:extLst>
              <a:ext uri="{FF2B5EF4-FFF2-40B4-BE49-F238E27FC236}">
                <a16:creationId xmlns:a16="http://schemas.microsoft.com/office/drawing/2014/main" id="{F829C120-05EA-4E7F-C7F0-758DB3E655BF}"/>
              </a:ext>
            </a:extLst>
          </p:cNvPr>
          <p:cNvSpPr>
            <a:spLocks noGrp="1"/>
          </p:cNvSpPr>
          <p:nvPr>
            <p:ph type="ftr" sz="quarter" idx="11"/>
          </p:nvPr>
        </p:nvSpPr>
        <p:spPr/>
        <p:txBody>
          <a:bodyPr/>
          <a:lstStyle/>
          <a:p>
            <a:r>
              <a:rPr lang="en-US"/>
              <a:t>Dr Simona Ferraraccio</a:t>
            </a:r>
          </a:p>
        </p:txBody>
      </p:sp>
      <p:sp>
        <p:nvSpPr>
          <p:cNvPr id="6" name="Footer Placeholder 5">
            <a:extLst>
              <a:ext uri="{FF2B5EF4-FFF2-40B4-BE49-F238E27FC236}">
                <a16:creationId xmlns:a16="http://schemas.microsoft.com/office/drawing/2014/main" id="{F514EBA4-B8C7-C451-5B4C-831D37046F8C}"/>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spTree>
    <p:extLst>
      <p:ext uri="{BB962C8B-B14F-4D97-AF65-F5344CB8AC3E}">
        <p14:creationId xmlns:p14="http://schemas.microsoft.com/office/powerpoint/2010/main" val="570640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1647983-C9D7-98F9-D6B4-BD8E4393E6C5}"/>
              </a:ext>
            </a:extLst>
          </p:cNvPr>
          <p:cNvSpPr>
            <a:spLocks noGrp="1"/>
          </p:cNvSpPr>
          <p:nvPr>
            <p:ph type="sldNum" sz="quarter" idx="12"/>
          </p:nvPr>
        </p:nvSpPr>
        <p:spPr/>
        <p:txBody>
          <a:bodyPr/>
          <a:lstStyle/>
          <a:p>
            <a:fld id="{E1076ED0-0DB3-4879-AAE5-5C20D22C1DF4}" type="slidenum">
              <a:rPr lang="en-US" smtClean="0"/>
              <a:t>2</a:t>
            </a:fld>
            <a:endParaRPr lang="en-US"/>
          </a:p>
        </p:txBody>
      </p:sp>
      <p:sp>
        <p:nvSpPr>
          <p:cNvPr id="3" name="TextBox 2">
            <a:extLst>
              <a:ext uri="{FF2B5EF4-FFF2-40B4-BE49-F238E27FC236}">
                <a16:creationId xmlns:a16="http://schemas.microsoft.com/office/drawing/2014/main" id="{E46FA9E6-F2D4-CC13-9181-CEE72514F26E}"/>
              </a:ext>
            </a:extLst>
          </p:cNvPr>
          <p:cNvSpPr txBox="1"/>
          <p:nvPr/>
        </p:nvSpPr>
        <p:spPr>
          <a:xfrm>
            <a:off x="480363" y="1572963"/>
            <a:ext cx="1700466" cy="523220"/>
          </a:xfrm>
          <a:prstGeom prst="rect">
            <a:avLst/>
          </a:prstGeom>
          <a:noFill/>
        </p:spPr>
        <p:txBody>
          <a:bodyPr wrap="none" rtlCol="0">
            <a:spAutoFit/>
          </a:bodyPr>
          <a:lstStyle/>
          <a:p>
            <a:r>
              <a:rPr lang="en-GB" sz="2800" b="1" dirty="0"/>
              <a:t>Contents</a:t>
            </a:r>
          </a:p>
        </p:txBody>
      </p:sp>
      <p:pic>
        <p:nvPicPr>
          <p:cNvPr id="5" name="Picture 2" descr="Creative Problem Solving Kids Images – Browse 38,683 Stock Photos, Vectors,  and Video | Adobe Stock">
            <a:extLst>
              <a:ext uri="{FF2B5EF4-FFF2-40B4-BE49-F238E27FC236}">
                <a16:creationId xmlns:a16="http://schemas.microsoft.com/office/drawing/2014/main" id="{BD56E613-0887-E949-9310-057AAF003CFF}"/>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l="5119" r="1117"/>
          <a:stretch>
            <a:fillRect/>
          </a:stretch>
        </p:blipFill>
        <p:spPr bwMode="auto">
          <a:xfrm>
            <a:off x="2522358" y="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307CD42-87AC-9C60-9FB1-75A793014C4A}"/>
              </a:ext>
            </a:extLst>
          </p:cNvPr>
          <p:cNvSpPr txBox="1"/>
          <p:nvPr/>
        </p:nvSpPr>
        <p:spPr>
          <a:xfrm>
            <a:off x="480363" y="2571805"/>
            <a:ext cx="5961632" cy="1714380"/>
          </a:xfrm>
          <a:prstGeom prst="rect">
            <a:avLst/>
          </a:prstGeom>
          <a:noFill/>
        </p:spPr>
        <p:txBody>
          <a:bodyPr wrap="none" rtlCol="0">
            <a:spAutoFit/>
          </a:bodyPr>
          <a:lstStyle/>
          <a:p>
            <a:pPr marL="342900" indent="-342900">
              <a:lnSpc>
                <a:spcPct val="150000"/>
              </a:lnSpc>
              <a:buAutoNum type="arabicPeriod"/>
            </a:pPr>
            <a:r>
              <a:rPr lang="en-GB" dirty="0"/>
              <a:t>Module overview and assignment overview</a:t>
            </a:r>
          </a:p>
          <a:p>
            <a:pPr marL="342900" indent="-342900">
              <a:lnSpc>
                <a:spcPct val="150000"/>
              </a:lnSpc>
              <a:buAutoNum type="arabicPeriod"/>
            </a:pPr>
            <a:r>
              <a:rPr lang="en-GB" dirty="0"/>
              <a:t>How to write and build your report: the IDEAL approach</a:t>
            </a:r>
          </a:p>
          <a:p>
            <a:pPr marL="342900" indent="-342900">
              <a:lnSpc>
                <a:spcPct val="150000"/>
              </a:lnSpc>
              <a:buAutoNum type="arabicPeriod"/>
            </a:pPr>
            <a:r>
              <a:rPr lang="en-GB" dirty="0"/>
              <a:t>What is Problem solving? </a:t>
            </a:r>
          </a:p>
          <a:p>
            <a:pPr marL="342900" indent="-342900">
              <a:lnSpc>
                <a:spcPct val="150000"/>
              </a:lnSpc>
              <a:buAutoNum type="arabicPeriod"/>
            </a:pPr>
            <a:r>
              <a:rPr lang="en-GB" dirty="0"/>
              <a:t>Understanding the NHS structure and its complexity</a:t>
            </a:r>
          </a:p>
        </p:txBody>
      </p:sp>
      <p:sp>
        <p:nvSpPr>
          <p:cNvPr id="6" name="Footer Placeholder 5">
            <a:extLst>
              <a:ext uri="{FF2B5EF4-FFF2-40B4-BE49-F238E27FC236}">
                <a16:creationId xmlns:a16="http://schemas.microsoft.com/office/drawing/2014/main" id="{B09939F9-3CD2-53A5-7CCE-1F636605B8F5}"/>
              </a:ext>
            </a:extLst>
          </p:cNvPr>
          <p:cNvSpPr>
            <a:spLocks noGrp="1"/>
          </p:cNvSpPr>
          <p:nvPr>
            <p:ph type="ftr" sz="quarter" idx="11"/>
          </p:nvPr>
        </p:nvSpPr>
        <p:spPr/>
        <p:txBody>
          <a:bodyPr/>
          <a:lstStyle/>
          <a:p>
            <a:r>
              <a:rPr lang="en-US" dirty="0"/>
              <a:t>Dr Simona Ferraraccio</a:t>
            </a:r>
          </a:p>
        </p:txBody>
      </p:sp>
      <p:sp>
        <p:nvSpPr>
          <p:cNvPr id="7" name="Footer Placeholder 5">
            <a:extLst>
              <a:ext uri="{FF2B5EF4-FFF2-40B4-BE49-F238E27FC236}">
                <a16:creationId xmlns:a16="http://schemas.microsoft.com/office/drawing/2014/main" id="{15B9AE25-EE0F-2B75-95DC-CEBEBD073F35}"/>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spTree>
    <p:extLst>
      <p:ext uri="{BB962C8B-B14F-4D97-AF65-F5344CB8AC3E}">
        <p14:creationId xmlns:p14="http://schemas.microsoft.com/office/powerpoint/2010/main" val="3779440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DD348AF-BA8A-E702-01BC-A04B4AC4C5FE}"/>
              </a:ext>
            </a:extLst>
          </p:cNvPr>
          <p:cNvSpPr>
            <a:spLocks noGrp="1"/>
          </p:cNvSpPr>
          <p:nvPr>
            <p:ph type="sldNum" sz="quarter" idx="12"/>
          </p:nvPr>
        </p:nvSpPr>
        <p:spPr/>
        <p:txBody>
          <a:bodyPr/>
          <a:lstStyle/>
          <a:p>
            <a:fld id="{E1076ED0-0DB3-4879-AAE5-5C20D22C1DF4}" type="slidenum">
              <a:rPr lang="en-US" smtClean="0"/>
              <a:t>3</a:t>
            </a:fld>
            <a:endParaRPr lang="en-US"/>
          </a:p>
        </p:txBody>
      </p:sp>
      <p:sp>
        <p:nvSpPr>
          <p:cNvPr id="5" name="TextBox 4">
            <a:extLst>
              <a:ext uri="{FF2B5EF4-FFF2-40B4-BE49-F238E27FC236}">
                <a16:creationId xmlns:a16="http://schemas.microsoft.com/office/drawing/2014/main" id="{732A374E-8807-9136-4EA2-C99F9B1CDA75}"/>
              </a:ext>
            </a:extLst>
          </p:cNvPr>
          <p:cNvSpPr txBox="1"/>
          <p:nvPr/>
        </p:nvSpPr>
        <p:spPr>
          <a:xfrm>
            <a:off x="110447" y="0"/>
            <a:ext cx="6097712" cy="760016"/>
          </a:xfrm>
          <a:prstGeom prst="rect">
            <a:avLst/>
          </a:prstGeom>
          <a:noFill/>
        </p:spPr>
        <p:txBody>
          <a:bodyPr wrap="square">
            <a:spAutoFit/>
          </a:bodyPr>
          <a:lstStyle/>
          <a:p>
            <a:pPr marL="342900" indent="-342900">
              <a:lnSpc>
                <a:spcPct val="150000"/>
              </a:lnSpc>
              <a:buAutoNum type="arabicPeriod"/>
            </a:pPr>
            <a:r>
              <a:rPr lang="en-GB" sz="3200" b="1" dirty="0"/>
              <a:t> Module overview</a:t>
            </a:r>
          </a:p>
        </p:txBody>
      </p:sp>
      <p:sp>
        <p:nvSpPr>
          <p:cNvPr id="6" name="Footer Placeholder 5">
            <a:extLst>
              <a:ext uri="{FF2B5EF4-FFF2-40B4-BE49-F238E27FC236}">
                <a16:creationId xmlns:a16="http://schemas.microsoft.com/office/drawing/2014/main" id="{6E3D84A8-9895-5F65-3992-BB450CF0CE60}"/>
              </a:ext>
            </a:extLst>
          </p:cNvPr>
          <p:cNvSpPr>
            <a:spLocks noGrp="1"/>
          </p:cNvSpPr>
          <p:nvPr>
            <p:ph type="ftr" sz="quarter" idx="11"/>
          </p:nvPr>
        </p:nvSpPr>
        <p:spPr/>
        <p:txBody>
          <a:bodyPr/>
          <a:lstStyle/>
          <a:p>
            <a:r>
              <a:rPr lang="en-US"/>
              <a:t>Dr Simona Ferraraccio</a:t>
            </a:r>
          </a:p>
        </p:txBody>
      </p:sp>
      <p:sp>
        <p:nvSpPr>
          <p:cNvPr id="7" name="Footer Placeholder 5">
            <a:extLst>
              <a:ext uri="{FF2B5EF4-FFF2-40B4-BE49-F238E27FC236}">
                <a16:creationId xmlns:a16="http://schemas.microsoft.com/office/drawing/2014/main" id="{F0E0033A-0447-67C1-A975-F136A889E3BC}"/>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sp>
        <p:nvSpPr>
          <p:cNvPr id="8" name="TextBox 7">
            <a:extLst>
              <a:ext uri="{FF2B5EF4-FFF2-40B4-BE49-F238E27FC236}">
                <a16:creationId xmlns:a16="http://schemas.microsoft.com/office/drawing/2014/main" id="{B6E1D587-51D6-DC06-BC9B-6EB841FBB8C0}"/>
              </a:ext>
            </a:extLst>
          </p:cNvPr>
          <p:cNvSpPr txBox="1"/>
          <p:nvPr/>
        </p:nvSpPr>
        <p:spPr>
          <a:xfrm>
            <a:off x="276545" y="2087062"/>
            <a:ext cx="11863227" cy="2683876"/>
          </a:xfrm>
          <a:prstGeom prst="rect">
            <a:avLst/>
          </a:prstGeom>
          <a:noFill/>
        </p:spPr>
        <p:txBody>
          <a:bodyPr wrap="square" rtlCol="0">
            <a:spAutoFit/>
          </a:bodyPr>
          <a:lstStyle/>
          <a:p>
            <a:r>
              <a:rPr lang="en-GB" b="1" dirty="0"/>
              <a:t>Aims: </a:t>
            </a:r>
            <a:r>
              <a:rPr lang="en-GB" dirty="0"/>
              <a:t>to raise learners’ awareness of current problems and solutions within health and care.</a:t>
            </a:r>
          </a:p>
          <a:p>
            <a:endParaRPr lang="en-GB" b="1" dirty="0"/>
          </a:p>
          <a:p>
            <a:endParaRPr lang="en-GB" b="1" dirty="0"/>
          </a:p>
          <a:p>
            <a:r>
              <a:rPr lang="en-GB" b="1" dirty="0"/>
              <a:t>Learning outcomes: </a:t>
            </a:r>
          </a:p>
          <a:p>
            <a:endParaRPr lang="en-GB" b="1" dirty="0"/>
          </a:p>
          <a:p>
            <a:pPr>
              <a:lnSpc>
                <a:spcPct val="150000"/>
              </a:lnSpc>
            </a:pPr>
            <a:r>
              <a:rPr lang="en-GB" b="1" dirty="0"/>
              <a:t>	LO1: </a:t>
            </a:r>
            <a:r>
              <a:rPr lang="en-GB" dirty="0"/>
              <a:t>identify and discuss a current issue or problem relating to health and care</a:t>
            </a:r>
          </a:p>
          <a:p>
            <a:pPr>
              <a:lnSpc>
                <a:spcPct val="150000"/>
              </a:lnSpc>
            </a:pPr>
            <a:r>
              <a:rPr lang="en-GB" b="1" dirty="0"/>
              <a:t>	LO2: </a:t>
            </a:r>
            <a:r>
              <a:rPr lang="en-GB" dirty="0"/>
              <a:t>investigate the background and implications of the issue as well as propose solutions and 	recommendations for improvement</a:t>
            </a:r>
            <a:endParaRPr lang="en-GB" b="1" dirty="0"/>
          </a:p>
        </p:txBody>
      </p:sp>
    </p:spTree>
    <p:extLst>
      <p:ext uri="{BB962C8B-B14F-4D97-AF65-F5344CB8AC3E}">
        <p14:creationId xmlns:p14="http://schemas.microsoft.com/office/powerpoint/2010/main" val="608652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CA23CA5B-D157-56ED-A6C2-34B84EC1B61B}"/>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3B8A43C1-7412-9CEB-DB2A-DD3FB7CC837B}"/>
              </a:ext>
            </a:extLst>
          </p:cNvPr>
          <p:cNvSpPr>
            <a:spLocks noGrp="1"/>
          </p:cNvSpPr>
          <p:nvPr>
            <p:ph type="sldNum" sz="quarter" idx="12"/>
          </p:nvPr>
        </p:nvSpPr>
        <p:spPr/>
        <p:txBody>
          <a:bodyPr/>
          <a:lstStyle/>
          <a:p>
            <a:fld id="{E1076ED0-0DB3-4879-AAE5-5C20D22C1DF4}" type="slidenum">
              <a:rPr lang="en-US" smtClean="0"/>
              <a:t>4</a:t>
            </a:fld>
            <a:endParaRPr lang="en-US"/>
          </a:p>
        </p:txBody>
      </p:sp>
      <p:sp>
        <p:nvSpPr>
          <p:cNvPr id="4" name="TextBox 3">
            <a:extLst>
              <a:ext uri="{FF2B5EF4-FFF2-40B4-BE49-F238E27FC236}">
                <a16:creationId xmlns:a16="http://schemas.microsoft.com/office/drawing/2014/main" id="{CE7AB606-66E7-E95C-C8F3-92231062B5C1}"/>
              </a:ext>
            </a:extLst>
          </p:cNvPr>
          <p:cNvSpPr txBox="1"/>
          <p:nvPr/>
        </p:nvSpPr>
        <p:spPr>
          <a:xfrm>
            <a:off x="205482" y="863029"/>
            <a:ext cx="3558154" cy="584775"/>
          </a:xfrm>
          <a:prstGeom prst="rect">
            <a:avLst/>
          </a:prstGeom>
          <a:noFill/>
        </p:spPr>
        <p:txBody>
          <a:bodyPr wrap="none" rtlCol="0">
            <a:spAutoFit/>
          </a:bodyPr>
          <a:lstStyle/>
          <a:p>
            <a:r>
              <a:rPr lang="en-GB" sz="3200" b="1" dirty="0"/>
              <a:t>Indicative content</a:t>
            </a:r>
          </a:p>
        </p:txBody>
      </p:sp>
      <p:sp>
        <p:nvSpPr>
          <p:cNvPr id="6" name="TextBox 5">
            <a:extLst>
              <a:ext uri="{FF2B5EF4-FFF2-40B4-BE49-F238E27FC236}">
                <a16:creationId xmlns:a16="http://schemas.microsoft.com/office/drawing/2014/main" id="{135FF133-CD3A-885B-3288-385F27FCA60E}"/>
              </a:ext>
            </a:extLst>
          </p:cNvPr>
          <p:cNvSpPr txBox="1"/>
          <p:nvPr/>
        </p:nvSpPr>
        <p:spPr>
          <a:xfrm>
            <a:off x="205482" y="2571810"/>
            <a:ext cx="11986517" cy="1714380"/>
          </a:xfrm>
          <a:prstGeom prst="rect">
            <a:avLst/>
          </a:prstGeom>
          <a:noFill/>
        </p:spPr>
        <p:txBody>
          <a:bodyPr wrap="square">
            <a:spAutoFit/>
          </a:bodyPr>
          <a:lstStyle/>
          <a:p>
            <a:pPr>
              <a:lnSpc>
                <a:spcPct val="150000"/>
              </a:lnSpc>
            </a:pPr>
            <a:r>
              <a:rPr lang="en-GB" dirty="0"/>
              <a:t>• Current problems within the care and health sectors in Wales and the UK </a:t>
            </a:r>
          </a:p>
          <a:p>
            <a:pPr>
              <a:lnSpc>
                <a:spcPct val="150000"/>
              </a:lnSpc>
            </a:pPr>
            <a:r>
              <a:rPr lang="en-GB" dirty="0"/>
              <a:t>• Relevant sources of information, including digital resources, with evaluation of their reliability </a:t>
            </a:r>
          </a:p>
          <a:p>
            <a:pPr>
              <a:lnSpc>
                <a:spcPct val="150000"/>
              </a:lnSpc>
            </a:pPr>
            <a:r>
              <a:rPr lang="en-GB" dirty="0"/>
              <a:t>• Developing research skills </a:t>
            </a:r>
          </a:p>
          <a:p>
            <a:pPr>
              <a:lnSpc>
                <a:spcPct val="150000"/>
              </a:lnSpc>
            </a:pPr>
            <a:r>
              <a:rPr lang="en-GB" dirty="0"/>
              <a:t>• The impact on service users and patients of problems within health and care</a:t>
            </a:r>
          </a:p>
        </p:txBody>
      </p:sp>
      <p:sp>
        <p:nvSpPr>
          <p:cNvPr id="7" name="Footer Placeholder 5">
            <a:extLst>
              <a:ext uri="{FF2B5EF4-FFF2-40B4-BE49-F238E27FC236}">
                <a16:creationId xmlns:a16="http://schemas.microsoft.com/office/drawing/2014/main" id="{4166197D-5D35-5D38-6DBA-3F69016574AE}"/>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spTree>
    <p:extLst>
      <p:ext uri="{BB962C8B-B14F-4D97-AF65-F5344CB8AC3E}">
        <p14:creationId xmlns:p14="http://schemas.microsoft.com/office/powerpoint/2010/main" val="33590268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2B134FEF-8C64-8D56-F1A0-2344067C4F04}"/>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5BA36BF3-D3B4-9E9C-C800-9A50AD463AAA}"/>
              </a:ext>
            </a:extLst>
          </p:cNvPr>
          <p:cNvSpPr>
            <a:spLocks noGrp="1"/>
          </p:cNvSpPr>
          <p:nvPr>
            <p:ph type="sldNum" sz="quarter" idx="12"/>
          </p:nvPr>
        </p:nvSpPr>
        <p:spPr/>
        <p:txBody>
          <a:bodyPr/>
          <a:lstStyle/>
          <a:p>
            <a:fld id="{E1076ED0-0DB3-4879-AAE5-5C20D22C1DF4}" type="slidenum">
              <a:rPr lang="en-US" smtClean="0"/>
              <a:t>5</a:t>
            </a:fld>
            <a:endParaRPr lang="en-US"/>
          </a:p>
        </p:txBody>
      </p:sp>
      <p:sp>
        <p:nvSpPr>
          <p:cNvPr id="5" name="TextBox 4">
            <a:extLst>
              <a:ext uri="{FF2B5EF4-FFF2-40B4-BE49-F238E27FC236}">
                <a16:creationId xmlns:a16="http://schemas.microsoft.com/office/drawing/2014/main" id="{4E393830-F08E-0440-FB0B-F58D9BBF3311}"/>
              </a:ext>
            </a:extLst>
          </p:cNvPr>
          <p:cNvSpPr txBox="1"/>
          <p:nvPr/>
        </p:nvSpPr>
        <p:spPr>
          <a:xfrm>
            <a:off x="264560" y="136525"/>
            <a:ext cx="6097712" cy="760016"/>
          </a:xfrm>
          <a:prstGeom prst="rect">
            <a:avLst/>
          </a:prstGeom>
          <a:noFill/>
        </p:spPr>
        <p:txBody>
          <a:bodyPr wrap="square">
            <a:spAutoFit/>
          </a:bodyPr>
          <a:lstStyle/>
          <a:p>
            <a:pPr>
              <a:lnSpc>
                <a:spcPct val="150000"/>
              </a:lnSpc>
            </a:pPr>
            <a:r>
              <a:rPr lang="en-GB" sz="3200" b="1" dirty="0"/>
              <a:t>2. Assignment overview</a:t>
            </a:r>
          </a:p>
        </p:txBody>
      </p:sp>
      <p:sp>
        <p:nvSpPr>
          <p:cNvPr id="6" name="Footer Placeholder 5">
            <a:extLst>
              <a:ext uri="{FF2B5EF4-FFF2-40B4-BE49-F238E27FC236}">
                <a16:creationId xmlns:a16="http://schemas.microsoft.com/office/drawing/2014/main" id="{7D4704D6-4B1E-FA4E-67E1-A23EBAA05BE3}"/>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pic>
        <p:nvPicPr>
          <p:cNvPr id="8" name="Picture 7">
            <a:extLst>
              <a:ext uri="{FF2B5EF4-FFF2-40B4-BE49-F238E27FC236}">
                <a16:creationId xmlns:a16="http://schemas.microsoft.com/office/drawing/2014/main" id="{12CB5C00-05B0-9681-070B-E4B6764F2C26}"/>
              </a:ext>
            </a:extLst>
          </p:cNvPr>
          <p:cNvPicPr>
            <a:picLocks noChangeAspect="1"/>
          </p:cNvPicPr>
          <p:nvPr/>
        </p:nvPicPr>
        <p:blipFill>
          <a:blip r:embed="rId2"/>
          <a:srcRect l="7500" t="23715" r="78258" b="12553"/>
          <a:stretch>
            <a:fillRect/>
          </a:stretch>
        </p:blipFill>
        <p:spPr>
          <a:xfrm>
            <a:off x="5442735" y="86318"/>
            <a:ext cx="6749265" cy="6270031"/>
          </a:xfrm>
          <a:prstGeom prst="rect">
            <a:avLst/>
          </a:prstGeom>
        </p:spPr>
      </p:pic>
      <p:sp>
        <p:nvSpPr>
          <p:cNvPr id="9" name="TextBox 8">
            <a:extLst>
              <a:ext uri="{FF2B5EF4-FFF2-40B4-BE49-F238E27FC236}">
                <a16:creationId xmlns:a16="http://schemas.microsoft.com/office/drawing/2014/main" id="{1DB2FD34-EB24-BA3C-D2B8-23EA4C7977E9}"/>
              </a:ext>
            </a:extLst>
          </p:cNvPr>
          <p:cNvSpPr txBox="1"/>
          <p:nvPr/>
        </p:nvSpPr>
        <p:spPr>
          <a:xfrm>
            <a:off x="386566" y="2413337"/>
            <a:ext cx="4872519" cy="2031325"/>
          </a:xfrm>
          <a:prstGeom prst="rect">
            <a:avLst/>
          </a:prstGeom>
          <a:noFill/>
        </p:spPr>
        <p:txBody>
          <a:bodyPr wrap="square" rtlCol="0">
            <a:spAutoFit/>
          </a:bodyPr>
          <a:lstStyle/>
          <a:p>
            <a:r>
              <a:rPr lang="en-GB" b="1" dirty="0"/>
              <a:t>Written report:</a:t>
            </a:r>
            <a:r>
              <a:rPr lang="en-GB" dirty="0"/>
              <a:t> 3000 words (± 10%)</a:t>
            </a:r>
          </a:p>
          <a:p>
            <a:endParaRPr lang="en-GB" dirty="0"/>
          </a:p>
          <a:p>
            <a:r>
              <a:rPr lang="en-GB" b="1" dirty="0"/>
              <a:t>Draft deadline: </a:t>
            </a:r>
            <a:r>
              <a:rPr lang="en-GB" dirty="0"/>
              <a:t>23</a:t>
            </a:r>
            <a:r>
              <a:rPr lang="en-GB" baseline="30000" dirty="0"/>
              <a:t>rd</a:t>
            </a:r>
            <a:r>
              <a:rPr lang="en-GB" dirty="0"/>
              <a:t> April</a:t>
            </a:r>
          </a:p>
          <a:p>
            <a:endParaRPr lang="en-GB" dirty="0"/>
          </a:p>
          <a:p>
            <a:r>
              <a:rPr lang="en-GB" b="1" dirty="0"/>
              <a:t>Final deadline: </a:t>
            </a:r>
            <a:r>
              <a:rPr lang="en-GB" dirty="0"/>
              <a:t>8</a:t>
            </a:r>
            <a:r>
              <a:rPr lang="en-GB" baseline="30000" dirty="0"/>
              <a:t>th</a:t>
            </a:r>
            <a:r>
              <a:rPr lang="en-GB" dirty="0"/>
              <a:t> May</a:t>
            </a:r>
          </a:p>
          <a:p>
            <a:endParaRPr lang="en-GB" dirty="0"/>
          </a:p>
          <a:p>
            <a:r>
              <a:rPr lang="en-GB" b="1" dirty="0"/>
              <a:t>References</a:t>
            </a:r>
            <a:r>
              <a:rPr lang="en-GB" dirty="0"/>
              <a:t>: ≥30 (Harvard style)</a:t>
            </a:r>
          </a:p>
        </p:txBody>
      </p:sp>
    </p:spTree>
    <p:extLst>
      <p:ext uri="{BB962C8B-B14F-4D97-AF65-F5344CB8AC3E}">
        <p14:creationId xmlns:p14="http://schemas.microsoft.com/office/powerpoint/2010/main" val="1347252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group of people sitting around a table with a sign&#10;&#10;AI-generated content may be incorrect.">
            <a:extLst>
              <a:ext uri="{FF2B5EF4-FFF2-40B4-BE49-F238E27FC236}">
                <a16:creationId xmlns:a16="http://schemas.microsoft.com/office/drawing/2014/main" id="{0E3FB9D5-C116-DE5B-8367-E87B07209E37}"/>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8018" b="-1"/>
          <a:stretch>
            <a:fillRect/>
          </a:stretch>
        </p:blipFill>
        <p:spPr>
          <a:xfrm>
            <a:off x="2915455" y="10"/>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5" name="TextBox 4">
            <a:extLst>
              <a:ext uri="{FF2B5EF4-FFF2-40B4-BE49-F238E27FC236}">
                <a16:creationId xmlns:a16="http://schemas.microsoft.com/office/drawing/2014/main" id="{0FF73C2A-6CDF-120B-DE8F-B6BD615AF018}"/>
              </a:ext>
            </a:extLst>
          </p:cNvPr>
          <p:cNvSpPr txBox="1"/>
          <p:nvPr/>
        </p:nvSpPr>
        <p:spPr>
          <a:xfrm>
            <a:off x="0" y="2379771"/>
            <a:ext cx="4284324" cy="179924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b="1" dirty="0">
                <a:solidFill>
                  <a:schemeClr val="tx1">
                    <a:lumMod val="85000"/>
                    <a:lumOff val="15000"/>
                  </a:schemeClr>
                </a:solidFill>
                <a:latin typeface="+mj-lt"/>
                <a:ea typeface="+mj-ea"/>
                <a:cs typeface="+mj-cs"/>
              </a:rPr>
              <a:t>What do you expect form this module?</a:t>
            </a:r>
          </a:p>
        </p:txBody>
      </p:sp>
      <p:sp>
        <p:nvSpPr>
          <p:cNvPr id="2" name="Footer Placeholder 1">
            <a:extLst>
              <a:ext uri="{FF2B5EF4-FFF2-40B4-BE49-F238E27FC236}">
                <a16:creationId xmlns:a16="http://schemas.microsoft.com/office/drawing/2014/main" id="{B48E9C45-12A4-9394-BF7D-BA421AEEF850}"/>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defRPr/>
            </a:pPr>
            <a:r>
              <a:rPr lang="en-US" sz="1000" kern="1200">
                <a:solidFill>
                  <a:srgbClr val="FFFFFF"/>
                </a:solidFill>
                <a:latin typeface="Calibri" panose="020F0502020204030204"/>
                <a:ea typeface="+mn-ea"/>
                <a:cs typeface="+mn-cs"/>
              </a:rPr>
              <a:t>Dr Simona Ferraraccio</a:t>
            </a:r>
          </a:p>
        </p:txBody>
      </p:sp>
      <p:sp>
        <p:nvSpPr>
          <p:cNvPr id="3" name="Slide Number Placeholder 2">
            <a:extLst>
              <a:ext uri="{FF2B5EF4-FFF2-40B4-BE49-F238E27FC236}">
                <a16:creationId xmlns:a16="http://schemas.microsoft.com/office/drawing/2014/main" id="{8C8BCBB8-4B47-EB6D-963B-FE86A4CB6C48}"/>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E1076ED0-0DB3-4879-AAE5-5C20D22C1DF4}" type="slidenum">
              <a:rPr lang="en-US" sz="1000">
                <a:solidFill>
                  <a:srgbClr val="FFFFFF"/>
                </a:solidFill>
                <a:latin typeface="Calibri" panose="020F0502020204030204"/>
              </a:rPr>
              <a:pPr>
                <a:spcAft>
                  <a:spcPts val="600"/>
                </a:spcAft>
                <a:defRPr/>
              </a:pPr>
              <a:t>6</a:t>
            </a:fld>
            <a:endParaRPr lang="en-US" sz="1000">
              <a:solidFill>
                <a:srgbClr val="FFFFFF"/>
              </a:solidFill>
              <a:latin typeface="Calibri" panose="020F0502020204030204"/>
            </a:endParaRPr>
          </a:p>
        </p:txBody>
      </p:sp>
      <p:sp>
        <p:nvSpPr>
          <p:cNvPr id="9" name="Footer Placeholder 5">
            <a:extLst>
              <a:ext uri="{FF2B5EF4-FFF2-40B4-BE49-F238E27FC236}">
                <a16:creationId xmlns:a16="http://schemas.microsoft.com/office/drawing/2014/main" id="{C2B7C832-04D4-8931-6472-D156A9563E03}"/>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spTree>
    <p:extLst>
      <p:ext uri="{BB962C8B-B14F-4D97-AF65-F5344CB8AC3E}">
        <p14:creationId xmlns:p14="http://schemas.microsoft.com/office/powerpoint/2010/main" val="1835980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3C741D-0B74-F2F6-50FF-B5B14FF1A4FF}"/>
            </a:ext>
          </a:extLst>
        </p:cNvPr>
        <p:cNvGrpSpPr/>
        <p:nvPr/>
      </p:nvGrpSpPr>
      <p:grpSpPr>
        <a:xfrm>
          <a:off x="0" y="0"/>
          <a:ext cx="0" cy="0"/>
          <a:chOff x="0" y="0"/>
          <a:chExt cx="0" cy="0"/>
        </a:xfrm>
      </p:grpSpPr>
      <p:pic>
        <p:nvPicPr>
          <p:cNvPr id="5" name="Picture 4" descr="A group of colorful post-it notes with question marks attached to them&#10;&#10;AI-generated content may be incorrect.">
            <a:extLst>
              <a:ext uri="{FF2B5EF4-FFF2-40B4-BE49-F238E27FC236}">
                <a16:creationId xmlns:a16="http://schemas.microsoft.com/office/drawing/2014/main" id="{69652432-BA57-9047-9FAC-36AA7B1A3A6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322" r="217"/>
          <a:stretch>
            <a:fillRect/>
          </a:stretch>
        </p:blipFill>
        <p:spPr>
          <a:xfrm>
            <a:off x="20" y="1282"/>
            <a:ext cx="12191980" cy="6856718"/>
          </a:xfrm>
          <a:prstGeom prst="rect">
            <a:avLst/>
          </a:prstGeom>
        </p:spPr>
      </p:pic>
      <p:sp>
        <p:nvSpPr>
          <p:cNvPr id="2" name="Footer Placeholder 1">
            <a:extLst>
              <a:ext uri="{FF2B5EF4-FFF2-40B4-BE49-F238E27FC236}">
                <a16:creationId xmlns:a16="http://schemas.microsoft.com/office/drawing/2014/main" id="{BC908ECE-FABB-1358-85CE-4625316BEC87}"/>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solidFill>
                  <a:srgbClr val="FFFFFF"/>
                </a:solidFill>
              </a:rPr>
              <a:t>Dr Simona Ferraraccio</a:t>
            </a:r>
          </a:p>
        </p:txBody>
      </p:sp>
      <p:sp>
        <p:nvSpPr>
          <p:cNvPr id="3" name="Slide Number Placeholder 2">
            <a:extLst>
              <a:ext uri="{FF2B5EF4-FFF2-40B4-BE49-F238E27FC236}">
                <a16:creationId xmlns:a16="http://schemas.microsoft.com/office/drawing/2014/main" id="{9B25EA2D-D3F9-92E5-D507-AAD43779F37B}"/>
              </a:ext>
            </a:extLst>
          </p:cNvPr>
          <p:cNvSpPr>
            <a:spLocks noGrp="1"/>
          </p:cNvSpPr>
          <p:nvPr>
            <p:ph type="sldNum" sz="quarter" idx="12"/>
          </p:nvPr>
        </p:nvSpPr>
        <p:spPr>
          <a:xfrm>
            <a:off x="8610600" y="6356350"/>
            <a:ext cx="2743200" cy="365125"/>
          </a:xfrm>
        </p:spPr>
        <p:txBody>
          <a:bodyPr>
            <a:normAutofit/>
          </a:bodyPr>
          <a:lstStyle/>
          <a:p>
            <a:pPr>
              <a:spcAft>
                <a:spcPts val="600"/>
              </a:spcAft>
            </a:pPr>
            <a:fld id="{E1076ED0-0DB3-4879-AAE5-5C20D22C1DF4}" type="slidenum">
              <a:rPr lang="en-US">
                <a:solidFill>
                  <a:srgbClr val="FFFFFF"/>
                </a:solidFill>
              </a:rPr>
              <a:pPr>
                <a:spcAft>
                  <a:spcPts val="600"/>
                </a:spcAft>
              </a:pPr>
              <a:t>7</a:t>
            </a:fld>
            <a:endParaRPr lang="en-US">
              <a:solidFill>
                <a:srgbClr val="FFFFFF"/>
              </a:solidFill>
            </a:endParaRPr>
          </a:p>
        </p:txBody>
      </p:sp>
    </p:spTree>
    <p:extLst>
      <p:ext uri="{BB962C8B-B14F-4D97-AF65-F5344CB8AC3E}">
        <p14:creationId xmlns:p14="http://schemas.microsoft.com/office/powerpoint/2010/main" val="99890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DCAE787-02C9-E2E9-4DBA-81ED6D9D38C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322" y="0"/>
            <a:ext cx="12206322" cy="6849962"/>
          </a:xfrm>
          <a:prstGeom prst="rect">
            <a:avLst/>
          </a:prstGeom>
        </p:spPr>
      </p:pic>
      <p:sp>
        <p:nvSpPr>
          <p:cNvPr id="2" name="Footer Placeholder 1">
            <a:extLst>
              <a:ext uri="{FF2B5EF4-FFF2-40B4-BE49-F238E27FC236}">
                <a16:creationId xmlns:a16="http://schemas.microsoft.com/office/drawing/2014/main" id="{0091715D-7E68-F461-0A09-F873126701DE}"/>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5C7F2E7D-C228-B89B-B335-C8DDAD039B1C}"/>
              </a:ext>
            </a:extLst>
          </p:cNvPr>
          <p:cNvSpPr>
            <a:spLocks noGrp="1"/>
          </p:cNvSpPr>
          <p:nvPr>
            <p:ph type="sldNum" sz="quarter" idx="12"/>
          </p:nvPr>
        </p:nvSpPr>
        <p:spPr/>
        <p:txBody>
          <a:bodyPr/>
          <a:lstStyle/>
          <a:p>
            <a:fld id="{E1076ED0-0DB3-4879-AAE5-5C20D22C1DF4}" type="slidenum">
              <a:rPr lang="en-US" smtClean="0"/>
              <a:t>8</a:t>
            </a:fld>
            <a:endParaRPr lang="en-US"/>
          </a:p>
        </p:txBody>
      </p:sp>
      <p:sp>
        <p:nvSpPr>
          <p:cNvPr id="6" name="Footer Placeholder 5">
            <a:extLst>
              <a:ext uri="{FF2B5EF4-FFF2-40B4-BE49-F238E27FC236}">
                <a16:creationId xmlns:a16="http://schemas.microsoft.com/office/drawing/2014/main" id="{57E13B5F-0611-30EE-A5EB-742D678BBC18}"/>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BMHP4029</a:t>
            </a:r>
            <a:endParaRPr lang="en-US" dirty="0"/>
          </a:p>
        </p:txBody>
      </p:sp>
      <p:sp>
        <p:nvSpPr>
          <p:cNvPr id="9" name="TextBox 8">
            <a:extLst>
              <a:ext uri="{FF2B5EF4-FFF2-40B4-BE49-F238E27FC236}">
                <a16:creationId xmlns:a16="http://schemas.microsoft.com/office/drawing/2014/main" id="{2CB6153F-9A3C-1D33-A694-40FC48024971}"/>
              </a:ext>
            </a:extLst>
          </p:cNvPr>
          <p:cNvSpPr txBox="1"/>
          <p:nvPr/>
        </p:nvSpPr>
        <p:spPr>
          <a:xfrm>
            <a:off x="1676401" y="4448710"/>
            <a:ext cx="2362199" cy="523220"/>
          </a:xfrm>
          <a:prstGeom prst="rect">
            <a:avLst/>
          </a:prstGeom>
          <a:noFill/>
        </p:spPr>
        <p:txBody>
          <a:bodyPr wrap="square" rtlCol="0">
            <a:spAutoFit/>
          </a:bodyPr>
          <a:lstStyle/>
          <a:p>
            <a:pPr algn="ctr"/>
            <a:r>
              <a:rPr lang="en-GB" sz="2800" b="1" dirty="0"/>
              <a:t>15 mins</a:t>
            </a:r>
          </a:p>
        </p:txBody>
      </p:sp>
    </p:spTree>
    <p:extLst>
      <p:ext uri="{BB962C8B-B14F-4D97-AF65-F5344CB8AC3E}">
        <p14:creationId xmlns:p14="http://schemas.microsoft.com/office/powerpoint/2010/main" val="3290784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Freeform: Shape 15">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DD4BA1B2-80D2-F6C6-6881-342598733760}"/>
              </a:ext>
            </a:extLst>
          </p:cNvPr>
          <p:cNvSpPr txBox="1"/>
          <p:nvPr/>
        </p:nvSpPr>
        <p:spPr>
          <a:xfrm>
            <a:off x="92467" y="1122363"/>
            <a:ext cx="4408874" cy="3204134"/>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000" b="1" kern="1200" dirty="0">
                <a:solidFill>
                  <a:schemeClr val="tx1"/>
                </a:solidFill>
                <a:latin typeface="+mj-lt"/>
                <a:ea typeface="+mj-ea"/>
                <a:cs typeface="+mj-cs"/>
              </a:rPr>
              <a:t>How to write and build your report: the IDEAL approach</a:t>
            </a:r>
          </a:p>
        </p:txBody>
      </p:sp>
      <p:sp>
        <p:nvSpPr>
          <p:cNvPr id="18" name="Rectangle 1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colorful oval with white text&#10;&#10;AI-generated content may be incorrect.">
            <a:extLst>
              <a:ext uri="{FF2B5EF4-FFF2-40B4-BE49-F238E27FC236}">
                <a16:creationId xmlns:a16="http://schemas.microsoft.com/office/drawing/2014/main" id="{3E509ACD-48CE-8F45-994A-5C267CAB398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9684"/>
          <a:stretch>
            <a:fillRect/>
          </a:stretch>
        </p:blipFill>
        <p:spPr>
          <a:xfrm>
            <a:off x="5794920" y="625684"/>
            <a:ext cx="5647707" cy="5455380"/>
          </a:xfrm>
          <a:prstGeom prst="rect">
            <a:avLst/>
          </a:prstGeom>
        </p:spPr>
      </p:pic>
      <p:sp>
        <p:nvSpPr>
          <p:cNvPr id="2" name="Footer Placeholder 1">
            <a:extLst>
              <a:ext uri="{FF2B5EF4-FFF2-40B4-BE49-F238E27FC236}">
                <a16:creationId xmlns:a16="http://schemas.microsoft.com/office/drawing/2014/main" id="{BF7189E4-7BFA-D795-D4F9-B701D388B415}"/>
              </a:ext>
            </a:extLst>
          </p:cNvPr>
          <p:cNvSpPr>
            <a:spLocks noGrp="1"/>
          </p:cNvSpPr>
          <p:nvPr>
            <p:ph type="ftr" sz="quarter" idx="11"/>
          </p:nvPr>
        </p:nvSpPr>
        <p:spPr>
          <a:xfrm>
            <a:off x="5418374" y="6356350"/>
            <a:ext cx="4114800" cy="365125"/>
          </a:xfrm>
        </p:spPr>
        <p:txBody>
          <a:bodyPr vert="horz" lIns="91440" tIns="45720" rIns="91440" bIns="45720" rtlCol="0" anchor="ctr">
            <a:normAutofit/>
          </a:bodyPr>
          <a:lstStyle/>
          <a:p>
            <a:pPr algn="l">
              <a:spcAft>
                <a:spcPts val="600"/>
              </a:spcAft>
            </a:pPr>
            <a:r>
              <a:rPr lang="en-US" kern="1200">
                <a:solidFill>
                  <a:schemeClr val="tx1">
                    <a:lumMod val="50000"/>
                    <a:lumOff val="50000"/>
                  </a:schemeClr>
                </a:solidFill>
                <a:latin typeface="+mn-lt"/>
                <a:ea typeface="+mn-ea"/>
                <a:cs typeface="+mn-cs"/>
              </a:rPr>
              <a:t>Dr Simona Ferraraccio</a:t>
            </a:r>
          </a:p>
        </p:txBody>
      </p:sp>
      <p:sp>
        <p:nvSpPr>
          <p:cNvPr id="3" name="Slide Number Placeholder 2">
            <a:extLst>
              <a:ext uri="{FF2B5EF4-FFF2-40B4-BE49-F238E27FC236}">
                <a16:creationId xmlns:a16="http://schemas.microsoft.com/office/drawing/2014/main" id="{51801839-7335-A293-D7F3-4FA7A4AAB61F}"/>
              </a:ext>
            </a:extLst>
          </p:cNvPr>
          <p:cNvSpPr>
            <a:spLocks noGrp="1"/>
          </p:cNvSpPr>
          <p:nvPr>
            <p:ph type="sldNum" sz="quarter" idx="12"/>
          </p:nvPr>
        </p:nvSpPr>
        <p:spPr>
          <a:xfrm>
            <a:off x="9847810" y="6356350"/>
            <a:ext cx="1505989" cy="365125"/>
          </a:xfrm>
        </p:spPr>
        <p:txBody>
          <a:bodyPr vert="horz" lIns="91440" tIns="45720" rIns="91440" bIns="45720" rtlCol="0" anchor="ctr">
            <a:normAutofit/>
          </a:bodyPr>
          <a:lstStyle/>
          <a:p>
            <a:pPr>
              <a:spcAft>
                <a:spcPts val="600"/>
              </a:spcAft>
            </a:pPr>
            <a:fld id="{E1076ED0-0DB3-4879-AAE5-5C20D22C1DF4}" type="slidenum">
              <a:rPr lang="en-US">
                <a:solidFill>
                  <a:schemeClr val="tx1">
                    <a:lumMod val="50000"/>
                    <a:lumOff val="50000"/>
                  </a:schemeClr>
                </a:solidFill>
              </a:rPr>
              <a:pPr>
                <a:spcAft>
                  <a:spcPts val="600"/>
                </a:spcAft>
              </a:pPr>
              <a:t>9</a:t>
            </a:fld>
            <a:endParaRPr lang="en-US">
              <a:solidFill>
                <a:schemeClr val="tx1">
                  <a:lumMod val="50000"/>
                  <a:lumOff val="50000"/>
                </a:schemeClr>
              </a:solidFill>
            </a:endParaRPr>
          </a:p>
        </p:txBody>
      </p:sp>
      <p:sp>
        <p:nvSpPr>
          <p:cNvPr id="8" name="Footer Placeholder 5">
            <a:extLst>
              <a:ext uri="{FF2B5EF4-FFF2-40B4-BE49-F238E27FC236}">
                <a16:creationId xmlns:a16="http://schemas.microsoft.com/office/drawing/2014/main" id="{38E59B37-3A3D-D76D-52A7-91B97B151C4C}"/>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spTree>
    <p:extLst>
      <p:ext uri="{BB962C8B-B14F-4D97-AF65-F5344CB8AC3E}">
        <p14:creationId xmlns:p14="http://schemas.microsoft.com/office/powerpoint/2010/main" val="12104192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CCF30EF6-35AC-F270-5BA9-848C94D9916C}"/>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031EDC39-103D-7CB1-1F3D-60F6E878B6CA}"/>
              </a:ext>
            </a:extLst>
          </p:cNvPr>
          <p:cNvSpPr>
            <a:spLocks noGrp="1"/>
          </p:cNvSpPr>
          <p:nvPr>
            <p:ph type="sldNum" sz="quarter" idx="12"/>
          </p:nvPr>
        </p:nvSpPr>
        <p:spPr/>
        <p:txBody>
          <a:bodyPr/>
          <a:lstStyle/>
          <a:p>
            <a:fld id="{E1076ED0-0DB3-4879-AAE5-5C20D22C1DF4}" type="slidenum">
              <a:rPr lang="en-US" smtClean="0"/>
              <a:t>10</a:t>
            </a:fld>
            <a:endParaRPr lang="en-US"/>
          </a:p>
        </p:txBody>
      </p:sp>
      <p:sp>
        <p:nvSpPr>
          <p:cNvPr id="4" name="Footer Placeholder 5">
            <a:extLst>
              <a:ext uri="{FF2B5EF4-FFF2-40B4-BE49-F238E27FC236}">
                <a16:creationId xmlns:a16="http://schemas.microsoft.com/office/drawing/2014/main" id="{376B01C9-D913-DA33-F55D-7B31CEB39C73}"/>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sp>
        <p:nvSpPr>
          <p:cNvPr id="5" name="TextBox 4">
            <a:extLst>
              <a:ext uri="{FF2B5EF4-FFF2-40B4-BE49-F238E27FC236}">
                <a16:creationId xmlns:a16="http://schemas.microsoft.com/office/drawing/2014/main" id="{281D775E-B485-97F3-C0E5-C475F28B2EB3}"/>
              </a:ext>
            </a:extLst>
          </p:cNvPr>
          <p:cNvSpPr txBox="1"/>
          <p:nvPr/>
        </p:nvSpPr>
        <p:spPr>
          <a:xfrm>
            <a:off x="82193" y="42148"/>
            <a:ext cx="3635804" cy="461665"/>
          </a:xfrm>
          <a:prstGeom prst="rect">
            <a:avLst/>
          </a:prstGeom>
          <a:noFill/>
        </p:spPr>
        <p:txBody>
          <a:bodyPr wrap="none" rtlCol="0">
            <a:spAutoFit/>
          </a:bodyPr>
          <a:lstStyle/>
          <a:p>
            <a:r>
              <a:rPr lang="en-GB" sz="2400" b="1" dirty="0"/>
              <a:t>Steps of problem solving</a:t>
            </a:r>
          </a:p>
        </p:txBody>
      </p:sp>
      <p:pic>
        <p:nvPicPr>
          <p:cNvPr id="7" name="Picture 6" descr="A diagram of a problem solving process&#10;&#10;AI-generated content may be incorrect.">
            <a:extLst>
              <a:ext uri="{FF2B5EF4-FFF2-40B4-BE49-F238E27FC236}">
                <a16:creationId xmlns:a16="http://schemas.microsoft.com/office/drawing/2014/main" id="{59AA03EF-523D-5CD6-EC24-B606957F04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82590" y="1501337"/>
            <a:ext cx="4535185" cy="4512867"/>
          </a:xfrm>
          <a:prstGeom prst="rect">
            <a:avLst/>
          </a:prstGeom>
        </p:spPr>
      </p:pic>
      <p:sp>
        <p:nvSpPr>
          <p:cNvPr id="8" name="TextBox 7">
            <a:extLst>
              <a:ext uri="{FF2B5EF4-FFF2-40B4-BE49-F238E27FC236}">
                <a16:creationId xmlns:a16="http://schemas.microsoft.com/office/drawing/2014/main" id="{593EF214-73AB-7B30-2608-23CC177E43F3}"/>
              </a:ext>
            </a:extLst>
          </p:cNvPr>
          <p:cNvSpPr txBox="1"/>
          <p:nvPr/>
        </p:nvSpPr>
        <p:spPr>
          <a:xfrm>
            <a:off x="3807013" y="6003414"/>
            <a:ext cx="3015028" cy="230832"/>
          </a:xfrm>
          <a:prstGeom prst="rect">
            <a:avLst/>
          </a:prstGeom>
          <a:noFill/>
        </p:spPr>
        <p:txBody>
          <a:bodyPr wrap="square" rtlCol="0">
            <a:spAutoFit/>
          </a:bodyPr>
          <a:lstStyle/>
          <a:p>
            <a:r>
              <a:rPr lang="en-GB" sz="900" dirty="0">
                <a:hlinkClick r:id="rId3" tooltip="https://ccmit.mit.edu/problem-solving/"/>
              </a:rPr>
              <a:t>This Photo</a:t>
            </a:r>
            <a:r>
              <a:rPr lang="en-GB" sz="900" dirty="0"/>
              <a:t> by Unknown Author is licensed under </a:t>
            </a:r>
            <a:r>
              <a:rPr lang="en-GB" sz="900" dirty="0">
                <a:hlinkClick r:id="rId4" tooltip="https://creativecommons.org/licenses/by/3.0/"/>
              </a:rPr>
              <a:t>CC BY</a:t>
            </a:r>
            <a:endParaRPr lang="en-GB" sz="900" dirty="0"/>
          </a:p>
        </p:txBody>
      </p:sp>
      <p:sp>
        <p:nvSpPr>
          <p:cNvPr id="12" name="TextBox 11">
            <a:extLst>
              <a:ext uri="{FF2B5EF4-FFF2-40B4-BE49-F238E27FC236}">
                <a16:creationId xmlns:a16="http://schemas.microsoft.com/office/drawing/2014/main" id="{C5A2629B-57A4-38A7-32D5-87E316951B90}"/>
              </a:ext>
            </a:extLst>
          </p:cNvPr>
          <p:cNvSpPr txBox="1"/>
          <p:nvPr/>
        </p:nvSpPr>
        <p:spPr>
          <a:xfrm>
            <a:off x="7867433" y="2846142"/>
            <a:ext cx="4274908" cy="584775"/>
          </a:xfrm>
          <a:prstGeom prst="rect">
            <a:avLst/>
          </a:prstGeom>
          <a:solidFill>
            <a:srgbClr val="66CCFF"/>
          </a:solidFill>
        </p:spPr>
        <p:txBody>
          <a:bodyPr wrap="square">
            <a:spAutoFit/>
          </a:bodyPr>
          <a:lstStyle/>
          <a:p>
            <a:r>
              <a:rPr lang="en-GB" sz="1600" b="1" dirty="0"/>
              <a:t>The interrogation phase. </a:t>
            </a:r>
            <a:r>
              <a:rPr lang="en-GB" sz="1600" dirty="0"/>
              <a:t>The Root Cause: Why is this happening? (The "Why").</a:t>
            </a:r>
          </a:p>
        </p:txBody>
      </p:sp>
      <p:sp>
        <p:nvSpPr>
          <p:cNvPr id="13" name="TextBox 12">
            <a:extLst>
              <a:ext uri="{FF2B5EF4-FFF2-40B4-BE49-F238E27FC236}">
                <a16:creationId xmlns:a16="http://schemas.microsoft.com/office/drawing/2014/main" id="{285CC9FA-7EF1-733A-DE85-9DE7009C07F9}"/>
              </a:ext>
            </a:extLst>
          </p:cNvPr>
          <p:cNvSpPr txBox="1"/>
          <p:nvPr/>
        </p:nvSpPr>
        <p:spPr>
          <a:xfrm>
            <a:off x="3017603" y="685894"/>
            <a:ext cx="5374632" cy="584775"/>
          </a:xfrm>
          <a:prstGeom prst="rect">
            <a:avLst/>
          </a:prstGeom>
          <a:solidFill>
            <a:srgbClr val="FFABD5"/>
          </a:solidFill>
        </p:spPr>
        <p:txBody>
          <a:bodyPr wrap="square">
            <a:spAutoFit/>
          </a:bodyPr>
          <a:lstStyle/>
          <a:p>
            <a:r>
              <a:rPr lang="en-GB" sz="1600" b="1" dirty="0"/>
              <a:t>The detection phase. </a:t>
            </a:r>
            <a:r>
              <a:rPr lang="en-GB" sz="1600" dirty="0"/>
              <a:t>In HSC, a problem is identified when there is a deviation from the expected standard of care.</a:t>
            </a:r>
          </a:p>
        </p:txBody>
      </p:sp>
      <p:sp>
        <p:nvSpPr>
          <p:cNvPr id="14" name="TextBox 13">
            <a:extLst>
              <a:ext uri="{FF2B5EF4-FFF2-40B4-BE49-F238E27FC236}">
                <a16:creationId xmlns:a16="http://schemas.microsoft.com/office/drawing/2014/main" id="{69C05E30-DDC7-ACFA-F070-2C2B1CD1687D}"/>
              </a:ext>
            </a:extLst>
          </p:cNvPr>
          <p:cNvSpPr txBox="1"/>
          <p:nvPr/>
        </p:nvSpPr>
        <p:spPr>
          <a:xfrm>
            <a:off x="7514687" y="4771888"/>
            <a:ext cx="4677313" cy="584775"/>
          </a:xfrm>
          <a:prstGeom prst="rect">
            <a:avLst/>
          </a:prstGeom>
          <a:solidFill>
            <a:schemeClr val="accent2">
              <a:lumMod val="40000"/>
              <a:lumOff val="60000"/>
            </a:schemeClr>
          </a:solidFill>
        </p:spPr>
        <p:txBody>
          <a:bodyPr wrap="square">
            <a:spAutoFit/>
          </a:bodyPr>
          <a:lstStyle/>
          <a:p>
            <a:r>
              <a:rPr lang="en-GB" sz="1600" b="1" dirty="0"/>
              <a:t>The investigation phase. </a:t>
            </a:r>
            <a:r>
              <a:rPr lang="en-GB" sz="1600" dirty="0"/>
              <a:t>Explore all possible evidence-based solutions.</a:t>
            </a:r>
          </a:p>
        </p:txBody>
      </p:sp>
      <p:sp>
        <p:nvSpPr>
          <p:cNvPr id="15" name="TextBox 14">
            <a:extLst>
              <a:ext uri="{FF2B5EF4-FFF2-40B4-BE49-F238E27FC236}">
                <a16:creationId xmlns:a16="http://schemas.microsoft.com/office/drawing/2014/main" id="{218A3A91-1B86-C089-6ED0-AF929C44792A}"/>
              </a:ext>
            </a:extLst>
          </p:cNvPr>
          <p:cNvSpPr txBox="1"/>
          <p:nvPr/>
        </p:nvSpPr>
        <p:spPr>
          <a:xfrm>
            <a:off x="82193" y="4714550"/>
            <a:ext cx="3724820" cy="830997"/>
          </a:xfrm>
          <a:prstGeom prst="rect">
            <a:avLst/>
          </a:prstGeom>
          <a:solidFill>
            <a:srgbClr val="339966">
              <a:alpha val="25098"/>
            </a:srgbClr>
          </a:solidFill>
        </p:spPr>
        <p:txBody>
          <a:bodyPr wrap="square">
            <a:spAutoFit/>
          </a:bodyPr>
          <a:lstStyle/>
          <a:p>
            <a:r>
              <a:rPr lang="en-GB" sz="1600" b="1" dirty="0"/>
              <a:t>The implementation phase. </a:t>
            </a:r>
            <a:r>
              <a:rPr lang="en-GB" sz="1600" dirty="0"/>
              <a:t>Application of a practical and realistic solution. </a:t>
            </a:r>
          </a:p>
        </p:txBody>
      </p:sp>
      <p:sp>
        <p:nvSpPr>
          <p:cNvPr id="16" name="TextBox 15">
            <a:extLst>
              <a:ext uri="{FF2B5EF4-FFF2-40B4-BE49-F238E27FC236}">
                <a16:creationId xmlns:a16="http://schemas.microsoft.com/office/drawing/2014/main" id="{6855FA71-DCD1-ACAD-C6EA-D9208C0EB31F}"/>
              </a:ext>
            </a:extLst>
          </p:cNvPr>
          <p:cNvSpPr txBox="1"/>
          <p:nvPr/>
        </p:nvSpPr>
        <p:spPr>
          <a:xfrm>
            <a:off x="64211" y="2934479"/>
            <a:ext cx="3149027" cy="830997"/>
          </a:xfrm>
          <a:prstGeom prst="rect">
            <a:avLst/>
          </a:prstGeom>
          <a:solidFill>
            <a:srgbClr val="FFCC00">
              <a:alpha val="61176"/>
            </a:srgbClr>
          </a:solidFill>
        </p:spPr>
        <p:txBody>
          <a:bodyPr wrap="square">
            <a:spAutoFit/>
          </a:bodyPr>
          <a:lstStyle/>
          <a:p>
            <a:r>
              <a:rPr lang="en-GB" sz="1600" b="1" dirty="0"/>
              <a:t>The evaluation phase. </a:t>
            </a:r>
            <a:r>
              <a:rPr lang="en-GB" sz="1600" dirty="0"/>
              <a:t>Evaluate and interpret the results of the action taken. </a:t>
            </a:r>
          </a:p>
        </p:txBody>
      </p:sp>
      <p:sp>
        <p:nvSpPr>
          <p:cNvPr id="19" name="TextBox 18">
            <a:extLst>
              <a:ext uri="{FF2B5EF4-FFF2-40B4-BE49-F238E27FC236}">
                <a16:creationId xmlns:a16="http://schemas.microsoft.com/office/drawing/2014/main" id="{5C4BF4AD-D0BB-6DBC-89C4-D7437A470891}"/>
              </a:ext>
            </a:extLst>
          </p:cNvPr>
          <p:cNvSpPr txBox="1"/>
          <p:nvPr/>
        </p:nvSpPr>
        <p:spPr>
          <a:xfrm>
            <a:off x="8153400" y="6144357"/>
            <a:ext cx="5077186" cy="276999"/>
          </a:xfrm>
          <a:prstGeom prst="rect">
            <a:avLst/>
          </a:prstGeom>
          <a:noFill/>
        </p:spPr>
        <p:txBody>
          <a:bodyPr wrap="square">
            <a:spAutoFit/>
          </a:bodyPr>
          <a:lstStyle/>
          <a:p>
            <a:r>
              <a:rPr lang="en-GB" sz="1200" dirty="0">
                <a:hlinkClick r:id="rId5"/>
              </a:rPr>
              <a:t>(6) The I.D.E.A.L. Problem-Solving Method | LinkedIn</a:t>
            </a:r>
            <a:endParaRPr lang="en-GB" sz="1200" dirty="0"/>
          </a:p>
        </p:txBody>
      </p:sp>
    </p:spTree>
    <p:extLst>
      <p:ext uri="{BB962C8B-B14F-4D97-AF65-F5344CB8AC3E}">
        <p14:creationId xmlns:p14="http://schemas.microsoft.com/office/powerpoint/2010/main" val="472567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5" grpId="0" animBg="1"/>
      <p:bldP spid="1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859D7A40-354D-B8DE-701B-464BA92A71BC}"/>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DCCC73FA-7A94-0EC4-1558-98347A9D8C8E}"/>
              </a:ext>
            </a:extLst>
          </p:cNvPr>
          <p:cNvSpPr>
            <a:spLocks noGrp="1"/>
          </p:cNvSpPr>
          <p:nvPr>
            <p:ph type="sldNum" sz="quarter" idx="12"/>
          </p:nvPr>
        </p:nvSpPr>
        <p:spPr/>
        <p:txBody>
          <a:bodyPr/>
          <a:lstStyle/>
          <a:p>
            <a:fld id="{E1076ED0-0DB3-4879-AAE5-5C20D22C1DF4}" type="slidenum">
              <a:rPr lang="en-US" smtClean="0"/>
              <a:t>11</a:t>
            </a:fld>
            <a:endParaRPr lang="en-US"/>
          </a:p>
        </p:txBody>
      </p:sp>
      <p:pic>
        <p:nvPicPr>
          <p:cNvPr id="4" name="Picture 3" descr="A diagram of a problem solving process&#10;&#10;AI-generated content may be incorrect.">
            <a:extLst>
              <a:ext uri="{FF2B5EF4-FFF2-40B4-BE49-F238E27FC236}">
                <a16:creationId xmlns:a16="http://schemas.microsoft.com/office/drawing/2014/main" id="{73F916AE-EF97-6A85-AA8F-0C764E6A3AD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2198" r="31022" b="70255"/>
          <a:stretch>
            <a:fillRect/>
          </a:stretch>
        </p:blipFill>
        <p:spPr>
          <a:xfrm>
            <a:off x="150726" y="766567"/>
            <a:ext cx="1668026" cy="1342346"/>
          </a:xfrm>
          <a:prstGeom prst="rect">
            <a:avLst/>
          </a:prstGeom>
        </p:spPr>
      </p:pic>
      <p:sp>
        <p:nvSpPr>
          <p:cNvPr id="6" name="Footer Placeholder 5">
            <a:extLst>
              <a:ext uri="{FF2B5EF4-FFF2-40B4-BE49-F238E27FC236}">
                <a16:creationId xmlns:a16="http://schemas.microsoft.com/office/drawing/2014/main" id="{DAFCCA7C-0BB9-0BA9-30CE-39A12CB78714}"/>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sp>
        <p:nvSpPr>
          <p:cNvPr id="8" name="TextBox 7">
            <a:extLst>
              <a:ext uri="{FF2B5EF4-FFF2-40B4-BE49-F238E27FC236}">
                <a16:creationId xmlns:a16="http://schemas.microsoft.com/office/drawing/2014/main" id="{3DCBE08D-6860-4E3F-2617-C412E46A4D7B}"/>
              </a:ext>
            </a:extLst>
          </p:cNvPr>
          <p:cNvSpPr txBox="1"/>
          <p:nvPr/>
        </p:nvSpPr>
        <p:spPr>
          <a:xfrm>
            <a:off x="2070242" y="1109639"/>
            <a:ext cx="10121758" cy="646331"/>
          </a:xfrm>
          <a:prstGeom prst="rect">
            <a:avLst/>
          </a:prstGeom>
          <a:noFill/>
        </p:spPr>
        <p:txBody>
          <a:bodyPr wrap="square">
            <a:spAutoFit/>
          </a:bodyPr>
          <a:lstStyle/>
          <a:p>
            <a:r>
              <a:rPr lang="en-GB" dirty="0"/>
              <a:t>This is when you first notice that something isn't right. In a care setting, it's seeing a </a:t>
            </a:r>
            <a:r>
              <a:rPr lang="en-GB" b="1" dirty="0"/>
              <a:t>"gap" </a:t>
            </a:r>
            <a:r>
              <a:rPr lang="en-GB" dirty="0"/>
              <a:t>between how things should be and how they actually are.</a:t>
            </a:r>
          </a:p>
        </p:txBody>
      </p:sp>
      <p:sp>
        <p:nvSpPr>
          <p:cNvPr id="9" name="TextBox 8">
            <a:extLst>
              <a:ext uri="{FF2B5EF4-FFF2-40B4-BE49-F238E27FC236}">
                <a16:creationId xmlns:a16="http://schemas.microsoft.com/office/drawing/2014/main" id="{CF2995E0-D928-BC73-FF47-AC215B37ACF3}"/>
              </a:ext>
            </a:extLst>
          </p:cNvPr>
          <p:cNvSpPr txBox="1"/>
          <p:nvPr/>
        </p:nvSpPr>
        <p:spPr>
          <a:xfrm>
            <a:off x="4586548" y="304902"/>
            <a:ext cx="3018903" cy="461665"/>
          </a:xfrm>
          <a:prstGeom prst="rect">
            <a:avLst/>
          </a:prstGeom>
          <a:noFill/>
        </p:spPr>
        <p:txBody>
          <a:bodyPr wrap="none" rtlCol="0">
            <a:spAutoFit/>
          </a:bodyPr>
          <a:lstStyle/>
          <a:p>
            <a:r>
              <a:rPr lang="en-GB" sz="2400" b="1" dirty="0"/>
              <a:t>The detection phase</a:t>
            </a:r>
          </a:p>
        </p:txBody>
      </p:sp>
      <p:sp>
        <p:nvSpPr>
          <p:cNvPr id="14" name="Oval 13">
            <a:extLst>
              <a:ext uri="{FF2B5EF4-FFF2-40B4-BE49-F238E27FC236}">
                <a16:creationId xmlns:a16="http://schemas.microsoft.com/office/drawing/2014/main" id="{81FD2329-6194-D11D-BACC-1265C5F4D187}"/>
              </a:ext>
            </a:extLst>
          </p:cNvPr>
          <p:cNvSpPr/>
          <p:nvPr/>
        </p:nvSpPr>
        <p:spPr>
          <a:xfrm>
            <a:off x="5569449" y="3863299"/>
            <a:ext cx="6082301" cy="1407559"/>
          </a:xfrm>
          <a:prstGeom prst="ellipse">
            <a:avLst/>
          </a:prstGeom>
          <a:solidFill>
            <a:srgbClr val="FF99C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rPr>
              <a:t>What is the problem?</a:t>
            </a:r>
          </a:p>
          <a:p>
            <a:pPr algn="ctr"/>
            <a:r>
              <a:rPr lang="en-GB" sz="3200" b="1" dirty="0">
                <a:solidFill>
                  <a:schemeClr val="tx1"/>
                </a:solidFill>
              </a:rPr>
              <a:t>What is the gap?</a:t>
            </a:r>
          </a:p>
        </p:txBody>
      </p:sp>
      <p:sp>
        <p:nvSpPr>
          <p:cNvPr id="15" name="TextBox 14">
            <a:extLst>
              <a:ext uri="{FF2B5EF4-FFF2-40B4-BE49-F238E27FC236}">
                <a16:creationId xmlns:a16="http://schemas.microsoft.com/office/drawing/2014/main" id="{7B95B1BB-F171-0435-CC35-4F6C84632758}"/>
              </a:ext>
            </a:extLst>
          </p:cNvPr>
          <p:cNvSpPr txBox="1"/>
          <p:nvPr/>
        </p:nvSpPr>
        <p:spPr>
          <a:xfrm>
            <a:off x="150726" y="2625370"/>
            <a:ext cx="11828941" cy="369332"/>
          </a:xfrm>
          <a:prstGeom prst="rect">
            <a:avLst/>
          </a:prstGeom>
          <a:noFill/>
        </p:spPr>
        <p:txBody>
          <a:bodyPr wrap="square" rtlCol="0">
            <a:spAutoFit/>
          </a:bodyPr>
          <a:lstStyle/>
          <a:p>
            <a:pPr algn="ctr"/>
            <a:r>
              <a:rPr lang="en-GB" b="1" dirty="0"/>
              <a:t>Scenario: </a:t>
            </a:r>
            <a:r>
              <a:rPr lang="en-GB" dirty="0"/>
              <a:t>You are working in a nursing home and notice that the "Staff Rota" is full of gaps. </a:t>
            </a:r>
          </a:p>
        </p:txBody>
      </p:sp>
      <p:pic>
        <p:nvPicPr>
          <p:cNvPr id="21" name="Picture 20" descr="Cartoon a cartoon of a nurse reading a newspaper&#10;&#10;AI-generated content may be incorrect.">
            <a:extLst>
              <a:ext uri="{FF2B5EF4-FFF2-40B4-BE49-F238E27FC236}">
                <a16:creationId xmlns:a16="http://schemas.microsoft.com/office/drawing/2014/main" id="{1BDAD9CD-E163-E318-1EF4-28E9B02E852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0726" y="3439257"/>
            <a:ext cx="5112249" cy="2862860"/>
          </a:xfrm>
          <a:prstGeom prst="rect">
            <a:avLst/>
          </a:prstGeom>
        </p:spPr>
      </p:pic>
    </p:spTree>
    <p:extLst>
      <p:ext uri="{BB962C8B-B14F-4D97-AF65-F5344CB8AC3E}">
        <p14:creationId xmlns:p14="http://schemas.microsoft.com/office/powerpoint/2010/main" val="621701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3D8A4C95-E46B-83B5-F12D-0CB80FAE417E}"/>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A3155BE8-23F1-AB5A-6CCD-2402563D1FB0}"/>
              </a:ext>
            </a:extLst>
          </p:cNvPr>
          <p:cNvSpPr>
            <a:spLocks noGrp="1"/>
          </p:cNvSpPr>
          <p:nvPr>
            <p:ph type="sldNum" sz="quarter" idx="12"/>
          </p:nvPr>
        </p:nvSpPr>
        <p:spPr/>
        <p:txBody>
          <a:bodyPr/>
          <a:lstStyle/>
          <a:p>
            <a:fld id="{E1076ED0-0DB3-4879-AAE5-5C20D22C1DF4}" type="slidenum">
              <a:rPr lang="en-US" smtClean="0"/>
              <a:t>12</a:t>
            </a:fld>
            <a:endParaRPr lang="en-US"/>
          </a:p>
        </p:txBody>
      </p:sp>
      <p:pic>
        <p:nvPicPr>
          <p:cNvPr id="4" name="Picture 3" descr="A diagram of a problem solving process&#10;&#10;AI-generated content may be incorrect.">
            <a:extLst>
              <a:ext uri="{FF2B5EF4-FFF2-40B4-BE49-F238E27FC236}">
                <a16:creationId xmlns:a16="http://schemas.microsoft.com/office/drawing/2014/main" id="{14B202BB-C3B5-F44D-E12C-19C43533CC9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3060" t="22282" b="45390"/>
          <a:stretch>
            <a:fillRect/>
          </a:stretch>
        </p:blipFill>
        <p:spPr>
          <a:xfrm>
            <a:off x="269276" y="962071"/>
            <a:ext cx="1221766" cy="1458932"/>
          </a:xfrm>
          <a:prstGeom prst="rect">
            <a:avLst/>
          </a:prstGeom>
        </p:spPr>
      </p:pic>
      <p:sp>
        <p:nvSpPr>
          <p:cNvPr id="7" name="TextBox 6">
            <a:extLst>
              <a:ext uri="{FF2B5EF4-FFF2-40B4-BE49-F238E27FC236}">
                <a16:creationId xmlns:a16="http://schemas.microsoft.com/office/drawing/2014/main" id="{AB9A2964-D136-66AD-9366-124C2D7A5791}"/>
              </a:ext>
            </a:extLst>
          </p:cNvPr>
          <p:cNvSpPr txBox="1"/>
          <p:nvPr/>
        </p:nvSpPr>
        <p:spPr>
          <a:xfrm>
            <a:off x="2146443" y="250504"/>
            <a:ext cx="6097712" cy="461665"/>
          </a:xfrm>
          <a:prstGeom prst="rect">
            <a:avLst/>
          </a:prstGeom>
          <a:noFill/>
        </p:spPr>
        <p:txBody>
          <a:bodyPr wrap="square">
            <a:spAutoFit/>
          </a:bodyPr>
          <a:lstStyle/>
          <a:p>
            <a:pPr algn="ctr"/>
            <a:r>
              <a:rPr lang="en-GB" sz="2400" b="1" dirty="0"/>
              <a:t>The interrogation phase. </a:t>
            </a:r>
            <a:endParaRPr lang="en-GB" sz="2400" dirty="0"/>
          </a:p>
        </p:txBody>
      </p:sp>
      <p:sp>
        <p:nvSpPr>
          <p:cNvPr id="9" name="TextBox 8">
            <a:extLst>
              <a:ext uri="{FF2B5EF4-FFF2-40B4-BE49-F238E27FC236}">
                <a16:creationId xmlns:a16="http://schemas.microsoft.com/office/drawing/2014/main" id="{6BD48189-7E2A-4A41-FD9D-8A2CC4FE0A17}"/>
              </a:ext>
            </a:extLst>
          </p:cNvPr>
          <p:cNvSpPr txBox="1"/>
          <p:nvPr/>
        </p:nvSpPr>
        <p:spPr>
          <a:xfrm>
            <a:off x="1519583" y="1340557"/>
            <a:ext cx="5787053" cy="830997"/>
          </a:xfrm>
          <a:prstGeom prst="rect">
            <a:avLst/>
          </a:prstGeom>
          <a:noFill/>
        </p:spPr>
        <p:txBody>
          <a:bodyPr wrap="square">
            <a:spAutoFit/>
          </a:bodyPr>
          <a:lstStyle/>
          <a:p>
            <a:r>
              <a:rPr lang="en-GB" sz="1600" dirty="0"/>
              <a:t>Now you look closer to find the </a:t>
            </a:r>
            <a:r>
              <a:rPr lang="en-GB" sz="1600" i="1" dirty="0"/>
              <a:t>real</a:t>
            </a:r>
            <a:r>
              <a:rPr lang="en-GB" sz="1600" dirty="0"/>
              <a:t> reason (</a:t>
            </a:r>
            <a:r>
              <a:rPr lang="en-GB" sz="1600" b="1" dirty="0"/>
              <a:t>root cause</a:t>
            </a:r>
            <a:r>
              <a:rPr lang="en-GB" sz="1600" dirty="0"/>
              <a:t>). </a:t>
            </a:r>
          </a:p>
          <a:p>
            <a:r>
              <a:rPr lang="en-GB" sz="1600" dirty="0"/>
              <a:t>You use the </a:t>
            </a:r>
            <a:r>
              <a:rPr lang="en-GB" sz="1600" b="1" dirty="0"/>
              <a:t>5W1H</a:t>
            </a:r>
            <a:r>
              <a:rPr lang="en-GB" sz="1600" dirty="0"/>
              <a:t> (Who, What, Where, When, Why, How) to get the full story.</a:t>
            </a:r>
          </a:p>
        </p:txBody>
      </p:sp>
      <p:sp>
        <p:nvSpPr>
          <p:cNvPr id="10" name="Oval 9">
            <a:extLst>
              <a:ext uri="{FF2B5EF4-FFF2-40B4-BE49-F238E27FC236}">
                <a16:creationId xmlns:a16="http://schemas.microsoft.com/office/drawing/2014/main" id="{A9A27E39-1AB8-5AC7-E867-154A3964CECA}"/>
              </a:ext>
            </a:extLst>
          </p:cNvPr>
          <p:cNvSpPr/>
          <p:nvPr/>
        </p:nvSpPr>
        <p:spPr>
          <a:xfrm>
            <a:off x="135276" y="3167756"/>
            <a:ext cx="1551407" cy="865597"/>
          </a:xfrm>
          <a:prstGeom prst="ellipse">
            <a:avLst/>
          </a:prstGeom>
          <a:solidFill>
            <a:srgbClr val="66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Who?</a:t>
            </a:r>
          </a:p>
        </p:txBody>
      </p:sp>
      <p:sp>
        <p:nvSpPr>
          <p:cNvPr id="11" name="Oval 10">
            <a:extLst>
              <a:ext uri="{FF2B5EF4-FFF2-40B4-BE49-F238E27FC236}">
                <a16:creationId xmlns:a16="http://schemas.microsoft.com/office/drawing/2014/main" id="{DD542ADB-EAE2-BE11-6892-3E8D5115CFDA}"/>
              </a:ext>
            </a:extLst>
          </p:cNvPr>
          <p:cNvSpPr/>
          <p:nvPr/>
        </p:nvSpPr>
        <p:spPr>
          <a:xfrm>
            <a:off x="2277436" y="3167756"/>
            <a:ext cx="1551407" cy="865597"/>
          </a:xfrm>
          <a:prstGeom prst="ellipse">
            <a:avLst/>
          </a:prstGeom>
          <a:solidFill>
            <a:srgbClr val="66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What?</a:t>
            </a:r>
          </a:p>
        </p:txBody>
      </p:sp>
      <p:sp>
        <p:nvSpPr>
          <p:cNvPr id="12" name="Oval 11">
            <a:extLst>
              <a:ext uri="{FF2B5EF4-FFF2-40B4-BE49-F238E27FC236}">
                <a16:creationId xmlns:a16="http://schemas.microsoft.com/office/drawing/2014/main" id="{512B6564-0AC1-2C6E-C8B1-C5E3E1236452}"/>
              </a:ext>
            </a:extLst>
          </p:cNvPr>
          <p:cNvSpPr/>
          <p:nvPr/>
        </p:nvSpPr>
        <p:spPr>
          <a:xfrm>
            <a:off x="4419596" y="3167756"/>
            <a:ext cx="1551407" cy="865597"/>
          </a:xfrm>
          <a:prstGeom prst="ellipse">
            <a:avLst/>
          </a:prstGeom>
          <a:solidFill>
            <a:srgbClr val="66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Where?</a:t>
            </a:r>
          </a:p>
        </p:txBody>
      </p:sp>
      <p:sp>
        <p:nvSpPr>
          <p:cNvPr id="13" name="Oval 12">
            <a:extLst>
              <a:ext uri="{FF2B5EF4-FFF2-40B4-BE49-F238E27FC236}">
                <a16:creationId xmlns:a16="http://schemas.microsoft.com/office/drawing/2014/main" id="{C14DCAFF-6E7D-D27F-1624-95A6C9423E9B}"/>
              </a:ext>
            </a:extLst>
          </p:cNvPr>
          <p:cNvSpPr/>
          <p:nvPr/>
        </p:nvSpPr>
        <p:spPr>
          <a:xfrm>
            <a:off x="6561756" y="3167757"/>
            <a:ext cx="1551407" cy="865597"/>
          </a:xfrm>
          <a:prstGeom prst="ellipse">
            <a:avLst/>
          </a:prstGeom>
          <a:solidFill>
            <a:srgbClr val="66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When?</a:t>
            </a:r>
          </a:p>
        </p:txBody>
      </p:sp>
      <p:sp>
        <p:nvSpPr>
          <p:cNvPr id="14" name="Oval 13">
            <a:extLst>
              <a:ext uri="{FF2B5EF4-FFF2-40B4-BE49-F238E27FC236}">
                <a16:creationId xmlns:a16="http://schemas.microsoft.com/office/drawing/2014/main" id="{33B50642-CAE9-F159-42E0-0745C21F7062}"/>
              </a:ext>
            </a:extLst>
          </p:cNvPr>
          <p:cNvSpPr/>
          <p:nvPr/>
        </p:nvSpPr>
        <p:spPr>
          <a:xfrm>
            <a:off x="8703914" y="3167756"/>
            <a:ext cx="1551407" cy="865597"/>
          </a:xfrm>
          <a:prstGeom prst="ellipse">
            <a:avLst/>
          </a:prstGeom>
          <a:solidFill>
            <a:srgbClr val="66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Why?</a:t>
            </a:r>
          </a:p>
        </p:txBody>
      </p:sp>
      <p:sp>
        <p:nvSpPr>
          <p:cNvPr id="15" name="Oval 14">
            <a:extLst>
              <a:ext uri="{FF2B5EF4-FFF2-40B4-BE49-F238E27FC236}">
                <a16:creationId xmlns:a16="http://schemas.microsoft.com/office/drawing/2014/main" id="{3B40F926-71EF-5DD8-75B2-62F726E39D77}"/>
              </a:ext>
            </a:extLst>
          </p:cNvPr>
          <p:cNvSpPr/>
          <p:nvPr/>
        </p:nvSpPr>
        <p:spPr>
          <a:xfrm>
            <a:off x="10567822" y="3167756"/>
            <a:ext cx="1551407" cy="865597"/>
          </a:xfrm>
          <a:prstGeom prst="ellipse">
            <a:avLst/>
          </a:prstGeom>
          <a:solidFill>
            <a:srgbClr val="66C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How?</a:t>
            </a:r>
          </a:p>
        </p:txBody>
      </p:sp>
      <p:sp>
        <p:nvSpPr>
          <p:cNvPr id="16" name="TextBox 15">
            <a:extLst>
              <a:ext uri="{FF2B5EF4-FFF2-40B4-BE49-F238E27FC236}">
                <a16:creationId xmlns:a16="http://schemas.microsoft.com/office/drawing/2014/main" id="{DDAA6FB4-5828-66A6-EAEA-877504047229}"/>
              </a:ext>
            </a:extLst>
          </p:cNvPr>
          <p:cNvSpPr txBox="1"/>
          <p:nvPr/>
        </p:nvSpPr>
        <p:spPr>
          <a:xfrm>
            <a:off x="-18830" y="4274504"/>
            <a:ext cx="1797978" cy="1169551"/>
          </a:xfrm>
          <a:prstGeom prst="rect">
            <a:avLst/>
          </a:prstGeom>
          <a:noFill/>
        </p:spPr>
        <p:txBody>
          <a:bodyPr wrap="square" rtlCol="0">
            <a:spAutoFit/>
          </a:bodyPr>
          <a:lstStyle/>
          <a:p>
            <a:pPr algn="ctr"/>
            <a:r>
              <a:rPr lang="en-GB" sz="1400" b="1" dirty="0"/>
              <a:t>Who </a:t>
            </a:r>
            <a:r>
              <a:rPr lang="en-GB" sz="1400" dirty="0"/>
              <a:t>exactly is missing? Is it registered nurses, care assistants, or kitchen staff? </a:t>
            </a:r>
          </a:p>
        </p:txBody>
      </p:sp>
      <p:sp>
        <p:nvSpPr>
          <p:cNvPr id="18" name="TextBox 17">
            <a:extLst>
              <a:ext uri="{FF2B5EF4-FFF2-40B4-BE49-F238E27FC236}">
                <a16:creationId xmlns:a16="http://schemas.microsoft.com/office/drawing/2014/main" id="{0E864CD1-511C-604F-6936-A8D3864F7F2A}"/>
              </a:ext>
            </a:extLst>
          </p:cNvPr>
          <p:cNvSpPr txBox="1"/>
          <p:nvPr/>
        </p:nvSpPr>
        <p:spPr>
          <a:xfrm>
            <a:off x="4265488" y="4274504"/>
            <a:ext cx="1797978" cy="1169551"/>
          </a:xfrm>
          <a:prstGeom prst="rect">
            <a:avLst/>
          </a:prstGeom>
          <a:noFill/>
        </p:spPr>
        <p:txBody>
          <a:bodyPr wrap="square">
            <a:spAutoFit/>
          </a:bodyPr>
          <a:lstStyle/>
          <a:p>
            <a:pPr algn="ctr"/>
            <a:r>
              <a:rPr lang="en-GB" sz="1400" dirty="0"/>
              <a:t>Is this happening across the whole home, or just in a specific unit (like the Dementia unit)?</a:t>
            </a:r>
          </a:p>
        </p:txBody>
      </p:sp>
      <p:sp>
        <p:nvSpPr>
          <p:cNvPr id="20" name="TextBox 19">
            <a:extLst>
              <a:ext uri="{FF2B5EF4-FFF2-40B4-BE49-F238E27FC236}">
                <a16:creationId xmlns:a16="http://schemas.microsoft.com/office/drawing/2014/main" id="{0043E8E0-EE0D-24B5-69A9-8518FF090A83}"/>
              </a:ext>
            </a:extLst>
          </p:cNvPr>
          <p:cNvSpPr txBox="1"/>
          <p:nvPr/>
        </p:nvSpPr>
        <p:spPr>
          <a:xfrm>
            <a:off x="6407647" y="4274504"/>
            <a:ext cx="1797979" cy="954107"/>
          </a:xfrm>
          <a:prstGeom prst="rect">
            <a:avLst/>
          </a:prstGeom>
          <a:noFill/>
        </p:spPr>
        <p:txBody>
          <a:bodyPr wrap="square">
            <a:spAutoFit/>
          </a:bodyPr>
          <a:lstStyle/>
          <a:p>
            <a:pPr algn="ctr"/>
            <a:r>
              <a:rPr lang="en-GB" sz="1400" dirty="0"/>
              <a:t>Are the gaps mostly on night shifts, weekends, or during the morning rush?</a:t>
            </a:r>
          </a:p>
        </p:txBody>
      </p:sp>
      <p:sp>
        <p:nvSpPr>
          <p:cNvPr id="22" name="TextBox 21">
            <a:extLst>
              <a:ext uri="{FF2B5EF4-FFF2-40B4-BE49-F238E27FC236}">
                <a16:creationId xmlns:a16="http://schemas.microsoft.com/office/drawing/2014/main" id="{352ECF63-94F0-F760-A2E6-73892C6DEC72}"/>
              </a:ext>
            </a:extLst>
          </p:cNvPr>
          <p:cNvSpPr txBox="1"/>
          <p:nvPr/>
        </p:nvSpPr>
        <p:spPr>
          <a:xfrm>
            <a:off x="2123329" y="4274504"/>
            <a:ext cx="1797978" cy="1600438"/>
          </a:xfrm>
          <a:prstGeom prst="rect">
            <a:avLst/>
          </a:prstGeom>
          <a:noFill/>
        </p:spPr>
        <p:txBody>
          <a:bodyPr wrap="square">
            <a:spAutoFit/>
          </a:bodyPr>
          <a:lstStyle/>
          <a:p>
            <a:pPr algn="ctr"/>
            <a:r>
              <a:rPr lang="en-GB" sz="1400" b="1" dirty="0"/>
              <a:t>What</a:t>
            </a:r>
            <a:r>
              <a:rPr lang="en-GB" sz="1400" dirty="0"/>
              <a:t> is the immediate impact? Are residents missing medications, or are they just eating lunch later?</a:t>
            </a:r>
          </a:p>
        </p:txBody>
      </p:sp>
      <p:sp>
        <p:nvSpPr>
          <p:cNvPr id="24" name="TextBox 23">
            <a:extLst>
              <a:ext uri="{FF2B5EF4-FFF2-40B4-BE49-F238E27FC236}">
                <a16:creationId xmlns:a16="http://schemas.microsoft.com/office/drawing/2014/main" id="{D12C938C-840F-8F7C-2F2A-88106FF6C700}"/>
              </a:ext>
            </a:extLst>
          </p:cNvPr>
          <p:cNvSpPr txBox="1"/>
          <p:nvPr/>
        </p:nvSpPr>
        <p:spPr>
          <a:xfrm>
            <a:off x="8549807" y="4304741"/>
            <a:ext cx="1797978" cy="2031325"/>
          </a:xfrm>
          <a:prstGeom prst="rect">
            <a:avLst/>
          </a:prstGeom>
          <a:noFill/>
        </p:spPr>
        <p:txBody>
          <a:bodyPr wrap="square">
            <a:spAutoFit/>
          </a:bodyPr>
          <a:lstStyle/>
          <a:p>
            <a:pPr algn="ctr"/>
            <a:r>
              <a:rPr lang="en-GB" sz="1400" b="1" dirty="0"/>
              <a:t>Why</a:t>
            </a:r>
            <a:r>
              <a:rPr lang="en-GB" sz="1400" dirty="0"/>
              <a:t> are staff not there? Is it illness, low pay, or "burnout"?</a:t>
            </a:r>
          </a:p>
          <a:p>
            <a:pPr algn="ctr"/>
            <a:endParaRPr lang="en-GB" sz="1400" dirty="0"/>
          </a:p>
          <a:p>
            <a:pPr algn="ctr"/>
            <a:r>
              <a:rPr lang="en-GB" sz="1400" b="1" dirty="0"/>
              <a:t>This is the most important "interrogation" question.</a:t>
            </a:r>
          </a:p>
        </p:txBody>
      </p:sp>
      <p:sp>
        <p:nvSpPr>
          <p:cNvPr id="26" name="TextBox 25">
            <a:extLst>
              <a:ext uri="{FF2B5EF4-FFF2-40B4-BE49-F238E27FC236}">
                <a16:creationId xmlns:a16="http://schemas.microsoft.com/office/drawing/2014/main" id="{9F9B9FA4-83FB-ECC9-4BD7-517B1EBE42A4}"/>
              </a:ext>
            </a:extLst>
          </p:cNvPr>
          <p:cNvSpPr txBox="1"/>
          <p:nvPr/>
        </p:nvSpPr>
        <p:spPr>
          <a:xfrm>
            <a:off x="10413713" y="4274504"/>
            <a:ext cx="1797979" cy="1815882"/>
          </a:xfrm>
          <a:prstGeom prst="rect">
            <a:avLst/>
          </a:prstGeom>
          <a:noFill/>
        </p:spPr>
        <p:txBody>
          <a:bodyPr wrap="square">
            <a:spAutoFit/>
          </a:bodyPr>
          <a:lstStyle/>
          <a:p>
            <a:pPr algn="ctr"/>
            <a:r>
              <a:rPr lang="en-GB" sz="1400" b="1" dirty="0"/>
              <a:t>How</a:t>
            </a:r>
            <a:r>
              <a:rPr lang="en-GB" sz="1400" dirty="0"/>
              <a:t> is the home currently coping? Are they using expensive agency staff, or are current staff working dangerous double shifts?</a:t>
            </a:r>
          </a:p>
        </p:txBody>
      </p:sp>
      <p:sp>
        <p:nvSpPr>
          <p:cNvPr id="27" name="Footer Placeholder 5">
            <a:extLst>
              <a:ext uri="{FF2B5EF4-FFF2-40B4-BE49-F238E27FC236}">
                <a16:creationId xmlns:a16="http://schemas.microsoft.com/office/drawing/2014/main" id="{B63EA7BB-2A3B-4254-E6E2-21A3577BAF01}"/>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pic>
        <p:nvPicPr>
          <p:cNvPr id="31" name="Picture 30" descr="A person with his mouth open&#10;&#10;AI-generated content may be incorrect.">
            <a:extLst>
              <a:ext uri="{FF2B5EF4-FFF2-40B4-BE49-F238E27FC236}">
                <a16:creationId xmlns:a16="http://schemas.microsoft.com/office/drawing/2014/main" id="{9F220624-A389-CEAE-3BC5-8197CB5DCC6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1394" y="46062"/>
            <a:ext cx="4999784" cy="2799879"/>
          </a:xfrm>
          <a:prstGeom prst="rect">
            <a:avLst/>
          </a:prstGeom>
        </p:spPr>
      </p:pic>
    </p:spTree>
    <p:extLst>
      <p:ext uri="{BB962C8B-B14F-4D97-AF65-F5344CB8AC3E}">
        <p14:creationId xmlns:p14="http://schemas.microsoft.com/office/powerpoint/2010/main" val="333394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P spid="15" grpId="0" animBg="1"/>
      <p:bldP spid="16" grpId="0"/>
      <p:bldP spid="18" grpId="0"/>
      <p:bldP spid="20" grpId="0"/>
      <p:bldP spid="22" grpId="0"/>
      <p:bldP spid="24" grpId="0"/>
      <p:bldP spid="2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02A05F78-5975-EA31-D756-7C272C161AE2}"/>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DC01C1C4-D309-5203-A187-5CC1D845D23C}"/>
              </a:ext>
            </a:extLst>
          </p:cNvPr>
          <p:cNvSpPr>
            <a:spLocks noGrp="1"/>
          </p:cNvSpPr>
          <p:nvPr>
            <p:ph type="sldNum" sz="quarter" idx="12"/>
          </p:nvPr>
        </p:nvSpPr>
        <p:spPr/>
        <p:txBody>
          <a:bodyPr/>
          <a:lstStyle/>
          <a:p>
            <a:fld id="{E1076ED0-0DB3-4879-AAE5-5C20D22C1DF4}" type="slidenum">
              <a:rPr lang="en-US" smtClean="0"/>
              <a:t>13</a:t>
            </a:fld>
            <a:endParaRPr lang="en-US"/>
          </a:p>
        </p:txBody>
      </p:sp>
      <p:pic>
        <p:nvPicPr>
          <p:cNvPr id="4" name="Picture 3" descr="A diagram of a problem solving process&#10;&#10;AI-generated content may be incorrect.">
            <a:extLst>
              <a:ext uri="{FF2B5EF4-FFF2-40B4-BE49-F238E27FC236}">
                <a16:creationId xmlns:a16="http://schemas.microsoft.com/office/drawing/2014/main" id="{E6228520-D7B3-E2EB-E5A9-95C5C732592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1873" t="61961" r="9764" b="1000"/>
          <a:stretch>
            <a:fillRect/>
          </a:stretch>
        </p:blipFill>
        <p:spPr>
          <a:xfrm>
            <a:off x="136989" y="661237"/>
            <a:ext cx="1280845" cy="1664413"/>
          </a:xfrm>
          <a:prstGeom prst="rect">
            <a:avLst/>
          </a:prstGeom>
        </p:spPr>
      </p:pic>
      <p:sp>
        <p:nvSpPr>
          <p:cNvPr id="7" name="TextBox 6">
            <a:extLst>
              <a:ext uri="{FF2B5EF4-FFF2-40B4-BE49-F238E27FC236}">
                <a16:creationId xmlns:a16="http://schemas.microsoft.com/office/drawing/2014/main" id="{76AC0D7B-7B01-9E63-4F9E-7EF6C09E060E}"/>
              </a:ext>
            </a:extLst>
          </p:cNvPr>
          <p:cNvSpPr txBox="1"/>
          <p:nvPr/>
        </p:nvSpPr>
        <p:spPr>
          <a:xfrm>
            <a:off x="3047144" y="229502"/>
            <a:ext cx="6097712" cy="461665"/>
          </a:xfrm>
          <a:prstGeom prst="rect">
            <a:avLst/>
          </a:prstGeom>
          <a:noFill/>
        </p:spPr>
        <p:txBody>
          <a:bodyPr wrap="square">
            <a:spAutoFit/>
          </a:bodyPr>
          <a:lstStyle/>
          <a:p>
            <a:pPr algn="ctr"/>
            <a:r>
              <a:rPr lang="en-GB" sz="2400" b="1" dirty="0"/>
              <a:t>The investigation phase. </a:t>
            </a:r>
            <a:endParaRPr lang="en-GB" sz="2400" dirty="0"/>
          </a:p>
        </p:txBody>
      </p:sp>
      <p:sp>
        <p:nvSpPr>
          <p:cNvPr id="9" name="TextBox 8">
            <a:extLst>
              <a:ext uri="{FF2B5EF4-FFF2-40B4-BE49-F238E27FC236}">
                <a16:creationId xmlns:a16="http://schemas.microsoft.com/office/drawing/2014/main" id="{C974B5C3-D2BC-D973-4B98-A7AE8D71605A}"/>
              </a:ext>
            </a:extLst>
          </p:cNvPr>
          <p:cNvSpPr txBox="1"/>
          <p:nvPr/>
        </p:nvSpPr>
        <p:spPr>
          <a:xfrm>
            <a:off x="1507732" y="1170277"/>
            <a:ext cx="10547279" cy="646331"/>
          </a:xfrm>
          <a:prstGeom prst="rect">
            <a:avLst/>
          </a:prstGeom>
          <a:noFill/>
        </p:spPr>
        <p:txBody>
          <a:bodyPr wrap="square">
            <a:spAutoFit/>
          </a:bodyPr>
          <a:lstStyle/>
          <a:p>
            <a:r>
              <a:rPr lang="en-GB" dirty="0"/>
              <a:t>This is where you look at all your options. You check what the "experts" say (like the NHS or policies, books, articles) and think of different ways to fix it.</a:t>
            </a:r>
          </a:p>
        </p:txBody>
      </p:sp>
      <p:sp>
        <p:nvSpPr>
          <p:cNvPr id="10" name="Footer Placeholder 5">
            <a:extLst>
              <a:ext uri="{FF2B5EF4-FFF2-40B4-BE49-F238E27FC236}">
                <a16:creationId xmlns:a16="http://schemas.microsoft.com/office/drawing/2014/main" id="{297334CA-CAE9-6C0F-C2C3-2B886169EAC0}"/>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pic>
        <p:nvPicPr>
          <p:cNvPr id="12" name="Picture 11" descr="Cartoon of a person reading a book surrounded by many papers&#10;&#10;AI-generated content may be incorrect.">
            <a:extLst>
              <a:ext uri="{FF2B5EF4-FFF2-40B4-BE49-F238E27FC236}">
                <a16:creationId xmlns:a16="http://schemas.microsoft.com/office/drawing/2014/main" id="{19C03463-7675-D8AE-9C91-1B22162DDD3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6989" y="2774828"/>
            <a:ext cx="5201598" cy="2912895"/>
          </a:xfrm>
          <a:prstGeom prst="rect">
            <a:avLst/>
          </a:prstGeom>
        </p:spPr>
      </p:pic>
      <p:sp>
        <p:nvSpPr>
          <p:cNvPr id="13" name="TextBox 12">
            <a:extLst>
              <a:ext uri="{FF2B5EF4-FFF2-40B4-BE49-F238E27FC236}">
                <a16:creationId xmlns:a16="http://schemas.microsoft.com/office/drawing/2014/main" id="{F3480AA9-866C-294F-CA86-DEE99B50CD1B}"/>
              </a:ext>
            </a:extLst>
          </p:cNvPr>
          <p:cNvSpPr txBox="1"/>
          <p:nvPr/>
        </p:nvSpPr>
        <p:spPr>
          <a:xfrm>
            <a:off x="5697876" y="2675754"/>
            <a:ext cx="5825447" cy="369332"/>
          </a:xfrm>
          <a:prstGeom prst="rect">
            <a:avLst/>
          </a:prstGeom>
          <a:noFill/>
        </p:spPr>
        <p:txBody>
          <a:bodyPr wrap="square" rtlCol="0">
            <a:spAutoFit/>
          </a:bodyPr>
          <a:lstStyle/>
          <a:p>
            <a:pPr algn="ctr"/>
            <a:r>
              <a:rPr lang="en-GB" b="1" dirty="0"/>
              <a:t>EVIDENCE-BASED SOLUTIONS</a:t>
            </a:r>
          </a:p>
        </p:txBody>
      </p:sp>
      <p:sp>
        <p:nvSpPr>
          <p:cNvPr id="14" name="TextBox 13">
            <a:extLst>
              <a:ext uri="{FF2B5EF4-FFF2-40B4-BE49-F238E27FC236}">
                <a16:creationId xmlns:a16="http://schemas.microsoft.com/office/drawing/2014/main" id="{3F632860-95CD-2AAC-629B-F241AC103994}"/>
              </a:ext>
            </a:extLst>
          </p:cNvPr>
          <p:cNvSpPr txBox="1"/>
          <p:nvPr/>
        </p:nvSpPr>
        <p:spPr>
          <a:xfrm>
            <a:off x="5455578" y="3379399"/>
            <a:ext cx="6599433" cy="2308324"/>
          </a:xfrm>
          <a:prstGeom prst="rect">
            <a:avLst/>
          </a:prstGeom>
          <a:noFill/>
        </p:spPr>
        <p:txBody>
          <a:bodyPr wrap="square" rtlCol="0">
            <a:spAutoFit/>
          </a:bodyPr>
          <a:lstStyle/>
          <a:p>
            <a:r>
              <a:rPr lang="en-GB" dirty="0">
                <a:latin typeface="+mj-lt"/>
              </a:rPr>
              <a:t>For a solution to work you need:</a:t>
            </a:r>
          </a:p>
          <a:p>
            <a:endParaRPr lang="en-GB" dirty="0">
              <a:latin typeface="+mj-lt"/>
            </a:endParaRPr>
          </a:p>
          <a:p>
            <a:pPr lvl="0" eaLnBrk="0" fontAlgn="base" hangingPunct="0">
              <a:spcBef>
                <a:spcPct val="0"/>
              </a:spcBef>
              <a:spcAft>
                <a:spcPct val="0"/>
              </a:spcAft>
            </a:pPr>
            <a:endParaRPr lang="en-US" altLang="en-US" dirty="0">
              <a:latin typeface="+mj-lt"/>
            </a:endParaRPr>
          </a:p>
          <a:p>
            <a:pPr lvl="0" eaLnBrk="0" fontAlgn="base" hangingPunct="0">
              <a:spcBef>
                <a:spcPct val="0"/>
              </a:spcBef>
              <a:spcAft>
                <a:spcPct val="0"/>
              </a:spcAft>
            </a:pPr>
            <a:r>
              <a:rPr lang="en-US" altLang="en-US" b="1" dirty="0">
                <a:latin typeface="+mj-lt"/>
              </a:rPr>
              <a:t>1. Research: </a:t>
            </a:r>
            <a:r>
              <a:rPr lang="en-US" altLang="en-US" dirty="0">
                <a:latin typeface="+mj-lt"/>
              </a:rPr>
              <a:t>What do the books and journals say?</a:t>
            </a:r>
          </a:p>
          <a:p>
            <a:pPr lvl="0" eaLnBrk="0" fontAlgn="base" hangingPunct="0">
              <a:spcBef>
                <a:spcPct val="0"/>
              </a:spcBef>
              <a:spcAft>
                <a:spcPct val="0"/>
              </a:spcAft>
            </a:pPr>
            <a:r>
              <a:rPr lang="en-US" altLang="en-US" b="1" dirty="0">
                <a:latin typeface="+mj-lt"/>
              </a:rPr>
              <a:t>2. Policy: </a:t>
            </a:r>
            <a:r>
              <a:rPr lang="en-US" altLang="en-US" dirty="0">
                <a:latin typeface="+mj-lt"/>
              </a:rPr>
              <a:t>What does the law or the NHS say we </a:t>
            </a:r>
            <a:r>
              <a:rPr lang="en-US" altLang="en-US" i="1" dirty="0">
                <a:latin typeface="+mj-lt"/>
              </a:rPr>
              <a:t>must</a:t>
            </a:r>
            <a:r>
              <a:rPr lang="en-US" altLang="en-US" dirty="0">
                <a:latin typeface="+mj-lt"/>
              </a:rPr>
              <a:t> do?</a:t>
            </a:r>
          </a:p>
          <a:p>
            <a:pPr lvl="0" eaLnBrk="0" fontAlgn="base" hangingPunct="0">
              <a:spcBef>
                <a:spcPct val="0"/>
              </a:spcBef>
              <a:spcAft>
                <a:spcPct val="0"/>
              </a:spcAft>
            </a:pPr>
            <a:r>
              <a:rPr lang="en-US" altLang="en-US" b="1" dirty="0">
                <a:latin typeface="+mj-lt"/>
              </a:rPr>
              <a:t>3. Experience: </a:t>
            </a:r>
            <a:r>
              <a:rPr lang="en-US" altLang="en-US" dirty="0">
                <a:latin typeface="+mj-lt"/>
              </a:rPr>
              <a:t>What do the staff and patients actually need? </a:t>
            </a:r>
          </a:p>
          <a:p>
            <a:endParaRPr lang="en-GB" dirty="0">
              <a:latin typeface="+mj-lt"/>
            </a:endParaRPr>
          </a:p>
          <a:p>
            <a:endParaRPr lang="en-GB" dirty="0">
              <a:latin typeface="+mj-lt"/>
            </a:endParaRPr>
          </a:p>
        </p:txBody>
      </p:sp>
    </p:spTree>
    <p:extLst>
      <p:ext uri="{BB962C8B-B14F-4D97-AF65-F5344CB8AC3E}">
        <p14:creationId xmlns:p14="http://schemas.microsoft.com/office/powerpoint/2010/main" val="1145094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2A130D48-A304-31D5-9E96-5F727739EF25}"/>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418B567A-EC1F-E1D1-2458-F68704A81167}"/>
              </a:ext>
            </a:extLst>
          </p:cNvPr>
          <p:cNvSpPr>
            <a:spLocks noGrp="1"/>
          </p:cNvSpPr>
          <p:nvPr>
            <p:ph type="sldNum" sz="quarter" idx="12"/>
          </p:nvPr>
        </p:nvSpPr>
        <p:spPr/>
        <p:txBody>
          <a:bodyPr/>
          <a:lstStyle/>
          <a:p>
            <a:fld id="{E1076ED0-0DB3-4879-AAE5-5C20D22C1DF4}" type="slidenum">
              <a:rPr lang="en-US" smtClean="0"/>
              <a:t>14</a:t>
            </a:fld>
            <a:endParaRPr lang="en-US"/>
          </a:p>
        </p:txBody>
      </p:sp>
      <p:grpSp>
        <p:nvGrpSpPr>
          <p:cNvPr id="11" name="Group 10">
            <a:extLst>
              <a:ext uri="{FF2B5EF4-FFF2-40B4-BE49-F238E27FC236}">
                <a16:creationId xmlns:a16="http://schemas.microsoft.com/office/drawing/2014/main" id="{BE7987F8-0F4C-C92D-C700-C2F298C5D153}"/>
              </a:ext>
            </a:extLst>
          </p:cNvPr>
          <p:cNvGrpSpPr/>
          <p:nvPr/>
        </p:nvGrpSpPr>
        <p:grpSpPr>
          <a:xfrm>
            <a:off x="-339047" y="-423810"/>
            <a:ext cx="3431569" cy="2574414"/>
            <a:chOff x="-328773" y="-362165"/>
            <a:chExt cx="3431569" cy="2574414"/>
          </a:xfrm>
        </p:grpSpPr>
        <p:pic>
          <p:nvPicPr>
            <p:cNvPr id="8" name="Picture 7" descr="A diagram of a problem solving process&#10;&#10;AI-generated content may be incorrect.">
              <a:extLst>
                <a:ext uri="{FF2B5EF4-FFF2-40B4-BE49-F238E27FC236}">
                  <a16:creationId xmlns:a16="http://schemas.microsoft.com/office/drawing/2014/main" id="{606FF402-D8D5-0C4A-48AE-ABB24BE69CE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965" t="42716" r="45289" b="238"/>
            <a:stretch>
              <a:fillRect/>
            </a:stretch>
          </p:blipFill>
          <p:spPr>
            <a:xfrm>
              <a:off x="-328773" y="-362165"/>
              <a:ext cx="2301411" cy="2574414"/>
            </a:xfrm>
            <a:prstGeom prst="triangle">
              <a:avLst>
                <a:gd name="adj" fmla="val 68343"/>
              </a:avLst>
            </a:prstGeom>
          </p:spPr>
        </p:pic>
        <p:sp>
          <p:nvSpPr>
            <p:cNvPr id="10" name="TextBox 9">
              <a:extLst>
                <a:ext uri="{FF2B5EF4-FFF2-40B4-BE49-F238E27FC236}">
                  <a16:creationId xmlns:a16="http://schemas.microsoft.com/office/drawing/2014/main" id="{F2E81167-CAAA-6D8D-A31E-2F3E8D75CE82}"/>
                </a:ext>
              </a:extLst>
            </p:cNvPr>
            <p:cNvSpPr txBox="1"/>
            <p:nvPr/>
          </p:nvSpPr>
          <p:spPr>
            <a:xfrm>
              <a:off x="92468" y="-351891"/>
              <a:ext cx="3010328" cy="821932"/>
            </a:xfrm>
            <a:prstGeom prst="rect">
              <a:avLst/>
            </a:prstGeom>
            <a:solidFill>
              <a:schemeClr val="bg1"/>
            </a:solidFill>
          </p:spPr>
          <p:txBody>
            <a:bodyPr wrap="square" rtlCol="0">
              <a:spAutoFit/>
            </a:bodyPr>
            <a:lstStyle/>
            <a:p>
              <a:endParaRPr lang="en-GB" dirty="0"/>
            </a:p>
          </p:txBody>
        </p:sp>
      </p:grpSp>
      <p:sp>
        <p:nvSpPr>
          <p:cNvPr id="13" name="TextBox 12">
            <a:extLst>
              <a:ext uri="{FF2B5EF4-FFF2-40B4-BE49-F238E27FC236}">
                <a16:creationId xmlns:a16="http://schemas.microsoft.com/office/drawing/2014/main" id="{FD2F3AE1-5251-649A-3230-2249E9A7DA3A}"/>
              </a:ext>
            </a:extLst>
          </p:cNvPr>
          <p:cNvSpPr txBox="1"/>
          <p:nvPr/>
        </p:nvSpPr>
        <p:spPr>
          <a:xfrm>
            <a:off x="2383605" y="234004"/>
            <a:ext cx="6267236" cy="461665"/>
          </a:xfrm>
          <a:prstGeom prst="rect">
            <a:avLst/>
          </a:prstGeom>
          <a:noFill/>
        </p:spPr>
        <p:txBody>
          <a:bodyPr wrap="square">
            <a:spAutoFit/>
          </a:bodyPr>
          <a:lstStyle/>
          <a:p>
            <a:pPr algn="ctr"/>
            <a:r>
              <a:rPr lang="en-GB" sz="2400" b="1" dirty="0"/>
              <a:t>The implementation phase. </a:t>
            </a:r>
            <a:endParaRPr lang="en-GB" sz="2400" dirty="0"/>
          </a:p>
        </p:txBody>
      </p:sp>
      <p:sp>
        <p:nvSpPr>
          <p:cNvPr id="16" name="TextBox 15">
            <a:extLst>
              <a:ext uri="{FF2B5EF4-FFF2-40B4-BE49-F238E27FC236}">
                <a16:creationId xmlns:a16="http://schemas.microsoft.com/office/drawing/2014/main" id="{DA6097B3-24A6-1D6F-F604-933B4FD9D2BC}"/>
              </a:ext>
            </a:extLst>
          </p:cNvPr>
          <p:cNvSpPr txBox="1"/>
          <p:nvPr/>
        </p:nvSpPr>
        <p:spPr>
          <a:xfrm>
            <a:off x="1962364" y="987322"/>
            <a:ext cx="4705564" cy="830997"/>
          </a:xfrm>
          <a:prstGeom prst="rect">
            <a:avLst/>
          </a:prstGeom>
          <a:noFill/>
        </p:spPr>
        <p:txBody>
          <a:bodyPr wrap="square">
            <a:spAutoFit/>
          </a:bodyPr>
          <a:lstStyle/>
          <a:p>
            <a:r>
              <a:rPr lang="en-GB" sz="1600" dirty="0"/>
              <a:t>You pick the best, most </a:t>
            </a:r>
            <a:r>
              <a:rPr lang="en-GB" sz="1600" b="1" dirty="0"/>
              <a:t>realistic</a:t>
            </a:r>
            <a:r>
              <a:rPr lang="en-GB" sz="1600" dirty="0"/>
              <a:t> solution. It has to be something the organisation can actually afford and that the staff have time to do.</a:t>
            </a:r>
          </a:p>
        </p:txBody>
      </p:sp>
      <p:sp>
        <p:nvSpPr>
          <p:cNvPr id="17" name="Footer Placeholder 5">
            <a:extLst>
              <a:ext uri="{FF2B5EF4-FFF2-40B4-BE49-F238E27FC236}">
                <a16:creationId xmlns:a16="http://schemas.microsoft.com/office/drawing/2014/main" id="{65C1E800-BB2D-A27E-57DA-A2D51AE5A22D}"/>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pic>
        <p:nvPicPr>
          <p:cNvPr id="19" name="Picture 18" descr="A cartoon of a doctor holding up a paper&#10;&#10;AI-generated content may be incorrect.">
            <a:extLst>
              <a:ext uri="{FF2B5EF4-FFF2-40B4-BE49-F238E27FC236}">
                <a16:creationId xmlns:a16="http://schemas.microsoft.com/office/drawing/2014/main" id="{A8DFEA4B-C8EC-CE3A-1342-FF9ACAF069E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74400" y="695669"/>
            <a:ext cx="5256638" cy="2943717"/>
          </a:xfrm>
          <a:prstGeom prst="rect">
            <a:avLst/>
          </a:prstGeom>
        </p:spPr>
      </p:pic>
      <p:sp>
        <p:nvSpPr>
          <p:cNvPr id="21" name="TextBox 20">
            <a:extLst>
              <a:ext uri="{FF2B5EF4-FFF2-40B4-BE49-F238E27FC236}">
                <a16:creationId xmlns:a16="http://schemas.microsoft.com/office/drawing/2014/main" id="{3C81E004-B6F8-C585-A02A-8B965A2E90B7}"/>
              </a:ext>
            </a:extLst>
          </p:cNvPr>
          <p:cNvSpPr txBox="1"/>
          <p:nvPr/>
        </p:nvSpPr>
        <p:spPr>
          <a:xfrm>
            <a:off x="277403" y="2729530"/>
            <a:ext cx="6390525" cy="646331"/>
          </a:xfrm>
          <a:prstGeom prst="rect">
            <a:avLst/>
          </a:prstGeom>
          <a:noFill/>
        </p:spPr>
        <p:txBody>
          <a:bodyPr wrap="square">
            <a:spAutoFit/>
          </a:bodyPr>
          <a:lstStyle/>
          <a:p>
            <a:r>
              <a:rPr lang="en-GB" dirty="0"/>
              <a:t>How do we apply those experts' ideas to </a:t>
            </a:r>
            <a:r>
              <a:rPr lang="en-GB" i="1" dirty="0"/>
              <a:t>our</a:t>
            </a:r>
            <a:r>
              <a:rPr lang="en-GB" dirty="0"/>
              <a:t> specific nursing home?</a:t>
            </a:r>
          </a:p>
        </p:txBody>
      </p:sp>
      <p:graphicFrame>
        <p:nvGraphicFramePr>
          <p:cNvPr id="22" name="Table 21">
            <a:extLst>
              <a:ext uri="{FF2B5EF4-FFF2-40B4-BE49-F238E27FC236}">
                <a16:creationId xmlns:a16="http://schemas.microsoft.com/office/drawing/2014/main" id="{BC50DB0A-0FE4-34D6-56A8-8840E4A61282}"/>
              </a:ext>
            </a:extLst>
          </p:cNvPr>
          <p:cNvGraphicFramePr>
            <a:graphicFrameLocks noGrp="1"/>
          </p:cNvGraphicFramePr>
          <p:nvPr>
            <p:extLst>
              <p:ext uri="{D42A27DB-BD31-4B8C-83A1-F6EECF244321}">
                <p14:modId xmlns:p14="http://schemas.microsoft.com/office/powerpoint/2010/main" val="4142143736"/>
              </p:ext>
            </p:extLst>
          </p:nvPr>
        </p:nvGraphicFramePr>
        <p:xfrm>
          <a:off x="838200" y="3961547"/>
          <a:ext cx="10515600" cy="2072640"/>
        </p:xfrm>
        <a:graphic>
          <a:graphicData uri="http://schemas.openxmlformats.org/drawingml/2006/table">
            <a:tbl>
              <a:tblPr>
                <a:tableStyleId>{69C7853C-536D-4A76-A0AE-DD22124D55A5}</a:tableStyleId>
              </a:tblPr>
              <a:tblGrid>
                <a:gridCol w="5257800">
                  <a:extLst>
                    <a:ext uri="{9D8B030D-6E8A-4147-A177-3AD203B41FA5}">
                      <a16:colId xmlns:a16="http://schemas.microsoft.com/office/drawing/2014/main" val="2131368368"/>
                    </a:ext>
                  </a:extLst>
                </a:gridCol>
                <a:gridCol w="5257800">
                  <a:extLst>
                    <a:ext uri="{9D8B030D-6E8A-4147-A177-3AD203B41FA5}">
                      <a16:colId xmlns:a16="http://schemas.microsoft.com/office/drawing/2014/main" val="3993753233"/>
                    </a:ext>
                  </a:extLst>
                </a:gridCol>
              </a:tblGrid>
              <a:tr h="0">
                <a:tc>
                  <a:txBody>
                    <a:bodyPr/>
                    <a:lstStyle/>
                    <a:p>
                      <a:pPr>
                        <a:buNone/>
                      </a:pPr>
                      <a:r>
                        <a:rPr lang="en-GB" sz="1600" b="1" dirty="0"/>
                        <a:t>The Evidence Found (Explore)</a:t>
                      </a:r>
                    </a:p>
                  </a:txBody>
                  <a:tcPr anchor="ctr"/>
                </a:tc>
                <a:tc>
                  <a:txBody>
                    <a:bodyPr/>
                    <a:lstStyle/>
                    <a:p>
                      <a:pPr>
                        <a:buNone/>
                      </a:pPr>
                      <a:r>
                        <a:rPr lang="en-GB" sz="1600" b="1" dirty="0"/>
                        <a:t>The Realistic Action (Implementation)</a:t>
                      </a:r>
                    </a:p>
                  </a:txBody>
                  <a:tcPr anchor="ctr"/>
                </a:tc>
                <a:extLst>
                  <a:ext uri="{0D108BD9-81ED-4DB2-BD59-A6C34878D82A}">
                    <a16:rowId xmlns:a16="http://schemas.microsoft.com/office/drawing/2014/main" val="2375189231"/>
                  </a:ext>
                </a:extLst>
              </a:tr>
              <a:tr h="0">
                <a:tc>
                  <a:txBody>
                    <a:bodyPr/>
                    <a:lstStyle/>
                    <a:p>
                      <a:pPr>
                        <a:buNone/>
                      </a:pPr>
                      <a:r>
                        <a:rPr lang="en-GB" sz="1600" b="1" dirty="0"/>
                        <a:t>Source:</a:t>
                      </a:r>
                      <a:r>
                        <a:rPr lang="en-GB" sz="1600" dirty="0"/>
                        <a:t> Social Care Wales reports that staff feel unvalued. </a:t>
                      </a:r>
                    </a:p>
                  </a:txBody>
                  <a:tcPr anchor="ctr"/>
                </a:tc>
                <a:tc>
                  <a:txBody>
                    <a:bodyPr/>
                    <a:lstStyle/>
                    <a:p>
                      <a:pPr>
                        <a:buNone/>
                      </a:pPr>
                      <a:r>
                        <a:rPr lang="en-GB" sz="1600" b="1"/>
                        <a:t>Action:</a:t>
                      </a:r>
                      <a:r>
                        <a:rPr lang="en-GB" sz="1600"/>
                        <a:t> Start a "Staff Member of the Month" award with a £20 voucher. </a:t>
                      </a:r>
                    </a:p>
                  </a:txBody>
                  <a:tcPr anchor="ctr"/>
                </a:tc>
                <a:extLst>
                  <a:ext uri="{0D108BD9-81ED-4DB2-BD59-A6C34878D82A}">
                    <a16:rowId xmlns:a16="http://schemas.microsoft.com/office/drawing/2014/main" val="1363655358"/>
                  </a:ext>
                </a:extLst>
              </a:tr>
              <a:tr h="0">
                <a:tc>
                  <a:txBody>
                    <a:bodyPr/>
                    <a:lstStyle/>
                    <a:p>
                      <a:pPr>
                        <a:buNone/>
                      </a:pPr>
                      <a:r>
                        <a:rPr lang="en-GB" sz="1600" b="1"/>
                        <a:t>Source:</a:t>
                      </a:r>
                      <a:r>
                        <a:rPr lang="en-GB" sz="1600"/>
                        <a:t> Ghosh et al. (2015) show that poor communication causes stress. </a:t>
                      </a:r>
                    </a:p>
                  </a:txBody>
                  <a:tcPr anchor="ctr"/>
                </a:tc>
                <a:tc>
                  <a:txBody>
                    <a:bodyPr/>
                    <a:lstStyle/>
                    <a:p>
                      <a:pPr>
                        <a:buNone/>
                      </a:pPr>
                      <a:r>
                        <a:rPr lang="en-GB" sz="1600" b="1"/>
                        <a:t>Action:</a:t>
                      </a:r>
                      <a:r>
                        <a:rPr lang="en-GB" sz="1600"/>
                        <a:t> Hold a 5-minute "Huddle" at the start of every shift to share news. </a:t>
                      </a:r>
                    </a:p>
                  </a:txBody>
                  <a:tcPr anchor="ctr"/>
                </a:tc>
                <a:extLst>
                  <a:ext uri="{0D108BD9-81ED-4DB2-BD59-A6C34878D82A}">
                    <a16:rowId xmlns:a16="http://schemas.microsoft.com/office/drawing/2014/main" val="1921594057"/>
                  </a:ext>
                </a:extLst>
              </a:tr>
              <a:tr h="0">
                <a:tc>
                  <a:txBody>
                    <a:bodyPr/>
                    <a:lstStyle/>
                    <a:p>
                      <a:pPr>
                        <a:buNone/>
                      </a:pPr>
                      <a:r>
                        <a:rPr lang="en-GB" sz="1600" b="1"/>
                        <a:t>Source:</a:t>
                      </a:r>
                      <a:r>
                        <a:rPr lang="en-GB" sz="1600"/>
                        <a:t> NICE Guidelines state that mentoring reduces errors. </a:t>
                      </a:r>
                    </a:p>
                  </a:txBody>
                  <a:tcPr anchor="ctr"/>
                </a:tc>
                <a:tc>
                  <a:txBody>
                    <a:bodyPr/>
                    <a:lstStyle/>
                    <a:p>
                      <a:pPr>
                        <a:buNone/>
                      </a:pPr>
                      <a:r>
                        <a:rPr lang="en-GB" sz="1600" b="1" dirty="0"/>
                        <a:t>Action:</a:t>
                      </a:r>
                      <a:r>
                        <a:rPr lang="en-GB" sz="1600" dirty="0"/>
                        <a:t> Pair every new agency worker with a "Senior Buddy" for their first 2 hours. </a:t>
                      </a:r>
                    </a:p>
                  </a:txBody>
                  <a:tcPr anchor="ctr"/>
                </a:tc>
                <a:extLst>
                  <a:ext uri="{0D108BD9-81ED-4DB2-BD59-A6C34878D82A}">
                    <a16:rowId xmlns:a16="http://schemas.microsoft.com/office/drawing/2014/main" val="1273220334"/>
                  </a:ext>
                </a:extLst>
              </a:tr>
            </a:tbl>
          </a:graphicData>
        </a:graphic>
      </p:graphicFrame>
    </p:spTree>
    <p:extLst>
      <p:ext uri="{BB962C8B-B14F-4D97-AF65-F5344CB8AC3E}">
        <p14:creationId xmlns:p14="http://schemas.microsoft.com/office/powerpoint/2010/main" val="35487938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9342A55D-0E4D-D00B-86FD-82997632E6FC}"/>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01F7E177-1967-FE97-0653-53DD91B611D1}"/>
              </a:ext>
            </a:extLst>
          </p:cNvPr>
          <p:cNvSpPr>
            <a:spLocks noGrp="1"/>
          </p:cNvSpPr>
          <p:nvPr>
            <p:ph type="sldNum" sz="quarter" idx="12"/>
          </p:nvPr>
        </p:nvSpPr>
        <p:spPr/>
        <p:txBody>
          <a:bodyPr/>
          <a:lstStyle/>
          <a:p>
            <a:fld id="{E1076ED0-0DB3-4879-AAE5-5C20D22C1DF4}" type="slidenum">
              <a:rPr lang="en-US" smtClean="0"/>
              <a:t>15</a:t>
            </a:fld>
            <a:endParaRPr lang="en-US"/>
          </a:p>
        </p:txBody>
      </p:sp>
      <p:pic>
        <p:nvPicPr>
          <p:cNvPr id="4" name="Picture 3" descr="A diagram of a problem solving process&#10;&#10;AI-generated content may be incorrect.">
            <a:extLst>
              <a:ext uri="{FF2B5EF4-FFF2-40B4-BE49-F238E27FC236}">
                <a16:creationId xmlns:a16="http://schemas.microsoft.com/office/drawing/2014/main" id="{4285110C-BE10-6F8C-1807-1ABA8FC1D6C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3648" r="72928" b="39243"/>
          <a:stretch>
            <a:fillRect/>
          </a:stretch>
        </p:blipFill>
        <p:spPr>
          <a:xfrm>
            <a:off x="220891" y="888176"/>
            <a:ext cx="1227765" cy="1674687"/>
          </a:xfrm>
          <a:prstGeom prst="rect">
            <a:avLst/>
          </a:prstGeom>
        </p:spPr>
      </p:pic>
      <p:sp>
        <p:nvSpPr>
          <p:cNvPr id="6" name="Footer Placeholder 5">
            <a:extLst>
              <a:ext uri="{FF2B5EF4-FFF2-40B4-BE49-F238E27FC236}">
                <a16:creationId xmlns:a16="http://schemas.microsoft.com/office/drawing/2014/main" id="{2D29726D-4637-83A3-BEB9-670521A080E8}"/>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sp>
        <p:nvSpPr>
          <p:cNvPr id="8" name="TextBox 7">
            <a:extLst>
              <a:ext uri="{FF2B5EF4-FFF2-40B4-BE49-F238E27FC236}">
                <a16:creationId xmlns:a16="http://schemas.microsoft.com/office/drawing/2014/main" id="{F1755773-4CE7-6B10-34C4-8E9FD36B2860}"/>
              </a:ext>
            </a:extLst>
          </p:cNvPr>
          <p:cNvSpPr txBox="1"/>
          <p:nvPr/>
        </p:nvSpPr>
        <p:spPr>
          <a:xfrm>
            <a:off x="2337371" y="249648"/>
            <a:ext cx="6647380" cy="461665"/>
          </a:xfrm>
          <a:prstGeom prst="rect">
            <a:avLst/>
          </a:prstGeom>
          <a:noFill/>
        </p:spPr>
        <p:txBody>
          <a:bodyPr wrap="square">
            <a:spAutoFit/>
          </a:bodyPr>
          <a:lstStyle/>
          <a:p>
            <a:pPr algn="ctr"/>
            <a:r>
              <a:rPr lang="en-GB" sz="2400" b="1" dirty="0"/>
              <a:t>The evaluation phase </a:t>
            </a:r>
            <a:endParaRPr lang="en-GB" sz="2400" dirty="0"/>
          </a:p>
        </p:txBody>
      </p:sp>
      <p:pic>
        <p:nvPicPr>
          <p:cNvPr id="10" name="Picture 9" descr="A cartoon of a nurse pointing at a calendar&#10;&#10;AI-generated content may be incorrect.">
            <a:extLst>
              <a:ext uri="{FF2B5EF4-FFF2-40B4-BE49-F238E27FC236}">
                <a16:creationId xmlns:a16="http://schemas.microsoft.com/office/drawing/2014/main" id="{4B09AAA2-02CC-A321-FCA6-A25DFEA0CA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32669" y="905398"/>
            <a:ext cx="4577811" cy="2563574"/>
          </a:xfrm>
          <a:prstGeom prst="rect">
            <a:avLst/>
          </a:prstGeom>
        </p:spPr>
      </p:pic>
      <p:sp>
        <p:nvSpPr>
          <p:cNvPr id="12" name="TextBox 11">
            <a:extLst>
              <a:ext uri="{FF2B5EF4-FFF2-40B4-BE49-F238E27FC236}">
                <a16:creationId xmlns:a16="http://schemas.microsoft.com/office/drawing/2014/main" id="{07CA1E23-755C-4799-3DFC-F52B810003F3}"/>
              </a:ext>
            </a:extLst>
          </p:cNvPr>
          <p:cNvSpPr txBox="1"/>
          <p:nvPr/>
        </p:nvSpPr>
        <p:spPr>
          <a:xfrm>
            <a:off x="1573658" y="1236178"/>
            <a:ext cx="5834009" cy="830997"/>
          </a:xfrm>
          <a:prstGeom prst="rect">
            <a:avLst/>
          </a:prstGeom>
          <a:noFill/>
        </p:spPr>
        <p:txBody>
          <a:bodyPr wrap="square">
            <a:spAutoFit/>
          </a:bodyPr>
          <a:lstStyle/>
          <a:p>
            <a:r>
              <a:rPr lang="en-GB" sz="1600" dirty="0"/>
              <a:t>A professional evaluation requires </a:t>
            </a:r>
            <a:r>
              <a:rPr lang="en-GB" sz="1600" b="1" dirty="0"/>
              <a:t>Measurement</a:t>
            </a:r>
            <a:r>
              <a:rPr lang="en-GB" sz="1600" dirty="0"/>
              <a:t> and </a:t>
            </a:r>
            <a:r>
              <a:rPr lang="en-GB" sz="1600" b="1" dirty="0"/>
              <a:t>Evidence</a:t>
            </a:r>
            <a:r>
              <a:rPr lang="en-GB" sz="1600" dirty="0"/>
              <a:t> to prove that the "Action" actually fixed the problem identified in the "Define" phase.</a:t>
            </a:r>
          </a:p>
        </p:txBody>
      </p:sp>
      <p:sp>
        <p:nvSpPr>
          <p:cNvPr id="13" name="TextBox 12">
            <a:extLst>
              <a:ext uri="{FF2B5EF4-FFF2-40B4-BE49-F238E27FC236}">
                <a16:creationId xmlns:a16="http://schemas.microsoft.com/office/drawing/2014/main" id="{C52483CF-1134-B5CF-0B62-79830B18349C}"/>
              </a:ext>
            </a:extLst>
          </p:cNvPr>
          <p:cNvSpPr txBox="1"/>
          <p:nvPr/>
        </p:nvSpPr>
        <p:spPr>
          <a:xfrm>
            <a:off x="220891" y="3201390"/>
            <a:ext cx="10610982" cy="2960875"/>
          </a:xfrm>
          <a:prstGeom prst="rect">
            <a:avLst/>
          </a:prstGeom>
          <a:noFill/>
        </p:spPr>
        <p:txBody>
          <a:bodyPr wrap="none" rtlCol="0">
            <a:spAutoFit/>
          </a:bodyPr>
          <a:lstStyle/>
          <a:p>
            <a:pPr>
              <a:lnSpc>
                <a:spcPct val="150000"/>
              </a:lnSpc>
            </a:pPr>
            <a:r>
              <a:rPr lang="en-GB" b="1" dirty="0"/>
              <a:t>Different approaches:</a:t>
            </a:r>
          </a:p>
          <a:p>
            <a:pPr>
              <a:lnSpc>
                <a:spcPct val="150000"/>
              </a:lnSpc>
            </a:pPr>
            <a:endParaRPr lang="en-GB" dirty="0"/>
          </a:p>
          <a:p>
            <a:pPr marL="342900" indent="-342900">
              <a:lnSpc>
                <a:spcPct val="150000"/>
              </a:lnSpc>
              <a:buAutoNum type="arabicPeriod"/>
            </a:pPr>
            <a:r>
              <a:rPr lang="en-GB" dirty="0"/>
              <a:t>The "Three-Tiered" Approach: a solution doesn’t happen “all in once”, but in short, medium, long term. </a:t>
            </a:r>
          </a:p>
          <a:p>
            <a:pPr marL="342900" indent="-342900">
              <a:lnSpc>
                <a:spcPct val="150000"/>
              </a:lnSpc>
              <a:buAutoNum type="arabicPeriod"/>
            </a:pPr>
            <a:r>
              <a:rPr lang="en-GB" dirty="0"/>
              <a:t>The "Stakeholder" Recommendation Map</a:t>
            </a:r>
          </a:p>
          <a:p>
            <a:pPr marL="342900" indent="-342900">
              <a:lnSpc>
                <a:spcPct val="150000"/>
              </a:lnSpc>
              <a:buAutoNum type="arabicPeriod"/>
            </a:pPr>
            <a:r>
              <a:rPr lang="en-GB" dirty="0"/>
              <a:t>The "Cost-Benefit" Recommendation</a:t>
            </a:r>
          </a:p>
          <a:p>
            <a:pPr marL="342900" indent="-342900">
              <a:lnSpc>
                <a:spcPct val="150000"/>
              </a:lnSpc>
              <a:buAutoNum type="arabicPeriod"/>
            </a:pPr>
            <a:r>
              <a:rPr lang="en-GB" dirty="0"/>
              <a:t>The "Policy-Aligned" Recommendation</a:t>
            </a:r>
          </a:p>
          <a:p>
            <a:pPr marL="342900" indent="-342900">
              <a:lnSpc>
                <a:spcPct val="150000"/>
              </a:lnSpc>
              <a:buAutoNum type="arabicPeriod"/>
            </a:pPr>
            <a:endParaRPr lang="en-GB" dirty="0"/>
          </a:p>
        </p:txBody>
      </p:sp>
    </p:spTree>
    <p:extLst>
      <p:ext uri="{BB962C8B-B14F-4D97-AF65-F5344CB8AC3E}">
        <p14:creationId xmlns:p14="http://schemas.microsoft.com/office/powerpoint/2010/main" val="16648443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group of colorful post-it notes with question marks attached to them&#10;&#10;AI-generated content may be incorrect.">
            <a:extLst>
              <a:ext uri="{FF2B5EF4-FFF2-40B4-BE49-F238E27FC236}">
                <a16:creationId xmlns:a16="http://schemas.microsoft.com/office/drawing/2014/main" id="{C6F2A00C-16F5-EF08-80E3-AA42B603379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322" r="217"/>
          <a:stretch>
            <a:fillRect/>
          </a:stretch>
        </p:blipFill>
        <p:spPr>
          <a:xfrm>
            <a:off x="20" y="1282"/>
            <a:ext cx="12191980" cy="6856718"/>
          </a:xfrm>
          <a:prstGeom prst="rect">
            <a:avLst/>
          </a:prstGeom>
        </p:spPr>
      </p:pic>
      <p:sp>
        <p:nvSpPr>
          <p:cNvPr id="2" name="Footer Placeholder 1">
            <a:extLst>
              <a:ext uri="{FF2B5EF4-FFF2-40B4-BE49-F238E27FC236}">
                <a16:creationId xmlns:a16="http://schemas.microsoft.com/office/drawing/2014/main" id="{6CAF57B7-002A-AE1E-8734-AF795C2CDFA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solidFill>
                  <a:srgbClr val="FFFFFF"/>
                </a:solidFill>
              </a:rPr>
              <a:t>Dr Simona Ferraraccio</a:t>
            </a:r>
          </a:p>
        </p:txBody>
      </p:sp>
      <p:sp>
        <p:nvSpPr>
          <p:cNvPr id="3" name="Slide Number Placeholder 2">
            <a:extLst>
              <a:ext uri="{FF2B5EF4-FFF2-40B4-BE49-F238E27FC236}">
                <a16:creationId xmlns:a16="http://schemas.microsoft.com/office/drawing/2014/main" id="{C908B75E-82F7-E790-A852-7E1169122610}"/>
              </a:ext>
            </a:extLst>
          </p:cNvPr>
          <p:cNvSpPr>
            <a:spLocks noGrp="1"/>
          </p:cNvSpPr>
          <p:nvPr>
            <p:ph type="sldNum" sz="quarter" idx="12"/>
          </p:nvPr>
        </p:nvSpPr>
        <p:spPr>
          <a:xfrm>
            <a:off x="8610600" y="6356350"/>
            <a:ext cx="2743200" cy="365125"/>
          </a:xfrm>
        </p:spPr>
        <p:txBody>
          <a:bodyPr>
            <a:normAutofit/>
          </a:bodyPr>
          <a:lstStyle/>
          <a:p>
            <a:pPr>
              <a:spcAft>
                <a:spcPts val="600"/>
              </a:spcAft>
            </a:pPr>
            <a:fld id="{E1076ED0-0DB3-4879-AAE5-5C20D22C1DF4}" type="slidenum">
              <a:rPr lang="en-US">
                <a:solidFill>
                  <a:srgbClr val="FFFFFF"/>
                </a:solidFill>
              </a:rPr>
              <a:pPr>
                <a:spcAft>
                  <a:spcPts val="600"/>
                </a:spcAft>
              </a:pPr>
              <a:t>16</a:t>
            </a:fld>
            <a:endParaRPr lang="en-US">
              <a:solidFill>
                <a:srgbClr val="FFFFFF"/>
              </a:solidFill>
            </a:endParaRPr>
          </a:p>
        </p:txBody>
      </p:sp>
    </p:spTree>
    <p:extLst>
      <p:ext uri="{BB962C8B-B14F-4D97-AF65-F5344CB8AC3E}">
        <p14:creationId xmlns:p14="http://schemas.microsoft.com/office/powerpoint/2010/main" val="20878949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9E7FFC-86D0-5B38-964B-1C71F78BE92B}"/>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DD5A9290-62BC-53C8-867F-DDBCE052C17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322" y="0"/>
            <a:ext cx="12206322" cy="6849962"/>
          </a:xfrm>
          <a:prstGeom prst="rect">
            <a:avLst/>
          </a:prstGeom>
        </p:spPr>
      </p:pic>
      <p:sp>
        <p:nvSpPr>
          <p:cNvPr id="2" name="Footer Placeholder 1">
            <a:extLst>
              <a:ext uri="{FF2B5EF4-FFF2-40B4-BE49-F238E27FC236}">
                <a16:creationId xmlns:a16="http://schemas.microsoft.com/office/drawing/2014/main" id="{3D3A8EBC-864D-341E-2A79-C01D505BE28E}"/>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70D91DD3-3FCF-265A-53BB-4254E5434609}"/>
              </a:ext>
            </a:extLst>
          </p:cNvPr>
          <p:cNvSpPr>
            <a:spLocks noGrp="1"/>
          </p:cNvSpPr>
          <p:nvPr>
            <p:ph type="sldNum" sz="quarter" idx="12"/>
          </p:nvPr>
        </p:nvSpPr>
        <p:spPr/>
        <p:txBody>
          <a:bodyPr/>
          <a:lstStyle/>
          <a:p>
            <a:fld id="{E1076ED0-0DB3-4879-AAE5-5C20D22C1DF4}" type="slidenum">
              <a:rPr lang="en-US" smtClean="0"/>
              <a:t>17</a:t>
            </a:fld>
            <a:endParaRPr lang="en-US"/>
          </a:p>
        </p:txBody>
      </p:sp>
      <p:sp>
        <p:nvSpPr>
          <p:cNvPr id="6" name="Footer Placeholder 5">
            <a:extLst>
              <a:ext uri="{FF2B5EF4-FFF2-40B4-BE49-F238E27FC236}">
                <a16:creationId xmlns:a16="http://schemas.microsoft.com/office/drawing/2014/main" id="{82E824AF-1CFA-4B81-D7AB-F4FC6466F7B2}"/>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BMHP4029</a:t>
            </a:r>
            <a:endParaRPr lang="en-US" dirty="0"/>
          </a:p>
        </p:txBody>
      </p:sp>
      <p:sp>
        <p:nvSpPr>
          <p:cNvPr id="9" name="TextBox 8">
            <a:extLst>
              <a:ext uri="{FF2B5EF4-FFF2-40B4-BE49-F238E27FC236}">
                <a16:creationId xmlns:a16="http://schemas.microsoft.com/office/drawing/2014/main" id="{17DF5BDA-25A1-D751-2AA4-C2802EA4E530}"/>
              </a:ext>
            </a:extLst>
          </p:cNvPr>
          <p:cNvSpPr txBox="1"/>
          <p:nvPr/>
        </p:nvSpPr>
        <p:spPr>
          <a:xfrm>
            <a:off x="1676401" y="4448710"/>
            <a:ext cx="2362199" cy="523220"/>
          </a:xfrm>
          <a:prstGeom prst="rect">
            <a:avLst/>
          </a:prstGeom>
          <a:noFill/>
        </p:spPr>
        <p:txBody>
          <a:bodyPr wrap="square" rtlCol="0">
            <a:spAutoFit/>
          </a:bodyPr>
          <a:lstStyle/>
          <a:p>
            <a:pPr algn="ctr"/>
            <a:r>
              <a:rPr lang="en-GB" sz="2800" b="1" dirty="0"/>
              <a:t>15 mins</a:t>
            </a:r>
          </a:p>
        </p:txBody>
      </p:sp>
    </p:spTree>
    <p:extLst>
      <p:ext uri="{BB962C8B-B14F-4D97-AF65-F5344CB8AC3E}">
        <p14:creationId xmlns:p14="http://schemas.microsoft.com/office/powerpoint/2010/main" val="32838270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2A0E0B06-C859-9EEA-305B-435E1B1B4CED}"/>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81CDEE55-A583-B8A6-A0F9-0EA265A3FC03}"/>
              </a:ext>
            </a:extLst>
          </p:cNvPr>
          <p:cNvSpPr>
            <a:spLocks noGrp="1"/>
          </p:cNvSpPr>
          <p:nvPr>
            <p:ph type="sldNum" sz="quarter" idx="12"/>
          </p:nvPr>
        </p:nvSpPr>
        <p:spPr/>
        <p:txBody>
          <a:bodyPr/>
          <a:lstStyle/>
          <a:p>
            <a:fld id="{E1076ED0-0DB3-4879-AAE5-5C20D22C1DF4}" type="slidenum">
              <a:rPr lang="en-US" smtClean="0"/>
              <a:t>18</a:t>
            </a:fld>
            <a:endParaRPr lang="en-US"/>
          </a:p>
        </p:txBody>
      </p:sp>
      <p:sp>
        <p:nvSpPr>
          <p:cNvPr id="4" name="TextBox 3">
            <a:extLst>
              <a:ext uri="{FF2B5EF4-FFF2-40B4-BE49-F238E27FC236}">
                <a16:creationId xmlns:a16="http://schemas.microsoft.com/office/drawing/2014/main" id="{82620CDA-636F-9F5E-D527-31F0C60E4FB6}"/>
              </a:ext>
            </a:extLst>
          </p:cNvPr>
          <p:cNvSpPr txBox="1"/>
          <p:nvPr/>
        </p:nvSpPr>
        <p:spPr>
          <a:xfrm>
            <a:off x="92467" y="136525"/>
            <a:ext cx="4288418" cy="523220"/>
          </a:xfrm>
          <a:prstGeom prst="rect">
            <a:avLst/>
          </a:prstGeom>
          <a:noFill/>
        </p:spPr>
        <p:txBody>
          <a:bodyPr wrap="none" rtlCol="0">
            <a:spAutoFit/>
          </a:bodyPr>
          <a:lstStyle/>
          <a:p>
            <a:r>
              <a:rPr lang="en-GB" sz="2800" b="1" dirty="0"/>
              <a:t>What is problem solving?</a:t>
            </a:r>
          </a:p>
        </p:txBody>
      </p:sp>
      <p:sp>
        <p:nvSpPr>
          <p:cNvPr id="5" name="Footer Placeholder 5">
            <a:extLst>
              <a:ext uri="{FF2B5EF4-FFF2-40B4-BE49-F238E27FC236}">
                <a16:creationId xmlns:a16="http://schemas.microsoft.com/office/drawing/2014/main" id="{822F1342-DEFD-EF13-3723-9D82CA518F34}"/>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sp>
        <p:nvSpPr>
          <p:cNvPr id="7" name="TextBox 6">
            <a:extLst>
              <a:ext uri="{FF2B5EF4-FFF2-40B4-BE49-F238E27FC236}">
                <a16:creationId xmlns:a16="http://schemas.microsoft.com/office/drawing/2014/main" id="{1AC4B703-2B20-344E-E8C9-514015303FD8}"/>
              </a:ext>
            </a:extLst>
          </p:cNvPr>
          <p:cNvSpPr txBox="1"/>
          <p:nvPr/>
        </p:nvSpPr>
        <p:spPr>
          <a:xfrm>
            <a:off x="92467" y="1421088"/>
            <a:ext cx="12099533" cy="1477328"/>
          </a:xfrm>
          <a:prstGeom prst="rect">
            <a:avLst/>
          </a:prstGeom>
          <a:noFill/>
        </p:spPr>
        <p:txBody>
          <a:bodyPr wrap="square">
            <a:spAutoFit/>
          </a:bodyPr>
          <a:lstStyle/>
          <a:p>
            <a:r>
              <a:rPr lang="en-GB" b="0" i="0" dirty="0">
                <a:effectLst/>
              </a:rPr>
              <a:t>Problem solving is an everyday part of health and social care. Staff, from support workers to nurses, come across all sorts of issues that need thoughtful solutions. These problems might be about patient care, team communication, resource management or ethical questions. Good problem solving maintains quality of care, keeps people safe and supports well-being.</a:t>
            </a:r>
          </a:p>
          <a:p>
            <a:pPr algn="r"/>
            <a:r>
              <a:rPr lang="en-GB" dirty="0"/>
              <a:t>(Ghosh </a:t>
            </a:r>
            <a:r>
              <a:rPr lang="en-GB" i="1" dirty="0"/>
              <a:t>et al.</a:t>
            </a:r>
            <a:r>
              <a:rPr lang="en-GB" dirty="0"/>
              <a:t>, 2015)</a:t>
            </a:r>
          </a:p>
        </p:txBody>
      </p:sp>
      <p:cxnSp>
        <p:nvCxnSpPr>
          <p:cNvPr id="9" name="Straight Arrow Connector 8">
            <a:extLst>
              <a:ext uri="{FF2B5EF4-FFF2-40B4-BE49-F238E27FC236}">
                <a16:creationId xmlns:a16="http://schemas.microsoft.com/office/drawing/2014/main" id="{6F570477-72A3-F63D-FE00-C3EC2F9C3EBF}"/>
              </a:ext>
            </a:extLst>
          </p:cNvPr>
          <p:cNvCxnSpPr>
            <a:cxnSpLocks/>
            <a:stCxn id="4" idx="2"/>
          </p:cNvCxnSpPr>
          <p:nvPr/>
        </p:nvCxnSpPr>
        <p:spPr>
          <a:xfrm>
            <a:off x="2236676" y="659745"/>
            <a:ext cx="0" cy="761343"/>
          </a:xfrm>
          <a:prstGeom prst="straightConnector1">
            <a:avLst/>
          </a:prstGeom>
          <a:ln>
            <a:solidFill>
              <a:srgbClr val="C00000"/>
            </a:solidFill>
            <a:tailEnd type="triangle"/>
          </a:ln>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257D90B7-16FA-FF77-6A76-1C14496FB8B8}"/>
              </a:ext>
            </a:extLst>
          </p:cNvPr>
          <p:cNvSpPr txBox="1"/>
          <p:nvPr/>
        </p:nvSpPr>
        <p:spPr>
          <a:xfrm>
            <a:off x="92467" y="3429000"/>
            <a:ext cx="6302046" cy="2308324"/>
          </a:xfrm>
          <a:prstGeom prst="rect">
            <a:avLst/>
          </a:prstGeom>
          <a:noFill/>
        </p:spPr>
        <p:txBody>
          <a:bodyPr wrap="none" rtlCol="0">
            <a:spAutoFit/>
          </a:bodyPr>
          <a:lstStyle/>
          <a:p>
            <a:r>
              <a:rPr lang="en-GB" b="1" dirty="0"/>
              <a:t>AIMS:</a:t>
            </a:r>
          </a:p>
          <a:p>
            <a:endParaRPr lang="en-GB" dirty="0"/>
          </a:p>
          <a:p>
            <a:pPr marL="800100" lvl="1" indent="-342900">
              <a:buFont typeface="+mj-lt"/>
              <a:buAutoNum type="arabicPeriod"/>
            </a:pPr>
            <a:r>
              <a:rPr lang="en-GB" dirty="0"/>
              <a:t>Improve patient care</a:t>
            </a:r>
          </a:p>
          <a:p>
            <a:pPr marL="800100" lvl="1" indent="-342900">
              <a:buFont typeface="+mj-lt"/>
              <a:buAutoNum type="arabicPeriod"/>
            </a:pPr>
            <a:r>
              <a:rPr lang="en-GB" dirty="0"/>
              <a:t>Improve organisational efficiency</a:t>
            </a:r>
          </a:p>
          <a:p>
            <a:pPr marL="800100" lvl="1" indent="-342900">
              <a:buFont typeface="+mj-lt"/>
              <a:buAutoNum type="arabicPeriod"/>
            </a:pPr>
            <a:r>
              <a:rPr lang="en-GB" dirty="0"/>
              <a:t>Improve healthcare professional skills and knowledge</a:t>
            </a:r>
          </a:p>
          <a:p>
            <a:pPr marL="800100" lvl="1" indent="-342900">
              <a:buFont typeface="+mj-lt"/>
              <a:buAutoNum type="arabicPeriod"/>
            </a:pPr>
            <a:r>
              <a:rPr lang="en-GB" dirty="0"/>
              <a:t>Improving system performance</a:t>
            </a:r>
          </a:p>
          <a:p>
            <a:pPr marL="800100" lvl="1" indent="-342900">
              <a:buFont typeface="+mj-lt"/>
              <a:buAutoNum type="arabicPeriod"/>
            </a:pPr>
            <a:r>
              <a:rPr lang="en-GB" dirty="0"/>
              <a:t>Enhance clinical performance</a:t>
            </a:r>
          </a:p>
          <a:p>
            <a:pPr marL="800100" lvl="1" indent="-342900">
              <a:buFont typeface="+mj-lt"/>
              <a:buAutoNum type="arabicPeriod"/>
            </a:pPr>
            <a:endParaRPr lang="en-GB" dirty="0"/>
          </a:p>
        </p:txBody>
      </p:sp>
      <p:pic>
        <p:nvPicPr>
          <p:cNvPr id="8" name="Picture 7" descr="A group of girls with puzzle pieces&#10;&#10;AI-generated content may be incorrect.">
            <a:extLst>
              <a:ext uri="{FF2B5EF4-FFF2-40B4-BE49-F238E27FC236}">
                <a16:creationId xmlns:a16="http://schemas.microsoft.com/office/drawing/2014/main" id="{ACBFA685-8C7C-B3B0-DB69-7CE9D4D0F5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19796" y="2960315"/>
            <a:ext cx="5630017" cy="3152809"/>
          </a:xfrm>
          <a:prstGeom prst="rect">
            <a:avLst/>
          </a:prstGeom>
        </p:spPr>
      </p:pic>
    </p:spTree>
    <p:extLst>
      <p:ext uri="{BB962C8B-B14F-4D97-AF65-F5344CB8AC3E}">
        <p14:creationId xmlns:p14="http://schemas.microsoft.com/office/powerpoint/2010/main" val="1385169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1"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03616010-9633-6CE9-1CC6-D6FE95E7758A}"/>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1EE05404-1DF8-802E-FC87-1E2F743B1027}"/>
              </a:ext>
            </a:extLst>
          </p:cNvPr>
          <p:cNvSpPr>
            <a:spLocks noGrp="1"/>
          </p:cNvSpPr>
          <p:nvPr>
            <p:ph type="sldNum" sz="quarter" idx="12"/>
          </p:nvPr>
        </p:nvSpPr>
        <p:spPr/>
        <p:txBody>
          <a:bodyPr/>
          <a:lstStyle/>
          <a:p>
            <a:fld id="{E1076ED0-0DB3-4879-AAE5-5C20D22C1DF4}" type="slidenum">
              <a:rPr lang="en-US" smtClean="0"/>
              <a:t>19</a:t>
            </a:fld>
            <a:endParaRPr lang="en-US"/>
          </a:p>
        </p:txBody>
      </p:sp>
      <p:sp>
        <p:nvSpPr>
          <p:cNvPr id="5" name="TextBox 4">
            <a:extLst>
              <a:ext uri="{FF2B5EF4-FFF2-40B4-BE49-F238E27FC236}">
                <a16:creationId xmlns:a16="http://schemas.microsoft.com/office/drawing/2014/main" id="{CAD695A1-45CC-B57A-E6CB-017FC350878D}"/>
              </a:ext>
            </a:extLst>
          </p:cNvPr>
          <p:cNvSpPr txBox="1"/>
          <p:nvPr/>
        </p:nvSpPr>
        <p:spPr>
          <a:xfrm>
            <a:off x="3005634" y="1863586"/>
            <a:ext cx="6180731" cy="461665"/>
          </a:xfrm>
          <a:prstGeom prst="rect">
            <a:avLst/>
          </a:prstGeom>
          <a:noFill/>
        </p:spPr>
        <p:txBody>
          <a:bodyPr wrap="none" rtlCol="0">
            <a:spAutoFit/>
          </a:bodyPr>
          <a:lstStyle/>
          <a:p>
            <a:r>
              <a:rPr lang="en-GB" sz="2400" b="1" dirty="0"/>
              <a:t>National Health Service and its complexity </a:t>
            </a:r>
          </a:p>
        </p:txBody>
      </p:sp>
      <p:pic>
        <p:nvPicPr>
          <p:cNvPr id="9" name="Picture 8" descr="A blue and white logo&#10;&#10;AI-generated content may be incorrect.">
            <a:extLst>
              <a:ext uri="{FF2B5EF4-FFF2-40B4-BE49-F238E27FC236}">
                <a16:creationId xmlns:a16="http://schemas.microsoft.com/office/drawing/2014/main" id="{0BCAE00D-6C8C-F571-D25E-21B5BAD2514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39100" y="2499581"/>
            <a:ext cx="5435029" cy="2214775"/>
          </a:xfrm>
          <a:prstGeom prst="rect">
            <a:avLst/>
          </a:prstGeom>
        </p:spPr>
      </p:pic>
      <p:sp>
        <p:nvSpPr>
          <p:cNvPr id="4" name="Footer Placeholder 5">
            <a:extLst>
              <a:ext uri="{FF2B5EF4-FFF2-40B4-BE49-F238E27FC236}">
                <a16:creationId xmlns:a16="http://schemas.microsoft.com/office/drawing/2014/main" id="{2FE3505F-6B27-21EE-F772-079B35F69FFA}"/>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spTree>
    <p:extLst>
      <p:ext uri="{BB962C8B-B14F-4D97-AF65-F5344CB8AC3E}">
        <p14:creationId xmlns:p14="http://schemas.microsoft.com/office/powerpoint/2010/main" val="2453870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EDE7912-90C1-C265-8CB7-CE5927B7D8C9}"/>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B33D8963-E760-3D65-C813-E9700BD717BE}"/>
              </a:ext>
            </a:extLst>
          </p:cNvPr>
          <p:cNvSpPr>
            <a:spLocks noGrp="1"/>
          </p:cNvSpPr>
          <p:nvPr>
            <p:ph type="sldNum" sz="quarter" idx="12"/>
          </p:nvPr>
        </p:nvSpPr>
        <p:spPr/>
        <p:txBody>
          <a:bodyPr/>
          <a:lstStyle/>
          <a:p>
            <a:fld id="{E1076ED0-0DB3-4879-AAE5-5C20D22C1DF4}" type="slidenum">
              <a:rPr lang="en-US" smtClean="0"/>
              <a:t>20</a:t>
            </a:fld>
            <a:endParaRPr lang="en-US"/>
          </a:p>
        </p:txBody>
      </p:sp>
      <p:sp>
        <p:nvSpPr>
          <p:cNvPr id="4" name="Footer Placeholder 5">
            <a:extLst>
              <a:ext uri="{FF2B5EF4-FFF2-40B4-BE49-F238E27FC236}">
                <a16:creationId xmlns:a16="http://schemas.microsoft.com/office/drawing/2014/main" id="{19181DDA-9F8E-7E47-0842-BC98236DA389}"/>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sp>
        <p:nvSpPr>
          <p:cNvPr id="11" name="TextBox 10">
            <a:extLst>
              <a:ext uri="{FF2B5EF4-FFF2-40B4-BE49-F238E27FC236}">
                <a16:creationId xmlns:a16="http://schemas.microsoft.com/office/drawing/2014/main" id="{8D202EBB-D8A0-6E29-2283-1D88E3D89913}"/>
              </a:ext>
            </a:extLst>
          </p:cNvPr>
          <p:cNvSpPr txBox="1"/>
          <p:nvPr/>
        </p:nvSpPr>
        <p:spPr>
          <a:xfrm>
            <a:off x="256539" y="1033614"/>
            <a:ext cx="2010487" cy="461665"/>
          </a:xfrm>
          <a:prstGeom prst="rect">
            <a:avLst/>
          </a:prstGeom>
          <a:noFill/>
        </p:spPr>
        <p:txBody>
          <a:bodyPr wrap="none" rtlCol="0">
            <a:spAutoFit/>
          </a:bodyPr>
          <a:lstStyle/>
          <a:p>
            <a:r>
              <a:rPr lang="en-GB" sz="2400" b="1" dirty="0"/>
              <a:t>NHS England</a:t>
            </a:r>
          </a:p>
        </p:txBody>
      </p:sp>
      <p:sp>
        <p:nvSpPr>
          <p:cNvPr id="12" name="TextBox 11">
            <a:extLst>
              <a:ext uri="{FF2B5EF4-FFF2-40B4-BE49-F238E27FC236}">
                <a16:creationId xmlns:a16="http://schemas.microsoft.com/office/drawing/2014/main" id="{5B9EE7E5-34D5-CBF5-6FBD-E1E73BB86E72}"/>
              </a:ext>
            </a:extLst>
          </p:cNvPr>
          <p:cNvSpPr txBox="1"/>
          <p:nvPr/>
        </p:nvSpPr>
        <p:spPr>
          <a:xfrm>
            <a:off x="-400692" y="1872989"/>
            <a:ext cx="6506967" cy="3785652"/>
          </a:xfrm>
          <a:prstGeom prst="rect">
            <a:avLst/>
          </a:prstGeom>
          <a:noFill/>
        </p:spPr>
        <p:txBody>
          <a:bodyPr wrap="square" rtlCol="0">
            <a:spAutoFit/>
          </a:bodyPr>
          <a:lstStyle/>
          <a:p>
            <a:pPr marL="742950" lvl="1" indent="-285750">
              <a:buFont typeface="Arial" panose="020B0604020202020204" pitchFamily="34" charset="0"/>
              <a:buChar char="•"/>
            </a:pPr>
            <a:r>
              <a:rPr lang="en-GB" sz="1600" b="1" dirty="0"/>
              <a:t>Primary care organisations: </a:t>
            </a:r>
            <a:r>
              <a:rPr lang="en-GB" sz="1600" dirty="0"/>
              <a:t>independent businesses offering NHS services, including GP practices, dental practices, opticians.</a:t>
            </a:r>
          </a:p>
          <a:p>
            <a:pPr marL="742950" lvl="1" indent="-285750">
              <a:buFont typeface="Arial" panose="020B0604020202020204" pitchFamily="34" charset="0"/>
              <a:buChar char="•"/>
            </a:pPr>
            <a:r>
              <a:rPr lang="en-GB" sz="1600" b="1" dirty="0"/>
              <a:t>Acute (hospital) trusts: </a:t>
            </a:r>
            <a:r>
              <a:rPr lang="en-GB" sz="1600" dirty="0"/>
              <a:t>providers of hospital-based NHS services</a:t>
            </a:r>
          </a:p>
          <a:p>
            <a:pPr marL="742950" lvl="1" indent="-285750">
              <a:buFont typeface="Arial" panose="020B0604020202020204" pitchFamily="34" charset="0"/>
              <a:buChar char="•"/>
            </a:pPr>
            <a:r>
              <a:rPr lang="en-GB" sz="1600" b="1" dirty="0"/>
              <a:t>Mental health trusts: </a:t>
            </a:r>
            <a:r>
              <a:rPr lang="en-GB" sz="1600" dirty="0"/>
              <a:t>organisations which offer mental health and social care services</a:t>
            </a:r>
          </a:p>
          <a:p>
            <a:pPr marL="742950" lvl="1" indent="-285750">
              <a:buFont typeface="Arial" panose="020B0604020202020204" pitchFamily="34" charset="0"/>
              <a:buChar char="•"/>
            </a:pPr>
            <a:r>
              <a:rPr lang="en-GB" sz="1600" b="1" dirty="0"/>
              <a:t>Community trusts: </a:t>
            </a:r>
            <a:r>
              <a:rPr lang="en-GB" sz="1600" dirty="0"/>
              <a:t>providers of community-based services, such as district nursing, physiotherapy, and speech and language therapy.</a:t>
            </a:r>
          </a:p>
          <a:p>
            <a:pPr marL="742950" lvl="1" indent="-285750">
              <a:buFont typeface="Arial" panose="020B0604020202020204" pitchFamily="34" charset="0"/>
              <a:buChar char="•"/>
            </a:pPr>
            <a:r>
              <a:rPr lang="en-GB" sz="1600" b="1" dirty="0"/>
              <a:t>Ambulance trusts: </a:t>
            </a:r>
            <a:r>
              <a:rPr lang="en-GB" sz="1600" dirty="0"/>
              <a:t>organisations with offer NHS transportation services emergency and non-emergency care</a:t>
            </a:r>
          </a:p>
          <a:p>
            <a:pPr marL="742950" lvl="1" indent="-285750">
              <a:buFont typeface="Arial" panose="020B0604020202020204" pitchFamily="34" charset="0"/>
              <a:buChar char="•"/>
            </a:pPr>
            <a:r>
              <a:rPr lang="en-GB" sz="1600" b="1" dirty="0"/>
              <a:t>Charities and social enterprises: </a:t>
            </a:r>
            <a:r>
              <a:rPr lang="en-GB" sz="1600" dirty="0"/>
              <a:t>organisations which provide support services to the NHS. </a:t>
            </a:r>
          </a:p>
          <a:p>
            <a:endParaRPr lang="en-GB" sz="1600" dirty="0"/>
          </a:p>
        </p:txBody>
      </p:sp>
      <p:pic>
        <p:nvPicPr>
          <p:cNvPr id="17" name="Online Media 5" title="How does the NHS in England work and how is it changing?">
            <a:hlinkClick r:id="" action="ppaction://media"/>
            <a:extLst>
              <a:ext uri="{FF2B5EF4-FFF2-40B4-BE49-F238E27FC236}">
                <a16:creationId xmlns:a16="http://schemas.microsoft.com/office/drawing/2014/main" id="{C5097AA9-41F8-6A7A-8AB3-3E313859D344}"/>
              </a:ext>
            </a:extLst>
          </p:cNvPr>
          <p:cNvPicPr>
            <a:picLocks noRot="1" noChangeAspect="1"/>
          </p:cNvPicPr>
          <p:nvPr>
            <a:videoFile r:link="rId1"/>
          </p:nvPr>
        </p:nvPicPr>
        <p:blipFill>
          <a:blip r:embed="rId3"/>
          <a:stretch>
            <a:fillRect/>
          </a:stretch>
        </p:blipFill>
        <p:spPr>
          <a:xfrm>
            <a:off x="6360310" y="1821094"/>
            <a:ext cx="5691688" cy="3215811"/>
          </a:xfrm>
          <a:prstGeom prst="rect">
            <a:avLst/>
          </a:prstGeom>
        </p:spPr>
      </p:pic>
      <p:sp>
        <p:nvSpPr>
          <p:cNvPr id="18" name="TextBox 17">
            <a:extLst>
              <a:ext uri="{FF2B5EF4-FFF2-40B4-BE49-F238E27FC236}">
                <a16:creationId xmlns:a16="http://schemas.microsoft.com/office/drawing/2014/main" id="{A4A87890-92EF-3DB8-C78D-51DAECD6B925}"/>
              </a:ext>
            </a:extLst>
          </p:cNvPr>
          <p:cNvSpPr txBox="1"/>
          <p:nvPr/>
        </p:nvSpPr>
        <p:spPr>
          <a:xfrm>
            <a:off x="9982200" y="5142629"/>
            <a:ext cx="1649554" cy="307777"/>
          </a:xfrm>
          <a:prstGeom prst="rect">
            <a:avLst/>
          </a:prstGeom>
          <a:noFill/>
        </p:spPr>
        <p:txBody>
          <a:bodyPr wrap="none" rtlCol="0">
            <a:spAutoFit/>
          </a:bodyPr>
          <a:lstStyle/>
          <a:p>
            <a:r>
              <a:rPr lang="en-GB" sz="1400" dirty="0"/>
              <a:t>(King’s Fund, 2022)</a:t>
            </a:r>
          </a:p>
        </p:txBody>
      </p:sp>
      <p:pic>
        <p:nvPicPr>
          <p:cNvPr id="20" name="Picture 19" descr="A flag on a pole&#10;&#10;AI-generated content may be incorrect.">
            <a:extLst>
              <a:ext uri="{FF2B5EF4-FFF2-40B4-BE49-F238E27FC236}">
                <a16:creationId xmlns:a16="http://schemas.microsoft.com/office/drawing/2014/main" id="{C44F4BA9-2F24-714B-6B6E-1B874E570D9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154274" y="82648"/>
            <a:ext cx="2399301" cy="1600783"/>
          </a:xfrm>
          <a:prstGeom prst="rect">
            <a:avLst/>
          </a:prstGeom>
        </p:spPr>
      </p:pic>
    </p:spTree>
    <p:extLst>
      <p:ext uri="{BB962C8B-B14F-4D97-AF65-F5344CB8AC3E}">
        <p14:creationId xmlns:p14="http://schemas.microsoft.com/office/powerpoint/2010/main" val="1326844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7"/>
                                        </p:tgtEl>
                                      </p:cBhvr>
                                    </p:cmd>
                                  </p:childTnLst>
                                </p:cTn>
                              </p:par>
                            </p:childTnLst>
                          </p:cTn>
                        </p:par>
                      </p:childTnLst>
                    </p:cTn>
                  </p:par>
                </p:childTnLst>
              </p:cTn>
              <p:nextCondLst>
                <p:cond evt="onClick" delay="0">
                  <p:tgtEl>
                    <p:spTgt spid="17"/>
                  </p:tgtEl>
                </p:cond>
              </p:nextCondLst>
            </p:seq>
            <p:video>
              <p:cMediaNode vol="80000">
                <p:cTn id="12" fill="hold" display="0">
                  <p:stCondLst>
                    <p:cond delay="indefinite"/>
                  </p:stCondLst>
                </p:cTn>
                <p:tgtEl>
                  <p:spTgt spid="17"/>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0A66EF7-DDE5-C590-0844-A9DEF82F6571}"/>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0A4552A7-16D9-9CBD-ACD1-33D659EAAC53}"/>
              </a:ext>
            </a:extLst>
          </p:cNvPr>
          <p:cNvSpPr>
            <a:spLocks noGrp="1"/>
          </p:cNvSpPr>
          <p:nvPr>
            <p:ph type="sldNum" sz="quarter" idx="12"/>
          </p:nvPr>
        </p:nvSpPr>
        <p:spPr/>
        <p:txBody>
          <a:bodyPr/>
          <a:lstStyle/>
          <a:p>
            <a:fld id="{E1076ED0-0DB3-4879-AAE5-5C20D22C1DF4}" type="slidenum">
              <a:rPr lang="en-US" smtClean="0"/>
              <a:t>21</a:t>
            </a:fld>
            <a:endParaRPr lang="en-US"/>
          </a:p>
        </p:txBody>
      </p:sp>
      <p:pic>
        <p:nvPicPr>
          <p:cNvPr id="14" name="Picture 13">
            <a:extLst>
              <a:ext uri="{FF2B5EF4-FFF2-40B4-BE49-F238E27FC236}">
                <a16:creationId xmlns:a16="http://schemas.microsoft.com/office/drawing/2014/main" id="{E892BA5A-E0F5-29CE-EFE0-26DC2F1CE980}"/>
              </a:ext>
            </a:extLst>
          </p:cNvPr>
          <p:cNvPicPr>
            <a:picLocks noChangeAspect="1"/>
          </p:cNvPicPr>
          <p:nvPr/>
        </p:nvPicPr>
        <p:blipFill>
          <a:blip r:embed="rId2"/>
          <a:srcRect l="4888" t="22385" r="83736" b="13769"/>
          <a:stretch>
            <a:fillRect/>
          </a:stretch>
        </p:blipFill>
        <p:spPr>
          <a:xfrm>
            <a:off x="1838" y="1147218"/>
            <a:ext cx="4036762" cy="4702939"/>
          </a:xfrm>
          <a:prstGeom prst="rect">
            <a:avLst/>
          </a:prstGeom>
        </p:spPr>
      </p:pic>
      <p:sp>
        <p:nvSpPr>
          <p:cNvPr id="15" name="TextBox 14">
            <a:extLst>
              <a:ext uri="{FF2B5EF4-FFF2-40B4-BE49-F238E27FC236}">
                <a16:creationId xmlns:a16="http://schemas.microsoft.com/office/drawing/2014/main" id="{2194263E-B04C-E4BD-0555-DBE01E537B6A}"/>
              </a:ext>
            </a:extLst>
          </p:cNvPr>
          <p:cNvSpPr txBox="1"/>
          <p:nvPr/>
        </p:nvSpPr>
        <p:spPr>
          <a:xfrm>
            <a:off x="261036" y="271694"/>
            <a:ext cx="1744965" cy="461665"/>
          </a:xfrm>
          <a:prstGeom prst="rect">
            <a:avLst/>
          </a:prstGeom>
          <a:noFill/>
        </p:spPr>
        <p:txBody>
          <a:bodyPr wrap="none" rtlCol="0">
            <a:spAutoFit/>
          </a:bodyPr>
          <a:lstStyle/>
          <a:p>
            <a:r>
              <a:rPr lang="en-GB" sz="2400" b="1" dirty="0"/>
              <a:t>NHS Wales</a:t>
            </a:r>
          </a:p>
        </p:txBody>
      </p:sp>
      <p:sp>
        <p:nvSpPr>
          <p:cNvPr id="4" name="Footer Placeholder 5">
            <a:extLst>
              <a:ext uri="{FF2B5EF4-FFF2-40B4-BE49-F238E27FC236}">
                <a16:creationId xmlns:a16="http://schemas.microsoft.com/office/drawing/2014/main" id="{D58DBEF9-18AE-B24B-8FA0-6989A515A8BA}"/>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sp>
        <p:nvSpPr>
          <p:cNvPr id="8" name="TextBox 7">
            <a:extLst>
              <a:ext uri="{FF2B5EF4-FFF2-40B4-BE49-F238E27FC236}">
                <a16:creationId xmlns:a16="http://schemas.microsoft.com/office/drawing/2014/main" id="{75B13C4D-E4AA-01F0-824F-73245FAF523A}"/>
              </a:ext>
            </a:extLst>
          </p:cNvPr>
          <p:cNvSpPr txBox="1"/>
          <p:nvPr/>
        </p:nvSpPr>
        <p:spPr>
          <a:xfrm>
            <a:off x="3525874" y="1268620"/>
            <a:ext cx="8666126" cy="4181081"/>
          </a:xfrm>
          <a:prstGeom prst="rect">
            <a:avLst/>
          </a:prstGeom>
          <a:noFill/>
        </p:spPr>
        <p:txBody>
          <a:bodyPr wrap="square">
            <a:spAutoFit/>
          </a:bodyPr>
          <a:lstStyle/>
          <a:p>
            <a:pPr>
              <a:lnSpc>
                <a:spcPct val="150000"/>
              </a:lnSpc>
            </a:pPr>
            <a:r>
              <a:rPr lang="en-GB" sz="1600" dirty="0"/>
              <a:t>Each board is responsible for </a:t>
            </a:r>
            <a:r>
              <a:rPr lang="en-GB" sz="1600" b="1" dirty="0"/>
              <a:t>everything</a:t>
            </a:r>
            <a:r>
              <a:rPr lang="en-GB" sz="1600" dirty="0"/>
              <a:t> in its area. They manage: </a:t>
            </a:r>
          </a:p>
          <a:p>
            <a:pPr marL="285750" indent="-285750">
              <a:lnSpc>
                <a:spcPct val="150000"/>
              </a:lnSpc>
              <a:buFont typeface="Arial" panose="020B0604020202020204" pitchFamily="34" charset="0"/>
              <a:buChar char="•"/>
            </a:pPr>
            <a:r>
              <a:rPr lang="en-GB" sz="1600" dirty="0"/>
              <a:t>the GP surgeries (Primary Care) </a:t>
            </a:r>
          </a:p>
          <a:p>
            <a:pPr marL="285750" indent="-285750">
              <a:lnSpc>
                <a:spcPct val="150000"/>
              </a:lnSpc>
              <a:buFont typeface="Arial" panose="020B0604020202020204" pitchFamily="34" charset="0"/>
              <a:buChar char="•"/>
            </a:pPr>
            <a:r>
              <a:rPr lang="en-GB" sz="1600" dirty="0"/>
              <a:t>the hospitals (Secondary Care)</a:t>
            </a:r>
          </a:p>
          <a:p>
            <a:pPr marL="285750" indent="-285750">
              <a:buFont typeface="Arial" panose="020B0604020202020204" pitchFamily="34" charset="0"/>
              <a:buChar char="•"/>
            </a:pPr>
            <a:endParaRPr lang="en-GB" dirty="0"/>
          </a:p>
          <a:p>
            <a:r>
              <a:rPr lang="en-GB" sz="1600" dirty="0"/>
              <a:t>Three All-Wales Trusts: </a:t>
            </a:r>
          </a:p>
          <a:p>
            <a:endParaRPr lang="en-GB" dirty="0"/>
          </a:p>
          <a:p>
            <a:pPr marL="285750" indent="-285750">
              <a:lnSpc>
                <a:spcPct val="150000"/>
              </a:lnSpc>
              <a:buFont typeface="Arial" panose="020B0604020202020204" pitchFamily="34" charset="0"/>
              <a:buChar char="•"/>
            </a:pPr>
            <a:r>
              <a:rPr lang="en-US" altLang="en-US" sz="1600" b="1" dirty="0"/>
              <a:t>Welsh Ambulance Services University NHS Trust (WAST):</a:t>
            </a:r>
            <a:r>
              <a:rPr lang="en-US" altLang="en-US" sz="1600" dirty="0"/>
              <a:t> Manages 999 calls and transport.</a:t>
            </a:r>
          </a:p>
          <a:p>
            <a:pPr marL="285750" indent="-285750">
              <a:lnSpc>
                <a:spcPct val="150000"/>
              </a:lnSpc>
              <a:buFont typeface="Arial" panose="020B0604020202020204" pitchFamily="34" charset="0"/>
              <a:buChar char="•"/>
            </a:pPr>
            <a:r>
              <a:rPr lang="en-US" altLang="en-US" sz="1600" b="1" dirty="0" err="1"/>
              <a:t>Velindre</a:t>
            </a:r>
            <a:r>
              <a:rPr lang="en-US" altLang="en-US" sz="1600" b="1" dirty="0"/>
              <a:t> University NHS Trust:</a:t>
            </a:r>
            <a:r>
              <a:rPr lang="en-US" altLang="en-US" sz="1600" dirty="0"/>
              <a:t> Focuses on specialist cancer services.</a:t>
            </a:r>
          </a:p>
          <a:p>
            <a:pPr marL="285750" indent="-285750">
              <a:lnSpc>
                <a:spcPct val="150000"/>
              </a:lnSpc>
              <a:buFont typeface="Arial" panose="020B0604020202020204" pitchFamily="34" charset="0"/>
              <a:buChar char="•"/>
            </a:pPr>
            <a:r>
              <a:rPr lang="en-US" altLang="en-US" sz="1600" b="1" dirty="0"/>
              <a:t>Public Health Wales:</a:t>
            </a:r>
            <a:r>
              <a:rPr lang="en-US" altLang="en-US" sz="1600" dirty="0"/>
              <a:t> Focuses on keeping the population healthy (vaccines, screening).</a:t>
            </a:r>
          </a:p>
          <a:p>
            <a:pPr marL="285750" indent="-285750">
              <a:lnSpc>
                <a:spcPct val="150000"/>
              </a:lnSpc>
              <a:buFont typeface="Arial" panose="020B0604020202020204" pitchFamily="34" charset="0"/>
              <a:buChar char="•"/>
            </a:pPr>
            <a:endParaRPr lang="en-US" sz="1600" dirty="0"/>
          </a:p>
          <a:p>
            <a:pPr marL="285750" indent="-285750">
              <a:lnSpc>
                <a:spcPct val="150000"/>
              </a:lnSpc>
              <a:buFont typeface="Arial" panose="020B0604020202020204" pitchFamily="34" charset="0"/>
              <a:buChar char="•"/>
            </a:pPr>
            <a:endParaRPr lang="en-US" sz="1600" dirty="0"/>
          </a:p>
          <a:p>
            <a:pPr algn="r">
              <a:lnSpc>
                <a:spcPct val="150000"/>
              </a:lnSpc>
            </a:pPr>
            <a:r>
              <a:rPr lang="en-US" sz="1600" dirty="0"/>
              <a:t>(NHS Wales, </a:t>
            </a:r>
            <a:r>
              <a:rPr lang="en-US" sz="1600" dirty="0" err="1"/>
              <a:t>nd</a:t>
            </a:r>
            <a:r>
              <a:rPr lang="en-US" sz="1600" dirty="0"/>
              <a:t>)</a:t>
            </a:r>
            <a:endParaRPr lang="en-GB" sz="1600" dirty="0"/>
          </a:p>
        </p:txBody>
      </p:sp>
      <p:pic>
        <p:nvPicPr>
          <p:cNvPr id="11" name="Picture 10" descr="A flag with a red dragon on it&#10;&#10;AI-generated content may be incorrect.">
            <a:extLst>
              <a:ext uri="{FF2B5EF4-FFF2-40B4-BE49-F238E27FC236}">
                <a16:creationId xmlns:a16="http://schemas.microsoft.com/office/drawing/2014/main" id="{CB4A1566-9C53-5423-F1C0-962DF534F52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757367" y="36997"/>
            <a:ext cx="2295524" cy="1606867"/>
          </a:xfrm>
          <a:prstGeom prst="rect">
            <a:avLst/>
          </a:prstGeom>
        </p:spPr>
      </p:pic>
    </p:spTree>
    <p:extLst>
      <p:ext uri="{BB962C8B-B14F-4D97-AF65-F5344CB8AC3E}">
        <p14:creationId xmlns:p14="http://schemas.microsoft.com/office/powerpoint/2010/main" val="21482845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0819F1DC-AEF6-9ADA-4D6D-AC331BFE2B18}"/>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D7C12E5D-3EEE-BFDD-588D-D9D70BF863E8}"/>
              </a:ext>
            </a:extLst>
          </p:cNvPr>
          <p:cNvSpPr>
            <a:spLocks noGrp="1"/>
          </p:cNvSpPr>
          <p:nvPr>
            <p:ph type="sldNum" sz="quarter" idx="12"/>
          </p:nvPr>
        </p:nvSpPr>
        <p:spPr/>
        <p:txBody>
          <a:bodyPr/>
          <a:lstStyle/>
          <a:p>
            <a:fld id="{E1076ED0-0DB3-4879-AAE5-5C20D22C1DF4}" type="slidenum">
              <a:rPr lang="en-US" smtClean="0"/>
              <a:t>22</a:t>
            </a:fld>
            <a:endParaRPr lang="en-US"/>
          </a:p>
        </p:txBody>
      </p:sp>
      <p:pic>
        <p:nvPicPr>
          <p:cNvPr id="8194" name="Picture 2" descr="Appendix B: Map - The Scottish Health Survey 2019- volume 2: technical  report - gov.scot">
            <a:extLst>
              <a:ext uri="{FF2B5EF4-FFF2-40B4-BE49-F238E27FC236}">
                <a16:creationId xmlns:a16="http://schemas.microsoft.com/office/drawing/2014/main" id="{CA78F9A2-9C15-1D0E-03EC-62BE2A59BF2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3727" y="834775"/>
            <a:ext cx="3642723" cy="518844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8479771-EF68-09D3-BEB3-E705B59BE100}"/>
              </a:ext>
            </a:extLst>
          </p:cNvPr>
          <p:cNvSpPr txBox="1"/>
          <p:nvPr/>
        </p:nvSpPr>
        <p:spPr>
          <a:xfrm>
            <a:off x="261036" y="271694"/>
            <a:ext cx="2137124" cy="461665"/>
          </a:xfrm>
          <a:prstGeom prst="rect">
            <a:avLst/>
          </a:prstGeom>
          <a:noFill/>
        </p:spPr>
        <p:txBody>
          <a:bodyPr wrap="none" rtlCol="0">
            <a:spAutoFit/>
          </a:bodyPr>
          <a:lstStyle/>
          <a:p>
            <a:r>
              <a:rPr lang="en-GB" sz="2400" b="1" dirty="0"/>
              <a:t>NHS Scotland</a:t>
            </a:r>
          </a:p>
        </p:txBody>
      </p:sp>
      <p:sp>
        <p:nvSpPr>
          <p:cNvPr id="5" name="Footer Placeholder 5">
            <a:extLst>
              <a:ext uri="{FF2B5EF4-FFF2-40B4-BE49-F238E27FC236}">
                <a16:creationId xmlns:a16="http://schemas.microsoft.com/office/drawing/2014/main" id="{C04A9B8F-FA97-4FDE-AF38-C2B9B8A26EA2}"/>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sp>
        <p:nvSpPr>
          <p:cNvPr id="7" name="TextBox 6">
            <a:extLst>
              <a:ext uri="{FF2B5EF4-FFF2-40B4-BE49-F238E27FC236}">
                <a16:creationId xmlns:a16="http://schemas.microsoft.com/office/drawing/2014/main" id="{8F51E65A-C11A-83C4-FCE3-BCFB876D74D4}"/>
              </a:ext>
            </a:extLst>
          </p:cNvPr>
          <p:cNvSpPr txBox="1"/>
          <p:nvPr/>
        </p:nvSpPr>
        <p:spPr>
          <a:xfrm>
            <a:off x="3806450" y="2323461"/>
            <a:ext cx="7967734" cy="3456524"/>
          </a:xfrm>
          <a:prstGeom prst="rect">
            <a:avLst/>
          </a:prstGeom>
          <a:noFill/>
        </p:spPr>
        <p:txBody>
          <a:bodyPr wrap="square">
            <a:spAutoFit/>
          </a:bodyPr>
          <a:lstStyle/>
          <a:p>
            <a:pPr marL="228600" algn="just">
              <a:lnSpc>
                <a:spcPct val="115000"/>
              </a:lnSpc>
              <a:spcAft>
                <a:spcPts val="800"/>
              </a:spcAft>
              <a:buNone/>
            </a:pPr>
            <a:r>
              <a:rPr lang="en-GB" sz="1800" kern="100" dirty="0">
                <a:effectLst/>
                <a:latin typeface="Aptos" panose="020B0004020202020204" pitchFamily="34" charset="0"/>
                <a:ea typeface="DengXian" panose="02010600030101010101" pitchFamily="2" charset="-122"/>
                <a:cs typeface="Arial" panose="020B0604020202020204" pitchFamily="34" charset="0"/>
              </a:rPr>
              <a:t>NHS Scotland employs approximately 140,000 staff who work across:</a:t>
            </a:r>
          </a:p>
          <a:p>
            <a:pPr marL="514350" indent="-285750" algn="just">
              <a:lnSpc>
                <a:spcPct val="115000"/>
              </a:lnSpc>
              <a:spcAft>
                <a:spcPts val="800"/>
              </a:spcAft>
              <a:buFont typeface="Arial" panose="020B0604020202020204" pitchFamily="34" charset="0"/>
              <a:buChar char="•"/>
            </a:pPr>
            <a:r>
              <a:rPr lang="en-GB" sz="1800" kern="100" dirty="0">
                <a:effectLst/>
                <a:latin typeface="Aptos" panose="020B0004020202020204" pitchFamily="34" charset="0"/>
                <a:ea typeface="DengXian" panose="02010600030101010101" pitchFamily="2" charset="-122"/>
                <a:cs typeface="Arial" panose="020B0604020202020204" pitchFamily="34" charset="0"/>
              </a:rPr>
              <a:t> 14 territorial NHS Boards, </a:t>
            </a:r>
          </a:p>
          <a:p>
            <a:pPr marL="514350" indent="-285750" algn="just">
              <a:lnSpc>
                <a:spcPct val="115000"/>
              </a:lnSpc>
              <a:spcAft>
                <a:spcPts val="800"/>
              </a:spcAft>
              <a:buFont typeface="Arial" panose="020B0604020202020204" pitchFamily="34" charset="0"/>
              <a:buChar char="•"/>
            </a:pPr>
            <a:r>
              <a:rPr lang="en-GB" sz="1800" kern="100" dirty="0">
                <a:effectLst/>
                <a:latin typeface="Aptos" panose="020B0004020202020204" pitchFamily="34" charset="0"/>
                <a:ea typeface="DengXian" panose="02010600030101010101" pitchFamily="2" charset="-122"/>
                <a:cs typeface="Arial" panose="020B0604020202020204" pitchFamily="34" charset="0"/>
              </a:rPr>
              <a:t>7 Special NHS Boards </a:t>
            </a:r>
            <a:endParaRPr lang="en-GB" kern="100" dirty="0">
              <a:latin typeface="Aptos" panose="020B0004020202020204" pitchFamily="34" charset="0"/>
              <a:ea typeface="DengXian" panose="02010600030101010101" pitchFamily="2" charset="-122"/>
              <a:cs typeface="Arial" panose="020B0604020202020204" pitchFamily="34" charset="0"/>
            </a:endParaRPr>
          </a:p>
          <a:p>
            <a:pPr marL="514350" indent="-285750" algn="just">
              <a:lnSpc>
                <a:spcPct val="115000"/>
              </a:lnSpc>
              <a:spcAft>
                <a:spcPts val="800"/>
              </a:spcAft>
              <a:buFont typeface="Arial" panose="020B0604020202020204" pitchFamily="34" charset="0"/>
              <a:buChar char="•"/>
            </a:pPr>
            <a:r>
              <a:rPr lang="en-GB" sz="1800" kern="100" dirty="0">
                <a:effectLst/>
                <a:latin typeface="Aptos" panose="020B0004020202020204" pitchFamily="34" charset="0"/>
                <a:ea typeface="DengXian" panose="02010600030101010101" pitchFamily="2" charset="-122"/>
                <a:cs typeface="Arial" panose="020B0604020202020204" pitchFamily="34" charset="0"/>
              </a:rPr>
              <a:t>1 Public Health body. </a:t>
            </a:r>
            <a:endParaRPr lang="en-GB" kern="100" dirty="0">
              <a:latin typeface="Aptos" panose="020B0004020202020204" pitchFamily="34" charset="0"/>
              <a:ea typeface="DengXian" panose="02010600030101010101" pitchFamily="2" charset="-122"/>
              <a:cs typeface="Arial" panose="020B0604020202020204" pitchFamily="34" charset="0"/>
            </a:endParaRPr>
          </a:p>
          <a:p>
            <a:pPr marL="228600" algn="just">
              <a:lnSpc>
                <a:spcPct val="115000"/>
              </a:lnSpc>
              <a:spcAft>
                <a:spcPts val="800"/>
              </a:spcAft>
            </a:pP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228600" algn="just">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Territorial NHS Boards are responsible for the protection and the improvement of their population’s health and for the delivery of frontline healthcare services. Special NHS Boards support the regional NHS Boards by providing a range of important specialist and national services. </a:t>
            </a:r>
          </a:p>
        </p:txBody>
      </p:sp>
      <p:pic>
        <p:nvPicPr>
          <p:cNvPr id="9" name="Picture 8" descr="A blue and white flag&#10;&#10;AI-generated content may be incorrect.">
            <a:extLst>
              <a:ext uri="{FF2B5EF4-FFF2-40B4-BE49-F238E27FC236}">
                <a16:creationId xmlns:a16="http://schemas.microsoft.com/office/drawing/2014/main" id="{40377C94-427A-DD42-C6BB-8654F5258C8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300611" y="136525"/>
            <a:ext cx="2630353" cy="1993187"/>
          </a:xfrm>
          <a:prstGeom prst="rect">
            <a:avLst/>
          </a:prstGeom>
        </p:spPr>
      </p:pic>
    </p:spTree>
    <p:extLst>
      <p:ext uri="{BB962C8B-B14F-4D97-AF65-F5344CB8AC3E}">
        <p14:creationId xmlns:p14="http://schemas.microsoft.com/office/powerpoint/2010/main" val="14411139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0BF4AE17-F823-CC3F-5D59-07DCF9BBBF5D}"/>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9ED0E81D-1B48-0784-5489-E54A7DA3E5EC}"/>
              </a:ext>
            </a:extLst>
          </p:cNvPr>
          <p:cNvSpPr>
            <a:spLocks noGrp="1"/>
          </p:cNvSpPr>
          <p:nvPr>
            <p:ph type="sldNum" sz="quarter" idx="12"/>
          </p:nvPr>
        </p:nvSpPr>
        <p:spPr/>
        <p:txBody>
          <a:bodyPr/>
          <a:lstStyle/>
          <a:p>
            <a:fld id="{E1076ED0-0DB3-4879-AAE5-5C20D22C1DF4}" type="slidenum">
              <a:rPr lang="en-US" smtClean="0"/>
              <a:t>23</a:t>
            </a:fld>
            <a:endParaRPr lang="en-US"/>
          </a:p>
        </p:txBody>
      </p:sp>
      <p:sp>
        <p:nvSpPr>
          <p:cNvPr id="4" name="TextBox 3">
            <a:extLst>
              <a:ext uri="{FF2B5EF4-FFF2-40B4-BE49-F238E27FC236}">
                <a16:creationId xmlns:a16="http://schemas.microsoft.com/office/drawing/2014/main" id="{9EC8A6F4-1B79-9BB7-8C32-E0F830F6AD63}"/>
              </a:ext>
            </a:extLst>
          </p:cNvPr>
          <p:cNvSpPr txBox="1"/>
          <p:nvPr/>
        </p:nvSpPr>
        <p:spPr>
          <a:xfrm>
            <a:off x="4900774" y="2324392"/>
            <a:ext cx="7126839" cy="3139321"/>
          </a:xfrm>
          <a:prstGeom prst="rect">
            <a:avLst/>
          </a:prstGeom>
          <a:noFill/>
        </p:spPr>
        <p:txBody>
          <a:bodyPr wrap="square" rtlCol="0">
            <a:spAutoFit/>
          </a:bodyPr>
          <a:lstStyle/>
          <a:p>
            <a:r>
              <a:rPr lang="en-GB" dirty="0"/>
              <a:t>In Northern Ireland the Health and social care is free at the point of delivery. </a:t>
            </a:r>
          </a:p>
          <a:p>
            <a:endParaRPr lang="en-GB" dirty="0"/>
          </a:p>
          <a:p>
            <a:r>
              <a:rPr lang="en-GB" dirty="0"/>
              <a:t>It’s organised in:</a:t>
            </a:r>
          </a:p>
          <a:p>
            <a:endParaRPr lang="en-GB" dirty="0"/>
          </a:p>
          <a:p>
            <a:pPr marL="285750" indent="-285750">
              <a:buFont typeface="Arial" panose="020B0604020202020204" pitchFamily="34" charset="0"/>
              <a:buChar char="•"/>
            </a:pPr>
            <a:r>
              <a:rPr lang="en-GB" dirty="0"/>
              <a:t> 6 Health and social care trusts, five of these provide integrated health and social care services across NI. They manage and administer hospitals, health centres, residential homes, day centres and other health and social care facilities and services. The sixth Trust is the Northern Ireland Ambulance service. There are over 350 GP throughout NI. </a:t>
            </a:r>
          </a:p>
        </p:txBody>
      </p:sp>
      <p:sp>
        <p:nvSpPr>
          <p:cNvPr id="5" name="Footer Placeholder 5">
            <a:extLst>
              <a:ext uri="{FF2B5EF4-FFF2-40B4-BE49-F238E27FC236}">
                <a16:creationId xmlns:a16="http://schemas.microsoft.com/office/drawing/2014/main" id="{D7F349EA-2D20-BFDF-1110-71EC96B94F2D}"/>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pic>
        <p:nvPicPr>
          <p:cNvPr id="7" name="Picture 6" descr="A flag flying in the wind&#10;&#10;AI-generated content may be incorrect.">
            <a:extLst>
              <a:ext uri="{FF2B5EF4-FFF2-40B4-BE49-F238E27FC236}">
                <a16:creationId xmlns:a16="http://schemas.microsoft.com/office/drawing/2014/main" id="{9CD50D6E-8ABA-2244-DFA4-A09437553E4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89213" y="136525"/>
            <a:ext cx="2438400" cy="1588008"/>
          </a:xfrm>
          <a:prstGeom prst="rect">
            <a:avLst/>
          </a:prstGeom>
        </p:spPr>
      </p:pic>
      <p:pic>
        <p:nvPicPr>
          <p:cNvPr id="9" name="Picture 8">
            <a:extLst>
              <a:ext uri="{FF2B5EF4-FFF2-40B4-BE49-F238E27FC236}">
                <a16:creationId xmlns:a16="http://schemas.microsoft.com/office/drawing/2014/main" id="{E24987D4-ED29-E3B4-DD03-44D9373608C4}"/>
              </a:ext>
            </a:extLst>
          </p:cNvPr>
          <p:cNvPicPr>
            <a:picLocks noChangeAspect="1"/>
          </p:cNvPicPr>
          <p:nvPr/>
        </p:nvPicPr>
        <p:blipFill>
          <a:blip r:embed="rId4"/>
          <a:srcRect l="7921" t="38735" r="80449" b="17017"/>
          <a:stretch>
            <a:fillRect/>
          </a:stretch>
        </p:blipFill>
        <p:spPr>
          <a:xfrm>
            <a:off x="92091" y="1725949"/>
            <a:ext cx="4732209" cy="3737764"/>
          </a:xfrm>
          <a:prstGeom prst="rect">
            <a:avLst/>
          </a:prstGeom>
        </p:spPr>
      </p:pic>
      <p:sp>
        <p:nvSpPr>
          <p:cNvPr id="10" name="TextBox 9">
            <a:extLst>
              <a:ext uri="{FF2B5EF4-FFF2-40B4-BE49-F238E27FC236}">
                <a16:creationId xmlns:a16="http://schemas.microsoft.com/office/drawing/2014/main" id="{3BA096BF-D78C-F27F-6355-5E5597B230A1}"/>
              </a:ext>
            </a:extLst>
          </p:cNvPr>
          <p:cNvSpPr txBox="1"/>
          <p:nvPr/>
        </p:nvSpPr>
        <p:spPr>
          <a:xfrm>
            <a:off x="92091" y="833745"/>
            <a:ext cx="5767413" cy="461665"/>
          </a:xfrm>
          <a:prstGeom prst="rect">
            <a:avLst/>
          </a:prstGeom>
          <a:noFill/>
        </p:spPr>
        <p:txBody>
          <a:bodyPr wrap="none" rtlCol="0">
            <a:spAutoFit/>
          </a:bodyPr>
          <a:lstStyle/>
          <a:p>
            <a:r>
              <a:rPr lang="en-GB" sz="2400" b="1" dirty="0"/>
              <a:t>Health and Social Care Northern Ireland</a:t>
            </a:r>
          </a:p>
        </p:txBody>
      </p:sp>
    </p:spTree>
    <p:extLst>
      <p:ext uri="{BB962C8B-B14F-4D97-AF65-F5344CB8AC3E}">
        <p14:creationId xmlns:p14="http://schemas.microsoft.com/office/powerpoint/2010/main" val="36800699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artoon of a maze&#10;&#10;AI-generated content may be incorrect.">
            <a:extLst>
              <a:ext uri="{FF2B5EF4-FFF2-40B4-BE49-F238E27FC236}">
                <a16:creationId xmlns:a16="http://schemas.microsoft.com/office/drawing/2014/main" id="{EF7CAE1D-4232-F714-CF08-5BD63F954D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34000" y="0"/>
            <a:ext cx="6858000" cy="6858000"/>
          </a:xfrm>
          <a:prstGeom prst="rect">
            <a:avLst/>
          </a:prstGeom>
        </p:spPr>
      </p:pic>
      <p:sp>
        <p:nvSpPr>
          <p:cNvPr id="2" name="Footer Placeholder 1">
            <a:extLst>
              <a:ext uri="{FF2B5EF4-FFF2-40B4-BE49-F238E27FC236}">
                <a16:creationId xmlns:a16="http://schemas.microsoft.com/office/drawing/2014/main" id="{F9FF7A71-1FFB-326F-F0F9-E2504BED9FE3}"/>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8181688C-923D-0250-7B29-E73C2B377F7F}"/>
              </a:ext>
            </a:extLst>
          </p:cNvPr>
          <p:cNvSpPr>
            <a:spLocks noGrp="1"/>
          </p:cNvSpPr>
          <p:nvPr>
            <p:ph type="sldNum" sz="quarter" idx="12"/>
          </p:nvPr>
        </p:nvSpPr>
        <p:spPr/>
        <p:txBody>
          <a:bodyPr/>
          <a:lstStyle/>
          <a:p>
            <a:fld id="{E1076ED0-0DB3-4879-AAE5-5C20D22C1DF4}" type="slidenum">
              <a:rPr lang="en-US" smtClean="0"/>
              <a:t>24</a:t>
            </a:fld>
            <a:endParaRPr lang="en-US"/>
          </a:p>
        </p:txBody>
      </p:sp>
      <p:sp>
        <p:nvSpPr>
          <p:cNvPr id="5" name="Footer Placeholder 5">
            <a:extLst>
              <a:ext uri="{FF2B5EF4-FFF2-40B4-BE49-F238E27FC236}">
                <a16:creationId xmlns:a16="http://schemas.microsoft.com/office/drawing/2014/main" id="{8E77D54A-5D79-7A4C-6FE7-A796B116E29B}"/>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sp>
        <p:nvSpPr>
          <p:cNvPr id="4" name="TextBox 3">
            <a:extLst>
              <a:ext uri="{FF2B5EF4-FFF2-40B4-BE49-F238E27FC236}">
                <a16:creationId xmlns:a16="http://schemas.microsoft.com/office/drawing/2014/main" id="{0987AC05-C49B-6AAD-698E-84F0F5AE05D1}"/>
              </a:ext>
            </a:extLst>
          </p:cNvPr>
          <p:cNvSpPr txBox="1"/>
          <p:nvPr/>
        </p:nvSpPr>
        <p:spPr>
          <a:xfrm>
            <a:off x="308225" y="3085208"/>
            <a:ext cx="6024081" cy="461665"/>
          </a:xfrm>
          <a:prstGeom prst="rect">
            <a:avLst/>
          </a:prstGeom>
          <a:noFill/>
        </p:spPr>
        <p:txBody>
          <a:bodyPr wrap="square" rtlCol="0">
            <a:spAutoFit/>
          </a:bodyPr>
          <a:lstStyle/>
          <a:p>
            <a:r>
              <a:rPr lang="en-GB" sz="2400" b="1" dirty="0"/>
              <a:t>Why do you think is the NHS complex?</a:t>
            </a:r>
          </a:p>
        </p:txBody>
      </p:sp>
    </p:spTree>
    <p:extLst>
      <p:ext uri="{BB962C8B-B14F-4D97-AF65-F5344CB8AC3E}">
        <p14:creationId xmlns:p14="http://schemas.microsoft.com/office/powerpoint/2010/main" val="13177919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C00896B-FC2A-55CB-EE25-814E0FB7092C}"/>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213DE484-4ED5-0112-07BB-7E4A6744B399}"/>
              </a:ext>
            </a:extLst>
          </p:cNvPr>
          <p:cNvSpPr>
            <a:spLocks noGrp="1"/>
          </p:cNvSpPr>
          <p:nvPr>
            <p:ph type="sldNum" sz="quarter" idx="12"/>
          </p:nvPr>
        </p:nvSpPr>
        <p:spPr/>
        <p:txBody>
          <a:bodyPr/>
          <a:lstStyle/>
          <a:p>
            <a:fld id="{E1076ED0-0DB3-4879-AAE5-5C20D22C1DF4}" type="slidenum">
              <a:rPr lang="en-US" smtClean="0"/>
              <a:t>25</a:t>
            </a:fld>
            <a:endParaRPr lang="en-US"/>
          </a:p>
        </p:txBody>
      </p:sp>
      <p:sp>
        <p:nvSpPr>
          <p:cNvPr id="4" name="TextBox 3">
            <a:extLst>
              <a:ext uri="{FF2B5EF4-FFF2-40B4-BE49-F238E27FC236}">
                <a16:creationId xmlns:a16="http://schemas.microsoft.com/office/drawing/2014/main" id="{B66257BC-196A-AF35-F9B7-17728F366DBD}"/>
              </a:ext>
            </a:extLst>
          </p:cNvPr>
          <p:cNvSpPr txBox="1"/>
          <p:nvPr/>
        </p:nvSpPr>
        <p:spPr>
          <a:xfrm>
            <a:off x="4178167" y="0"/>
            <a:ext cx="3835665" cy="523220"/>
          </a:xfrm>
          <a:prstGeom prst="rect">
            <a:avLst/>
          </a:prstGeom>
          <a:noFill/>
        </p:spPr>
        <p:txBody>
          <a:bodyPr wrap="none" rtlCol="0">
            <a:spAutoFit/>
          </a:bodyPr>
          <a:lstStyle/>
          <a:p>
            <a:r>
              <a:rPr lang="en-GB" sz="2800" b="1" dirty="0"/>
              <a:t>Explaining complexity </a:t>
            </a:r>
          </a:p>
        </p:txBody>
      </p:sp>
      <p:sp>
        <p:nvSpPr>
          <p:cNvPr id="5" name="Footer Placeholder 5">
            <a:extLst>
              <a:ext uri="{FF2B5EF4-FFF2-40B4-BE49-F238E27FC236}">
                <a16:creationId xmlns:a16="http://schemas.microsoft.com/office/drawing/2014/main" id="{ACB6A11E-90E8-34D0-63A3-AE90048EFD8A}"/>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sp>
        <p:nvSpPr>
          <p:cNvPr id="9" name="TextBox 8">
            <a:extLst>
              <a:ext uri="{FF2B5EF4-FFF2-40B4-BE49-F238E27FC236}">
                <a16:creationId xmlns:a16="http://schemas.microsoft.com/office/drawing/2014/main" id="{77B000E0-2DBF-45CB-AD98-6662A3EEC6D9}"/>
              </a:ext>
            </a:extLst>
          </p:cNvPr>
          <p:cNvSpPr txBox="1"/>
          <p:nvPr/>
        </p:nvSpPr>
        <p:spPr>
          <a:xfrm>
            <a:off x="140840" y="2588983"/>
            <a:ext cx="2508395" cy="1815882"/>
          </a:xfrm>
          <a:prstGeom prst="rect">
            <a:avLst/>
          </a:prstGeom>
          <a:noFill/>
        </p:spPr>
        <p:txBody>
          <a:bodyPr wrap="square">
            <a:spAutoFit/>
          </a:bodyPr>
          <a:lstStyle/>
          <a:p>
            <a:r>
              <a:rPr lang="en-GB" sz="1600" dirty="0"/>
              <a:t>A toaster is complicated. </a:t>
            </a:r>
          </a:p>
          <a:p>
            <a:endParaRPr lang="en-GB" sz="1600" dirty="0"/>
          </a:p>
          <a:p>
            <a:r>
              <a:rPr lang="en-GB" sz="1600" dirty="0"/>
              <a:t>It has many parts, but if it breaks, a manual tells you exactly which bit to fix. If you follow the steps, it works again.</a:t>
            </a:r>
          </a:p>
        </p:txBody>
      </p:sp>
      <p:sp>
        <p:nvSpPr>
          <p:cNvPr id="11" name="TextBox 10">
            <a:extLst>
              <a:ext uri="{FF2B5EF4-FFF2-40B4-BE49-F238E27FC236}">
                <a16:creationId xmlns:a16="http://schemas.microsoft.com/office/drawing/2014/main" id="{9B48B17B-E8D5-0F2C-9377-43AC1EF7512B}"/>
              </a:ext>
            </a:extLst>
          </p:cNvPr>
          <p:cNvSpPr txBox="1"/>
          <p:nvPr/>
        </p:nvSpPr>
        <p:spPr>
          <a:xfrm>
            <a:off x="9578295" y="2342762"/>
            <a:ext cx="2508394" cy="2308324"/>
          </a:xfrm>
          <a:prstGeom prst="rect">
            <a:avLst/>
          </a:prstGeom>
          <a:noFill/>
        </p:spPr>
        <p:txBody>
          <a:bodyPr wrap="square">
            <a:spAutoFit/>
          </a:bodyPr>
          <a:lstStyle/>
          <a:p>
            <a:r>
              <a:rPr lang="en-GB" sz="1600" dirty="0"/>
              <a:t>Traffic</a:t>
            </a:r>
            <a:r>
              <a:rPr lang="en-GB" sz="1600" b="1" dirty="0"/>
              <a:t> </a:t>
            </a:r>
            <a:r>
              <a:rPr lang="en-GB" sz="1600" dirty="0"/>
              <a:t>is complex. </a:t>
            </a:r>
          </a:p>
          <a:p>
            <a:endParaRPr lang="en-GB" sz="1600" dirty="0"/>
          </a:p>
          <a:p>
            <a:r>
              <a:rPr lang="en-GB" sz="1600" dirty="0"/>
              <a:t>You can build a new lane on a motorway to stop a traffic jam, but that might just encourage more people to drive, which creates a bigger jam further down the road.</a:t>
            </a:r>
          </a:p>
        </p:txBody>
      </p:sp>
      <p:pic>
        <p:nvPicPr>
          <p:cNvPr id="13" name="Picture 12" descr="A cartoon of a toaster and a road&#10;&#10;AI-generated content may be incorrect.">
            <a:extLst>
              <a:ext uri="{FF2B5EF4-FFF2-40B4-BE49-F238E27FC236}">
                <a16:creationId xmlns:a16="http://schemas.microsoft.com/office/drawing/2014/main" id="{5E1AE485-0223-2351-E592-CB631328D5FA}"/>
              </a:ext>
            </a:extLst>
          </p:cNvPr>
          <p:cNvPicPr>
            <a:picLocks noChangeAspect="1"/>
          </p:cNvPicPr>
          <p:nvPr/>
        </p:nvPicPr>
        <p:blipFill>
          <a:blip r:embed="rId2">
            <a:extLst>
              <a:ext uri="{28A0092B-C50C-407E-A947-70E740481C1C}">
                <a14:useLocalDpi xmlns:a14="http://schemas.microsoft.com/office/drawing/2010/main" val="0"/>
              </a:ext>
            </a:extLst>
          </a:blip>
          <a:srcRect t="9620" b="10412"/>
          <a:stretch>
            <a:fillRect/>
          </a:stretch>
        </p:blipFill>
        <p:spPr>
          <a:xfrm>
            <a:off x="2666999" y="754823"/>
            <a:ext cx="6858000" cy="5484202"/>
          </a:xfrm>
          <a:prstGeom prst="rect">
            <a:avLst/>
          </a:prstGeom>
        </p:spPr>
      </p:pic>
    </p:spTree>
    <p:extLst>
      <p:ext uri="{BB962C8B-B14F-4D97-AF65-F5344CB8AC3E}">
        <p14:creationId xmlns:p14="http://schemas.microsoft.com/office/powerpoint/2010/main" val="27297524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cartoon of a hospital&#10;&#10;AI-generated content may be incorrect.">
            <a:extLst>
              <a:ext uri="{FF2B5EF4-FFF2-40B4-BE49-F238E27FC236}">
                <a16:creationId xmlns:a16="http://schemas.microsoft.com/office/drawing/2014/main" id="{1EB5A9EF-016C-B5BA-1502-B0829543B9CA}"/>
              </a:ext>
            </a:extLst>
          </p:cNvPr>
          <p:cNvPicPr>
            <a:picLocks noChangeAspect="1"/>
          </p:cNvPicPr>
          <p:nvPr/>
        </p:nvPicPr>
        <p:blipFill>
          <a:blip r:embed="rId2">
            <a:extLst>
              <a:ext uri="{28A0092B-C50C-407E-A947-70E740481C1C}">
                <a14:useLocalDpi xmlns:a14="http://schemas.microsoft.com/office/drawing/2010/main" val="0"/>
              </a:ext>
            </a:extLst>
          </a:blip>
          <a:srcRect l="1922" t="3445" r="2647" b="1991"/>
          <a:stretch>
            <a:fillRect/>
          </a:stretch>
        </p:blipFill>
        <p:spPr>
          <a:xfrm>
            <a:off x="5647362" y="11758"/>
            <a:ext cx="6544638" cy="6485168"/>
          </a:xfrm>
          <a:prstGeom prst="rect">
            <a:avLst/>
          </a:prstGeom>
        </p:spPr>
      </p:pic>
      <p:sp>
        <p:nvSpPr>
          <p:cNvPr id="2" name="Footer Placeholder 1">
            <a:extLst>
              <a:ext uri="{FF2B5EF4-FFF2-40B4-BE49-F238E27FC236}">
                <a16:creationId xmlns:a16="http://schemas.microsoft.com/office/drawing/2014/main" id="{0B96CD17-D4F6-FF31-5962-612DB5712B6B}"/>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20289FEC-6C7A-DF3A-7A43-CC88824FA0A8}"/>
              </a:ext>
            </a:extLst>
          </p:cNvPr>
          <p:cNvSpPr>
            <a:spLocks noGrp="1"/>
          </p:cNvSpPr>
          <p:nvPr>
            <p:ph type="sldNum" sz="quarter" idx="12"/>
          </p:nvPr>
        </p:nvSpPr>
        <p:spPr/>
        <p:txBody>
          <a:bodyPr/>
          <a:lstStyle/>
          <a:p>
            <a:fld id="{E1076ED0-0DB3-4879-AAE5-5C20D22C1DF4}" type="slidenum">
              <a:rPr lang="en-US" smtClean="0"/>
              <a:t>26</a:t>
            </a:fld>
            <a:endParaRPr lang="en-US"/>
          </a:p>
        </p:txBody>
      </p:sp>
      <p:sp>
        <p:nvSpPr>
          <p:cNvPr id="4" name="TextBox 3">
            <a:extLst>
              <a:ext uri="{FF2B5EF4-FFF2-40B4-BE49-F238E27FC236}">
                <a16:creationId xmlns:a16="http://schemas.microsoft.com/office/drawing/2014/main" id="{AB3D9BE5-1BC6-EAE4-257B-B1A0C001A8C5}"/>
              </a:ext>
            </a:extLst>
          </p:cNvPr>
          <p:cNvSpPr txBox="1"/>
          <p:nvPr/>
        </p:nvSpPr>
        <p:spPr>
          <a:xfrm>
            <a:off x="212758" y="1009084"/>
            <a:ext cx="4969822" cy="584775"/>
          </a:xfrm>
          <a:prstGeom prst="rect">
            <a:avLst/>
          </a:prstGeom>
          <a:noFill/>
        </p:spPr>
        <p:txBody>
          <a:bodyPr wrap="none" rtlCol="0">
            <a:spAutoFit/>
          </a:bodyPr>
          <a:lstStyle/>
          <a:p>
            <a:r>
              <a:rPr lang="en-GB" sz="3200" b="1" dirty="0"/>
              <a:t>Current issues in the NHS</a:t>
            </a:r>
          </a:p>
        </p:txBody>
      </p:sp>
      <p:sp>
        <p:nvSpPr>
          <p:cNvPr id="5" name="Footer Placeholder 5">
            <a:extLst>
              <a:ext uri="{FF2B5EF4-FFF2-40B4-BE49-F238E27FC236}">
                <a16:creationId xmlns:a16="http://schemas.microsoft.com/office/drawing/2014/main" id="{897B0893-036A-065A-60D4-38821949E383}"/>
              </a:ext>
            </a:extLst>
          </p:cNvPr>
          <p:cNvSpPr txBox="1">
            <a:spLocks/>
          </p:cNvSpPr>
          <p:nvPr/>
        </p:nvSpPr>
        <p:spPr>
          <a:xfrm>
            <a:off x="-1097197" y="6356349"/>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82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t>BMHP4029</a:t>
            </a:r>
          </a:p>
        </p:txBody>
      </p:sp>
      <p:sp>
        <p:nvSpPr>
          <p:cNvPr id="7" name="TextBox 6">
            <a:extLst>
              <a:ext uri="{FF2B5EF4-FFF2-40B4-BE49-F238E27FC236}">
                <a16:creationId xmlns:a16="http://schemas.microsoft.com/office/drawing/2014/main" id="{CC001741-C509-D880-8023-4C7F430C511E}"/>
              </a:ext>
            </a:extLst>
          </p:cNvPr>
          <p:cNvSpPr txBox="1"/>
          <p:nvPr/>
        </p:nvSpPr>
        <p:spPr>
          <a:xfrm>
            <a:off x="0" y="2398750"/>
            <a:ext cx="6647380" cy="2060500"/>
          </a:xfrm>
          <a:prstGeom prst="rect">
            <a:avLst/>
          </a:prstGeom>
          <a:noFill/>
        </p:spPr>
        <p:txBody>
          <a:bodyPr wrap="square">
            <a:spAutoFit/>
          </a:bodyPr>
          <a:lstStyle/>
          <a:p>
            <a:pPr marL="342900" lvl="0" indent="-342900" rtl="0">
              <a:lnSpc>
                <a:spcPct val="115000"/>
              </a:lnSpc>
              <a:buFont typeface="Arial" panose="020B0604020202020204" pitchFamily="34" charset="0"/>
              <a:buChar char="•"/>
              <a:tabLst>
                <a:tab pos="457200" algn="l"/>
              </a:tabLst>
            </a:pPr>
            <a:r>
              <a:rPr lang="en-GB" sz="1600" kern="1200" dirty="0">
                <a:solidFill>
                  <a:srgbClr val="000000"/>
                </a:solidFill>
                <a:effectLst/>
                <a:ea typeface="Arial" panose="020B0604020202020204" pitchFamily="34" charset="0"/>
                <a:cs typeface="Times New Roman" panose="02020603050405020304" pitchFamily="18" charset="0"/>
              </a:rPr>
              <a:t>Access to Healthcare services</a:t>
            </a:r>
            <a:endParaRPr lang="en-GB" sz="1600" dirty="0">
              <a:effectLst/>
              <a:ea typeface="Times New Roman" panose="02020603050405020304" pitchFamily="18" charset="0"/>
              <a:cs typeface="Times New Roman" panose="02020603050405020304" pitchFamily="18" charset="0"/>
            </a:endParaRPr>
          </a:p>
          <a:p>
            <a:pPr marL="342900" lvl="0" indent="-342900">
              <a:lnSpc>
                <a:spcPct val="115000"/>
              </a:lnSpc>
              <a:buFont typeface="Arial" panose="020B0604020202020204" pitchFamily="34" charset="0"/>
              <a:buChar char="•"/>
              <a:tabLst>
                <a:tab pos="457200" algn="l"/>
              </a:tabLst>
            </a:pPr>
            <a:r>
              <a:rPr lang="en-GB" sz="1600" kern="1200" dirty="0">
                <a:solidFill>
                  <a:srgbClr val="000000"/>
                </a:solidFill>
                <a:effectLst/>
                <a:ea typeface="Arial" panose="020B0604020202020204" pitchFamily="34" charset="0"/>
                <a:cs typeface="Times New Roman" panose="02020603050405020304" pitchFamily="18" charset="0"/>
              </a:rPr>
              <a:t>Shortage of Doctors, Nurses and overall staff.</a:t>
            </a:r>
            <a:endParaRPr lang="en-GB" sz="1600" dirty="0">
              <a:effectLst/>
              <a:ea typeface="Times New Roman" panose="02020603050405020304" pitchFamily="18" charset="0"/>
              <a:cs typeface="Times New Roman" panose="02020603050405020304" pitchFamily="18" charset="0"/>
            </a:endParaRPr>
          </a:p>
          <a:p>
            <a:pPr marL="342900" lvl="0" indent="-342900">
              <a:lnSpc>
                <a:spcPct val="115000"/>
              </a:lnSpc>
              <a:buFont typeface="Arial" panose="020B0604020202020204" pitchFamily="34" charset="0"/>
              <a:buChar char="•"/>
              <a:tabLst>
                <a:tab pos="457200" algn="l"/>
              </a:tabLst>
            </a:pPr>
            <a:r>
              <a:rPr lang="en-GB" sz="1600" kern="1200" dirty="0">
                <a:solidFill>
                  <a:srgbClr val="000000"/>
                </a:solidFill>
                <a:effectLst/>
                <a:ea typeface="Arial" panose="020B0604020202020204" pitchFamily="34" charset="0"/>
                <a:cs typeface="Times New Roman" panose="02020603050405020304" pitchFamily="18" charset="0"/>
              </a:rPr>
              <a:t>Bed blocking and discharge delays</a:t>
            </a:r>
            <a:endParaRPr lang="en-GB" sz="1600" dirty="0">
              <a:effectLst/>
              <a:ea typeface="Times New Roman" panose="02020603050405020304" pitchFamily="18" charset="0"/>
              <a:cs typeface="Times New Roman" panose="02020603050405020304" pitchFamily="18" charset="0"/>
            </a:endParaRPr>
          </a:p>
          <a:p>
            <a:pPr marL="342900" lvl="0" indent="-342900">
              <a:lnSpc>
                <a:spcPct val="115000"/>
              </a:lnSpc>
              <a:buFont typeface="Arial" panose="020B0604020202020204" pitchFamily="34" charset="0"/>
              <a:buChar char="•"/>
              <a:tabLst>
                <a:tab pos="457200" algn="l"/>
              </a:tabLst>
            </a:pPr>
            <a:r>
              <a:rPr lang="en-GB" sz="1600" kern="1200" dirty="0">
                <a:solidFill>
                  <a:srgbClr val="000000"/>
                </a:solidFill>
                <a:effectLst/>
                <a:ea typeface="Arial" panose="020B0604020202020204" pitchFamily="34" charset="0"/>
                <a:cs typeface="Times New Roman" panose="02020603050405020304" pitchFamily="18" charset="0"/>
              </a:rPr>
              <a:t>Long waiting times for treatment or appointments </a:t>
            </a:r>
            <a:endParaRPr lang="en-GB" sz="1600" dirty="0">
              <a:effectLst/>
              <a:ea typeface="Times New Roman" panose="02020603050405020304" pitchFamily="18" charset="0"/>
              <a:cs typeface="Times New Roman" panose="02020603050405020304" pitchFamily="18" charset="0"/>
            </a:endParaRPr>
          </a:p>
          <a:p>
            <a:pPr marL="342900" lvl="0" indent="-342900">
              <a:lnSpc>
                <a:spcPct val="115000"/>
              </a:lnSpc>
              <a:buFont typeface="Arial" panose="020B0604020202020204" pitchFamily="34" charset="0"/>
              <a:buChar char="•"/>
              <a:tabLst>
                <a:tab pos="457200" algn="l"/>
              </a:tabLst>
            </a:pPr>
            <a:r>
              <a:rPr lang="en-GB" sz="1600" kern="1200" dirty="0">
                <a:solidFill>
                  <a:srgbClr val="000000"/>
                </a:solidFill>
                <a:effectLst/>
                <a:ea typeface="Arial" panose="020B0604020202020204" pitchFamily="34" charset="0"/>
                <a:cs typeface="Times New Roman" panose="02020603050405020304" pitchFamily="18" charset="0"/>
              </a:rPr>
              <a:t>Ambulance Services response time and service pressures</a:t>
            </a:r>
            <a:endParaRPr lang="en-GB" sz="1600" dirty="0">
              <a:effectLst/>
              <a:ea typeface="Times New Roman" panose="02020603050405020304" pitchFamily="18" charset="0"/>
              <a:cs typeface="Times New Roman" panose="02020603050405020304" pitchFamily="18" charset="0"/>
            </a:endParaRPr>
          </a:p>
          <a:p>
            <a:pPr marL="342900" lvl="0" indent="-342900">
              <a:lnSpc>
                <a:spcPct val="115000"/>
              </a:lnSpc>
              <a:buFont typeface="Arial" panose="020B0604020202020204" pitchFamily="34" charset="0"/>
              <a:buChar char="•"/>
              <a:tabLst>
                <a:tab pos="457200" algn="l"/>
              </a:tabLst>
            </a:pPr>
            <a:r>
              <a:rPr lang="en-GB" sz="1600" kern="1200" dirty="0">
                <a:solidFill>
                  <a:srgbClr val="000000"/>
                </a:solidFill>
                <a:effectLst/>
                <a:ea typeface="Arial" panose="020B0604020202020204" pitchFamily="34" charset="0"/>
                <a:cs typeface="Times New Roman" panose="02020603050405020304" pitchFamily="18" charset="0"/>
              </a:rPr>
              <a:t>Strikes – Funding concerns </a:t>
            </a:r>
            <a:endParaRPr lang="en-GB" sz="1600" dirty="0">
              <a:effectLst/>
              <a:ea typeface="Times New Roman" panose="02020603050405020304" pitchFamily="18" charset="0"/>
              <a:cs typeface="Times New Roman" panose="02020603050405020304" pitchFamily="18" charset="0"/>
            </a:endParaRPr>
          </a:p>
          <a:p>
            <a:pPr marL="342900" lvl="0" indent="-342900">
              <a:lnSpc>
                <a:spcPct val="115000"/>
              </a:lnSpc>
              <a:buFont typeface="Arial" panose="020B0604020202020204" pitchFamily="34" charset="0"/>
              <a:buChar char="•"/>
              <a:tabLst>
                <a:tab pos="457200" algn="l"/>
              </a:tabLst>
            </a:pPr>
            <a:r>
              <a:rPr lang="en-GB" sz="1600" kern="1200" dirty="0">
                <a:solidFill>
                  <a:srgbClr val="000000"/>
                </a:solidFill>
                <a:effectLst/>
                <a:ea typeface="Arial" panose="020B0604020202020204" pitchFamily="34" charset="0"/>
                <a:cs typeface="Times New Roman" panose="02020603050405020304" pitchFamily="18" charset="0"/>
              </a:rPr>
              <a:t>The role of digital services in health care</a:t>
            </a:r>
            <a:endParaRPr lang="en-GB" sz="1600" dirty="0">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383544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B9C8B6-BE19-1BF6-EE28-37E077F0E9D6}"/>
            </a:ext>
          </a:extLst>
        </p:cNvPr>
        <p:cNvGrpSpPr/>
        <p:nvPr/>
      </p:nvGrpSpPr>
      <p:grpSpPr>
        <a:xfrm>
          <a:off x="0" y="0"/>
          <a:ext cx="0" cy="0"/>
          <a:chOff x="0" y="0"/>
          <a:chExt cx="0" cy="0"/>
        </a:xfrm>
      </p:grpSpPr>
      <p:pic>
        <p:nvPicPr>
          <p:cNvPr id="5" name="Picture 4" descr="A group of colorful post-it notes with question marks attached to them&#10;&#10;AI-generated content may be incorrect.">
            <a:extLst>
              <a:ext uri="{FF2B5EF4-FFF2-40B4-BE49-F238E27FC236}">
                <a16:creationId xmlns:a16="http://schemas.microsoft.com/office/drawing/2014/main" id="{DF2243E5-0DFC-30B4-B5E4-660530C9CA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322" r="217"/>
          <a:stretch>
            <a:fillRect/>
          </a:stretch>
        </p:blipFill>
        <p:spPr>
          <a:xfrm>
            <a:off x="20" y="1282"/>
            <a:ext cx="12191980" cy="6856718"/>
          </a:xfrm>
          <a:prstGeom prst="rect">
            <a:avLst/>
          </a:prstGeom>
        </p:spPr>
      </p:pic>
      <p:sp>
        <p:nvSpPr>
          <p:cNvPr id="2" name="Footer Placeholder 1">
            <a:extLst>
              <a:ext uri="{FF2B5EF4-FFF2-40B4-BE49-F238E27FC236}">
                <a16:creationId xmlns:a16="http://schemas.microsoft.com/office/drawing/2014/main" id="{1A72E6A7-57D5-1899-C497-D84286C83BDC}"/>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solidFill>
                  <a:srgbClr val="FFFFFF"/>
                </a:solidFill>
              </a:rPr>
              <a:t>Dr Simona Ferraraccio</a:t>
            </a:r>
          </a:p>
        </p:txBody>
      </p:sp>
      <p:sp>
        <p:nvSpPr>
          <p:cNvPr id="3" name="Slide Number Placeholder 2">
            <a:extLst>
              <a:ext uri="{FF2B5EF4-FFF2-40B4-BE49-F238E27FC236}">
                <a16:creationId xmlns:a16="http://schemas.microsoft.com/office/drawing/2014/main" id="{592929F7-118B-6890-B322-169E24111272}"/>
              </a:ext>
            </a:extLst>
          </p:cNvPr>
          <p:cNvSpPr>
            <a:spLocks noGrp="1"/>
          </p:cNvSpPr>
          <p:nvPr>
            <p:ph type="sldNum" sz="quarter" idx="12"/>
          </p:nvPr>
        </p:nvSpPr>
        <p:spPr>
          <a:xfrm>
            <a:off x="8610600" y="6356350"/>
            <a:ext cx="2743200" cy="365125"/>
          </a:xfrm>
        </p:spPr>
        <p:txBody>
          <a:bodyPr>
            <a:normAutofit/>
          </a:bodyPr>
          <a:lstStyle/>
          <a:p>
            <a:pPr>
              <a:spcAft>
                <a:spcPts val="600"/>
              </a:spcAft>
            </a:pPr>
            <a:fld id="{E1076ED0-0DB3-4879-AAE5-5C20D22C1DF4}" type="slidenum">
              <a:rPr lang="en-US">
                <a:solidFill>
                  <a:srgbClr val="FFFFFF"/>
                </a:solidFill>
              </a:rPr>
              <a:pPr>
                <a:spcAft>
                  <a:spcPts val="600"/>
                </a:spcAft>
              </a:pPr>
              <a:t>27</a:t>
            </a:fld>
            <a:endParaRPr lang="en-US">
              <a:solidFill>
                <a:srgbClr val="FFFFFF"/>
              </a:solidFill>
            </a:endParaRPr>
          </a:p>
        </p:txBody>
      </p:sp>
    </p:spTree>
    <p:extLst>
      <p:ext uri="{BB962C8B-B14F-4D97-AF65-F5344CB8AC3E}">
        <p14:creationId xmlns:p14="http://schemas.microsoft.com/office/powerpoint/2010/main" val="12981822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569BC53F-78E2-FB2F-A29F-5ADCB1AD426A}"/>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5685BA0A-1BEE-592E-7F45-DACD9777C842}"/>
              </a:ext>
            </a:extLst>
          </p:cNvPr>
          <p:cNvSpPr>
            <a:spLocks noGrp="1"/>
          </p:cNvSpPr>
          <p:nvPr>
            <p:ph type="sldNum" sz="quarter" idx="12"/>
          </p:nvPr>
        </p:nvSpPr>
        <p:spPr/>
        <p:txBody>
          <a:bodyPr/>
          <a:lstStyle/>
          <a:p>
            <a:fld id="{E1076ED0-0DB3-4879-AAE5-5C20D22C1DF4}" type="slidenum">
              <a:rPr lang="en-US" smtClean="0"/>
              <a:t>28</a:t>
            </a:fld>
            <a:endParaRPr lang="en-US"/>
          </a:p>
        </p:txBody>
      </p:sp>
      <p:pic>
        <p:nvPicPr>
          <p:cNvPr id="5" name="Picture 4" descr="A red and black circle with white text&#10;&#10;AI-generated content may be incorrect.">
            <a:extLst>
              <a:ext uri="{FF2B5EF4-FFF2-40B4-BE49-F238E27FC236}">
                <a16:creationId xmlns:a16="http://schemas.microsoft.com/office/drawing/2014/main" id="{5372DD20-2A11-7F4E-A235-6A368725041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F6342A87-C03C-5D53-DE14-C40F4006CFC0}"/>
              </a:ext>
            </a:extLst>
          </p:cNvPr>
          <p:cNvSpPr txBox="1"/>
          <p:nvPr/>
        </p:nvSpPr>
        <p:spPr>
          <a:xfrm>
            <a:off x="0" y="6858000"/>
            <a:ext cx="12192000" cy="230832"/>
          </a:xfrm>
          <a:prstGeom prst="rect">
            <a:avLst/>
          </a:prstGeom>
          <a:noFill/>
        </p:spPr>
        <p:txBody>
          <a:bodyPr wrap="square" rtlCol="0">
            <a:spAutoFit/>
          </a:bodyPr>
          <a:lstStyle/>
          <a:p>
            <a:r>
              <a:rPr lang="en-GB" sz="900">
                <a:hlinkClick r:id="rId3" tooltip="https://medium.com/@gfviegas/analise-rc-ionic-2-92ac81641349"/>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12070261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09B9375-25F1-15CF-B9FF-8B5E03066191}"/>
              </a:ext>
            </a:extLst>
          </p:cNvPr>
          <p:cNvSpPr>
            <a:spLocks noGrp="1"/>
          </p:cNvSpPr>
          <p:nvPr>
            <p:ph type="ftr" sz="quarter" idx="11"/>
          </p:nvPr>
        </p:nvSpPr>
        <p:spPr/>
        <p:txBody>
          <a:bodyPr/>
          <a:lstStyle/>
          <a:p>
            <a:r>
              <a:rPr lang="en-US"/>
              <a:t>Dr Simona Ferraraccio</a:t>
            </a:r>
          </a:p>
        </p:txBody>
      </p:sp>
      <p:sp>
        <p:nvSpPr>
          <p:cNvPr id="3" name="Slide Number Placeholder 2">
            <a:extLst>
              <a:ext uri="{FF2B5EF4-FFF2-40B4-BE49-F238E27FC236}">
                <a16:creationId xmlns:a16="http://schemas.microsoft.com/office/drawing/2014/main" id="{02004DE2-963C-BDC6-84B8-887985370815}"/>
              </a:ext>
            </a:extLst>
          </p:cNvPr>
          <p:cNvSpPr>
            <a:spLocks noGrp="1"/>
          </p:cNvSpPr>
          <p:nvPr>
            <p:ph type="sldNum" sz="quarter" idx="12"/>
          </p:nvPr>
        </p:nvSpPr>
        <p:spPr/>
        <p:txBody>
          <a:bodyPr/>
          <a:lstStyle/>
          <a:p>
            <a:fld id="{E1076ED0-0DB3-4879-AAE5-5C20D22C1DF4}" type="slidenum">
              <a:rPr lang="en-US" smtClean="0"/>
              <a:t>29</a:t>
            </a:fld>
            <a:endParaRPr lang="en-US"/>
          </a:p>
        </p:txBody>
      </p:sp>
      <p:sp>
        <p:nvSpPr>
          <p:cNvPr id="5" name="TextBox 4">
            <a:extLst>
              <a:ext uri="{FF2B5EF4-FFF2-40B4-BE49-F238E27FC236}">
                <a16:creationId xmlns:a16="http://schemas.microsoft.com/office/drawing/2014/main" id="{11349936-76DD-5047-309C-0B77D1940940}"/>
              </a:ext>
            </a:extLst>
          </p:cNvPr>
          <p:cNvSpPr txBox="1"/>
          <p:nvPr/>
        </p:nvSpPr>
        <p:spPr>
          <a:xfrm>
            <a:off x="82193" y="1023152"/>
            <a:ext cx="12192000" cy="2646622"/>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b="0" i="0" dirty="0">
                <a:effectLst/>
              </a:rPr>
              <a:t>GHOSH, M. and SOBEK,DURWARD K.,,II, 2015. A problem-solving routine for improving hospital operations. </a:t>
            </a:r>
            <a:r>
              <a:rPr lang="en-GB" sz="1400" b="0" i="1" dirty="0">
                <a:effectLst/>
              </a:rPr>
              <a:t>Journal of Health Organization and Management, </a:t>
            </a:r>
            <a:r>
              <a:rPr lang="en-GB" sz="1400" b="1" i="0" dirty="0">
                <a:effectLst/>
              </a:rPr>
              <a:t>29</a:t>
            </a:r>
            <a:r>
              <a:rPr lang="en-GB" sz="1400" b="0" i="0" dirty="0">
                <a:effectLst/>
              </a:rPr>
              <a:t>(2), pp. 252-270.</a:t>
            </a:r>
          </a:p>
          <a:p>
            <a:pPr marL="285750" indent="-285750">
              <a:lnSpc>
                <a:spcPct val="150000"/>
              </a:lnSpc>
              <a:buFont typeface="Arial" panose="020B0604020202020204" pitchFamily="34" charset="0"/>
              <a:buChar char="•"/>
            </a:pPr>
            <a:r>
              <a:rPr lang="en-GB" sz="1400" dirty="0"/>
              <a:t>Brooks J. The art of problem solving and its translation into practice. BDJ In </a:t>
            </a:r>
            <a:r>
              <a:rPr lang="en-GB" sz="1400" dirty="0" err="1"/>
              <a:t>Pract</a:t>
            </a:r>
            <a:r>
              <a:rPr lang="en-GB" sz="1400" dirty="0"/>
              <a:t>. 2022;35(9):21–3. </a:t>
            </a:r>
            <a:r>
              <a:rPr lang="en-GB" sz="1400" dirty="0" err="1"/>
              <a:t>doi</a:t>
            </a:r>
            <a:r>
              <a:rPr lang="en-GB" sz="1400" dirty="0"/>
              <a:t>: 10.1038/s41404-022-1714-y. </a:t>
            </a:r>
            <a:r>
              <a:rPr lang="en-GB" sz="1400" dirty="0" err="1"/>
              <a:t>Epub</a:t>
            </a:r>
            <a:r>
              <a:rPr lang="en-GB" sz="1400" dirty="0"/>
              <a:t> 2022 Sep 5. PMCID: PMC9442556.</a:t>
            </a:r>
          </a:p>
          <a:p>
            <a:pPr marL="285750" indent="-285750">
              <a:lnSpc>
                <a:spcPct val="150000"/>
              </a:lnSpc>
              <a:buFont typeface="Arial" panose="020B0604020202020204" pitchFamily="34" charset="0"/>
              <a:buChar char="•"/>
            </a:pPr>
            <a:r>
              <a:rPr lang="en-GB" sz="1400" dirty="0">
                <a:hlinkClick r:id="rId2">
                  <a:extLst>
                    <a:ext uri="{A12FA001-AC4F-418D-AE19-62706E023703}">
                      <ahyp:hlinkClr xmlns:ahyp="http://schemas.microsoft.com/office/drawing/2018/hyperlinkcolor" val="tx"/>
                    </a:ext>
                  </a:extLst>
                </a:hlinkClick>
              </a:rPr>
              <a:t>The I.D.E.A.L. Problem-Solving Method | LinkedIn</a:t>
            </a:r>
            <a:endParaRPr lang="en-GB" sz="1400" dirty="0"/>
          </a:p>
          <a:p>
            <a:pPr marL="285750" indent="-285750">
              <a:lnSpc>
                <a:spcPct val="150000"/>
              </a:lnSpc>
              <a:buFont typeface="Arial" panose="020B0604020202020204" pitchFamily="34" charset="0"/>
              <a:buChar char="•"/>
            </a:pPr>
            <a:r>
              <a:rPr lang="en-GB" sz="1400" dirty="0"/>
              <a:t>King’s Fund. </a:t>
            </a:r>
            <a:r>
              <a:rPr lang="en-GB" sz="1400" i="1" dirty="0"/>
              <a:t>How does the NHS in England work and how is it changing?, </a:t>
            </a:r>
            <a:r>
              <a:rPr lang="en-GB" sz="1400" dirty="0"/>
              <a:t>March 2022. Available at: </a:t>
            </a:r>
            <a:r>
              <a:rPr lang="en-GB" sz="1400" dirty="0">
                <a:hlinkClick r:id="rId3"/>
              </a:rPr>
              <a:t>How Does The NHS in England Work? | The King's Fund</a:t>
            </a:r>
            <a:endParaRPr lang="en-GB" sz="1400" dirty="0"/>
          </a:p>
          <a:p>
            <a:pPr marL="285750" indent="-285750">
              <a:lnSpc>
                <a:spcPct val="150000"/>
              </a:lnSpc>
              <a:buFont typeface="Arial" panose="020B0604020202020204" pitchFamily="34" charset="0"/>
              <a:buChar char="•"/>
            </a:pPr>
            <a:r>
              <a:rPr lang="en-GB" sz="1400" dirty="0"/>
              <a:t>NHS Wales. </a:t>
            </a:r>
            <a:r>
              <a:rPr lang="en-GB" sz="1400" i="1" dirty="0"/>
              <a:t>Organisation structure of NHS Wales</a:t>
            </a:r>
            <a:r>
              <a:rPr lang="en-GB" sz="1400" dirty="0"/>
              <a:t>. Available at: </a:t>
            </a:r>
            <a:r>
              <a:rPr lang="en-GB" sz="1400" dirty="0">
                <a:hlinkClick r:id="rId4"/>
              </a:rPr>
              <a:t>Organisation Structure of NHS Wales - NHS Wales Shared Services Partnership</a:t>
            </a:r>
            <a:endParaRPr lang="en-GB" sz="1400" dirty="0"/>
          </a:p>
          <a:p>
            <a:pPr>
              <a:lnSpc>
                <a:spcPct val="150000"/>
              </a:lnSpc>
            </a:pPr>
            <a:endParaRPr lang="en-GB" sz="1400" dirty="0"/>
          </a:p>
        </p:txBody>
      </p:sp>
      <p:sp>
        <p:nvSpPr>
          <p:cNvPr id="6" name="TextBox 5">
            <a:extLst>
              <a:ext uri="{FF2B5EF4-FFF2-40B4-BE49-F238E27FC236}">
                <a16:creationId xmlns:a16="http://schemas.microsoft.com/office/drawing/2014/main" id="{E5A4B648-BF0E-B428-118C-08BF11EEB906}"/>
              </a:ext>
            </a:extLst>
          </p:cNvPr>
          <p:cNvSpPr txBox="1"/>
          <p:nvPr/>
        </p:nvSpPr>
        <p:spPr>
          <a:xfrm>
            <a:off x="246580" y="236306"/>
            <a:ext cx="1379352" cy="369332"/>
          </a:xfrm>
          <a:prstGeom prst="rect">
            <a:avLst/>
          </a:prstGeom>
          <a:noFill/>
        </p:spPr>
        <p:txBody>
          <a:bodyPr wrap="none" rtlCol="0">
            <a:spAutoFit/>
          </a:bodyPr>
          <a:lstStyle/>
          <a:p>
            <a:r>
              <a:rPr lang="en-GB" b="1" dirty="0"/>
              <a:t>References</a:t>
            </a:r>
          </a:p>
        </p:txBody>
      </p:sp>
    </p:spTree>
    <p:extLst>
      <p:ext uri="{BB962C8B-B14F-4D97-AF65-F5344CB8AC3E}">
        <p14:creationId xmlns:p14="http://schemas.microsoft.com/office/powerpoint/2010/main" val="11154725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1744</Words>
  <Application>Microsoft Office PowerPoint</Application>
  <PresentationFormat>Widescreen</PresentationFormat>
  <Paragraphs>245</Paragraphs>
  <Slides>29</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Aptos</vt:lpstr>
      <vt:lpstr>Aptos Display</vt:lpstr>
      <vt:lpstr>Arial</vt:lpstr>
      <vt:lpstr>Calibri</vt:lpstr>
      <vt:lpstr>Times New Roman</vt:lpstr>
      <vt:lpstr>Office Theme</vt:lpstr>
      <vt:lpstr>Problem solving in Health and Care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1</cp:revision>
  <dcterms:created xsi:type="dcterms:W3CDTF">2026-01-06T14:29:42Z</dcterms:created>
  <dcterms:modified xsi:type="dcterms:W3CDTF">2026-01-08T14:38:21Z</dcterms:modified>
</cp:coreProperties>
</file>