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6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4"/>
    <p:restoredTop sz="94668"/>
  </p:normalViewPr>
  <p:slideViewPr>
    <p:cSldViewPr snapToGrid="0">
      <p:cViewPr varScale="1">
        <p:scale>
          <a:sx n="88" d="100"/>
          <a:sy n="88" d="100"/>
        </p:scale>
        <p:origin x="176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7A2EB-2B7F-9A46-A47E-E085E4636731}" type="datetimeFigureOut">
              <a:rPr lang="en-US" smtClean="0"/>
              <a:t>1/14/26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DAC34-4092-574C-A069-B4DEACFE15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27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8 Segments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9B328-75EF-4903-B932-E7F60FD8E0D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56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CA3A4-26B8-684A-5BAF-2D94705591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811EE-1622-B787-70D7-CA15F035A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00D9F-CC10-9A89-6291-CBFA6B00E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6F1FF6-9E90-2157-1E52-5AF4B8412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57704-6717-D0A8-C027-AA174008D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937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85166-DCE6-3311-4E67-BD0BDE0A4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C748B-EAC3-A77E-C037-E9E3FDA71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06E5E-6D80-1C49-AA4F-47315E541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CFB066-B769-6819-159B-8965B808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F0A88C-A1F7-A8FC-2BAD-F35DE4BB4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799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06467-0958-1714-4340-10842CD1F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C13822-1EF7-23CC-5369-7AE6AC6EA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519B3-4098-EC90-EA65-0E4E1D1DB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9EC22-F769-B79F-A31E-BE0153CF1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F8A58-9CA8-87D0-A386-0EF9DCC3A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9228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D5DFD-5B06-103D-8B50-45C963D17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22376-4257-987F-91B5-F9E5E0F92A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1A29A3-020C-2A2B-4A82-91E6D2C451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209A36-6366-23AB-AE5B-3F6D30259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366C4E-F6B2-7A0E-8CBE-B73E56EBB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C924C-8D73-DB40-BA3B-9E8C7D159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003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A6E9A-1524-410F-86ED-A6A62163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2505D-1780-5616-7F03-7A9340D10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697473-88B6-6BF0-9CB0-D9F93296A9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AE5CCA-B4D6-4831-184A-A6BAB695FC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80AB7B-9701-A2F8-003F-BA6416FDA2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CD2276-0307-66F4-5484-9A625A3E1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E90BCD-0769-0016-00A0-CA4075E4C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E1B133-75E5-F1F7-2440-C867A4CEF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623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536E4-0C23-9E9F-4BDE-1352D0818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21537-191C-A9C4-AB62-BF6FDE41C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AEEA3-76E3-7C2F-26DC-FC2A81127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7DF3A3-E04B-C259-5D4F-A6AD18CEB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34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F7EDF1-ED3C-7CA4-1BB4-A3769CB15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16CF23-FEDA-9221-E1BB-522123D59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F5203E-0FE5-A0C8-E3F9-A0245FC8B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137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9D799-F686-5C80-B477-787C52E8B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86E72-13AD-0A15-CE24-F856C3AC1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726608-16C0-441B-106D-A03DB9188E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11301F-8475-650D-B5F2-1523D00AF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F440E3-D8CC-DB87-D1A8-3C5E77C8C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5AC7C3-B11C-D2DE-AC3E-3413F86EC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009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3FF64-BA38-503E-7B76-94F49202E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E3591A-3701-FD7C-6A0C-5EE3F6FF27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8EAF5-DCAA-F46B-23BA-ED6DBF3BAF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93D1D0-EA35-CB61-169D-5C50FD0F6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5BE92-AA9C-C9D9-B409-8849C6F3F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3BD25-406B-712B-37AF-23C3AD4C6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52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01904-5BDF-D234-2E94-2535B7127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2AE266-62D4-24A1-02B2-2B58804845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A0EA8-CD7B-D9C6-4F73-5DFC6B7A7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29876C-C70C-D094-43C6-91FC6DB3D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E2CB2-DE22-8CD5-36AB-F4906D043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7791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0AA6BC-2C86-1AC2-1EE6-045E4B13CC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4E4CA1-4016-C7DA-5A94-1E9B5F8B08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5B0B1-999A-6762-C369-36484D63F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D0A6B1-089E-73B1-C2DA-14B9D2510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4B0E2-F702-86F4-CEE1-2987A986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780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3F04F0-4AE9-0D29-2C98-B2216113D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5B97C-B0F9-F393-76D8-9B7BF1430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9B04A-A0DC-BCB0-31AC-E9D7A86436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E72D6C-D686-2841-AFF6-D63D290B15A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C79E8-2D99-6F99-7DB4-9894E5805B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345A3C-BB60-4C8F-311A-6B7DC4E7C1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98295F-A24B-5A4D-83E7-2E64DA029A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373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BG">
            <a:extLst>
              <a:ext uri="{FF2B5EF4-FFF2-40B4-BE49-F238E27FC236}">
                <a16:creationId xmlns:a16="http://schemas.microsoft.com/office/drawing/2014/main" id="{D40854B3-7181-4797-8793-E6FF00A29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Tekhnologic Logo">
            <a:extLst>
              <a:ext uri="{FF2B5EF4-FFF2-40B4-BE49-F238E27FC236}">
                <a16:creationId xmlns:a16="http://schemas.microsoft.com/office/drawing/2014/main" id="{C5D662CC-1BE3-434A-87C6-6DCBC37C88A8}"/>
              </a:ext>
            </a:extLst>
          </p:cNvPr>
          <p:cNvGrpSpPr/>
          <p:nvPr/>
        </p:nvGrpSpPr>
        <p:grpSpPr>
          <a:xfrm>
            <a:off x="5685616" y="6661025"/>
            <a:ext cx="820768" cy="180000"/>
            <a:chOff x="5464435" y="6630924"/>
            <a:chExt cx="820768" cy="180000"/>
          </a:xfrm>
        </p:grpSpPr>
        <p:pic>
          <p:nvPicPr>
            <p:cNvPr id="26" name="Image">
              <a:extLst>
                <a:ext uri="{FF2B5EF4-FFF2-40B4-BE49-F238E27FC236}">
                  <a16:creationId xmlns:a16="http://schemas.microsoft.com/office/drawing/2014/main" id="{B6C46ED3-364F-42FD-9E9B-2627FCCB1D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7" name="Text">
              <a:extLst>
                <a:ext uri="{FF2B5EF4-FFF2-40B4-BE49-F238E27FC236}">
                  <a16:creationId xmlns:a16="http://schemas.microsoft.com/office/drawing/2014/main" id="{8C8A5E28-D2DF-40B5-802B-38576B3EE85E}"/>
                </a:ext>
              </a:extLst>
            </p:cNvPr>
            <p:cNvSpPr/>
            <p:nvPr/>
          </p:nvSpPr>
          <p:spPr>
            <a:xfrm>
              <a:off x="5624766" y="6651674"/>
              <a:ext cx="660437" cy="138499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/>
              <a:r>
                <a:rPr lang="en-US" sz="900" b="1" cap="none" spc="0" dirty="0">
                  <a:ln w="0"/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28" name="Spinner BG">
            <a:extLst>
              <a:ext uri="{FF2B5EF4-FFF2-40B4-BE49-F238E27FC236}">
                <a16:creationId xmlns:a16="http://schemas.microsoft.com/office/drawing/2014/main" id="{E7247EFC-DA6F-4517-958E-60940FA8DC84}"/>
              </a:ext>
            </a:extLst>
          </p:cNvPr>
          <p:cNvSpPr/>
          <p:nvPr/>
        </p:nvSpPr>
        <p:spPr>
          <a:xfrm>
            <a:off x="2856000" y="189000"/>
            <a:ext cx="6480000" cy="6480000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nchor">
            <a:extLst>
              <a:ext uri="{FF2B5EF4-FFF2-40B4-BE49-F238E27FC236}">
                <a16:creationId xmlns:a16="http://schemas.microsoft.com/office/drawing/2014/main" id="{B316AF16-047B-4F82-AB9C-1224E1DDA737}"/>
              </a:ext>
            </a:extLst>
          </p:cNvPr>
          <p:cNvSpPr/>
          <p:nvPr/>
        </p:nvSpPr>
        <p:spPr>
          <a:xfrm>
            <a:off x="5196000" y="2529000"/>
            <a:ext cx="1800000" cy="1800000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1" name="Spinning Wheel 8">
            <a:extLst>
              <a:ext uri="{FF2B5EF4-FFF2-40B4-BE49-F238E27FC236}">
                <a16:creationId xmlns:a16="http://schemas.microsoft.com/office/drawing/2014/main" id="{E921064C-EBBA-4E80-AB6A-A190838B5F84}"/>
              </a:ext>
            </a:extLst>
          </p:cNvPr>
          <p:cNvGrpSpPr/>
          <p:nvPr/>
        </p:nvGrpSpPr>
        <p:grpSpPr>
          <a:xfrm>
            <a:off x="2815164" y="143576"/>
            <a:ext cx="6566993" cy="6572859"/>
            <a:chOff x="2815164" y="143576"/>
            <a:chExt cx="6566993" cy="6572859"/>
          </a:xfrm>
        </p:grpSpPr>
        <p:sp>
          <p:nvSpPr>
            <p:cNvPr id="32" name="Segment 8">
              <a:extLst>
                <a:ext uri="{FF2B5EF4-FFF2-40B4-BE49-F238E27FC236}">
                  <a16:creationId xmlns:a16="http://schemas.microsoft.com/office/drawing/2014/main" id="{D20BC89B-AB14-4202-B21D-9F98D737CFDE}"/>
                </a:ext>
              </a:extLst>
            </p:cNvPr>
            <p:cNvSpPr/>
            <p:nvPr/>
          </p:nvSpPr>
          <p:spPr>
            <a:xfrm rot="2700000">
              <a:off x="4336406" y="283644"/>
              <a:ext cx="2449781" cy="2169646"/>
            </a:xfrm>
            <a:custGeom>
              <a:avLst/>
              <a:gdLst>
                <a:gd name="connsiteX0" fmla="*/ 896254 w 2449781"/>
                <a:gd name="connsiteY0" fmla="*/ 0 h 2169646"/>
                <a:gd name="connsiteX1" fmla="*/ 2449781 w 2449781"/>
                <a:gd name="connsiteY1" fmla="*/ 1553527 h 2169646"/>
                <a:gd name="connsiteX2" fmla="*/ 2197019 w 2449781"/>
                <a:gd name="connsiteY2" fmla="*/ 2163747 h 2169646"/>
                <a:gd name="connsiteX3" fmla="*/ 2197585 w 2449781"/>
                <a:gd name="connsiteY3" fmla="*/ 2169646 h 2169646"/>
                <a:gd name="connsiteX4" fmla="*/ 282 w 2449781"/>
                <a:gd name="connsiteY4" fmla="*/ 2169646 h 2169646"/>
                <a:gd name="connsiteX5" fmla="*/ 0 w 2449781"/>
                <a:gd name="connsiteY5" fmla="*/ 2163747 h 2169646"/>
                <a:gd name="connsiteX6" fmla="*/ 896254 w 2449781"/>
                <a:gd name="connsiteY6" fmla="*/ 0 h 2169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49781" h="2169646">
                  <a:moveTo>
                    <a:pt x="896254" y="0"/>
                  </a:moveTo>
                  <a:lnTo>
                    <a:pt x="2449781" y="1553527"/>
                  </a:lnTo>
                  <a:cubicBezTo>
                    <a:pt x="2281273" y="1722035"/>
                    <a:pt x="2197020" y="1942891"/>
                    <a:pt x="2197019" y="2163747"/>
                  </a:cubicBezTo>
                  <a:lnTo>
                    <a:pt x="2197585" y="2169646"/>
                  </a:lnTo>
                  <a:lnTo>
                    <a:pt x="282" y="2169646"/>
                  </a:lnTo>
                  <a:lnTo>
                    <a:pt x="0" y="2163747"/>
                  </a:lnTo>
                  <a:cubicBezTo>
                    <a:pt x="1" y="1380625"/>
                    <a:pt x="298752" y="597502"/>
                    <a:pt x="896254" y="0"/>
                  </a:cubicBezTo>
                  <a:close/>
                </a:path>
              </a:pathLst>
            </a:custGeom>
            <a:solidFill>
              <a:srgbClr val="FFFF00"/>
            </a:solidFill>
            <a:ln w="63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Segment 7">
              <a:extLst>
                <a:ext uri="{FF2B5EF4-FFF2-40B4-BE49-F238E27FC236}">
                  <a16:creationId xmlns:a16="http://schemas.microsoft.com/office/drawing/2014/main" id="{33F905B7-1DEB-4661-98A9-311BA29BA9EA}"/>
                </a:ext>
              </a:extLst>
            </p:cNvPr>
            <p:cNvSpPr/>
            <p:nvPr/>
          </p:nvSpPr>
          <p:spPr>
            <a:xfrm rot="2700000">
              <a:off x="2805840" y="1822658"/>
              <a:ext cx="2448722" cy="2153595"/>
            </a:xfrm>
            <a:custGeom>
              <a:avLst/>
              <a:gdLst>
                <a:gd name="connsiteX0" fmla="*/ 0 w 2448722"/>
                <a:gd name="connsiteY0" fmla="*/ 0 h 2153595"/>
                <a:gd name="connsiteX1" fmla="*/ 2197476 w 2448722"/>
                <a:gd name="connsiteY1" fmla="*/ 0 h 2153595"/>
                <a:gd name="connsiteX2" fmla="*/ 2212363 w 2448722"/>
                <a:gd name="connsiteY2" fmla="*/ 155325 h 2153595"/>
                <a:gd name="connsiteX3" fmla="*/ 2390086 w 2448722"/>
                <a:gd name="connsiteY3" fmla="*/ 535179 h 2153595"/>
                <a:gd name="connsiteX4" fmla="*/ 2448722 w 2448722"/>
                <a:gd name="connsiteY4" fmla="*/ 600051 h 2153595"/>
                <a:gd name="connsiteX5" fmla="*/ 895179 w 2448722"/>
                <a:gd name="connsiteY5" fmla="*/ 2153595 h 2153595"/>
                <a:gd name="connsiteX6" fmla="*/ 787270 w 2448722"/>
                <a:gd name="connsiteY6" fmla="*/ 2040086 h 2153595"/>
                <a:gd name="connsiteX7" fmla="*/ 13551 w 2448722"/>
                <a:gd name="connsiteY7" fmla="*/ 283810 h 2153595"/>
                <a:gd name="connsiteX8" fmla="*/ 0 w 2448722"/>
                <a:gd name="connsiteY8" fmla="*/ 0 h 2153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722" h="2153595">
                  <a:moveTo>
                    <a:pt x="0" y="0"/>
                  </a:moveTo>
                  <a:lnTo>
                    <a:pt x="2197476" y="0"/>
                  </a:lnTo>
                  <a:lnTo>
                    <a:pt x="2212363" y="155325"/>
                  </a:lnTo>
                  <a:cubicBezTo>
                    <a:pt x="2238693" y="291316"/>
                    <a:pt x="2297933" y="422193"/>
                    <a:pt x="2390086" y="535179"/>
                  </a:cubicBezTo>
                  <a:lnTo>
                    <a:pt x="2448722" y="600051"/>
                  </a:lnTo>
                  <a:lnTo>
                    <a:pt x="895179" y="2153595"/>
                  </a:lnTo>
                  <a:lnTo>
                    <a:pt x="787270" y="2040086"/>
                  </a:lnTo>
                  <a:cubicBezTo>
                    <a:pt x="332141" y="1536353"/>
                    <a:pt x="74235" y="917740"/>
                    <a:pt x="13551" y="28381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030A0"/>
            </a:solidFill>
            <a:ln w="63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Segment 6">
              <a:extLst>
                <a:ext uri="{FF2B5EF4-FFF2-40B4-BE49-F238E27FC236}">
                  <a16:creationId xmlns:a16="http://schemas.microsoft.com/office/drawing/2014/main" id="{FE539E03-1C95-4FAD-94E2-4E0EA4D283E2}"/>
                </a:ext>
              </a:extLst>
            </p:cNvPr>
            <p:cNvSpPr/>
            <p:nvPr/>
          </p:nvSpPr>
          <p:spPr>
            <a:xfrm rot="2700000">
              <a:off x="2950172" y="2744681"/>
              <a:ext cx="2177951" cy="2447968"/>
            </a:xfrm>
            <a:custGeom>
              <a:avLst/>
              <a:gdLst>
                <a:gd name="connsiteX0" fmla="*/ 0 w 2177951"/>
                <a:gd name="connsiteY0" fmla="*/ 1553575 h 2447968"/>
                <a:gd name="connsiteX1" fmla="*/ 1553575 w 2177951"/>
                <a:gd name="connsiteY1" fmla="*/ 0 h 2447968"/>
                <a:gd name="connsiteX2" fmla="*/ 1617112 w 2177951"/>
                <a:gd name="connsiteY2" fmla="*/ 57429 h 2447968"/>
                <a:gd name="connsiteX3" fmla="*/ 2161790 w 2177951"/>
                <a:gd name="connsiteY3" fmla="*/ 250949 h 2447968"/>
                <a:gd name="connsiteX4" fmla="*/ 2177951 w 2177951"/>
                <a:gd name="connsiteY4" fmla="*/ 249400 h 2447968"/>
                <a:gd name="connsiteX5" fmla="*/ 2177951 w 2177951"/>
                <a:gd name="connsiteY5" fmla="*/ 2447197 h 2447968"/>
                <a:gd name="connsiteX6" fmla="*/ 2161790 w 2177951"/>
                <a:gd name="connsiteY6" fmla="*/ 2447968 h 2447968"/>
                <a:gd name="connsiteX7" fmla="*/ 112205 w 2177951"/>
                <a:gd name="connsiteY7" fmla="*/ 1660245 h 2447968"/>
                <a:gd name="connsiteX8" fmla="*/ 0 w 2177951"/>
                <a:gd name="connsiteY8" fmla="*/ 1553575 h 244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7951" h="2447968">
                  <a:moveTo>
                    <a:pt x="0" y="1553575"/>
                  </a:moveTo>
                  <a:lnTo>
                    <a:pt x="1553575" y="0"/>
                  </a:lnTo>
                  <a:lnTo>
                    <a:pt x="1617112" y="57429"/>
                  </a:lnTo>
                  <a:cubicBezTo>
                    <a:pt x="1775291" y="186442"/>
                    <a:pt x="1968540" y="250949"/>
                    <a:pt x="2161790" y="250949"/>
                  </a:cubicBezTo>
                  <a:lnTo>
                    <a:pt x="2177951" y="249400"/>
                  </a:lnTo>
                  <a:lnTo>
                    <a:pt x="2177951" y="2447197"/>
                  </a:lnTo>
                  <a:lnTo>
                    <a:pt x="2161790" y="2447968"/>
                  </a:lnTo>
                  <a:cubicBezTo>
                    <a:pt x="1427612" y="2447968"/>
                    <a:pt x="693435" y="2185394"/>
                    <a:pt x="112205" y="1660245"/>
                  </a:cubicBezTo>
                  <a:lnTo>
                    <a:pt x="0" y="1553575"/>
                  </a:lnTo>
                  <a:close/>
                </a:path>
              </a:pathLst>
            </a:custGeom>
            <a:solidFill>
              <a:srgbClr val="FFC000"/>
            </a:solidFill>
            <a:ln w="63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Segment 5">
              <a:extLst>
                <a:ext uri="{FF2B5EF4-FFF2-40B4-BE49-F238E27FC236}">
                  <a16:creationId xmlns:a16="http://schemas.microsoft.com/office/drawing/2014/main" id="{1929078E-1E45-4548-A344-70624D576E9C}"/>
                </a:ext>
              </a:extLst>
            </p:cNvPr>
            <p:cNvSpPr/>
            <p:nvPr/>
          </p:nvSpPr>
          <p:spPr>
            <a:xfrm rot="2700000">
              <a:off x="4498473" y="4274424"/>
              <a:ext cx="2142680" cy="2447628"/>
            </a:xfrm>
            <a:custGeom>
              <a:avLst/>
              <a:gdLst>
                <a:gd name="connsiteX0" fmla="*/ 0 w 2142680"/>
                <a:gd name="connsiteY0" fmla="*/ 249658 h 2447628"/>
                <a:gd name="connsiteX1" fmla="*/ 145062 w 2142680"/>
                <a:gd name="connsiteY1" fmla="*/ 235754 h 2447628"/>
                <a:gd name="connsiteX2" fmla="*/ 524917 w 2142680"/>
                <a:gd name="connsiteY2" fmla="*/ 58032 h 2447628"/>
                <a:gd name="connsiteX3" fmla="*/ 589120 w 2142680"/>
                <a:gd name="connsiteY3" fmla="*/ 0 h 2447628"/>
                <a:gd name="connsiteX4" fmla="*/ 2142680 w 2142680"/>
                <a:gd name="connsiteY4" fmla="*/ 1553559 h 2447628"/>
                <a:gd name="connsiteX5" fmla="*/ 2029824 w 2142680"/>
                <a:gd name="connsiteY5" fmla="*/ 1660848 h 2447628"/>
                <a:gd name="connsiteX6" fmla="*/ 273547 w 2142680"/>
                <a:gd name="connsiteY6" fmla="*/ 2434567 h 2447628"/>
                <a:gd name="connsiteX7" fmla="*/ 0 w 2142680"/>
                <a:gd name="connsiteY7" fmla="*/ 2447628 h 2447628"/>
                <a:gd name="connsiteX8" fmla="*/ 0 w 2142680"/>
                <a:gd name="connsiteY8" fmla="*/ 249658 h 2447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2680" h="2447628">
                  <a:moveTo>
                    <a:pt x="0" y="249658"/>
                  </a:moveTo>
                  <a:lnTo>
                    <a:pt x="145062" y="235754"/>
                  </a:lnTo>
                  <a:cubicBezTo>
                    <a:pt x="281053" y="209425"/>
                    <a:pt x="411931" y="150184"/>
                    <a:pt x="524917" y="58032"/>
                  </a:cubicBezTo>
                  <a:lnTo>
                    <a:pt x="589120" y="0"/>
                  </a:lnTo>
                  <a:lnTo>
                    <a:pt x="2142680" y="1553559"/>
                  </a:lnTo>
                  <a:lnTo>
                    <a:pt x="2029824" y="1660848"/>
                  </a:lnTo>
                  <a:cubicBezTo>
                    <a:pt x="1526090" y="2115977"/>
                    <a:pt x="907477" y="2373883"/>
                    <a:pt x="273547" y="2434567"/>
                  </a:cubicBezTo>
                  <a:lnTo>
                    <a:pt x="0" y="2447628"/>
                  </a:lnTo>
                  <a:lnTo>
                    <a:pt x="0" y="249658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Segment 4">
              <a:extLst>
                <a:ext uri="{FF2B5EF4-FFF2-40B4-BE49-F238E27FC236}">
                  <a16:creationId xmlns:a16="http://schemas.microsoft.com/office/drawing/2014/main" id="{21180D1E-FED8-4EAE-9B9B-263A0B6C9DA2}"/>
                </a:ext>
              </a:extLst>
            </p:cNvPr>
            <p:cNvSpPr/>
            <p:nvPr/>
          </p:nvSpPr>
          <p:spPr>
            <a:xfrm rot="2700000">
              <a:off x="5404598" y="4411870"/>
              <a:ext cx="2448487" cy="2160643"/>
            </a:xfrm>
            <a:custGeom>
              <a:avLst/>
              <a:gdLst>
                <a:gd name="connsiteX0" fmla="*/ 251381 w 2448487"/>
                <a:gd name="connsiteY0" fmla="*/ 0 h 2160643"/>
                <a:gd name="connsiteX1" fmla="*/ 2448487 w 2448487"/>
                <a:gd name="connsiteY1" fmla="*/ 1 h 2160643"/>
                <a:gd name="connsiteX2" fmla="*/ 2434569 w 2448487"/>
                <a:gd name="connsiteY2" fmla="*/ 291509 h 2160643"/>
                <a:gd name="connsiteX3" fmla="*/ 1660850 w 2448487"/>
                <a:gd name="connsiteY3" fmla="*/ 2047785 h 2160643"/>
                <a:gd name="connsiteX4" fmla="*/ 1553559 w 2448487"/>
                <a:gd name="connsiteY4" fmla="*/ 2160643 h 2160643"/>
                <a:gd name="connsiteX5" fmla="*/ 0 w 2448487"/>
                <a:gd name="connsiteY5" fmla="*/ 607083 h 2160643"/>
                <a:gd name="connsiteX6" fmla="*/ 58034 w 2448487"/>
                <a:gd name="connsiteY6" fmla="*/ 542878 h 2160643"/>
                <a:gd name="connsiteX7" fmla="*/ 235756 w 2448487"/>
                <a:gd name="connsiteY7" fmla="*/ 163024 h 2160643"/>
                <a:gd name="connsiteX8" fmla="*/ 251381 w 2448487"/>
                <a:gd name="connsiteY8" fmla="*/ 0 h 2160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487" h="2160643">
                  <a:moveTo>
                    <a:pt x="251381" y="0"/>
                  </a:moveTo>
                  <a:lnTo>
                    <a:pt x="2448487" y="1"/>
                  </a:lnTo>
                  <a:lnTo>
                    <a:pt x="2434569" y="291509"/>
                  </a:lnTo>
                  <a:cubicBezTo>
                    <a:pt x="2373884" y="925439"/>
                    <a:pt x="2115979" y="1544052"/>
                    <a:pt x="1660850" y="2047785"/>
                  </a:cubicBezTo>
                  <a:lnTo>
                    <a:pt x="1553559" y="2160643"/>
                  </a:lnTo>
                  <a:lnTo>
                    <a:pt x="0" y="607083"/>
                  </a:lnTo>
                  <a:lnTo>
                    <a:pt x="58034" y="542878"/>
                  </a:lnTo>
                  <a:cubicBezTo>
                    <a:pt x="150186" y="429893"/>
                    <a:pt x="209427" y="299015"/>
                    <a:pt x="235756" y="163024"/>
                  </a:cubicBezTo>
                  <a:lnTo>
                    <a:pt x="251381" y="0"/>
                  </a:lnTo>
                  <a:close/>
                </a:path>
              </a:pathLst>
            </a:custGeom>
            <a:solidFill>
              <a:srgbClr val="00B0F0"/>
            </a:solidFill>
            <a:ln w="63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Segment 3">
              <a:extLst>
                <a:ext uri="{FF2B5EF4-FFF2-40B4-BE49-F238E27FC236}">
                  <a16:creationId xmlns:a16="http://schemas.microsoft.com/office/drawing/2014/main" id="{F5BB40EF-1594-42AB-954D-75E904090D19}"/>
                </a:ext>
              </a:extLst>
            </p:cNvPr>
            <p:cNvSpPr/>
            <p:nvPr/>
          </p:nvSpPr>
          <p:spPr>
            <a:xfrm rot="2700000">
              <a:off x="6933676" y="2878448"/>
              <a:ext cx="2451031" cy="2163188"/>
            </a:xfrm>
            <a:custGeom>
              <a:avLst/>
              <a:gdLst>
                <a:gd name="connsiteX0" fmla="*/ 0 w 2451031"/>
                <a:gd name="connsiteY0" fmla="*/ 1553560 h 2163188"/>
                <a:gd name="connsiteX1" fmla="*/ 1553559 w 2451031"/>
                <a:gd name="connsiteY1" fmla="*/ 0 h 2163188"/>
                <a:gd name="connsiteX2" fmla="*/ 1554863 w 2451031"/>
                <a:gd name="connsiteY2" fmla="*/ 1240 h 2163188"/>
                <a:gd name="connsiteX3" fmla="*/ 2437113 w 2451031"/>
                <a:gd name="connsiteY3" fmla="*/ 1871678 h 2163188"/>
                <a:gd name="connsiteX4" fmla="*/ 2451031 w 2451031"/>
                <a:gd name="connsiteY4" fmla="*/ 2163188 h 2163188"/>
                <a:gd name="connsiteX5" fmla="*/ 253925 w 2451031"/>
                <a:gd name="connsiteY5" fmla="*/ 2163188 h 2163188"/>
                <a:gd name="connsiteX6" fmla="*/ 238300 w 2451031"/>
                <a:gd name="connsiteY6" fmla="*/ 2000163 h 2163188"/>
                <a:gd name="connsiteX7" fmla="*/ 1336 w 2451031"/>
                <a:gd name="connsiteY7" fmla="*/ 1554767 h 2163188"/>
                <a:gd name="connsiteX8" fmla="*/ 0 w 2451031"/>
                <a:gd name="connsiteY8" fmla="*/ 1553560 h 216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031" h="2163188">
                  <a:moveTo>
                    <a:pt x="0" y="1553560"/>
                  </a:moveTo>
                  <a:lnTo>
                    <a:pt x="1553559" y="0"/>
                  </a:lnTo>
                  <a:lnTo>
                    <a:pt x="1554863" y="1240"/>
                  </a:lnTo>
                  <a:cubicBezTo>
                    <a:pt x="2077678" y="524055"/>
                    <a:pt x="2371761" y="1188984"/>
                    <a:pt x="2437113" y="1871678"/>
                  </a:cubicBezTo>
                  <a:lnTo>
                    <a:pt x="2451031" y="2163188"/>
                  </a:lnTo>
                  <a:lnTo>
                    <a:pt x="253925" y="2163188"/>
                  </a:lnTo>
                  <a:lnTo>
                    <a:pt x="238300" y="2000163"/>
                  </a:lnTo>
                  <a:cubicBezTo>
                    <a:pt x="206705" y="1836975"/>
                    <a:pt x="127717" y="1681148"/>
                    <a:pt x="1336" y="1554767"/>
                  </a:cubicBezTo>
                  <a:lnTo>
                    <a:pt x="0" y="1553560"/>
                  </a:lnTo>
                  <a:close/>
                </a:path>
              </a:pathLst>
            </a:custGeom>
            <a:solidFill>
              <a:srgbClr val="FF3399"/>
            </a:solidFill>
            <a:ln w="6350"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egment 2">
              <a:extLst>
                <a:ext uri="{FF2B5EF4-FFF2-40B4-BE49-F238E27FC236}">
                  <a16:creationId xmlns:a16="http://schemas.microsoft.com/office/drawing/2014/main" id="{6970B667-AB1B-4963-AAF4-E765CDEC26EB}"/>
                </a:ext>
              </a:extLst>
            </p:cNvPr>
            <p:cNvSpPr/>
            <p:nvPr/>
          </p:nvSpPr>
          <p:spPr>
            <a:xfrm rot="2700000">
              <a:off x="7080107" y="1671349"/>
              <a:ext cx="2158032" cy="2446069"/>
            </a:xfrm>
            <a:custGeom>
              <a:avLst/>
              <a:gdLst>
                <a:gd name="connsiteX0" fmla="*/ 0 w 2158032"/>
                <a:gd name="connsiteY0" fmla="*/ 0 h 2446069"/>
                <a:gd name="connsiteX1" fmla="*/ 291508 w 2158032"/>
                <a:gd name="connsiteY1" fmla="*/ 13918 h 2446069"/>
                <a:gd name="connsiteX2" fmla="*/ 2047785 w 2158032"/>
                <a:gd name="connsiteY2" fmla="*/ 787637 h 2446069"/>
                <a:gd name="connsiteX3" fmla="*/ 2158032 w 2158032"/>
                <a:gd name="connsiteY3" fmla="*/ 892446 h 2446069"/>
                <a:gd name="connsiteX4" fmla="*/ 604409 w 2158032"/>
                <a:gd name="connsiteY4" fmla="*/ 2446069 h 2446069"/>
                <a:gd name="connsiteX5" fmla="*/ 542878 w 2158032"/>
                <a:gd name="connsiteY5" fmla="*/ 2390453 h 2446069"/>
                <a:gd name="connsiteX6" fmla="*/ 163023 w 2158032"/>
                <a:gd name="connsiteY6" fmla="*/ 2212731 h 2446069"/>
                <a:gd name="connsiteX7" fmla="*/ 0 w 2158032"/>
                <a:gd name="connsiteY7" fmla="*/ 2197105 h 2446069"/>
                <a:gd name="connsiteX8" fmla="*/ 0 w 2158032"/>
                <a:gd name="connsiteY8" fmla="*/ 0 h 2446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8032" h="2446069">
                  <a:moveTo>
                    <a:pt x="0" y="0"/>
                  </a:moveTo>
                  <a:lnTo>
                    <a:pt x="291508" y="13918"/>
                  </a:lnTo>
                  <a:cubicBezTo>
                    <a:pt x="925438" y="74602"/>
                    <a:pt x="1544052" y="332508"/>
                    <a:pt x="2047785" y="787637"/>
                  </a:cubicBezTo>
                  <a:lnTo>
                    <a:pt x="2158032" y="892446"/>
                  </a:lnTo>
                  <a:lnTo>
                    <a:pt x="604409" y="2446069"/>
                  </a:lnTo>
                  <a:lnTo>
                    <a:pt x="542878" y="2390453"/>
                  </a:lnTo>
                  <a:cubicBezTo>
                    <a:pt x="429892" y="2298301"/>
                    <a:pt x="299014" y="2239060"/>
                    <a:pt x="163023" y="2212731"/>
                  </a:cubicBezTo>
                  <a:lnTo>
                    <a:pt x="0" y="2197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50"/>
            </a:solidFill>
            <a:ln w="63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egment 1">
              <a:extLst>
                <a:ext uri="{FF2B5EF4-FFF2-40B4-BE49-F238E27FC236}">
                  <a16:creationId xmlns:a16="http://schemas.microsoft.com/office/drawing/2014/main" id="{6AC31196-611C-45F8-9AAB-64E751271C66}"/>
                </a:ext>
              </a:extLst>
            </p:cNvPr>
            <p:cNvSpPr/>
            <p:nvPr/>
          </p:nvSpPr>
          <p:spPr>
            <a:xfrm rot="2700000">
              <a:off x="5550063" y="142205"/>
              <a:ext cx="2159337" cy="2447277"/>
            </a:xfrm>
            <a:custGeom>
              <a:avLst/>
              <a:gdLst>
                <a:gd name="connsiteX0" fmla="*/ 0 w 2159337"/>
                <a:gd name="connsiteY0" fmla="*/ 893686 h 2447277"/>
                <a:gd name="connsiteX1" fmla="*/ 111552 w 2159337"/>
                <a:gd name="connsiteY1" fmla="*/ 787637 h 2447277"/>
                <a:gd name="connsiteX2" fmla="*/ 1867828 w 2159337"/>
                <a:gd name="connsiteY2" fmla="*/ 13918 h 2447277"/>
                <a:gd name="connsiteX3" fmla="*/ 2159337 w 2159337"/>
                <a:gd name="connsiteY3" fmla="*/ 0 h 2447277"/>
                <a:gd name="connsiteX4" fmla="*/ 2159337 w 2159337"/>
                <a:gd name="connsiteY4" fmla="*/ 2197105 h 2447277"/>
                <a:gd name="connsiteX5" fmla="*/ 1996313 w 2159337"/>
                <a:gd name="connsiteY5" fmla="*/ 2212731 h 2447277"/>
                <a:gd name="connsiteX6" fmla="*/ 1616459 w 2159337"/>
                <a:gd name="connsiteY6" fmla="*/ 2390453 h 2447277"/>
                <a:gd name="connsiteX7" fmla="*/ 1553591 w 2159337"/>
                <a:gd name="connsiteY7" fmla="*/ 2447277 h 2447277"/>
                <a:gd name="connsiteX8" fmla="*/ 0 w 2159337"/>
                <a:gd name="connsiteY8" fmla="*/ 893686 h 2447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9337" h="2447277">
                  <a:moveTo>
                    <a:pt x="0" y="893686"/>
                  </a:moveTo>
                  <a:lnTo>
                    <a:pt x="111552" y="787637"/>
                  </a:lnTo>
                  <a:cubicBezTo>
                    <a:pt x="615285" y="332508"/>
                    <a:pt x="1233898" y="74602"/>
                    <a:pt x="1867828" y="13918"/>
                  </a:cubicBezTo>
                  <a:lnTo>
                    <a:pt x="2159337" y="0"/>
                  </a:lnTo>
                  <a:lnTo>
                    <a:pt x="2159337" y="2197105"/>
                  </a:lnTo>
                  <a:lnTo>
                    <a:pt x="1996313" y="2212731"/>
                  </a:lnTo>
                  <a:cubicBezTo>
                    <a:pt x="1860322" y="2239060"/>
                    <a:pt x="1729444" y="2298301"/>
                    <a:pt x="1616459" y="2390453"/>
                  </a:cubicBezTo>
                  <a:lnTo>
                    <a:pt x="1553591" y="2447277"/>
                  </a:lnTo>
                  <a:lnTo>
                    <a:pt x="0" y="893686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egment 8 Text">
              <a:extLst>
                <a:ext uri="{FF2B5EF4-FFF2-40B4-BE49-F238E27FC236}">
                  <a16:creationId xmlns:a16="http://schemas.microsoft.com/office/drawing/2014/main" id="{38E89541-5CDE-4327-83D8-57D2940845E0}"/>
                </a:ext>
              </a:extLst>
            </p:cNvPr>
            <p:cNvSpPr/>
            <p:nvPr/>
          </p:nvSpPr>
          <p:spPr>
            <a:xfrm rot="14832960">
              <a:off x="4276441" y="122670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1" name="Segment 7 Text">
              <a:extLst>
                <a:ext uri="{FF2B5EF4-FFF2-40B4-BE49-F238E27FC236}">
                  <a16:creationId xmlns:a16="http://schemas.microsoft.com/office/drawing/2014/main" id="{03846760-DDAD-454B-BD73-1BDCE93E0255}"/>
                </a:ext>
              </a:extLst>
            </p:cNvPr>
            <p:cNvSpPr/>
            <p:nvPr/>
          </p:nvSpPr>
          <p:spPr>
            <a:xfrm rot="12040397">
              <a:off x="3190845" y="229671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2" name="Segment 6 Text">
              <a:extLst>
                <a:ext uri="{FF2B5EF4-FFF2-40B4-BE49-F238E27FC236}">
                  <a16:creationId xmlns:a16="http://schemas.microsoft.com/office/drawing/2014/main" id="{696CFC48-119A-4B20-9B4E-A1F6C7F15525}"/>
                </a:ext>
              </a:extLst>
            </p:cNvPr>
            <p:cNvSpPr/>
            <p:nvPr/>
          </p:nvSpPr>
          <p:spPr>
            <a:xfrm rot="9272001">
              <a:off x="3255932" y="3815630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3" name="Segment 5 Text">
              <a:extLst>
                <a:ext uri="{FF2B5EF4-FFF2-40B4-BE49-F238E27FC236}">
                  <a16:creationId xmlns:a16="http://schemas.microsoft.com/office/drawing/2014/main" id="{3C4264AC-7BD2-4091-B6B1-2E05EA921A47}"/>
                </a:ext>
              </a:extLst>
            </p:cNvPr>
            <p:cNvSpPr/>
            <p:nvPr/>
          </p:nvSpPr>
          <p:spPr>
            <a:xfrm rot="6885915">
              <a:off x="4248349" y="4806505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0" name="Segment 4 Text">
              <a:extLst>
                <a:ext uri="{FF2B5EF4-FFF2-40B4-BE49-F238E27FC236}">
                  <a16:creationId xmlns:a16="http://schemas.microsoft.com/office/drawing/2014/main" id="{FDE67F57-E493-4F0E-A4CB-8589AEF36208}"/>
                </a:ext>
              </a:extLst>
            </p:cNvPr>
            <p:cNvSpPr/>
            <p:nvPr/>
          </p:nvSpPr>
          <p:spPr>
            <a:xfrm rot="4023253">
              <a:off x="5776442" y="4808983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1" name="Segment 3 Text">
              <a:extLst>
                <a:ext uri="{FF2B5EF4-FFF2-40B4-BE49-F238E27FC236}">
                  <a16:creationId xmlns:a16="http://schemas.microsoft.com/office/drawing/2014/main" id="{97AEC5D1-1E94-4E28-877D-B501EFB3F7BC}"/>
                </a:ext>
              </a:extLst>
            </p:cNvPr>
            <p:cNvSpPr/>
            <p:nvPr/>
          </p:nvSpPr>
          <p:spPr>
            <a:xfrm rot="1130371">
              <a:off x="6840010" y="371912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2" name="Segment 2 Text">
              <a:extLst>
                <a:ext uri="{FF2B5EF4-FFF2-40B4-BE49-F238E27FC236}">
                  <a16:creationId xmlns:a16="http://schemas.microsoft.com/office/drawing/2014/main" id="{9931ED56-B927-49A1-9E88-4C39D7FA065C}"/>
                </a:ext>
              </a:extLst>
            </p:cNvPr>
            <p:cNvSpPr/>
            <p:nvPr/>
          </p:nvSpPr>
          <p:spPr>
            <a:xfrm rot="20520957">
              <a:off x="6824007" y="233091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5" name="Segment 1 Text">
              <a:extLst>
                <a:ext uri="{FF2B5EF4-FFF2-40B4-BE49-F238E27FC236}">
                  <a16:creationId xmlns:a16="http://schemas.microsoft.com/office/drawing/2014/main" id="{33DA8D27-CF9A-4A9C-9DF7-5BAB6D52717F}"/>
                </a:ext>
              </a:extLst>
            </p:cNvPr>
            <p:cNvSpPr/>
            <p:nvPr/>
          </p:nvSpPr>
          <p:spPr>
            <a:xfrm rot="17752461">
              <a:off x="5861225" y="124048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</p:grpSp>
      <p:grpSp>
        <p:nvGrpSpPr>
          <p:cNvPr id="67" name="Spin Button">
            <a:extLst>
              <a:ext uri="{FF2B5EF4-FFF2-40B4-BE49-F238E27FC236}">
                <a16:creationId xmlns:a16="http://schemas.microsoft.com/office/drawing/2014/main" id="{1972FA71-9F7D-4B81-B488-7F26645D57CD}"/>
              </a:ext>
            </a:extLst>
          </p:cNvPr>
          <p:cNvGrpSpPr/>
          <p:nvPr/>
        </p:nvGrpSpPr>
        <p:grpSpPr>
          <a:xfrm>
            <a:off x="5196000" y="2529000"/>
            <a:ext cx="1800000" cy="1800000"/>
            <a:chOff x="5196000" y="2529000"/>
            <a:chExt cx="1800000" cy="1800000"/>
          </a:xfrm>
        </p:grpSpPr>
        <p:sp>
          <p:nvSpPr>
            <p:cNvPr id="51" name="Spin Button">
              <a:extLst>
                <a:ext uri="{FF2B5EF4-FFF2-40B4-BE49-F238E27FC236}">
                  <a16:creationId xmlns:a16="http://schemas.microsoft.com/office/drawing/2014/main" id="{B7650D7D-7FCB-4A79-BFAA-6C32C5E3579F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algn="ctr"/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63" name="Arrow: Curved Down 62">
              <a:extLst>
                <a:ext uri="{FF2B5EF4-FFF2-40B4-BE49-F238E27FC236}">
                  <a16:creationId xmlns:a16="http://schemas.microsoft.com/office/drawing/2014/main" id="{B210A41A-0C7E-475B-831B-931895C7011C}"/>
                </a:ext>
              </a:extLst>
            </p:cNvPr>
            <p:cNvSpPr/>
            <p:nvPr/>
          </p:nvSpPr>
          <p:spPr>
            <a:xfrm>
              <a:off x="5392462" y="2664749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64" name="Arrow: Curved Down 63">
              <a:extLst>
                <a:ext uri="{FF2B5EF4-FFF2-40B4-BE49-F238E27FC236}">
                  <a16:creationId xmlns:a16="http://schemas.microsoft.com/office/drawing/2014/main" id="{1CA3CB84-AD33-4099-80E9-01351CE5DBB5}"/>
                </a:ext>
              </a:extLst>
            </p:cNvPr>
            <p:cNvSpPr/>
            <p:nvPr/>
          </p:nvSpPr>
          <p:spPr>
            <a:xfrm flipH="1" flipV="1">
              <a:off x="5384979" y="3672555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48" name="Marker">
            <a:extLst>
              <a:ext uri="{FF2B5EF4-FFF2-40B4-BE49-F238E27FC236}">
                <a16:creationId xmlns:a16="http://schemas.microsoft.com/office/drawing/2014/main" id="{6F381C54-25EF-445D-B869-A54C62C08DBE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D3C2BF-0DDA-5942-A9A7-352D8B55727E}"/>
              </a:ext>
            </a:extLst>
          </p:cNvPr>
          <p:cNvSpPr txBox="1"/>
          <p:nvPr/>
        </p:nvSpPr>
        <p:spPr>
          <a:xfrm>
            <a:off x="336878" y="2572425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Newidiwch y geiriau i wneud gêm i ymarfer berfau’r gorffennol.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6AECE05-0331-4941-B884-302F7F3D5D6A}"/>
              </a:ext>
            </a:extLst>
          </p:cNvPr>
          <p:cNvSpPr txBox="1"/>
          <p:nvPr/>
        </p:nvSpPr>
        <p:spPr>
          <a:xfrm>
            <a:off x="9621551" y="2458051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Change the words to create a game to practice using past tense verbs. </a:t>
            </a:r>
          </a:p>
        </p:txBody>
      </p:sp>
    </p:spTree>
    <p:extLst>
      <p:ext uri="{BB962C8B-B14F-4D97-AF65-F5344CB8AC3E}">
        <p14:creationId xmlns:p14="http://schemas.microsoft.com/office/powerpoint/2010/main" val="47179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</Words>
  <Application>Microsoft Macintosh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Century Gothic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Evans-Thomas</dc:creator>
  <cp:lastModifiedBy>Catrin Evans-Thomas</cp:lastModifiedBy>
  <cp:revision>1</cp:revision>
  <dcterms:created xsi:type="dcterms:W3CDTF">2026-01-14T22:30:31Z</dcterms:created>
  <dcterms:modified xsi:type="dcterms:W3CDTF">2026-01-14T22:31:03Z</dcterms:modified>
</cp:coreProperties>
</file>