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338" r:id="rId3"/>
    <p:sldId id="321" r:id="rId4"/>
    <p:sldId id="340" r:id="rId5"/>
    <p:sldId id="341" r:id="rId6"/>
    <p:sldId id="349" r:id="rId7"/>
    <p:sldId id="350" r:id="rId8"/>
    <p:sldId id="345" r:id="rId9"/>
    <p:sldId id="352" r:id="rId10"/>
    <p:sldId id="351" r:id="rId11"/>
    <p:sldId id="344" r:id="rId12"/>
    <p:sldId id="34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7AFB72-5CCF-4007-8330-BE4D0154FB0A}" v="22" dt="2025-10-09T20:53:10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F07AFB72-5CCF-4007-8330-BE4D0154FB0A}"/>
    <pc:docChg chg="custSel addSld delSld modSld sldOrd">
      <pc:chgData name="Jessica Roberts" userId="831782ca-6a3f-4cbd-8621-3600d0a72af9" providerId="ADAL" clId="{F07AFB72-5CCF-4007-8330-BE4D0154FB0A}" dt="2025-10-09T20:53:55.906" v="81" actId="47"/>
      <pc:docMkLst>
        <pc:docMk/>
      </pc:docMkLst>
      <pc:sldChg chg="del">
        <pc:chgData name="Jessica Roberts" userId="831782ca-6a3f-4cbd-8621-3600d0a72af9" providerId="ADAL" clId="{F07AFB72-5CCF-4007-8330-BE4D0154FB0A}" dt="2025-10-09T20:38:52.199" v="0" actId="47"/>
        <pc:sldMkLst>
          <pc:docMk/>
          <pc:sldMk cId="55423716" sldId="256"/>
        </pc:sldMkLst>
      </pc:sldChg>
      <pc:sldChg chg="del">
        <pc:chgData name="Jessica Roberts" userId="831782ca-6a3f-4cbd-8621-3600d0a72af9" providerId="ADAL" clId="{F07AFB72-5CCF-4007-8330-BE4D0154FB0A}" dt="2025-10-09T20:38:53.315" v="1" actId="47"/>
        <pc:sldMkLst>
          <pc:docMk/>
          <pc:sldMk cId="0" sldId="305"/>
        </pc:sldMkLst>
      </pc:sldChg>
      <pc:sldChg chg="del">
        <pc:chgData name="Jessica Roberts" userId="831782ca-6a3f-4cbd-8621-3600d0a72af9" providerId="ADAL" clId="{F07AFB72-5CCF-4007-8330-BE4D0154FB0A}" dt="2025-10-09T20:53:53.880" v="80" actId="47"/>
        <pc:sldMkLst>
          <pc:docMk/>
          <pc:sldMk cId="0" sldId="339"/>
        </pc:sldMkLst>
      </pc:sldChg>
      <pc:sldChg chg="modSp del mod">
        <pc:chgData name="Jessica Roberts" userId="831782ca-6a3f-4cbd-8621-3600d0a72af9" providerId="ADAL" clId="{F07AFB72-5CCF-4007-8330-BE4D0154FB0A}" dt="2025-10-09T20:49:18.208" v="44" actId="47"/>
        <pc:sldMkLst>
          <pc:docMk/>
          <pc:sldMk cId="0" sldId="343"/>
        </pc:sldMkLst>
        <pc:spChg chg="mod">
          <ac:chgData name="Jessica Roberts" userId="831782ca-6a3f-4cbd-8621-3600d0a72af9" providerId="ADAL" clId="{F07AFB72-5CCF-4007-8330-BE4D0154FB0A}" dt="2025-10-09T20:48:59.100" v="42" actId="20577"/>
          <ac:spMkLst>
            <pc:docMk/>
            <pc:sldMk cId="0" sldId="343"/>
            <ac:spMk id="15364" creationId="{DA443A0F-A19B-7C47-94A9-B8B703D46597}"/>
          </ac:spMkLst>
        </pc:spChg>
      </pc:sldChg>
      <pc:sldChg chg="modSp">
        <pc:chgData name="Jessica Roberts" userId="831782ca-6a3f-4cbd-8621-3600d0a72af9" providerId="ADAL" clId="{F07AFB72-5CCF-4007-8330-BE4D0154FB0A}" dt="2025-10-09T20:52:52.968" v="75" actId="113"/>
        <pc:sldMkLst>
          <pc:docMk/>
          <pc:sldMk cId="0" sldId="345"/>
        </pc:sldMkLst>
        <pc:spChg chg="mod">
          <ac:chgData name="Jessica Roberts" userId="831782ca-6a3f-4cbd-8621-3600d0a72af9" providerId="ADAL" clId="{F07AFB72-5CCF-4007-8330-BE4D0154FB0A}" dt="2025-10-09T20:52:52.968" v="75" actId="113"/>
          <ac:spMkLst>
            <pc:docMk/>
            <pc:sldMk cId="0" sldId="345"/>
            <ac:spMk id="6" creationId="{9C9EE2F5-33A5-423F-EABC-FE84D94B7640}"/>
          </ac:spMkLst>
        </pc:spChg>
      </pc:sldChg>
      <pc:sldChg chg="del">
        <pc:chgData name="Jessica Roberts" userId="831782ca-6a3f-4cbd-8621-3600d0a72af9" providerId="ADAL" clId="{F07AFB72-5CCF-4007-8330-BE4D0154FB0A}" dt="2025-10-09T20:51:44.803" v="59" actId="47"/>
        <pc:sldMkLst>
          <pc:docMk/>
          <pc:sldMk cId="0" sldId="346"/>
        </pc:sldMkLst>
      </pc:sldChg>
      <pc:sldChg chg="del">
        <pc:chgData name="Jessica Roberts" userId="831782ca-6a3f-4cbd-8621-3600d0a72af9" providerId="ADAL" clId="{F07AFB72-5CCF-4007-8330-BE4D0154FB0A}" dt="2025-10-09T20:53:55.906" v="81" actId="47"/>
        <pc:sldMkLst>
          <pc:docMk/>
          <pc:sldMk cId="0" sldId="348"/>
        </pc:sldMkLst>
      </pc:sldChg>
      <pc:sldChg chg="del">
        <pc:chgData name="Jessica Roberts" userId="831782ca-6a3f-4cbd-8621-3600d0a72af9" providerId="ADAL" clId="{F07AFB72-5CCF-4007-8330-BE4D0154FB0A}" dt="2025-10-09T20:38:56.298" v="2" actId="47"/>
        <pc:sldMkLst>
          <pc:docMk/>
          <pc:sldMk cId="0" sldId="349"/>
        </pc:sldMkLst>
      </pc:sldChg>
      <pc:sldChg chg="delSp modSp add mod modAnim">
        <pc:chgData name="Jessica Roberts" userId="831782ca-6a3f-4cbd-8621-3600d0a72af9" providerId="ADAL" clId="{F07AFB72-5CCF-4007-8330-BE4D0154FB0A}" dt="2025-10-09T20:51:18.622" v="57" actId="1076"/>
        <pc:sldMkLst>
          <pc:docMk/>
          <pc:sldMk cId="234779601" sldId="349"/>
        </pc:sldMkLst>
        <pc:spChg chg="mod">
          <ac:chgData name="Jessica Roberts" userId="831782ca-6a3f-4cbd-8621-3600d0a72af9" providerId="ADAL" clId="{F07AFB72-5CCF-4007-8330-BE4D0154FB0A}" dt="2025-10-09T20:51:18.622" v="57" actId="1076"/>
          <ac:spMkLst>
            <pc:docMk/>
            <pc:sldMk cId="234779601" sldId="349"/>
            <ac:spMk id="3" creationId="{A96F8CED-3ACB-FA9F-753B-D1D69BBCC020}"/>
          </ac:spMkLst>
        </pc:spChg>
        <pc:spChg chg="mod">
          <ac:chgData name="Jessica Roberts" userId="831782ca-6a3f-4cbd-8621-3600d0a72af9" providerId="ADAL" clId="{F07AFB72-5CCF-4007-8330-BE4D0154FB0A}" dt="2025-10-09T20:50:15.243" v="51" actId="20577"/>
          <ac:spMkLst>
            <pc:docMk/>
            <pc:sldMk cId="234779601" sldId="349"/>
            <ac:spMk id="6" creationId="{5A959202-EF55-3CBD-4C9C-EBC2AE159CAF}"/>
          </ac:spMkLst>
        </pc:spChg>
        <pc:spChg chg="mod">
          <ac:chgData name="Jessica Roberts" userId="831782ca-6a3f-4cbd-8621-3600d0a72af9" providerId="ADAL" clId="{F07AFB72-5CCF-4007-8330-BE4D0154FB0A}" dt="2025-10-09T20:51:09.484" v="56" actId="14100"/>
          <ac:spMkLst>
            <pc:docMk/>
            <pc:sldMk cId="234779601" sldId="349"/>
            <ac:spMk id="8" creationId="{41BF3116-4A07-BF16-E1A2-2CB6CE9C1A11}"/>
          </ac:spMkLst>
        </pc:spChg>
        <pc:spChg chg="mod">
          <ac:chgData name="Jessica Roberts" userId="831782ca-6a3f-4cbd-8621-3600d0a72af9" providerId="ADAL" clId="{F07AFB72-5CCF-4007-8330-BE4D0154FB0A}" dt="2025-10-09T20:51:05.624" v="55" actId="1076"/>
          <ac:spMkLst>
            <pc:docMk/>
            <pc:sldMk cId="234779601" sldId="349"/>
            <ac:spMk id="10" creationId="{52674D6E-F015-E503-8A93-97B809041E90}"/>
          </ac:spMkLst>
        </pc:spChg>
        <pc:spChg chg="mod">
          <ac:chgData name="Jessica Roberts" userId="831782ca-6a3f-4cbd-8621-3600d0a72af9" providerId="ADAL" clId="{F07AFB72-5CCF-4007-8330-BE4D0154FB0A}" dt="2025-10-09T20:51:02.113" v="54" actId="1076"/>
          <ac:spMkLst>
            <pc:docMk/>
            <pc:sldMk cId="234779601" sldId="349"/>
            <ac:spMk id="11" creationId="{20721112-D8A2-8A2A-ED95-009A747DBCCD}"/>
          </ac:spMkLst>
        </pc:spChg>
        <pc:spChg chg="del">
          <ac:chgData name="Jessica Roberts" userId="831782ca-6a3f-4cbd-8621-3600d0a72af9" providerId="ADAL" clId="{F07AFB72-5CCF-4007-8330-BE4D0154FB0A}" dt="2025-10-09T20:49:33.077" v="48" actId="478"/>
          <ac:spMkLst>
            <pc:docMk/>
            <pc:sldMk cId="234779601" sldId="349"/>
            <ac:spMk id="14339" creationId="{B6D929FD-4044-AC5A-6F45-DC751E7EB703}"/>
          </ac:spMkLst>
        </pc:spChg>
      </pc:sldChg>
      <pc:sldChg chg="modSp add modAnim">
        <pc:chgData name="Jessica Roberts" userId="831782ca-6a3f-4cbd-8621-3600d0a72af9" providerId="ADAL" clId="{F07AFB72-5CCF-4007-8330-BE4D0154FB0A}" dt="2025-10-09T20:51:36.314" v="58" actId="113"/>
        <pc:sldMkLst>
          <pc:docMk/>
          <pc:sldMk cId="3694243749" sldId="350"/>
        </pc:sldMkLst>
        <pc:spChg chg="mod">
          <ac:chgData name="Jessica Roberts" userId="831782ca-6a3f-4cbd-8621-3600d0a72af9" providerId="ADAL" clId="{F07AFB72-5CCF-4007-8330-BE4D0154FB0A}" dt="2025-10-09T20:50:11.225" v="50" actId="20577"/>
          <ac:spMkLst>
            <pc:docMk/>
            <pc:sldMk cId="3694243749" sldId="350"/>
            <ac:spMk id="6" creationId="{5EC7DC76-8E87-1D8D-D3FA-81DF442CC9E9}"/>
          </ac:spMkLst>
        </pc:spChg>
        <pc:spChg chg="mod">
          <ac:chgData name="Jessica Roberts" userId="831782ca-6a3f-4cbd-8621-3600d0a72af9" providerId="ADAL" clId="{F07AFB72-5CCF-4007-8330-BE4D0154FB0A}" dt="2025-10-09T20:51:36.314" v="58" actId="113"/>
          <ac:spMkLst>
            <pc:docMk/>
            <pc:sldMk cId="3694243749" sldId="350"/>
            <ac:spMk id="8" creationId="{8941899B-A141-CDB7-7771-58572FF71898}"/>
          </ac:spMkLst>
        </pc:spChg>
      </pc:sldChg>
      <pc:sldChg chg="delSp modSp add modAnim">
        <pc:chgData name="Jessica Roberts" userId="831782ca-6a3f-4cbd-8621-3600d0a72af9" providerId="ADAL" clId="{F07AFB72-5CCF-4007-8330-BE4D0154FB0A}" dt="2025-10-09T20:53:10.632" v="79" actId="113"/>
        <pc:sldMkLst>
          <pc:docMk/>
          <pc:sldMk cId="2005928337" sldId="351"/>
        </pc:sldMkLst>
        <pc:spChg chg="mod">
          <ac:chgData name="Jessica Roberts" userId="831782ca-6a3f-4cbd-8621-3600d0a72af9" providerId="ADAL" clId="{F07AFB72-5CCF-4007-8330-BE4D0154FB0A}" dt="2025-10-09T20:53:10.632" v="79" actId="113"/>
          <ac:spMkLst>
            <pc:docMk/>
            <pc:sldMk cId="2005928337" sldId="351"/>
            <ac:spMk id="6" creationId="{F4BD8FE6-0C0B-415B-20CD-86855C56D165}"/>
          </ac:spMkLst>
        </pc:spChg>
        <pc:spChg chg="del">
          <ac:chgData name="Jessica Roberts" userId="831782ca-6a3f-4cbd-8621-3600d0a72af9" providerId="ADAL" clId="{F07AFB72-5CCF-4007-8330-BE4D0154FB0A}" dt="2025-10-09T20:52:10.395" v="65" actId="478"/>
          <ac:spMkLst>
            <pc:docMk/>
            <pc:sldMk cId="2005928337" sldId="351"/>
            <ac:spMk id="16387" creationId="{38CBBBF4-1CD6-2F03-3AEE-44B19F9CA8D6}"/>
          </ac:spMkLst>
        </pc:spChg>
      </pc:sldChg>
      <pc:sldChg chg="add del">
        <pc:chgData name="Jessica Roberts" userId="831782ca-6a3f-4cbd-8621-3600d0a72af9" providerId="ADAL" clId="{F07AFB72-5CCF-4007-8330-BE4D0154FB0A}" dt="2025-10-09T20:52:14.735" v="66" actId="47"/>
        <pc:sldMkLst>
          <pc:docMk/>
          <pc:sldMk cId="588556530" sldId="352"/>
        </pc:sldMkLst>
      </pc:sldChg>
      <pc:sldChg chg="modSp add ord modAnim">
        <pc:chgData name="Jessica Roberts" userId="831782ca-6a3f-4cbd-8621-3600d0a72af9" providerId="ADAL" clId="{F07AFB72-5CCF-4007-8330-BE4D0154FB0A}" dt="2025-10-09T20:53:01.402" v="77" actId="113"/>
        <pc:sldMkLst>
          <pc:docMk/>
          <pc:sldMk cId="3014934943" sldId="352"/>
        </pc:sldMkLst>
        <pc:spChg chg="mod">
          <ac:chgData name="Jessica Roberts" userId="831782ca-6a3f-4cbd-8621-3600d0a72af9" providerId="ADAL" clId="{F07AFB72-5CCF-4007-8330-BE4D0154FB0A}" dt="2025-10-09T20:53:01.402" v="77" actId="113"/>
          <ac:spMkLst>
            <pc:docMk/>
            <pc:sldMk cId="3014934943" sldId="352"/>
            <ac:spMk id="6" creationId="{62E2D39E-3AE2-B0B1-C52F-3F4B093693D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74167-D8DF-47BF-9723-D1960DF346D2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B1BCD-FD2D-4D9F-8459-AC4F8503D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75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DC7EE8F6-7127-7D88-8DB2-8D3323F7B7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A09AA90-250A-4AE0-A779-B300B4091762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09837985-A8BD-5FFE-F9F1-7FA1DE27AFD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2B6AE0A8-F47B-9416-CE0A-EA24B0247E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Whiteboards</a:t>
            </a:r>
          </a:p>
          <a:p>
            <a:pPr eaLnBrk="1" hangingPunct="1"/>
            <a:r>
              <a:rPr lang="en-GB" altLang="en-US"/>
              <a:t>Paired Task matching linear equations to their graphs</a:t>
            </a:r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22BEFB72-2CA1-B7C6-C2E4-C3EDF4B3E2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255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255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73D80D1-654D-48F0-BC65-18F8A066EDEB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1CFCA598-1AD3-D736-BF29-FA696E47E6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313C852B-FDAE-B10E-5A39-C523A4EFA0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Whiteboards</a:t>
            </a:r>
          </a:p>
          <a:p>
            <a:pPr eaLnBrk="1" hangingPunct="1"/>
            <a:r>
              <a:rPr lang="en-GB" altLang="en-US"/>
              <a:t>Paired Task matching linear equations to their graphs</a:t>
            </a: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CB14E-3B8E-0DA8-ABE9-03F68D0A8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33048-476D-0352-F971-6FDBC0C505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30369-FD03-32DD-36A9-F878F9E72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7556E-1928-974E-65A8-38062D8F4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81FC7-227B-139D-42D6-54048B647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599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0AF9D-8D0A-E691-90B4-9C6679F85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B7079-2C38-CD4D-D55C-D8FEE7799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6383F-7BB3-CCE1-3F06-CCC12CE21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295F7-F248-6146-D4E0-C1FDC747B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3F352-871B-01E8-A157-E6AD678CB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24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4A7D1-AA4A-3902-07B4-150724805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4C736B-A2B5-9D1B-2478-0A81D3918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6196C-3BEF-4444-1096-925766B01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B9D3A-86EA-EC4D-B036-248E95C6C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1DB73-C184-7983-1E27-DF26522B0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19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8899-7B91-7BF3-EF0E-84269997F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7194A-07BE-3F1D-7EFD-F4CB9A5487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0C10B-AC9F-A73E-355B-0591E78E42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E1B3BD-A5FA-B95B-7713-5F5DDC3B1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400723-F6C9-56D2-B022-3F1C408FB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1D00DF-E997-DEEF-8A71-FB84BFD87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48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289AD-716D-F34E-CA25-CDD4FB5CB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2ED48F-575B-5866-D08B-835CBD2D9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14567-9B52-E92E-1F32-CF6CBE718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B8D705-196C-9DE4-CC83-41533481BB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DED2F9-4805-FCE9-5112-2656EF4E55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74CCFA-644B-012A-B7D7-5C115B074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19205A-1E5E-1890-4218-1AADE2AE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D36A30-867A-EDD0-848C-DB4C56C60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01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A3550-DB19-3E30-EF66-8230827C4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ACEF0A-3135-08A5-B9A8-57A983EE9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9CA15F-D9C3-0A89-3C3E-B8E66D1DE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BE162-CD5B-ED32-ABB9-2E08DB27B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83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2EC15-4176-4BD9-530E-CCAE8817F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8E2394-006B-5239-A56F-1261877E3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6BF32-D925-AD81-2B39-BE49A4E7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80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6C6E9-A63A-8500-D634-1EBE049F7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DF80A-9026-BC7C-E7D8-A08653B6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30132-D341-9BBE-6F52-5A5EB141F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7C1A3-6E8F-D382-F17E-7F4307B6C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8D26F5-51F7-4394-4099-80D9CABBD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FF449-8138-E258-2B65-F42CA6958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53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50DDF-BFE4-2485-97CC-F7260A67A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5AE42A-F11D-D29E-4A72-B334258B0A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F8345A-A7E0-6559-00EB-BFFD53003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1F4E68-42F9-18BA-5E94-C95B0CA4A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62956-1E9F-10EF-CB87-9B475AE4D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420BF-61BA-123E-E445-F59F25B33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45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F408B-8E3E-D17A-BB2B-FEA5F3EFC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3037A2-23FA-CA89-BA8F-6D6C7EC54E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4FAC3-C507-B31C-E313-F44F1D574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236C7-A606-4B8B-E134-FA4502203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3029C-AC82-0B8D-8D85-E5DF5DB24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55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72A3A6-8A24-E165-51A4-52C317AE40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6BC467-0C25-16A5-2BAA-C28EDEC2F7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D3524-E484-9A9D-CB57-515302FF8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A060E-0819-D2DA-1885-C334B746C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FE0A4-820E-65EE-6AC0-B8F9D2179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66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7E6468-9BD6-8C98-E87B-08CF49734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B2943-B0FF-503E-BAC7-85FF71D7E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51F85-D32C-743F-519A-A036293F32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703DA4-9823-464F-A897-F9CA273444D8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DE5F8-363E-76E7-ED10-CB95C6146F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782C-7672-65B3-28E2-D70ECEE77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A6D35-DC9B-45EB-8D1D-FA853BEA0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142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audio" Target="../media/audio1.wav"/><Relationship Id="rId7" Type="http://schemas.openxmlformats.org/officeDocument/2006/relationships/image" Target="../media/image3.wmf"/><Relationship Id="rId12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11" Type="http://schemas.openxmlformats.org/officeDocument/2006/relationships/image" Target="../media/image7.wmf"/><Relationship Id="rId5" Type="http://schemas.openxmlformats.org/officeDocument/2006/relationships/oleObject" Target="../embeddings/oleObject1.bin"/><Relationship Id="rId10" Type="http://schemas.openxmlformats.org/officeDocument/2006/relationships/image" Target="../media/image6.wmf"/><Relationship Id="rId4" Type="http://schemas.openxmlformats.org/officeDocument/2006/relationships/image" Target="../media/image1.wmf"/><Relationship Id="rId9" Type="http://schemas.openxmlformats.org/officeDocument/2006/relationships/image" Target="../media/image5.w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1.wav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3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3">
            <a:extLst>
              <a:ext uri="{FF2B5EF4-FFF2-40B4-BE49-F238E27FC236}">
                <a16:creationId xmlns:a16="http://schemas.microsoft.com/office/drawing/2014/main" id="{D5E26527-5544-8DCE-58FD-DD7AFFB7BA9C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60350"/>
            <a:ext cx="7127875" cy="6364288"/>
            <a:chOff x="1655" y="805"/>
            <a:chExt cx="3135" cy="3140"/>
          </a:xfrm>
        </p:grpSpPr>
        <p:grpSp>
          <p:nvGrpSpPr>
            <p:cNvPr id="4145" name="Group 4">
              <a:extLst>
                <a:ext uri="{FF2B5EF4-FFF2-40B4-BE49-F238E27FC236}">
                  <a16:creationId xmlns:a16="http://schemas.microsoft.com/office/drawing/2014/main" id="{81F9BE93-3BAE-9BD4-9E16-CA5A0893676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805"/>
              <a:ext cx="3135" cy="1256"/>
              <a:chOff x="1066" y="835"/>
              <a:chExt cx="3135" cy="1256"/>
            </a:xfrm>
          </p:grpSpPr>
          <p:grpSp>
            <p:nvGrpSpPr>
              <p:cNvPr id="6074" name="Group 5">
                <a:extLst>
                  <a:ext uri="{FF2B5EF4-FFF2-40B4-BE49-F238E27FC236}">
                    <a16:creationId xmlns:a16="http://schemas.microsoft.com/office/drawing/2014/main" id="{247BF6ED-6630-48A5-F2AE-1BC67B38172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628"/>
                <a:chOff x="1066" y="835"/>
                <a:chExt cx="3135" cy="628"/>
              </a:xfrm>
            </p:grpSpPr>
            <p:grpSp>
              <p:nvGrpSpPr>
                <p:cNvPr id="6718" name="Group 6">
                  <a:extLst>
                    <a:ext uri="{FF2B5EF4-FFF2-40B4-BE49-F238E27FC236}">
                      <a16:creationId xmlns:a16="http://schemas.microsoft.com/office/drawing/2014/main" id="{47BDCFC4-6644-690E-F242-78345642C84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7040" name="Group 7">
                    <a:extLst>
                      <a:ext uri="{FF2B5EF4-FFF2-40B4-BE49-F238E27FC236}">
                        <a16:creationId xmlns:a16="http://schemas.microsoft.com/office/drawing/2014/main" id="{6E3BF66A-A58A-9F37-29FC-9FAAA04433E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329" name="Group 8">
                      <a:extLst>
                        <a:ext uri="{FF2B5EF4-FFF2-40B4-BE49-F238E27FC236}">
                          <a16:creationId xmlns:a16="http://schemas.microsoft.com/office/drawing/2014/main" id="{7667BB73-0019-E146-9D81-D97EE9D6B25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55" name="Rectangle 9">
                        <a:extLst>
                          <a:ext uri="{FF2B5EF4-FFF2-40B4-BE49-F238E27FC236}">
                            <a16:creationId xmlns:a16="http://schemas.microsoft.com/office/drawing/2014/main" id="{F268CEA9-2113-72A6-40CD-659C5CFAEE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6" name="Rectangle 10">
                        <a:extLst>
                          <a:ext uri="{FF2B5EF4-FFF2-40B4-BE49-F238E27FC236}">
                            <a16:creationId xmlns:a16="http://schemas.microsoft.com/office/drawing/2014/main" id="{29E6CF9B-65D8-B58D-DB6C-2ED6DB59C9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7" name="Rectangle 11">
                        <a:extLst>
                          <a:ext uri="{FF2B5EF4-FFF2-40B4-BE49-F238E27FC236}">
                            <a16:creationId xmlns:a16="http://schemas.microsoft.com/office/drawing/2014/main" id="{72CC2A3A-BB16-47CE-61CC-0C51D3DB29A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8" name="Rectangle 12">
                        <a:extLst>
                          <a:ext uri="{FF2B5EF4-FFF2-40B4-BE49-F238E27FC236}">
                            <a16:creationId xmlns:a16="http://schemas.microsoft.com/office/drawing/2014/main" id="{2BBC09BD-10A6-7544-CA16-BF7C0168BA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9" name="Rectangle 13">
                        <a:extLst>
                          <a:ext uri="{FF2B5EF4-FFF2-40B4-BE49-F238E27FC236}">
                            <a16:creationId xmlns:a16="http://schemas.microsoft.com/office/drawing/2014/main" id="{FA9271A4-230A-C586-D2FB-FE96240B3F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30" name="Group 14">
                      <a:extLst>
                        <a:ext uri="{FF2B5EF4-FFF2-40B4-BE49-F238E27FC236}">
                          <a16:creationId xmlns:a16="http://schemas.microsoft.com/office/drawing/2014/main" id="{2036CFA2-3C9F-4793-D980-0D82A3EF19C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50" name="Rectangle 15">
                        <a:extLst>
                          <a:ext uri="{FF2B5EF4-FFF2-40B4-BE49-F238E27FC236}">
                            <a16:creationId xmlns:a16="http://schemas.microsoft.com/office/drawing/2014/main" id="{309971BA-508B-5D7A-8B13-63B771682E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1" name="Rectangle 16">
                        <a:extLst>
                          <a:ext uri="{FF2B5EF4-FFF2-40B4-BE49-F238E27FC236}">
                            <a16:creationId xmlns:a16="http://schemas.microsoft.com/office/drawing/2014/main" id="{37B7E0EE-2AA8-370B-FACD-5A4A733574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2" name="Rectangle 17">
                        <a:extLst>
                          <a:ext uri="{FF2B5EF4-FFF2-40B4-BE49-F238E27FC236}">
                            <a16:creationId xmlns:a16="http://schemas.microsoft.com/office/drawing/2014/main" id="{1B72E653-8DF9-6E97-B04D-87A61A9222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3" name="Rectangle 18">
                        <a:extLst>
                          <a:ext uri="{FF2B5EF4-FFF2-40B4-BE49-F238E27FC236}">
                            <a16:creationId xmlns:a16="http://schemas.microsoft.com/office/drawing/2014/main" id="{AE0ECBE6-8E8E-BAD5-06E6-54D49528C5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54" name="Rectangle 19">
                        <a:extLst>
                          <a:ext uri="{FF2B5EF4-FFF2-40B4-BE49-F238E27FC236}">
                            <a16:creationId xmlns:a16="http://schemas.microsoft.com/office/drawing/2014/main" id="{8C951A7F-8720-E767-34FE-CAC06E71D6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31" name="Group 20">
                      <a:extLst>
                        <a:ext uri="{FF2B5EF4-FFF2-40B4-BE49-F238E27FC236}">
                          <a16:creationId xmlns:a16="http://schemas.microsoft.com/office/drawing/2014/main" id="{590B953C-6106-5B85-BAA9-04376283005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45" name="Rectangle 21">
                        <a:extLst>
                          <a:ext uri="{FF2B5EF4-FFF2-40B4-BE49-F238E27FC236}">
                            <a16:creationId xmlns:a16="http://schemas.microsoft.com/office/drawing/2014/main" id="{DB592840-8EEB-BBEA-617C-547C1C7694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6" name="Rectangle 22">
                        <a:extLst>
                          <a:ext uri="{FF2B5EF4-FFF2-40B4-BE49-F238E27FC236}">
                            <a16:creationId xmlns:a16="http://schemas.microsoft.com/office/drawing/2014/main" id="{EF013507-42CE-A8FD-274B-58AF9ED72D8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7" name="Rectangle 23">
                        <a:extLst>
                          <a:ext uri="{FF2B5EF4-FFF2-40B4-BE49-F238E27FC236}">
                            <a16:creationId xmlns:a16="http://schemas.microsoft.com/office/drawing/2014/main" id="{08D9EEFC-3F32-497C-C2F4-421A37C80F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8" name="Rectangle 24">
                        <a:extLst>
                          <a:ext uri="{FF2B5EF4-FFF2-40B4-BE49-F238E27FC236}">
                            <a16:creationId xmlns:a16="http://schemas.microsoft.com/office/drawing/2014/main" id="{E4A2C55E-A2C3-97F4-FC5F-5A962D7432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9" name="Rectangle 25">
                        <a:extLst>
                          <a:ext uri="{FF2B5EF4-FFF2-40B4-BE49-F238E27FC236}">
                            <a16:creationId xmlns:a16="http://schemas.microsoft.com/office/drawing/2014/main" id="{25592A0C-5B4D-38EA-7198-0033C2E92C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32" name="Group 26">
                      <a:extLst>
                        <a:ext uri="{FF2B5EF4-FFF2-40B4-BE49-F238E27FC236}">
                          <a16:creationId xmlns:a16="http://schemas.microsoft.com/office/drawing/2014/main" id="{71A25C86-4408-A6FB-36AB-DC6633E7224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40" name="Rectangle 27">
                        <a:extLst>
                          <a:ext uri="{FF2B5EF4-FFF2-40B4-BE49-F238E27FC236}">
                            <a16:creationId xmlns:a16="http://schemas.microsoft.com/office/drawing/2014/main" id="{D3C5DEAD-9854-4BCA-8165-5AE32B93A8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1" name="Rectangle 28">
                        <a:extLst>
                          <a:ext uri="{FF2B5EF4-FFF2-40B4-BE49-F238E27FC236}">
                            <a16:creationId xmlns:a16="http://schemas.microsoft.com/office/drawing/2014/main" id="{5F5F9CFC-2F07-188A-513B-B0EFE2A11A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2" name="Rectangle 29">
                        <a:extLst>
                          <a:ext uri="{FF2B5EF4-FFF2-40B4-BE49-F238E27FC236}">
                            <a16:creationId xmlns:a16="http://schemas.microsoft.com/office/drawing/2014/main" id="{EB6DAFE2-1CEB-C73F-338E-11FC67C28A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3" name="Rectangle 30">
                        <a:extLst>
                          <a:ext uri="{FF2B5EF4-FFF2-40B4-BE49-F238E27FC236}">
                            <a16:creationId xmlns:a16="http://schemas.microsoft.com/office/drawing/2014/main" id="{B243419C-BCE8-B313-EF72-D898861A12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44" name="Rectangle 31">
                        <a:extLst>
                          <a:ext uri="{FF2B5EF4-FFF2-40B4-BE49-F238E27FC236}">
                            <a16:creationId xmlns:a16="http://schemas.microsoft.com/office/drawing/2014/main" id="{764AD22A-DCFB-4711-4B0B-2A325F9DB4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33" name="Group 32">
                      <a:extLst>
                        <a:ext uri="{FF2B5EF4-FFF2-40B4-BE49-F238E27FC236}">
                          <a16:creationId xmlns:a16="http://schemas.microsoft.com/office/drawing/2014/main" id="{C3B0FD72-2EA9-B820-3401-E3063683F78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35" name="Rectangle 33">
                        <a:extLst>
                          <a:ext uri="{FF2B5EF4-FFF2-40B4-BE49-F238E27FC236}">
                            <a16:creationId xmlns:a16="http://schemas.microsoft.com/office/drawing/2014/main" id="{633259D2-3D47-E042-B2CA-6936A80EC8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36" name="Rectangle 34">
                        <a:extLst>
                          <a:ext uri="{FF2B5EF4-FFF2-40B4-BE49-F238E27FC236}">
                            <a16:creationId xmlns:a16="http://schemas.microsoft.com/office/drawing/2014/main" id="{B282181D-CAA6-2468-7D5B-546CBDD863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37" name="Rectangle 35">
                        <a:extLst>
                          <a:ext uri="{FF2B5EF4-FFF2-40B4-BE49-F238E27FC236}">
                            <a16:creationId xmlns:a16="http://schemas.microsoft.com/office/drawing/2014/main" id="{21DEA54D-49FF-EB4F-18CF-E88D5BE3AE4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38" name="Rectangle 36">
                        <a:extLst>
                          <a:ext uri="{FF2B5EF4-FFF2-40B4-BE49-F238E27FC236}">
                            <a16:creationId xmlns:a16="http://schemas.microsoft.com/office/drawing/2014/main" id="{7288B26A-C9B5-45BE-67E5-A2DCFADD7A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39" name="Rectangle 37">
                        <a:extLst>
                          <a:ext uri="{FF2B5EF4-FFF2-40B4-BE49-F238E27FC236}">
                            <a16:creationId xmlns:a16="http://schemas.microsoft.com/office/drawing/2014/main" id="{798C90FC-805F-54D6-CB4D-0A7D0858ED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334" name="Rectangle 38">
                      <a:extLst>
                        <a:ext uri="{FF2B5EF4-FFF2-40B4-BE49-F238E27FC236}">
                          <a16:creationId xmlns:a16="http://schemas.microsoft.com/office/drawing/2014/main" id="{8DB7D2FB-BDEC-55C2-B561-5A979AD6D8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1" name="Group 39">
                    <a:extLst>
                      <a:ext uri="{FF2B5EF4-FFF2-40B4-BE49-F238E27FC236}">
                        <a16:creationId xmlns:a16="http://schemas.microsoft.com/office/drawing/2014/main" id="{C880B156-C778-10F0-4237-CAB8CDEEB84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7298" name="Group 40">
                      <a:extLst>
                        <a:ext uri="{FF2B5EF4-FFF2-40B4-BE49-F238E27FC236}">
                          <a16:creationId xmlns:a16="http://schemas.microsoft.com/office/drawing/2014/main" id="{D0CD0296-EAA1-5B1D-08F2-3D5EFEA12C5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24" name="Rectangle 41">
                        <a:extLst>
                          <a:ext uri="{FF2B5EF4-FFF2-40B4-BE49-F238E27FC236}">
                            <a16:creationId xmlns:a16="http://schemas.microsoft.com/office/drawing/2014/main" id="{8797D054-269B-FF4D-489B-8856F6B159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5" name="Rectangle 42">
                        <a:extLst>
                          <a:ext uri="{FF2B5EF4-FFF2-40B4-BE49-F238E27FC236}">
                            <a16:creationId xmlns:a16="http://schemas.microsoft.com/office/drawing/2014/main" id="{FC23C1DF-DCAB-E413-3381-7999E9FE3E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6" name="Rectangle 43">
                        <a:extLst>
                          <a:ext uri="{FF2B5EF4-FFF2-40B4-BE49-F238E27FC236}">
                            <a16:creationId xmlns:a16="http://schemas.microsoft.com/office/drawing/2014/main" id="{B2F66E31-24D8-530F-D545-9E2F427DEB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7" name="Rectangle 44">
                        <a:extLst>
                          <a:ext uri="{FF2B5EF4-FFF2-40B4-BE49-F238E27FC236}">
                            <a16:creationId xmlns:a16="http://schemas.microsoft.com/office/drawing/2014/main" id="{CCBBAB53-9221-BB5D-F6AB-0BC11F5D36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8" name="Rectangle 45">
                        <a:extLst>
                          <a:ext uri="{FF2B5EF4-FFF2-40B4-BE49-F238E27FC236}">
                            <a16:creationId xmlns:a16="http://schemas.microsoft.com/office/drawing/2014/main" id="{517AE3F1-D07F-578B-9080-1E9C3B5774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99" name="Group 46">
                      <a:extLst>
                        <a:ext uri="{FF2B5EF4-FFF2-40B4-BE49-F238E27FC236}">
                          <a16:creationId xmlns:a16="http://schemas.microsoft.com/office/drawing/2014/main" id="{F49A32FF-528E-1148-F9CC-EB7AE87E62F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19" name="Rectangle 47">
                        <a:extLst>
                          <a:ext uri="{FF2B5EF4-FFF2-40B4-BE49-F238E27FC236}">
                            <a16:creationId xmlns:a16="http://schemas.microsoft.com/office/drawing/2014/main" id="{A3FF3B31-DA59-6562-725C-00A39B77CC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0" name="Rectangle 48">
                        <a:extLst>
                          <a:ext uri="{FF2B5EF4-FFF2-40B4-BE49-F238E27FC236}">
                            <a16:creationId xmlns:a16="http://schemas.microsoft.com/office/drawing/2014/main" id="{9E2F5844-2B20-E46F-949B-80C3821C10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1" name="Rectangle 49">
                        <a:extLst>
                          <a:ext uri="{FF2B5EF4-FFF2-40B4-BE49-F238E27FC236}">
                            <a16:creationId xmlns:a16="http://schemas.microsoft.com/office/drawing/2014/main" id="{CB9139D4-116D-B85B-CA83-7BA3C8BB12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2" name="Rectangle 50">
                        <a:extLst>
                          <a:ext uri="{FF2B5EF4-FFF2-40B4-BE49-F238E27FC236}">
                            <a16:creationId xmlns:a16="http://schemas.microsoft.com/office/drawing/2014/main" id="{A09D9846-2848-A62B-D53A-E1E06FE227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23" name="Rectangle 51">
                        <a:extLst>
                          <a:ext uri="{FF2B5EF4-FFF2-40B4-BE49-F238E27FC236}">
                            <a16:creationId xmlns:a16="http://schemas.microsoft.com/office/drawing/2014/main" id="{C65D557E-0F51-77DA-1EE0-56971F53D8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00" name="Group 52">
                      <a:extLst>
                        <a:ext uri="{FF2B5EF4-FFF2-40B4-BE49-F238E27FC236}">
                          <a16:creationId xmlns:a16="http://schemas.microsoft.com/office/drawing/2014/main" id="{82D52193-D44D-E7AB-08DA-8124054A8B5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14" name="Rectangle 53">
                        <a:extLst>
                          <a:ext uri="{FF2B5EF4-FFF2-40B4-BE49-F238E27FC236}">
                            <a16:creationId xmlns:a16="http://schemas.microsoft.com/office/drawing/2014/main" id="{AF58A52F-621F-A15A-0718-1465338C5D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5" name="Rectangle 54">
                        <a:extLst>
                          <a:ext uri="{FF2B5EF4-FFF2-40B4-BE49-F238E27FC236}">
                            <a16:creationId xmlns:a16="http://schemas.microsoft.com/office/drawing/2014/main" id="{7EAC5B4F-E369-20AD-35D0-63522FFBF4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6" name="Rectangle 55">
                        <a:extLst>
                          <a:ext uri="{FF2B5EF4-FFF2-40B4-BE49-F238E27FC236}">
                            <a16:creationId xmlns:a16="http://schemas.microsoft.com/office/drawing/2014/main" id="{5D779634-BFE2-0969-62B8-659D457007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7" name="Rectangle 56">
                        <a:extLst>
                          <a:ext uri="{FF2B5EF4-FFF2-40B4-BE49-F238E27FC236}">
                            <a16:creationId xmlns:a16="http://schemas.microsoft.com/office/drawing/2014/main" id="{FC0CBC89-942D-F5B7-2D68-6818359281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8" name="Rectangle 57">
                        <a:extLst>
                          <a:ext uri="{FF2B5EF4-FFF2-40B4-BE49-F238E27FC236}">
                            <a16:creationId xmlns:a16="http://schemas.microsoft.com/office/drawing/2014/main" id="{B8B3F109-55D6-4739-A4AD-6F17E0BF03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01" name="Group 58">
                      <a:extLst>
                        <a:ext uri="{FF2B5EF4-FFF2-40B4-BE49-F238E27FC236}">
                          <a16:creationId xmlns:a16="http://schemas.microsoft.com/office/drawing/2014/main" id="{8FD2DDA4-632B-EAF0-6681-B0A2425EC7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09" name="Rectangle 59">
                        <a:extLst>
                          <a:ext uri="{FF2B5EF4-FFF2-40B4-BE49-F238E27FC236}">
                            <a16:creationId xmlns:a16="http://schemas.microsoft.com/office/drawing/2014/main" id="{2F17282B-B3B1-0EBE-4743-321FC9BA28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0" name="Rectangle 60">
                        <a:extLst>
                          <a:ext uri="{FF2B5EF4-FFF2-40B4-BE49-F238E27FC236}">
                            <a16:creationId xmlns:a16="http://schemas.microsoft.com/office/drawing/2014/main" id="{16A15668-13A1-A7A9-1A50-35EA8DD791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1" name="Rectangle 61">
                        <a:extLst>
                          <a:ext uri="{FF2B5EF4-FFF2-40B4-BE49-F238E27FC236}">
                            <a16:creationId xmlns:a16="http://schemas.microsoft.com/office/drawing/2014/main" id="{525E2F3E-4365-8A6A-2768-F21A9886F8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2" name="Rectangle 62">
                        <a:extLst>
                          <a:ext uri="{FF2B5EF4-FFF2-40B4-BE49-F238E27FC236}">
                            <a16:creationId xmlns:a16="http://schemas.microsoft.com/office/drawing/2014/main" id="{9FB53979-FA5F-239A-D9FB-6CD818065E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13" name="Rectangle 63">
                        <a:extLst>
                          <a:ext uri="{FF2B5EF4-FFF2-40B4-BE49-F238E27FC236}">
                            <a16:creationId xmlns:a16="http://schemas.microsoft.com/office/drawing/2014/main" id="{AAB95F94-B62B-4320-2469-0521E05988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302" name="Group 64">
                      <a:extLst>
                        <a:ext uri="{FF2B5EF4-FFF2-40B4-BE49-F238E27FC236}">
                          <a16:creationId xmlns:a16="http://schemas.microsoft.com/office/drawing/2014/main" id="{6E4B753B-E287-8A28-900E-A4FB8AB7159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304" name="Rectangle 65">
                        <a:extLst>
                          <a:ext uri="{FF2B5EF4-FFF2-40B4-BE49-F238E27FC236}">
                            <a16:creationId xmlns:a16="http://schemas.microsoft.com/office/drawing/2014/main" id="{C53C801C-A1C0-5546-72C5-2F3A35F14B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05" name="Rectangle 66">
                        <a:extLst>
                          <a:ext uri="{FF2B5EF4-FFF2-40B4-BE49-F238E27FC236}">
                            <a16:creationId xmlns:a16="http://schemas.microsoft.com/office/drawing/2014/main" id="{839F59AE-A28E-7FA3-FF63-8E54C3C936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06" name="Rectangle 67">
                        <a:extLst>
                          <a:ext uri="{FF2B5EF4-FFF2-40B4-BE49-F238E27FC236}">
                            <a16:creationId xmlns:a16="http://schemas.microsoft.com/office/drawing/2014/main" id="{43C4FDE1-2ED0-B590-9429-0877494802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07" name="Rectangle 68">
                        <a:extLst>
                          <a:ext uri="{FF2B5EF4-FFF2-40B4-BE49-F238E27FC236}">
                            <a16:creationId xmlns:a16="http://schemas.microsoft.com/office/drawing/2014/main" id="{3199F164-560E-0CE4-E93D-0B10525803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308" name="Rectangle 69">
                        <a:extLst>
                          <a:ext uri="{FF2B5EF4-FFF2-40B4-BE49-F238E27FC236}">
                            <a16:creationId xmlns:a16="http://schemas.microsoft.com/office/drawing/2014/main" id="{B8241612-102F-C47D-540C-655EDA4B8F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303" name="Rectangle 70">
                      <a:extLst>
                        <a:ext uri="{FF2B5EF4-FFF2-40B4-BE49-F238E27FC236}">
                          <a16:creationId xmlns:a16="http://schemas.microsoft.com/office/drawing/2014/main" id="{84ADD493-515E-2E8C-8014-56C643204C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2" name="Group 71">
                    <a:extLst>
                      <a:ext uri="{FF2B5EF4-FFF2-40B4-BE49-F238E27FC236}">
                        <a16:creationId xmlns:a16="http://schemas.microsoft.com/office/drawing/2014/main" id="{3504899F-6C90-0EBC-49CA-2311010B09F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267" name="Group 72">
                      <a:extLst>
                        <a:ext uri="{FF2B5EF4-FFF2-40B4-BE49-F238E27FC236}">
                          <a16:creationId xmlns:a16="http://schemas.microsoft.com/office/drawing/2014/main" id="{A763B33E-F684-8EB4-6798-1099207B637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93" name="Rectangle 73">
                        <a:extLst>
                          <a:ext uri="{FF2B5EF4-FFF2-40B4-BE49-F238E27FC236}">
                            <a16:creationId xmlns:a16="http://schemas.microsoft.com/office/drawing/2014/main" id="{2F37305B-8A37-D226-C96A-AD8B0F6F80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4" name="Rectangle 74">
                        <a:extLst>
                          <a:ext uri="{FF2B5EF4-FFF2-40B4-BE49-F238E27FC236}">
                            <a16:creationId xmlns:a16="http://schemas.microsoft.com/office/drawing/2014/main" id="{7E6A3B8E-502E-E051-5946-16659212BB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5" name="Rectangle 75">
                        <a:extLst>
                          <a:ext uri="{FF2B5EF4-FFF2-40B4-BE49-F238E27FC236}">
                            <a16:creationId xmlns:a16="http://schemas.microsoft.com/office/drawing/2014/main" id="{8D8C68F6-C74B-25AD-F3FA-877BD256BE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6" name="Rectangle 76">
                        <a:extLst>
                          <a:ext uri="{FF2B5EF4-FFF2-40B4-BE49-F238E27FC236}">
                            <a16:creationId xmlns:a16="http://schemas.microsoft.com/office/drawing/2014/main" id="{EB848DF3-5A66-B57F-2F0E-63EF2665B5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7" name="Rectangle 77">
                        <a:extLst>
                          <a:ext uri="{FF2B5EF4-FFF2-40B4-BE49-F238E27FC236}">
                            <a16:creationId xmlns:a16="http://schemas.microsoft.com/office/drawing/2014/main" id="{D65CD967-77A7-FD68-4BA1-CF034E17B6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68" name="Group 78">
                      <a:extLst>
                        <a:ext uri="{FF2B5EF4-FFF2-40B4-BE49-F238E27FC236}">
                          <a16:creationId xmlns:a16="http://schemas.microsoft.com/office/drawing/2014/main" id="{DB2BF0E5-ED4F-6FCB-D10D-A966833C5FF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88" name="Rectangle 79">
                        <a:extLst>
                          <a:ext uri="{FF2B5EF4-FFF2-40B4-BE49-F238E27FC236}">
                            <a16:creationId xmlns:a16="http://schemas.microsoft.com/office/drawing/2014/main" id="{34D7BBBC-D99C-0749-09D8-DFD54FA9A4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9" name="Rectangle 80">
                        <a:extLst>
                          <a:ext uri="{FF2B5EF4-FFF2-40B4-BE49-F238E27FC236}">
                            <a16:creationId xmlns:a16="http://schemas.microsoft.com/office/drawing/2014/main" id="{723DB572-C436-2E06-5C65-77597FE851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0" name="Rectangle 81">
                        <a:extLst>
                          <a:ext uri="{FF2B5EF4-FFF2-40B4-BE49-F238E27FC236}">
                            <a16:creationId xmlns:a16="http://schemas.microsoft.com/office/drawing/2014/main" id="{323B750F-95FA-95BB-0253-975488D436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1" name="Rectangle 82">
                        <a:extLst>
                          <a:ext uri="{FF2B5EF4-FFF2-40B4-BE49-F238E27FC236}">
                            <a16:creationId xmlns:a16="http://schemas.microsoft.com/office/drawing/2014/main" id="{2A7F71C3-22ED-7B18-28DF-446B97FFD8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92" name="Rectangle 83">
                        <a:extLst>
                          <a:ext uri="{FF2B5EF4-FFF2-40B4-BE49-F238E27FC236}">
                            <a16:creationId xmlns:a16="http://schemas.microsoft.com/office/drawing/2014/main" id="{35572A76-979F-7A8B-DF0E-CDFCE2AF6D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69" name="Group 84">
                      <a:extLst>
                        <a:ext uri="{FF2B5EF4-FFF2-40B4-BE49-F238E27FC236}">
                          <a16:creationId xmlns:a16="http://schemas.microsoft.com/office/drawing/2014/main" id="{66938DF1-DBC9-51CE-5FEB-4060EDB817D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83" name="Rectangle 85">
                        <a:extLst>
                          <a:ext uri="{FF2B5EF4-FFF2-40B4-BE49-F238E27FC236}">
                            <a16:creationId xmlns:a16="http://schemas.microsoft.com/office/drawing/2014/main" id="{9B43E19E-F973-BBB0-3535-B31FC7EFBA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4" name="Rectangle 86">
                        <a:extLst>
                          <a:ext uri="{FF2B5EF4-FFF2-40B4-BE49-F238E27FC236}">
                            <a16:creationId xmlns:a16="http://schemas.microsoft.com/office/drawing/2014/main" id="{D7BA6731-178D-4A33-C10A-088826D4CC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5" name="Rectangle 87">
                        <a:extLst>
                          <a:ext uri="{FF2B5EF4-FFF2-40B4-BE49-F238E27FC236}">
                            <a16:creationId xmlns:a16="http://schemas.microsoft.com/office/drawing/2014/main" id="{D3386668-191D-E908-85DB-64429501E3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6" name="Rectangle 88">
                        <a:extLst>
                          <a:ext uri="{FF2B5EF4-FFF2-40B4-BE49-F238E27FC236}">
                            <a16:creationId xmlns:a16="http://schemas.microsoft.com/office/drawing/2014/main" id="{4E0FC34C-9344-E5BF-9F04-DA5FEB308F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7" name="Rectangle 89">
                        <a:extLst>
                          <a:ext uri="{FF2B5EF4-FFF2-40B4-BE49-F238E27FC236}">
                            <a16:creationId xmlns:a16="http://schemas.microsoft.com/office/drawing/2014/main" id="{6F42C841-0175-98B0-1A44-A3F2F98CE0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70" name="Group 90">
                      <a:extLst>
                        <a:ext uri="{FF2B5EF4-FFF2-40B4-BE49-F238E27FC236}">
                          <a16:creationId xmlns:a16="http://schemas.microsoft.com/office/drawing/2014/main" id="{DE7C39AA-3AB0-5C48-A117-3E472D6A06B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78" name="Rectangle 91">
                        <a:extLst>
                          <a:ext uri="{FF2B5EF4-FFF2-40B4-BE49-F238E27FC236}">
                            <a16:creationId xmlns:a16="http://schemas.microsoft.com/office/drawing/2014/main" id="{D15D496F-4E04-3AFB-27E4-AD04579498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79" name="Rectangle 92">
                        <a:extLst>
                          <a:ext uri="{FF2B5EF4-FFF2-40B4-BE49-F238E27FC236}">
                            <a16:creationId xmlns:a16="http://schemas.microsoft.com/office/drawing/2014/main" id="{E09AA2F9-751D-8FE9-68B5-44F568CFF6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0" name="Rectangle 93">
                        <a:extLst>
                          <a:ext uri="{FF2B5EF4-FFF2-40B4-BE49-F238E27FC236}">
                            <a16:creationId xmlns:a16="http://schemas.microsoft.com/office/drawing/2014/main" id="{93D15A48-C166-48C3-225A-A90A5F1A61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1" name="Rectangle 94">
                        <a:extLst>
                          <a:ext uri="{FF2B5EF4-FFF2-40B4-BE49-F238E27FC236}">
                            <a16:creationId xmlns:a16="http://schemas.microsoft.com/office/drawing/2014/main" id="{D7572B59-FC3B-3388-4E3B-4B1B44FB56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82" name="Rectangle 95">
                        <a:extLst>
                          <a:ext uri="{FF2B5EF4-FFF2-40B4-BE49-F238E27FC236}">
                            <a16:creationId xmlns:a16="http://schemas.microsoft.com/office/drawing/2014/main" id="{75606AB9-269A-A2CD-47BE-426D92A555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71" name="Group 96">
                      <a:extLst>
                        <a:ext uri="{FF2B5EF4-FFF2-40B4-BE49-F238E27FC236}">
                          <a16:creationId xmlns:a16="http://schemas.microsoft.com/office/drawing/2014/main" id="{0D5A961B-A6C0-DE67-F149-5F93B0202C3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73" name="Rectangle 97">
                        <a:extLst>
                          <a:ext uri="{FF2B5EF4-FFF2-40B4-BE49-F238E27FC236}">
                            <a16:creationId xmlns:a16="http://schemas.microsoft.com/office/drawing/2014/main" id="{78AA7838-9588-FA52-4B97-55F626863D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74" name="Rectangle 98">
                        <a:extLst>
                          <a:ext uri="{FF2B5EF4-FFF2-40B4-BE49-F238E27FC236}">
                            <a16:creationId xmlns:a16="http://schemas.microsoft.com/office/drawing/2014/main" id="{D7116442-861B-0BE3-085C-0A31BCF1281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75" name="Rectangle 99">
                        <a:extLst>
                          <a:ext uri="{FF2B5EF4-FFF2-40B4-BE49-F238E27FC236}">
                            <a16:creationId xmlns:a16="http://schemas.microsoft.com/office/drawing/2014/main" id="{91124904-3A0D-F1BF-25A5-2D6D3854A18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76" name="Rectangle 100">
                        <a:extLst>
                          <a:ext uri="{FF2B5EF4-FFF2-40B4-BE49-F238E27FC236}">
                            <a16:creationId xmlns:a16="http://schemas.microsoft.com/office/drawing/2014/main" id="{2E9E8988-6B25-7AC7-ADED-BFF6313C69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77" name="Rectangle 101">
                        <a:extLst>
                          <a:ext uri="{FF2B5EF4-FFF2-40B4-BE49-F238E27FC236}">
                            <a16:creationId xmlns:a16="http://schemas.microsoft.com/office/drawing/2014/main" id="{766ABCBC-EAF7-8B03-DAA6-5646779A6EF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272" name="Rectangle 102">
                      <a:extLst>
                        <a:ext uri="{FF2B5EF4-FFF2-40B4-BE49-F238E27FC236}">
                          <a16:creationId xmlns:a16="http://schemas.microsoft.com/office/drawing/2014/main" id="{80CFA700-C0C0-B63C-AA97-91FB68ADFD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3" name="Group 103">
                    <a:extLst>
                      <a:ext uri="{FF2B5EF4-FFF2-40B4-BE49-F238E27FC236}">
                        <a16:creationId xmlns:a16="http://schemas.microsoft.com/office/drawing/2014/main" id="{F66DD158-A15F-497D-B397-19F81A0E8C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7236" name="Group 104">
                      <a:extLst>
                        <a:ext uri="{FF2B5EF4-FFF2-40B4-BE49-F238E27FC236}">
                          <a16:creationId xmlns:a16="http://schemas.microsoft.com/office/drawing/2014/main" id="{370FF985-43D5-1518-6D88-9D4509511E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62" name="Rectangle 105">
                        <a:extLst>
                          <a:ext uri="{FF2B5EF4-FFF2-40B4-BE49-F238E27FC236}">
                            <a16:creationId xmlns:a16="http://schemas.microsoft.com/office/drawing/2014/main" id="{A275DB69-8271-1B25-B12B-6D52877163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3" name="Rectangle 106">
                        <a:extLst>
                          <a:ext uri="{FF2B5EF4-FFF2-40B4-BE49-F238E27FC236}">
                            <a16:creationId xmlns:a16="http://schemas.microsoft.com/office/drawing/2014/main" id="{5FA2BF5F-3BBF-3EC4-94BC-BB450CF8FA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4" name="Rectangle 107">
                        <a:extLst>
                          <a:ext uri="{FF2B5EF4-FFF2-40B4-BE49-F238E27FC236}">
                            <a16:creationId xmlns:a16="http://schemas.microsoft.com/office/drawing/2014/main" id="{2C469F51-9CEB-44D8-592F-C4567048A7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5" name="Rectangle 108">
                        <a:extLst>
                          <a:ext uri="{FF2B5EF4-FFF2-40B4-BE49-F238E27FC236}">
                            <a16:creationId xmlns:a16="http://schemas.microsoft.com/office/drawing/2014/main" id="{A6F4E4C3-E218-A9AF-AB84-7589320A6D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6" name="Rectangle 109">
                        <a:extLst>
                          <a:ext uri="{FF2B5EF4-FFF2-40B4-BE49-F238E27FC236}">
                            <a16:creationId xmlns:a16="http://schemas.microsoft.com/office/drawing/2014/main" id="{91FBA8B7-EF7B-FD68-BB0B-A5FE448774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37" name="Group 110">
                      <a:extLst>
                        <a:ext uri="{FF2B5EF4-FFF2-40B4-BE49-F238E27FC236}">
                          <a16:creationId xmlns:a16="http://schemas.microsoft.com/office/drawing/2014/main" id="{B0CD8948-AE83-9D0C-FDD2-B518FE9769A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57" name="Rectangle 111">
                        <a:extLst>
                          <a:ext uri="{FF2B5EF4-FFF2-40B4-BE49-F238E27FC236}">
                            <a16:creationId xmlns:a16="http://schemas.microsoft.com/office/drawing/2014/main" id="{DDD6F829-C04B-AE58-332A-AB43C3E186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8" name="Rectangle 112">
                        <a:extLst>
                          <a:ext uri="{FF2B5EF4-FFF2-40B4-BE49-F238E27FC236}">
                            <a16:creationId xmlns:a16="http://schemas.microsoft.com/office/drawing/2014/main" id="{59AE52F4-B715-7587-9F1E-A8DB04A9BF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9" name="Rectangle 113">
                        <a:extLst>
                          <a:ext uri="{FF2B5EF4-FFF2-40B4-BE49-F238E27FC236}">
                            <a16:creationId xmlns:a16="http://schemas.microsoft.com/office/drawing/2014/main" id="{91E38ACD-D11D-E8A7-EAFB-6D5885F1A7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0" name="Rectangle 114">
                        <a:extLst>
                          <a:ext uri="{FF2B5EF4-FFF2-40B4-BE49-F238E27FC236}">
                            <a16:creationId xmlns:a16="http://schemas.microsoft.com/office/drawing/2014/main" id="{EFA48D85-AA99-E7AA-F974-6EDA290961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61" name="Rectangle 115">
                        <a:extLst>
                          <a:ext uri="{FF2B5EF4-FFF2-40B4-BE49-F238E27FC236}">
                            <a16:creationId xmlns:a16="http://schemas.microsoft.com/office/drawing/2014/main" id="{27E55371-2683-E76B-70D1-21275E6488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38" name="Group 116">
                      <a:extLst>
                        <a:ext uri="{FF2B5EF4-FFF2-40B4-BE49-F238E27FC236}">
                          <a16:creationId xmlns:a16="http://schemas.microsoft.com/office/drawing/2014/main" id="{6BE90F21-6F88-B9BD-5E08-F822BCF233B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52" name="Rectangle 117">
                        <a:extLst>
                          <a:ext uri="{FF2B5EF4-FFF2-40B4-BE49-F238E27FC236}">
                            <a16:creationId xmlns:a16="http://schemas.microsoft.com/office/drawing/2014/main" id="{AF30940B-8D96-984C-FBF0-B59CE7A38A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3" name="Rectangle 118">
                        <a:extLst>
                          <a:ext uri="{FF2B5EF4-FFF2-40B4-BE49-F238E27FC236}">
                            <a16:creationId xmlns:a16="http://schemas.microsoft.com/office/drawing/2014/main" id="{A55FAE4E-44E1-5160-FF21-A9266EB227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4" name="Rectangle 119">
                        <a:extLst>
                          <a:ext uri="{FF2B5EF4-FFF2-40B4-BE49-F238E27FC236}">
                            <a16:creationId xmlns:a16="http://schemas.microsoft.com/office/drawing/2014/main" id="{75B32D8D-1C5A-FB51-A00C-588086868A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5" name="Rectangle 120">
                        <a:extLst>
                          <a:ext uri="{FF2B5EF4-FFF2-40B4-BE49-F238E27FC236}">
                            <a16:creationId xmlns:a16="http://schemas.microsoft.com/office/drawing/2014/main" id="{10C82908-C3D7-486A-51BC-75E0EC9D52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6" name="Rectangle 121">
                        <a:extLst>
                          <a:ext uri="{FF2B5EF4-FFF2-40B4-BE49-F238E27FC236}">
                            <a16:creationId xmlns:a16="http://schemas.microsoft.com/office/drawing/2014/main" id="{0CF62CBD-230D-D5D6-ECD2-B1016308E5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39" name="Group 122">
                      <a:extLst>
                        <a:ext uri="{FF2B5EF4-FFF2-40B4-BE49-F238E27FC236}">
                          <a16:creationId xmlns:a16="http://schemas.microsoft.com/office/drawing/2014/main" id="{2C939840-6DA5-50D7-4D8E-F922EB82C60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47" name="Rectangle 123">
                        <a:extLst>
                          <a:ext uri="{FF2B5EF4-FFF2-40B4-BE49-F238E27FC236}">
                            <a16:creationId xmlns:a16="http://schemas.microsoft.com/office/drawing/2014/main" id="{803241F2-62C7-768E-AAFF-332FE435E1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8" name="Rectangle 124">
                        <a:extLst>
                          <a:ext uri="{FF2B5EF4-FFF2-40B4-BE49-F238E27FC236}">
                            <a16:creationId xmlns:a16="http://schemas.microsoft.com/office/drawing/2014/main" id="{05EFE825-4B86-333C-C206-DF4CB8348A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9" name="Rectangle 125">
                        <a:extLst>
                          <a:ext uri="{FF2B5EF4-FFF2-40B4-BE49-F238E27FC236}">
                            <a16:creationId xmlns:a16="http://schemas.microsoft.com/office/drawing/2014/main" id="{6AD72166-489C-16FE-C635-F12FE8C2F1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0" name="Rectangle 126">
                        <a:extLst>
                          <a:ext uri="{FF2B5EF4-FFF2-40B4-BE49-F238E27FC236}">
                            <a16:creationId xmlns:a16="http://schemas.microsoft.com/office/drawing/2014/main" id="{BFABE564-9C5D-103D-E9BD-20EC7C6E16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51" name="Rectangle 127">
                        <a:extLst>
                          <a:ext uri="{FF2B5EF4-FFF2-40B4-BE49-F238E27FC236}">
                            <a16:creationId xmlns:a16="http://schemas.microsoft.com/office/drawing/2014/main" id="{0468C8DF-DB4D-65AD-57A0-0D8A03B33D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40" name="Group 128">
                      <a:extLst>
                        <a:ext uri="{FF2B5EF4-FFF2-40B4-BE49-F238E27FC236}">
                          <a16:creationId xmlns:a16="http://schemas.microsoft.com/office/drawing/2014/main" id="{33FC02F5-A04B-C9DB-742B-60A9C94208E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42" name="Rectangle 129">
                        <a:extLst>
                          <a:ext uri="{FF2B5EF4-FFF2-40B4-BE49-F238E27FC236}">
                            <a16:creationId xmlns:a16="http://schemas.microsoft.com/office/drawing/2014/main" id="{332A7F2C-192F-F2E9-7277-063943AB67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3" name="Rectangle 130">
                        <a:extLst>
                          <a:ext uri="{FF2B5EF4-FFF2-40B4-BE49-F238E27FC236}">
                            <a16:creationId xmlns:a16="http://schemas.microsoft.com/office/drawing/2014/main" id="{BF660EA5-3331-6C54-C404-C214DDE7D8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4" name="Rectangle 131">
                        <a:extLst>
                          <a:ext uri="{FF2B5EF4-FFF2-40B4-BE49-F238E27FC236}">
                            <a16:creationId xmlns:a16="http://schemas.microsoft.com/office/drawing/2014/main" id="{A7F54DD4-0D2B-9161-F7B8-3CD1A6E7B1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5" name="Rectangle 132">
                        <a:extLst>
                          <a:ext uri="{FF2B5EF4-FFF2-40B4-BE49-F238E27FC236}">
                            <a16:creationId xmlns:a16="http://schemas.microsoft.com/office/drawing/2014/main" id="{5F4BEACC-4CC9-D938-F60B-DDAF3AE7252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46" name="Rectangle 133">
                        <a:extLst>
                          <a:ext uri="{FF2B5EF4-FFF2-40B4-BE49-F238E27FC236}">
                            <a16:creationId xmlns:a16="http://schemas.microsoft.com/office/drawing/2014/main" id="{CBD80B8B-B99C-A0CB-5669-33B0A5478C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241" name="Rectangle 134">
                      <a:extLst>
                        <a:ext uri="{FF2B5EF4-FFF2-40B4-BE49-F238E27FC236}">
                          <a16:creationId xmlns:a16="http://schemas.microsoft.com/office/drawing/2014/main" id="{4FD203D4-4E32-0732-7368-A0F685F3F5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4" name="Group 135">
                    <a:extLst>
                      <a:ext uri="{FF2B5EF4-FFF2-40B4-BE49-F238E27FC236}">
                        <a16:creationId xmlns:a16="http://schemas.microsoft.com/office/drawing/2014/main" id="{7DEC8FE0-6421-2D30-C371-4C37CA28CA3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205" name="Group 136">
                      <a:extLst>
                        <a:ext uri="{FF2B5EF4-FFF2-40B4-BE49-F238E27FC236}">
                          <a16:creationId xmlns:a16="http://schemas.microsoft.com/office/drawing/2014/main" id="{1AF2C923-95D4-1FCA-6C97-DA2E827B370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31" name="Rectangle 137">
                        <a:extLst>
                          <a:ext uri="{FF2B5EF4-FFF2-40B4-BE49-F238E27FC236}">
                            <a16:creationId xmlns:a16="http://schemas.microsoft.com/office/drawing/2014/main" id="{63F388D3-FBF6-8C63-5155-0344EC066F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32" name="Rectangle 138">
                        <a:extLst>
                          <a:ext uri="{FF2B5EF4-FFF2-40B4-BE49-F238E27FC236}">
                            <a16:creationId xmlns:a16="http://schemas.microsoft.com/office/drawing/2014/main" id="{3F4C85F2-3B0F-85AB-474A-06CB1ED8C4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33" name="Rectangle 139">
                        <a:extLst>
                          <a:ext uri="{FF2B5EF4-FFF2-40B4-BE49-F238E27FC236}">
                            <a16:creationId xmlns:a16="http://schemas.microsoft.com/office/drawing/2014/main" id="{6043281F-0D29-E62C-3841-610F4038C0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34" name="Rectangle 140">
                        <a:extLst>
                          <a:ext uri="{FF2B5EF4-FFF2-40B4-BE49-F238E27FC236}">
                            <a16:creationId xmlns:a16="http://schemas.microsoft.com/office/drawing/2014/main" id="{35FB0FCF-CEEA-B248-6FBE-B98690EE63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35" name="Rectangle 141">
                        <a:extLst>
                          <a:ext uri="{FF2B5EF4-FFF2-40B4-BE49-F238E27FC236}">
                            <a16:creationId xmlns:a16="http://schemas.microsoft.com/office/drawing/2014/main" id="{5A1DBF4F-E8C6-9087-E6DE-8329593CFEA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06" name="Group 142">
                      <a:extLst>
                        <a:ext uri="{FF2B5EF4-FFF2-40B4-BE49-F238E27FC236}">
                          <a16:creationId xmlns:a16="http://schemas.microsoft.com/office/drawing/2014/main" id="{7B999AB7-1C89-8831-12B4-C04F55B3F90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26" name="Rectangle 143">
                        <a:extLst>
                          <a:ext uri="{FF2B5EF4-FFF2-40B4-BE49-F238E27FC236}">
                            <a16:creationId xmlns:a16="http://schemas.microsoft.com/office/drawing/2014/main" id="{790470A9-CA8A-40B5-578E-D72D824BDE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7" name="Rectangle 144">
                        <a:extLst>
                          <a:ext uri="{FF2B5EF4-FFF2-40B4-BE49-F238E27FC236}">
                            <a16:creationId xmlns:a16="http://schemas.microsoft.com/office/drawing/2014/main" id="{9E487A9D-41C3-9F11-7006-2EA472DB12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8" name="Rectangle 145">
                        <a:extLst>
                          <a:ext uri="{FF2B5EF4-FFF2-40B4-BE49-F238E27FC236}">
                            <a16:creationId xmlns:a16="http://schemas.microsoft.com/office/drawing/2014/main" id="{9BDF6346-6E01-4474-7CEE-6025C66F8C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9" name="Rectangle 146">
                        <a:extLst>
                          <a:ext uri="{FF2B5EF4-FFF2-40B4-BE49-F238E27FC236}">
                            <a16:creationId xmlns:a16="http://schemas.microsoft.com/office/drawing/2014/main" id="{BA1FF7B0-7FE5-673F-4FC3-43E99671C7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30" name="Rectangle 147">
                        <a:extLst>
                          <a:ext uri="{FF2B5EF4-FFF2-40B4-BE49-F238E27FC236}">
                            <a16:creationId xmlns:a16="http://schemas.microsoft.com/office/drawing/2014/main" id="{E8519772-EFD7-5A41-FB30-D977E8DDCC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07" name="Group 148">
                      <a:extLst>
                        <a:ext uri="{FF2B5EF4-FFF2-40B4-BE49-F238E27FC236}">
                          <a16:creationId xmlns:a16="http://schemas.microsoft.com/office/drawing/2014/main" id="{8EF37FD8-17F4-C020-92BE-F96872B53C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21" name="Rectangle 149">
                        <a:extLst>
                          <a:ext uri="{FF2B5EF4-FFF2-40B4-BE49-F238E27FC236}">
                            <a16:creationId xmlns:a16="http://schemas.microsoft.com/office/drawing/2014/main" id="{C3444D54-3F03-DB8B-25DC-3961359FA9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2" name="Rectangle 150">
                        <a:extLst>
                          <a:ext uri="{FF2B5EF4-FFF2-40B4-BE49-F238E27FC236}">
                            <a16:creationId xmlns:a16="http://schemas.microsoft.com/office/drawing/2014/main" id="{E32BAE2B-7058-A19C-9350-95BDC56A0F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3" name="Rectangle 151">
                        <a:extLst>
                          <a:ext uri="{FF2B5EF4-FFF2-40B4-BE49-F238E27FC236}">
                            <a16:creationId xmlns:a16="http://schemas.microsoft.com/office/drawing/2014/main" id="{AB3AFD12-9B7B-E246-8E75-12DE08B800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4" name="Rectangle 152">
                        <a:extLst>
                          <a:ext uri="{FF2B5EF4-FFF2-40B4-BE49-F238E27FC236}">
                            <a16:creationId xmlns:a16="http://schemas.microsoft.com/office/drawing/2014/main" id="{46EB37B2-1EFD-5C42-856D-89ED4115F3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5" name="Rectangle 153">
                        <a:extLst>
                          <a:ext uri="{FF2B5EF4-FFF2-40B4-BE49-F238E27FC236}">
                            <a16:creationId xmlns:a16="http://schemas.microsoft.com/office/drawing/2014/main" id="{9C03E684-8F38-FF98-6954-56F3E244EA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08" name="Group 154">
                      <a:extLst>
                        <a:ext uri="{FF2B5EF4-FFF2-40B4-BE49-F238E27FC236}">
                          <a16:creationId xmlns:a16="http://schemas.microsoft.com/office/drawing/2014/main" id="{D1C117E9-1A6A-B2F0-A8F6-FAFFB0FF855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16" name="Rectangle 155">
                        <a:extLst>
                          <a:ext uri="{FF2B5EF4-FFF2-40B4-BE49-F238E27FC236}">
                            <a16:creationId xmlns:a16="http://schemas.microsoft.com/office/drawing/2014/main" id="{B2DA4265-7281-8ED9-68B0-41D6A0C7FC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7" name="Rectangle 156">
                        <a:extLst>
                          <a:ext uri="{FF2B5EF4-FFF2-40B4-BE49-F238E27FC236}">
                            <a16:creationId xmlns:a16="http://schemas.microsoft.com/office/drawing/2014/main" id="{BEA88F15-231D-2D4F-E893-D8AE8BDA38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8" name="Rectangle 157">
                        <a:extLst>
                          <a:ext uri="{FF2B5EF4-FFF2-40B4-BE49-F238E27FC236}">
                            <a16:creationId xmlns:a16="http://schemas.microsoft.com/office/drawing/2014/main" id="{BF61C9EB-E244-A949-6A83-3C5A458493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9" name="Rectangle 158">
                        <a:extLst>
                          <a:ext uri="{FF2B5EF4-FFF2-40B4-BE49-F238E27FC236}">
                            <a16:creationId xmlns:a16="http://schemas.microsoft.com/office/drawing/2014/main" id="{7A649590-DD54-9834-C8AA-66E5030D8C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20" name="Rectangle 159">
                        <a:extLst>
                          <a:ext uri="{FF2B5EF4-FFF2-40B4-BE49-F238E27FC236}">
                            <a16:creationId xmlns:a16="http://schemas.microsoft.com/office/drawing/2014/main" id="{93FA5ED7-C9DD-5621-CB84-2E67FF7D70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209" name="Group 160">
                      <a:extLst>
                        <a:ext uri="{FF2B5EF4-FFF2-40B4-BE49-F238E27FC236}">
                          <a16:creationId xmlns:a16="http://schemas.microsoft.com/office/drawing/2014/main" id="{B3B31BD2-C273-4D6A-8F0D-9E4D123C8EC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11" name="Rectangle 161">
                        <a:extLst>
                          <a:ext uri="{FF2B5EF4-FFF2-40B4-BE49-F238E27FC236}">
                            <a16:creationId xmlns:a16="http://schemas.microsoft.com/office/drawing/2014/main" id="{F20FBB0C-1329-E8E6-F1FE-9EF18E2B53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2" name="Rectangle 162">
                        <a:extLst>
                          <a:ext uri="{FF2B5EF4-FFF2-40B4-BE49-F238E27FC236}">
                            <a16:creationId xmlns:a16="http://schemas.microsoft.com/office/drawing/2014/main" id="{5A66C89C-4875-65EC-2AD2-963C16AA44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3" name="Rectangle 163">
                        <a:extLst>
                          <a:ext uri="{FF2B5EF4-FFF2-40B4-BE49-F238E27FC236}">
                            <a16:creationId xmlns:a16="http://schemas.microsoft.com/office/drawing/2014/main" id="{99E1AB92-A8EF-74A4-E00C-EB61D0C3EF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4" name="Rectangle 164">
                        <a:extLst>
                          <a:ext uri="{FF2B5EF4-FFF2-40B4-BE49-F238E27FC236}">
                            <a16:creationId xmlns:a16="http://schemas.microsoft.com/office/drawing/2014/main" id="{BC9FB94C-6787-1E70-A9D2-BBCAE923DD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15" name="Rectangle 165">
                        <a:extLst>
                          <a:ext uri="{FF2B5EF4-FFF2-40B4-BE49-F238E27FC236}">
                            <a16:creationId xmlns:a16="http://schemas.microsoft.com/office/drawing/2014/main" id="{CC8160FB-70B4-5781-A672-AE9AD8D987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210" name="Rectangle 166">
                      <a:extLst>
                        <a:ext uri="{FF2B5EF4-FFF2-40B4-BE49-F238E27FC236}">
                          <a16:creationId xmlns:a16="http://schemas.microsoft.com/office/drawing/2014/main" id="{CB05F30B-7F8C-43E2-E35C-7462109C09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5" name="Group 167">
                    <a:extLst>
                      <a:ext uri="{FF2B5EF4-FFF2-40B4-BE49-F238E27FC236}">
                        <a16:creationId xmlns:a16="http://schemas.microsoft.com/office/drawing/2014/main" id="{A185A275-032B-5455-6AAF-1A4D9978272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7174" name="Group 168">
                      <a:extLst>
                        <a:ext uri="{FF2B5EF4-FFF2-40B4-BE49-F238E27FC236}">
                          <a16:creationId xmlns:a16="http://schemas.microsoft.com/office/drawing/2014/main" id="{CCCE8E47-01A2-F002-8B5D-A97FECDB782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200" name="Rectangle 169">
                        <a:extLst>
                          <a:ext uri="{FF2B5EF4-FFF2-40B4-BE49-F238E27FC236}">
                            <a16:creationId xmlns:a16="http://schemas.microsoft.com/office/drawing/2014/main" id="{73A937C6-01E2-A98A-7392-0811C8F767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01" name="Rectangle 170">
                        <a:extLst>
                          <a:ext uri="{FF2B5EF4-FFF2-40B4-BE49-F238E27FC236}">
                            <a16:creationId xmlns:a16="http://schemas.microsoft.com/office/drawing/2014/main" id="{B679D719-6B78-644E-AE72-6C358F82E2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02" name="Rectangle 171">
                        <a:extLst>
                          <a:ext uri="{FF2B5EF4-FFF2-40B4-BE49-F238E27FC236}">
                            <a16:creationId xmlns:a16="http://schemas.microsoft.com/office/drawing/2014/main" id="{E720463D-FBC3-5F30-9D14-6D599E55CC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03" name="Rectangle 172">
                        <a:extLst>
                          <a:ext uri="{FF2B5EF4-FFF2-40B4-BE49-F238E27FC236}">
                            <a16:creationId xmlns:a16="http://schemas.microsoft.com/office/drawing/2014/main" id="{5BC9DE57-CFAD-9DBA-C63F-518F1497D1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204" name="Rectangle 173">
                        <a:extLst>
                          <a:ext uri="{FF2B5EF4-FFF2-40B4-BE49-F238E27FC236}">
                            <a16:creationId xmlns:a16="http://schemas.microsoft.com/office/drawing/2014/main" id="{1EF962F1-6AC1-0B2A-983E-32D0E3C9F1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75" name="Group 174">
                      <a:extLst>
                        <a:ext uri="{FF2B5EF4-FFF2-40B4-BE49-F238E27FC236}">
                          <a16:creationId xmlns:a16="http://schemas.microsoft.com/office/drawing/2014/main" id="{AA391EF7-E560-95C1-287D-25218399C7E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95" name="Rectangle 175">
                        <a:extLst>
                          <a:ext uri="{FF2B5EF4-FFF2-40B4-BE49-F238E27FC236}">
                            <a16:creationId xmlns:a16="http://schemas.microsoft.com/office/drawing/2014/main" id="{B623E777-3543-6784-A172-60F76FBEA5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6" name="Rectangle 176">
                        <a:extLst>
                          <a:ext uri="{FF2B5EF4-FFF2-40B4-BE49-F238E27FC236}">
                            <a16:creationId xmlns:a16="http://schemas.microsoft.com/office/drawing/2014/main" id="{0333F7EA-F11C-F772-EF7C-BD022C7051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7" name="Rectangle 177">
                        <a:extLst>
                          <a:ext uri="{FF2B5EF4-FFF2-40B4-BE49-F238E27FC236}">
                            <a16:creationId xmlns:a16="http://schemas.microsoft.com/office/drawing/2014/main" id="{D5656BDF-8127-A0EB-6CD0-3481A12E22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8" name="Rectangle 178">
                        <a:extLst>
                          <a:ext uri="{FF2B5EF4-FFF2-40B4-BE49-F238E27FC236}">
                            <a16:creationId xmlns:a16="http://schemas.microsoft.com/office/drawing/2014/main" id="{6CAA1EF8-1AB7-AC2F-97E9-1F1537FD8D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9" name="Rectangle 179">
                        <a:extLst>
                          <a:ext uri="{FF2B5EF4-FFF2-40B4-BE49-F238E27FC236}">
                            <a16:creationId xmlns:a16="http://schemas.microsoft.com/office/drawing/2014/main" id="{247F40B3-4473-B677-5D75-E716579C89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76" name="Group 180">
                      <a:extLst>
                        <a:ext uri="{FF2B5EF4-FFF2-40B4-BE49-F238E27FC236}">
                          <a16:creationId xmlns:a16="http://schemas.microsoft.com/office/drawing/2014/main" id="{04EB719C-6591-FF12-6038-9AC6CADD192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90" name="Rectangle 181">
                        <a:extLst>
                          <a:ext uri="{FF2B5EF4-FFF2-40B4-BE49-F238E27FC236}">
                            <a16:creationId xmlns:a16="http://schemas.microsoft.com/office/drawing/2014/main" id="{1696BB56-5DFD-F749-0D40-964B6220B8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1" name="Rectangle 182">
                        <a:extLst>
                          <a:ext uri="{FF2B5EF4-FFF2-40B4-BE49-F238E27FC236}">
                            <a16:creationId xmlns:a16="http://schemas.microsoft.com/office/drawing/2014/main" id="{5E1DAFD9-021E-5F83-834F-D25CFCFD84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2" name="Rectangle 183">
                        <a:extLst>
                          <a:ext uri="{FF2B5EF4-FFF2-40B4-BE49-F238E27FC236}">
                            <a16:creationId xmlns:a16="http://schemas.microsoft.com/office/drawing/2014/main" id="{48A9AB88-9BB0-67F7-EB73-F344CD7C774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3" name="Rectangle 184">
                        <a:extLst>
                          <a:ext uri="{FF2B5EF4-FFF2-40B4-BE49-F238E27FC236}">
                            <a16:creationId xmlns:a16="http://schemas.microsoft.com/office/drawing/2014/main" id="{98A6025C-2E91-AEC0-6D87-3FF3C6F085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94" name="Rectangle 185">
                        <a:extLst>
                          <a:ext uri="{FF2B5EF4-FFF2-40B4-BE49-F238E27FC236}">
                            <a16:creationId xmlns:a16="http://schemas.microsoft.com/office/drawing/2014/main" id="{31C1E4C6-138E-6339-8EE6-E97AB91E09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77" name="Group 186">
                      <a:extLst>
                        <a:ext uri="{FF2B5EF4-FFF2-40B4-BE49-F238E27FC236}">
                          <a16:creationId xmlns:a16="http://schemas.microsoft.com/office/drawing/2014/main" id="{B0B4C17E-3E95-4625-FAE3-CC5A31B4D6B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85" name="Rectangle 187">
                        <a:extLst>
                          <a:ext uri="{FF2B5EF4-FFF2-40B4-BE49-F238E27FC236}">
                            <a16:creationId xmlns:a16="http://schemas.microsoft.com/office/drawing/2014/main" id="{3B430A1D-7452-0865-C8F1-895CB012D8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6" name="Rectangle 188">
                        <a:extLst>
                          <a:ext uri="{FF2B5EF4-FFF2-40B4-BE49-F238E27FC236}">
                            <a16:creationId xmlns:a16="http://schemas.microsoft.com/office/drawing/2014/main" id="{234C9E7E-4288-5FB7-852E-3082812DE6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7" name="Rectangle 189">
                        <a:extLst>
                          <a:ext uri="{FF2B5EF4-FFF2-40B4-BE49-F238E27FC236}">
                            <a16:creationId xmlns:a16="http://schemas.microsoft.com/office/drawing/2014/main" id="{8FFAFF39-E8F1-0497-7562-7DBE4730EF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8" name="Rectangle 190">
                        <a:extLst>
                          <a:ext uri="{FF2B5EF4-FFF2-40B4-BE49-F238E27FC236}">
                            <a16:creationId xmlns:a16="http://schemas.microsoft.com/office/drawing/2014/main" id="{5BAF92D3-4190-8142-EA51-A3A03193D4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9" name="Rectangle 191">
                        <a:extLst>
                          <a:ext uri="{FF2B5EF4-FFF2-40B4-BE49-F238E27FC236}">
                            <a16:creationId xmlns:a16="http://schemas.microsoft.com/office/drawing/2014/main" id="{6CD0A2E8-F62D-F4D1-CDB1-06E2DB4910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78" name="Group 192">
                      <a:extLst>
                        <a:ext uri="{FF2B5EF4-FFF2-40B4-BE49-F238E27FC236}">
                          <a16:creationId xmlns:a16="http://schemas.microsoft.com/office/drawing/2014/main" id="{31625B08-1C23-0BAB-67F5-4849BE7CFF9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80" name="Rectangle 193">
                        <a:extLst>
                          <a:ext uri="{FF2B5EF4-FFF2-40B4-BE49-F238E27FC236}">
                            <a16:creationId xmlns:a16="http://schemas.microsoft.com/office/drawing/2014/main" id="{C6357D61-D5C3-F8F3-706D-7B09DDE88E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1" name="Rectangle 194">
                        <a:extLst>
                          <a:ext uri="{FF2B5EF4-FFF2-40B4-BE49-F238E27FC236}">
                            <a16:creationId xmlns:a16="http://schemas.microsoft.com/office/drawing/2014/main" id="{B3C23340-E7CC-FD06-8FBA-1F37F85E65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2" name="Rectangle 195">
                        <a:extLst>
                          <a:ext uri="{FF2B5EF4-FFF2-40B4-BE49-F238E27FC236}">
                            <a16:creationId xmlns:a16="http://schemas.microsoft.com/office/drawing/2014/main" id="{EB29175E-1CCD-EFDC-3D55-1D32758060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3" name="Rectangle 196">
                        <a:extLst>
                          <a:ext uri="{FF2B5EF4-FFF2-40B4-BE49-F238E27FC236}">
                            <a16:creationId xmlns:a16="http://schemas.microsoft.com/office/drawing/2014/main" id="{EE71F7D0-CD78-E5D4-5B40-7BA11FECE4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84" name="Rectangle 197">
                        <a:extLst>
                          <a:ext uri="{FF2B5EF4-FFF2-40B4-BE49-F238E27FC236}">
                            <a16:creationId xmlns:a16="http://schemas.microsoft.com/office/drawing/2014/main" id="{95C537E6-2905-01A6-8499-8524248472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179" name="Rectangle 198">
                      <a:extLst>
                        <a:ext uri="{FF2B5EF4-FFF2-40B4-BE49-F238E27FC236}">
                          <a16:creationId xmlns:a16="http://schemas.microsoft.com/office/drawing/2014/main" id="{397D1218-DB5F-FF67-051D-EADAA1ABAD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6" name="Group 199">
                    <a:extLst>
                      <a:ext uri="{FF2B5EF4-FFF2-40B4-BE49-F238E27FC236}">
                        <a16:creationId xmlns:a16="http://schemas.microsoft.com/office/drawing/2014/main" id="{30D8742E-A876-BFD9-FFE0-AFBDC43ED78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143" name="Group 200">
                      <a:extLst>
                        <a:ext uri="{FF2B5EF4-FFF2-40B4-BE49-F238E27FC236}">
                          <a16:creationId xmlns:a16="http://schemas.microsoft.com/office/drawing/2014/main" id="{334A2594-E299-17D3-D624-C3555A72537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69" name="Rectangle 201">
                        <a:extLst>
                          <a:ext uri="{FF2B5EF4-FFF2-40B4-BE49-F238E27FC236}">
                            <a16:creationId xmlns:a16="http://schemas.microsoft.com/office/drawing/2014/main" id="{F0D8A285-53A4-BC54-FE85-57C9065AF7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70" name="Rectangle 202">
                        <a:extLst>
                          <a:ext uri="{FF2B5EF4-FFF2-40B4-BE49-F238E27FC236}">
                            <a16:creationId xmlns:a16="http://schemas.microsoft.com/office/drawing/2014/main" id="{4D493090-628E-301D-BF2C-216F6CEA48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71" name="Rectangle 203">
                        <a:extLst>
                          <a:ext uri="{FF2B5EF4-FFF2-40B4-BE49-F238E27FC236}">
                            <a16:creationId xmlns:a16="http://schemas.microsoft.com/office/drawing/2014/main" id="{41843AEC-53FC-0F7B-2AF2-FC38DC18DC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72" name="Rectangle 204">
                        <a:extLst>
                          <a:ext uri="{FF2B5EF4-FFF2-40B4-BE49-F238E27FC236}">
                            <a16:creationId xmlns:a16="http://schemas.microsoft.com/office/drawing/2014/main" id="{27751CEC-B23E-DE75-B19F-E02593A402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73" name="Rectangle 205">
                        <a:extLst>
                          <a:ext uri="{FF2B5EF4-FFF2-40B4-BE49-F238E27FC236}">
                            <a16:creationId xmlns:a16="http://schemas.microsoft.com/office/drawing/2014/main" id="{2A515CCF-1EF1-BA9E-D2D0-285DC579D9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44" name="Group 206">
                      <a:extLst>
                        <a:ext uri="{FF2B5EF4-FFF2-40B4-BE49-F238E27FC236}">
                          <a16:creationId xmlns:a16="http://schemas.microsoft.com/office/drawing/2014/main" id="{973D476C-53B8-3179-941F-84C1FD76835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64" name="Rectangle 207">
                        <a:extLst>
                          <a:ext uri="{FF2B5EF4-FFF2-40B4-BE49-F238E27FC236}">
                            <a16:creationId xmlns:a16="http://schemas.microsoft.com/office/drawing/2014/main" id="{A3A8B798-5248-6C78-6493-EF48E8ECB1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5" name="Rectangle 208">
                        <a:extLst>
                          <a:ext uri="{FF2B5EF4-FFF2-40B4-BE49-F238E27FC236}">
                            <a16:creationId xmlns:a16="http://schemas.microsoft.com/office/drawing/2014/main" id="{6C297B91-ED46-E00A-C856-E8655A70A0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6" name="Rectangle 209">
                        <a:extLst>
                          <a:ext uri="{FF2B5EF4-FFF2-40B4-BE49-F238E27FC236}">
                            <a16:creationId xmlns:a16="http://schemas.microsoft.com/office/drawing/2014/main" id="{977D2CB6-B090-763D-479C-325C948E27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7" name="Rectangle 210">
                        <a:extLst>
                          <a:ext uri="{FF2B5EF4-FFF2-40B4-BE49-F238E27FC236}">
                            <a16:creationId xmlns:a16="http://schemas.microsoft.com/office/drawing/2014/main" id="{0F0B5BAA-58FF-516D-5E7D-2B4BA1EDF3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8" name="Rectangle 211">
                        <a:extLst>
                          <a:ext uri="{FF2B5EF4-FFF2-40B4-BE49-F238E27FC236}">
                            <a16:creationId xmlns:a16="http://schemas.microsoft.com/office/drawing/2014/main" id="{6DCF570E-A433-FCA7-7A6A-3E6FFD9692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45" name="Group 212">
                      <a:extLst>
                        <a:ext uri="{FF2B5EF4-FFF2-40B4-BE49-F238E27FC236}">
                          <a16:creationId xmlns:a16="http://schemas.microsoft.com/office/drawing/2014/main" id="{805314DE-9DEC-7C91-9185-71A8EC4407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59" name="Rectangle 213">
                        <a:extLst>
                          <a:ext uri="{FF2B5EF4-FFF2-40B4-BE49-F238E27FC236}">
                            <a16:creationId xmlns:a16="http://schemas.microsoft.com/office/drawing/2014/main" id="{35184D7D-CA0C-034C-47D4-A2F385E9DB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0" name="Rectangle 214">
                        <a:extLst>
                          <a:ext uri="{FF2B5EF4-FFF2-40B4-BE49-F238E27FC236}">
                            <a16:creationId xmlns:a16="http://schemas.microsoft.com/office/drawing/2014/main" id="{85B714FB-8C7E-06CE-FE65-5BF0DED30E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1" name="Rectangle 215">
                        <a:extLst>
                          <a:ext uri="{FF2B5EF4-FFF2-40B4-BE49-F238E27FC236}">
                            <a16:creationId xmlns:a16="http://schemas.microsoft.com/office/drawing/2014/main" id="{73D1D637-C8F1-7271-21B4-6232979C9F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2" name="Rectangle 216">
                        <a:extLst>
                          <a:ext uri="{FF2B5EF4-FFF2-40B4-BE49-F238E27FC236}">
                            <a16:creationId xmlns:a16="http://schemas.microsoft.com/office/drawing/2014/main" id="{2F8CBED8-FA7A-AB66-4069-5E8F833316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63" name="Rectangle 217">
                        <a:extLst>
                          <a:ext uri="{FF2B5EF4-FFF2-40B4-BE49-F238E27FC236}">
                            <a16:creationId xmlns:a16="http://schemas.microsoft.com/office/drawing/2014/main" id="{06374BE5-0FF8-B490-1161-77CA710877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46" name="Group 218">
                      <a:extLst>
                        <a:ext uri="{FF2B5EF4-FFF2-40B4-BE49-F238E27FC236}">
                          <a16:creationId xmlns:a16="http://schemas.microsoft.com/office/drawing/2014/main" id="{9257E272-0273-EDA1-1FDB-4749689621F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54" name="Rectangle 219">
                        <a:extLst>
                          <a:ext uri="{FF2B5EF4-FFF2-40B4-BE49-F238E27FC236}">
                            <a16:creationId xmlns:a16="http://schemas.microsoft.com/office/drawing/2014/main" id="{D48CB205-6224-6CE9-CC97-371E192CAE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5" name="Rectangle 220">
                        <a:extLst>
                          <a:ext uri="{FF2B5EF4-FFF2-40B4-BE49-F238E27FC236}">
                            <a16:creationId xmlns:a16="http://schemas.microsoft.com/office/drawing/2014/main" id="{061E22D9-7A8E-A3D7-5663-60C8EF43F7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6" name="Rectangle 221">
                        <a:extLst>
                          <a:ext uri="{FF2B5EF4-FFF2-40B4-BE49-F238E27FC236}">
                            <a16:creationId xmlns:a16="http://schemas.microsoft.com/office/drawing/2014/main" id="{33EC67D4-33CB-C887-2612-EDCECF672A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7" name="Rectangle 222">
                        <a:extLst>
                          <a:ext uri="{FF2B5EF4-FFF2-40B4-BE49-F238E27FC236}">
                            <a16:creationId xmlns:a16="http://schemas.microsoft.com/office/drawing/2014/main" id="{A5F23066-44D9-2527-F0EF-8267ED13A0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8" name="Rectangle 223">
                        <a:extLst>
                          <a:ext uri="{FF2B5EF4-FFF2-40B4-BE49-F238E27FC236}">
                            <a16:creationId xmlns:a16="http://schemas.microsoft.com/office/drawing/2014/main" id="{58A613EE-0F75-39ED-9012-D0090780F6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47" name="Group 224">
                      <a:extLst>
                        <a:ext uri="{FF2B5EF4-FFF2-40B4-BE49-F238E27FC236}">
                          <a16:creationId xmlns:a16="http://schemas.microsoft.com/office/drawing/2014/main" id="{DF4B9165-DAC0-B52B-3002-1352EE640BF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49" name="Rectangle 225">
                        <a:extLst>
                          <a:ext uri="{FF2B5EF4-FFF2-40B4-BE49-F238E27FC236}">
                            <a16:creationId xmlns:a16="http://schemas.microsoft.com/office/drawing/2014/main" id="{21FF792C-7EBD-D893-9CAB-09AD3A0D4C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0" name="Rectangle 226">
                        <a:extLst>
                          <a:ext uri="{FF2B5EF4-FFF2-40B4-BE49-F238E27FC236}">
                            <a16:creationId xmlns:a16="http://schemas.microsoft.com/office/drawing/2014/main" id="{EFC4FD12-4DA0-A6F0-8A34-6DB7D1A486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1" name="Rectangle 227">
                        <a:extLst>
                          <a:ext uri="{FF2B5EF4-FFF2-40B4-BE49-F238E27FC236}">
                            <a16:creationId xmlns:a16="http://schemas.microsoft.com/office/drawing/2014/main" id="{53FB8247-D6E3-9CEC-9E6F-EF44DAB40D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2" name="Rectangle 228">
                        <a:extLst>
                          <a:ext uri="{FF2B5EF4-FFF2-40B4-BE49-F238E27FC236}">
                            <a16:creationId xmlns:a16="http://schemas.microsoft.com/office/drawing/2014/main" id="{E2DA4EB5-29B4-C1C7-E89B-05E67CB92F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53" name="Rectangle 229">
                        <a:extLst>
                          <a:ext uri="{FF2B5EF4-FFF2-40B4-BE49-F238E27FC236}">
                            <a16:creationId xmlns:a16="http://schemas.microsoft.com/office/drawing/2014/main" id="{42829175-A7C3-763D-8332-14AA1B0F41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148" name="Rectangle 230">
                      <a:extLst>
                        <a:ext uri="{FF2B5EF4-FFF2-40B4-BE49-F238E27FC236}">
                          <a16:creationId xmlns:a16="http://schemas.microsoft.com/office/drawing/2014/main" id="{79990283-E9DA-4AD1-DE44-0DDF198562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7" name="Group 231">
                    <a:extLst>
                      <a:ext uri="{FF2B5EF4-FFF2-40B4-BE49-F238E27FC236}">
                        <a16:creationId xmlns:a16="http://schemas.microsoft.com/office/drawing/2014/main" id="{726433A4-F30A-17AD-1D2F-28E1F8CD604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7112" name="Group 232">
                      <a:extLst>
                        <a:ext uri="{FF2B5EF4-FFF2-40B4-BE49-F238E27FC236}">
                          <a16:creationId xmlns:a16="http://schemas.microsoft.com/office/drawing/2014/main" id="{8412EFF0-D6F6-91E2-2539-55E7F17E911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38" name="Rectangle 233">
                        <a:extLst>
                          <a:ext uri="{FF2B5EF4-FFF2-40B4-BE49-F238E27FC236}">
                            <a16:creationId xmlns:a16="http://schemas.microsoft.com/office/drawing/2014/main" id="{FF0AFBEE-E183-FDD7-43E9-56A52F5395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9" name="Rectangle 234">
                        <a:extLst>
                          <a:ext uri="{FF2B5EF4-FFF2-40B4-BE49-F238E27FC236}">
                            <a16:creationId xmlns:a16="http://schemas.microsoft.com/office/drawing/2014/main" id="{5952FAF8-91AB-9F75-21B2-86B30581F7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40" name="Rectangle 235">
                        <a:extLst>
                          <a:ext uri="{FF2B5EF4-FFF2-40B4-BE49-F238E27FC236}">
                            <a16:creationId xmlns:a16="http://schemas.microsoft.com/office/drawing/2014/main" id="{8ABE3451-0E29-6EC6-A74A-88A00AA769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41" name="Rectangle 236">
                        <a:extLst>
                          <a:ext uri="{FF2B5EF4-FFF2-40B4-BE49-F238E27FC236}">
                            <a16:creationId xmlns:a16="http://schemas.microsoft.com/office/drawing/2014/main" id="{8941FC6B-C1AA-2C58-F59E-AB602ADC00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42" name="Rectangle 237">
                        <a:extLst>
                          <a:ext uri="{FF2B5EF4-FFF2-40B4-BE49-F238E27FC236}">
                            <a16:creationId xmlns:a16="http://schemas.microsoft.com/office/drawing/2014/main" id="{1BFB9FAB-753C-FBD3-512F-389563E714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13" name="Group 238">
                      <a:extLst>
                        <a:ext uri="{FF2B5EF4-FFF2-40B4-BE49-F238E27FC236}">
                          <a16:creationId xmlns:a16="http://schemas.microsoft.com/office/drawing/2014/main" id="{4CB9FC12-F0AA-B7FD-0217-B8C203440F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33" name="Rectangle 239">
                        <a:extLst>
                          <a:ext uri="{FF2B5EF4-FFF2-40B4-BE49-F238E27FC236}">
                            <a16:creationId xmlns:a16="http://schemas.microsoft.com/office/drawing/2014/main" id="{1B3A45A5-E45B-91D7-E013-8CE770ADD8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4" name="Rectangle 240">
                        <a:extLst>
                          <a:ext uri="{FF2B5EF4-FFF2-40B4-BE49-F238E27FC236}">
                            <a16:creationId xmlns:a16="http://schemas.microsoft.com/office/drawing/2014/main" id="{4C8669D7-C52F-2E8D-65DB-286A5EAFC4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5" name="Rectangle 241">
                        <a:extLst>
                          <a:ext uri="{FF2B5EF4-FFF2-40B4-BE49-F238E27FC236}">
                            <a16:creationId xmlns:a16="http://schemas.microsoft.com/office/drawing/2014/main" id="{F9C471DA-752C-1DCD-5D5D-CA72C4D2A9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6" name="Rectangle 242">
                        <a:extLst>
                          <a:ext uri="{FF2B5EF4-FFF2-40B4-BE49-F238E27FC236}">
                            <a16:creationId xmlns:a16="http://schemas.microsoft.com/office/drawing/2014/main" id="{696D603E-EBB1-4BE3-54AC-4A2B1AEA39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7" name="Rectangle 243">
                        <a:extLst>
                          <a:ext uri="{FF2B5EF4-FFF2-40B4-BE49-F238E27FC236}">
                            <a16:creationId xmlns:a16="http://schemas.microsoft.com/office/drawing/2014/main" id="{D5AF3C6A-21A4-53F9-EBCA-1156427798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14" name="Group 244">
                      <a:extLst>
                        <a:ext uri="{FF2B5EF4-FFF2-40B4-BE49-F238E27FC236}">
                          <a16:creationId xmlns:a16="http://schemas.microsoft.com/office/drawing/2014/main" id="{8EC600EA-2B00-61A1-8A28-8EE30C5BFBE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28" name="Rectangle 245">
                        <a:extLst>
                          <a:ext uri="{FF2B5EF4-FFF2-40B4-BE49-F238E27FC236}">
                            <a16:creationId xmlns:a16="http://schemas.microsoft.com/office/drawing/2014/main" id="{C779A1AE-B090-3B30-F02B-D3DBD13A60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9" name="Rectangle 246">
                        <a:extLst>
                          <a:ext uri="{FF2B5EF4-FFF2-40B4-BE49-F238E27FC236}">
                            <a16:creationId xmlns:a16="http://schemas.microsoft.com/office/drawing/2014/main" id="{2C071D30-3FE0-0AFD-531B-6252B8F177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0" name="Rectangle 247">
                        <a:extLst>
                          <a:ext uri="{FF2B5EF4-FFF2-40B4-BE49-F238E27FC236}">
                            <a16:creationId xmlns:a16="http://schemas.microsoft.com/office/drawing/2014/main" id="{649A7D7E-B471-4ADB-5F04-62D472902D2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1" name="Rectangle 248">
                        <a:extLst>
                          <a:ext uri="{FF2B5EF4-FFF2-40B4-BE49-F238E27FC236}">
                            <a16:creationId xmlns:a16="http://schemas.microsoft.com/office/drawing/2014/main" id="{067D86A9-ACBA-AB89-4484-77629F6131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32" name="Rectangle 249">
                        <a:extLst>
                          <a:ext uri="{FF2B5EF4-FFF2-40B4-BE49-F238E27FC236}">
                            <a16:creationId xmlns:a16="http://schemas.microsoft.com/office/drawing/2014/main" id="{F6EC6318-822E-5530-CA0C-4C8EC015F1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15" name="Group 250">
                      <a:extLst>
                        <a:ext uri="{FF2B5EF4-FFF2-40B4-BE49-F238E27FC236}">
                          <a16:creationId xmlns:a16="http://schemas.microsoft.com/office/drawing/2014/main" id="{8202F00A-0AB0-9B85-BEFB-F614136F691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23" name="Rectangle 251">
                        <a:extLst>
                          <a:ext uri="{FF2B5EF4-FFF2-40B4-BE49-F238E27FC236}">
                            <a16:creationId xmlns:a16="http://schemas.microsoft.com/office/drawing/2014/main" id="{79C3E173-6CE7-2BA8-C6BB-96F7A28F84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4" name="Rectangle 252">
                        <a:extLst>
                          <a:ext uri="{FF2B5EF4-FFF2-40B4-BE49-F238E27FC236}">
                            <a16:creationId xmlns:a16="http://schemas.microsoft.com/office/drawing/2014/main" id="{ADC564BC-4E33-59BE-641E-44EA671F18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5" name="Rectangle 253">
                        <a:extLst>
                          <a:ext uri="{FF2B5EF4-FFF2-40B4-BE49-F238E27FC236}">
                            <a16:creationId xmlns:a16="http://schemas.microsoft.com/office/drawing/2014/main" id="{2D2A5DF3-1A8E-7803-9013-025927AD3A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6" name="Rectangle 254">
                        <a:extLst>
                          <a:ext uri="{FF2B5EF4-FFF2-40B4-BE49-F238E27FC236}">
                            <a16:creationId xmlns:a16="http://schemas.microsoft.com/office/drawing/2014/main" id="{E9B024A3-3A5C-E63A-BECB-149E5BFC12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7" name="Rectangle 255">
                        <a:extLst>
                          <a:ext uri="{FF2B5EF4-FFF2-40B4-BE49-F238E27FC236}">
                            <a16:creationId xmlns:a16="http://schemas.microsoft.com/office/drawing/2014/main" id="{4EFE821C-199D-4DEC-5767-7E0E71BFD4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116" name="Group 256">
                      <a:extLst>
                        <a:ext uri="{FF2B5EF4-FFF2-40B4-BE49-F238E27FC236}">
                          <a16:creationId xmlns:a16="http://schemas.microsoft.com/office/drawing/2014/main" id="{78EF149B-8D39-CDA0-1A4F-21E4BB3345C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18" name="Rectangle 257">
                        <a:extLst>
                          <a:ext uri="{FF2B5EF4-FFF2-40B4-BE49-F238E27FC236}">
                            <a16:creationId xmlns:a16="http://schemas.microsoft.com/office/drawing/2014/main" id="{9EE4255C-C6E6-C1BC-E498-49693503A0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19" name="Rectangle 258">
                        <a:extLst>
                          <a:ext uri="{FF2B5EF4-FFF2-40B4-BE49-F238E27FC236}">
                            <a16:creationId xmlns:a16="http://schemas.microsoft.com/office/drawing/2014/main" id="{0C9F7133-2352-375F-752F-9D656A75371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0" name="Rectangle 259">
                        <a:extLst>
                          <a:ext uri="{FF2B5EF4-FFF2-40B4-BE49-F238E27FC236}">
                            <a16:creationId xmlns:a16="http://schemas.microsoft.com/office/drawing/2014/main" id="{DBBABF6B-5C2D-EA31-8314-24187988F0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1" name="Rectangle 260">
                        <a:extLst>
                          <a:ext uri="{FF2B5EF4-FFF2-40B4-BE49-F238E27FC236}">
                            <a16:creationId xmlns:a16="http://schemas.microsoft.com/office/drawing/2014/main" id="{36F78939-FB40-50F9-A618-D3332CE9BE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22" name="Rectangle 261">
                        <a:extLst>
                          <a:ext uri="{FF2B5EF4-FFF2-40B4-BE49-F238E27FC236}">
                            <a16:creationId xmlns:a16="http://schemas.microsoft.com/office/drawing/2014/main" id="{717A2F1B-8C77-EBAC-BEEC-461C2493C4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117" name="Rectangle 262">
                      <a:extLst>
                        <a:ext uri="{FF2B5EF4-FFF2-40B4-BE49-F238E27FC236}">
                          <a16:creationId xmlns:a16="http://schemas.microsoft.com/office/drawing/2014/main" id="{363CAA37-219B-BAE0-BA78-2D1FCAEBEA4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8" name="Group 263">
                    <a:extLst>
                      <a:ext uri="{FF2B5EF4-FFF2-40B4-BE49-F238E27FC236}">
                        <a16:creationId xmlns:a16="http://schemas.microsoft.com/office/drawing/2014/main" id="{083BCD6A-535E-16A7-4210-8A3B3CAFD51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081" name="Group 264">
                      <a:extLst>
                        <a:ext uri="{FF2B5EF4-FFF2-40B4-BE49-F238E27FC236}">
                          <a16:creationId xmlns:a16="http://schemas.microsoft.com/office/drawing/2014/main" id="{93B417C0-C4EC-0FCC-9AB6-2FA986F9DA3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07" name="Rectangle 265">
                        <a:extLst>
                          <a:ext uri="{FF2B5EF4-FFF2-40B4-BE49-F238E27FC236}">
                            <a16:creationId xmlns:a16="http://schemas.microsoft.com/office/drawing/2014/main" id="{D8C01BBA-5C8B-622C-3BE9-AD3908B1D3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8" name="Rectangle 266">
                        <a:extLst>
                          <a:ext uri="{FF2B5EF4-FFF2-40B4-BE49-F238E27FC236}">
                            <a16:creationId xmlns:a16="http://schemas.microsoft.com/office/drawing/2014/main" id="{6E702FAF-C2DF-067B-2252-0CB77FC919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9" name="Rectangle 267">
                        <a:extLst>
                          <a:ext uri="{FF2B5EF4-FFF2-40B4-BE49-F238E27FC236}">
                            <a16:creationId xmlns:a16="http://schemas.microsoft.com/office/drawing/2014/main" id="{EF904A87-E8EF-9FFC-15AE-E58495A6B1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10" name="Rectangle 268">
                        <a:extLst>
                          <a:ext uri="{FF2B5EF4-FFF2-40B4-BE49-F238E27FC236}">
                            <a16:creationId xmlns:a16="http://schemas.microsoft.com/office/drawing/2014/main" id="{05C46897-BA54-96D4-6498-A9E1E64C97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11" name="Rectangle 269">
                        <a:extLst>
                          <a:ext uri="{FF2B5EF4-FFF2-40B4-BE49-F238E27FC236}">
                            <a16:creationId xmlns:a16="http://schemas.microsoft.com/office/drawing/2014/main" id="{4483E3C9-C3B4-780A-6808-6108E4D700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82" name="Group 270">
                      <a:extLst>
                        <a:ext uri="{FF2B5EF4-FFF2-40B4-BE49-F238E27FC236}">
                          <a16:creationId xmlns:a16="http://schemas.microsoft.com/office/drawing/2014/main" id="{4455C224-B3E8-6B0C-976B-9845B4D46EA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102" name="Rectangle 271">
                        <a:extLst>
                          <a:ext uri="{FF2B5EF4-FFF2-40B4-BE49-F238E27FC236}">
                            <a16:creationId xmlns:a16="http://schemas.microsoft.com/office/drawing/2014/main" id="{E2262856-11A2-9694-63EE-B830C56BBA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3" name="Rectangle 272">
                        <a:extLst>
                          <a:ext uri="{FF2B5EF4-FFF2-40B4-BE49-F238E27FC236}">
                            <a16:creationId xmlns:a16="http://schemas.microsoft.com/office/drawing/2014/main" id="{5B8486FC-04BB-F2E3-9C8E-C6B4EE42C8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4" name="Rectangle 273">
                        <a:extLst>
                          <a:ext uri="{FF2B5EF4-FFF2-40B4-BE49-F238E27FC236}">
                            <a16:creationId xmlns:a16="http://schemas.microsoft.com/office/drawing/2014/main" id="{0031540B-99B3-B2B5-FE43-4EBEDD94F97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5" name="Rectangle 274">
                        <a:extLst>
                          <a:ext uri="{FF2B5EF4-FFF2-40B4-BE49-F238E27FC236}">
                            <a16:creationId xmlns:a16="http://schemas.microsoft.com/office/drawing/2014/main" id="{5B4D12A2-4349-40C4-3FB0-F7F8F3F4C7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6" name="Rectangle 275">
                        <a:extLst>
                          <a:ext uri="{FF2B5EF4-FFF2-40B4-BE49-F238E27FC236}">
                            <a16:creationId xmlns:a16="http://schemas.microsoft.com/office/drawing/2014/main" id="{EC3CE8B7-89C9-9057-F41C-86F2670201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83" name="Group 276">
                      <a:extLst>
                        <a:ext uri="{FF2B5EF4-FFF2-40B4-BE49-F238E27FC236}">
                          <a16:creationId xmlns:a16="http://schemas.microsoft.com/office/drawing/2014/main" id="{ACCD9B7D-1C09-3E57-831A-826A7BA4451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97" name="Rectangle 277">
                        <a:extLst>
                          <a:ext uri="{FF2B5EF4-FFF2-40B4-BE49-F238E27FC236}">
                            <a16:creationId xmlns:a16="http://schemas.microsoft.com/office/drawing/2014/main" id="{65549AFB-7778-C60F-1EEA-883318B208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8" name="Rectangle 278">
                        <a:extLst>
                          <a:ext uri="{FF2B5EF4-FFF2-40B4-BE49-F238E27FC236}">
                            <a16:creationId xmlns:a16="http://schemas.microsoft.com/office/drawing/2014/main" id="{767194F9-0436-D183-D027-5BAF3FEAE9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9" name="Rectangle 279">
                        <a:extLst>
                          <a:ext uri="{FF2B5EF4-FFF2-40B4-BE49-F238E27FC236}">
                            <a16:creationId xmlns:a16="http://schemas.microsoft.com/office/drawing/2014/main" id="{CCF1D0BD-B5EA-8E9C-AE11-1738FC1E44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0" name="Rectangle 280">
                        <a:extLst>
                          <a:ext uri="{FF2B5EF4-FFF2-40B4-BE49-F238E27FC236}">
                            <a16:creationId xmlns:a16="http://schemas.microsoft.com/office/drawing/2014/main" id="{BEB88870-5706-8599-E5BA-10690C0E63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101" name="Rectangle 281">
                        <a:extLst>
                          <a:ext uri="{FF2B5EF4-FFF2-40B4-BE49-F238E27FC236}">
                            <a16:creationId xmlns:a16="http://schemas.microsoft.com/office/drawing/2014/main" id="{9D30EC73-2C03-571B-AA4E-B3928B8997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84" name="Group 282">
                      <a:extLst>
                        <a:ext uri="{FF2B5EF4-FFF2-40B4-BE49-F238E27FC236}">
                          <a16:creationId xmlns:a16="http://schemas.microsoft.com/office/drawing/2014/main" id="{B67FCE6A-B968-3A05-BF81-126FC09168A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92" name="Rectangle 283">
                        <a:extLst>
                          <a:ext uri="{FF2B5EF4-FFF2-40B4-BE49-F238E27FC236}">
                            <a16:creationId xmlns:a16="http://schemas.microsoft.com/office/drawing/2014/main" id="{62502D13-6478-8813-1784-F4DDBE1E2C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3" name="Rectangle 284">
                        <a:extLst>
                          <a:ext uri="{FF2B5EF4-FFF2-40B4-BE49-F238E27FC236}">
                            <a16:creationId xmlns:a16="http://schemas.microsoft.com/office/drawing/2014/main" id="{44B48B30-B249-82E7-99A7-163FA3E1B21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4" name="Rectangle 285">
                        <a:extLst>
                          <a:ext uri="{FF2B5EF4-FFF2-40B4-BE49-F238E27FC236}">
                            <a16:creationId xmlns:a16="http://schemas.microsoft.com/office/drawing/2014/main" id="{36EEAC75-1741-B1E2-4D6C-71CEBFF251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5" name="Rectangle 286">
                        <a:extLst>
                          <a:ext uri="{FF2B5EF4-FFF2-40B4-BE49-F238E27FC236}">
                            <a16:creationId xmlns:a16="http://schemas.microsoft.com/office/drawing/2014/main" id="{94AD48EA-1F7B-894D-26DA-C920E43FC6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6" name="Rectangle 287">
                        <a:extLst>
                          <a:ext uri="{FF2B5EF4-FFF2-40B4-BE49-F238E27FC236}">
                            <a16:creationId xmlns:a16="http://schemas.microsoft.com/office/drawing/2014/main" id="{82172CBB-3F3F-9108-CB6A-2D8A193C41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85" name="Group 288">
                      <a:extLst>
                        <a:ext uri="{FF2B5EF4-FFF2-40B4-BE49-F238E27FC236}">
                          <a16:creationId xmlns:a16="http://schemas.microsoft.com/office/drawing/2014/main" id="{C5FF58D2-4AEE-48FE-D175-D568D3ECC62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87" name="Rectangle 289">
                        <a:extLst>
                          <a:ext uri="{FF2B5EF4-FFF2-40B4-BE49-F238E27FC236}">
                            <a16:creationId xmlns:a16="http://schemas.microsoft.com/office/drawing/2014/main" id="{44DA2CA9-1F44-40D4-6399-41432392CB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88" name="Rectangle 290">
                        <a:extLst>
                          <a:ext uri="{FF2B5EF4-FFF2-40B4-BE49-F238E27FC236}">
                            <a16:creationId xmlns:a16="http://schemas.microsoft.com/office/drawing/2014/main" id="{38927150-E7A7-1E49-C84D-B39E1077A5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89" name="Rectangle 291">
                        <a:extLst>
                          <a:ext uri="{FF2B5EF4-FFF2-40B4-BE49-F238E27FC236}">
                            <a16:creationId xmlns:a16="http://schemas.microsoft.com/office/drawing/2014/main" id="{140E27CD-770F-F1D9-A723-7A9C992CA6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0" name="Rectangle 292">
                        <a:extLst>
                          <a:ext uri="{FF2B5EF4-FFF2-40B4-BE49-F238E27FC236}">
                            <a16:creationId xmlns:a16="http://schemas.microsoft.com/office/drawing/2014/main" id="{FA762B58-AFB5-DAF5-B33F-6055B1B0FC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91" name="Rectangle 293">
                        <a:extLst>
                          <a:ext uri="{FF2B5EF4-FFF2-40B4-BE49-F238E27FC236}">
                            <a16:creationId xmlns:a16="http://schemas.microsoft.com/office/drawing/2014/main" id="{5589F644-D757-BA56-E3B2-6DB2075E0A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086" name="Rectangle 294">
                      <a:extLst>
                        <a:ext uri="{FF2B5EF4-FFF2-40B4-BE49-F238E27FC236}">
                          <a16:creationId xmlns:a16="http://schemas.microsoft.com/office/drawing/2014/main" id="{18889064-0E99-59ED-CDC8-62BB4B8E53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7049" name="Group 295">
                    <a:extLst>
                      <a:ext uri="{FF2B5EF4-FFF2-40B4-BE49-F238E27FC236}">
                        <a16:creationId xmlns:a16="http://schemas.microsoft.com/office/drawing/2014/main" id="{9D969477-B1E6-1EC9-EFCC-14047DA0478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7050" name="Group 296">
                      <a:extLst>
                        <a:ext uri="{FF2B5EF4-FFF2-40B4-BE49-F238E27FC236}">
                          <a16:creationId xmlns:a16="http://schemas.microsoft.com/office/drawing/2014/main" id="{C798A092-8103-7FC8-6508-61DB4434696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76" name="Rectangle 297">
                        <a:extLst>
                          <a:ext uri="{FF2B5EF4-FFF2-40B4-BE49-F238E27FC236}">
                            <a16:creationId xmlns:a16="http://schemas.microsoft.com/office/drawing/2014/main" id="{F025395C-FAF6-8BB0-6977-274A4F780A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7" name="Rectangle 298">
                        <a:extLst>
                          <a:ext uri="{FF2B5EF4-FFF2-40B4-BE49-F238E27FC236}">
                            <a16:creationId xmlns:a16="http://schemas.microsoft.com/office/drawing/2014/main" id="{BC430901-128A-447B-A72A-6870F2D067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8" name="Rectangle 299">
                        <a:extLst>
                          <a:ext uri="{FF2B5EF4-FFF2-40B4-BE49-F238E27FC236}">
                            <a16:creationId xmlns:a16="http://schemas.microsoft.com/office/drawing/2014/main" id="{56949C87-792C-2BAC-7C50-32161C18E3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9" name="Rectangle 300">
                        <a:extLst>
                          <a:ext uri="{FF2B5EF4-FFF2-40B4-BE49-F238E27FC236}">
                            <a16:creationId xmlns:a16="http://schemas.microsoft.com/office/drawing/2014/main" id="{33F75C87-37C0-CFC2-B0CB-DE90D7EFEE0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80" name="Rectangle 301">
                        <a:extLst>
                          <a:ext uri="{FF2B5EF4-FFF2-40B4-BE49-F238E27FC236}">
                            <a16:creationId xmlns:a16="http://schemas.microsoft.com/office/drawing/2014/main" id="{7D0D0033-5737-055C-5A79-05F07B11D1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51" name="Group 302">
                      <a:extLst>
                        <a:ext uri="{FF2B5EF4-FFF2-40B4-BE49-F238E27FC236}">
                          <a16:creationId xmlns:a16="http://schemas.microsoft.com/office/drawing/2014/main" id="{EEFF2BC3-F81E-AEA6-819F-6429CB36208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71" name="Rectangle 303">
                        <a:extLst>
                          <a:ext uri="{FF2B5EF4-FFF2-40B4-BE49-F238E27FC236}">
                            <a16:creationId xmlns:a16="http://schemas.microsoft.com/office/drawing/2014/main" id="{CE8CD7EA-7D6C-1187-B70C-2FB8095263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2" name="Rectangle 304">
                        <a:extLst>
                          <a:ext uri="{FF2B5EF4-FFF2-40B4-BE49-F238E27FC236}">
                            <a16:creationId xmlns:a16="http://schemas.microsoft.com/office/drawing/2014/main" id="{1FEBB284-BE15-C303-68B9-66CD47B824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3" name="Rectangle 305">
                        <a:extLst>
                          <a:ext uri="{FF2B5EF4-FFF2-40B4-BE49-F238E27FC236}">
                            <a16:creationId xmlns:a16="http://schemas.microsoft.com/office/drawing/2014/main" id="{F4A9CC63-ACB2-1561-C502-C7D20AC51E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4" name="Rectangle 306">
                        <a:extLst>
                          <a:ext uri="{FF2B5EF4-FFF2-40B4-BE49-F238E27FC236}">
                            <a16:creationId xmlns:a16="http://schemas.microsoft.com/office/drawing/2014/main" id="{6D403BC0-477D-93F9-56BB-07050B74BC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5" name="Rectangle 307">
                        <a:extLst>
                          <a:ext uri="{FF2B5EF4-FFF2-40B4-BE49-F238E27FC236}">
                            <a16:creationId xmlns:a16="http://schemas.microsoft.com/office/drawing/2014/main" id="{33BC6326-036A-F89A-BC54-7754322761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52" name="Group 308">
                      <a:extLst>
                        <a:ext uri="{FF2B5EF4-FFF2-40B4-BE49-F238E27FC236}">
                          <a16:creationId xmlns:a16="http://schemas.microsoft.com/office/drawing/2014/main" id="{215C58B3-82CE-8043-EEA4-B36B8135E74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66" name="Rectangle 309">
                        <a:extLst>
                          <a:ext uri="{FF2B5EF4-FFF2-40B4-BE49-F238E27FC236}">
                            <a16:creationId xmlns:a16="http://schemas.microsoft.com/office/drawing/2014/main" id="{B557A84D-D5A5-3D1A-5301-C7094A4B29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7" name="Rectangle 310">
                        <a:extLst>
                          <a:ext uri="{FF2B5EF4-FFF2-40B4-BE49-F238E27FC236}">
                            <a16:creationId xmlns:a16="http://schemas.microsoft.com/office/drawing/2014/main" id="{9E770AA2-7454-1399-444B-7E09FB5735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8" name="Rectangle 311">
                        <a:extLst>
                          <a:ext uri="{FF2B5EF4-FFF2-40B4-BE49-F238E27FC236}">
                            <a16:creationId xmlns:a16="http://schemas.microsoft.com/office/drawing/2014/main" id="{8030547B-2821-1AE6-3F7B-1BD1507B76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9" name="Rectangle 312">
                        <a:extLst>
                          <a:ext uri="{FF2B5EF4-FFF2-40B4-BE49-F238E27FC236}">
                            <a16:creationId xmlns:a16="http://schemas.microsoft.com/office/drawing/2014/main" id="{10F440DA-B955-6D86-F80D-DF6C47D651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70" name="Rectangle 313">
                        <a:extLst>
                          <a:ext uri="{FF2B5EF4-FFF2-40B4-BE49-F238E27FC236}">
                            <a16:creationId xmlns:a16="http://schemas.microsoft.com/office/drawing/2014/main" id="{2D013E33-EE66-2536-4BF7-A10C507338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53" name="Group 314">
                      <a:extLst>
                        <a:ext uri="{FF2B5EF4-FFF2-40B4-BE49-F238E27FC236}">
                          <a16:creationId xmlns:a16="http://schemas.microsoft.com/office/drawing/2014/main" id="{7F9BC232-3990-C68A-3E33-7CBF9135F34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61" name="Rectangle 315">
                        <a:extLst>
                          <a:ext uri="{FF2B5EF4-FFF2-40B4-BE49-F238E27FC236}">
                            <a16:creationId xmlns:a16="http://schemas.microsoft.com/office/drawing/2014/main" id="{83FB0B8B-84C7-998C-B234-1F35A41A1C0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2" name="Rectangle 316">
                        <a:extLst>
                          <a:ext uri="{FF2B5EF4-FFF2-40B4-BE49-F238E27FC236}">
                            <a16:creationId xmlns:a16="http://schemas.microsoft.com/office/drawing/2014/main" id="{A3DDDE27-FEB8-F767-1949-3EF4C02BF8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3" name="Rectangle 317">
                        <a:extLst>
                          <a:ext uri="{FF2B5EF4-FFF2-40B4-BE49-F238E27FC236}">
                            <a16:creationId xmlns:a16="http://schemas.microsoft.com/office/drawing/2014/main" id="{36B5E644-3763-9E27-9576-388F00C610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4" name="Rectangle 318">
                        <a:extLst>
                          <a:ext uri="{FF2B5EF4-FFF2-40B4-BE49-F238E27FC236}">
                            <a16:creationId xmlns:a16="http://schemas.microsoft.com/office/drawing/2014/main" id="{E6E2A648-7050-A5D2-3BD6-5405A43250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5" name="Rectangle 319">
                        <a:extLst>
                          <a:ext uri="{FF2B5EF4-FFF2-40B4-BE49-F238E27FC236}">
                            <a16:creationId xmlns:a16="http://schemas.microsoft.com/office/drawing/2014/main" id="{72835000-4F5D-3909-3A91-DBFDD6F6C7D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54" name="Group 320">
                      <a:extLst>
                        <a:ext uri="{FF2B5EF4-FFF2-40B4-BE49-F238E27FC236}">
                          <a16:creationId xmlns:a16="http://schemas.microsoft.com/office/drawing/2014/main" id="{22F165AB-B825-AE33-F930-665C508F7C1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56" name="Rectangle 321">
                        <a:extLst>
                          <a:ext uri="{FF2B5EF4-FFF2-40B4-BE49-F238E27FC236}">
                            <a16:creationId xmlns:a16="http://schemas.microsoft.com/office/drawing/2014/main" id="{C4B437FB-4FD7-6519-0D64-232049D896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57" name="Rectangle 322">
                        <a:extLst>
                          <a:ext uri="{FF2B5EF4-FFF2-40B4-BE49-F238E27FC236}">
                            <a16:creationId xmlns:a16="http://schemas.microsoft.com/office/drawing/2014/main" id="{67DCD9FE-3C0D-44FC-A724-5ECD8C338B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58" name="Rectangle 323">
                        <a:extLst>
                          <a:ext uri="{FF2B5EF4-FFF2-40B4-BE49-F238E27FC236}">
                            <a16:creationId xmlns:a16="http://schemas.microsoft.com/office/drawing/2014/main" id="{DE9BE4C4-037F-89AC-331F-7D6ADD52CD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59" name="Rectangle 324">
                        <a:extLst>
                          <a:ext uri="{FF2B5EF4-FFF2-40B4-BE49-F238E27FC236}">
                            <a16:creationId xmlns:a16="http://schemas.microsoft.com/office/drawing/2014/main" id="{2F053DBE-1817-B1F3-4E59-681C13DBF35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60" name="Rectangle 325">
                        <a:extLst>
                          <a:ext uri="{FF2B5EF4-FFF2-40B4-BE49-F238E27FC236}">
                            <a16:creationId xmlns:a16="http://schemas.microsoft.com/office/drawing/2014/main" id="{00CCAECE-9687-38AF-D8AC-4DFE46CC15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055" name="Rectangle 326">
                      <a:extLst>
                        <a:ext uri="{FF2B5EF4-FFF2-40B4-BE49-F238E27FC236}">
                          <a16:creationId xmlns:a16="http://schemas.microsoft.com/office/drawing/2014/main" id="{CA7A6C15-1EC2-2702-7FE3-1081AD3830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  <p:grpSp>
              <p:nvGrpSpPr>
                <p:cNvPr id="6719" name="Group 327">
                  <a:extLst>
                    <a:ext uri="{FF2B5EF4-FFF2-40B4-BE49-F238E27FC236}">
                      <a16:creationId xmlns:a16="http://schemas.microsoft.com/office/drawing/2014/main" id="{88B09223-E4C9-6F2A-67B6-41D2E599A6E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1149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6720" name="Group 328">
                    <a:extLst>
                      <a:ext uri="{FF2B5EF4-FFF2-40B4-BE49-F238E27FC236}">
                        <a16:creationId xmlns:a16="http://schemas.microsoft.com/office/drawing/2014/main" id="{F63CE558-5E83-E72F-0C68-A42D014B9A7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7009" name="Group 329">
                      <a:extLst>
                        <a:ext uri="{FF2B5EF4-FFF2-40B4-BE49-F238E27FC236}">
                          <a16:creationId xmlns:a16="http://schemas.microsoft.com/office/drawing/2014/main" id="{78D9F51B-CD77-30D0-AE91-F07408CEAAF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35" name="Rectangle 330">
                        <a:extLst>
                          <a:ext uri="{FF2B5EF4-FFF2-40B4-BE49-F238E27FC236}">
                            <a16:creationId xmlns:a16="http://schemas.microsoft.com/office/drawing/2014/main" id="{7DD3D8EA-C241-3F93-4524-4CE510A19E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6" name="Rectangle 331">
                        <a:extLst>
                          <a:ext uri="{FF2B5EF4-FFF2-40B4-BE49-F238E27FC236}">
                            <a16:creationId xmlns:a16="http://schemas.microsoft.com/office/drawing/2014/main" id="{60542A80-1695-9C2F-4E03-FF686E1670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7" name="Rectangle 332">
                        <a:extLst>
                          <a:ext uri="{FF2B5EF4-FFF2-40B4-BE49-F238E27FC236}">
                            <a16:creationId xmlns:a16="http://schemas.microsoft.com/office/drawing/2014/main" id="{6657EB6C-2C82-122F-474B-3132663BD9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8" name="Rectangle 333">
                        <a:extLst>
                          <a:ext uri="{FF2B5EF4-FFF2-40B4-BE49-F238E27FC236}">
                            <a16:creationId xmlns:a16="http://schemas.microsoft.com/office/drawing/2014/main" id="{3B82EB0C-7FDD-F1DC-B33D-8D6EDD15E2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9" name="Rectangle 334">
                        <a:extLst>
                          <a:ext uri="{FF2B5EF4-FFF2-40B4-BE49-F238E27FC236}">
                            <a16:creationId xmlns:a16="http://schemas.microsoft.com/office/drawing/2014/main" id="{C584EE15-AB17-A3A3-4165-A30F8BA67E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10" name="Group 335">
                      <a:extLst>
                        <a:ext uri="{FF2B5EF4-FFF2-40B4-BE49-F238E27FC236}">
                          <a16:creationId xmlns:a16="http://schemas.microsoft.com/office/drawing/2014/main" id="{4F1DF32D-0C74-2D95-D606-7C4565D6524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30" name="Rectangle 336">
                        <a:extLst>
                          <a:ext uri="{FF2B5EF4-FFF2-40B4-BE49-F238E27FC236}">
                            <a16:creationId xmlns:a16="http://schemas.microsoft.com/office/drawing/2014/main" id="{B732A9AB-DB34-158F-9712-30E39D21A1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1" name="Rectangle 337">
                        <a:extLst>
                          <a:ext uri="{FF2B5EF4-FFF2-40B4-BE49-F238E27FC236}">
                            <a16:creationId xmlns:a16="http://schemas.microsoft.com/office/drawing/2014/main" id="{BA611A60-5646-6060-FF09-8AC26C8875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2" name="Rectangle 338">
                        <a:extLst>
                          <a:ext uri="{FF2B5EF4-FFF2-40B4-BE49-F238E27FC236}">
                            <a16:creationId xmlns:a16="http://schemas.microsoft.com/office/drawing/2014/main" id="{B756DCA7-A1CA-C5F1-BA31-A4338522FA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3" name="Rectangle 339">
                        <a:extLst>
                          <a:ext uri="{FF2B5EF4-FFF2-40B4-BE49-F238E27FC236}">
                            <a16:creationId xmlns:a16="http://schemas.microsoft.com/office/drawing/2014/main" id="{E3F051FA-3DAC-E1DD-599F-FC95968313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34" name="Rectangle 340">
                        <a:extLst>
                          <a:ext uri="{FF2B5EF4-FFF2-40B4-BE49-F238E27FC236}">
                            <a16:creationId xmlns:a16="http://schemas.microsoft.com/office/drawing/2014/main" id="{A8D976BD-DA3E-B253-5D86-07FABC6AB5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11" name="Group 341">
                      <a:extLst>
                        <a:ext uri="{FF2B5EF4-FFF2-40B4-BE49-F238E27FC236}">
                          <a16:creationId xmlns:a16="http://schemas.microsoft.com/office/drawing/2014/main" id="{3FE09B57-CEC1-F12A-EBD5-C226A6CD344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25" name="Rectangle 342">
                        <a:extLst>
                          <a:ext uri="{FF2B5EF4-FFF2-40B4-BE49-F238E27FC236}">
                            <a16:creationId xmlns:a16="http://schemas.microsoft.com/office/drawing/2014/main" id="{7D15FABB-A0B9-28F7-AF45-4730A4840E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6" name="Rectangle 343">
                        <a:extLst>
                          <a:ext uri="{FF2B5EF4-FFF2-40B4-BE49-F238E27FC236}">
                            <a16:creationId xmlns:a16="http://schemas.microsoft.com/office/drawing/2014/main" id="{895505BB-C46E-65C2-0080-80D28CF795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7" name="Rectangle 344">
                        <a:extLst>
                          <a:ext uri="{FF2B5EF4-FFF2-40B4-BE49-F238E27FC236}">
                            <a16:creationId xmlns:a16="http://schemas.microsoft.com/office/drawing/2014/main" id="{B45F7DD3-94C5-482C-BBC9-3F8AC2F653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8" name="Rectangle 345">
                        <a:extLst>
                          <a:ext uri="{FF2B5EF4-FFF2-40B4-BE49-F238E27FC236}">
                            <a16:creationId xmlns:a16="http://schemas.microsoft.com/office/drawing/2014/main" id="{D08B86BC-AD0B-56A8-8C3D-419F8EA907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9" name="Rectangle 346">
                        <a:extLst>
                          <a:ext uri="{FF2B5EF4-FFF2-40B4-BE49-F238E27FC236}">
                            <a16:creationId xmlns:a16="http://schemas.microsoft.com/office/drawing/2014/main" id="{1663C649-FF5F-F556-578F-5CEAB6A31C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12" name="Group 347">
                      <a:extLst>
                        <a:ext uri="{FF2B5EF4-FFF2-40B4-BE49-F238E27FC236}">
                          <a16:creationId xmlns:a16="http://schemas.microsoft.com/office/drawing/2014/main" id="{D0A78ED1-8B19-728D-68CB-19608F9469A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20" name="Rectangle 348">
                        <a:extLst>
                          <a:ext uri="{FF2B5EF4-FFF2-40B4-BE49-F238E27FC236}">
                            <a16:creationId xmlns:a16="http://schemas.microsoft.com/office/drawing/2014/main" id="{332674C7-EF7B-8694-C4C3-5A538C1BE2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1" name="Rectangle 349">
                        <a:extLst>
                          <a:ext uri="{FF2B5EF4-FFF2-40B4-BE49-F238E27FC236}">
                            <a16:creationId xmlns:a16="http://schemas.microsoft.com/office/drawing/2014/main" id="{554D8DDF-1370-C675-6CA9-F0A6D1F02B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2" name="Rectangle 350">
                        <a:extLst>
                          <a:ext uri="{FF2B5EF4-FFF2-40B4-BE49-F238E27FC236}">
                            <a16:creationId xmlns:a16="http://schemas.microsoft.com/office/drawing/2014/main" id="{45A07494-6D00-452C-16C8-E6494E1200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3" name="Rectangle 351">
                        <a:extLst>
                          <a:ext uri="{FF2B5EF4-FFF2-40B4-BE49-F238E27FC236}">
                            <a16:creationId xmlns:a16="http://schemas.microsoft.com/office/drawing/2014/main" id="{90E02662-3C4D-5813-E352-BF931B492E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24" name="Rectangle 352">
                        <a:extLst>
                          <a:ext uri="{FF2B5EF4-FFF2-40B4-BE49-F238E27FC236}">
                            <a16:creationId xmlns:a16="http://schemas.microsoft.com/office/drawing/2014/main" id="{1F8C606B-F5C4-2B54-4D19-9301589609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7013" name="Group 353">
                      <a:extLst>
                        <a:ext uri="{FF2B5EF4-FFF2-40B4-BE49-F238E27FC236}">
                          <a16:creationId xmlns:a16="http://schemas.microsoft.com/office/drawing/2014/main" id="{9FD6D831-F36A-0143-E18D-B10670B2010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15" name="Rectangle 354">
                        <a:extLst>
                          <a:ext uri="{FF2B5EF4-FFF2-40B4-BE49-F238E27FC236}">
                            <a16:creationId xmlns:a16="http://schemas.microsoft.com/office/drawing/2014/main" id="{F792A015-6FDD-D061-F3DF-57AE1E5FD47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16" name="Rectangle 355">
                        <a:extLst>
                          <a:ext uri="{FF2B5EF4-FFF2-40B4-BE49-F238E27FC236}">
                            <a16:creationId xmlns:a16="http://schemas.microsoft.com/office/drawing/2014/main" id="{10C59CDF-B033-02EF-2BBA-54BD2E35BD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17" name="Rectangle 356">
                        <a:extLst>
                          <a:ext uri="{FF2B5EF4-FFF2-40B4-BE49-F238E27FC236}">
                            <a16:creationId xmlns:a16="http://schemas.microsoft.com/office/drawing/2014/main" id="{D72DDBDD-C3C0-B745-BAB7-6A96A81393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18" name="Rectangle 357">
                        <a:extLst>
                          <a:ext uri="{FF2B5EF4-FFF2-40B4-BE49-F238E27FC236}">
                            <a16:creationId xmlns:a16="http://schemas.microsoft.com/office/drawing/2014/main" id="{A4537136-1D12-E500-1242-5D569AA326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19" name="Rectangle 358">
                        <a:extLst>
                          <a:ext uri="{FF2B5EF4-FFF2-40B4-BE49-F238E27FC236}">
                            <a16:creationId xmlns:a16="http://schemas.microsoft.com/office/drawing/2014/main" id="{7DF6C8DC-BEF6-2FAA-D66C-B82D17C528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7014" name="Rectangle 359">
                      <a:extLst>
                        <a:ext uri="{FF2B5EF4-FFF2-40B4-BE49-F238E27FC236}">
                          <a16:creationId xmlns:a16="http://schemas.microsoft.com/office/drawing/2014/main" id="{36446991-6854-533B-F400-CF93660E5A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1" name="Group 360">
                    <a:extLst>
                      <a:ext uri="{FF2B5EF4-FFF2-40B4-BE49-F238E27FC236}">
                        <a16:creationId xmlns:a16="http://schemas.microsoft.com/office/drawing/2014/main" id="{4DF9891C-671A-8ED9-393C-90E219B36CD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978" name="Group 361">
                      <a:extLst>
                        <a:ext uri="{FF2B5EF4-FFF2-40B4-BE49-F238E27FC236}">
                          <a16:creationId xmlns:a16="http://schemas.microsoft.com/office/drawing/2014/main" id="{D2D7929B-F438-D1A1-806B-70CC85EF20E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7004" name="Rectangle 362">
                        <a:extLst>
                          <a:ext uri="{FF2B5EF4-FFF2-40B4-BE49-F238E27FC236}">
                            <a16:creationId xmlns:a16="http://schemas.microsoft.com/office/drawing/2014/main" id="{09216FAF-EE33-3B52-23D5-4B03A34133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5" name="Rectangle 363">
                        <a:extLst>
                          <a:ext uri="{FF2B5EF4-FFF2-40B4-BE49-F238E27FC236}">
                            <a16:creationId xmlns:a16="http://schemas.microsoft.com/office/drawing/2014/main" id="{E63E1720-1902-EFD6-0EC8-F4D7D85095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6" name="Rectangle 364">
                        <a:extLst>
                          <a:ext uri="{FF2B5EF4-FFF2-40B4-BE49-F238E27FC236}">
                            <a16:creationId xmlns:a16="http://schemas.microsoft.com/office/drawing/2014/main" id="{FF843BE8-DE31-F842-D5A9-6F4DC694A19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7" name="Rectangle 365">
                        <a:extLst>
                          <a:ext uri="{FF2B5EF4-FFF2-40B4-BE49-F238E27FC236}">
                            <a16:creationId xmlns:a16="http://schemas.microsoft.com/office/drawing/2014/main" id="{CD98ED34-06B8-F68C-FB80-7B644291D0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8" name="Rectangle 366">
                        <a:extLst>
                          <a:ext uri="{FF2B5EF4-FFF2-40B4-BE49-F238E27FC236}">
                            <a16:creationId xmlns:a16="http://schemas.microsoft.com/office/drawing/2014/main" id="{82472ABD-11A6-63CB-98D4-4DB863F8E3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79" name="Group 367">
                      <a:extLst>
                        <a:ext uri="{FF2B5EF4-FFF2-40B4-BE49-F238E27FC236}">
                          <a16:creationId xmlns:a16="http://schemas.microsoft.com/office/drawing/2014/main" id="{FE2DFA3C-5544-905E-6F87-E719E007DAF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99" name="Rectangle 368">
                        <a:extLst>
                          <a:ext uri="{FF2B5EF4-FFF2-40B4-BE49-F238E27FC236}">
                            <a16:creationId xmlns:a16="http://schemas.microsoft.com/office/drawing/2014/main" id="{59605AFE-2C68-5817-0BC2-81C683E4E1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0" name="Rectangle 369">
                        <a:extLst>
                          <a:ext uri="{FF2B5EF4-FFF2-40B4-BE49-F238E27FC236}">
                            <a16:creationId xmlns:a16="http://schemas.microsoft.com/office/drawing/2014/main" id="{FD44E67F-CBF0-27F2-1214-5FA5F3A739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1" name="Rectangle 370">
                        <a:extLst>
                          <a:ext uri="{FF2B5EF4-FFF2-40B4-BE49-F238E27FC236}">
                            <a16:creationId xmlns:a16="http://schemas.microsoft.com/office/drawing/2014/main" id="{F60E3534-843E-5B7D-1B75-4F189BCD18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2" name="Rectangle 371">
                        <a:extLst>
                          <a:ext uri="{FF2B5EF4-FFF2-40B4-BE49-F238E27FC236}">
                            <a16:creationId xmlns:a16="http://schemas.microsoft.com/office/drawing/2014/main" id="{0E221812-1224-1074-E6DE-DD292202FF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7003" name="Rectangle 372">
                        <a:extLst>
                          <a:ext uri="{FF2B5EF4-FFF2-40B4-BE49-F238E27FC236}">
                            <a16:creationId xmlns:a16="http://schemas.microsoft.com/office/drawing/2014/main" id="{32A7DC7F-9ADE-F9D0-D2CC-6DFA6677C4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80" name="Group 373">
                      <a:extLst>
                        <a:ext uri="{FF2B5EF4-FFF2-40B4-BE49-F238E27FC236}">
                          <a16:creationId xmlns:a16="http://schemas.microsoft.com/office/drawing/2014/main" id="{A3FB7644-E42F-E3AF-F68B-58E34326BD7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94" name="Rectangle 374">
                        <a:extLst>
                          <a:ext uri="{FF2B5EF4-FFF2-40B4-BE49-F238E27FC236}">
                            <a16:creationId xmlns:a16="http://schemas.microsoft.com/office/drawing/2014/main" id="{2CA3C224-35A0-1BB7-E494-DBA80CB2B6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5" name="Rectangle 375">
                        <a:extLst>
                          <a:ext uri="{FF2B5EF4-FFF2-40B4-BE49-F238E27FC236}">
                            <a16:creationId xmlns:a16="http://schemas.microsoft.com/office/drawing/2014/main" id="{1CD41AAA-590B-0BC9-4167-2C7D9F9481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6" name="Rectangle 376">
                        <a:extLst>
                          <a:ext uri="{FF2B5EF4-FFF2-40B4-BE49-F238E27FC236}">
                            <a16:creationId xmlns:a16="http://schemas.microsoft.com/office/drawing/2014/main" id="{CEEBACFE-2D9B-493A-C0E8-F2117A9006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7" name="Rectangle 377">
                        <a:extLst>
                          <a:ext uri="{FF2B5EF4-FFF2-40B4-BE49-F238E27FC236}">
                            <a16:creationId xmlns:a16="http://schemas.microsoft.com/office/drawing/2014/main" id="{EC7CD90D-C9A5-4CF7-1D9F-10CB6C7B4D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8" name="Rectangle 378">
                        <a:extLst>
                          <a:ext uri="{FF2B5EF4-FFF2-40B4-BE49-F238E27FC236}">
                            <a16:creationId xmlns:a16="http://schemas.microsoft.com/office/drawing/2014/main" id="{4FA23FA2-43F3-BD2F-2CA1-29FDBBD2F5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81" name="Group 379">
                      <a:extLst>
                        <a:ext uri="{FF2B5EF4-FFF2-40B4-BE49-F238E27FC236}">
                          <a16:creationId xmlns:a16="http://schemas.microsoft.com/office/drawing/2014/main" id="{68144618-D747-2027-287B-FE2EF50D70E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89" name="Rectangle 380">
                        <a:extLst>
                          <a:ext uri="{FF2B5EF4-FFF2-40B4-BE49-F238E27FC236}">
                            <a16:creationId xmlns:a16="http://schemas.microsoft.com/office/drawing/2014/main" id="{1BADDDCF-8D00-E7CC-24D2-27210F791D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0" name="Rectangle 381">
                        <a:extLst>
                          <a:ext uri="{FF2B5EF4-FFF2-40B4-BE49-F238E27FC236}">
                            <a16:creationId xmlns:a16="http://schemas.microsoft.com/office/drawing/2014/main" id="{9FCE2583-AA7C-A6E6-73D6-09EF244387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1" name="Rectangle 382">
                        <a:extLst>
                          <a:ext uri="{FF2B5EF4-FFF2-40B4-BE49-F238E27FC236}">
                            <a16:creationId xmlns:a16="http://schemas.microsoft.com/office/drawing/2014/main" id="{7BEABE9D-4EC7-CF6E-D71D-309045F5C6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2" name="Rectangle 383">
                        <a:extLst>
                          <a:ext uri="{FF2B5EF4-FFF2-40B4-BE49-F238E27FC236}">
                            <a16:creationId xmlns:a16="http://schemas.microsoft.com/office/drawing/2014/main" id="{4B13CF94-DC4D-ED29-CD38-EDBF41D2567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93" name="Rectangle 384">
                        <a:extLst>
                          <a:ext uri="{FF2B5EF4-FFF2-40B4-BE49-F238E27FC236}">
                            <a16:creationId xmlns:a16="http://schemas.microsoft.com/office/drawing/2014/main" id="{34151025-4469-4E3D-D8A7-B43B39B62B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82" name="Group 385">
                      <a:extLst>
                        <a:ext uri="{FF2B5EF4-FFF2-40B4-BE49-F238E27FC236}">
                          <a16:creationId xmlns:a16="http://schemas.microsoft.com/office/drawing/2014/main" id="{B466038F-34EE-2995-E17D-1455BFB888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84" name="Rectangle 386">
                        <a:extLst>
                          <a:ext uri="{FF2B5EF4-FFF2-40B4-BE49-F238E27FC236}">
                            <a16:creationId xmlns:a16="http://schemas.microsoft.com/office/drawing/2014/main" id="{C902FED2-1829-4076-B1D3-34667FADC1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85" name="Rectangle 387">
                        <a:extLst>
                          <a:ext uri="{FF2B5EF4-FFF2-40B4-BE49-F238E27FC236}">
                            <a16:creationId xmlns:a16="http://schemas.microsoft.com/office/drawing/2014/main" id="{E2E52E60-EFA7-847B-9E1E-1B09550C3D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86" name="Rectangle 388">
                        <a:extLst>
                          <a:ext uri="{FF2B5EF4-FFF2-40B4-BE49-F238E27FC236}">
                            <a16:creationId xmlns:a16="http://schemas.microsoft.com/office/drawing/2014/main" id="{DCE6FC06-F860-372B-73CC-4B42024130A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87" name="Rectangle 389">
                        <a:extLst>
                          <a:ext uri="{FF2B5EF4-FFF2-40B4-BE49-F238E27FC236}">
                            <a16:creationId xmlns:a16="http://schemas.microsoft.com/office/drawing/2014/main" id="{08515CA1-8B62-9F3F-A070-4C85941C77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88" name="Rectangle 390">
                        <a:extLst>
                          <a:ext uri="{FF2B5EF4-FFF2-40B4-BE49-F238E27FC236}">
                            <a16:creationId xmlns:a16="http://schemas.microsoft.com/office/drawing/2014/main" id="{4ABDE305-331B-A97B-9FD5-B91FA06953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983" name="Rectangle 391">
                      <a:extLst>
                        <a:ext uri="{FF2B5EF4-FFF2-40B4-BE49-F238E27FC236}">
                          <a16:creationId xmlns:a16="http://schemas.microsoft.com/office/drawing/2014/main" id="{1C2C6E0B-1512-5FBB-77C7-05630470F8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2" name="Group 392">
                    <a:extLst>
                      <a:ext uri="{FF2B5EF4-FFF2-40B4-BE49-F238E27FC236}">
                        <a16:creationId xmlns:a16="http://schemas.microsoft.com/office/drawing/2014/main" id="{27F03747-DC91-8385-3860-305F4B914E8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947" name="Group 393">
                      <a:extLst>
                        <a:ext uri="{FF2B5EF4-FFF2-40B4-BE49-F238E27FC236}">
                          <a16:creationId xmlns:a16="http://schemas.microsoft.com/office/drawing/2014/main" id="{377A43C5-5A2C-B9D3-9B85-71F9D1F2015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73" name="Rectangle 394">
                        <a:extLst>
                          <a:ext uri="{FF2B5EF4-FFF2-40B4-BE49-F238E27FC236}">
                            <a16:creationId xmlns:a16="http://schemas.microsoft.com/office/drawing/2014/main" id="{4401844D-AA7B-0E5B-6F01-3A6D384238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4" name="Rectangle 395">
                        <a:extLst>
                          <a:ext uri="{FF2B5EF4-FFF2-40B4-BE49-F238E27FC236}">
                            <a16:creationId xmlns:a16="http://schemas.microsoft.com/office/drawing/2014/main" id="{3B7594FB-50F9-A3A4-C52A-AA49056B1E7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5" name="Rectangle 396">
                        <a:extLst>
                          <a:ext uri="{FF2B5EF4-FFF2-40B4-BE49-F238E27FC236}">
                            <a16:creationId xmlns:a16="http://schemas.microsoft.com/office/drawing/2014/main" id="{D8381F8B-749D-A399-9819-ED95189B18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6" name="Rectangle 397">
                        <a:extLst>
                          <a:ext uri="{FF2B5EF4-FFF2-40B4-BE49-F238E27FC236}">
                            <a16:creationId xmlns:a16="http://schemas.microsoft.com/office/drawing/2014/main" id="{66E6A382-C4B2-A448-FCAD-7CB5350F39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7" name="Rectangle 398">
                        <a:extLst>
                          <a:ext uri="{FF2B5EF4-FFF2-40B4-BE49-F238E27FC236}">
                            <a16:creationId xmlns:a16="http://schemas.microsoft.com/office/drawing/2014/main" id="{5A724C0A-2BA6-365C-9062-D356330265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48" name="Group 399">
                      <a:extLst>
                        <a:ext uri="{FF2B5EF4-FFF2-40B4-BE49-F238E27FC236}">
                          <a16:creationId xmlns:a16="http://schemas.microsoft.com/office/drawing/2014/main" id="{608345D4-B56A-52B6-E820-C1BD795B861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68" name="Rectangle 400">
                        <a:extLst>
                          <a:ext uri="{FF2B5EF4-FFF2-40B4-BE49-F238E27FC236}">
                            <a16:creationId xmlns:a16="http://schemas.microsoft.com/office/drawing/2014/main" id="{9CA020F7-6B70-E149-3C63-C7F6B59470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9" name="Rectangle 401">
                        <a:extLst>
                          <a:ext uri="{FF2B5EF4-FFF2-40B4-BE49-F238E27FC236}">
                            <a16:creationId xmlns:a16="http://schemas.microsoft.com/office/drawing/2014/main" id="{D3DD1BD3-B556-8774-9FC4-8F26FC47D3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0" name="Rectangle 402">
                        <a:extLst>
                          <a:ext uri="{FF2B5EF4-FFF2-40B4-BE49-F238E27FC236}">
                            <a16:creationId xmlns:a16="http://schemas.microsoft.com/office/drawing/2014/main" id="{2668A5F3-FDA5-A49C-17D4-06D373D4DC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1" name="Rectangle 403">
                        <a:extLst>
                          <a:ext uri="{FF2B5EF4-FFF2-40B4-BE49-F238E27FC236}">
                            <a16:creationId xmlns:a16="http://schemas.microsoft.com/office/drawing/2014/main" id="{2A82BA50-6FD0-D150-7EB5-CB722CCE2C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72" name="Rectangle 404">
                        <a:extLst>
                          <a:ext uri="{FF2B5EF4-FFF2-40B4-BE49-F238E27FC236}">
                            <a16:creationId xmlns:a16="http://schemas.microsoft.com/office/drawing/2014/main" id="{CCC6C44C-4B95-AEFE-C819-C7B2DAB390B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49" name="Group 405">
                      <a:extLst>
                        <a:ext uri="{FF2B5EF4-FFF2-40B4-BE49-F238E27FC236}">
                          <a16:creationId xmlns:a16="http://schemas.microsoft.com/office/drawing/2014/main" id="{9F317CF0-EE90-5DC8-3B56-6370955BC00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63" name="Rectangle 406">
                        <a:extLst>
                          <a:ext uri="{FF2B5EF4-FFF2-40B4-BE49-F238E27FC236}">
                            <a16:creationId xmlns:a16="http://schemas.microsoft.com/office/drawing/2014/main" id="{57513E76-34FE-129A-41B7-83CE58EC95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4" name="Rectangle 407">
                        <a:extLst>
                          <a:ext uri="{FF2B5EF4-FFF2-40B4-BE49-F238E27FC236}">
                            <a16:creationId xmlns:a16="http://schemas.microsoft.com/office/drawing/2014/main" id="{79E38815-0421-EBBE-68A4-40460C3B84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5" name="Rectangle 408">
                        <a:extLst>
                          <a:ext uri="{FF2B5EF4-FFF2-40B4-BE49-F238E27FC236}">
                            <a16:creationId xmlns:a16="http://schemas.microsoft.com/office/drawing/2014/main" id="{28AD5084-110A-A08A-63BF-7CBDE7D7D0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6" name="Rectangle 409">
                        <a:extLst>
                          <a:ext uri="{FF2B5EF4-FFF2-40B4-BE49-F238E27FC236}">
                            <a16:creationId xmlns:a16="http://schemas.microsoft.com/office/drawing/2014/main" id="{3A3898F1-7883-AED0-59D0-AC229565247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7" name="Rectangle 410">
                        <a:extLst>
                          <a:ext uri="{FF2B5EF4-FFF2-40B4-BE49-F238E27FC236}">
                            <a16:creationId xmlns:a16="http://schemas.microsoft.com/office/drawing/2014/main" id="{D8809D8A-E3EA-9F1F-57CC-52859D573B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50" name="Group 411">
                      <a:extLst>
                        <a:ext uri="{FF2B5EF4-FFF2-40B4-BE49-F238E27FC236}">
                          <a16:creationId xmlns:a16="http://schemas.microsoft.com/office/drawing/2014/main" id="{EE9AD9F3-B7EF-9107-CBFB-5284C0F6E77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58" name="Rectangle 412">
                        <a:extLst>
                          <a:ext uri="{FF2B5EF4-FFF2-40B4-BE49-F238E27FC236}">
                            <a16:creationId xmlns:a16="http://schemas.microsoft.com/office/drawing/2014/main" id="{235C922D-6588-A7B1-3DC5-C4088689D5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59" name="Rectangle 413">
                        <a:extLst>
                          <a:ext uri="{FF2B5EF4-FFF2-40B4-BE49-F238E27FC236}">
                            <a16:creationId xmlns:a16="http://schemas.microsoft.com/office/drawing/2014/main" id="{8445C83B-8387-5DFA-024D-9FCCC8B4CE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0" name="Rectangle 414">
                        <a:extLst>
                          <a:ext uri="{FF2B5EF4-FFF2-40B4-BE49-F238E27FC236}">
                            <a16:creationId xmlns:a16="http://schemas.microsoft.com/office/drawing/2014/main" id="{2BBD5975-91A3-3E3A-4AAA-D0D6E4915B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1" name="Rectangle 415">
                        <a:extLst>
                          <a:ext uri="{FF2B5EF4-FFF2-40B4-BE49-F238E27FC236}">
                            <a16:creationId xmlns:a16="http://schemas.microsoft.com/office/drawing/2014/main" id="{B1E73C01-A0A1-2566-40FC-A827AA7C784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62" name="Rectangle 416">
                        <a:extLst>
                          <a:ext uri="{FF2B5EF4-FFF2-40B4-BE49-F238E27FC236}">
                            <a16:creationId xmlns:a16="http://schemas.microsoft.com/office/drawing/2014/main" id="{8913362C-B0BE-B8B6-9CA4-CABDBD6B12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51" name="Group 417">
                      <a:extLst>
                        <a:ext uri="{FF2B5EF4-FFF2-40B4-BE49-F238E27FC236}">
                          <a16:creationId xmlns:a16="http://schemas.microsoft.com/office/drawing/2014/main" id="{280A1786-DBE7-45F3-C43A-26EF99A7AD2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53" name="Rectangle 418">
                        <a:extLst>
                          <a:ext uri="{FF2B5EF4-FFF2-40B4-BE49-F238E27FC236}">
                            <a16:creationId xmlns:a16="http://schemas.microsoft.com/office/drawing/2014/main" id="{9396D6D6-3290-480A-21BF-EBD7D7A9CEA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54" name="Rectangle 419">
                        <a:extLst>
                          <a:ext uri="{FF2B5EF4-FFF2-40B4-BE49-F238E27FC236}">
                            <a16:creationId xmlns:a16="http://schemas.microsoft.com/office/drawing/2014/main" id="{08CBB89A-1B1A-7E98-7A80-324B670DBF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55" name="Rectangle 420">
                        <a:extLst>
                          <a:ext uri="{FF2B5EF4-FFF2-40B4-BE49-F238E27FC236}">
                            <a16:creationId xmlns:a16="http://schemas.microsoft.com/office/drawing/2014/main" id="{064E20AC-77BA-44F4-76DB-B9F9C1503F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56" name="Rectangle 421">
                        <a:extLst>
                          <a:ext uri="{FF2B5EF4-FFF2-40B4-BE49-F238E27FC236}">
                            <a16:creationId xmlns:a16="http://schemas.microsoft.com/office/drawing/2014/main" id="{CADA5988-3C72-1B2B-4DBA-3FB1860726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57" name="Rectangle 422">
                        <a:extLst>
                          <a:ext uri="{FF2B5EF4-FFF2-40B4-BE49-F238E27FC236}">
                            <a16:creationId xmlns:a16="http://schemas.microsoft.com/office/drawing/2014/main" id="{9DE3D862-A57C-F544-7FC2-463B3F92C9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952" name="Rectangle 423">
                      <a:extLst>
                        <a:ext uri="{FF2B5EF4-FFF2-40B4-BE49-F238E27FC236}">
                          <a16:creationId xmlns:a16="http://schemas.microsoft.com/office/drawing/2014/main" id="{DA02C54E-138D-D6AF-E2DD-439DDB6A7D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3" name="Group 424">
                    <a:extLst>
                      <a:ext uri="{FF2B5EF4-FFF2-40B4-BE49-F238E27FC236}">
                        <a16:creationId xmlns:a16="http://schemas.microsoft.com/office/drawing/2014/main" id="{6DD46C06-ACDE-00D6-F459-6202B2476C1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916" name="Group 425">
                      <a:extLst>
                        <a:ext uri="{FF2B5EF4-FFF2-40B4-BE49-F238E27FC236}">
                          <a16:creationId xmlns:a16="http://schemas.microsoft.com/office/drawing/2014/main" id="{AA54FC03-0F3E-3178-227C-2770D8FF135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42" name="Rectangle 426">
                        <a:extLst>
                          <a:ext uri="{FF2B5EF4-FFF2-40B4-BE49-F238E27FC236}">
                            <a16:creationId xmlns:a16="http://schemas.microsoft.com/office/drawing/2014/main" id="{660F5C48-909F-4F21-12E1-989ADAFC14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3" name="Rectangle 427">
                        <a:extLst>
                          <a:ext uri="{FF2B5EF4-FFF2-40B4-BE49-F238E27FC236}">
                            <a16:creationId xmlns:a16="http://schemas.microsoft.com/office/drawing/2014/main" id="{16C6B680-5EC2-A01B-79D7-B7C4704786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4" name="Rectangle 428">
                        <a:extLst>
                          <a:ext uri="{FF2B5EF4-FFF2-40B4-BE49-F238E27FC236}">
                            <a16:creationId xmlns:a16="http://schemas.microsoft.com/office/drawing/2014/main" id="{629B433B-7A2D-27A2-0062-01580AD08A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5" name="Rectangle 429">
                        <a:extLst>
                          <a:ext uri="{FF2B5EF4-FFF2-40B4-BE49-F238E27FC236}">
                            <a16:creationId xmlns:a16="http://schemas.microsoft.com/office/drawing/2014/main" id="{349D1DB7-0D2A-20EA-5E53-26F5A2E4B0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6" name="Rectangle 430">
                        <a:extLst>
                          <a:ext uri="{FF2B5EF4-FFF2-40B4-BE49-F238E27FC236}">
                            <a16:creationId xmlns:a16="http://schemas.microsoft.com/office/drawing/2014/main" id="{1BCC0AE4-DDB9-54F8-4D47-53CA69737E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17" name="Group 431">
                      <a:extLst>
                        <a:ext uri="{FF2B5EF4-FFF2-40B4-BE49-F238E27FC236}">
                          <a16:creationId xmlns:a16="http://schemas.microsoft.com/office/drawing/2014/main" id="{A83D6FAC-BA7F-FB7D-67A7-27FC2F64840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37" name="Rectangle 432">
                        <a:extLst>
                          <a:ext uri="{FF2B5EF4-FFF2-40B4-BE49-F238E27FC236}">
                            <a16:creationId xmlns:a16="http://schemas.microsoft.com/office/drawing/2014/main" id="{958D0822-0771-254D-E628-2445C30E95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8" name="Rectangle 433">
                        <a:extLst>
                          <a:ext uri="{FF2B5EF4-FFF2-40B4-BE49-F238E27FC236}">
                            <a16:creationId xmlns:a16="http://schemas.microsoft.com/office/drawing/2014/main" id="{78A05CED-B23B-BC40-7B69-0FC2ED1197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9" name="Rectangle 434">
                        <a:extLst>
                          <a:ext uri="{FF2B5EF4-FFF2-40B4-BE49-F238E27FC236}">
                            <a16:creationId xmlns:a16="http://schemas.microsoft.com/office/drawing/2014/main" id="{6C13EB6E-5E61-1553-C313-977F66DF6C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0" name="Rectangle 435">
                        <a:extLst>
                          <a:ext uri="{FF2B5EF4-FFF2-40B4-BE49-F238E27FC236}">
                            <a16:creationId xmlns:a16="http://schemas.microsoft.com/office/drawing/2014/main" id="{01C4A06E-5130-2A23-7795-F7D58470D2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41" name="Rectangle 436">
                        <a:extLst>
                          <a:ext uri="{FF2B5EF4-FFF2-40B4-BE49-F238E27FC236}">
                            <a16:creationId xmlns:a16="http://schemas.microsoft.com/office/drawing/2014/main" id="{00DEF9FB-7616-79C5-9D81-BA91578CDD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18" name="Group 437">
                      <a:extLst>
                        <a:ext uri="{FF2B5EF4-FFF2-40B4-BE49-F238E27FC236}">
                          <a16:creationId xmlns:a16="http://schemas.microsoft.com/office/drawing/2014/main" id="{3E2835E4-7721-4E46-C682-D360BFC20AB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32" name="Rectangle 438">
                        <a:extLst>
                          <a:ext uri="{FF2B5EF4-FFF2-40B4-BE49-F238E27FC236}">
                            <a16:creationId xmlns:a16="http://schemas.microsoft.com/office/drawing/2014/main" id="{64835A50-4DE4-C99B-6945-FE7E707775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3" name="Rectangle 439">
                        <a:extLst>
                          <a:ext uri="{FF2B5EF4-FFF2-40B4-BE49-F238E27FC236}">
                            <a16:creationId xmlns:a16="http://schemas.microsoft.com/office/drawing/2014/main" id="{4FCB4620-E262-628A-BA07-ADB96C7F9E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4" name="Rectangle 440">
                        <a:extLst>
                          <a:ext uri="{FF2B5EF4-FFF2-40B4-BE49-F238E27FC236}">
                            <a16:creationId xmlns:a16="http://schemas.microsoft.com/office/drawing/2014/main" id="{9351B626-0B3A-F953-1C15-938EB06465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5" name="Rectangle 441">
                        <a:extLst>
                          <a:ext uri="{FF2B5EF4-FFF2-40B4-BE49-F238E27FC236}">
                            <a16:creationId xmlns:a16="http://schemas.microsoft.com/office/drawing/2014/main" id="{544CA16A-C1D4-A07A-1EB6-AB27CB0B9D2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6" name="Rectangle 442">
                        <a:extLst>
                          <a:ext uri="{FF2B5EF4-FFF2-40B4-BE49-F238E27FC236}">
                            <a16:creationId xmlns:a16="http://schemas.microsoft.com/office/drawing/2014/main" id="{347DBBA3-9AB3-6C4D-8B15-48EFCF7058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19" name="Group 443">
                      <a:extLst>
                        <a:ext uri="{FF2B5EF4-FFF2-40B4-BE49-F238E27FC236}">
                          <a16:creationId xmlns:a16="http://schemas.microsoft.com/office/drawing/2014/main" id="{A9694D33-A459-50D5-A7D7-8338B970067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27" name="Rectangle 444">
                        <a:extLst>
                          <a:ext uri="{FF2B5EF4-FFF2-40B4-BE49-F238E27FC236}">
                            <a16:creationId xmlns:a16="http://schemas.microsoft.com/office/drawing/2014/main" id="{A7C47FA0-3C2A-6F54-F4CE-617387E471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8" name="Rectangle 445">
                        <a:extLst>
                          <a:ext uri="{FF2B5EF4-FFF2-40B4-BE49-F238E27FC236}">
                            <a16:creationId xmlns:a16="http://schemas.microsoft.com/office/drawing/2014/main" id="{CACDB2B4-1137-2D53-2FE7-50E545D268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9" name="Rectangle 446">
                        <a:extLst>
                          <a:ext uri="{FF2B5EF4-FFF2-40B4-BE49-F238E27FC236}">
                            <a16:creationId xmlns:a16="http://schemas.microsoft.com/office/drawing/2014/main" id="{4625392F-7CCD-D07F-7265-EA415A6F49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0" name="Rectangle 447">
                        <a:extLst>
                          <a:ext uri="{FF2B5EF4-FFF2-40B4-BE49-F238E27FC236}">
                            <a16:creationId xmlns:a16="http://schemas.microsoft.com/office/drawing/2014/main" id="{1BC397A4-AB9F-A846-495C-161523E6ED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31" name="Rectangle 448">
                        <a:extLst>
                          <a:ext uri="{FF2B5EF4-FFF2-40B4-BE49-F238E27FC236}">
                            <a16:creationId xmlns:a16="http://schemas.microsoft.com/office/drawing/2014/main" id="{F6423A5B-143C-1F98-187D-A367DE73EE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920" name="Group 449">
                      <a:extLst>
                        <a:ext uri="{FF2B5EF4-FFF2-40B4-BE49-F238E27FC236}">
                          <a16:creationId xmlns:a16="http://schemas.microsoft.com/office/drawing/2014/main" id="{D1C084B6-6D8E-A694-5704-55A05A870BE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22" name="Rectangle 450">
                        <a:extLst>
                          <a:ext uri="{FF2B5EF4-FFF2-40B4-BE49-F238E27FC236}">
                            <a16:creationId xmlns:a16="http://schemas.microsoft.com/office/drawing/2014/main" id="{D793AFF5-22DD-4D89-1EFA-6E4EFBD6C7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3" name="Rectangle 451">
                        <a:extLst>
                          <a:ext uri="{FF2B5EF4-FFF2-40B4-BE49-F238E27FC236}">
                            <a16:creationId xmlns:a16="http://schemas.microsoft.com/office/drawing/2014/main" id="{E0CEE47E-ACC5-AC7E-E5E3-F073173343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4" name="Rectangle 452">
                        <a:extLst>
                          <a:ext uri="{FF2B5EF4-FFF2-40B4-BE49-F238E27FC236}">
                            <a16:creationId xmlns:a16="http://schemas.microsoft.com/office/drawing/2014/main" id="{71269C50-5E69-93C1-E8B2-713087204F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5" name="Rectangle 453">
                        <a:extLst>
                          <a:ext uri="{FF2B5EF4-FFF2-40B4-BE49-F238E27FC236}">
                            <a16:creationId xmlns:a16="http://schemas.microsoft.com/office/drawing/2014/main" id="{7EB45C42-F369-E21C-8FA4-2AFE2D86A6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26" name="Rectangle 454">
                        <a:extLst>
                          <a:ext uri="{FF2B5EF4-FFF2-40B4-BE49-F238E27FC236}">
                            <a16:creationId xmlns:a16="http://schemas.microsoft.com/office/drawing/2014/main" id="{1DA4D8B2-5805-074B-8258-F3D4601AEB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921" name="Rectangle 455">
                      <a:extLst>
                        <a:ext uri="{FF2B5EF4-FFF2-40B4-BE49-F238E27FC236}">
                          <a16:creationId xmlns:a16="http://schemas.microsoft.com/office/drawing/2014/main" id="{A68845BA-6BEA-85D9-9B21-147880BAB5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4" name="Group 456">
                    <a:extLst>
                      <a:ext uri="{FF2B5EF4-FFF2-40B4-BE49-F238E27FC236}">
                        <a16:creationId xmlns:a16="http://schemas.microsoft.com/office/drawing/2014/main" id="{B3547B9E-E26B-CDB8-4C26-AF7001B8CC9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885" name="Group 457">
                      <a:extLst>
                        <a:ext uri="{FF2B5EF4-FFF2-40B4-BE49-F238E27FC236}">
                          <a16:creationId xmlns:a16="http://schemas.microsoft.com/office/drawing/2014/main" id="{A544557D-1469-62CB-33BD-913A946C590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11" name="Rectangle 458">
                        <a:extLst>
                          <a:ext uri="{FF2B5EF4-FFF2-40B4-BE49-F238E27FC236}">
                            <a16:creationId xmlns:a16="http://schemas.microsoft.com/office/drawing/2014/main" id="{4A55B4D0-AD4F-853F-064D-F886D448F4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12" name="Rectangle 459">
                        <a:extLst>
                          <a:ext uri="{FF2B5EF4-FFF2-40B4-BE49-F238E27FC236}">
                            <a16:creationId xmlns:a16="http://schemas.microsoft.com/office/drawing/2014/main" id="{9DA7D409-D26A-AED7-FDC6-F968633014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13" name="Rectangle 460">
                        <a:extLst>
                          <a:ext uri="{FF2B5EF4-FFF2-40B4-BE49-F238E27FC236}">
                            <a16:creationId xmlns:a16="http://schemas.microsoft.com/office/drawing/2014/main" id="{845A73AF-9ACC-4C6F-0530-5EE6FE5B72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14" name="Rectangle 461">
                        <a:extLst>
                          <a:ext uri="{FF2B5EF4-FFF2-40B4-BE49-F238E27FC236}">
                            <a16:creationId xmlns:a16="http://schemas.microsoft.com/office/drawing/2014/main" id="{E96F4C1F-05BD-C5DE-D2EE-C9A958F893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15" name="Rectangle 462">
                        <a:extLst>
                          <a:ext uri="{FF2B5EF4-FFF2-40B4-BE49-F238E27FC236}">
                            <a16:creationId xmlns:a16="http://schemas.microsoft.com/office/drawing/2014/main" id="{9B39EC2C-F548-F576-782E-37F5DC91AE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86" name="Group 463">
                      <a:extLst>
                        <a:ext uri="{FF2B5EF4-FFF2-40B4-BE49-F238E27FC236}">
                          <a16:creationId xmlns:a16="http://schemas.microsoft.com/office/drawing/2014/main" id="{F1FE92ED-8844-DEFD-1765-F49E1B34784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06" name="Rectangle 464">
                        <a:extLst>
                          <a:ext uri="{FF2B5EF4-FFF2-40B4-BE49-F238E27FC236}">
                            <a16:creationId xmlns:a16="http://schemas.microsoft.com/office/drawing/2014/main" id="{6BDB918C-A13E-08C2-B991-EE17D0F175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7" name="Rectangle 465">
                        <a:extLst>
                          <a:ext uri="{FF2B5EF4-FFF2-40B4-BE49-F238E27FC236}">
                            <a16:creationId xmlns:a16="http://schemas.microsoft.com/office/drawing/2014/main" id="{D87A31D8-DEA9-D15F-50BE-009EBC439B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8" name="Rectangle 466">
                        <a:extLst>
                          <a:ext uri="{FF2B5EF4-FFF2-40B4-BE49-F238E27FC236}">
                            <a16:creationId xmlns:a16="http://schemas.microsoft.com/office/drawing/2014/main" id="{0A119897-E82E-D74A-A900-9BE842A460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9" name="Rectangle 467">
                        <a:extLst>
                          <a:ext uri="{FF2B5EF4-FFF2-40B4-BE49-F238E27FC236}">
                            <a16:creationId xmlns:a16="http://schemas.microsoft.com/office/drawing/2014/main" id="{A946ED74-2D8D-BE98-1BB8-04F4250575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10" name="Rectangle 468">
                        <a:extLst>
                          <a:ext uri="{FF2B5EF4-FFF2-40B4-BE49-F238E27FC236}">
                            <a16:creationId xmlns:a16="http://schemas.microsoft.com/office/drawing/2014/main" id="{E2406F3A-AE20-6C23-1CD5-961BE1AC47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87" name="Group 469">
                      <a:extLst>
                        <a:ext uri="{FF2B5EF4-FFF2-40B4-BE49-F238E27FC236}">
                          <a16:creationId xmlns:a16="http://schemas.microsoft.com/office/drawing/2014/main" id="{34B53D7A-F583-8E4D-465E-E6AE2D5761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901" name="Rectangle 470">
                        <a:extLst>
                          <a:ext uri="{FF2B5EF4-FFF2-40B4-BE49-F238E27FC236}">
                            <a16:creationId xmlns:a16="http://schemas.microsoft.com/office/drawing/2014/main" id="{07C0C6A3-A178-E5A3-1D5C-34B963B20C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2" name="Rectangle 471">
                        <a:extLst>
                          <a:ext uri="{FF2B5EF4-FFF2-40B4-BE49-F238E27FC236}">
                            <a16:creationId xmlns:a16="http://schemas.microsoft.com/office/drawing/2014/main" id="{B1C36102-0ECF-63A2-3C9E-C3C2DE8D772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3" name="Rectangle 472">
                        <a:extLst>
                          <a:ext uri="{FF2B5EF4-FFF2-40B4-BE49-F238E27FC236}">
                            <a16:creationId xmlns:a16="http://schemas.microsoft.com/office/drawing/2014/main" id="{76063272-9EC7-E4F3-D7F8-BABC8FFA09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4" name="Rectangle 473">
                        <a:extLst>
                          <a:ext uri="{FF2B5EF4-FFF2-40B4-BE49-F238E27FC236}">
                            <a16:creationId xmlns:a16="http://schemas.microsoft.com/office/drawing/2014/main" id="{4C37C698-1C0C-9208-BACA-D20E723A182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5" name="Rectangle 474">
                        <a:extLst>
                          <a:ext uri="{FF2B5EF4-FFF2-40B4-BE49-F238E27FC236}">
                            <a16:creationId xmlns:a16="http://schemas.microsoft.com/office/drawing/2014/main" id="{D3451F8D-19B9-9F8A-65C9-0F636CFFAB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88" name="Group 475">
                      <a:extLst>
                        <a:ext uri="{FF2B5EF4-FFF2-40B4-BE49-F238E27FC236}">
                          <a16:creationId xmlns:a16="http://schemas.microsoft.com/office/drawing/2014/main" id="{C060C7D4-855D-99D8-91CF-E6F5EFA095F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96" name="Rectangle 476">
                        <a:extLst>
                          <a:ext uri="{FF2B5EF4-FFF2-40B4-BE49-F238E27FC236}">
                            <a16:creationId xmlns:a16="http://schemas.microsoft.com/office/drawing/2014/main" id="{F99D9E45-C3EF-F2AD-0821-217110D45B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7" name="Rectangle 477">
                        <a:extLst>
                          <a:ext uri="{FF2B5EF4-FFF2-40B4-BE49-F238E27FC236}">
                            <a16:creationId xmlns:a16="http://schemas.microsoft.com/office/drawing/2014/main" id="{0E27DD97-4B46-22D5-7E1F-1B0C031590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8" name="Rectangle 478">
                        <a:extLst>
                          <a:ext uri="{FF2B5EF4-FFF2-40B4-BE49-F238E27FC236}">
                            <a16:creationId xmlns:a16="http://schemas.microsoft.com/office/drawing/2014/main" id="{46573CA8-D805-52BD-1F5E-20ED5995C0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9" name="Rectangle 479">
                        <a:extLst>
                          <a:ext uri="{FF2B5EF4-FFF2-40B4-BE49-F238E27FC236}">
                            <a16:creationId xmlns:a16="http://schemas.microsoft.com/office/drawing/2014/main" id="{75B469B4-1699-D5E3-B5C1-8804A5408C6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900" name="Rectangle 480">
                        <a:extLst>
                          <a:ext uri="{FF2B5EF4-FFF2-40B4-BE49-F238E27FC236}">
                            <a16:creationId xmlns:a16="http://schemas.microsoft.com/office/drawing/2014/main" id="{DE1AD449-EB3D-63B8-E4D7-A43C9FA0E5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89" name="Group 481">
                      <a:extLst>
                        <a:ext uri="{FF2B5EF4-FFF2-40B4-BE49-F238E27FC236}">
                          <a16:creationId xmlns:a16="http://schemas.microsoft.com/office/drawing/2014/main" id="{516887D1-045D-4DFE-C257-979A0D2856A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91" name="Rectangle 482">
                        <a:extLst>
                          <a:ext uri="{FF2B5EF4-FFF2-40B4-BE49-F238E27FC236}">
                            <a16:creationId xmlns:a16="http://schemas.microsoft.com/office/drawing/2014/main" id="{FF38F13A-92F7-94CF-DD80-BDFD395553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2" name="Rectangle 483">
                        <a:extLst>
                          <a:ext uri="{FF2B5EF4-FFF2-40B4-BE49-F238E27FC236}">
                            <a16:creationId xmlns:a16="http://schemas.microsoft.com/office/drawing/2014/main" id="{3C2DA963-3FCB-60F4-718F-735E2B1545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3" name="Rectangle 484">
                        <a:extLst>
                          <a:ext uri="{FF2B5EF4-FFF2-40B4-BE49-F238E27FC236}">
                            <a16:creationId xmlns:a16="http://schemas.microsoft.com/office/drawing/2014/main" id="{3D2D3CB8-FE79-2A6E-22DD-622248EB5F4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4" name="Rectangle 485">
                        <a:extLst>
                          <a:ext uri="{FF2B5EF4-FFF2-40B4-BE49-F238E27FC236}">
                            <a16:creationId xmlns:a16="http://schemas.microsoft.com/office/drawing/2014/main" id="{62DD8A95-CFDF-FB49-92F6-1A6211D2D9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95" name="Rectangle 486">
                        <a:extLst>
                          <a:ext uri="{FF2B5EF4-FFF2-40B4-BE49-F238E27FC236}">
                            <a16:creationId xmlns:a16="http://schemas.microsoft.com/office/drawing/2014/main" id="{CB3C4C99-C7CD-16F3-26ED-F24434B5B9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890" name="Rectangle 487">
                      <a:extLst>
                        <a:ext uri="{FF2B5EF4-FFF2-40B4-BE49-F238E27FC236}">
                          <a16:creationId xmlns:a16="http://schemas.microsoft.com/office/drawing/2014/main" id="{F0EDD185-2E10-CDEC-9F09-50E1221C29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5" name="Group 488">
                    <a:extLst>
                      <a:ext uri="{FF2B5EF4-FFF2-40B4-BE49-F238E27FC236}">
                        <a16:creationId xmlns:a16="http://schemas.microsoft.com/office/drawing/2014/main" id="{ED41E263-2F82-0074-0FFF-DDA2104D516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854" name="Group 489">
                      <a:extLst>
                        <a:ext uri="{FF2B5EF4-FFF2-40B4-BE49-F238E27FC236}">
                          <a16:creationId xmlns:a16="http://schemas.microsoft.com/office/drawing/2014/main" id="{B9287388-7941-53BC-F351-581B57EC441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80" name="Rectangle 490">
                        <a:extLst>
                          <a:ext uri="{FF2B5EF4-FFF2-40B4-BE49-F238E27FC236}">
                            <a16:creationId xmlns:a16="http://schemas.microsoft.com/office/drawing/2014/main" id="{18ED3049-E116-0C2B-2A99-7F5B4AF3B8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81" name="Rectangle 491">
                        <a:extLst>
                          <a:ext uri="{FF2B5EF4-FFF2-40B4-BE49-F238E27FC236}">
                            <a16:creationId xmlns:a16="http://schemas.microsoft.com/office/drawing/2014/main" id="{67BF0941-E1BD-26E4-2586-A84A729A0F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82" name="Rectangle 492">
                        <a:extLst>
                          <a:ext uri="{FF2B5EF4-FFF2-40B4-BE49-F238E27FC236}">
                            <a16:creationId xmlns:a16="http://schemas.microsoft.com/office/drawing/2014/main" id="{8E96F29E-658F-AE56-2E97-6C3C30735D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83" name="Rectangle 493">
                        <a:extLst>
                          <a:ext uri="{FF2B5EF4-FFF2-40B4-BE49-F238E27FC236}">
                            <a16:creationId xmlns:a16="http://schemas.microsoft.com/office/drawing/2014/main" id="{3143EBED-A4E5-3695-3609-F93E510C4B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84" name="Rectangle 494">
                        <a:extLst>
                          <a:ext uri="{FF2B5EF4-FFF2-40B4-BE49-F238E27FC236}">
                            <a16:creationId xmlns:a16="http://schemas.microsoft.com/office/drawing/2014/main" id="{99C5DA80-ADED-1522-C7D5-2542D5CB74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55" name="Group 495">
                      <a:extLst>
                        <a:ext uri="{FF2B5EF4-FFF2-40B4-BE49-F238E27FC236}">
                          <a16:creationId xmlns:a16="http://schemas.microsoft.com/office/drawing/2014/main" id="{9324E5D9-D609-675E-1D8C-5657EE92EB4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75" name="Rectangle 496">
                        <a:extLst>
                          <a:ext uri="{FF2B5EF4-FFF2-40B4-BE49-F238E27FC236}">
                            <a16:creationId xmlns:a16="http://schemas.microsoft.com/office/drawing/2014/main" id="{1876CF96-F268-C96E-3442-A3551BD048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6" name="Rectangle 497">
                        <a:extLst>
                          <a:ext uri="{FF2B5EF4-FFF2-40B4-BE49-F238E27FC236}">
                            <a16:creationId xmlns:a16="http://schemas.microsoft.com/office/drawing/2014/main" id="{217CDE1B-5523-606B-FCCA-3A02BB1242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7" name="Rectangle 498">
                        <a:extLst>
                          <a:ext uri="{FF2B5EF4-FFF2-40B4-BE49-F238E27FC236}">
                            <a16:creationId xmlns:a16="http://schemas.microsoft.com/office/drawing/2014/main" id="{A3B50621-4AAC-99A5-57DF-B422E56647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8" name="Rectangle 499">
                        <a:extLst>
                          <a:ext uri="{FF2B5EF4-FFF2-40B4-BE49-F238E27FC236}">
                            <a16:creationId xmlns:a16="http://schemas.microsoft.com/office/drawing/2014/main" id="{7C88F77E-666B-8C9B-6153-D03C0DEEC1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9" name="Rectangle 500">
                        <a:extLst>
                          <a:ext uri="{FF2B5EF4-FFF2-40B4-BE49-F238E27FC236}">
                            <a16:creationId xmlns:a16="http://schemas.microsoft.com/office/drawing/2014/main" id="{900E59DD-F332-F65E-FB6E-8B20D4B578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56" name="Group 501">
                      <a:extLst>
                        <a:ext uri="{FF2B5EF4-FFF2-40B4-BE49-F238E27FC236}">
                          <a16:creationId xmlns:a16="http://schemas.microsoft.com/office/drawing/2014/main" id="{3643EECF-30AA-606A-4D03-DA130B7A850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70" name="Rectangle 502">
                        <a:extLst>
                          <a:ext uri="{FF2B5EF4-FFF2-40B4-BE49-F238E27FC236}">
                            <a16:creationId xmlns:a16="http://schemas.microsoft.com/office/drawing/2014/main" id="{1D840429-B605-722C-8776-CDF91BC8BD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1" name="Rectangle 503">
                        <a:extLst>
                          <a:ext uri="{FF2B5EF4-FFF2-40B4-BE49-F238E27FC236}">
                            <a16:creationId xmlns:a16="http://schemas.microsoft.com/office/drawing/2014/main" id="{16E33461-4DDB-1ECB-4106-EA4718CDB9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2" name="Rectangle 504">
                        <a:extLst>
                          <a:ext uri="{FF2B5EF4-FFF2-40B4-BE49-F238E27FC236}">
                            <a16:creationId xmlns:a16="http://schemas.microsoft.com/office/drawing/2014/main" id="{A28FD0C0-3909-D2E4-6570-897AD6CEFA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3" name="Rectangle 505">
                        <a:extLst>
                          <a:ext uri="{FF2B5EF4-FFF2-40B4-BE49-F238E27FC236}">
                            <a16:creationId xmlns:a16="http://schemas.microsoft.com/office/drawing/2014/main" id="{CB89BCF7-3B4F-FC3A-B041-CD3930AD86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74" name="Rectangle 506">
                        <a:extLst>
                          <a:ext uri="{FF2B5EF4-FFF2-40B4-BE49-F238E27FC236}">
                            <a16:creationId xmlns:a16="http://schemas.microsoft.com/office/drawing/2014/main" id="{18084205-2E70-2A2F-AFE6-CF3E031C24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57" name="Group 507">
                      <a:extLst>
                        <a:ext uri="{FF2B5EF4-FFF2-40B4-BE49-F238E27FC236}">
                          <a16:creationId xmlns:a16="http://schemas.microsoft.com/office/drawing/2014/main" id="{E462B5D9-BD2E-3A8B-BD2F-A71A3C6A279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65" name="Rectangle 508">
                        <a:extLst>
                          <a:ext uri="{FF2B5EF4-FFF2-40B4-BE49-F238E27FC236}">
                            <a16:creationId xmlns:a16="http://schemas.microsoft.com/office/drawing/2014/main" id="{5892DF15-4B1D-A71B-3898-9F3CF07732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6" name="Rectangle 509">
                        <a:extLst>
                          <a:ext uri="{FF2B5EF4-FFF2-40B4-BE49-F238E27FC236}">
                            <a16:creationId xmlns:a16="http://schemas.microsoft.com/office/drawing/2014/main" id="{CE090E10-5B2E-45AC-340D-DE1F17C9EC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7" name="Rectangle 510">
                        <a:extLst>
                          <a:ext uri="{FF2B5EF4-FFF2-40B4-BE49-F238E27FC236}">
                            <a16:creationId xmlns:a16="http://schemas.microsoft.com/office/drawing/2014/main" id="{DE992304-8A8C-0639-7300-0506452FDC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8" name="Rectangle 511">
                        <a:extLst>
                          <a:ext uri="{FF2B5EF4-FFF2-40B4-BE49-F238E27FC236}">
                            <a16:creationId xmlns:a16="http://schemas.microsoft.com/office/drawing/2014/main" id="{AA3DC6D9-CDB6-C927-B3C6-86F4ACDFA9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9" name="Rectangle 512">
                        <a:extLst>
                          <a:ext uri="{FF2B5EF4-FFF2-40B4-BE49-F238E27FC236}">
                            <a16:creationId xmlns:a16="http://schemas.microsoft.com/office/drawing/2014/main" id="{A55FBE14-3916-F823-0F24-C3C83DB6E5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58" name="Group 513">
                      <a:extLst>
                        <a:ext uri="{FF2B5EF4-FFF2-40B4-BE49-F238E27FC236}">
                          <a16:creationId xmlns:a16="http://schemas.microsoft.com/office/drawing/2014/main" id="{6B093A3C-E0CE-5D6F-FB3A-F061F1F7EE1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60" name="Rectangle 514">
                        <a:extLst>
                          <a:ext uri="{FF2B5EF4-FFF2-40B4-BE49-F238E27FC236}">
                            <a16:creationId xmlns:a16="http://schemas.microsoft.com/office/drawing/2014/main" id="{2A04391D-5933-23B4-C578-5DF95FB795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1" name="Rectangle 515">
                        <a:extLst>
                          <a:ext uri="{FF2B5EF4-FFF2-40B4-BE49-F238E27FC236}">
                            <a16:creationId xmlns:a16="http://schemas.microsoft.com/office/drawing/2014/main" id="{E9E6959F-4214-29FC-5CDD-A1C74A34F5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2" name="Rectangle 516">
                        <a:extLst>
                          <a:ext uri="{FF2B5EF4-FFF2-40B4-BE49-F238E27FC236}">
                            <a16:creationId xmlns:a16="http://schemas.microsoft.com/office/drawing/2014/main" id="{D6466B60-B7D5-F1B8-C229-EA865010F8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3" name="Rectangle 517">
                        <a:extLst>
                          <a:ext uri="{FF2B5EF4-FFF2-40B4-BE49-F238E27FC236}">
                            <a16:creationId xmlns:a16="http://schemas.microsoft.com/office/drawing/2014/main" id="{41B736E9-EFE0-0CFE-BDBF-5647E17FA8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64" name="Rectangle 518">
                        <a:extLst>
                          <a:ext uri="{FF2B5EF4-FFF2-40B4-BE49-F238E27FC236}">
                            <a16:creationId xmlns:a16="http://schemas.microsoft.com/office/drawing/2014/main" id="{E40D15DC-C795-396E-84C7-0796C818EC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859" name="Rectangle 519">
                      <a:extLst>
                        <a:ext uri="{FF2B5EF4-FFF2-40B4-BE49-F238E27FC236}">
                          <a16:creationId xmlns:a16="http://schemas.microsoft.com/office/drawing/2014/main" id="{4A0BD2AD-4B59-50FB-236C-4B39AC9783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6" name="Group 520">
                    <a:extLst>
                      <a:ext uri="{FF2B5EF4-FFF2-40B4-BE49-F238E27FC236}">
                        <a16:creationId xmlns:a16="http://schemas.microsoft.com/office/drawing/2014/main" id="{31E7920D-F4D4-FAAA-EA8B-BCAD577EB3A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823" name="Group 521">
                      <a:extLst>
                        <a:ext uri="{FF2B5EF4-FFF2-40B4-BE49-F238E27FC236}">
                          <a16:creationId xmlns:a16="http://schemas.microsoft.com/office/drawing/2014/main" id="{5B663C45-4D51-C4CE-5CD5-50BDF8FB774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49" name="Rectangle 522">
                        <a:extLst>
                          <a:ext uri="{FF2B5EF4-FFF2-40B4-BE49-F238E27FC236}">
                            <a16:creationId xmlns:a16="http://schemas.microsoft.com/office/drawing/2014/main" id="{48B70F32-42F5-DD94-D12A-D3B7E11AE1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50" name="Rectangle 523">
                        <a:extLst>
                          <a:ext uri="{FF2B5EF4-FFF2-40B4-BE49-F238E27FC236}">
                            <a16:creationId xmlns:a16="http://schemas.microsoft.com/office/drawing/2014/main" id="{112AEDF8-4F31-B46D-8B97-4618B9D33F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51" name="Rectangle 524">
                        <a:extLst>
                          <a:ext uri="{FF2B5EF4-FFF2-40B4-BE49-F238E27FC236}">
                            <a16:creationId xmlns:a16="http://schemas.microsoft.com/office/drawing/2014/main" id="{471610B3-3B2A-3E5E-50F4-B4C5B4AD52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52" name="Rectangle 525">
                        <a:extLst>
                          <a:ext uri="{FF2B5EF4-FFF2-40B4-BE49-F238E27FC236}">
                            <a16:creationId xmlns:a16="http://schemas.microsoft.com/office/drawing/2014/main" id="{865B820B-7757-50EC-7223-333E28E4A7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53" name="Rectangle 526">
                        <a:extLst>
                          <a:ext uri="{FF2B5EF4-FFF2-40B4-BE49-F238E27FC236}">
                            <a16:creationId xmlns:a16="http://schemas.microsoft.com/office/drawing/2014/main" id="{F8F52DBF-F0C1-7F82-8071-986505B190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24" name="Group 527">
                      <a:extLst>
                        <a:ext uri="{FF2B5EF4-FFF2-40B4-BE49-F238E27FC236}">
                          <a16:creationId xmlns:a16="http://schemas.microsoft.com/office/drawing/2014/main" id="{93C38C34-D9F2-5113-04C5-C1B52783FDF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44" name="Rectangle 528">
                        <a:extLst>
                          <a:ext uri="{FF2B5EF4-FFF2-40B4-BE49-F238E27FC236}">
                            <a16:creationId xmlns:a16="http://schemas.microsoft.com/office/drawing/2014/main" id="{B8E2F9D5-D550-06C2-053B-7443A69C03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5" name="Rectangle 529">
                        <a:extLst>
                          <a:ext uri="{FF2B5EF4-FFF2-40B4-BE49-F238E27FC236}">
                            <a16:creationId xmlns:a16="http://schemas.microsoft.com/office/drawing/2014/main" id="{17B38FAD-C691-D403-50E1-C4456D0CA7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6" name="Rectangle 530">
                        <a:extLst>
                          <a:ext uri="{FF2B5EF4-FFF2-40B4-BE49-F238E27FC236}">
                            <a16:creationId xmlns:a16="http://schemas.microsoft.com/office/drawing/2014/main" id="{49C39D77-FCD4-2EC0-C1DF-689A2EFEBD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7" name="Rectangle 531">
                        <a:extLst>
                          <a:ext uri="{FF2B5EF4-FFF2-40B4-BE49-F238E27FC236}">
                            <a16:creationId xmlns:a16="http://schemas.microsoft.com/office/drawing/2014/main" id="{470D82E7-AFC5-6964-3272-FC530F2A80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8" name="Rectangle 532">
                        <a:extLst>
                          <a:ext uri="{FF2B5EF4-FFF2-40B4-BE49-F238E27FC236}">
                            <a16:creationId xmlns:a16="http://schemas.microsoft.com/office/drawing/2014/main" id="{A933D871-A785-6279-3C25-FC3B977EB6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25" name="Group 533">
                      <a:extLst>
                        <a:ext uri="{FF2B5EF4-FFF2-40B4-BE49-F238E27FC236}">
                          <a16:creationId xmlns:a16="http://schemas.microsoft.com/office/drawing/2014/main" id="{1D24A5B3-DE90-C1A2-1067-6A5B2C198FE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39" name="Rectangle 534">
                        <a:extLst>
                          <a:ext uri="{FF2B5EF4-FFF2-40B4-BE49-F238E27FC236}">
                            <a16:creationId xmlns:a16="http://schemas.microsoft.com/office/drawing/2014/main" id="{8E514E1A-9F8F-3388-EB19-5C9E1E4F85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0" name="Rectangle 535">
                        <a:extLst>
                          <a:ext uri="{FF2B5EF4-FFF2-40B4-BE49-F238E27FC236}">
                            <a16:creationId xmlns:a16="http://schemas.microsoft.com/office/drawing/2014/main" id="{A5FAADA8-AA0C-A17F-3548-ADB5EC11A5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1" name="Rectangle 536">
                        <a:extLst>
                          <a:ext uri="{FF2B5EF4-FFF2-40B4-BE49-F238E27FC236}">
                            <a16:creationId xmlns:a16="http://schemas.microsoft.com/office/drawing/2014/main" id="{2F61CBF3-6BA5-EA54-7C2D-81D659017D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2" name="Rectangle 537">
                        <a:extLst>
                          <a:ext uri="{FF2B5EF4-FFF2-40B4-BE49-F238E27FC236}">
                            <a16:creationId xmlns:a16="http://schemas.microsoft.com/office/drawing/2014/main" id="{0C327E61-953A-6C44-BC09-BAF312BD9C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43" name="Rectangle 538">
                        <a:extLst>
                          <a:ext uri="{FF2B5EF4-FFF2-40B4-BE49-F238E27FC236}">
                            <a16:creationId xmlns:a16="http://schemas.microsoft.com/office/drawing/2014/main" id="{EE99ECC1-BE96-9425-806F-C357032B97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26" name="Group 539">
                      <a:extLst>
                        <a:ext uri="{FF2B5EF4-FFF2-40B4-BE49-F238E27FC236}">
                          <a16:creationId xmlns:a16="http://schemas.microsoft.com/office/drawing/2014/main" id="{4B2447A9-BBA8-69DC-C935-F9517231CFC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34" name="Rectangle 540">
                        <a:extLst>
                          <a:ext uri="{FF2B5EF4-FFF2-40B4-BE49-F238E27FC236}">
                            <a16:creationId xmlns:a16="http://schemas.microsoft.com/office/drawing/2014/main" id="{4F75B4B6-BF36-986D-313D-4F8BF9267A1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5" name="Rectangle 541">
                        <a:extLst>
                          <a:ext uri="{FF2B5EF4-FFF2-40B4-BE49-F238E27FC236}">
                            <a16:creationId xmlns:a16="http://schemas.microsoft.com/office/drawing/2014/main" id="{7A9FE6DB-6C59-BC1E-A1B9-FD727A3C47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6" name="Rectangle 542">
                        <a:extLst>
                          <a:ext uri="{FF2B5EF4-FFF2-40B4-BE49-F238E27FC236}">
                            <a16:creationId xmlns:a16="http://schemas.microsoft.com/office/drawing/2014/main" id="{F87521BE-6EF1-C966-C1F4-C387F7187B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7" name="Rectangle 543">
                        <a:extLst>
                          <a:ext uri="{FF2B5EF4-FFF2-40B4-BE49-F238E27FC236}">
                            <a16:creationId xmlns:a16="http://schemas.microsoft.com/office/drawing/2014/main" id="{DFF824BB-6ED9-DEAF-63CF-AA2431E9BD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8" name="Rectangle 544">
                        <a:extLst>
                          <a:ext uri="{FF2B5EF4-FFF2-40B4-BE49-F238E27FC236}">
                            <a16:creationId xmlns:a16="http://schemas.microsoft.com/office/drawing/2014/main" id="{FC1F7EF8-4719-D1CB-AC18-8CEEA3367A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827" name="Group 545">
                      <a:extLst>
                        <a:ext uri="{FF2B5EF4-FFF2-40B4-BE49-F238E27FC236}">
                          <a16:creationId xmlns:a16="http://schemas.microsoft.com/office/drawing/2014/main" id="{F5325874-CE99-9D2A-E5F5-3443236FE1D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29" name="Rectangle 546">
                        <a:extLst>
                          <a:ext uri="{FF2B5EF4-FFF2-40B4-BE49-F238E27FC236}">
                            <a16:creationId xmlns:a16="http://schemas.microsoft.com/office/drawing/2014/main" id="{ADD4CD74-7BF1-B0DF-EE67-0117B9FC98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0" name="Rectangle 547">
                        <a:extLst>
                          <a:ext uri="{FF2B5EF4-FFF2-40B4-BE49-F238E27FC236}">
                            <a16:creationId xmlns:a16="http://schemas.microsoft.com/office/drawing/2014/main" id="{6B96E858-E641-CB64-9417-7EE4B024D9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1" name="Rectangle 548">
                        <a:extLst>
                          <a:ext uri="{FF2B5EF4-FFF2-40B4-BE49-F238E27FC236}">
                            <a16:creationId xmlns:a16="http://schemas.microsoft.com/office/drawing/2014/main" id="{441B5D80-09E8-8FA8-04A4-85A4531369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2" name="Rectangle 549">
                        <a:extLst>
                          <a:ext uri="{FF2B5EF4-FFF2-40B4-BE49-F238E27FC236}">
                            <a16:creationId xmlns:a16="http://schemas.microsoft.com/office/drawing/2014/main" id="{CB2E0005-3C9F-74BD-F740-97F7EC01A5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33" name="Rectangle 550">
                        <a:extLst>
                          <a:ext uri="{FF2B5EF4-FFF2-40B4-BE49-F238E27FC236}">
                            <a16:creationId xmlns:a16="http://schemas.microsoft.com/office/drawing/2014/main" id="{2DEB793F-452E-FF7A-7C74-DAF5E2ECAC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828" name="Rectangle 551">
                      <a:extLst>
                        <a:ext uri="{FF2B5EF4-FFF2-40B4-BE49-F238E27FC236}">
                          <a16:creationId xmlns:a16="http://schemas.microsoft.com/office/drawing/2014/main" id="{DD10E3C6-FF50-B385-8482-4BE15F0980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7" name="Group 552">
                    <a:extLst>
                      <a:ext uri="{FF2B5EF4-FFF2-40B4-BE49-F238E27FC236}">
                        <a16:creationId xmlns:a16="http://schemas.microsoft.com/office/drawing/2014/main" id="{E4830BD1-06A5-DE59-8EB4-0801986EF69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792" name="Group 553">
                      <a:extLst>
                        <a:ext uri="{FF2B5EF4-FFF2-40B4-BE49-F238E27FC236}">
                          <a16:creationId xmlns:a16="http://schemas.microsoft.com/office/drawing/2014/main" id="{C8C3636D-2653-5041-93B6-8C09524D29E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18" name="Rectangle 554">
                        <a:extLst>
                          <a:ext uri="{FF2B5EF4-FFF2-40B4-BE49-F238E27FC236}">
                            <a16:creationId xmlns:a16="http://schemas.microsoft.com/office/drawing/2014/main" id="{44E123EC-AE68-92B1-1265-7F7FA4C1DD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9" name="Rectangle 555">
                        <a:extLst>
                          <a:ext uri="{FF2B5EF4-FFF2-40B4-BE49-F238E27FC236}">
                            <a16:creationId xmlns:a16="http://schemas.microsoft.com/office/drawing/2014/main" id="{451E507E-1F3E-CEC5-9DEC-1C2E557657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20" name="Rectangle 556">
                        <a:extLst>
                          <a:ext uri="{FF2B5EF4-FFF2-40B4-BE49-F238E27FC236}">
                            <a16:creationId xmlns:a16="http://schemas.microsoft.com/office/drawing/2014/main" id="{1AB68607-567C-81D6-14EB-AEAFB0E91D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21" name="Rectangle 557">
                        <a:extLst>
                          <a:ext uri="{FF2B5EF4-FFF2-40B4-BE49-F238E27FC236}">
                            <a16:creationId xmlns:a16="http://schemas.microsoft.com/office/drawing/2014/main" id="{94934EFC-C198-8CB9-0A72-AF255B9CAA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22" name="Rectangle 558">
                        <a:extLst>
                          <a:ext uri="{FF2B5EF4-FFF2-40B4-BE49-F238E27FC236}">
                            <a16:creationId xmlns:a16="http://schemas.microsoft.com/office/drawing/2014/main" id="{F63B2AF9-E7E1-77BD-64BC-E558A4DA83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93" name="Group 559">
                      <a:extLst>
                        <a:ext uri="{FF2B5EF4-FFF2-40B4-BE49-F238E27FC236}">
                          <a16:creationId xmlns:a16="http://schemas.microsoft.com/office/drawing/2014/main" id="{F85F58E0-64D0-6F07-9463-D0F6B45EEAC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13" name="Rectangle 560">
                        <a:extLst>
                          <a:ext uri="{FF2B5EF4-FFF2-40B4-BE49-F238E27FC236}">
                            <a16:creationId xmlns:a16="http://schemas.microsoft.com/office/drawing/2014/main" id="{2EB34DD7-D4ED-0EC6-417F-5060811A1F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4" name="Rectangle 561">
                        <a:extLst>
                          <a:ext uri="{FF2B5EF4-FFF2-40B4-BE49-F238E27FC236}">
                            <a16:creationId xmlns:a16="http://schemas.microsoft.com/office/drawing/2014/main" id="{A020709F-5BDB-F5D8-1DA0-686393ED31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5" name="Rectangle 562">
                        <a:extLst>
                          <a:ext uri="{FF2B5EF4-FFF2-40B4-BE49-F238E27FC236}">
                            <a16:creationId xmlns:a16="http://schemas.microsoft.com/office/drawing/2014/main" id="{B1F2B468-6498-F993-F075-CE0995FD62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6" name="Rectangle 563">
                        <a:extLst>
                          <a:ext uri="{FF2B5EF4-FFF2-40B4-BE49-F238E27FC236}">
                            <a16:creationId xmlns:a16="http://schemas.microsoft.com/office/drawing/2014/main" id="{87B7C1EE-63D0-2616-9216-132AB8DBC5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7" name="Rectangle 564">
                        <a:extLst>
                          <a:ext uri="{FF2B5EF4-FFF2-40B4-BE49-F238E27FC236}">
                            <a16:creationId xmlns:a16="http://schemas.microsoft.com/office/drawing/2014/main" id="{29AF69EC-31DB-850E-148D-47B316BD64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94" name="Group 565">
                      <a:extLst>
                        <a:ext uri="{FF2B5EF4-FFF2-40B4-BE49-F238E27FC236}">
                          <a16:creationId xmlns:a16="http://schemas.microsoft.com/office/drawing/2014/main" id="{256E897A-8F15-FB66-E3CF-72022594CDF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08" name="Rectangle 566">
                        <a:extLst>
                          <a:ext uri="{FF2B5EF4-FFF2-40B4-BE49-F238E27FC236}">
                            <a16:creationId xmlns:a16="http://schemas.microsoft.com/office/drawing/2014/main" id="{18246E01-919D-FC34-988B-13A43226FE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9" name="Rectangle 567">
                        <a:extLst>
                          <a:ext uri="{FF2B5EF4-FFF2-40B4-BE49-F238E27FC236}">
                            <a16:creationId xmlns:a16="http://schemas.microsoft.com/office/drawing/2014/main" id="{E4C411A6-B597-E9C5-5F0A-736690931F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0" name="Rectangle 568">
                        <a:extLst>
                          <a:ext uri="{FF2B5EF4-FFF2-40B4-BE49-F238E27FC236}">
                            <a16:creationId xmlns:a16="http://schemas.microsoft.com/office/drawing/2014/main" id="{B0EC6C7D-8594-7C23-2B48-5C2D3F83B5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1" name="Rectangle 569">
                        <a:extLst>
                          <a:ext uri="{FF2B5EF4-FFF2-40B4-BE49-F238E27FC236}">
                            <a16:creationId xmlns:a16="http://schemas.microsoft.com/office/drawing/2014/main" id="{2B8CFE6F-1318-240C-4E4D-277D0AE447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12" name="Rectangle 570">
                        <a:extLst>
                          <a:ext uri="{FF2B5EF4-FFF2-40B4-BE49-F238E27FC236}">
                            <a16:creationId xmlns:a16="http://schemas.microsoft.com/office/drawing/2014/main" id="{2E13EF53-CD7F-CC3C-97AE-53931E6805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95" name="Group 571">
                      <a:extLst>
                        <a:ext uri="{FF2B5EF4-FFF2-40B4-BE49-F238E27FC236}">
                          <a16:creationId xmlns:a16="http://schemas.microsoft.com/office/drawing/2014/main" id="{E6D16CAE-1549-8C68-ABF1-946271FE5A7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803" name="Rectangle 572">
                        <a:extLst>
                          <a:ext uri="{FF2B5EF4-FFF2-40B4-BE49-F238E27FC236}">
                            <a16:creationId xmlns:a16="http://schemas.microsoft.com/office/drawing/2014/main" id="{A501F07D-F160-110F-9231-5344A40E51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4" name="Rectangle 573">
                        <a:extLst>
                          <a:ext uri="{FF2B5EF4-FFF2-40B4-BE49-F238E27FC236}">
                            <a16:creationId xmlns:a16="http://schemas.microsoft.com/office/drawing/2014/main" id="{A5A930E1-E0B9-47F2-6975-AFDC1A7731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5" name="Rectangle 574">
                        <a:extLst>
                          <a:ext uri="{FF2B5EF4-FFF2-40B4-BE49-F238E27FC236}">
                            <a16:creationId xmlns:a16="http://schemas.microsoft.com/office/drawing/2014/main" id="{C60EB8D3-C085-7645-8FFD-E2C469CB53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6" name="Rectangle 575">
                        <a:extLst>
                          <a:ext uri="{FF2B5EF4-FFF2-40B4-BE49-F238E27FC236}">
                            <a16:creationId xmlns:a16="http://schemas.microsoft.com/office/drawing/2014/main" id="{08EA8111-B2B1-3C49-AA39-6253957920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7" name="Rectangle 576">
                        <a:extLst>
                          <a:ext uri="{FF2B5EF4-FFF2-40B4-BE49-F238E27FC236}">
                            <a16:creationId xmlns:a16="http://schemas.microsoft.com/office/drawing/2014/main" id="{BB0959AD-CFB6-184E-6886-DC1324EE59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96" name="Group 577">
                      <a:extLst>
                        <a:ext uri="{FF2B5EF4-FFF2-40B4-BE49-F238E27FC236}">
                          <a16:creationId xmlns:a16="http://schemas.microsoft.com/office/drawing/2014/main" id="{9973C920-02E0-B1C0-0DC9-4F0288A58AE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98" name="Rectangle 578">
                        <a:extLst>
                          <a:ext uri="{FF2B5EF4-FFF2-40B4-BE49-F238E27FC236}">
                            <a16:creationId xmlns:a16="http://schemas.microsoft.com/office/drawing/2014/main" id="{489BBE5F-0B75-88CE-FBDB-5EAE6E120A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99" name="Rectangle 579">
                        <a:extLst>
                          <a:ext uri="{FF2B5EF4-FFF2-40B4-BE49-F238E27FC236}">
                            <a16:creationId xmlns:a16="http://schemas.microsoft.com/office/drawing/2014/main" id="{A32286AD-210C-C49A-E18B-023B61AB9E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0" name="Rectangle 580">
                        <a:extLst>
                          <a:ext uri="{FF2B5EF4-FFF2-40B4-BE49-F238E27FC236}">
                            <a16:creationId xmlns:a16="http://schemas.microsoft.com/office/drawing/2014/main" id="{6FCA09DC-7B5B-5613-F4E6-80F13041438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1" name="Rectangle 581">
                        <a:extLst>
                          <a:ext uri="{FF2B5EF4-FFF2-40B4-BE49-F238E27FC236}">
                            <a16:creationId xmlns:a16="http://schemas.microsoft.com/office/drawing/2014/main" id="{DEA85FC1-ED28-2046-EC37-885C7CA7BE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802" name="Rectangle 582">
                        <a:extLst>
                          <a:ext uri="{FF2B5EF4-FFF2-40B4-BE49-F238E27FC236}">
                            <a16:creationId xmlns:a16="http://schemas.microsoft.com/office/drawing/2014/main" id="{3F8A7348-4DF9-8D5A-09F3-86B3B05781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797" name="Rectangle 583">
                      <a:extLst>
                        <a:ext uri="{FF2B5EF4-FFF2-40B4-BE49-F238E27FC236}">
                          <a16:creationId xmlns:a16="http://schemas.microsoft.com/office/drawing/2014/main" id="{EE6EF314-B659-CFC1-3CA7-EE5EE3FEAA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8" name="Group 584">
                    <a:extLst>
                      <a:ext uri="{FF2B5EF4-FFF2-40B4-BE49-F238E27FC236}">
                        <a16:creationId xmlns:a16="http://schemas.microsoft.com/office/drawing/2014/main" id="{466CD668-051D-3597-3D6E-607CCC0DB8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761" name="Group 585">
                      <a:extLst>
                        <a:ext uri="{FF2B5EF4-FFF2-40B4-BE49-F238E27FC236}">
                          <a16:creationId xmlns:a16="http://schemas.microsoft.com/office/drawing/2014/main" id="{826C6B03-5FCF-3BBB-B927-9C6F062279C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87" name="Rectangle 586">
                        <a:extLst>
                          <a:ext uri="{FF2B5EF4-FFF2-40B4-BE49-F238E27FC236}">
                            <a16:creationId xmlns:a16="http://schemas.microsoft.com/office/drawing/2014/main" id="{554D6209-0F98-4CB0-E1AE-03467607D2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8" name="Rectangle 587">
                        <a:extLst>
                          <a:ext uri="{FF2B5EF4-FFF2-40B4-BE49-F238E27FC236}">
                            <a16:creationId xmlns:a16="http://schemas.microsoft.com/office/drawing/2014/main" id="{CD2CD127-CAD9-264A-7D10-D5EEFBB2EC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9" name="Rectangle 588">
                        <a:extLst>
                          <a:ext uri="{FF2B5EF4-FFF2-40B4-BE49-F238E27FC236}">
                            <a16:creationId xmlns:a16="http://schemas.microsoft.com/office/drawing/2014/main" id="{F7667FA1-54C4-EAD9-9B10-3978CDA5D3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90" name="Rectangle 589">
                        <a:extLst>
                          <a:ext uri="{FF2B5EF4-FFF2-40B4-BE49-F238E27FC236}">
                            <a16:creationId xmlns:a16="http://schemas.microsoft.com/office/drawing/2014/main" id="{3D78AF71-3F36-45B7-F0CE-0BAA71999F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91" name="Rectangle 590">
                        <a:extLst>
                          <a:ext uri="{FF2B5EF4-FFF2-40B4-BE49-F238E27FC236}">
                            <a16:creationId xmlns:a16="http://schemas.microsoft.com/office/drawing/2014/main" id="{97F365CA-EDCB-F386-270F-1F507C2C27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62" name="Group 591">
                      <a:extLst>
                        <a:ext uri="{FF2B5EF4-FFF2-40B4-BE49-F238E27FC236}">
                          <a16:creationId xmlns:a16="http://schemas.microsoft.com/office/drawing/2014/main" id="{11D46759-ECF2-2A79-8827-84BB2B65450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82" name="Rectangle 592">
                        <a:extLst>
                          <a:ext uri="{FF2B5EF4-FFF2-40B4-BE49-F238E27FC236}">
                            <a16:creationId xmlns:a16="http://schemas.microsoft.com/office/drawing/2014/main" id="{C5E9C9C4-B1E8-3E8B-6860-3CB92B83F7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3" name="Rectangle 593">
                        <a:extLst>
                          <a:ext uri="{FF2B5EF4-FFF2-40B4-BE49-F238E27FC236}">
                            <a16:creationId xmlns:a16="http://schemas.microsoft.com/office/drawing/2014/main" id="{8960D33E-F6AF-DCAF-BE34-E6AF38702B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4" name="Rectangle 594">
                        <a:extLst>
                          <a:ext uri="{FF2B5EF4-FFF2-40B4-BE49-F238E27FC236}">
                            <a16:creationId xmlns:a16="http://schemas.microsoft.com/office/drawing/2014/main" id="{F0290A46-FC20-77E1-85DF-91084B437E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5" name="Rectangle 595">
                        <a:extLst>
                          <a:ext uri="{FF2B5EF4-FFF2-40B4-BE49-F238E27FC236}">
                            <a16:creationId xmlns:a16="http://schemas.microsoft.com/office/drawing/2014/main" id="{99FD126E-4657-3827-43D1-1ADA3152FE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6" name="Rectangle 596">
                        <a:extLst>
                          <a:ext uri="{FF2B5EF4-FFF2-40B4-BE49-F238E27FC236}">
                            <a16:creationId xmlns:a16="http://schemas.microsoft.com/office/drawing/2014/main" id="{F6AAE01D-3135-7E68-8BC0-7C6B0F0DD3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63" name="Group 597">
                      <a:extLst>
                        <a:ext uri="{FF2B5EF4-FFF2-40B4-BE49-F238E27FC236}">
                          <a16:creationId xmlns:a16="http://schemas.microsoft.com/office/drawing/2014/main" id="{1822CCE3-9F16-17BF-6B7B-408BC121864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77" name="Rectangle 598">
                        <a:extLst>
                          <a:ext uri="{FF2B5EF4-FFF2-40B4-BE49-F238E27FC236}">
                            <a16:creationId xmlns:a16="http://schemas.microsoft.com/office/drawing/2014/main" id="{49339AC8-5367-E0C4-BFAA-403A63FC18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8" name="Rectangle 599">
                        <a:extLst>
                          <a:ext uri="{FF2B5EF4-FFF2-40B4-BE49-F238E27FC236}">
                            <a16:creationId xmlns:a16="http://schemas.microsoft.com/office/drawing/2014/main" id="{2D3D698E-0BC4-26AC-2A78-742EBCF768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9" name="Rectangle 600">
                        <a:extLst>
                          <a:ext uri="{FF2B5EF4-FFF2-40B4-BE49-F238E27FC236}">
                            <a16:creationId xmlns:a16="http://schemas.microsoft.com/office/drawing/2014/main" id="{09AA0B44-298D-85C8-514F-C6845B06F62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0" name="Rectangle 601">
                        <a:extLst>
                          <a:ext uri="{FF2B5EF4-FFF2-40B4-BE49-F238E27FC236}">
                            <a16:creationId xmlns:a16="http://schemas.microsoft.com/office/drawing/2014/main" id="{30A2A955-7269-8068-469C-0C7A3839D8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81" name="Rectangle 602">
                        <a:extLst>
                          <a:ext uri="{FF2B5EF4-FFF2-40B4-BE49-F238E27FC236}">
                            <a16:creationId xmlns:a16="http://schemas.microsoft.com/office/drawing/2014/main" id="{718E203E-D3C3-EC16-60EA-24FEC760C6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64" name="Group 603">
                      <a:extLst>
                        <a:ext uri="{FF2B5EF4-FFF2-40B4-BE49-F238E27FC236}">
                          <a16:creationId xmlns:a16="http://schemas.microsoft.com/office/drawing/2014/main" id="{92FB3696-4162-A5C9-4420-FAB78D31E39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72" name="Rectangle 604">
                        <a:extLst>
                          <a:ext uri="{FF2B5EF4-FFF2-40B4-BE49-F238E27FC236}">
                            <a16:creationId xmlns:a16="http://schemas.microsoft.com/office/drawing/2014/main" id="{DE48C2E5-42C7-53B7-738E-311999BA85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3" name="Rectangle 605">
                        <a:extLst>
                          <a:ext uri="{FF2B5EF4-FFF2-40B4-BE49-F238E27FC236}">
                            <a16:creationId xmlns:a16="http://schemas.microsoft.com/office/drawing/2014/main" id="{027ABD98-FFFD-572A-8B9A-96E18B10E9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4" name="Rectangle 606">
                        <a:extLst>
                          <a:ext uri="{FF2B5EF4-FFF2-40B4-BE49-F238E27FC236}">
                            <a16:creationId xmlns:a16="http://schemas.microsoft.com/office/drawing/2014/main" id="{1833660F-1757-BD5F-2294-04D315E622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5" name="Rectangle 607">
                        <a:extLst>
                          <a:ext uri="{FF2B5EF4-FFF2-40B4-BE49-F238E27FC236}">
                            <a16:creationId xmlns:a16="http://schemas.microsoft.com/office/drawing/2014/main" id="{39C597B5-8C1C-3A7B-63CB-3A14D4F6B3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6" name="Rectangle 608">
                        <a:extLst>
                          <a:ext uri="{FF2B5EF4-FFF2-40B4-BE49-F238E27FC236}">
                            <a16:creationId xmlns:a16="http://schemas.microsoft.com/office/drawing/2014/main" id="{4701D247-929E-E8F6-B80E-A707BFDE92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65" name="Group 609">
                      <a:extLst>
                        <a:ext uri="{FF2B5EF4-FFF2-40B4-BE49-F238E27FC236}">
                          <a16:creationId xmlns:a16="http://schemas.microsoft.com/office/drawing/2014/main" id="{4845AA63-DD60-65C4-7C70-17D1CE9126C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67" name="Rectangle 610">
                        <a:extLst>
                          <a:ext uri="{FF2B5EF4-FFF2-40B4-BE49-F238E27FC236}">
                            <a16:creationId xmlns:a16="http://schemas.microsoft.com/office/drawing/2014/main" id="{14DC9C29-C82C-4AA9-7B92-158AE3E9AC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68" name="Rectangle 611">
                        <a:extLst>
                          <a:ext uri="{FF2B5EF4-FFF2-40B4-BE49-F238E27FC236}">
                            <a16:creationId xmlns:a16="http://schemas.microsoft.com/office/drawing/2014/main" id="{C4035F8C-94D8-29D8-082B-3E45BD1566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69" name="Rectangle 612">
                        <a:extLst>
                          <a:ext uri="{FF2B5EF4-FFF2-40B4-BE49-F238E27FC236}">
                            <a16:creationId xmlns:a16="http://schemas.microsoft.com/office/drawing/2014/main" id="{009FA960-D6EC-D186-1A46-F0187382EA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0" name="Rectangle 613">
                        <a:extLst>
                          <a:ext uri="{FF2B5EF4-FFF2-40B4-BE49-F238E27FC236}">
                            <a16:creationId xmlns:a16="http://schemas.microsoft.com/office/drawing/2014/main" id="{9641C634-CF5C-3DBF-E196-5198043603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71" name="Rectangle 614">
                        <a:extLst>
                          <a:ext uri="{FF2B5EF4-FFF2-40B4-BE49-F238E27FC236}">
                            <a16:creationId xmlns:a16="http://schemas.microsoft.com/office/drawing/2014/main" id="{99496ABB-5F43-D281-05F5-8D5BE4BF8F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766" name="Rectangle 615">
                      <a:extLst>
                        <a:ext uri="{FF2B5EF4-FFF2-40B4-BE49-F238E27FC236}">
                          <a16:creationId xmlns:a16="http://schemas.microsoft.com/office/drawing/2014/main" id="{8223AEF6-FE5C-3590-933D-D65BD072C5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729" name="Group 616">
                    <a:extLst>
                      <a:ext uri="{FF2B5EF4-FFF2-40B4-BE49-F238E27FC236}">
                        <a16:creationId xmlns:a16="http://schemas.microsoft.com/office/drawing/2014/main" id="{E87B7891-59C2-DAC3-F087-226C9AD4207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730" name="Group 617">
                      <a:extLst>
                        <a:ext uri="{FF2B5EF4-FFF2-40B4-BE49-F238E27FC236}">
                          <a16:creationId xmlns:a16="http://schemas.microsoft.com/office/drawing/2014/main" id="{94F7B668-66AB-798D-65E9-173D587C437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56" name="Rectangle 618">
                        <a:extLst>
                          <a:ext uri="{FF2B5EF4-FFF2-40B4-BE49-F238E27FC236}">
                            <a16:creationId xmlns:a16="http://schemas.microsoft.com/office/drawing/2014/main" id="{5CBD4DC3-0116-9805-59D7-72BF1E8B47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7" name="Rectangle 619">
                        <a:extLst>
                          <a:ext uri="{FF2B5EF4-FFF2-40B4-BE49-F238E27FC236}">
                            <a16:creationId xmlns:a16="http://schemas.microsoft.com/office/drawing/2014/main" id="{036DE3ED-8193-AC3A-6436-35E0E9D28A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8" name="Rectangle 620">
                        <a:extLst>
                          <a:ext uri="{FF2B5EF4-FFF2-40B4-BE49-F238E27FC236}">
                            <a16:creationId xmlns:a16="http://schemas.microsoft.com/office/drawing/2014/main" id="{D0DE85CC-0604-5388-19E0-877C462872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9" name="Rectangle 621">
                        <a:extLst>
                          <a:ext uri="{FF2B5EF4-FFF2-40B4-BE49-F238E27FC236}">
                            <a16:creationId xmlns:a16="http://schemas.microsoft.com/office/drawing/2014/main" id="{C68863FF-91B0-ECF0-C20C-ED642A4BF1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60" name="Rectangle 622">
                        <a:extLst>
                          <a:ext uri="{FF2B5EF4-FFF2-40B4-BE49-F238E27FC236}">
                            <a16:creationId xmlns:a16="http://schemas.microsoft.com/office/drawing/2014/main" id="{A107A810-98B9-F0FB-341C-DA6BB215EF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31" name="Group 623">
                      <a:extLst>
                        <a:ext uri="{FF2B5EF4-FFF2-40B4-BE49-F238E27FC236}">
                          <a16:creationId xmlns:a16="http://schemas.microsoft.com/office/drawing/2014/main" id="{0617ACBE-B0B0-0592-FAD4-2B8D1914B4B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51" name="Rectangle 624">
                        <a:extLst>
                          <a:ext uri="{FF2B5EF4-FFF2-40B4-BE49-F238E27FC236}">
                            <a16:creationId xmlns:a16="http://schemas.microsoft.com/office/drawing/2014/main" id="{28D6045D-A3B4-F9E4-9FD7-D7EE5B118D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2" name="Rectangle 625">
                        <a:extLst>
                          <a:ext uri="{FF2B5EF4-FFF2-40B4-BE49-F238E27FC236}">
                            <a16:creationId xmlns:a16="http://schemas.microsoft.com/office/drawing/2014/main" id="{E3E8A174-F202-9D94-02CF-025DD33C97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3" name="Rectangle 626">
                        <a:extLst>
                          <a:ext uri="{FF2B5EF4-FFF2-40B4-BE49-F238E27FC236}">
                            <a16:creationId xmlns:a16="http://schemas.microsoft.com/office/drawing/2014/main" id="{BFD2137B-8383-8FFE-2396-D376A6D347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4" name="Rectangle 627">
                        <a:extLst>
                          <a:ext uri="{FF2B5EF4-FFF2-40B4-BE49-F238E27FC236}">
                            <a16:creationId xmlns:a16="http://schemas.microsoft.com/office/drawing/2014/main" id="{2C7118C3-EAB5-6999-27A1-8F33A6A24E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5" name="Rectangle 628">
                        <a:extLst>
                          <a:ext uri="{FF2B5EF4-FFF2-40B4-BE49-F238E27FC236}">
                            <a16:creationId xmlns:a16="http://schemas.microsoft.com/office/drawing/2014/main" id="{A618C18E-D04A-C2C3-42EE-7CF620925C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32" name="Group 629">
                      <a:extLst>
                        <a:ext uri="{FF2B5EF4-FFF2-40B4-BE49-F238E27FC236}">
                          <a16:creationId xmlns:a16="http://schemas.microsoft.com/office/drawing/2014/main" id="{BF75D69A-4CBC-DDEC-8F4A-2246ADE1914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46" name="Rectangle 630">
                        <a:extLst>
                          <a:ext uri="{FF2B5EF4-FFF2-40B4-BE49-F238E27FC236}">
                            <a16:creationId xmlns:a16="http://schemas.microsoft.com/office/drawing/2014/main" id="{77FFD16F-4A13-873E-92AE-60096A149A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7" name="Rectangle 631">
                        <a:extLst>
                          <a:ext uri="{FF2B5EF4-FFF2-40B4-BE49-F238E27FC236}">
                            <a16:creationId xmlns:a16="http://schemas.microsoft.com/office/drawing/2014/main" id="{D16248CF-107B-F3D2-05C9-DA43112F1B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8" name="Rectangle 632">
                        <a:extLst>
                          <a:ext uri="{FF2B5EF4-FFF2-40B4-BE49-F238E27FC236}">
                            <a16:creationId xmlns:a16="http://schemas.microsoft.com/office/drawing/2014/main" id="{FC002569-795A-2B01-0E13-47364EBE1CD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9" name="Rectangle 633">
                        <a:extLst>
                          <a:ext uri="{FF2B5EF4-FFF2-40B4-BE49-F238E27FC236}">
                            <a16:creationId xmlns:a16="http://schemas.microsoft.com/office/drawing/2014/main" id="{A1061E47-7988-3949-78D3-92FB736268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50" name="Rectangle 634">
                        <a:extLst>
                          <a:ext uri="{FF2B5EF4-FFF2-40B4-BE49-F238E27FC236}">
                            <a16:creationId xmlns:a16="http://schemas.microsoft.com/office/drawing/2014/main" id="{0F05807C-D433-7F45-75A8-B0A2CA2BED0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33" name="Group 635">
                      <a:extLst>
                        <a:ext uri="{FF2B5EF4-FFF2-40B4-BE49-F238E27FC236}">
                          <a16:creationId xmlns:a16="http://schemas.microsoft.com/office/drawing/2014/main" id="{1E54EF64-C839-550B-5832-937B528D4E7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41" name="Rectangle 636">
                        <a:extLst>
                          <a:ext uri="{FF2B5EF4-FFF2-40B4-BE49-F238E27FC236}">
                            <a16:creationId xmlns:a16="http://schemas.microsoft.com/office/drawing/2014/main" id="{04DA573B-D201-1171-8B92-7805CDEDDD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2" name="Rectangle 637">
                        <a:extLst>
                          <a:ext uri="{FF2B5EF4-FFF2-40B4-BE49-F238E27FC236}">
                            <a16:creationId xmlns:a16="http://schemas.microsoft.com/office/drawing/2014/main" id="{A3DDD796-1994-E1B9-3228-46829FBFE1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3" name="Rectangle 638">
                        <a:extLst>
                          <a:ext uri="{FF2B5EF4-FFF2-40B4-BE49-F238E27FC236}">
                            <a16:creationId xmlns:a16="http://schemas.microsoft.com/office/drawing/2014/main" id="{79FD2795-3BBE-BF5A-F769-CC4DC61E93D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4" name="Rectangle 639">
                        <a:extLst>
                          <a:ext uri="{FF2B5EF4-FFF2-40B4-BE49-F238E27FC236}">
                            <a16:creationId xmlns:a16="http://schemas.microsoft.com/office/drawing/2014/main" id="{EC599EF9-4402-6F37-A36A-315EAF2008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5" name="Rectangle 640">
                        <a:extLst>
                          <a:ext uri="{FF2B5EF4-FFF2-40B4-BE49-F238E27FC236}">
                            <a16:creationId xmlns:a16="http://schemas.microsoft.com/office/drawing/2014/main" id="{879B517B-1205-0D2D-B62E-BFDC2E00EC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734" name="Group 641">
                      <a:extLst>
                        <a:ext uri="{FF2B5EF4-FFF2-40B4-BE49-F238E27FC236}">
                          <a16:creationId xmlns:a16="http://schemas.microsoft.com/office/drawing/2014/main" id="{EBB2998F-9A38-CE4B-3A92-33EF689D270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36" name="Rectangle 642">
                        <a:extLst>
                          <a:ext uri="{FF2B5EF4-FFF2-40B4-BE49-F238E27FC236}">
                            <a16:creationId xmlns:a16="http://schemas.microsoft.com/office/drawing/2014/main" id="{CF561A65-A472-869F-6FCB-9EAF4619B7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37" name="Rectangle 643">
                        <a:extLst>
                          <a:ext uri="{FF2B5EF4-FFF2-40B4-BE49-F238E27FC236}">
                            <a16:creationId xmlns:a16="http://schemas.microsoft.com/office/drawing/2014/main" id="{0D0D4CBC-B7FF-423F-9671-258B69A37C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38" name="Rectangle 644">
                        <a:extLst>
                          <a:ext uri="{FF2B5EF4-FFF2-40B4-BE49-F238E27FC236}">
                            <a16:creationId xmlns:a16="http://schemas.microsoft.com/office/drawing/2014/main" id="{62D7D252-072F-D96E-86D4-29002318CF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39" name="Rectangle 645">
                        <a:extLst>
                          <a:ext uri="{FF2B5EF4-FFF2-40B4-BE49-F238E27FC236}">
                            <a16:creationId xmlns:a16="http://schemas.microsoft.com/office/drawing/2014/main" id="{450A740E-E059-54D3-9C45-3289FBB7CB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40" name="Rectangle 646">
                        <a:extLst>
                          <a:ext uri="{FF2B5EF4-FFF2-40B4-BE49-F238E27FC236}">
                            <a16:creationId xmlns:a16="http://schemas.microsoft.com/office/drawing/2014/main" id="{42924F41-0BB6-2C68-6AB0-C291BD2671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735" name="Rectangle 647">
                      <a:extLst>
                        <a:ext uri="{FF2B5EF4-FFF2-40B4-BE49-F238E27FC236}">
                          <a16:creationId xmlns:a16="http://schemas.microsoft.com/office/drawing/2014/main" id="{C22A7095-FBFF-6A01-72F6-2D0719F427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</p:grpSp>
          <p:grpSp>
            <p:nvGrpSpPr>
              <p:cNvPr id="6075" name="Group 648">
                <a:extLst>
                  <a:ext uri="{FF2B5EF4-FFF2-40B4-BE49-F238E27FC236}">
                    <a16:creationId xmlns:a16="http://schemas.microsoft.com/office/drawing/2014/main" id="{1CF62185-6232-0983-7B4A-D862D5C20CD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463"/>
                <a:ext cx="3135" cy="628"/>
                <a:chOff x="1066" y="835"/>
                <a:chExt cx="3135" cy="628"/>
              </a:xfrm>
            </p:grpSpPr>
            <p:grpSp>
              <p:nvGrpSpPr>
                <p:cNvPr id="6076" name="Group 649">
                  <a:extLst>
                    <a:ext uri="{FF2B5EF4-FFF2-40B4-BE49-F238E27FC236}">
                      <a16:creationId xmlns:a16="http://schemas.microsoft.com/office/drawing/2014/main" id="{7454C499-D01A-526A-F9DF-88E4322C7F5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6398" name="Group 650">
                    <a:extLst>
                      <a:ext uri="{FF2B5EF4-FFF2-40B4-BE49-F238E27FC236}">
                        <a16:creationId xmlns:a16="http://schemas.microsoft.com/office/drawing/2014/main" id="{643E1C00-EA36-59C4-E98E-A4199124CDC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687" name="Group 651">
                      <a:extLst>
                        <a:ext uri="{FF2B5EF4-FFF2-40B4-BE49-F238E27FC236}">
                          <a16:creationId xmlns:a16="http://schemas.microsoft.com/office/drawing/2014/main" id="{335B5A6E-E92D-E064-DB70-61B13BC7EC6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13" name="Rectangle 652">
                        <a:extLst>
                          <a:ext uri="{FF2B5EF4-FFF2-40B4-BE49-F238E27FC236}">
                            <a16:creationId xmlns:a16="http://schemas.microsoft.com/office/drawing/2014/main" id="{D2336DB1-4F7A-FB2D-0B15-A7BA6E54F6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4" name="Rectangle 653">
                        <a:extLst>
                          <a:ext uri="{FF2B5EF4-FFF2-40B4-BE49-F238E27FC236}">
                            <a16:creationId xmlns:a16="http://schemas.microsoft.com/office/drawing/2014/main" id="{E965F0BA-AA16-F534-D68F-293FCFFAE9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5" name="Rectangle 654">
                        <a:extLst>
                          <a:ext uri="{FF2B5EF4-FFF2-40B4-BE49-F238E27FC236}">
                            <a16:creationId xmlns:a16="http://schemas.microsoft.com/office/drawing/2014/main" id="{49DD926C-D349-D707-BBE3-519024F24A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6" name="Rectangle 655">
                        <a:extLst>
                          <a:ext uri="{FF2B5EF4-FFF2-40B4-BE49-F238E27FC236}">
                            <a16:creationId xmlns:a16="http://schemas.microsoft.com/office/drawing/2014/main" id="{290E72D8-3EE8-B204-98C4-61E1CBA6902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7" name="Rectangle 656">
                        <a:extLst>
                          <a:ext uri="{FF2B5EF4-FFF2-40B4-BE49-F238E27FC236}">
                            <a16:creationId xmlns:a16="http://schemas.microsoft.com/office/drawing/2014/main" id="{D1E0A694-6426-FB52-1540-5F9A3616D8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88" name="Group 657">
                      <a:extLst>
                        <a:ext uri="{FF2B5EF4-FFF2-40B4-BE49-F238E27FC236}">
                          <a16:creationId xmlns:a16="http://schemas.microsoft.com/office/drawing/2014/main" id="{7039B3F7-AB4A-AC67-0053-E3D3633C64B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08" name="Rectangle 658">
                        <a:extLst>
                          <a:ext uri="{FF2B5EF4-FFF2-40B4-BE49-F238E27FC236}">
                            <a16:creationId xmlns:a16="http://schemas.microsoft.com/office/drawing/2014/main" id="{715195B6-E956-F497-7F2C-750C1F346D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9" name="Rectangle 659">
                        <a:extLst>
                          <a:ext uri="{FF2B5EF4-FFF2-40B4-BE49-F238E27FC236}">
                            <a16:creationId xmlns:a16="http://schemas.microsoft.com/office/drawing/2014/main" id="{F02CB2E5-CC86-C150-ACCA-1DFB4F3967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0" name="Rectangle 660">
                        <a:extLst>
                          <a:ext uri="{FF2B5EF4-FFF2-40B4-BE49-F238E27FC236}">
                            <a16:creationId xmlns:a16="http://schemas.microsoft.com/office/drawing/2014/main" id="{FC9E180C-77BC-3C28-934E-11C7742273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1" name="Rectangle 661">
                        <a:extLst>
                          <a:ext uri="{FF2B5EF4-FFF2-40B4-BE49-F238E27FC236}">
                            <a16:creationId xmlns:a16="http://schemas.microsoft.com/office/drawing/2014/main" id="{E7B61660-72FE-354D-4B7A-310DDAA6EC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12" name="Rectangle 662">
                        <a:extLst>
                          <a:ext uri="{FF2B5EF4-FFF2-40B4-BE49-F238E27FC236}">
                            <a16:creationId xmlns:a16="http://schemas.microsoft.com/office/drawing/2014/main" id="{EB42D371-55FE-06FD-BF30-D49D5E2546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89" name="Group 663">
                      <a:extLst>
                        <a:ext uri="{FF2B5EF4-FFF2-40B4-BE49-F238E27FC236}">
                          <a16:creationId xmlns:a16="http://schemas.microsoft.com/office/drawing/2014/main" id="{5B162930-2ACA-EC10-0605-84088736EB6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703" name="Rectangle 664">
                        <a:extLst>
                          <a:ext uri="{FF2B5EF4-FFF2-40B4-BE49-F238E27FC236}">
                            <a16:creationId xmlns:a16="http://schemas.microsoft.com/office/drawing/2014/main" id="{0B9C6319-DCAC-02D8-4874-D2D4D26D03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4" name="Rectangle 665">
                        <a:extLst>
                          <a:ext uri="{FF2B5EF4-FFF2-40B4-BE49-F238E27FC236}">
                            <a16:creationId xmlns:a16="http://schemas.microsoft.com/office/drawing/2014/main" id="{75D6D109-0803-888F-90B0-BD10B8AE2B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5" name="Rectangle 666">
                        <a:extLst>
                          <a:ext uri="{FF2B5EF4-FFF2-40B4-BE49-F238E27FC236}">
                            <a16:creationId xmlns:a16="http://schemas.microsoft.com/office/drawing/2014/main" id="{86182333-31A6-DAE4-17C0-328F7DD809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6" name="Rectangle 667">
                        <a:extLst>
                          <a:ext uri="{FF2B5EF4-FFF2-40B4-BE49-F238E27FC236}">
                            <a16:creationId xmlns:a16="http://schemas.microsoft.com/office/drawing/2014/main" id="{65E0A712-5AFB-8961-7379-25C168C25F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7" name="Rectangle 668">
                        <a:extLst>
                          <a:ext uri="{FF2B5EF4-FFF2-40B4-BE49-F238E27FC236}">
                            <a16:creationId xmlns:a16="http://schemas.microsoft.com/office/drawing/2014/main" id="{6E57F126-594A-C3F2-9CB5-C3524D4EF1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90" name="Group 669">
                      <a:extLst>
                        <a:ext uri="{FF2B5EF4-FFF2-40B4-BE49-F238E27FC236}">
                          <a16:creationId xmlns:a16="http://schemas.microsoft.com/office/drawing/2014/main" id="{CB5DF073-E7E7-45FC-540B-0678ACF82F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98" name="Rectangle 670">
                        <a:extLst>
                          <a:ext uri="{FF2B5EF4-FFF2-40B4-BE49-F238E27FC236}">
                            <a16:creationId xmlns:a16="http://schemas.microsoft.com/office/drawing/2014/main" id="{CAB18A2E-50D3-45AD-C00F-5D35BD4D31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99" name="Rectangle 671">
                        <a:extLst>
                          <a:ext uri="{FF2B5EF4-FFF2-40B4-BE49-F238E27FC236}">
                            <a16:creationId xmlns:a16="http://schemas.microsoft.com/office/drawing/2014/main" id="{C0B89682-DD5C-7F64-28F5-E63D57AFB8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0" name="Rectangle 672">
                        <a:extLst>
                          <a:ext uri="{FF2B5EF4-FFF2-40B4-BE49-F238E27FC236}">
                            <a16:creationId xmlns:a16="http://schemas.microsoft.com/office/drawing/2014/main" id="{C956A80E-4278-3E15-CBFD-ADFE13F36F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1" name="Rectangle 673">
                        <a:extLst>
                          <a:ext uri="{FF2B5EF4-FFF2-40B4-BE49-F238E27FC236}">
                            <a16:creationId xmlns:a16="http://schemas.microsoft.com/office/drawing/2014/main" id="{564DB3BC-C32D-0035-F901-C6AF48CE25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702" name="Rectangle 674">
                        <a:extLst>
                          <a:ext uri="{FF2B5EF4-FFF2-40B4-BE49-F238E27FC236}">
                            <a16:creationId xmlns:a16="http://schemas.microsoft.com/office/drawing/2014/main" id="{864F1B3F-831F-4A45-F979-78F9941DC8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91" name="Group 675">
                      <a:extLst>
                        <a:ext uri="{FF2B5EF4-FFF2-40B4-BE49-F238E27FC236}">
                          <a16:creationId xmlns:a16="http://schemas.microsoft.com/office/drawing/2014/main" id="{1CFE505D-2998-9366-C52F-EDD5BD3975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93" name="Rectangle 676">
                        <a:extLst>
                          <a:ext uri="{FF2B5EF4-FFF2-40B4-BE49-F238E27FC236}">
                            <a16:creationId xmlns:a16="http://schemas.microsoft.com/office/drawing/2014/main" id="{EB2B74F2-C5CC-862B-F06E-EA3E8459C5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94" name="Rectangle 677">
                        <a:extLst>
                          <a:ext uri="{FF2B5EF4-FFF2-40B4-BE49-F238E27FC236}">
                            <a16:creationId xmlns:a16="http://schemas.microsoft.com/office/drawing/2014/main" id="{97BF3940-A2F8-9593-C4F3-9F243E4D42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95" name="Rectangle 678">
                        <a:extLst>
                          <a:ext uri="{FF2B5EF4-FFF2-40B4-BE49-F238E27FC236}">
                            <a16:creationId xmlns:a16="http://schemas.microsoft.com/office/drawing/2014/main" id="{3FDD14E1-780B-8282-8A1E-535FDCA962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96" name="Rectangle 679">
                        <a:extLst>
                          <a:ext uri="{FF2B5EF4-FFF2-40B4-BE49-F238E27FC236}">
                            <a16:creationId xmlns:a16="http://schemas.microsoft.com/office/drawing/2014/main" id="{59BC1533-0A62-1EC4-4068-8A0F4C1BC6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97" name="Rectangle 680">
                        <a:extLst>
                          <a:ext uri="{FF2B5EF4-FFF2-40B4-BE49-F238E27FC236}">
                            <a16:creationId xmlns:a16="http://schemas.microsoft.com/office/drawing/2014/main" id="{EF5A75B9-4BA4-D332-19D5-739CC88038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692" name="Rectangle 681">
                      <a:extLst>
                        <a:ext uri="{FF2B5EF4-FFF2-40B4-BE49-F238E27FC236}">
                          <a16:creationId xmlns:a16="http://schemas.microsoft.com/office/drawing/2014/main" id="{D0795F65-25BF-9416-FB34-5C0F1A3BD6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399" name="Group 682">
                    <a:extLst>
                      <a:ext uri="{FF2B5EF4-FFF2-40B4-BE49-F238E27FC236}">
                        <a16:creationId xmlns:a16="http://schemas.microsoft.com/office/drawing/2014/main" id="{0D904024-41E1-3F7D-B975-DA38852DD7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656" name="Group 683">
                      <a:extLst>
                        <a:ext uri="{FF2B5EF4-FFF2-40B4-BE49-F238E27FC236}">
                          <a16:creationId xmlns:a16="http://schemas.microsoft.com/office/drawing/2014/main" id="{FA155C31-5F94-99D2-C8FE-98E0D25964F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82" name="Rectangle 684">
                        <a:extLst>
                          <a:ext uri="{FF2B5EF4-FFF2-40B4-BE49-F238E27FC236}">
                            <a16:creationId xmlns:a16="http://schemas.microsoft.com/office/drawing/2014/main" id="{773F3E13-905D-A8D9-F71C-E1CB76F586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3" name="Rectangle 685">
                        <a:extLst>
                          <a:ext uri="{FF2B5EF4-FFF2-40B4-BE49-F238E27FC236}">
                            <a16:creationId xmlns:a16="http://schemas.microsoft.com/office/drawing/2014/main" id="{19FB810F-05D0-9FAE-1F68-82F58B554C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4" name="Rectangle 686">
                        <a:extLst>
                          <a:ext uri="{FF2B5EF4-FFF2-40B4-BE49-F238E27FC236}">
                            <a16:creationId xmlns:a16="http://schemas.microsoft.com/office/drawing/2014/main" id="{5BF21605-67AC-64A5-95BE-AF6DB7E545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5" name="Rectangle 687">
                        <a:extLst>
                          <a:ext uri="{FF2B5EF4-FFF2-40B4-BE49-F238E27FC236}">
                            <a16:creationId xmlns:a16="http://schemas.microsoft.com/office/drawing/2014/main" id="{72A54204-A9F6-0F2F-1222-403E88C928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6" name="Rectangle 688">
                        <a:extLst>
                          <a:ext uri="{FF2B5EF4-FFF2-40B4-BE49-F238E27FC236}">
                            <a16:creationId xmlns:a16="http://schemas.microsoft.com/office/drawing/2014/main" id="{6FCA7775-CBED-4E5C-B02F-D2A6FFFF2F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57" name="Group 689">
                      <a:extLst>
                        <a:ext uri="{FF2B5EF4-FFF2-40B4-BE49-F238E27FC236}">
                          <a16:creationId xmlns:a16="http://schemas.microsoft.com/office/drawing/2014/main" id="{8C610627-6E51-CF0A-630A-70ACE066724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77" name="Rectangle 690">
                        <a:extLst>
                          <a:ext uri="{FF2B5EF4-FFF2-40B4-BE49-F238E27FC236}">
                            <a16:creationId xmlns:a16="http://schemas.microsoft.com/office/drawing/2014/main" id="{955FBAB0-D8D3-F5F9-F27B-A47841F024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8" name="Rectangle 691">
                        <a:extLst>
                          <a:ext uri="{FF2B5EF4-FFF2-40B4-BE49-F238E27FC236}">
                            <a16:creationId xmlns:a16="http://schemas.microsoft.com/office/drawing/2014/main" id="{56F41717-EC3D-8B66-CAF3-4AC90D6E6F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9" name="Rectangle 692">
                        <a:extLst>
                          <a:ext uri="{FF2B5EF4-FFF2-40B4-BE49-F238E27FC236}">
                            <a16:creationId xmlns:a16="http://schemas.microsoft.com/office/drawing/2014/main" id="{F680E890-417B-262D-1A10-AEE1BD56A5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0" name="Rectangle 693">
                        <a:extLst>
                          <a:ext uri="{FF2B5EF4-FFF2-40B4-BE49-F238E27FC236}">
                            <a16:creationId xmlns:a16="http://schemas.microsoft.com/office/drawing/2014/main" id="{0784A917-24ED-972C-BAE7-B88E8DA763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81" name="Rectangle 694">
                        <a:extLst>
                          <a:ext uri="{FF2B5EF4-FFF2-40B4-BE49-F238E27FC236}">
                            <a16:creationId xmlns:a16="http://schemas.microsoft.com/office/drawing/2014/main" id="{FEB6875B-BFC6-8878-7FF2-22BA5BA93A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58" name="Group 695">
                      <a:extLst>
                        <a:ext uri="{FF2B5EF4-FFF2-40B4-BE49-F238E27FC236}">
                          <a16:creationId xmlns:a16="http://schemas.microsoft.com/office/drawing/2014/main" id="{A5B983CC-94C8-36BD-1949-66D00D6EBD5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72" name="Rectangle 696">
                        <a:extLst>
                          <a:ext uri="{FF2B5EF4-FFF2-40B4-BE49-F238E27FC236}">
                            <a16:creationId xmlns:a16="http://schemas.microsoft.com/office/drawing/2014/main" id="{512B5D02-046C-12B5-A779-CF6A6A230B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3" name="Rectangle 697">
                        <a:extLst>
                          <a:ext uri="{FF2B5EF4-FFF2-40B4-BE49-F238E27FC236}">
                            <a16:creationId xmlns:a16="http://schemas.microsoft.com/office/drawing/2014/main" id="{50C1EF20-3D1A-6213-63AC-2C289E2B51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4" name="Rectangle 698">
                        <a:extLst>
                          <a:ext uri="{FF2B5EF4-FFF2-40B4-BE49-F238E27FC236}">
                            <a16:creationId xmlns:a16="http://schemas.microsoft.com/office/drawing/2014/main" id="{6F3897E6-497D-B17A-5DDC-337A511841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5" name="Rectangle 699">
                        <a:extLst>
                          <a:ext uri="{FF2B5EF4-FFF2-40B4-BE49-F238E27FC236}">
                            <a16:creationId xmlns:a16="http://schemas.microsoft.com/office/drawing/2014/main" id="{1270FE55-81B5-635A-988C-547AED33B6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6" name="Rectangle 700">
                        <a:extLst>
                          <a:ext uri="{FF2B5EF4-FFF2-40B4-BE49-F238E27FC236}">
                            <a16:creationId xmlns:a16="http://schemas.microsoft.com/office/drawing/2014/main" id="{9220F162-FE0E-F131-BED5-848ED3D404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59" name="Group 701">
                      <a:extLst>
                        <a:ext uri="{FF2B5EF4-FFF2-40B4-BE49-F238E27FC236}">
                          <a16:creationId xmlns:a16="http://schemas.microsoft.com/office/drawing/2014/main" id="{B838BD68-9E43-06A1-B0DB-D5E072F5790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67" name="Rectangle 702">
                        <a:extLst>
                          <a:ext uri="{FF2B5EF4-FFF2-40B4-BE49-F238E27FC236}">
                            <a16:creationId xmlns:a16="http://schemas.microsoft.com/office/drawing/2014/main" id="{ECEC5A46-8874-FD1B-A192-1E96143457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8" name="Rectangle 703">
                        <a:extLst>
                          <a:ext uri="{FF2B5EF4-FFF2-40B4-BE49-F238E27FC236}">
                            <a16:creationId xmlns:a16="http://schemas.microsoft.com/office/drawing/2014/main" id="{EDEC5D35-0366-4A23-3BE7-B179FF82C6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9" name="Rectangle 704">
                        <a:extLst>
                          <a:ext uri="{FF2B5EF4-FFF2-40B4-BE49-F238E27FC236}">
                            <a16:creationId xmlns:a16="http://schemas.microsoft.com/office/drawing/2014/main" id="{768F2317-2B29-02E9-02C9-A35DFD1F962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0" name="Rectangle 705">
                        <a:extLst>
                          <a:ext uri="{FF2B5EF4-FFF2-40B4-BE49-F238E27FC236}">
                            <a16:creationId xmlns:a16="http://schemas.microsoft.com/office/drawing/2014/main" id="{9E2E5744-7D92-6CBC-0A26-EAF5589478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71" name="Rectangle 706">
                        <a:extLst>
                          <a:ext uri="{FF2B5EF4-FFF2-40B4-BE49-F238E27FC236}">
                            <a16:creationId xmlns:a16="http://schemas.microsoft.com/office/drawing/2014/main" id="{D7E14D12-9799-8B34-1E38-8A554427C6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60" name="Group 707">
                      <a:extLst>
                        <a:ext uri="{FF2B5EF4-FFF2-40B4-BE49-F238E27FC236}">
                          <a16:creationId xmlns:a16="http://schemas.microsoft.com/office/drawing/2014/main" id="{79C10DE7-1184-102E-99AC-7CB11D91B9F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62" name="Rectangle 708">
                        <a:extLst>
                          <a:ext uri="{FF2B5EF4-FFF2-40B4-BE49-F238E27FC236}">
                            <a16:creationId xmlns:a16="http://schemas.microsoft.com/office/drawing/2014/main" id="{A4908CE8-C374-2103-FA32-B91913022F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3" name="Rectangle 709">
                        <a:extLst>
                          <a:ext uri="{FF2B5EF4-FFF2-40B4-BE49-F238E27FC236}">
                            <a16:creationId xmlns:a16="http://schemas.microsoft.com/office/drawing/2014/main" id="{781EE54B-9390-B328-215C-1F214B4645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4" name="Rectangle 710">
                        <a:extLst>
                          <a:ext uri="{FF2B5EF4-FFF2-40B4-BE49-F238E27FC236}">
                            <a16:creationId xmlns:a16="http://schemas.microsoft.com/office/drawing/2014/main" id="{4395C204-C539-A589-86AE-E858033791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5" name="Rectangle 711">
                        <a:extLst>
                          <a:ext uri="{FF2B5EF4-FFF2-40B4-BE49-F238E27FC236}">
                            <a16:creationId xmlns:a16="http://schemas.microsoft.com/office/drawing/2014/main" id="{7DDAD474-FCCC-2149-A920-F4BE0B2622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66" name="Rectangle 712">
                        <a:extLst>
                          <a:ext uri="{FF2B5EF4-FFF2-40B4-BE49-F238E27FC236}">
                            <a16:creationId xmlns:a16="http://schemas.microsoft.com/office/drawing/2014/main" id="{5DE5354D-A395-70A2-B1F9-A5EA384211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661" name="Rectangle 713">
                      <a:extLst>
                        <a:ext uri="{FF2B5EF4-FFF2-40B4-BE49-F238E27FC236}">
                          <a16:creationId xmlns:a16="http://schemas.microsoft.com/office/drawing/2014/main" id="{52D75F3A-736F-E127-F2C0-502BA1D1CE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0" name="Group 714">
                    <a:extLst>
                      <a:ext uri="{FF2B5EF4-FFF2-40B4-BE49-F238E27FC236}">
                        <a16:creationId xmlns:a16="http://schemas.microsoft.com/office/drawing/2014/main" id="{07C5178B-EE17-1F38-F4C6-D8FD7E0DC1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625" name="Group 715">
                      <a:extLst>
                        <a:ext uri="{FF2B5EF4-FFF2-40B4-BE49-F238E27FC236}">
                          <a16:creationId xmlns:a16="http://schemas.microsoft.com/office/drawing/2014/main" id="{50186813-3291-1B92-2B16-F8D803A2703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51" name="Rectangle 716">
                        <a:extLst>
                          <a:ext uri="{FF2B5EF4-FFF2-40B4-BE49-F238E27FC236}">
                            <a16:creationId xmlns:a16="http://schemas.microsoft.com/office/drawing/2014/main" id="{66A12B1C-83DA-6F68-FF97-5B4DA58F8F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52" name="Rectangle 717">
                        <a:extLst>
                          <a:ext uri="{FF2B5EF4-FFF2-40B4-BE49-F238E27FC236}">
                            <a16:creationId xmlns:a16="http://schemas.microsoft.com/office/drawing/2014/main" id="{A2BEB853-5243-E4AD-44D9-B8187BD464A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53" name="Rectangle 718">
                        <a:extLst>
                          <a:ext uri="{FF2B5EF4-FFF2-40B4-BE49-F238E27FC236}">
                            <a16:creationId xmlns:a16="http://schemas.microsoft.com/office/drawing/2014/main" id="{E214A422-F58D-6A05-E0E6-8028D4DA29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54" name="Rectangle 719">
                        <a:extLst>
                          <a:ext uri="{FF2B5EF4-FFF2-40B4-BE49-F238E27FC236}">
                            <a16:creationId xmlns:a16="http://schemas.microsoft.com/office/drawing/2014/main" id="{FF4BE0C6-50B1-7E47-3DFC-02524AC21C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55" name="Rectangle 720">
                        <a:extLst>
                          <a:ext uri="{FF2B5EF4-FFF2-40B4-BE49-F238E27FC236}">
                            <a16:creationId xmlns:a16="http://schemas.microsoft.com/office/drawing/2014/main" id="{85ECA427-C657-9DEC-6043-19040E7D09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26" name="Group 721">
                      <a:extLst>
                        <a:ext uri="{FF2B5EF4-FFF2-40B4-BE49-F238E27FC236}">
                          <a16:creationId xmlns:a16="http://schemas.microsoft.com/office/drawing/2014/main" id="{0BB0B942-9FF7-F275-B635-9D3A36D69C9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46" name="Rectangle 722">
                        <a:extLst>
                          <a:ext uri="{FF2B5EF4-FFF2-40B4-BE49-F238E27FC236}">
                            <a16:creationId xmlns:a16="http://schemas.microsoft.com/office/drawing/2014/main" id="{63467AD4-592D-4EAC-CCA7-C8F6572A80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7" name="Rectangle 723">
                        <a:extLst>
                          <a:ext uri="{FF2B5EF4-FFF2-40B4-BE49-F238E27FC236}">
                            <a16:creationId xmlns:a16="http://schemas.microsoft.com/office/drawing/2014/main" id="{96F1211F-155D-2F4F-FDCB-D0E8BDF520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8" name="Rectangle 724">
                        <a:extLst>
                          <a:ext uri="{FF2B5EF4-FFF2-40B4-BE49-F238E27FC236}">
                            <a16:creationId xmlns:a16="http://schemas.microsoft.com/office/drawing/2014/main" id="{26396FEE-9C9C-9718-C364-7564259F83F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9" name="Rectangle 725">
                        <a:extLst>
                          <a:ext uri="{FF2B5EF4-FFF2-40B4-BE49-F238E27FC236}">
                            <a16:creationId xmlns:a16="http://schemas.microsoft.com/office/drawing/2014/main" id="{4FE62FF0-9F6C-590C-E793-029FA72097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50" name="Rectangle 726">
                        <a:extLst>
                          <a:ext uri="{FF2B5EF4-FFF2-40B4-BE49-F238E27FC236}">
                            <a16:creationId xmlns:a16="http://schemas.microsoft.com/office/drawing/2014/main" id="{45C2CDAD-AE9A-8CED-DD7C-FBA065B022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27" name="Group 727">
                      <a:extLst>
                        <a:ext uri="{FF2B5EF4-FFF2-40B4-BE49-F238E27FC236}">
                          <a16:creationId xmlns:a16="http://schemas.microsoft.com/office/drawing/2014/main" id="{AA3C68A1-357C-17C8-99D9-B74EAFDD723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41" name="Rectangle 728">
                        <a:extLst>
                          <a:ext uri="{FF2B5EF4-FFF2-40B4-BE49-F238E27FC236}">
                            <a16:creationId xmlns:a16="http://schemas.microsoft.com/office/drawing/2014/main" id="{E3F8F03B-2FA4-A23B-5BE9-9CD7CD090D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2" name="Rectangle 729">
                        <a:extLst>
                          <a:ext uri="{FF2B5EF4-FFF2-40B4-BE49-F238E27FC236}">
                            <a16:creationId xmlns:a16="http://schemas.microsoft.com/office/drawing/2014/main" id="{DF638ECB-6422-92BA-D52B-10126625FF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3" name="Rectangle 730">
                        <a:extLst>
                          <a:ext uri="{FF2B5EF4-FFF2-40B4-BE49-F238E27FC236}">
                            <a16:creationId xmlns:a16="http://schemas.microsoft.com/office/drawing/2014/main" id="{295A5BCC-7044-49B7-B495-FF3EE44351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4" name="Rectangle 731">
                        <a:extLst>
                          <a:ext uri="{FF2B5EF4-FFF2-40B4-BE49-F238E27FC236}">
                            <a16:creationId xmlns:a16="http://schemas.microsoft.com/office/drawing/2014/main" id="{0AC88C21-74EF-E698-D60D-35B1205ABF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5" name="Rectangle 732">
                        <a:extLst>
                          <a:ext uri="{FF2B5EF4-FFF2-40B4-BE49-F238E27FC236}">
                            <a16:creationId xmlns:a16="http://schemas.microsoft.com/office/drawing/2014/main" id="{0646B144-B2CE-2484-D4B7-5E66E6BD7B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28" name="Group 733">
                      <a:extLst>
                        <a:ext uri="{FF2B5EF4-FFF2-40B4-BE49-F238E27FC236}">
                          <a16:creationId xmlns:a16="http://schemas.microsoft.com/office/drawing/2014/main" id="{C10C3D28-F203-BA7D-13A0-9523464A40E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36" name="Rectangle 734">
                        <a:extLst>
                          <a:ext uri="{FF2B5EF4-FFF2-40B4-BE49-F238E27FC236}">
                            <a16:creationId xmlns:a16="http://schemas.microsoft.com/office/drawing/2014/main" id="{AEDA2DED-65DA-4077-8F88-E308525DF7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7" name="Rectangle 735">
                        <a:extLst>
                          <a:ext uri="{FF2B5EF4-FFF2-40B4-BE49-F238E27FC236}">
                            <a16:creationId xmlns:a16="http://schemas.microsoft.com/office/drawing/2014/main" id="{A487875D-7772-8011-FBC5-263DA7EEB8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8" name="Rectangle 736">
                        <a:extLst>
                          <a:ext uri="{FF2B5EF4-FFF2-40B4-BE49-F238E27FC236}">
                            <a16:creationId xmlns:a16="http://schemas.microsoft.com/office/drawing/2014/main" id="{EB6E19B3-0A36-9E9D-AC44-9D5B3150BA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9" name="Rectangle 737">
                        <a:extLst>
                          <a:ext uri="{FF2B5EF4-FFF2-40B4-BE49-F238E27FC236}">
                            <a16:creationId xmlns:a16="http://schemas.microsoft.com/office/drawing/2014/main" id="{7BCA8D78-C892-175B-1F5C-2729F50AD5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40" name="Rectangle 738">
                        <a:extLst>
                          <a:ext uri="{FF2B5EF4-FFF2-40B4-BE49-F238E27FC236}">
                            <a16:creationId xmlns:a16="http://schemas.microsoft.com/office/drawing/2014/main" id="{A2E4A964-11C9-31C0-08E1-DC7DBCFB2E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629" name="Group 739">
                      <a:extLst>
                        <a:ext uri="{FF2B5EF4-FFF2-40B4-BE49-F238E27FC236}">
                          <a16:creationId xmlns:a16="http://schemas.microsoft.com/office/drawing/2014/main" id="{0A68844F-BFC1-E26D-626C-C5C1DAD499C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31" name="Rectangle 740">
                        <a:extLst>
                          <a:ext uri="{FF2B5EF4-FFF2-40B4-BE49-F238E27FC236}">
                            <a16:creationId xmlns:a16="http://schemas.microsoft.com/office/drawing/2014/main" id="{E730EEC0-08EE-5EF4-A3E8-DDB917D3B0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2" name="Rectangle 741">
                        <a:extLst>
                          <a:ext uri="{FF2B5EF4-FFF2-40B4-BE49-F238E27FC236}">
                            <a16:creationId xmlns:a16="http://schemas.microsoft.com/office/drawing/2014/main" id="{B89D2C77-C884-71F1-A116-F5C5C9AB4D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3" name="Rectangle 742">
                        <a:extLst>
                          <a:ext uri="{FF2B5EF4-FFF2-40B4-BE49-F238E27FC236}">
                            <a16:creationId xmlns:a16="http://schemas.microsoft.com/office/drawing/2014/main" id="{E8F5D77A-4F01-BB8A-F707-17967C006A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4" name="Rectangle 743">
                        <a:extLst>
                          <a:ext uri="{FF2B5EF4-FFF2-40B4-BE49-F238E27FC236}">
                            <a16:creationId xmlns:a16="http://schemas.microsoft.com/office/drawing/2014/main" id="{500A3A2F-FB4B-087F-00B9-DA45B68A23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35" name="Rectangle 744">
                        <a:extLst>
                          <a:ext uri="{FF2B5EF4-FFF2-40B4-BE49-F238E27FC236}">
                            <a16:creationId xmlns:a16="http://schemas.microsoft.com/office/drawing/2014/main" id="{B12F077B-1847-7460-E627-6EFC3081C1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630" name="Rectangle 745">
                      <a:extLst>
                        <a:ext uri="{FF2B5EF4-FFF2-40B4-BE49-F238E27FC236}">
                          <a16:creationId xmlns:a16="http://schemas.microsoft.com/office/drawing/2014/main" id="{B029A65E-44EF-0CC1-4F2D-646B1976B8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1" name="Group 746">
                    <a:extLst>
                      <a:ext uri="{FF2B5EF4-FFF2-40B4-BE49-F238E27FC236}">
                        <a16:creationId xmlns:a16="http://schemas.microsoft.com/office/drawing/2014/main" id="{DAC3D6CA-0C56-33C3-00F5-128E442BB7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594" name="Group 747">
                      <a:extLst>
                        <a:ext uri="{FF2B5EF4-FFF2-40B4-BE49-F238E27FC236}">
                          <a16:creationId xmlns:a16="http://schemas.microsoft.com/office/drawing/2014/main" id="{E4AEAB79-5213-83F2-0A57-88D6D779D9C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20" name="Rectangle 748">
                        <a:extLst>
                          <a:ext uri="{FF2B5EF4-FFF2-40B4-BE49-F238E27FC236}">
                            <a16:creationId xmlns:a16="http://schemas.microsoft.com/office/drawing/2014/main" id="{5089CF4B-7FCC-FF6C-5415-D726F47575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21" name="Rectangle 749">
                        <a:extLst>
                          <a:ext uri="{FF2B5EF4-FFF2-40B4-BE49-F238E27FC236}">
                            <a16:creationId xmlns:a16="http://schemas.microsoft.com/office/drawing/2014/main" id="{FF91CDB3-B149-2E83-E09C-EB394F46FF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22" name="Rectangle 750">
                        <a:extLst>
                          <a:ext uri="{FF2B5EF4-FFF2-40B4-BE49-F238E27FC236}">
                            <a16:creationId xmlns:a16="http://schemas.microsoft.com/office/drawing/2014/main" id="{2974A71F-1DA4-1EB1-5A1C-F0E3BC23AF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23" name="Rectangle 751">
                        <a:extLst>
                          <a:ext uri="{FF2B5EF4-FFF2-40B4-BE49-F238E27FC236}">
                            <a16:creationId xmlns:a16="http://schemas.microsoft.com/office/drawing/2014/main" id="{FBBB77FD-65F2-5B2A-E53E-E6AF1B44AF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24" name="Rectangle 752">
                        <a:extLst>
                          <a:ext uri="{FF2B5EF4-FFF2-40B4-BE49-F238E27FC236}">
                            <a16:creationId xmlns:a16="http://schemas.microsoft.com/office/drawing/2014/main" id="{2BB721D3-15F2-2624-2D9D-45C93C56E7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95" name="Group 753">
                      <a:extLst>
                        <a:ext uri="{FF2B5EF4-FFF2-40B4-BE49-F238E27FC236}">
                          <a16:creationId xmlns:a16="http://schemas.microsoft.com/office/drawing/2014/main" id="{97F8B25E-E02C-A564-7FE7-60D47C2D454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15" name="Rectangle 754">
                        <a:extLst>
                          <a:ext uri="{FF2B5EF4-FFF2-40B4-BE49-F238E27FC236}">
                            <a16:creationId xmlns:a16="http://schemas.microsoft.com/office/drawing/2014/main" id="{2620F911-FCF9-A20D-CB12-A266985577A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6" name="Rectangle 755">
                        <a:extLst>
                          <a:ext uri="{FF2B5EF4-FFF2-40B4-BE49-F238E27FC236}">
                            <a16:creationId xmlns:a16="http://schemas.microsoft.com/office/drawing/2014/main" id="{1427C69B-9D02-7050-219D-DD9051CB2F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7" name="Rectangle 756">
                        <a:extLst>
                          <a:ext uri="{FF2B5EF4-FFF2-40B4-BE49-F238E27FC236}">
                            <a16:creationId xmlns:a16="http://schemas.microsoft.com/office/drawing/2014/main" id="{71C86F44-24D4-C2DA-85F1-26742526F6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8" name="Rectangle 757">
                        <a:extLst>
                          <a:ext uri="{FF2B5EF4-FFF2-40B4-BE49-F238E27FC236}">
                            <a16:creationId xmlns:a16="http://schemas.microsoft.com/office/drawing/2014/main" id="{F2BAA1BB-9DAE-2ED5-E521-45A04D44F0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9" name="Rectangle 758">
                        <a:extLst>
                          <a:ext uri="{FF2B5EF4-FFF2-40B4-BE49-F238E27FC236}">
                            <a16:creationId xmlns:a16="http://schemas.microsoft.com/office/drawing/2014/main" id="{4AA36F36-A16B-1E9A-3C76-4F52F026BF6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96" name="Group 759">
                      <a:extLst>
                        <a:ext uri="{FF2B5EF4-FFF2-40B4-BE49-F238E27FC236}">
                          <a16:creationId xmlns:a16="http://schemas.microsoft.com/office/drawing/2014/main" id="{45FC456D-449E-F494-FFD0-D17FECF8AA0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10" name="Rectangle 760">
                        <a:extLst>
                          <a:ext uri="{FF2B5EF4-FFF2-40B4-BE49-F238E27FC236}">
                            <a16:creationId xmlns:a16="http://schemas.microsoft.com/office/drawing/2014/main" id="{D287D5DB-CC9A-0333-A7E0-AF7696D13A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1" name="Rectangle 761">
                        <a:extLst>
                          <a:ext uri="{FF2B5EF4-FFF2-40B4-BE49-F238E27FC236}">
                            <a16:creationId xmlns:a16="http://schemas.microsoft.com/office/drawing/2014/main" id="{10F4E1BE-5DB0-8FEA-1956-C4C3C7F9B6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2" name="Rectangle 762">
                        <a:extLst>
                          <a:ext uri="{FF2B5EF4-FFF2-40B4-BE49-F238E27FC236}">
                            <a16:creationId xmlns:a16="http://schemas.microsoft.com/office/drawing/2014/main" id="{A697B70C-7CD8-B2CD-C5F8-4DA189F909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3" name="Rectangle 763">
                        <a:extLst>
                          <a:ext uri="{FF2B5EF4-FFF2-40B4-BE49-F238E27FC236}">
                            <a16:creationId xmlns:a16="http://schemas.microsoft.com/office/drawing/2014/main" id="{0E9CE991-0166-4864-1573-01A89CFF1F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14" name="Rectangle 764">
                        <a:extLst>
                          <a:ext uri="{FF2B5EF4-FFF2-40B4-BE49-F238E27FC236}">
                            <a16:creationId xmlns:a16="http://schemas.microsoft.com/office/drawing/2014/main" id="{83E14BBF-D47B-C0C0-545D-8AF03DE97B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97" name="Group 765">
                      <a:extLst>
                        <a:ext uri="{FF2B5EF4-FFF2-40B4-BE49-F238E27FC236}">
                          <a16:creationId xmlns:a16="http://schemas.microsoft.com/office/drawing/2014/main" id="{2968DDAB-3E6A-7CF6-6682-1F6AC950869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05" name="Rectangle 766">
                        <a:extLst>
                          <a:ext uri="{FF2B5EF4-FFF2-40B4-BE49-F238E27FC236}">
                            <a16:creationId xmlns:a16="http://schemas.microsoft.com/office/drawing/2014/main" id="{955AE612-A306-2F35-6C1B-13D4556D48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6" name="Rectangle 767">
                        <a:extLst>
                          <a:ext uri="{FF2B5EF4-FFF2-40B4-BE49-F238E27FC236}">
                            <a16:creationId xmlns:a16="http://schemas.microsoft.com/office/drawing/2014/main" id="{59672F0E-B219-B4A7-D328-A249181D47F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7" name="Rectangle 768">
                        <a:extLst>
                          <a:ext uri="{FF2B5EF4-FFF2-40B4-BE49-F238E27FC236}">
                            <a16:creationId xmlns:a16="http://schemas.microsoft.com/office/drawing/2014/main" id="{C15BAC1C-C90D-4353-C4DB-C8FC0EEE53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8" name="Rectangle 769">
                        <a:extLst>
                          <a:ext uri="{FF2B5EF4-FFF2-40B4-BE49-F238E27FC236}">
                            <a16:creationId xmlns:a16="http://schemas.microsoft.com/office/drawing/2014/main" id="{1DB1D399-2340-700B-0B26-305F6EAFF0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9" name="Rectangle 770">
                        <a:extLst>
                          <a:ext uri="{FF2B5EF4-FFF2-40B4-BE49-F238E27FC236}">
                            <a16:creationId xmlns:a16="http://schemas.microsoft.com/office/drawing/2014/main" id="{C3CCA92B-8552-0B76-9DFB-F4692BF5EE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98" name="Group 771">
                      <a:extLst>
                        <a:ext uri="{FF2B5EF4-FFF2-40B4-BE49-F238E27FC236}">
                          <a16:creationId xmlns:a16="http://schemas.microsoft.com/office/drawing/2014/main" id="{4D1CB4B4-3526-92EE-BC48-DF4808246AC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600" name="Rectangle 772">
                        <a:extLst>
                          <a:ext uri="{FF2B5EF4-FFF2-40B4-BE49-F238E27FC236}">
                            <a16:creationId xmlns:a16="http://schemas.microsoft.com/office/drawing/2014/main" id="{A9793629-2878-CC00-5F2C-EF6701CA5D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1" name="Rectangle 773">
                        <a:extLst>
                          <a:ext uri="{FF2B5EF4-FFF2-40B4-BE49-F238E27FC236}">
                            <a16:creationId xmlns:a16="http://schemas.microsoft.com/office/drawing/2014/main" id="{A485CF93-4DC5-7506-7F35-843C1F51F19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2" name="Rectangle 774">
                        <a:extLst>
                          <a:ext uri="{FF2B5EF4-FFF2-40B4-BE49-F238E27FC236}">
                            <a16:creationId xmlns:a16="http://schemas.microsoft.com/office/drawing/2014/main" id="{06270BC0-B556-3E40-A3C0-2C1FA69A0C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3" name="Rectangle 775">
                        <a:extLst>
                          <a:ext uri="{FF2B5EF4-FFF2-40B4-BE49-F238E27FC236}">
                            <a16:creationId xmlns:a16="http://schemas.microsoft.com/office/drawing/2014/main" id="{2C0A421B-6688-8A17-B156-9EF637FAFE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604" name="Rectangle 776">
                        <a:extLst>
                          <a:ext uri="{FF2B5EF4-FFF2-40B4-BE49-F238E27FC236}">
                            <a16:creationId xmlns:a16="http://schemas.microsoft.com/office/drawing/2014/main" id="{2FB55B08-C8D4-05F9-4FFB-175D9EAE38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599" name="Rectangle 777">
                      <a:extLst>
                        <a:ext uri="{FF2B5EF4-FFF2-40B4-BE49-F238E27FC236}">
                          <a16:creationId xmlns:a16="http://schemas.microsoft.com/office/drawing/2014/main" id="{96D31B67-AF6B-8C81-9F16-C2B23EA4BC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2" name="Group 778">
                    <a:extLst>
                      <a:ext uri="{FF2B5EF4-FFF2-40B4-BE49-F238E27FC236}">
                        <a16:creationId xmlns:a16="http://schemas.microsoft.com/office/drawing/2014/main" id="{DAFC033D-D50F-6D06-D3A7-18AB20AB6D7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563" name="Group 779">
                      <a:extLst>
                        <a:ext uri="{FF2B5EF4-FFF2-40B4-BE49-F238E27FC236}">
                          <a16:creationId xmlns:a16="http://schemas.microsoft.com/office/drawing/2014/main" id="{0205174B-29B0-D1C6-1607-6B2F3E52FC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89" name="Rectangle 780">
                        <a:extLst>
                          <a:ext uri="{FF2B5EF4-FFF2-40B4-BE49-F238E27FC236}">
                            <a16:creationId xmlns:a16="http://schemas.microsoft.com/office/drawing/2014/main" id="{B9DB61CB-B4A6-069C-010E-1F114BCFB8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90" name="Rectangle 781">
                        <a:extLst>
                          <a:ext uri="{FF2B5EF4-FFF2-40B4-BE49-F238E27FC236}">
                            <a16:creationId xmlns:a16="http://schemas.microsoft.com/office/drawing/2014/main" id="{7F37C16A-5942-092E-C36E-0292D3E02F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91" name="Rectangle 782">
                        <a:extLst>
                          <a:ext uri="{FF2B5EF4-FFF2-40B4-BE49-F238E27FC236}">
                            <a16:creationId xmlns:a16="http://schemas.microsoft.com/office/drawing/2014/main" id="{01AE8619-0CC1-2B04-191F-8417ADAC115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92" name="Rectangle 783">
                        <a:extLst>
                          <a:ext uri="{FF2B5EF4-FFF2-40B4-BE49-F238E27FC236}">
                            <a16:creationId xmlns:a16="http://schemas.microsoft.com/office/drawing/2014/main" id="{2259B5E5-DEFB-C609-0660-0FAB502415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93" name="Rectangle 784">
                        <a:extLst>
                          <a:ext uri="{FF2B5EF4-FFF2-40B4-BE49-F238E27FC236}">
                            <a16:creationId xmlns:a16="http://schemas.microsoft.com/office/drawing/2014/main" id="{9D50955D-0D99-F6E4-5384-A045CA1CE4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64" name="Group 785">
                      <a:extLst>
                        <a:ext uri="{FF2B5EF4-FFF2-40B4-BE49-F238E27FC236}">
                          <a16:creationId xmlns:a16="http://schemas.microsoft.com/office/drawing/2014/main" id="{FD6CFBA9-3596-57C3-B491-70562249227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84" name="Rectangle 786">
                        <a:extLst>
                          <a:ext uri="{FF2B5EF4-FFF2-40B4-BE49-F238E27FC236}">
                            <a16:creationId xmlns:a16="http://schemas.microsoft.com/office/drawing/2014/main" id="{8204AC92-7F6E-097C-5480-4AA88D8145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5" name="Rectangle 787">
                        <a:extLst>
                          <a:ext uri="{FF2B5EF4-FFF2-40B4-BE49-F238E27FC236}">
                            <a16:creationId xmlns:a16="http://schemas.microsoft.com/office/drawing/2014/main" id="{38C44E59-B53B-DED5-EDAD-1E1528CFDA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6" name="Rectangle 788">
                        <a:extLst>
                          <a:ext uri="{FF2B5EF4-FFF2-40B4-BE49-F238E27FC236}">
                            <a16:creationId xmlns:a16="http://schemas.microsoft.com/office/drawing/2014/main" id="{33A019C2-564C-E4DC-3EC8-E38F5463AD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7" name="Rectangle 789">
                        <a:extLst>
                          <a:ext uri="{FF2B5EF4-FFF2-40B4-BE49-F238E27FC236}">
                            <a16:creationId xmlns:a16="http://schemas.microsoft.com/office/drawing/2014/main" id="{93732134-2CFF-19AB-92C2-2667F64B19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8" name="Rectangle 790">
                        <a:extLst>
                          <a:ext uri="{FF2B5EF4-FFF2-40B4-BE49-F238E27FC236}">
                            <a16:creationId xmlns:a16="http://schemas.microsoft.com/office/drawing/2014/main" id="{CDE1BDF5-3F70-C428-3E7F-E49649A9E3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65" name="Group 791">
                      <a:extLst>
                        <a:ext uri="{FF2B5EF4-FFF2-40B4-BE49-F238E27FC236}">
                          <a16:creationId xmlns:a16="http://schemas.microsoft.com/office/drawing/2014/main" id="{663E2049-ABC3-1E0D-BD74-17F267C5AF3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79" name="Rectangle 792">
                        <a:extLst>
                          <a:ext uri="{FF2B5EF4-FFF2-40B4-BE49-F238E27FC236}">
                            <a16:creationId xmlns:a16="http://schemas.microsoft.com/office/drawing/2014/main" id="{61311C7B-1EB7-9B8D-D77B-55F2265157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0" name="Rectangle 793">
                        <a:extLst>
                          <a:ext uri="{FF2B5EF4-FFF2-40B4-BE49-F238E27FC236}">
                            <a16:creationId xmlns:a16="http://schemas.microsoft.com/office/drawing/2014/main" id="{F290548D-3300-9CF1-E83A-BA3D43F2B4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1" name="Rectangle 794">
                        <a:extLst>
                          <a:ext uri="{FF2B5EF4-FFF2-40B4-BE49-F238E27FC236}">
                            <a16:creationId xmlns:a16="http://schemas.microsoft.com/office/drawing/2014/main" id="{C0421BFE-3C98-20A1-F818-965238197C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2" name="Rectangle 795">
                        <a:extLst>
                          <a:ext uri="{FF2B5EF4-FFF2-40B4-BE49-F238E27FC236}">
                            <a16:creationId xmlns:a16="http://schemas.microsoft.com/office/drawing/2014/main" id="{95E4E3CE-A735-DC39-EADF-E21EEC8B4D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83" name="Rectangle 796">
                        <a:extLst>
                          <a:ext uri="{FF2B5EF4-FFF2-40B4-BE49-F238E27FC236}">
                            <a16:creationId xmlns:a16="http://schemas.microsoft.com/office/drawing/2014/main" id="{F77C0A21-0B58-D670-9023-13D3FC33E8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66" name="Group 797">
                      <a:extLst>
                        <a:ext uri="{FF2B5EF4-FFF2-40B4-BE49-F238E27FC236}">
                          <a16:creationId xmlns:a16="http://schemas.microsoft.com/office/drawing/2014/main" id="{892236D2-6A0B-6251-FECA-02A67CBF5AC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74" name="Rectangle 798">
                        <a:extLst>
                          <a:ext uri="{FF2B5EF4-FFF2-40B4-BE49-F238E27FC236}">
                            <a16:creationId xmlns:a16="http://schemas.microsoft.com/office/drawing/2014/main" id="{5174CD7D-8D94-3CD9-770A-718D6F07C9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5" name="Rectangle 799">
                        <a:extLst>
                          <a:ext uri="{FF2B5EF4-FFF2-40B4-BE49-F238E27FC236}">
                            <a16:creationId xmlns:a16="http://schemas.microsoft.com/office/drawing/2014/main" id="{DAF41F07-2B07-4129-9C9D-26B542655C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6" name="Rectangle 800">
                        <a:extLst>
                          <a:ext uri="{FF2B5EF4-FFF2-40B4-BE49-F238E27FC236}">
                            <a16:creationId xmlns:a16="http://schemas.microsoft.com/office/drawing/2014/main" id="{EDA2ED23-29BF-3EC6-3C35-2360A04A51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7" name="Rectangle 801">
                        <a:extLst>
                          <a:ext uri="{FF2B5EF4-FFF2-40B4-BE49-F238E27FC236}">
                            <a16:creationId xmlns:a16="http://schemas.microsoft.com/office/drawing/2014/main" id="{6E765BD1-FA0E-E492-D791-449C23137D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8" name="Rectangle 802">
                        <a:extLst>
                          <a:ext uri="{FF2B5EF4-FFF2-40B4-BE49-F238E27FC236}">
                            <a16:creationId xmlns:a16="http://schemas.microsoft.com/office/drawing/2014/main" id="{6D610E41-00EC-D0EE-7F06-1F4AECF54C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67" name="Group 803">
                      <a:extLst>
                        <a:ext uri="{FF2B5EF4-FFF2-40B4-BE49-F238E27FC236}">
                          <a16:creationId xmlns:a16="http://schemas.microsoft.com/office/drawing/2014/main" id="{00845A8B-4C03-3F0B-10C2-35E61596527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69" name="Rectangle 804">
                        <a:extLst>
                          <a:ext uri="{FF2B5EF4-FFF2-40B4-BE49-F238E27FC236}">
                            <a16:creationId xmlns:a16="http://schemas.microsoft.com/office/drawing/2014/main" id="{F5FE5D45-83FC-8FB5-8247-9A26F41E57F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0" name="Rectangle 805">
                        <a:extLst>
                          <a:ext uri="{FF2B5EF4-FFF2-40B4-BE49-F238E27FC236}">
                            <a16:creationId xmlns:a16="http://schemas.microsoft.com/office/drawing/2014/main" id="{14B77946-BB76-AFC3-05AF-2E8CD6389A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1" name="Rectangle 806">
                        <a:extLst>
                          <a:ext uri="{FF2B5EF4-FFF2-40B4-BE49-F238E27FC236}">
                            <a16:creationId xmlns:a16="http://schemas.microsoft.com/office/drawing/2014/main" id="{031B1652-014B-0999-235B-8DBF8194F5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2" name="Rectangle 807">
                        <a:extLst>
                          <a:ext uri="{FF2B5EF4-FFF2-40B4-BE49-F238E27FC236}">
                            <a16:creationId xmlns:a16="http://schemas.microsoft.com/office/drawing/2014/main" id="{2E5F9022-1F3E-F353-C8EF-7CBBFAE2C6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73" name="Rectangle 808">
                        <a:extLst>
                          <a:ext uri="{FF2B5EF4-FFF2-40B4-BE49-F238E27FC236}">
                            <a16:creationId xmlns:a16="http://schemas.microsoft.com/office/drawing/2014/main" id="{D9AC9D78-B148-0C8E-AE14-90888FE785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568" name="Rectangle 809">
                      <a:extLst>
                        <a:ext uri="{FF2B5EF4-FFF2-40B4-BE49-F238E27FC236}">
                          <a16:creationId xmlns:a16="http://schemas.microsoft.com/office/drawing/2014/main" id="{C6A13FD5-5847-CB57-BD41-A9838B7DB9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3" name="Group 810">
                    <a:extLst>
                      <a:ext uri="{FF2B5EF4-FFF2-40B4-BE49-F238E27FC236}">
                        <a16:creationId xmlns:a16="http://schemas.microsoft.com/office/drawing/2014/main" id="{140F91DE-7B2F-ECE9-5B67-62A8DC1CF27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532" name="Group 811">
                      <a:extLst>
                        <a:ext uri="{FF2B5EF4-FFF2-40B4-BE49-F238E27FC236}">
                          <a16:creationId xmlns:a16="http://schemas.microsoft.com/office/drawing/2014/main" id="{342F8EBF-8991-88A8-BFF4-48359941B1F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58" name="Rectangle 812">
                        <a:extLst>
                          <a:ext uri="{FF2B5EF4-FFF2-40B4-BE49-F238E27FC236}">
                            <a16:creationId xmlns:a16="http://schemas.microsoft.com/office/drawing/2014/main" id="{6D07F119-E8AE-6785-5654-BE661DB65A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9" name="Rectangle 813">
                        <a:extLst>
                          <a:ext uri="{FF2B5EF4-FFF2-40B4-BE49-F238E27FC236}">
                            <a16:creationId xmlns:a16="http://schemas.microsoft.com/office/drawing/2014/main" id="{876ED2D8-8BCB-8804-C24C-A6F9EB270F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60" name="Rectangle 814">
                        <a:extLst>
                          <a:ext uri="{FF2B5EF4-FFF2-40B4-BE49-F238E27FC236}">
                            <a16:creationId xmlns:a16="http://schemas.microsoft.com/office/drawing/2014/main" id="{F1C23EBF-A19F-A26B-1445-3005A4EE40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61" name="Rectangle 815">
                        <a:extLst>
                          <a:ext uri="{FF2B5EF4-FFF2-40B4-BE49-F238E27FC236}">
                            <a16:creationId xmlns:a16="http://schemas.microsoft.com/office/drawing/2014/main" id="{0B1BE578-5F1D-2376-BB8B-28E9B0E53A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62" name="Rectangle 816">
                        <a:extLst>
                          <a:ext uri="{FF2B5EF4-FFF2-40B4-BE49-F238E27FC236}">
                            <a16:creationId xmlns:a16="http://schemas.microsoft.com/office/drawing/2014/main" id="{EB9CEDF6-A8ED-4C7E-AC60-6E603C0CA1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33" name="Group 817">
                      <a:extLst>
                        <a:ext uri="{FF2B5EF4-FFF2-40B4-BE49-F238E27FC236}">
                          <a16:creationId xmlns:a16="http://schemas.microsoft.com/office/drawing/2014/main" id="{4E275AB6-2697-CEB8-BECA-4205C81F4A9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53" name="Rectangle 818">
                        <a:extLst>
                          <a:ext uri="{FF2B5EF4-FFF2-40B4-BE49-F238E27FC236}">
                            <a16:creationId xmlns:a16="http://schemas.microsoft.com/office/drawing/2014/main" id="{2F27AE6B-C9D5-D5E0-C8F8-0734243A6D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4" name="Rectangle 819">
                        <a:extLst>
                          <a:ext uri="{FF2B5EF4-FFF2-40B4-BE49-F238E27FC236}">
                            <a16:creationId xmlns:a16="http://schemas.microsoft.com/office/drawing/2014/main" id="{6A55771A-8682-F0D5-5C32-3421311738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5" name="Rectangle 820">
                        <a:extLst>
                          <a:ext uri="{FF2B5EF4-FFF2-40B4-BE49-F238E27FC236}">
                            <a16:creationId xmlns:a16="http://schemas.microsoft.com/office/drawing/2014/main" id="{EDC87D3B-CDB9-8949-557D-D268141BF0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6" name="Rectangle 821">
                        <a:extLst>
                          <a:ext uri="{FF2B5EF4-FFF2-40B4-BE49-F238E27FC236}">
                            <a16:creationId xmlns:a16="http://schemas.microsoft.com/office/drawing/2014/main" id="{30DDFA95-A82D-93FE-9F9C-AC2D2BEB06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7" name="Rectangle 822">
                        <a:extLst>
                          <a:ext uri="{FF2B5EF4-FFF2-40B4-BE49-F238E27FC236}">
                            <a16:creationId xmlns:a16="http://schemas.microsoft.com/office/drawing/2014/main" id="{A99044E2-5E55-915D-97CF-1DE184A46F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34" name="Group 823">
                      <a:extLst>
                        <a:ext uri="{FF2B5EF4-FFF2-40B4-BE49-F238E27FC236}">
                          <a16:creationId xmlns:a16="http://schemas.microsoft.com/office/drawing/2014/main" id="{4CDFFEDC-A11A-A4ED-CD4E-11EC06A2CA5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48" name="Rectangle 824">
                        <a:extLst>
                          <a:ext uri="{FF2B5EF4-FFF2-40B4-BE49-F238E27FC236}">
                            <a16:creationId xmlns:a16="http://schemas.microsoft.com/office/drawing/2014/main" id="{A4C554FB-8BB9-2618-432B-747BC47D03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9" name="Rectangle 825">
                        <a:extLst>
                          <a:ext uri="{FF2B5EF4-FFF2-40B4-BE49-F238E27FC236}">
                            <a16:creationId xmlns:a16="http://schemas.microsoft.com/office/drawing/2014/main" id="{D872597F-ACDE-50F1-F7C2-7F342CD403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0" name="Rectangle 826">
                        <a:extLst>
                          <a:ext uri="{FF2B5EF4-FFF2-40B4-BE49-F238E27FC236}">
                            <a16:creationId xmlns:a16="http://schemas.microsoft.com/office/drawing/2014/main" id="{14A6D099-FCE6-9CB3-8884-2A05D76622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1" name="Rectangle 827">
                        <a:extLst>
                          <a:ext uri="{FF2B5EF4-FFF2-40B4-BE49-F238E27FC236}">
                            <a16:creationId xmlns:a16="http://schemas.microsoft.com/office/drawing/2014/main" id="{1B9DF9EB-6420-3AD9-3162-E08C433C92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52" name="Rectangle 828">
                        <a:extLst>
                          <a:ext uri="{FF2B5EF4-FFF2-40B4-BE49-F238E27FC236}">
                            <a16:creationId xmlns:a16="http://schemas.microsoft.com/office/drawing/2014/main" id="{160DAA5C-BF64-35AF-23D7-8F181EF4342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35" name="Group 829">
                      <a:extLst>
                        <a:ext uri="{FF2B5EF4-FFF2-40B4-BE49-F238E27FC236}">
                          <a16:creationId xmlns:a16="http://schemas.microsoft.com/office/drawing/2014/main" id="{B458F797-F0D6-820D-1844-E28F5647789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43" name="Rectangle 830">
                        <a:extLst>
                          <a:ext uri="{FF2B5EF4-FFF2-40B4-BE49-F238E27FC236}">
                            <a16:creationId xmlns:a16="http://schemas.microsoft.com/office/drawing/2014/main" id="{9354AA3A-5A63-0D97-ECDC-40978C1E43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4" name="Rectangle 831">
                        <a:extLst>
                          <a:ext uri="{FF2B5EF4-FFF2-40B4-BE49-F238E27FC236}">
                            <a16:creationId xmlns:a16="http://schemas.microsoft.com/office/drawing/2014/main" id="{C613EDF8-F171-5E41-6B28-9D1B15F2992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5" name="Rectangle 832">
                        <a:extLst>
                          <a:ext uri="{FF2B5EF4-FFF2-40B4-BE49-F238E27FC236}">
                            <a16:creationId xmlns:a16="http://schemas.microsoft.com/office/drawing/2014/main" id="{7F3D13BB-CFCC-9345-B217-CA998B9C67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6" name="Rectangle 833">
                        <a:extLst>
                          <a:ext uri="{FF2B5EF4-FFF2-40B4-BE49-F238E27FC236}">
                            <a16:creationId xmlns:a16="http://schemas.microsoft.com/office/drawing/2014/main" id="{481AD94E-E1AC-A9DF-FFC7-9933F03949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7" name="Rectangle 834">
                        <a:extLst>
                          <a:ext uri="{FF2B5EF4-FFF2-40B4-BE49-F238E27FC236}">
                            <a16:creationId xmlns:a16="http://schemas.microsoft.com/office/drawing/2014/main" id="{12BBB5DA-C2B9-8D39-6EB0-F83782A717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36" name="Group 835">
                      <a:extLst>
                        <a:ext uri="{FF2B5EF4-FFF2-40B4-BE49-F238E27FC236}">
                          <a16:creationId xmlns:a16="http://schemas.microsoft.com/office/drawing/2014/main" id="{0C50713D-D8D0-3486-E723-46CD615F22E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38" name="Rectangle 836">
                        <a:extLst>
                          <a:ext uri="{FF2B5EF4-FFF2-40B4-BE49-F238E27FC236}">
                            <a16:creationId xmlns:a16="http://schemas.microsoft.com/office/drawing/2014/main" id="{EB6F7466-2367-6DF4-12FF-981E4AF790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39" name="Rectangle 837">
                        <a:extLst>
                          <a:ext uri="{FF2B5EF4-FFF2-40B4-BE49-F238E27FC236}">
                            <a16:creationId xmlns:a16="http://schemas.microsoft.com/office/drawing/2014/main" id="{40B8FD59-E707-5AEF-C0A2-115CD8EF08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0" name="Rectangle 838">
                        <a:extLst>
                          <a:ext uri="{FF2B5EF4-FFF2-40B4-BE49-F238E27FC236}">
                            <a16:creationId xmlns:a16="http://schemas.microsoft.com/office/drawing/2014/main" id="{89714B7A-1CAC-CBDF-4248-FEE275CB0D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1" name="Rectangle 839">
                        <a:extLst>
                          <a:ext uri="{FF2B5EF4-FFF2-40B4-BE49-F238E27FC236}">
                            <a16:creationId xmlns:a16="http://schemas.microsoft.com/office/drawing/2014/main" id="{7A1FD4B4-5B94-6C09-C7B7-69178E5667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42" name="Rectangle 840">
                        <a:extLst>
                          <a:ext uri="{FF2B5EF4-FFF2-40B4-BE49-F238E27FC236}">
                            <a16:creationId xmlns:a16="http://schemas.microsoft.com/office/drawing/2014/main" id="{DEF855DD-A31A-1E8D-EE63-E8CE67E7DB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537" name="Rectangle 841">
                      <a:extLst>
                        <a:ext uri="{FF2B5EF4-FFF2-40B4-BE49-F238E27FC236}">
                          <a16:creationId xmlns:a16="http://schemas.microsoft.com/office/drawing/2014/main" id="{99CCA122-5BD0-1F0A-A178-D9E68C0206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4" name="Group 842">
                    <a:extLst>
                      <a:ext uri="{FF2B5EF4-FFF2-40B4-BE49-F238E27FC236}">
                        <a16:creationId xmlns:a16="http://schemas.microsoft.com/office/drawing/2014/main" id="{BF4D626A-B3B8-80B8-3F4C-481B8CC191E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501" name="Group 843">
                      <a:extLst>
                        <a:ext uri="{FF2B5EF4-FFF2-40B4-BE49-F238E27FC236}">
                          <a16:creationId xmlns:a16="http://schemas.microsoft.com/office/drawing/2014/main" id="{F3BD7D35-48DF-A4DB-4699-7B67F49287C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27" name="Rectangle 844">
                        <a:extLst>
                          <a:ext uri="{FF2B5EF4-FFF2-40B4-BE49-F238E27FC236}">
                            <a16:creationId xmlns:a16="http://schemas.microsoft.com/office/drawing/2014/main" id="{E4F7322A-8E45-9739-7D7A-957B082C45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8" name="Rectangle 845">
                        <a:extLst>
                          <a:ext uri="{FF2B5EF4-FFF2-40B4-BE49-F238E27FC236}">
                            <a16:creationId xmlns:a16="http://schemas.microsoft.com/office/drawing/2014/main" id="{B0B00015-773E-D39F-BAB0-1BFC226200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9" name="Rectangle 846">
                        <a:extLst>
                          <a:ext uri="{FF2B5EF4-FFF2-40B4-BE49-F238E27FC236}">
                            <a16:creationId xmlns:a16="http://schemas.microsoft.com/office/drawing/2014/main" id="{585951D7-909A-6446-F9C3-5795E7EEF7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30" name="Rectangle 847">
                        <a:extLst>
                          <a:ext uri="{FF2B5EF4-FFF2-40B4-BE49-F238E27FC236}">
                            <a16:creationId xmlns:a16="http://schemas.microsoft.com/office/drawing/2014/main" id="{B3DEF3EC-877F-2026-3FD7-26D3F2333F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31" name="Rectangle 848">
                        <a:extLst>
                          <a:ext uri="{FF2B5EF4-FFF2-40B4-BE49-F238E27FC236}">
                            <a16:creationId xmlns:a16="http://schemas.microsoft.com/office/drawing/2014/main" id="{68DBC2E3-CFFC-503A-C450-41DDB0B042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02" name="Group 849">
                      <a:extLst>
                        <a:ext uri="{FF2B5EF4-FFF2-40B4-BE49-F238E27FC236}">
                          <a16:creationId xmlns:a16="http://schemas.microsoft.com/office/drawing/2014/main" id="{41CCC767-9774-44C0-89AA-1FF4F176CB5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22" name="Rectangle 850">
                        <a:extLst>
                          <a:ext uri="{FF2B5EF4-FFF2-40B4-BE49-F238E27FC236}">
                            <a16:creationId xmlns:a16="http://schemas.microsoft.com/office/drawing/2014/main" id="{04FE7372-6015-D783-4DE1-DFB82B9A51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3" name="Rectangle 851">
                        <a:extLst>
                          <a:ext uri="{FF2B5EF4-FFF2-40B4-BE49-F238E27FC236}">
                            <a16:creationId xmlns:a16="http://schemas.microsoft.com/office/drawing/2014/main" id="{84F857C4-1AE4-1A45-8196-DE7CFA8402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4" name="Rectangle 852">
                        <a:extLst>
                          <a:ext uri="{FF2B5EF4-FFF2-40B4-BE49-F238E27FC236}">
                            <a16:creationId xmlns:a16="http://schemas.microsoft.com/office/drawing/2014/main" id="{07DA81B2-5201-54C3-7E26-8B0150EC37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5" name="Rectangle 853">
                        <a:extLst>
                          <a:ext uri="{FF2B5EF4-FFF2-40B4-BE49-F238E27FC236}">
                            <a16:creationId xmlns:a16="http://schemas.microsoft.com/office/drawing/2014/main" id="{64A16B66-4811-45E9-D300-5000D4723D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6" name="Rectangle 854">
                        <a:extLst>
                          <a:ext uri="{FF2B5EF4-FFF2-40B4-BE49-F238E27FC236}">
                            <a16:creationId xmlns:a16="http://schemas.microsoft.com/office/drawing/2014/main" id="{F4F27E00-8E42-157A-F591-9E9E0FA687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03" name="Group 855">
                      <a:extLst>
                        <a:ext uri="{FF2B5EF4-FFF2-40B4-BE49-F238E27FC236}">
                          <a16:creationId xmlns:a16="http://schemas.microsoft.com/office/drawing/2014/main" id="{953BC2E0-CBB2-2879-687D-A1BDAC3D979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17" name="Rectangle 856">
                        <a:extLst>
                          <a:ext uri="{FF2B5EF4-FFF2-40B4-BE49-F238E27FC236}">
                            <a16:creationId xmlns:a16="http://schemas.microsoft.com/office/drawing/2014/main" id="{30D64481-96C6-9BCA-8D85-CD1197739A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8" name="Rectangle 857">
                        <a:extLst>
                          <a:ext uri="{FF2B5EF4-FFF2-40B4-BE49-F238E27FC236}">
                            <a16:creationId xmlns:a16="http://schemas.microsoft.com/office/drawing/2014/main" id="{95B480EA-87CD-C1AE-6C4B-DE10973DE8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9" name="Rectangle 858">
                        <a:extLst>
                          <a:ext uri="{FF2B5EF4-FFF2-40B4-BE49-F238E27FC236}">
                            <a16:creationId xmlns:a16="http://schemas.microsoft.com/office/drawing/2014/main" id="{8D04CB46-2D2A-D14C-BA33-675E50A66D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0" name="Rectangle 859">
                        <a:extLst>
                          <a:ext uri="{FF2B5EF4-FFF2-40B4-BE49-F238E27FC236}">
                            <a16:creationId xmlns:a16="http://schemas.microsoft.com/office/drawing/2014/main" id="{6265B257-DFE0-4208-4709-FEC09DB057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21" name="Rectangle 860">
                        <a:extLst>
                          <a:ext uri="{FF2B5EF4-FFF2-40B4-BE49-F238E27FC236}">
                            <a16:creationId xmlns:a16="http://schemas.microsoft.com/office/drawing/2014/main" id="{A7D36175-2C51-85CC-ED21-CA8B2B21B2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04" name="Group 861">
                      <a:extLst>
                        <a:ext uri="{FF2B5EF4-FFF2-40B4-BE49-F238E27FC236}">
                          <a16:creationId xmlns:a16="http://schemas.microsoft.com/office/drawing/2014/main" id="{B73911C7-2CE8-6BD7-12A2-FAECC4C168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12" name="Rectangle 862">
                        <a:extLst>
                          <a:ext uri="{FF2B5EF4-FFF2-40B4-BE49-F238E27FC236}">
                            <a16:creationId xmlns:a16="http://schemas.microsoft.com/office/drawing/2014/main" id="{F463BC4A-71D3-EB70-25AE-12489515D4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3" name="Rectangle 863">
                        <a:extLst>
                          <a:ext uri="{FF2B5EF4-FFF2-40B4-BE49-F238E27FC236}">
                            <a16:creationId xmlns:a16="http://schemas.microsoft.com/office/drawing/2014/main" id="{1EB5C641-B2EE-35CD-5F10-B2FF7CAB88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4" name="Rectangle 864">
                        <a:extLst>
                          <a:ext uri="{FF2B5EF4-FFF2-40B4-BE49-F238E27FC236}">
                            <a16:creationId xmlns:a16="http://schemas.microsoft.com/office/drawing/2014/main" id="{17FC16D6-7105-5C78-E323-706C564974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5" name="Rectangle 865">
                        <a:extLst>
                          <a:ext uri="{FF2B5EF4-FFF2-40B4-BE49-F238E27FC236}">
                            <a16:creationId xmlns:a16="http://schemas.microsoft.com/office/drawing/2014/main" id="{DA6C078F-2CDF-2C7D-4A51-7A5EBEC869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6" name="Rectangle 866">
                        <a:extLst>
                          <a:ext uri="{FF2B5EF4-FFF2-40B4-BE49-F238E27FC236}">
                            <a16:creationId xmlns:a16="http://schemas.microsoft.com/office/drawing/2014/main" id="{3DC1E5DD-7E37-0BD3-7E32-F224C9FBEF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505" name="Group 867">
                      <a:extLst>
                        <a:ext uri="{FF2B5EF4-FFF2-40B4-BE49-F238E27FC236}">
                          <a16:creationId xmlns:a16="http://schemas.microsoft.com/office/drawing/2014/main" id="{1C2E5133-1B8C-3B1B-454A-70CF40B2390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507" name="Rectangle 868">
                        <a:extLst>
                          <a:ext uri="{FF2B5EF4-FFF2-40B4-BE49-F238E27FC236}">
                            <a16:creationId xmlns:a16="http://schemas.microsoft.com/office/drawing/2014/main" id="{F3D7037B-7C9E-6A07-DB40-53E3B6C059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08" name="Rectangle 869">
                        <a:extLst>
                          <a:ext uri="{FF2B5EF4-FFF2-40B4-BE49-F238E27FC236}">
                            <a16:creationId xmlns:a16="http://schemas.microsoft.com/office/drawing/2014/main" id="{4D0B50BB-AC34-8BDD-0C7A-9785DD239C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09" name="Rectangle 870">
                        <a:extLst>
                          <a:ext uri="{FF2B5EF4-FFF2-40B4-BE49-F238E27FC236}">
                            <a16:creationId xmlns:a16="http://schemas.microsoft.com/office/drawing/2014/main" id="{7B7B15BC-BB28-EB25-EE4F-1305255A5B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0" name="Rectangle 871">
                        <a:extLst>
                          <a:ext uri="{FF2B5EF4-FFF2-40B4-BE49-F238E27FC236}">
                            <a16:creationId xmlns:a16="http://schemas.microsoft.com/office/drawing/2014/main" id="{FB29515F-7DC8-164D-A46F-0994003766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11" name="Rectangle 872">
                        <a:extLst>
                          <a:ext uri="{FF2B5EF4-FFF2-40B4-BE49-F238E27FC236}">
                            <a16:creationId xmlns:a16="http://schemas.microsoft.com/office/drawing/2014/main" id="{5555327C-F80F-7A28-B100-5FAA3D4C23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506" name="Rectangle 873">
                      <a:extLst>
                        <a:ext uri="{FF2B5EF4-FFF2-40B4-BE49-F238E27FC236}">
                          <a16:creationId xmlns:a16="http://schemas.microsoft.com/office/drawing/2014/main" id="{A0714636-18CD-FFD3-8A8E-FDD5B93593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5" name="Group 874">
                    <a:extLst>
                      <a:ext uri="{FF2B5EF4-FFF2-40B4-BE49-F238E27FC236}">
                        <a16:creationId xmlns:a16="http://schemas.microsoft.com/office/drawing/2014/main" id="{72C4D35E-6441-3AFC-448A-675017230B3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470" name="Group 875">
                      <a:extLst>
                        <a:ext uri="{FF2B5EF4-FFF2-40B4-BE49-F238E27FC236}">
                          <a16:creationId xmlns:a16="http://schemas.microsoft.com/office/drawing/2014/main" id="{0DA6C10B-FEB1-9EC9-B3CC-02E548DE5C1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96" name="Rectangle 876">
                        <a:extLst>
                          <a:ext uri="{FF2B5EF4-FFF2-40B4-BE49-F238E27FC236}">
                            <a16:creationId xmlns:a16="http://schemas.microsoft.com/office/drawing/2014/main" id="{027993DB-C314-D503-0D92-FAE4D739A1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7" name="Rectangle 877">
                        <a:extLst>
                          <a:ext uri="{FF2B5EF4-FFF2-40B4-BE49-F238E27FC236}">
                            <a16:creationId xmlns:a16="http://schemas.microsoft.com/office/drawing/2014/main" id="{84744A71-7858-8BF4-55E6-B5C5E84D60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8" name="Rectangle 878">
                        <a:extLst>
                          <a:ext uri="{FF2B5EF4-FFF2-40B4-BE49-F238E27FC236}">
                            <a16:creationId xmlns:a16="http://schemas.microsoft.com/office/drawing/2014/main" id="{21FC7D64-FDC6-8766-A012-47BEBBB506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9" name="Rectangle 879">
                        <a:extLst>
                          <a:ext uri="{FF2B5EF4-FFF2-40B4-BE49-F238E27FC236}">
                            <a16:creationId xmlns:a16="http://schemas.microsoft.com/office/drawing/2014/main" id="{2F257870-E513-770F-77C6-DBDA1E114C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500" name="Rectangle 880">
                        <a:extLst>
                          <a:ext uri="{FF2B5EF4-FFF2-40B4-BE49-F238E27FC236}">
                            <a16:creationId xmlns:a16="http://schemas.microsoft.com/office/drawing/2014/main" id="{B01A1B2C-0485-4416-1DD3-99682799FE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71" name="Group 881">
                      <a:extLst>
                        <a:ext uri="{FF2B5EF4-FFF2-40B4-BE49-F238E27FC236}">
                          <a16:creationId xmlns:a16="http://schemas.microsoft.com/office/drawing/2014/main" id="{0DF59153-7A92-A360-297E-F9F74FAE6F1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91" name="Rectangle 882">
                        <a:extLst>
                          <a:ext uri="{FF2B5EF4-FFF2-40B4-BE49-F238E27FC236}">
                            <a16:creationId xmlns:a16="http://schemas.microsoft.com/office/drawing/2014/main" id="{6FD023AE-7220-708B-73A1-B879D4761F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2" name="Rectangle 883">
                        <a:extLst>
                          <a:ext uri="{FF2B5EF4-FFF2-40B4-BE49-F238E27FC236}">
                            <a16:creationId xmlns:a16="http://schemas.microsoft.com/office/drawing/2014/main" id="{131A6FDA-CE2F-14EA-80C0-B7F2CAF21E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3" name="Rectangle 884">
                        <a:extLst>
                          <a:ext uri="{FF2B5EF4-FFF2-40B4-BE49-F238E27FC236}">
                            <a16:creationId xmlns:a16="http://schemas.microsoft.com/office/drawing/2014/main" id="{5BF1D56C-32FD-89AE-17EA-B51CBFC3C2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4" name="Rectangle 885">
                        <a:extLst>
                          <a:ext uri="{FF2B5EF4-FFF2-40B4-BE49-F238E27FC236}">
                            <a16:creationId xmlns:a16="http://schemas.microsoft.com/office/drawing/2014/main" id="{1536BF21-681B-B4DF-0458-394687306F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5" name="Rectangle 886">
                        <a:extLst>
                          <a:ext uri="{FF2B5EF4-FFF2-40B4-BE49-F238E27FC236}">
                            <a16:creationId xmlns:a16="http://schemas.microsoft.com/office/drawing/2014/main" id="{2E97F76A-745F-0E61-8D4F-37BD1F8413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72" name="Group 887">
                      <a:extLst>
                        <a:ext uri="{FF2B5EF4-FFF2-40B4-BE49-F238E27FC236}">
                          <a16:creationId xmlns:a16="http://schemas.microsoft.com/office/drawing/2014/main" id="{7F415613-6C4D-EF1D-13D5-126CC1D6DBA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86" name="Rectangle 888">
                        <a:extLst>
                          <a:ext uri="{FF2B5EF4-FFF2-40B4-BE49-F238E27FC236}">
                            <a16:creationId xmlns:a16="http://schemas.microsoft.com/office/drawing/2014/main" id="{1C229201-7847-5FE5-49A4-31FE03B3C9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7" name="Rectangle 889">
                        <a:extLst>
                          <a:ext uri="{FF2B5EF4-FFF2-40B4-BE49-F238E27FC236}">
                            <a16:creationId xmlns:a16="http://schemas.microsoft.com/office/drawing/2014/main" id="{14C3DB3C-13AA-CD4B-7FAC-3089B19077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8" name="Rectangle 890">
                        <a:extLst>
                          <a:ext uri="{FF2B5EF4-FFF2-40B4-BE49-F238E27FC236}">
                            <a16:creationId xmlns:a16="http://schemas.microsoft.com/office/drawing/2014/main" id="{46B9DEBC-F6D7-79A7-FC78-D0BBACBCD7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9" name="Rectangle 891">
                        <a:extLst>
                          <a:ext uri="{FF2B5EF4-FFF2-40B4-BE49-F238E27FC236}">
                            <a16:creationId xmlns:a16="http://schemas.microsoft.com/office/drawing/2014/main" id="{EACEFF6F-502F-9953-7559-7E49919254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90" name="Rectangle 892">
                        <a:extLst>
                          <a:ext uri="{FF2B5EF4-FFF2-40B4-BE49-F238E27FC236}">
                            <a16:creationId xmlns:a16="http://schemas.microsoft.com/office/drawing/2014/main" id="{4CDB3BE9-4CAF-F7B5-59AF-E5CED6F2E8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73" name="Group 893">
                      <a:extLst>
                        <a:ext uri="{FF2B5EF4-FFF2-40B4-BE49-F238E27FC236}">
                          <a16:creationId xmlns:a16="http://schemas.microsoft.com/office/drawing/2014/main" id="{14BC8387-C554-F94F-D6B3-40D7ECDFEED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81" name="Rectangle 894">
                        <a:extLst>
                          <a:ext uri="{FF2B5EF4-FFF2-40B4-BE49-F238E27FC236}">
                            <a16:creationId xmlns:a16="http://schemas.microsoft.com/office/drawing/2014/main" id="{CD13661A-3263-09B4-E087-A38C2DFB7F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2" name="Rectangle 895">
                        <a:extLst>
                          <a:ext uri="{FF2B5EF4-FFF2-40B4-BE49-F238E27FC236}">
                            <a16:creationId xmlns:a16="http://schemas.microsoft.com/office/drawing/2014/main" id="{41EC1F34-A890-E091-36FD-EC0C1C5442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3" name="Rectangle 896">
                        <a:extLst>
                          <a:ext uri="{FF2B5EF4-FFF2-40B4-BE49-F238E27FC236}">
                            <a16:creationId xmlns:a16="http://schemas.microsoft.com/office/drawing/2014/main" id="{C249112B-9CDB-2252-6112-A6949B4651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4" name="Rectangle 897">
                        <a:extLst>
                          <a:ext uri="{FF2B5EF4-FFF2-40B4-BE49-F238E27FC236}">
                            <a16:creationId xmlns:a16="http://schemas.microsoft.com/office/drawing/2014/main" id="{3ECB8E50-2D76-C467-F92D-ED9E47216A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5" name="Rectangle 898">
                        <a:extLst>
                          <a:ext uri="{FF2B5EF4-FFF2-40B4-BE49-F238E27FC236}">
                            <a16:creationId xmlns:a16="http://schemas.microsoft.com/office/drawing/2014/main" id="{C22033C9-8583-CFAA-D4BC-D522E4957C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74" name="Group 899">
                      <a:extLst>
                        <a:ext uri="{FF2B5EF4-FFF2-40B4-BE49-F238E27FC236}">
                          <a16:creationId xmlns:a16="http://schemas.microsoft.com/office/drawing/2014/main" id="{DDB73C1A-1BCF-069E-4E29-A3AF4B98D8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76" name="Rectangle 900">
                        <a:extLst>
                          <a:ext uri="{FF2B5EF4-FFF2-40B4-BE49-F238E27FC236}">
                            <a16:creationId xmlns:a16="http://schemas.microsoft.com/office/drawing/2014/main" id="{00882CB6-E0CD-7F3D-D8ED-FE8E3B629FA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77" name="Rectangle 901">
                        <a:extLst>
                          <a:ext uri="{FF2B5EF4-FFF2-40B4-BE49-F238E27FC236}">
                            <a16:creationId xmlns:a16="http://schemas.microsoft.com/office/drawing/2014/main" id="{F330C525-B6A5-85F7-26B6-EEBB13565E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78" name="Rectangle 902">
                        <a:extLst>
                          <a:ext uri="{FF2B5EF4-FFF2-40B4-BE49-F238E27FC236}">
                            <a16:creationId xmlns:a16="http://schemas.microsoft.com/office/drawing/2014/main" id="{C190C159-F671-EE2D-6B1E-42AF8DB23C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79" name="Rectangle 903">
                        <a:extLst>
                          <a:ext uri="{FF2B5EF4-FFF2-40B4-BE49-F238E27FC236}">
                            <a16:creationId xmlns:a16="http://schemas.microsoft.com/office/drawing/2014/main" id="{71176F7C-BDAF-9653-A917-1770C3B31E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80" name="Rectangle 904">
                        <a:extLst>
                          <a:ext uri="{FF2B5EF4-FFF2-40B4-BE49-F238E27FC236}">
                            <a16:creationId xmlns:a16="http://schemas.microsoft.com/office/drawing/2014/main" id="{8049A966-98FA-9383-14D6-499FD2039A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475" name="Rectangle 905">
                      <a:extLst>
                        <a:ext uri="{FF2B5EF4-FFF2-40B4-BE49-F238E27FC236}">
                          <a16:creationId xmlns:a16="http://schemas.microsoft.com/office/drawing/2014/main" id="{2140E39B-6596-B985-243F-9C0309C355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6" name="Group 906">
                    <a:extLst>
                      <a:ext uri="{FF2B5EF4-FFF2-40B4-BE49-F238E27FC236}">
                        <a16:creationId xmlns:a16="http://schemas.microsoft.com/office/drawing/2014/main" id="{59F8211C-786A-EB3E-2261-DE329C8F192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439" name="Group 907">
                      <a:extLst>
                        <a:ext uri="{FF2B5EF4-FFF2-40B4-BE49-F238E27FC236}">
                          <a16:creationId xmlns:a16="http://schemas.microsoft.com/office/drawing/2014/main" id="{4BD6FA11-424C-E140-D262-8D147BFCF1D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65" name="Rectangle 908">
                        <a:extLst>
                          <a:ext uri="{FF2B5EF4-FFF2-40B4-BE49-F238E27FC236}">
                            <a16:creationId xmlns:a16="http://schemas.microsoft.com/office/drawing/2014/main" id="{B01A589A-C5B4-C5DC-0742-3BB5A2BFF5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6" name="Rectangle 909">
                        <a:extLst>
                          <a:ext uri="{FF2B5EF4-FFF2-40B4-BE49-F238E27FC236}">
                            <a16:creationId xmlns:a16="http://schemas.microsoft.com/office/drawing/2014/main" id="{4879897A-B10B-2691-5499-497264F4C3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7" name="Rectangle 910">
                        <a:extLst>
                          <a:ext uri="{FF2B5EF4-FFF2-40B4-BE49-F238E27FC236}">
                            <a16:creationId xmlns:a16="http://schemas.microsoft.com/office/drawing/2014/main" id="{339F31E9-4852-AB2D-17F2-12467EE73C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8" name="Rectangle 911">
                        <a:extLst>
                          <a:ext uri="{FF2B5EF4-FFF2-40B4-BE49-F238E27FC236}">
                            <a16:creationId xmlns:a16="http://schemas.microsoft.com/office/drawing/2014/main" id="{C13F0593-9C7C-7149-AFE6-57E5B701AE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9" name="Rectangle 912">
                        <a:extLst>
                          <a:ext uri="{FF2B5EF4-FFF2-40B4-BE49-F238E27FC236}">
                            <a16:creationId xmlns:a16="http://schemas.microsoft.com/office/drawing/2014/main" id="{5CAB5558-FC62-2A0D-93A3-19907A4EAB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40" name="Group 913">
                      <a:extLst>
                        <a:ext uri="{FF2B5EF4-FFF2-40B4-BE49-F238E27FC236}">
                          <a16:creationId xmlns:a16="http://schemas.microsoft.com/office/drawing/2014/main" id="{C05708B6-7609-E3B5-EF46-71C9935C35F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60" name="Rectangle 914">
                        <a:extLst>
                          <a:ext uri="{FF2B5EF4-FFF2-40B4-BE49-F238E27FC236}">
                            <a16:creationId xmlns:a16="http://schemas.microsoft.com/office/drawing/2014/main" id="{2F0DB1A8-32FA-1292-6144-6FA9253B43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1" name="Rectangle 915">
                        <a:extLst>
                          <a:ext uri="{FF2B5EF4-FFF2-40B4-BE49-F238E27FC236}">
                            <a16:creationId xmlns:a16="http://schemas.microsoft.com/office/drawing/2014/main" id="{4E093193-2B79-C4F0-842C-8C79A32B50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2" name="Rectangle 916">
                        <a:extLst>
                          <a:ext uri="{FF2B5EF4-FFF2-40B4-BE49-F238E27FC236}">
                            <a16:creationId xmlns:a16="http://schemas.microsoft.com/office/drawing/2014/main" id="{058ACA1B-AE3A-C9DD-7021-4AED9958BB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3" name="Rectangle 917">
                        <a:extLst>
                          <a:ext uri="{FF2B5EF4-FFF2-40B4-BE49-F238E27FC236}">
                            <a16:creationId xmlns:a16="http://schemas.microsoft.com/office/drawing/2014/main" id="{2F3A3189-50C3-3218-F9ED-F757D999C0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64" name="Rectangle 918">
                        <a:extLst>
                          <a:ext uri="{FF2B5EF4-FFF2-40B4-BE49-F238E27FC236}">
                            <a16:creationId xmlns:a16="http://schemas.microsoft.com/office/drawing/2014/main" id="{5D798810-2E0F-874A-3C06-5C0FF98D3A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41" name="Group 919">
                      <a:extLst>
                        <a:ext uri="{FF2B5EF4-FFF2-40B4-BE49-F238E27FC236}">
                          <a16:creationId xmlns:a16="http://schemas.microsoft.com/office/drawing/2014/main" id="{449B39E7-7241-2022-C409-9091F589E56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55" name="Rectangle 920">
                        <a:extLst>
                          <a:ext uri="{FF2B5EF4-FFF2-40B4-BE49-F238E27FC236}">
                            <a16:creationId xmlns:a16="http://schemas.microsoft.com/office/drawing/2014/main" id="{07EDEAB2-2167-97AB-044E-DDA2FD5833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6" name="Rectangle 921">
                        <a:extLst>
                          <a:ext uri="{FF2B5EF4-FFF2-40B4-BE49-F238E27FC236}">
                            <a16:creationId xmlns:a16="http://schemas.microsoft.com/office/drawing/2014/main" id="{86E2C1DF-95C7-D4D1-A8F3-A0DEDA1B68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7" name="Rectangle 922">
                        <a:extLst>
                          <a:ext uri="{FF2B5EF4-FFF2-40B4-BE49-F238E27FC236}">
                            <a16:creationId xmlns:a16="http://schemas.microsoft.com/office/drawing/2014/main" id="{CAE7A7B6-8628-A982-E095-4F91711C3E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8" name="Rectangle 923">
                        <a:extLst>
                          <a:ext uri="{FF2B5EF4-FFF2-40B4-BE49-F238E27FC236}">
                            <a16:creationId xmlns:a16="http://schemas.microsoft.com/office/drawing/2014/main" id="{9BDAF804-72F4-17BE-D389-1CD44603E1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9" name="Rectangle 924">
                        <a:extLst>
                          <a:ext uri="{FF2B5EF4-FFF2-40B4-BE49-F238E27FC236}">
                            <a16:creationId xmlns:a16="http://schemas.microsoft.com/office/drawing/2014/main" id="{553F0B63-C033-46DA-1529-8D1FACB41A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42" name="Group 925">
                      <a:extLst>
                        <a:ext uri="{FF2B5EF4-FFF2-40B4-BE49-F238E27FC236}">
                          <a16:creationId xmlns:a16="http://schemas.microsoft.com/office/drawing/2014/main" id="{10A32A0E-DA76-0E08-8571-9EBA30197DA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50" name="Rectangle 926">
                        <a:extLst>
                          <a:ext uri="{FF2B5EF4-FFF2-40B4-BE49-F238E27FC236}">
                            <a16:creationId xmlns:a16="http://schemas.microsoft.com/office/drawing/2014/main" id="{DBC2CFEF-95B0-0A97-0BBF-EC0FDCF3B0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1" name="Rectangle 927">
                        <a:extLst>
                          <a:ext uri="{FF2B5EF4-FFF2-40B4-BE49-F238E27FC236}">
                            <a16:creationId xmlns:a16="http://schemas.microsoft.com/office/drawing/2014/main" id="{523108B3-2765-8DED-37AC-BCDA885C02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2" name="Rectangle 928">
                        <a:extLst>
                          <a:ext uri="{FF2B5EF4-FFF2-40B4-BE49-F238E27FC236}">
                            <a16:creationId xmlns:a16="http://schemas.microsoft.com/office/drawing/2014/main" id="{3F03CBCA-6236-C24E-8035-8B9FFE020B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3" name="Rectangle 929">
                        <a:extLst>
                          <a:ext uri="{FF2B5EF4-FFF2-40B4-BE49-F238E27FC236}">
                            <a16:creationId xmlns:a16="http://schemas.microsoft.com/office/drawing/2014/main" id="{D1F2D943-EFF3-C849-07CC-17E571E4FC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54" name="Rectangle 930">
                        <a:extLst>
                          <a:ext uri="{FF2B5EF4-FFF2-40B4-BE49-F238E27FC236}">
                            <a16:creationId xmlns:a16="http://schemas.microsoft.com/office/drawing/2014/main" id="{5F79C027-B3A9-8D45-5BAC-777F3411EB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43" name="Group 931">
                      <a:extLst>
                        <a:ext uri="{FF2B5EF4-FFF2-40B4-BE49-F238E27FC236}">
                          <a16:creationId xmlns:a16="http://schemas.microsoft.com/office/drawing/2014/main" id="{0C93BBBB-59E8-8A8E-8A6B-A0E0EB76A74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45" name="Rectangle 932">
                        <a:extLst>
                          <a:ext uri="{FF2B5EF4-FFF2-40B4-BE49-F238E27FC236}">
                            <a16:creationId xmlns:a16="http://schemas.microsoft.com/office/drawing/2014/main" id="{A8C8596E-D366-FC50-4F9F-381E9A56D0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46" name="Rectangle 933">
                        <a:extLst>
                          <a:ext uri="{FF2B5EF4-FFF2-40B4-BE49-F238E27FC236}">
                            <a16:creationId xmlns:a16="http://schemas.microsoft.com/office/drawing/2014/main" id="{DFAE347D-FD47-1038-A756-E81D22C9BD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47" name="Rectangle 934">
                        <a:extLst>
                          <a:ext uri="{FF2B5EF4-FFF2-40B4-BE49-F238E27FC236}">
                            <a16:creationId xmlns:a16="http://schemas.microsoft.com/office/drawing/2014/main" id="{F61FD332-D44F-6B9C-B9C8-0A71C92AD5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48" name="Rectangle 935">
                        <a:extLst>
                          <a:ext uri="{FF2B5EF4-FFF2-40B4-BE49-F238E27FC236}">
                            <a16:creationId xmlns:a16="http://schemas.microsoft.com/office/drawing/2014/main" id="{6861CADD-67E0-A643-244C-38555791A7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49" name="Rectangle 936">
                        <a:extLst>
                          <a:ext uri="{FF2B5EF4-FFF2-40B4-BE49-F238E27FC236}">
                            <a16:creationId xmlns:a16="http://schemas.microsoft.com/office/drawing/2014/main" id="{B0344C36-EDAF-57C4-9996-7D6FCBC13B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444" name="Rectangle 937">
                      <a:extLst>
                        <a:ext uri="{FF2B5EF4-FFF2-40B4-BE49-F238E27FC236}">
                          <a16:creationId xmlns:a16="http://schemas.microsoft.com/office/drawing/2014/main" id="{6CB9419B-BEF7-729E-EA56-56155E1D4D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407" name="Group 938">
                    <a:extLst>
                      <a:ext uri="{FF2B5EF4-FFF2-40B4-BE49-F238E27FC236}">
                        <a16:creationId xmlns:a16="http://schemas.microsoft.com/office/drawing/2014/main" id="{AA7B89AB-3FA9-FECD-E403-FD64D4B14DD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408" name="Group 939">
                      <a:extLst>
                        <a:ext uri="{FF2B5EF4-FFF2-40B4-BE49-F238E27FC236}">
                          <a16:creationId xmlns:a16="http://schemas.microsoft.com/office/drawing/2014/main" id="{36E65D60-EF25-355D-73AD-195B2AE4B00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34" name="Rectangle 940">
                        <a:extLst>
                          <a:ext uri="{FF2B5EF4-FFF2-40B4-BE49-F238E27FC236}">
                            <a16:creationId xmlns:a16="http://schemas.microsoft.com/office/drawing/2014/main" id="{CE59AEC3-E398-AC1F-56BB-94E418C4AE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5" name="Rectangle 941">
                        <a:extLst>
                          <a:ext uri="{FF2B5EF4-FFF2-40B4-BE49-F238E27FC236}">
                            <a16:creationId xmlns:a16="http://schemas.microsoft.com/office/drawing/2014/main" id="{3366927D-3096-9994-AD5A-22E66FBCA2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6" name="Rectangle 942">
                        <a:extLst>
                          <a:ext uri="{FF2B5EF4-FFF2-40B4-BE49-F238E27FC236}">
                            <a16:creationId xmlns:a16="http://schemas.microsoft.com/office/drawing/2014/main" id="{D7DD01D3-D813-EB92-3919-3D1E22F88D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7" name="Rectangle 943">
                        <a:extLst>
                          <a:ext uri="{FF2B5EF4-FFF2-40B4-BE49-F238E27FC236}">
                            <a16:creationId xmlns:a16="http://schemas.microsoft.com/office/drawing/2014/main" id="{CDEA60BC-3C54-C875-802F-11A12CD942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8" name="Rectangle 944">
                        <a:extLst>
                          <a:ext uri="{FF2B5EF4-FFF2-40B4-BE49-F238E27FC236}">
                            <a16:creationId xmlns:a16="http://schemas.microsoft.com/office/drawing/2014/main" id="{1CB18C02-704F-6AC3-8147-B5EC3A005E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09" name="Group 945">
                      <a:extLst>
                        <a:ext uri="{FF2B5EF4-FFF2-40B4-BE49-F238E27FC236}">
                          <a16:creationId xmlns:a16="http://schemas.microsoft.com/office/drawing/2014/main" id="{53B27466-4F84-6D4F-245D-BC90411ABA6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29" name="Rectangle 946">
                        <a:extLst>
                          <a:ext uri="{FF2B5EF4-FFF2-40B4-BE49-F238E27FC236}">
                            <a16:creationId xmlns:a16="http://schemas.microsoft.com/office/drawing/2014/main" id="{48E03E89-C422-C625-7370-37E6067525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0" name="Rectangle 947">
                        <a:extLst>
                          <a:ext uri="{FF2B5EF4-FFF2-40B4-BE49-F238E27FC236}">
                            <a16:creationId xmlns:a16="http://schemas.microsoft.com/office/drawing/2014/main" id="{5074C0BB-5644-26CB-3459-00D3F97C03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1" name="Rectangle 948">
                        <a:extLst>
                          <a:ext uri="{FF2B5EF4-FFF2-40B4-BE49-F238E27FC236}">
                            <a16:creationId xmlns:a16="http://schemas.microsoft.com/office/drawing/2014/main" id="{5956D6F9-6B0B-1F7F-0675-5A4EC1B0E72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2" name="Rectangle 949">
                        <a:extLst>
                          <a:ext uri="{FF2B5EF4-FFF2-40B4-BE49-F238E27FC236}">
                            <a16:creationId xmlns:a16="http://schemas.microsoft.com/office/drawing/2014/main" id="{66EF3CAF-497B-2BD4-5966-2DDB2A59B6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33" name="Rectangle 950">
                        <a:extLst>
                          <a:ext uri="{FF2B5EF4-FFF2-40B4-BE49-F238E27FC236}">
                            <a16:creationId xmlns:a16="http://schemas.microsoft.com/office/drawing/2014/main" id="{1989E98B-FD9E-C10A-9EAC-581CAB1D51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10" name="Group 951">
                      <a:extLst>
                        <a:ext uri="{FF2B5EF4-FFF2-40B4-BE49-F238E27FC236}">
                          <a16:creationId xmlns:a16="http://schemas.microsoft.com/office/drawing/2014/main" id="{1B2AF8F0-88E8-3B18-8E4C-132A13B1DF3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24" name="Rectangle 952">
                        <a:extLst>
                          <a:ext uri="{FF2B5EF4-FFF2-40B4-BE49-F238E27FC236}">
                            <a16:creationId xmlns:a16="http://schemas.microsoft.com/office/drawing/2014/main" id="{C3AE3D01-A9A5-0C7A-2B56-7A1AFC4AFE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5" name="Rectangle 953">
                        <a:extLst>
                          <a:ext uri="{FF2B5EF4-FFF2-40B4-BE49-F238E27FC236}">
                            <a16:creationId xmlns:a16="http://schemas.microsoft.com/office/drawing/2014/main" id="{A0736314-E47C-07D0-4F07-A07B45000E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6" name="Rectangle 954">
                        <a:extLst>
                          <a:ext uri="{FF2B5EF4-FFF2-40B4-BE49-F238E27FC236}">
                            <a16:creationId xmlns:a16="http://schemas.microsoft.com/office/drawing/2014/main" id="{BFE5E131-F2DF-4795-4DBF-4A9C0374DC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7" name="Rectangle 955">
                        <a:extLst>
                          <a:ext uri="{FF2B5EF4-FFF2-40B4-BE49-F238E27FC236}">
                            <a16:creationId xmlns:a16="http://schemas.microsoft.com/office/drawing/2014/main" id="{430EDB59-9144-671F-6244-98A701B92F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8" name="Rectangle 956">
                        <a:extLst>
                          <a:ext uri="{FF2B5EF4-FFF2-40B4-BE49-F238E27FC236}">
                            <a16:creationId xmlns:a16="http://schemas.microsoft.com/office/drawing/2014/main" id="{CDE79436-C43F-31B8-967A-CDD7EE5952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11" name="Group 957">
                      <a:extLst>
                        <a:ext uri="{FF2B5EF4-FFF2-40B4-BE49-F238E27FC236}">
                          <a16:creationId xmlns:a16="http://schemas.microsoft.com/office/drawing/2014/main" id="{EACF71BF-32AE-7B32-A229-5B7B3495566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19" name="Rectangle 958">
                        <a:extLst>
                          <a:ext uri="{FF2B5EF4-FFF2-40B4-BE49-F238E27FC236}">
                            <a16:creationId xmlns:a16="http://schemas.microsoft.com/office/drawing/2014/main" id="{7BA45F9A-1DE8-7E63-923F-A95C490AEC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0" name="Rectangle 959">
                        <a:extLst>
                          <a:ext uri="{FF2B5EF4-FFF2-40B4-BE49-F238E27FC236}">
                            <a16:creationId xmlns:a16="http://schemas.microsoft.com/office/drawing/2014/main" id="{8C3C011E-1DAF-BFEA-FD78-E737A4CC6D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1" name="Rectangle 960">
                        <a:extLst>
                          <a:ext uri="{FF2B5EF4-FFF2-40B4-BE49-F238E27FC236}">
                            <a16:creationId xmlns:a16="http://schemas.microsoft.com/office/drawing/2014/main" id="{E2DEB95B-BEF7-5DCC-FA38-06D15446EA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2" name="Rectangle 961">
                        <a:extLst>
                          <a:ext uri="{FF2B5EF4-FFF2-40B4-BE49-F238E27FC236}">
                            <a16:creationId xmlns:a16="http://schemas.microsoft.com/office/drawing/2014/main" id="{5358B130-82C6-149F-A598-69E5F4A209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23" name="Rectangle 962">
                        <a:extLst>
                          <a:ext uri="{FF2B5EF4-FFF2-40B4-BE49-F238E27FC236}">
                            <a16:creationId xmlns:a16="http://schemas.microsoft.com/office/drawing/2014/main" id="{6B3E1D36-75C1-5912-3224-90F3DE32361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412" name="Group 963">
                      <a:extLst>
                        <a:ext uri="{FF2B5EF4-FFF2-40B4-BE49-F238E27FC236}">
                          <a16:creationId xmlns:a16="http://schemas.microsoft.com/office/drawing/2014/main" id="{D68F0A67-F2A3-8ABD-827F-6BDFD544267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414" name="Rectangle 964">
                        <a:extLst>
                          <a:ext uri="{FF2B5EF4-FFF2-40B4-BE49-F238E27FC236}">
                            <a16:creationId xmlns:a16="http://schemas.microsoft.com/office/drawing/2014/main" id="{8C1BEADE-1560-08DE-0A9D-A80758085E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15" name="Rectangle 965">
                        <a:extLst>
                          <a:ext uri="{FF2B5EF4-FFF2-40B4-BE49-F238E27FC236}">
                            <a16:creationId xmlns:a16="http://schemas.microsoft.com/office/drawing/2014/main" id="{0D06C498-5A44-1D7F-B47C-9ECBF5A193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16" name="Rectangle 966">
                        <a:extLst>
                          <a:ext uri="{FF2B5EF4-FFF2-40B4-BE49-F238E27FC236}">
                            <a16:creationId xmlns:a16="http://schemas.microsoft.com/office/drawing/2014/main" id="{9BB09DEF-145A-7BBE-58EA-7379A96D18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17" name="Rectangle 967">
                        <a:extLst>
                          <a:ext uri="{FF2B5EF4-FFF2-40B4-BE49-F238E27FC236}">
                            <a16:creationId xmlns:a16="http://schemas.microsoft.com/office/drawing/2014/main" id="{F1EEA463-D30F-6861-C904-7DB1F65369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418" name="Rectangle 968">
                        <a:extLst>
                          <a:ext uri="{FF2B5EF4-FFF2-40B4-BE49-F238E27FC236}">
                            <a16:creationId xmlns:a16="http://schemas.microsoft.com/office/drawing/2014/main" id="{E3EA3337-B2C4-444E-5E25-972773FB2D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413" name="Rectangle 969">
                      <a:extLst>
                        <a:ext uri="{FF2B5EF4-FFF2-40B4-BE49-F238E27FC236}">
                          <a16:creationId xmlns:a16="http://schemas.microsoft.com/office/drawing/2014/main" id="{F82339FA-AFA2-AD6C-896F-71169E240C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  <p:grpSp>
              <p:nvGrpSpPr>
                <p:cNvPr id="6077" name="Group 970">
                  <a:extLst>
                    <a:ext uri="{FF2B5EF4-FFF2-40B4-BE49-F238E27FC236}">
                      <a16:creationId xmlns:a16="http://schemas.microsoft.com/office/drawing/2014/main" id="{FEE6EBDA-6E14-364B-9B95-EA2EFD47706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1149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6078" name="Group 971">
                    <a:extLst>
                      <a:ext uri="{FF2B5EF4-FFF2-40B4-BE49-F238E27FC236}">
                        <a16:creationId xmlns:a16="http://schemas.microsoft.com/office/drawing/2014/main" id="{B09E7F88-D21B-E2D3-6A9A-664C6D1105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367" name="Group 972">
                      <a:extLst>
                        <a:ext uri="{FF2B5EF4-FFF2-40B4-BE49-F238E27FC236}">
                          <a16:creationId xmlns:a16="http://schemas.microsoft.com/office/drawing/2014/main" id="{4D20A2FC-7D7B-00A6-88D0-9DB8824B424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93" name="Rectangle 973">
                        <a:extLst>
                          <a:ext uri="{FF2B5EF4-FFF2-40B4-BE49-F238E27FC236}">
                            <a16:creationId xmlns:a16="http://schemas.microsoft.com/office/drawing/2014/main" id="{B385EBE9-B4B2-3267-3C5C-6AFE686525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4" name="Rectangle 974">
                        <a:extLst>
                          <a:ext uri="{FF2B5EF4-FFF2-40B4-BE49-F238E27FC236}">
                            <a16:creationId xmlns:a16="http://schemas.microsoft.com/office/drawing/2014/main" id="{0071A555-3FDE-9C38-50A3-87EA9486A4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5" name="Rectangle 975">
                        <a:extLst>
                          <a:ext uri="{FF2B5EF4-FFF2-40B4-BE49-F238E27FC236}">
                            <a16:creationId xmlns:a16="http://schemas.microsoft.com/office/drawing/2014/main" id="{D469B34B-D928-9D6E-73D1-F4E971F97D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6" name="Rectangle 976">
                        <a:extLst>
                          <a:ext uri="{FF2B5EF4-FFF2-40B4-BE49-F238E27FC236}">
                            <a16:creationId xmlns:a16="http://schemas.microsoft.com/office/drawing/2014/main" id="{8966045E-3A89-3D5B-C230-107E638BDC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7" name="Rectangle 977">
                        <a:extLst>
                          <a:ext uri="{FF2B5EF4-FFF2-40B4-BE49-F238E27FC236}">
                            <a16:creationId xmlns:a16="http://schemas.microsoft.com/office/drawing/2014/main" id="{BC0A51A5-48D8-18C6-05C6-F727F28328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68" name="Group 978">
                      <a:extLst>
                        <a:ext uri="{FF2B5EF4-FFF2-40B4-BE49-F238E27FC236}">
                          <a16:creationId xmlns:a16="http://schemas.microsoft.com/office/drawing/2014/main" id="{27B82D4E-F039-EE2C-5CCD-3D18578EC51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88" name="Rectangle 979">
                        <a:extLst>
                          <a:ext uri="{FF2B5EF4-FFF2-40B4-BE49-F238E27FC236}">
                            <a16:creationId xmlns:a16="http://schemas.microsoft.com/office/drawing/2014/main" id="{F1D3A375-0AE9-F924-6C95-880AF69029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9" name="Rectangle 980">
                        <a:extLst>
                          <a:ext uri="{FF2B5EF4-FFF2-40B4-BE49-F238E27FC236}">
                            <a16:creationId xmlns:a16="http://schemas.microsoft.com/office/drawing/2014/main" id="{BF041EF5-6F5C-EDAD-7400-E17CBE1547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0" name="Rectangle 981">
                        <a:extLst>
                          <a:ext uri="{FF2B5EF4-FFF2-40B4-BE49-F238E27FC236}">
                            <a16:creationId xmlns:a16="http://schemas.microsoft.com/office/drawing/2014/main" id="{FAA4A91A-993F-F421-C659-CEBA758BBF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1" name="Rectangle 982">
                        <a:extLst>
                          <a:ext uri="{FF2B5EF4-FFF2-40B4-BE49-F238E27FC236}">
                            <a16:creationId xmlns:a16="http://schemas.microsoft.com/office/drawing/2014/main" id="{A25FB09C-4A83-4B7A-C52D-A6EC64DCC0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92" name="Rectangle 983">
                        <a:extLst>
                          <a:ext uri="{FF2B5EF4-FFF2-40B4-BE49-F238E27FC236}">
                            <a16:creationId xmlns:a16="http://schemas.microsoft.com/office/drawing/2014/main" id="{FFE42857-716C-4F88-FB65-586BEF895B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69" name="Group 984">
                      <a:extLst>
                        <a:ext uri="{FF2B5EF4-FFF2-40B4-BE49-F238E27FC236}">
                          <a16:creationId xmlns:a16="http://schemas.microsoft.com/office/drawing/2014/main" id="{FB0654D9-10A4-749F-27ED-C18D28E0B4D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83" name="Rectangle 985">
                        <a:extLst>
                          <a:ext uri="{FF2B5EF4-FFF2-40B4-BE49-F238E27FC236}">
                            <a16:creationId xmlns:a16="http://schemas.microsoft.com/office/drawing/2014/main" id="{C183FCDA-DA7C-AE7F-1661-FFB0AC7160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4" name="Rectangle 986">
                        <a:extLst>
                          <a:ext uri="{FF2B5EF4-FFF2-40B4-BE49-F238E27FC236}">
                            <a16:creationId xmlns:a16="http://schemas.microsoft.com/office/drawing/2014/main" id="{9FD800E0-44B8-827C-67B0-B875676004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5" name="Rectangle 987">
                        <a:extLst>
                          <a:ext uri="{FF2B5EF4-FFF2-40B4-BE49-F238E27FC236}">
                            <a16:creationId xmlns:a16="http://schemas.microsoft.com/office/drawing/2014/main" id="{E387050F-2BF4-E64C-F6E4-B8730A9A91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6" name="Rectangle 988">
                        <a:extLst>
                          <a:ext uri="{FF2B5EF4-FFF2-40B4-BE49-F238E27FC236}">
                            <a16:creationId xmlns:a16="http://schemas.microsoft.com/office/drawing/2014/main" id="{A97D19D1-603F-11AE-A548-8D771CD68F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7" name="Rectangle 989">
                        <a:extLst>
                          <a:ext uri="{FF2B5EF4-FFF2-40B4-BE49-F238E27FC236}">
                            <a16:creationId xmlns:a16="http://schemas.microsoft.com/office/drawing/2014/main" id="{AA05C0BB-36EB-FC72-8645-5D6BF7413D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70" name="Group 990">
                      <a:extLst>
                        <a:ext uri="{FF2B5EF4-FFF2-40B4-BE49-F238E27FC236}">
                          <a16:creationId xmlns:a16="http://schemas.microsoft.com/office/drawing/2014/main" id="{A1BB6DF4-ABA3-19CF-92D5-62E43EF0373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78" name="Rectangle 991">
                        <a:extLst>
                          <a:ext uri="{FF2B5EF4-FFF2-40B4-BE49-F238E27FC236}">
                            <a16:creationId xmlns:a16="http://schemas.microsoft.com/office/drawing/2014/main" id="{FF984413-AE03-17FC-4EA4-2C02F747B5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79" name="Rectangle 992">
                        <a:extLst>
                          <a:ext uri="{FF2B5EF4-FFF2-40B4-BE49-F238E27FC236}">
                            <a16:creationId xmlns:a16="http://schemas.microsoft.com/office/drawing/2014/main" id="{D690710B-8280-7146-6512-A605CFC4DB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0" name="Rectangle 993">
                        <a:extLst>
                          <a:ext uri="{FF2B5EF4-FFF2-40B4-BE49-F238E27FC236}">
                            <a16:creationId xmlns:a16="http://schemas.microsoft.com/office/drawing/2014/main" id="{3EFF02E2-5F89-8291-49BF-D291608A20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1" name="Rectangle 994">
                        <a:extLst>
                          <a:ext uri="{FF2B5EF4-FFF2-40B4-BE49-F238E27FC236}">
                            <a16:creationId xmlns:a16="http://schemas.microsoft.com/office/drawing/2014/main" id="{7B2295A2-ED42-7589-E1A9-145AEA50E6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82" name="Rectangle 995">
                        <a:extLst>
                          <a:ext uri="{FF2B5EF4-FFF2-40B4-BE49-F238E27FC236}">
                            <a16:creationId xmlns:a16="http://schemas.microsoft.com/office/drawing/2014/main" id="{4D2C7BE6-413A-E3C1-93D7-3D990D8559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71" name="Group 996">
                      <a:extLst>
                        <a:ext uri="{FF2B5EF4-FFF2-40B4-BE49-F238E27FC236}">
                          <a16:creationId xmlns:a16="http://schemas.microsoft.com/office/drawing/2014/main" id="{4B72FFC4-CFF3-816B-5E92-71F4DCA6237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73" name="Rectangle 997">
                        <a:extLst>
                          <a:ext uri="{FF2B5EF4-FFF2-40B4-BE49-F238E27FC236}">
                            <a16:creationId xmlns:a16="http://schemas.microsoft.com/office/drawing/2014/main" id="{CFE663A9-91AB-867C-2F8C-C0E2D898D4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74" name="Rectangle 998">
                        <a:extLst>
                          <a:ext uri="{FF2B5EF4-FFF2-40B4-BE49-F238E27FC236}">
                            <a16:creationId xmlns:a16="http://schemas.microsoft.com/office/drawing/2014/main" id="{C7DCBA74-9149-B5A4-5A51-7917424A75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75" name="Rectangle 999">
                        <a:extLst>
                          <a:ext uri="{FF2B5EF4-FFF2-40B4-BE49-F238E27FC236}">
                            <a16:creationId xmlns:a16="http://schemas.microsoft.com/office/drawing/2014/main" id="{487E7B02-4C25-5444-50C7-CEFDFE05ED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76" name="Rectangle 1000">
                        <a:extLst>
                          <a:ext uri="{FF2B5EF4-FFF2-40B4-BE49-F238E27FC236}">
                            <a16:creationId xmlns:a16="http://schemas.microsoft.com/office/drawing/2014/main" id="{930C545B-92DC-0573-11BE-C1C2A94ED5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77" name="Rectangle 1001">
                        <a:extLst>
                          <a:ext uri="{FF2B5EF4-FFF2-40B4-BE49-F238E27FC236}">
                            <a16:creationId xmlns:a16="http://schemas.microsoft.com/office/drawing/2014/main" id="{3491D19C-1FCF-76F0-A72A-80C4BCB419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372" name="Rectangle 1002">
                      <a:extLst>
                        <a:ext uri="{FF2B5EF4-FFF2-40B4-BE49-F238E27FC236}">
                          <a16:creationId xmlns:a16="http://schemas.microsoft.com/office/drawing/2014/main" id="{1781EBF3-C008-4485-9D60-FEC1FC1D78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79" name="Group 1003">
                    <a:extLst>
                      <a:ext uri="{FF2B5EF4-FFF2-40B4-BE49-F238E27FC236}">
                        <a16:creationId xmlns:a16="http://schemas.microsoft.com/office/drawing/2014/main" id="{9AD0282B-3354-72EB-FED1-61A6BC5CAA7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336" name="Group 1004">
                      <a:extLst>
                        <a:ext uri="{FF2B5EF4-FFF2-40B4-BE49-F238E27FC236}">
                          <a16:creationId xmlns:a16="http://schemas.microsoft.com/office/drawing/2014/main" id="{49EE5990-4882-B2CF-877C-5E5460BF44D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62" name="Rectangle 1005">
                        <a:extLst>
                          <a:ext uri="{FF2B5EF4-FFF2-40B4-BE49-F238E27FC236}">
                            <a16:creationId xmlns:a16="http://schemas.microsoft.com/office/drawing/2014/main" id="{36B60B8F-E18D-39AD-699A-1A62827861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3" name="Rectangle 1006">
                        <a:extLst>
                          <a:ext uri="{FF2B5EF4-FFF2-40B4-BE49-F238E27FC236}">
                            <a16:creationId xmlns:a16="http://schemas.microsoft.com/office/drawing/2014/main" id="{B1921886-DBE5-A68C-0CB2-A7DB24489F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4" name="Rectangle 1007">
                        <a:extLst>
                          <a:ext uri="{FF2B5EF4-FFF2-40B4-BE49-F238E27FC236}">
                            <a16:creationId xmlns:a16="http://schemas.microsoft.com/office/drawing/2014/main" id="{D5A8C3E8-99B1-878C-36F8-AFA15ECBFE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5" name="Rectangle 1008">
                        <a:extLst>
                          <a:ext uri="{FF2B5EF4-FFF2-40B4-BE49-F238E27FC236}">
                            <a16:creationId xmlns:a16="http://schemas.microsoft.com/office/drawing/2014/main" id="{1CE036B2-F4B9-3267-1EE5-BF6DA4CB2B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6" name="Rectangle 1009">
                        <a:extLst>
                          <a:ext uri="{FF2B5EF4-FFF2-40B4-BE49-F238E27FC236}">
                            <a16:creationId xmlns:a16="http://schemas.microsoft.com/office/drawing/2014/main" id="{AF4053D4-CD71-6556-EE0A-96836BAD52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37" name="Group 1010">
                      <a:extLst>
                        <a:ext uri="{FF2B5EF4-FFF2-40B4-BE49-F238E27FC236}">
                          <a16:creationId xmlns:a16="http://schemas.microsoft.com/office/drawing/2014/main" id="{EC2A46BB-49DF-1C58-1364-34AF79E1DC2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57" name="Rectangle 1011">
                        <a:extLst>
                          <a:ext uri="{FF2B5EF4-FFF2-40B4-BE49-F238E27FC236}">
                            <a16:creationId xmlns:a16="http://schemas.microsoft.com/office/drawing/2014/main" id="{798A0E4D-5B10-B7C2-EE78-8DC88866B8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8" name="Rectangle 1012">
                        <a:extLst>
                          <a:ext uri="{FF2B5EF4-FFF2-40B4-BE49-F238E27FC236}">
                            <a16:creationId xmlns:a16="http://schemas.microsoft.com/office/drawing/2014/main" id="{10709A62-2FB0-D44E-206B-F7FED20200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9" name="Rectangle 1013">
                        <a:extLst>
                          <a:ext uri="{FF2B5EF4-FFF2-40B4-BE49-F238E27FC236}">
                            <a16:creationId xmlns:a16="http://schemas.microsoft.com/office/drawing/2014/main" id="{3E671F23-F22D-6AE0-B61B-08C369015D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0" name="Rectangle 1014">
                        <a:extLst>
                          <a:ext uri="{FF2B5EF4-FFF2-40B4-BE49-F238E27FC236}">
                            <a16:creationId xmlns:a16="http://schemas.microsoft.com/office/drawing/2014/main" id="{F6D8FA31-5BD8-2E64-47A5-A8735A1847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61" name="Rectangle 1015">
                        <a:extLst>
                          <a:ext uri="{FF2B5EF4-FFF2-40B4-BE49-F238E27FC236}">
                            <a16:creationId xmlns:a16="http://schemas.microsoft.com/office/drawing/2014/main" id="{C20F3F14-65F7-148A-6ACB-EEFE849BC2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38" name="Group 1016">
                      <a:extLst>
                        <a:ext uri="{FF2B5EF4-FFF2-40B4-BE49-F238E27FC236}">
                          <a16:creationId xmlns:a16="http://schemas.microsoft.com/office/drawing/2014/main" id="{C4E22557-4906-A674-AA39-BBE235D5B88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52" name="Rectangle 1017">
                        <a:extLst>
                          <a:ext uri="{FF2B5EF4-FFF2-40B4-BE49-F238E27FC236}">
                            <a16:creationId xmlns:a16="http://schemas.microsoft.com/office/drawing/2014/main" id="{5F402D40-B80A-9FD4-4116-A51FA1C5FC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3" name="Rectangle 1018">
                        <a:extLst>
                          <a:ext uri="{FF2B5EF4-FFF2-40B4-BE49-F238E27FC236}">
                            <a16:creationId xmlns:a16="http://schemas.microsoft.com/office/drawing/2014/main" id="{19D2F5BE-8966-9FF0-71AF-88250BD6B1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4" name="Rectangle 1019">
                        <a:extLst>
                          <a:ext uri="{FF2B5EF4-FFF2-40B4-BE49-F238E27FC236}">
                            <a16:creationId xmlns:a16="http://schemas.microsoft.com/office/drawing/2014/main" id="{3A232BA0-A8F7-70D4-C112-4795F763D8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5" name="Rectangle 1020">
                        <a:extLst>
                          <a:ext uri="{FF2B5EF4-FFF2-40B4-BE49-F238E27FC236}">
                            <a16:creationId xmlns:a16="http://schemas.microsoft.com/office/drawing/2014/main" id="{2E8B469B-E771-E69A-4ECE-0F7327FB8B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6" name="Rectangle 1021">
                        <a:extLst>
                          <a:ext uri="{FF2B5EF4-FFF2-40B4-BE49-F238E27FC236}">
                            <a16:creationId xmlns:a16="http://schemas.microsoft.com/office/drawing/2014/main" id="{D8BDC282-B4AA-B94E-69D6-BF2BA9CB11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39" name="Group 1022">
                      <a:extLst>
                        <a:ext uri="{FF2B5EF4-FFF2-40B4-BE49-F238E27FC236}">
                          <a16:creationId xmlns:a16="http://schemas.microsoft.com/office/drawing/2014/main" id="{ED780AF0-F07F-C895-30F9-EB271EBB1CF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47" name="Rectangle 1023">
                        <a:extLst>
                          <a:ext uri="{FF2B5EF4-FFF2-40B4-BE49-F238E27FC236}">
                            <a16:creationId xmlns:a16="http://schemas.microsoft.com/office/drawing/2014/main" id="{D4428789-5224-3F9C-90E4-C8B2C0F2EE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8" name="Rectangle 1024">
                        <a:extLst>
                          <a:ext uri="{FF2B5EF4-FFF2-40B4-BE49-F238E27FC236}">
                            <a16:creationId xmlns:a16="http://schemas.microsoft.com/office/drawing/2014/main" id="{FAF7A4F9-2FEA-7B6A-7818-7FBB3FD69C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9" name="Rectangle 1025">
                        <a:extLst>
                          <a:ext uri="{FF2B5EF4-FFF2-40B4-BE49-F238E27FC236}">
                            <a16:creationId xmlns:a16="http://schemas.microsoft.com/office/drawing/2014/main" id="{803A758D-EC3C-04EC-E20B-3CFB901C84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0" name="Rectangle 1026">
                        <a:extLst>
                          <a:ext uri="{FF2B5EF4-FFF2-40B4-BE49-F238E27FC236}">
                            <a16:creationId xmlns:a16="http://schemas.microsoft.com/office/drawing/2014/main" id="{482ED0CF-50E7-9FFF-696F-4A6223EB5F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51" name="Rectangle 1027">
                        <a:extLst>
                          <a:ext uri="{FF2B5EF4-FFF2-40B4-BE49-F238E27FC236}">
                            <a16:creationId xmlns:a16="http://schemas.microsoft.com/office/drawing/2014/main" id="{78BB8C74-C131-3C1A-A299-0F7BD00E3E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40" name="Group 1028">
                      <a:extLst>
                        <a:ext uri="{FF2B5EF4-FFF2-40B4-BE49-F238E27FC236}">
                          <a16:creationId xmlns:a16="http://schemas.microsoft.com/office/drawing/2014/main" id="{5DEAAD7D-AA3F-60BC-A61B-082B6B96D66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42" name="Rectangle 1029">
                        <a:extLst>
                          <a:ext uri="{FF2B5EF4-FFF2-40B4-BE49-F238E27FC236}">
                            <a16:creationId xmlns:a16="http://schemas.microsoft.com/office/drawing/2014/main" id="{C3712BAE-BACF-5D71-2DCD-5001FC1645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3" name="Rectangle 1030">
                        <a:extLst>
                          <a:ext uri="{FF2B5EF4-FFF2-40B4-BE49-F238E27FC236}">
                            <a16:creationId xmlns:a16="http://schemas.microsoft.com/office/drawing/2014/main" id="{071C11E8-E6DE-066F-728D-FFC5BA0E7C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4" name="Rectangle 1031">
                        <a:extLst>
                          <a:ext uri="{FF2B5EF4-FFF2-40B4-BE49-F238E27FC236}">
                            <a16:creationId xmlns:a16="http://schemas.microsoft.com/office/drawing/2014/main" id="{F3F52431-6495-9492-83A1-1B1FFDFF2B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5" name="Rectangle 1032">
                        <a:extLst>
                          <a:ext uri="{FF2B5EF4-FFF2-40B4-BE49-F238E27FC236}">
                            <a16:creationId xmlns:a16="http://schemas.microsoft.com/office/drawing/2014/main" id="{8FB67514-EB6D-C2B0-3E58-EEB186A612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46" name="Rectangle 1033">
                        <a:extLst>
                          <a:ext uri="{FF2B5EF4-FFF2-40B4-BE49-F238E27FC236}">
                            <a16:creationId xmlns:a16="http://schemas.microsoft.com/office/drawing/2014/main" id="{642BF4B5-00B8-6B12-2E2F-5650F7E61D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341" name="Rectangle 1034">
                      <a:extLst>
                        <a:ext uri="{FF2B5EF4-FFF2-40B4-BE49-F238E27FC236}">
                          <a16:creationId xmlns:a16="http://schemas.microsoft.com/office/drawing/2014/main" id="{D62EEB5C-09F2-8A77-34C2-A6A1E4942C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0" name="Group 1035">
                    <a:extLst>
                      <a:ext uri="{FF2B5EF4-FFF2-40B4-BE49-F238E27FC236}">
                        <a16:creationId xmlns:a16="http://schemas.microsoft.com/office/drawing/2014/main" id="{96A36385-8C66-15D3-B78D-2871A5707DE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305" name="Group 1036">
                      <a:extLst>
                        <a:ext uri="{FF2B5EF4-FFF2-40B4-BE49-F238E27FC236}">
                          <a16:creationId xmlns:a16="http://schemas.microsoft.com/office/drawing/2014/main" id="{5F788A8C-32F9-B790-8870-2C50CA0CEE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31" name="Rectangle 1037">
                        <a:extLst>
                          <a:ext uri="{FF2B5EF4-FFF2-40B4-BE49-F238E27FC236}">
                            <a16:creationId xmlns:a16="http://schemas.microsoft.com/office/drawing/2014/main" id="{380162F5-C819-D2CA-7F83-ECC78936DE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32" name="Rectangle 1038">
                        <a:extLst>
                          <a:ext uri="{FF2B5EF4-FFF2-40B4-BE49-F238E27FC236}">
                            <a16:creationId xmlns:a16="http://schemas.microsoft.com/office/drawing/2014/main" id="{7CC09E99-C30B-A697-EF42-3C7AD506DD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33" name="Rectangle 1039">
                        <a:extLst>
                          <a:ext uri="{FF2B5EF4-FFF2-40B4-BE49-F238E27FC236}">
                            <a16:creationId xmlns:a16="http://schemas.microsoft.com/office/drawing/2014/main" id="{5B891AC1-9F22-259C-5B92-5A8ED59D45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34" name="Rectangle 1040">
                        <a:extLst>
                          <a:ext uri="{FF2B5EF4-FFF2-40B4-BE49-F238E27FC236}">
                            <a16:creationId xmlns:a16="http://schemas.microsoft.com/office/drawing/2014/main" id="{F1E28C19-9FD7-23E8-9FB9-65F08878B1A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35" name="Rectangle 1041">
                        <a:extLst>
                          <a:ext uri="{FF2B5EF4-FFF2-40B4-BE49-F238E27FC236}">
                            <a16:creationId xmlns:a16="http://schemas.microsoft.com/office/drawing/2014/main" id="{4DD5C1AC-7AE8-8D78-EFB8-E34093EF48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06" name="Group 1042">
                      <a:extLst>
                        <a:ext uri="{FF2B5EF4-FFF2-40B4-BE49-F238E27FC236}">
                          <a16:creationId xmlns:a16="http://schemas.microsoft.com/office/drawing/2014/main" id="{1402359F-D117-120A-71B1-618B30A4EC7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26" name="Rectangle 1043">
                        <a:extLst>
                          <a:ext uri="{FF2B5EF4-FFF2-40B4-BE49-F238E27FC236}">
                            <a16:creationId xmlns:a16="http://schemas.microsoft.com/office/drawing/2014/main" id="{9F1BBCD1-6A31-01A0-0CDB-F87613AB4CB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7" name="Rectangle 1044">
                        <a:extLst>
                          <a:ext uri="{FF2B5EF4-FFF2-40B4-BE49-F238E27FC236}">
                            <a16:creationId xmlns:a16="http://schemas.microsoft.com/office/drawing/2014/main" id="{CAF5901B-1539-F59A-E350-E9722E9C4E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8" name="Rectangle 1045">
                        <a:extLst>
                          <a:ext uri="{FF2B5EF4-FFF2-40B4-BE49-F238E27FC236}">
                            <a16:creationId xmlns:a16="http://schemas.microsoft.com/office/drawing/2014/main" id="{A1621D4D-A1EA-2EEC-69ED-378CD829BE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9" name="Rectangle 1046">
                        <a:extLst>
                          <a:ext uri="{FF2B5EF4-FFF2-40B4-BE49-F238E27FC236}">
                            <a16:creationId xmlns:a16="http://schemas.microsoft.com/office/drawing/2014/main" id="{08D9F599-37D8-4AFC-FC99-93251FC46E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30" name="Rectangle 1047">
                        <a:extLst>
                          <a:ext uri="{FF2B5EF4-FFF2-40B4-BE49-F238E27FC236}">
                            <a16:creationId xmlns:a16="http://schemas.microsoft.com/office/drawing/2014/main" id="{4B1DC736-63A6-A9A9-5AA1-13C6E46A7A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07" name="Group 1048">
                      <a:extLst>
                        <a:ext uri="{FF2B5EF4-FFF2-40B4-BE49-F238E27FC236}">
                          <a16:creationId xmlns:a16="http://schemas.microsoft.com/office/drawing/2014/main" id="{FD0F5FEB-26A4-0AB0-7533-8E1A0F068D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21" name="Rectangle 1049">
                        <a:extLst>
                          <a:ext uri="{FF2B5EF4-FFF2-40B4-BE49-F238E27FC236}">
                            <a16:creationId xmlns:a16="http://schemas.microsoft.com/office/drawing/2014/main" id="{F047D3E9-427A-9B46-793F-2A4609CD1B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2" name="Rectangle 1050">
                        <a:extLst>
                          <a:ext uri="{FF2B5EF4-FFF2-40B4-BE49-F238E27FC236}">
                            <a16:creationId xmlns:a16="http://schemas.microsoft.com/office/drawing/2014/main" id="{CBD4CD64-55A4-15BE-A281-B0BB981705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3" name="Rectangle 1051">
                        <a:extLst>
                          <a:ext uri="{FF2B5EF4-FFF2-40B4-BE49-F238E27FC236}">
                            <a16:creationId xmlns:a16="http://schemas.microsoft.com/office/drawing/2014/main" id="{A29932E2-8D62-6F99-B55A-F1A1E6CE6F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4" name="Rectangle 1052">
                        <a:extLst>
                          <a:ext uri="{FF2B5EF4-FFF2-40B4-BE49-F238E27FC236}">
                            <a16:creationId xmlns:a16="http://schemas.microsoft.com/office/drawing/2014/main" id="{BE10D314-DEA9-D1AE-5B61-5556809771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5" name="Rectangle 1053">
                        <a:extLst>
                          <a:ext uri="{FF2B5EF4-FFF2-40B4-BE49-F238E27FC236}">
                            <a16:creationId xmlns:a16="http://schemas.microsoft.com/office/drawing/2014/main" id="{5D910A36-6F3B-B4C7-45DB-95E376B562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08" name="Group 1054">
                      <a:extLst>
                        <a:ext uri="{FF2B5EF4-FFF2-40B4-BE49-F238E27FC236}">
                          <a16:creationId xmlns:a16="http://schemas.microsoft.com/office/drawing/2014/main" id="{1B57E00A-ACEB-44D3-258A-D787E089AC9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16" name="Rectangle 1055">
                        <a:extLst>
                          <a:ext uri="{FF2B5EF4-FFF2-40B4-BE49-F238E27FC236}">
                            <a16:creationId xmlns:a16="http://schemas.microsoft.com/office/drawing/2014/main" id="{681595C6-BB9A-14AB-94D6-7B778E81CF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7" name="Rectangle 1056">
                        <a:extLst>
                          <a:ext uri="{FF2B5EF4-FFF2-40B4-BE49-F238E27FC236}">
                            <a16:creationId xmlns:a16="http://schemas.microsoft.com/office/drawing/2014/main" id="{094AA38C-6CEA-270C-61DE-457675E4C0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8" name="Rectangle 1057">
                        <a:extLst>
                          <a:ext uri="{FF2B5EF4-FFF2-40B4-BE49-F238E27FC236}">
                            <a16:creationId xmlns:a16="http://schemas.microsoft.com/office/drawing/2014/main" id="{ACAA40B4-AB5E-4C95-2E88-61E7C84EF6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9" name="Rectangle 1058">
                        <a:extLst>
                          <a:ext uri="{FF2B5EF4-FFF2-40B4-BE49-F238E27FC236}">
                            <a16:creationId xmlns:a16="http://schemas.microsoft.com/office/drawing/2014/main" id="{BC9026CB-B490-63BE-28E8-6C584CC456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20" name="Rectangle 1059">
                        <a:extLst>
                          <a:ext uri="{FF2B5EF4-FFF2-40B4-BE49-F238E27FC236}">
                            <a16:creationId xmlns:a16="http://schemas.microsoft.com/office/drawing/2014/main" id="{A2C9F71B-2343-D694-C08F-1C4542D1F2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309" name="Group 1060">
                      <a:extLst>
                        <a:ext uri="{FF2B5EF4-FFF2-40B4-BE49-F238E27FC236}">
                          <a16:creationId xmlns:a16="http://schemas.microsoft.com/office/drawing/2014/main" id="{9482105D-5D68-DC2B-CD23-796A524DC94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11" name="Rectangle 1061">
                        <a:extLst>
                          <a:ext uri="{FF2B5EF4-FFF2-40B4-BE49-F238E27FC236}">
                            <a16:creationId xmlns:a16="http://schemas.microsoft.com/office/drawing/2014/main" id="{5CB7F863-B076-0D7A-E156-10FB9037D3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2" name="Rectangle 1062">
                        <a:extLst>
                          <a:ext uri="{FF2B5EF4-FFF2-40B4-BE49-F238E27FC236}">
                            <a16:creationId xmlns:a16="http://schemas.microsoft.com/office/drawing/2014/main" id="{F25ECEDF-E617-F891-8748-50F0651DEA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3" name="Rectangle 1063">
                        <a:extLst>
                          <a:ext uri="{FF2B5EF4-FFF2-40B4-BE49-F238E27FC236}">
                            <a16:creationId xmlns:a16="http://schemas.microsoft.com/office/drawing/2014/main" id="{2262F55D-2233-4BA5-2586-B8EB73908D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4" name="Rectangle 1064">
                        <a:extLst>
                          <a:ext uri="{FF2B5EF4-FFF2-40B4-BE49-F238E27FC236}">
                            <a16:creationId xmlns:a16="http://schemas.microsoft.com/office/drawing/2014/main" id="{9E71E349-19FF-329D-B906-8331BD1D0D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15" name="Rectangle 1065">
                        <a:extLst>
                          <a:ext uri="{FF2B5EF4-FFF2-40B4-BE49-F238E27FC236}">
                            <a16:creationId xmlns:a16="http://schemas.microsoft.com/office/drawing/2014/main" id="{7F570FA2-9661-B4B9-3280-C7DA8B9883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310" name="Rectangle 1066">
                      <a:extLst>
                        <a:ext uri="{FF2B5EF4-FFF2-40B4-BE49-F238E27FC236}">
                          <a16:creationId xmlns:a16="http://schemas.microsoft.com/office/drawing/2014/main" id="{DFFD2373-8985-5EA2-FB04-DB7782DD07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1" name="Group 1067">
                    <a:extLst>
                      <a:ext uri="{FF2B5EF4-FFF2-40B4-BE49-F238E27FC236}">
                        <a16:creationId xmlns:a16="http://schemas.microsoft.com/office/drawing/2014/main" id="{5124FFDB-A15F-BD7E-92DF-23A8446411B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274" name="Group 1068">
                      <a:extLst>
                        <a:ext uri="{FF2B5EF4-FFF2-40B4-BE49-F238E27FC236}">
                          <a16:creationId xmlns:a16="http://schemas.microsoft.com/office/drawing/2014/main" id="{0DCFEC4B-C7EE-9043-FB1C-574CD30F59E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300" name="Rectangle 1069">
                        <a:extLst>
                          <a:ext uri="{FF2B5EF4-FFF2-40B4-BE49-F238E27FC236}">
                            <a16:creationId xmlns:a16="http://schemas.microsoft.com/office/drawing/2014/main" id="{51C02880-B8FB-EC3C-563B-DCFD889047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01" name="Rectangle 1070">
                        <a:extLst>
                          <a:ext uri="{FF2B5EF4-FFF2-40B4-BE49-F238E27FC236}">
                            <a16:creationId xmlns:a16="http://schemas.microsoft.com/office/drawing/2014/main" id="{C635A7E4-54D1-735E-DB68-06A93F6EA6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02" name="Rectangle 1071">
                        <a:extLst>
                          <a:ext uri="{FF2B5EF4-FFF2-40B4-BE49-F238E27FC236}">
                            <a16:creationId xmlns:a16="http://schemas.microsoft.com/office/drawing/2014/main" id="{B2525791-F5E9-D4F7-7778-724999BF44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03" name="Rectangle 1072">
                        <a:extLst>
                          <a:ext uri="{FF2B5EF4-FFF2-40B4-BE49-F238E27FC236}">
                            <a16:creationId xmlns:a16="http://schemas.microsoft.com/office/drawing/2014/main" id="{914A7C24-3A96-FE38-20FD-3AE53EF971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304" name="Rectangle 1073">
                        <a:extLst>
                          <a:ext uri="{FF2B5EF4-FFF2-40B4-BE49-F238E27FC236}">
                            <a16:creationId xmlns:a16="http://schemas.microsoft.com/office/drawing/2014/main" id="{099E6B45-0DE1-866A-A718-F685D51EF8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75" name="Group 1074">
                      <a:extLst>
                        <a:ext uri="{FF2B5EF4-FFF2-40B4-BE49-F238E27FC236}">
                          <a16:creationId xmlns:a16="http://schemas.microsoft.com/office/drawing/2014/main" id="{FB8B9CF2-584F-EE51-79AC-378A2D253B5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95" name="Rectangle 1075">
                        <a:extLst>
                          <a:ext uri="{FF2B5EF4-FFF2-40B4-BE49-F238E27FC236}">
                            <a16:creationId xmlns:a16="http://schemas.microsoft.com/office/drawing/2014/main" id="{ABA55A7E-1518-A946-F599-A6C96AB384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6" name="Rectangle 1076">
                        <a:extLst>
                          <a:ext uri="{FF2B5EF4-FFF2-40B4-BE49-F238E27FC236}">
                            <a16:creationId xmlns:a16="http://schemas.microsoft.com/office/drawing/2014/main" id="{7DB1631C-252A-5298-5A6A-7403A9515F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7" name="Rectangle 1077">
                        <a:extLst>
                          <a:ext uri="{FF2B5EF4-FFF2-40B4-BE49-F238E27FC236}">
                            <a16:creationId xmlns:a16="http://schemas.microsoft.com/office/drawing/2014/main" id="{A7D77B51-2ACF-5A21-849C-1BFF2C0561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8" name="Rectangle 1078">
                        <a:extLst>
                          <a:ext uri="{FF2B5EF4-FFF2-40B4-BE49-F238E27FC236}">
                            <a16:creationId xmlns:a16="http://schemas.microsoft.com/office/drawing/2014/main" id="{7E593C75-BF14-F53A-CA27-565EF66551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9" name="Rectangle 1079">
                        <a:extLst>
                          <a:ext uri="{FF2B5EF4-FFF2-40B4-BE49-F238E27FC236}">
                            <a16:creationId xmlns:a16="http://schemas.microsoft.com/office/drawing/2014/main" id="{30D13A01-0127-5D5B-9957-B7A03254CC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76" name="Group 1080">
                      <a:extLst>
                        <a:ext uri="{FF2B5EF4-FFF2-40B4-BE49-F238E27FC236}">
                          <a16:creationId xmlns:a16="http://schemas.microsoft.com/office/drawing/2014/main" id="{03D1CDA1-F9A7-F752-0692-E77256AECBA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90" name="Rectangle 1081">
                        <a:extLst>
                          <a:ext uri="{FF2B5EF4-FFF2-40B4-BE49-F238E27FC236}">
                            <a16:creationId xmlns:a16="http://schemas.microsoft.com/office/drawing/2014/main" id="{AAF03639-7BC2-B30D-9D02-98BF48089B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1" name="Rectangle 1082">
                        <a:extLst>
                          <a:ext uri="{FF2B5EF4-FFF2-40B4-BE49-F238E27FC236}">
                            <a16:creationId xmlns:a16="http://schemas.microsoft.com/office/drawing/2014/main" id="{10362782-538E-9F0C-C057-95061EE271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2" name="Rectangle 1083">
                        <a:extLst>
                          <a:ext uri="{FF2B5EF4-FFF2-40B4-BE49-F238E27FC236}">
                            <a16:creationId xmlns:a16="http://schemas.microsoft.com/office/drawing/2014/main" id="{4BDA055D-30C9-E0D1-C925-14700DB94C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3" name="Rectangle 1084">
                        <a:extLst>
                          <a:ext uri="{FF2B5EF4-FFF2-40B4-BE49-F238E27FC236}">
                            <a16:creationId xmlns:a16="http://schemas.microsoft.com/office/drawing/2014/main" id="{EF2DA71C-5DF1-2422-A8F8-F19418D6CA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94" name="Rectangle 1085">
                        <a:extLst>
                          <a:ext uri="{FF2B5EF4-FFF2-40B4-BE49-F238E27FC236}">
                            <a16:creationId xmlns:a16="http://schemas.microsoft.com/office/drawing/2014/main" id="{8B79E361-870D-DD00-49F1-52093B5346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77" name="Group 1086">
                      <a:extLst>
                        <a:ext uri="{FF2B5EF4-FFF2-40B4-BE49-F238E27FC236}">
                          <a16:creationId xmlns:a16="http://schemas.microsoft.com/office/drawing/2014/main" id="{FCBBC619-918F-C43C-F035-FA15268A899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85" name="Rectangle 1087">
                        <a:extLst>
                          <a:ext uri="{FF2B5EF4-FFF2-40B4-BE49-F238E27FC236}">
                            <a16:creationId xmlns:a16="http://schemas.microsoft.com/office/drawing/2014/main" id="{68442E35-2D44-D131-BA42-C63089D102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6" name="Rectangle 1088">
                        <a:extLst>
                          <a:ext uri="{FF2B5EF4-FFF2-40B4-BE49-F238E27FC236}">
                            <a16:creationId xmlns:a16="http://schemas.microsoft.com/office/drawing/2014/main" id="{7415F54B-6033-D5C3-8C19-0610BB87FD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7" name="Rectangle 1089">
                        <a:extLst>
                          <a:ext uri="{FF2B5EF4-FFF2-40B4-BE49-F238E27FC236}">
                            <a16:creationId xmlns:a16="http://schemas.microsoft.com/office/drawing/2014/main" id="{5C8AB4F5-1F8D-6A43-4920-5A92575EAB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8" name="Rectangle 1090">
                        <a:extLst>
                          <a:ext uri="{FF2B5EF4-FFF2-40B4-BE49-F238E27FC236}">
                            <a16:creationId xmlns:a16="http://schemas.microsoft.com/office/drawing/2014/main" id="{5CABB473-079E-22DD-A5C5-BB5563C83F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9" name="Rectangle 1091">
                        <a:extLst>
                          <a:ext uri="{FF2B5EF4-FFF2-40B4-BE49-F238E27FC236}">
                            <a16:creationId xmlns:a16="http://schemas.microsoft.com/office/drawing/2014/main" id="{9989FA91-960E-23E8-7D02-5DDB87D28C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78" name="Group 1092">
                      <a:extLst>
                        <a:ext uri="{FF2B5EF4-FFF2-40B4-BE49-F238E27FC236}">
                          <a16:creationId xmlns:a16="http://schemas.microsoft.com/office/drawing/2014/main" id="{9F9783AE-2DF9-59A9-91A6-776F4DFD1F1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80" name="Rectangle 1093">
                        <a:extLst>
                          <a:ext uri="{FF2B5EF4-FFF2-40B4-BE49-F238E27FC236}">
                            <a16:creationId xmlns:a16="http://schemas.microsoft.com/office/drawing/2014/main" id="{89C080D9-9643-919F-D8AD-BC91391D34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1" name="Rectangle 1094">
                        <a:extLst>
                          <a:ext uri="{FF2B5EF4-FFF2-40B4-BE49-F238E27FC236}">
                            <a16:creationId xmlns:a16="http://schemas.microsoft.com/office/drawing/2014/main" id="{DD396322-CC42-28CA-7F19-CDE8A31D21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2" name="Rectangle 1095">
                        <a:extLst>
                          <a:ext uri="{FF2B5EF4-FFF2-40B4-BE49-F238E27FC236}">
                            <a16:creationId xmlns:a16="http://schemas.microsoft.com/office/drawing/2014/main" id="{A5C9AB4D-F0F6-CC95-7FE8-EC46737998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3" name="Rectangle 1096">
                        <a:extLst>
                          <a:ext uri="{FF2B5EF4-FFF2-40B4-BE49-F238E27FC236}">
                            <a16:creationId xmlns:a16="http://schemas.microsoft.com/office/drawing/2014/main" id="{06C45202-9A8F-8549-A7FD-FDD74DC092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84" name="Rectangle 1097">
                        <a:extLst>
                          <a:ext uri="{FF2B5EF4-FFF2-40B4-BE49-F238E27FC236}">
                            <a16:creationId xmlns:a16="http://schemas.microsoft.com/office/drawing/2014/main" id="{D4AA49E3-DF2A-D28D-1AF2-AF891D3B3B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279" name="Rectangle 1098">
                      <a:extLst>
                        <a:ext uri="{FF2B5EF4-FFF2-40B4-BE49-F238E27FC236}">
                          <a16:creationId xmlns:a16="http://schemas.microsoft.com/office/drawing/2014/main" id="{792908C0-39FA-6373-DF6E-A6A42EFE21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2" name="Group 1099">
                    <a:extLst>
                      <a:ext uri="{FF2B5EF4-FFF2-40B4-BE49-F238E27FC236}">
                        <a16:creationId xmlns:a16="http://schemas.microsoft.com/office/drawing/2014/main" id="{5C7800CB-A495-D05A-75C0-FBCAF1E9003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243" name="Group 1100">
                      <a:extLst>
                        <a:ext uri="{FF2B5EF4-FFF2-40B4-BE49-F238E27FC236}">
                          <a16:creationId xmlns:a16="http://schemas.microsoft.com/office/drawing/2014/main" id="{9484AA61-BBC6-97FC-F952-B9B560CECF7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69" name="Rectangle 1101">
                        <a:extLst>
                          <a:ext uri="{FF2B5EF4-FFF2-40B4-BE49-F238E27FC236}">
                            <a16:creationId xmlns:a16="http://schemas.microsoft.com/office/drawing/2014/main" id="{19F5F9EF-97B4-BFA8-8C58-F4225538C9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70" name="Rectangle 1102">
                        <a:extLst>
                          <a:ext uri="{FF2B5EF4-FFF2-40B4-BE49-F238E27FC236}">
                            <a16:creationId xmlns:a16="http://schemas.microsoft.com/office/drawing/2014/main" id="{0CB8D216-FABA-86E7-FB2A-6BFCE85B15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71" name="Rectangle 1103">
                        <a:extLst>
                          <a:ext uri="{FF2B5EF4-FFF2-40B4-BE49-F238E27FC236}">
                            <a16:creationId xmlns:a16="http://schemas.microsoft.com/office/drawing/2014/main" id="{2B922310-B3C1-2E21-79AB-2C9E4AA072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72" name="Rectangle 1104">
                        <a:extLst>
                          <a:ext uri="{FF2B5EF4-FFF2-40B4-BE49-F238E27FC236}">
                            <a16:creationId xmlns:a16="http://schemas.microsoft.com/office/drawing/2014/main" id="{2EE6EACF-4E1C-12D6-0B92-D9C9DD7094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73" name="Rectangle 1105">
                        <a:extLst>
                          <a:ext uri="{FF2B5EF4-FFF2-40B4-BE49-F238E27FC236}">
                            <a16:creationId xmlns:a16="http://schemas.microsoft.com/office/drawing/2014/main" id="{FD2CB74A-909D-FA8E-748F-92A5196BF5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44" name="Group 1106">
                      <a:extLst>
                        <a:ext uri="{FF2B5EF4-FFF2-40B4-BE49-F238E27FC236}">
                          <a16:creationId xmlns:a16="http://schemas.microsoft.com/office/drawing/2014/main" id="{30A995F7-A526-D4B5-8846-448B43753F6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64" name="Rectangle 1107">
                        <a:extLst>
                          <a:ext uri="{FF2B5EF4-FFF2-40B4-BE49-F238E27FC236}">
                            <a16:creationId xmlns:a16="http://schemas.microsoft.com/office/drawing/2014/main" id="{602D49D2-B962-D65E-135F-07CC2F8A74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5" name="Rectangle 1108">
                        <a:extLst>
                          <a:ext uri="{FF2B5EF4-FFF2-40B4-BE49-F238E27FC236}">
                            <a16:creationId xmlns:a16="http://schemas.microsoft.com/office/drawing/2014/main" id="{D95BD494-A811-FF9F-5734-285FA083A6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6" name="Rectangle 1109">
                        <a:extLst>
                          <a:ext uri="{FF2B5EF4-FFF2-40B4-BE49-F238E27FC236}">
                            <a16:creationId xmlns:a16="http://schemas.microsoft.com/office/drawing/2014/main" id="{4FE4C715-D9E0-2B04-796B-B76337168F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7" name="Rectangle 1110">
                        <a:extLst>
                          <a:ext uri="{FF2B5EF4-FFF2-40B4-BE49-F238E27FC236}">
                            <a16:creationId xmlns:a16="http://schemas.microsoft.com/office/drawing/2014/main" id="{10FCD4F5-55A2-7D01-45B1-CAB2BE713A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8" name="Rectangle 1111">
                        <a:extLst>
                          <a:ext uri="{FF2B5EF4-FFF2-40B4-BE49-F238E27FC236}">
                            <a16:creationId xmlns:a16="http://schemas.microsoft.com/office/drawing/2014/main" id="{8BA2FD87-EBCC-F1C6-BF5B-03DCA9987C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45" name="Group 1112">
                      <a:extLst>
                        <a:ext uri="{FF2B5EF4-FFF2-40B4-BE49-F238E27FC236}">
                          <a16:creationId xmlns:a16="http://schemas.microsoft.com/office/drawing/2014/main" id="{CD38B6C7-C146-28B6-E2E5-D748935F7B9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59" name="Rectangle 1113">
                        <a:extLst>
                          <a:ext uri="{FF2B5EF4-FFF2-40B4-BE49-F238E27FC236}">
                            <a16:creationId xmlns:a16="http://schemas.microsoft.com/office/drawing/2014/main" id="{1D32762F-788C-429F-287B-38345CD7D9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0" name="Rectangle 1114">
                        <a:extLst>
                          <a:ext uri="{FF2B5EF4-FFF2-40B4-BE49-F238E27FC236}">
                            <a16:creationId xmlns:a16="http://schemas.microsoft.com/office/drawing/2014/main" id="{F0D6EA89-8D74-3744-7182-750EAF3ADA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1" name="Rectangle 1115">
                        <a:extLst>
                          <a:ext uri="{FF2B5EF4-FFF2-40B4-BE49-F238E27FC236}">
                            <a16:creationId xmlns:a16="http://schemas.microsoft.com/office/drawing/2014/main" id="{8B61A4F2-D08C-150D-820E-6AE0676350D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2" name="Rectangle 1116">
                        <a:extLst>
                          <a:ext uri="{FF2B5EF4-FFF2-40B4-BE49-F238E27FC236}">
                            <a16:creationId xmlns:a16="http://schemas.microsoft.com/office/drawing/2014/main" id="{267D12CD-4D9B-7C55-DE29-FF130E6900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63" name="Rectangle 1117">
                        <a:extLst>
                          <a:ext uri="{FF2B5EF4-FFF2-40B4-BE49-F238E27FC236}">
                            <a16:creationId xmlns:a16="http://schemas.microsoft.com/office/drawing/2014/main" id="{15DBAF32-06D9-90FE-216E-48015877F5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46" name="Group 1118">
                      <a:extLst>
                        <a:ext uri="{FF2B5EF4-FFF2-40B4-BE49-F238E27FC236}">
                          <a16:creationId xmlns:a16="http://schemas.microsoft.com/office/drawing/2014/main" id="{871542C2-56B4-DDD1-2877-6D9EC3C8C28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54" name="Rectangle 1119">
                        <a:extLst>
                          <a:ext uri="{FF2B5EF4-FFF2-40B4-BE49-F238E27FC236}">
                            <a16:creationId xmlns:a16="http://schemas.microsoft.com/office/drawing/2014/main" id="{4BF48BBF-6969-B438-0DB1-F787414BB4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5" name="Rectangle 1120">
                        <a:extLst>
                          <a:ext uri="{FF2B5EF4-FFF2-40B4-BE49-F238E27FC236}">
                            <a16:creationId xmlns:a16="http://schemas.microsoft.com/office/drawing/2014/main" id="{FE9E8CC7-0237-E2DA-31E4-54300F64AA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6" name="Rectangle 1121">
                        <a:extLst>
                          <a:ext uri="{FF2B5EF4-FFF2-40B4-BE49-F238E27FC236}">
                            <a16:creationId xmlns:a16="http://schemas.microsoft.com/office/drawing/2014/main" id="{2D137CDF-0A08-1255-BE56-A0CB7460C4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7" name="Rectangle 1122">
                        <a:extLst>
                          <a:ext uri="{FF2B5EF4-FFF2-40B4-BE49-F238E27FC236}">
                            <a16:creationId xmlns:a16="http://schemas.microsoft.com/office/drawing/2014/main" id="{4D761470-ADDD-9968-FA64-5BADDD0CFD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8" name="Rectangle 1123">
                        <a:extLst>
                          <a:ext uri="{FF2B5EF4-FFF2-40B4-BE49-F238E27FC236}">
                            <a16:creationId xmlns:a16="http://schemas.microsoft.com/office/drawing/2014/main" id="{75F9E648-8CFF-4F20-4512-464CB4A057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47" name="Group 1124">
                      <a:extLst>
                        <a:ext uri="{FF2B5EF4-FFF2-40B4-BE49-F238E27FC236}">
                          <a16:creationId xmlns:a16="http://schemas.microsoft.com/office/drawing/2014/main" id="{4A9CD938-FAE1-9531-B5D0-EBACA64FF36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49" name="Rectangle 1125">
                        <a:extLst>
                          <a:ext uri="{FF2B5EF4-FFF2-40B4-BE49-F238E27FC236}">
                            <a16:creationId xmlns:a16="http://schemas.microsoft.com/office/drawing/2014/main" id="{FEFD1AC4-A890-B616-F2B1-7D80E07C6E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0" name="Rectangle 1126">
                        <a:extLst>
                          <a:ext uri="{FF2B5EF4-FFF2-40B4-BE49-F238E27FC236}">
                            <a16:creationId xmlns:a16="http://schemas.microsoft.com/office/drawing/2014/main" id="{64B9E0EB-9D65-8E1E-0F99-BC604B61A1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1" name="Rectangle 1127">
                        <a:extLst>
                          <a:ext uri="{FF2B5EF4-FFF2-40B4-BE49-F238E27FC236}">
                            <a16:creationId xmlns:a16="http://schemas.microsoft.com/office/drawing/2014/main" id="{D9E81A39-E798-49EF-A831-00D85F639C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2" name="Rectangle 1128">
                        <a:extLst>
                          <a:ext uri="{FF2B5EF4-FFF2-40B4-BE49-F238E27FC236}">
                            <a16:creationId xmlns:a16="http://schemas.microsoft.com/office/drawing/2014/main" id="{70A2C5F1-80DB-6329-AA64-F3F84B482D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53" name="Rectangle 1129">
                        <a:extLst>
                          <a:ext uri="{FF2B5EF4-FFF2-40B4-BE49-F238E27FC236}">
                            <a16:creationId xmlns:a16="http://schemas.microsoft.com/office/drawing/2014/main" id="{10FA9F07-5A86-4812-A7C4-C4F7DFC67E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248" name="Rectangle 1130">
                      <a:extLst>
                        <a:ext uri="{FF2B5EF4-FFF2-40B4-BE49-F238E27FC236}">
                          <a16:creationId xmlns:a16="http://schemas.microsoft.com/office/drawing/2014/main" id="{2BE9E4E2-F68B-D56F-3776-438EACBD13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3" name="Group 1131">
                    <a:extLst>
                      <a:ext uri="{FF2B5EF4-FFF2-40B4-BE49-F238E27FC236}">
                        <a16:creationId xmlns:a16="http://schemas.microsoft.com/office/drawing/2014/main" id="{F7071524-D89A-9D1E-B7B8-AB29BB04C5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212" name="Group 1132">
                      <a:extLst>
                        <a:ext uri="{FF2B5EF4-FFF2-40B4-BE49-F238E27FC236}">
                          <a16:creationId xmlns:a16="http://schemas.microsoft.com/office/drawing/2014/main" id="{C5B6FC34-9F86-2519-D83C-27669BBA4EF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38" name="Rectangle 1133">
                        <a:extLst>
                          <a:ext uri="{FF2B5EF4-FFF2-40B4-BE49-F238E27FC236}">
                            <a16:creationId xmlns:a16="http://schemas.microsoft.com/office/drawing/2014/main" id="{DF1541BA-39BE-E11A-9E15-DDB82A5273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9" name="Rectangle 1134">
                        <a:extLst>
                          <a:ext uri="{FF2B5EF4-FFF2-40B4-BE49-F238E27FC236}">
                            <a16:creationId xmlns:a16="http://schemas.microsoft.com/office/drawing/2014/main" id="{FB9BA395-027E-C727-F26E-FB4136BE17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40" name="Rectangle 1135">
                        <a:extLst>
                          <a:ext uri="{FF2B5EF4-FFF2-40B4-BE49-F238E27FC236}">
                            <a16:creationId xmlns:a16="http://schemas.microsoft.com/office/drawing/2014/main" id="{7911149A-6FD5-29F8-9A74-AD25D5FF28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41" name="Rectangle 1136">
                        <a:extLst>
                          <a:ext uri="{FF2B5EF4-FFF2-40B4-BE49-F238E27FC236}">
                            <a16:creationId xmlns:a16="http://schemas.microsoft.com/office/drawing/2014/main" id="{47D25C57-E276-D258-7A16-0AD23D755C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42" name="Rectangle 1137">
                        <a:extLst>
                          <a:ext uri="{FF2B5EF4-FFF2-40B4-BE49-F238E27FC236}">
                            <a16:creationId xmlns:a16="http://schemas.microsoft.com/office/drawing/2014/main" id="{124B02EC-E9FB-C544-BD08-EC82364EF3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13" name="Group 1138">
                      <a:extLst>
                        <a:ext uri="{FF2B5EF4-FFF2-40B4-BE49-F238E27FC236}">
                          <a16:creationId xmlns:a16="http://schemas.microsoft.com/office/drawing/2014/main" id="{6015AC8E-7A02-BBCB-69F8-EAF35ED35F4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33" name="Rectangle 1139">
                        <a:extLst>
                          <a:ext uri="{FF2B5EF4-FFF2-40B4-BE49-F238E27FC236}">
                            <a16:creationId xmlns:a16="http://schemas.microsoft.com/office/drawing/2014/main" id="{1F87185B-8CE3-7A87-C482-FCD14AA1571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4" name="Rectangle 1140">
                        <a:extLst>
                          <a:ext uri="{FF2B5EF4-FFF2-40B4-BE49-F238E27FC236}">
                            <a16:creationId xmlns:a16="http://schemas.microsoft.com/office/drawing/2014/main" id="{D2A36E50-9C12-3808-563E-892B79C6B5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5" name="Rectangle 1141">
                        <a:extLst>
                          <a:ext uri="{FF2B5EF4-FFF2-40B4-BE49-F238E27FC236}">
                            <a16:creationId xmlns:a16="http://schemas.microsoft.com/office/drawing/2014/main" id="{2BC40C7A-F22F-78C0-C46B-CF95BF6574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6" name="Rectangle 1142">
                        <a:extLst>
                          <a:ext uri="{FF2B5EF4-FFF2-40B4-BE49-F238E27FC236}">
                            <a16:creationId xmlns:a16="http://schemas.microsoft.com/office/drawing/2014/main" id="{0FA511EF-7359-B0C9-3827-1F6E336011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7" name="Rectangle 1143">
                        <a:extLst>
                          <a:ext uri="{FF2B5EF4-FFF2-40B4-BE49-F238E27FC236}">
                            <a16:creationId xmlns:a16="http://schemas.microsoft.com/office/drawing/2014/main" id="{75BCA288-49A0-56F9-E918-3EEF9ABA02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14" name="Group 1144">
                      <a:extLst>
                        <a:ext uri="{FF2B5EF4-FFF2-40B4-BE49-F238E27FC236}">
                          <a16:creationId xmlns:a16="http://schemas.microsoft.com/office/drawing/2014/main" id="{3C4E2EF5-99E3-FD8E-48FA-89607CC43AA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28" name="Rectangle 1145">
                        <a:extLst>
                          <a:ext uri="{FF2B5EF4-FFF2-40B4-BE49-F238E27FC236}">
                            <a16:creationId xmlns:a16="http://schemas.microsoft.com/office/drawing/2014/main" id="{AACC367E-4273-0DA9-DC57-81195A859A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9" name="Rectangle 1146">
                        <a:extLst>
                          <a:ext uri="{FF2B5EF4-FFF2-40B4-BE49-F238E27FC236}">
                            <a16:creationId xmlns:a16="http://schemas.microsoft.com/office/drawing/2014/main" id="{725C1239-33E8-0510-6DAC-BCF805A2C0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0" name="Rectangle 1147">
                        <a:extLst>
                          <a:ext uri="{FF2B5EF4-FFF2-40B4-BE49-F238E27FC236}">
                            <a16:creationId xmlns:a16="http://schemas.microsoft.com/office/drawing/2014/main" id="{48984D08-158A-B7B7-4B3D-5181B282B4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1" name="Rectangle 1148">
                        <a:extLst>
                          <a:ext uri="{FF2B5EF4-FFF2-40B4-BE49-F238E27FC236}">
                            <a16:creationId xmlns:a16="http://schemas.microsoft.com/office/drawing/2014/main" id="{03A31F5E-0F2A-0B78-04AB-46434C11A7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32" name="Rectangle 1149">
                        <a:extLst>
                          <a:ext uri="{FF2B5EF4-FFF2-40B4-BE49-F238E27FC236}">
                            <a16:creationId xmlns:a16="http://schemas.microsoft.com/office/drawing/2014/main" id="{1BC901D4-4D7B-1404-9B5B-FDD4771FF4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15" name="Group 1150">
                      <a:extLst>
                        <a:ext uri="{FF2B5EF4-FFF2-40B4-BE49-F238E27FC236}">
                          <a16:creationId xmlns:a16="http://schemas.microsoft.com/office/drawing/2014/main" id="{042EB899-B9B6-E4E7-C50F-366E2447DDA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23" name="Rectangle 1151">
                        <a:extLst>
                          <a:ext uri="{FF2B5EF4-FFF2-40B4-BE49-F238E27FC236}">
                            <a16:creationId xmlns:a16="http://schemas.microsoft.com/office/drawing/2014/main" id="{3B847843-B91C-74C5-35E6-33DE21F386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4" name="Rectangle 1152">
                        <a:extLst>
                          <a:ext uri="{FF2B5EF4-FFF2-40B4-BE49-F238E27FC236}">
                            <a16:creationId xmlns:a16="http://schemas.microsoft.com/office/drawing/2014/main" id="{00A9851E-3048-6874-9261-303D2D3F9B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5" name="Rectangle 1153">
                        <a:extLst>
                          <a:ext uri="{FF2B5EF4-FFF2-40B4-BE49-F238E27FC236}">
                            <a16:creationId xmlns:a16="http://schemas.microsoft.com/office/drawing/2014/main" id="{53FC5C0B-4323-7147-EA8B-78F46A80AB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6" name="Rectangle 1154">
                        <a:extLst>
                          <a:ext uri="{FF2B5EF4-FFF2-40B4-BE49-F238E27FC236}">
                            <a16:creationId xmlns:a16="http://schemas.microsoft.com/office/drawing/2014/main" id="{D12AB57F-B27B-7699-A088-92652B5D41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7" name="Rectangle 1155">
                        <a:extLst>
                          <a:ext uri="{FF2B5EF4-FFF2-40B4-BE49-F238E27FC236}">
                            <a16:creationId xmlns:a16="http://schemas.microsoft.com/office/drawing/2014/main" id="{F36011E9-32B5-1652-AFBB-492CEB89F0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216" name="Group 1156">
                      <a:extLst>
                        <a:ext uri="{FF2B5EF4-FFF2-40B4-BE49-F238E27FC236}">
                          <a16:creationId xmlns:a16="http://schemas.microsoft.com/office/drawing/2014/main" id="{F5D13CB1-0BBE-2169-99C9-CD69EC41E70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18" name="Rectangle 1157">
                        <a:extLst>
                          <a:ext uri="{FF2B5EF4-FFF2-40B4-BE49-F238E27FC236}">
                            <a16:creationId xmlns:a16="http://schemas.microsoft.com/office/drawing/2014/main" id="{5DB0FCF6-CCE6-7E86-7871-57F3776CE3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19" name="Rectangle 1158">
                        <a:extLst>
                          <a:ext uri="{FF2B5EF4-FFF2-40B4-BE49-F238E27FC236}">
                            <a16:creationId xmlns:a16="http://schemas.microsoft.com/office/drawing/2014/main" id="{5BD49C67-4640-1FFB-FE63-E872744CF9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0" name="Rectangle 1159">
                        <a:extLst>
                          <a:ext uri="{FF2B5EF4-FFF2-40B4-BE49-F238E27FC236}">
                            <a16:creationId xmlns:a16="http://schemas.microsoft.com/office/drawing/2014/main" id="{EACC36FA-77D6-092A-5CB6-CCE8B2FA04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1" name="Rectangle 1160">
                        <a:extLst>
                          <a:ext uri="{FF2B5EF4-FFF2-40B4-BE49-F238E27FC236}">
                            <a16:creationId xmlns:a16="http://schemas.microsoft.com/office/drawing/2014/main" id="{0F097611-BD2C-6D36-995E-52F14A59C9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22" name="Rectangle 1161">
                        <a:extLst>
                          <a:ext uri="{FF2B5EF4-FFF2-40B4-BE49-F238E27FC236}">
                            <a16:creationId xmlns:a16="http://schemas.microsoft.com/office/drawing/2014/main" id="{20B567B3-8B09-F6F0-461A-2AC69A89DD7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217" name="Rectangle 1162">
                      <a:extLst>
                        <a:ext uri="{FF2B5EF4-FFF2-40B4-BE49-F238E27FC236}">
                          <a16:creationId xmlns:a16="http://schemas.microsoft.com/office/drawing/2014/main" id="{C57E0866-779B-0D66-16C6-A1346ECCE7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4" name="Group 1163">
                    <a:extLst>
                      <a:ext uri="{FF2B5EF4-FFF2-40B4-BE49-F238E27FC236}">
                        <a16:creationId xmlns:a16="http://schemas.microsoft.com/office/drawing/2014/main" id="{7C5A1D3F-B540-00E5-FBAE-A255DC05381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181" name="Group 1164">
                      <a:extLst>
                        <a:ext uri="{FF2B5EF4-FFF2-40B4-BE49-F238E27FC236}">
                          <a16:creationId xmlns:a16="http://schemas.microsoft.com/office/drawing/2014/main" id="{B602CCDD-0387-2696-577B-99838F91E09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07" name="Rectangle 1165">
                        <a:extLst>
                          <a:ext uri="{FF2B5EF4-FFF2-40B4-BE49-F238E27FC236}">
                            <a16:creationId xmlns:a16="http://schemas.microsoft.com/office/drawing/2014/main" id="{5B1DF694-0251-1972-6AC8-5263400C6C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8" name="Rectangle 1166">
                        <a:extLst>
                          <a:ext uri="{FF2B5EF4-FFF2-40B4-BE49-F238E27FC236}">
                            <a16:creationId xmlns:a16="http://schemas.microsoft.com/office/drawing/2014/main" id="{7FAA94D7-56BE-C5DF-58EE-1BB413AA70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9" name="Rectangle 1167">
                        <a:extLst>
                          <a:ext uri="{FF2B5EF4-FFF2-40B4-BE49-F238E27FC236}">
                            <a16:creationId xmlns:a16="http://schemas.microsoft.com/office/drawing/2014/main" id="{B7652987-2586-993B-EBC8-EA606DCFA8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10" name="Rectangle 1168">
                        <a:extLst>
                          <a:ext uri="{FF2B5EF4-FFF2-40B4-BE49-F238E27FC236}">
                            <a16:creationId xmlns:a16="http://schemas.microsoft.com/office/drawing/2014/main" id="{55E9D30E-3010-6E16-2B22-A7FFCE9E97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11" name="Rectangle 1169">
                        <a:extLst>
                          <a:ext uri="{FF2B5EF4-FFF2-40B4-BE49-F238E27FC236}">
                            <a16:creationId xmlns:a16="http://schemas.microsoft.com/office/drawing/2014/main" id="{78048617-2656-ECC0-7EEE-BDFB9AA074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82" name="Group 1170">
                      <a:extLst>
                        <a:ext uri="{FF2B5EF4-FFF2-40B4-BE49-F238E27FC236}">
                          <a16:creationId xmlns:a16="http://schemas.microsoft.com/office/drawing/2014/main" id="{2AB2DEF5-479C-FBBC-7B9E-0CEA8325419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202" name="Rectangle 1171">
                        <a:extLst>
                          <a:ext uri="{FF2B5EF4-FFF2-40B4-BE49-F238E27FC236}">
                            <a16:creationId xmlns:a16="http://schemas.microsoft.com/office/drawing/2014/main" id="{0D459DED-C892-A7E3-FB3C-981969D2F5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3" name="Rectangle 1172">
                        <a:extLst>
                          <a:ext uri="{FF2B5EF4-FFF2-40B4-BE49-F238E27FC236}">
                            <a16:creationId xmlns:a16="http://schemas.microsoft.com/office/drawing/2014/main" id="{774107D4-08DC-BC25-FB57-5581D911BC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4" name="Rectangle 1173">
                        <a:extLst>
                          <a:ext uri="{FF2B5EF4-FFF2-40B4-BE49-F238E27FC236}">
                            <a16:creationId xmlns:a16="http://schemas.microsoft.com/office/drawing/2014/main" id="{265C81B0-DA67-F984-03C5-4F99BED382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5" name="Rectangle 1174">
                        <a:extLst>
                          <a:ext uri="{FF2B5EF4-FFF2-40B4-BE49-F238E27FC236}">
                            <a16:creationId xmlns:a16="http://schemas.microsoft.com/office/drawing/2014/main" id="{8AD62603-92ED-5F2E-F607-08E9701D74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6" name="Rectangle 1175">
                        <a:extLst>
                          <a:ext uri="{FF2B5EF4-FFF2-40B4-BE49-F238E27FC236}">
                            <a16:creationId xmlns:a16="http://schemas.microsoft.com/office/drawing/2014/main" id="{DFA3CE1C-E716-B6E2-3906-92D327817C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83" name="Group 1176">
                      <a:extLst>
                        <a:ext uri="{FF2B5EF4-FFF2-40B4-BE49-F238E27FC236}">
                          <a16:creationId xmlns:a16="http://schemas.microsoft.com/office/drawing/2014/main" id="{A5F97638-7DDD-23DB-8A35-DE75D28B325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97" name="Rectangle 1177">
                        <a:extLst>
                          <a:ext uri="{FF2B5EF4-FFF2-40B4-BE49-F238E27FC236}">
                            <a16:creationId xmlns:a16="http://schemas.microsoft.com/office/drawing/2014/main" id="{3314D8D5-82C8-AB0C-0DFA-B0D13E9BE6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8" name="Rectangle 1178">
                        <a:extLst>
                          <a:ext uri="{FF2B5EF4-FFF2-40B4-BE49-F238E27FC236}">
                            <a16:creationId xmlns:a16="http://schemas.microsoft.com/office/drawing/2014/main" id="{79045A7C-E7E6-69FD-DDA2-02DA2A3E84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9" name="Rectangle 1179">
                        <a:extLst>
                          <a:ext uri="{FF2B5EF4-FFF2-40B4-BE49-F238E27FC236}">
                            <a16:creationId xmlns:a16="http://schemas.microsoft.com/office/drawing/2014/main" id="{60D778DF-D516-9A4F-DBF8-8F4681A47F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0" name="Rectangle 1180">
                        <a:extLst>
                          <a:ext uri="{FF2B5EF4-FFF2-40B4-BE49-F238E27FC236}">
                            <a16:creationId xmlns:a16="http://schemas.microsoft.com/office/drawing/2014/main" id="{310B95E8-10FC-B35E-599B-863FCBE6FF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201" name="Rectangle 1181">
                        <a:extLst>
                          <a:ext uri="{FF2B5EF4-FFF2-40B4-BE49-F238E27FC236}">
                            <a16:creationId xmlns:a16="http://schemas.microsoft.com/office/drawing/2014/main" id="{89E13597-3481-A95E-42FA-CF6B8AE741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84" name="Group 1182">
                      <a:extLst>
                        <a:ext uri="{FF2B5EF4-FFF2-40B4-BE49-F238E27FC236}">
                          <a16:creationId xmlns:a16="http://schemas.microsoft.com/office/drawing/2014/main" id="{F0587176-34FD-CE4C-8848-928BC4DF166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92" name="Rectangle 1183">
                        <a:extLst>
                          <a:ext uri="{FF2B5EF4-FFF2-40B4-BE49-F238E27FC236}">
                            <a16:creationId xmlns:a16="http://schemas.microsoft.com/office/drawing/2014/main" id="{A4864C97-298A-2F59-420C-F54CADA1E8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3" name="Rectangle 1184">
                        <a:extLst>
                          <a:ext uri="{FF2B5EF4-FFF2-40B4-BE49-F238E27FC236}">
                            <a16:creationId xmlns:a16="http://schemas.microsoft.com/office/drawing/2014/main" id="{B2207367-F64D-EC30-53CB-8322B1DB823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4" name="Rectangle 1185">
                        <a:extLst>
                          <a:ext uri="{FF2B5EF4-FFF2-40B4-BE49-F238E27FC236}">
                            <a16:creationId xmlns:a16="http://schemas.microsoft.com/office/drawing/2014/main" id="{4D25E04B-0B1A-E343-33B3-62C8515129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5" name="Rectangle 1186">
                        <a:extLst>
                          <a:ext uri="{FF2B5EF4-FFF2-40B4-BE49-F238E27FC236}">
                            <a16:creationId xmlns:a16="http://schemas.microsoft.com/office/drawing/2014/main" id="{C695748D-2128-2335-EDA2-D1695071E4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6" name="Rectangle 1187">
                        <a:extLst>
                          <a:ext uri="{FF2B5EF4-FFF2-40B4-BE49-F238E27FC236}">
                            <a16:creationId xmlns:a16="http://schemas.microsoft.com/office/drawing/2014/main" id="{20363235-DB4C-85A2-3AD0-531BD991D6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85" name="Group 1188">
                      <a:extLst>
                        <a:ext uri="{FF2B5EF4-FFF2-40B4-BE49-F238E27FC236}">
                          <a16:creationId xmlns:a16="http://schemas.microsoft.com/office/drawing/2014/main" id="{09D34B25-BBFF-A849-FF14-BC6D65CC596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87" name="Rectangle 1189">
                        <a:extLst>
                          <a:ext uri="{FF2B5EF4-FFF2-40B4-BE49-F238E27FC236}">
                            <a16:creationId xmlns:a16="http://schemas.microsoft.com/office/drawing/2014/main" id="{BA480359-6F86-52CB-6420-5692F310F7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88" name="Rectangle 1190">
                        <a:extLst>
                          <a:ext uri="{FF2B5EF4-FFF2-40B4-BE49-F238E27FC236}">
                            <a16:creationId xmlns:a16="http://schemas.microsoft.com/office/drawing/2014/main" id="{3F64DD4F-E5A9-E7FA-3E91-5686FA181B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89" name="Rectangle 1191">
                        <a:extLst>
                          <a:ext uri="{FF2B5EF4-FFF2-40B4-BE49-F238E27FC236}">
                            <a16:creationId xmlns:a16="http://schemas.microsoft.com/office/drawing/2014/main" id="{5C5A658A-80DE-D78D-38BC-41D637C78E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0" name="Rectangle 1192">
                        <a:extLst>
                          <a:ext uri="{FF2B5EF4-FFF2-40B4-BE49-F238E27FC236}">
                            <a16:creationId xmlns:a16="http://schemas.microsoft.com/office/drawing/2014/main" id="{9DA39FC4-7580-169D-3C69-1817FB6810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91" name="Rectangle 1193">
                        <a:extLst>
                          <a:ext uri="{FF2B5EF4-FFF2-40B4-BE49-F238E27FC236}">
                            <a16:creationId xmlns:a16="http://schemas.microsoft.com/office/drawing/2014/main" id="{FC7599CA-EEF0-EE88-2B40-490F0237E4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186" name="Rectangle 1194">
                      <a:extLst>
                        <a:ext uri="{FF2B5EF4-FFF2-40B4-BE49-F238E27FC236}">
                          <a16:creationId xmlns:a16="http://schemas.microsoft.com/office/drawing/2014/main" id="{AB4CD4D9-3FD6-362A-2F88-1DF9187095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5" name="Group 1195">
                    <a:extLst>
                      <a:ext uri="{FF2B5EF4-FFF2-40B4-BE49-F238E27FC236}">
                        <a16:creationId xmlns:a16="http://schemas.microsoft.com/office/drawing/2014/main" id="{B056681A-A4B2-3D75-3C50-53ACAD51E45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150" name="Group 1196">
                      <a:extLst>
                        <a:ext uri="{FF2B5EF4-FFF2-40B4-BE49-F238E27FC236}">
                          <a16:creationId xmlns:a16="http://schemas.microsoft.com/office/drawing/2014/main" id="{41222780-CB86-C109-4856-AAABD348012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76" name="Rectangle 1197">
                        <a:extLst>
                          <a:ext uri="{FF2B5EF4-FFF2-40B4-BE49-F238E27FC236}">
                            <a16:creationId xmlns:a16="http://schemas.microsoft.com/office/drawing/2014/main" id="{B29CD872-3EF7-336A-67D2-9DA34938C0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7" name="Rectangle 1198">
                        <a:extLst>
                          <a:ext uri="{FF2B5EF4-FFF2-40B4-BE49-F238E27FC236}">
                            <a16:creationId xmlns:a16="http://schemas.microsoft.com/office/drawing/2014/main" id="{92E3FBDF-D7F2-2335-364C-6EF2452A5C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8" name="Rectangle 1199">
                        <a:extLst>
                          <a:ext uri="{FF2B5EF4-FFF2-40B4-BE49-F238E27FC236}">
                            <a16:creationId xmlns:a16="http://schemas.microsoft.com/office/drawing/2014/main" id="{E604FEDD-0F0B-9F41-AB8E-6DE3D84726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9" name="Rectangle 1200">
                        <a:extLst>
                          <a:ext uri="{FF2B5EF4-FFF2-40B4-BE49-F238E27FC236}">
                            <a16:creationId xmlns:a16="http://schemas.microsoft.com/office/drawing/2014/main" id="{D0BC0F49-5822-DAE2-8361-C8D9B83C59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80" name="Rectangle 1201">
                        <a:extLst>
                          <a:ext uri="{FF2B5EF4-FFF2-40B4-BE49-F238E27FC236}">
                            <a16:creationId xmlns:a16="http://schemas.microsoft.com/office/drawing/2014/main" id="{1539A46F-8F1A-BCE6-C059-363CA6B311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51" name="Group 1202">
                      <a:extLst>
                        <a:ext uri="{FF2B5EF4-FFF2-40B4-BE49-F238E27FC236}">
                          <a16:creationId xmlns:a16="http://schemas.microsoft.com/office/drawing/2014/main" id="{899C6BD1-5E7C-C4B7-3B6B-473A4942ECE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71" name="Rectangle 1203">
                        <a:extLst>
                          <a:ext uri="{FF2B5EF4-FFF2-40B4-BE49-F238E27FC236}">
                            <a16:creationId xmlns:a16="http://schemas.microsoft.com/office/drawing/2014/main" id="{4A50A5B8-700F-B88B-D332-9EC47358BD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2" name="Rectangle 1204">
                        <a:extLst>
                          <a:ext uri="{FF2B5EF4-FFF2-40B4-BE49-F238E27FC236}">
                            <a16:creationId xmlns:a16="http://schemas.microsoft.com/office/drawing/2014/main" id="{07969E87-ADA5-54FE-2FB0-B73A8B1B95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3" name="Rectangle 1205">
                        <a:extLst>
                          <a:ext uri="{FF2B5EF4-FFF2-40B4-BE49-F238E27FC236}">
                            <a16:creationId xmlns:a16="http://schemas.microsoft.com/office/drawing/2014/main" id="{9E981CBA-10CD-32C4-1C85-707FEA40FD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4" name="Rectangle 1206">
                        <a:extLst>
                          <a:ext uri="{FF2B5EF4-FFF2-40B4-BE49-F238E27FC236}">
                            <a16:creationId xmlns:a16="http://schemas.microsoft.com/office/drawing/2014/main" id="{0BA94EAD-DF74-623D-EF6E-8E477C2704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5" name="Rectangle 1207">
                        <a:extLst>
                          <a:ext uri="{FF2B5EF4-FFF2-40B4-BE49-F238E27FC236}">
                            <a16:creationId xmlns:a16="http://schemas.microsoft.com/office/drawing/2014/main" id="{1016F5C6-E3DD-0F21-184E-E799EB845C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52" name="Group 1208">
                      <a:extLst>
                        <a:ext uri="{FF2B5EF4-FFF2-40B4-BE49-F238E27FC236}">
                          <a16:creationId xmlns:a16="http://schemas.microsoft.com/office/drawing/2014/main" id="{2B613560-D03A-0496-5A60-E22740267DE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66" name="Rectangle 1209">
                        <a:extLst>
                          <a:ext uri="{FF2B5EF4-FFF2-40B4-BE49-F238E27FC236}">
                            <a16:creationId xmlns:a16="http://schemas.microsoft.com/office/drawing/2014/main" id="{D5C000AD-061E-FF4B-3193-7078DAAA30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7" name="Rectangle 1210">
                        <a:extLst>
                          <a:ext uri="{FF2B5EF4-FFF2-40B4-BE49-F238E27FC236}">
                            <a16:creationId xmlns:a16="http://schemas.microsoft.com/office/drawing/2014/main" id="{CA5DE3CB-AA7C-624E-C414-42A2B7AFF8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8" name="Rectangle 1211">
                        <a:extLst>
                          <a:ext uri="{FF2B5EF4-FFF2-40B4-BE49-F238E27FC236}">
                            <a16:creationId xmlns:a16="http://schemas.microsoft.com/office/drawing/2014/main" id="{805BD3B4-2DC6-0341-87CD-18693B8394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9" name="Rectangle 1212">
                        <a:extLst>
                          <a:ext uri="{FF2B5EF4-FFF2-40B4-BE49-F238E27FC236}">
                            <a16:creationId xmlns:a16="http://schemas.microsoft.com/office/drawing/2014/main" id="{D43480E5-6511-045B-5177-82C1AEF935A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70" name="Rectangle 1213">
                        <a:extLst>
                          <a:ext uri="{FF2B5EF4-FFF2-40B4-BE49-F238E27FC236}">
                            <a16:creationId xmlns:a16="http://schemas.microsoft.com/office/drawing/2014/main" id="{8CBCDD4C-3939-6BBB-3D04-723CB0B51B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53" name="Group 1214">
                      <a:extLst>
                        <a:ext uri="{FF2B5EF4-FFF2-40B4-BE49-F238E27FC236}">
                          <a16:creationId xmlns:a16="http://schemas.microsoft.com/office/drawing/2014/main" id="{A76D720A-248D-6538-F79D-ABEAAD365BF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61" name="Rectangle 1215">
                        <a:extLst>
                          <a:ext uri="{FF2B5EF4-FFF2-40B4-BE49-F238E27FC236}">
                            <a16:creationId xmlns:a16="http://schemas.microsoft.com/office/drawing/2014/main" id="{284C2C99-F382-2834-932A-24AD8DEBBE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2" name="Rectangle 1216">
                        <a:extLst>
                          <a:ext uri="{FF2B5EF4-FFF2-40B4-BE49-F238E27FC236}">
                            <a16:creationId xmlns:a16="http://schemas.microsoft.com/office/drawing/2014/main" id="{1D4E47C1-4360-ED4E-C522-6B516F9229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3" name="Rectangle 1217">
                        <a:extLst>
                          <a:ext uri="{FF2B5EF4-FFF2-40B4-BE49-F238E27FC236}">
                            <a16:creationId xmlns:a16="http://schemas.microsoft.com/office/drawing/2014/main" id="{6E88B3DA-6A5E-99C4-2888-957843CD07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4" name="Rectangle 1218">
                        <a:extLst>
                          <a:ext uri="{FF2B5EF4-FFF2-40B4-BE49-F238E27FC236}">
                            <a16:creationId xmlns:a16="http://schemas.microsoft.com/office/drawing/2014/main" id="{41501F72-CD0E-19BB-FFCE-E16725C07D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5" name="Rectangle 1219">
                        <a:extLst>
                          <a:ext uri="{FF2B5EF4-FFF2-40B4-BE49-F238E27FC236}">
                            <a16:creationId xmlns:a16="http://schemas.microsoft.com/office/drawing/2014/main" id="{736906FC-D290-25B0-9634-DE2965888F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54" name="Group 1220">
                      <a:extLst>
                        <a:ext uri="{FF2B5EF4-FFF2-40B4-BE49-F238E27FC236}">
                          <a16:creationId xmlns:a16="http://schemas.microsoft.com/office/drawing/2014/main" id="{E2DC0BDF-D0A0-3317-FC98-EFD86E59859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56" name="Rectangle 1221">
                        <a:extLst>
                          <a:ext uri="{FF2B5EF4-FFF2-40B4-BE49-F238E27FC236}">
                            <a16:creationId xmlns:a16="http://schemas.microsoft.com/office/drawing/2014/main" id="{4080930F-7581-9927-327D-7EC8CC40DB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57" name="Rectangle 1222">
                        <a:extLst>
                          <a:ext uri="{FF2B5EF4-FFF2-40B4-BE49-F238E27FC236}">
                            <a16:creationId xmlns:a16="http://schemas.microsoft.com/office/drawing/2014/main" id="{E6780DD6-A6CD-D8BD-1CEF-044E93D72F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58" name="Rectangle 1223">
                        <a:extLst>
                          <a:ext uri="{FF2B5EF4-FFF2-40B4-BE49-F238E27FC236}">
                            <a16:creationId xmlns:a16="http://schemas.microsoft.com/office/drawing/2014/main" id="{1414B2F9-7993-9F06-9408-1FF732C206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59" name="Rectangle 1224">
                        <a:extLst>
                          <a:ext uri="{FF2B5EF4-FFF2-40B4-BE49-F238E27FC236}">
                            <a16:creationId xmlns:a16="http://schemas.microsoft.com/office/drawing/2014/main" id="{2D9E60D5-C19B-C12A-52DD-C00575B8F6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60" name="Rectangle 1225">
                        <a:extLst>
                          <a:ext uri="{FF2B5EF4-FFF2-40B4-BE49-F238E27FC236}">
                            <a16:creationId xmlns:a16="http://schemas.microsoft.com/office/drawing/2014/main" id="{01CFE6F2-CE73-F901-B7EC-2565126EA5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155" name="Rectangle 1226">
                      <a:extLst>
                        <a:ext uri="{FF2B5EF4-FFF2-40B4-BE49-F238E27FC236}">
                          <a16:creationId xmlns:a16="http://schemas.microsoft.com/office/drawing/2014/main" id="{13C88578-9BA6-F90B-23A8-2124A07C17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6" name="Group 1227">
                    <a:extLst>
                      <a:ext uri="{FF2B5EF4-FFF2-40B4-BE49-F238E27FC236}">
                        <a16:creationId xmlns:a16="http://schemas.microsoft.com/office/drawing/2014/main" id="{862D9896-74A5-8FAA-3920-5F82C2ED01B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6119" name="Group 1228">
                      <a:extLst>
                        <a:ext uri="{FF2B5EF4-FFF2-40B4-BE49-F238E27FC236}">
                          <a16:creationId xmlns:a16="http://schemas.microsoft.com/office/drawing/2014/main" id="{446D80FB-F8D8-A0A5-90C6-E707ED3BBF9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45" name="Rectangle 1229">
                        <a:extLst>
                          <a:ext uri="{FF2B5EF4-FFF2-40B4-BE49-F238E27FC236}">
                            <a16:creationId xmlns:a16="http://schemas.microsoft.com/office/drawing/2014/main" id="{6E70A89E-4ED8-68B2-D644-1137F08B1D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6" name="Rectangle 1230">
                        <a:extLst>
                          <a:ext uri="{FF2B5EF4-FFF2-40B4-BE49-F238E27FC236}">
                            <a16:creationId xmlns:a16="http://schemas.microsoft.com/office/drawing/2014/main" id="{7E684C64-A636-6D64-5970-92D9F36FDA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7" name="Rectangle 1231">
                        <a:extLst>
                          <a:ext uri="{FF2B5EF4-FFF2-40B4-BE49-F238E27FC236}">
                            <a16:creationId xmlns:a16="http://schemas.microsoft.com/office/drawing/2014/main" id="{7C60CE7A-4F2B-BF2C-CC6C-E9C1DA6A9D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8" name="Rectangle 1232">
                        <a:extLst>
                          <a:ext uri="{FF2B5EF4-FFF2-40B4-BE49-F238E27FC236}">
                            <a16:creationId xmlns:a16="http://schemas.microsoft.com/office/drawing/2014/main" id="{9D8A087D-AF62-F035-7945-F89287DD1F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9" name="Rectangle 1233">
                        <a:extLst>
                          <a:ext uri="{FF2B5EF4-FFF2-40B4-BE49-F238E27FC236}">
                            <a16:creationId xmlns:a16="http://schemas.microsoft.com/office/drawing/2014/main" id="{E33C2281-E02E-BB11-09D2-9E232FB7EE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20" name="Group 1234">
                      <a:extLst>
                        <a:ext uri="{FF2B5EF4-FFF2-40B4-BE49-F238E27FC236}">
                          <a16:creationId xmlns:a16="http://schemas.microsoft.com/office/drawing/2014/main" id="{5665EE7C-C69E-3E3D-0F21-D020C8DE178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40" name="Rectangle 1235">
                        <a:extLst>
                          <a:ext uri="{FF2B5EF4-FFF2-40B4-BE49-F238E27FC236}">
                            <a16:creationId xmlns:a16="http://schemas.microsoft.com/office/drawing/2014/main" id="{CC7D484D-3F94-C3F0-0753-037ED7FA55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1" name="Rectangle 1236">
                        <a:extLst>
                          <a:ext uri="{FF2B5EF4-FFF2-40B4-BE49-F238E27FC236}">
                            <a16:creationId xmlns:a16="http://schemas.microsoft.com/office/drawing/2014/main" id="{68831161-9470-7A85-961F-A6DB12B3AA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2" name="Rectangle 1237">
                        <a:extLst>
                          <a:ext uri="{FF2B5EF4-FFF2-40B4-BE49-F238E27FC236}">
                            <a16:creationId xmlns:a16="http://schemas.microsoft.com/office/drawing/2014/main" id="{71F17D10-37E3-F7C3-3557-1675D403FE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3" name="Rectangle 1238">
                        <a:extLst>
                          <a:ext uri="{FF2B5EF4-FFF2-40B4-BE49-F238E27FC236}">
                            <a16:creationId xmlns:a16="http://schemas.microsoft.com/office/drawing/2014/main" id="{60D648AE-D631-6371-23FE-04E50D4892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44" name="Rectangle 1239">
                        <a:extLst>
                          <a:ext uri="{FF2B5EF4-FFF2-40B4-BE49-F238E27FC236}">
                            <a16:creationId xmlns:a16="http://schemas.microsoft.com/office/drawing/2014/main" id="{B4633634-D0FF-7EBA-72E7-0885F34024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21" name="Group 1240">
                      <a:extLst>
                        <a:ext uri="{FF2B5EF4-FFF2-40B4-BE49-F238E27FC236}">
                          <a16:creationId xmlns:a16="http://schemas.microsoft.com/office/drawing/2014/main" id="{E799ED1A-25BC-BB2E-8D22-602C97CC913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35" name="Rectangle 1241">
                        <a:extLst>
                          <a:ext uri="{FF2B5EF4-FFF2-40B4-BE49-F238E27FC236}">
                            <a16:creationId xmlns:a16="http://schemas.microsoft.com/office/drawing/2014/main" id="{846C969D-08F8-2256-AE7A-08343317C6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6" name="Rectangle 1242">
                        <a:extLst>
                          <a:ext uri="{FF2B5EF4-FFF2-40B4-BE49-F238E27FC236}">
                            <a16:creationId xmlns:a16="http://schemas.microsoft.com/office/drawing/2014/main" id="{82B39341-608C-38F9-45DA-04EFE53C97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7" name="Rectangle 1243">
                        <a:extLst>
                          <a:ext uri="{FF2B5EF4-FFF2-40B4-BE49-F238E27FC236}">
                            <a16:creationId xmlns:a16="http://schemas.microsoft.com/office/drawing/2014/main" id="{908420CD-0392-6D55-3C30-F7009AFF41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8" name="Rectangle 1244">
                        <a:extLst>
                          <a:ext uri="{FF2B5EF4-FFF2-40B4-BE49-F238E27FC236}">
                            <a16:creationId xmlns:a16="http://schemas.microsoft.com/office/drawing/2014/main" id="{13D891EA-3904-B12C-E345-4332C709AC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9" name="Rectangle 1245">
                        <a:extLst>
                          <a:ext uri="{FF2B5EF4-FFF2-40B4-BE49-F238E27FC236}">
                            <a16:creationId xmlns:a16="http://schemas.microsoft.com/office/drawing/2014/main" id="{333C27C2-5098-44A4-6C6A-DB5D145E02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22" name="Group 1246">
                      <a:extLst>
                        <a:ext uri="{FF2B5EF4-FFF2-40B4-BE49-F238E27FC236}">
                          <a16:creationId xmlns:a16="http://schemas.microsoft.com/office/drawing/2014/main" id="{043A943A-E4CE-28F6-2D09-F8BDC77D2D9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30" name="Rectangle 1247">
                        <a:extLst>
                          <a:ext uri="{FF2B5EF4-FFF2-40B4-BE49-F238E27FC236}">
                            <a16:creationId xmlns:a16="http://schemas.microsoft.com/office/drawing/2014/main" id="{81C373BE-A34A-CD04-1558-000914CEEF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1" name="Rectangle 1248">
                        <a:extLst>
                          <a:ext uri="{FF2B5EF4-FFF2-40B4-BE49-F238E27FC236}">
                            <a16:creationId xmlns:a16="http://schemas.microsoft.com/office/drawing/2014/main" id="{B65977FA-2497-F460-2662-6C6A08D805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2" name="Rectangle 1249">
                        <a:extLst>
                          <a:ext uri="{FF2B5EF4-FFF2-40B4-BE49-F238E27FC236}">
                            <a16:creationId xmlns:a16="http://schemas.microsoft.com/office/drawing/2014/main" id="{5B14788A-AFEA-F9FB-CCD8-A4763D0816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3" name="Rectangle 1250">
                        <a:extLst>
                          <a:ext uri="{FF2B5EF4-FFF2-40B4-BE49-F238E27FC236}">
                            <a16:creationId xmlns:a16="http://schemas.microsoft.com/office/drawing/2014/main" id="{22F3583C-411D-36D4-7F7A-314183449D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34" name="Rectangle 1251">
                        <a:extLst>
                          <a:ext uri="{FF2B5EF4-FFF2-40B4-BE49-F238E27FC236}">
                            <a16:creationId xmlns:a16="http://schemas.microsoft.com/office/drawing/2014/main" id="{F3279084-8E08-54FC-AAE0-F5A244A11D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123" name="Group 1252">
                      <a:extLst>
                        <a:ext uri="{FF2B5EF4-FFF2-40B4-BE49-F238E27FC236}">
                          <a16:creationId xmlns:a16="http://schemas.microsoft.com/office/drawing/2014/main" id="{1D2C0258-8F35-CD97-9E3F-21C0E8D012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25" name="Rectangle 1253">
                        <a:extLst>
                          <a:ext uri="{FF2B5EF4-FFF2-40B4-BE49-F238E27FC236}">
                            <a16:creationId xmlns:a16="http://schemas.microsoft.com/office/drawing/2014/main" id="{FA288207-6E6D-87D1-76E1-5C5B6B07BE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26" name="Rectangle 1254">
                        <a:extLst>
                          <a:ext uri="{FF2B5EF4-FFF2-40B4-BE49-F238E27FC236}">
                            <a16:creationId xmlns:a16="http://schemas.microsoft.com/office/drawing/2014/main" id="{6A1EC19D-433B-C9B1-A989-4DFA03A17B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27" name="Rectangle 1255">
                        <a:extLst>
                          <a:ext uri="{FF2B5EF4-FFF2-40B4-BE49-F238E27FC236}">
                            <a16:creationId xmlns:a16="http://schemas.microsoft.com/office/drawing/2014/main" id="{DE53F768-29F5-A221-D333-EBB3C0728D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28" name="Rectangle 1256">
                        <a:extLst>
                          <a:ext uri="{FF2B5EF4-FFF2-40B4-BE49-F238E27FC236}">
                            <a16:creationId xmlns:a16="http://schemas.microsoft.com/office/drawing/2014/main" id="{BBB1721F-B51D-7372-E58A-DD3CA44087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29" name="Rectangle 1257">
                        <a:extLst>
                          <a:ext uri="{FF2B5EF4-FFF2-40B4-BE49-F238E27FC236}">
                            <a16:creationId xmlns:a16="http://schemas.microsoft.com/office/drawing/2014/main" id="{CC959821-D9BD-CA9F-3809-6532C7FB9F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124" name="Rectangle 1258">
                      <a:extLst>
                        <a:ext uri="{FF2B5EF4-FFF2-40B4-BE49-F238E27FC236}">
                          <a16:creationId xmlns:a16="http://schemas.microsoft.com/office/drawing/2014/main" id="{5E944FE7-0D50-1766-9E70-5D2DD9491E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87" name="Group 1259">
                    <a:extLst>
                      <a:ext uri="{FF2B5EF4-FFF2-40B4-BE49-F238E27FC236}">
                        <a16:creationId xmlns:a16="http://schemas.microsoft.com/office/drawing/2014/main" id="{B8FB350F-BC29-76A8-4E11-1CB18D0C467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6088" name="Group 1260">
                      <a:extLst>
                        <a:ext uri="{FF2B5EF4-FFF2-40B4-BE49-F238E27FC236}">
                          <a16:creationId xmlns:a16="http://schemas.microsoft.com/office/drawing/2014/main" id="{A352B096-D026-68D8-4096-0BFB43FC691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14" name="Rectangle 1261">
                        <a:extLst>
                          <a:ext uri="{FF2B5EF4-FFF2-40B4-BE49-F238E27FC236}">
                            <a16:creationId xmlns:a16="http://schemas.microsoft.com/office/drawing/2014/main" id="{A74125E6-8419-6954-0643-BC3AF35B8F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5" name="Rectangle 1262">
                        <a:extLst>
                          <a:ext uri="{FF2B5EF4-FFF2-40B4-BE49-F238E27FC236}">
                            <a16:creationId xmlns:a16="http://schemas.microsoft.com/office/drawing/2014/main" id="{4217E9AA-675E-5C2A-EB51-1756B7467D2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6" name="Rectangle 1263">
                        <a:extLst>
                          <a:ext uri="{FF2B5EF4-FFF2-40B4-BE49-F238E27FC236}">
                            <a16:creationId xmlns:a16="http://schemas.microsoft.com/office/drawing/2014/main" id="{0D620951-EBFB-CB49-AE07-17D4283D8C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7" name="Rectangle 1264">
                        <a:extLst>
                          <a:ext uri="{FF2B5EF4-FFF2-40B4-BE49-F238E27FC236}">
                            <a16:creationId xmlns:a16="http://schemas.microsoft.com/office/drawing/2014/main" id="{46183553-744C-F42B-8138-6BD2EF57A7D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8" name="Rectangle 1265">
                        <a:extLst>
                          <a:ext uri="{FF2B5EF4-FFF2-40B4-BE49-F238E27FC236}">
                            <a16:creationId xmlns:a16="http://schemas.microsoft.com/office/drawing/2014/main" id="{66FA6C21-D139-99FF-F4A7-D5EE5F8262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089" name="Group 1266">
                      <a:extLst>
                        <a:ext uri="{FF2B5EF4-FFF2-40B4-BE49-F238E27FC236}">
                          <a16:creationId xmlns:a16="http://schemas.microsoft.com/office/drawing/2014/main" id="{F28FE410-6A16-5886-B888-CE53BFA1779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09" name="Rectangle 1267">
                        <a:extLst>
                          <a:ext uri="{FF2B5EF4-FFF2-40B4-BE49-F238E27FC236}">
                            <a16:creationId xmlns:a16="http://schemas.microsoft.com/office/drawing/2014/main" id="{B5E498D1-ABBD-5168-1EBA-3D3D4C7F53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0" name="Rectangle 1268">
                        <a:extLst>
                          <a:ext uri="{FF2B5EF4-FFF2-40B4-BE49-F238E27FC236}">
                            <a16:creationId xmlns:a16="http://schemas.microsoft.com/office/drawing/2014/main" id="{9E8FAB80-9642-3EF0-0FC6-144CBD966D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1" name="Rectangle 1269">
                        <a:extLst>
                          <a:ext uri="{FF2B5EF4-FFF2-40B4-BE49-F238E27FC236}">
                            <a16:creationId xmlns:a16="http://schemas.microsoft.com/office/drawing/2014/main" id="{68587931-2B08-5290-04CF-3E3FA0B394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2" name="Rectangle 1270">
                        <a:extLst>
                          <a:ext uri="{FF2B5EF4-FFF2-40B4-BE49-F238E27FC236}">
                            <a16:creationId xmlns:a16="http://schemas.microsoft.com/office/drawing/2014/main" id="{83895107-AC72-1CD6-5667-362BE58E076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13" name="Rectangle 1271">
                        <a:extLst>
                          <a:ext uri="{FF2B5EF4-FFF2-40B4-BE49-F238E27FC236}">
                            <a16:creationId xmlns:a16="http://schemas.microsoft.com/office/drawing/2014/main" id="{72104ED5-34C8-03EF-0A1C-CF9949FB71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090" name="Group 1272">
                      <a:extLst>
                        <a:ext uri="{FF2B5EF4-FFF2-40B4-BE49-F238E27FC236}">
                          <a16:creationId xmlns:a16="http://schemas.microsoft.com/office/drawing/2014/main" id="{E27B30AA-E0A5-334D-94AA-3D3DB00AD25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104" name="Rectangle 1273">
                        <a:extLst>
                          <a:ext uri="{FF2B5EF4-FFF2-40B4-BE49-F238E27FC236}">
                            <a16:creationId xmlns:a16="http://schemas.microsoft.com/office/drawing/2014/main" id="{214C4967-BC22-DEED-4AB3-8379827FA8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5" name="Rectangle 1274">
                        <a:extLst>
                          <a:ext uri="{FF2B5EF4-FFF2-40B4-BE49-F238E27FC236}">
                            <a16:creationId xmlns:a16="http://schemas.microsoft.com/office/drawing/2014/main" id="{D6EC58CF-F9A4-DD50-6C4F-2189B11BCF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6" name="Rectangle 1275">
                        <a:extLst>
                          <a:ext uri="{FF2B5EF4-FFF2-40B4-BE49-F238E27FC236}">
                            <a16:creationId xmlns:a16="http://schemas.microsoft.com/office/drawing/2014/main" id="{65E1B5EB-74AB-56E2-9B8E-FF5A2640C7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7" name="Rectangle 1276">
                        <a:extLst>
                          <a:ext uri="{FF2B5EF4-FFF2-40B4-BE49-F238E27FC236}">
                            <a16:creationId xmlns:a16="http://schemas.microsoft.com/office/drawing/2014/main" id="{7BC1A10B-A180-3BF8-EC49-DAA616C1CD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8" name="Rectangle 1277">
                        <a:extLst>
                          <a:ext uri="{FF2B5EF4-FFF2-40B4-BE49-F238E27FC236}">
                            <a16:creationId xmlns:a16="http://schemas.microsoft.com/office/drawing/2014/main" id="{98BB4C32-0050-C0DC-C69B-D3BD98954E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091" name="Group 1278">
                      <a:extLst>
                        <a:ext uri="{FF2B5EF4-FFF2-40B4-BE49-F238E27FC236}">
                          <a16:creationId xmlns:a16="http://schemas.microsoft.com/office/drawing/2014/main" id="{75C2B3F8-8501-4C40-BD5A-2932CBE546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099" name="Rectangle 1279">
                        <a:extLst>
                          <a:ext uri="{FF2B5EF4-FFF2-40B4-BE49-F238E27FC236}">
                            <a16:creationId xmlns:a16="http://schemas.microsoft.com/office/drawing/2014/main" id="{1DE6B3DB-D1FD-3ADC-3BA2-FA104FE950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0" name="Rectangle 1280">
                        <a:extLst>
                          <a:ext uri="{FF2B5EF4-FFF2-40B4-BE49-F238E27FC236}">
                            <a16:creationId xmlns:a16="http://schemas.microsoft.com/office/drawing/2014/main" id="{E2539F21-956D-32E2-90D1-EC32F04779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1" name="Rectangle 1281">
                        <a:extLst>
                          <a:ext uri="{FF2B5EF4-FFF2-40B4-BE49-F238E27FC236}">
                            <a16:creationId xmlns:a16="http://schemas.microsoft.com/office/drawing/2014/main" id="{70308531-7708-1143-65F4-F2B8CA481C2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2" name="Rectangle 1282">
                        <a:extLst>
                          <a:ext uri="{FF2B5EF4-FFF2-40B4-BE49-F238E27FC236}">
                            <a16:creationId xmlns:a16="http://schemas.microsoft.com/office/drawing/2014/main" id="{99CDABD0-9A7A-D6CD-77A5-62F9774698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103" name="Rectangle 1283">
                        <a:extLst>
                          <a:ext uri="{FF2B5EF4-FFF2-40B4-BE49-F238E27FC236}">
                            <a16:creationId xmlns:a16="http://schemas.microsoft.com/office/drawing/2014/main" id="{0A454C11-0FFA-D63E-4851-BED35EEC9D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6092" name="Group 1284">
                      <a:extLst>
                        <a:ext uri="{FF2B5EF4-FFF2-40B4-BE49-F238E27FC236}">
                          <a16:creationId xmlns:a16="http://schemas.microsoft.com/office/drawing/2014/main" id="{8499F46F-C91C-59E7-A383-B896158D7E9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6094" name="Rectangle 1285">
                        <a:extLst>
                          <a:ext uri="{FF2B5EF4-FFF2-40B4-BE49-F238E27FC236}">
                            <a16:creationId xmlns:a16="http://schemas.microsoft.com/office/drawing/2014/main" id="{93A23697-CFF2-F5AB-2B1F-272F0E8970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095" name="Rectangle 1286">
                        <a:extLst>
                          <a:ext uri="{FF2B5EF4-FFF2-40B4-BE49-F238E27FC236}">
                            <a16:creationId xmlns:a16="http://schemas.microsoft.com/office/drawing/2014/main" id="{B3290581-79E7-66FA-3A8B-3C74E1367B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096" name="Rectangle 1287">
                        <a:extLst>
                          <a:ext uri="{FF2B5EF4-FFF2-40B4-BE49-F238E27FC236}">
                            <a16:creationId xmlns:a16="http://schemas.microsoft.com/office/drawing/2014/main" id="{C621A029-8CF2-D7BB-D700-AA9496911F8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097" name="Rectangle 1288">
                        <a:extLst>
                          <a:ext uri="{FF2B5EF4-FFF2-40B4-BE49-F238E27FC236}">
                            <a16:creationId xmlns:a16="http://schemas.microsoft.com/office/drawing/2014/main" id="{5097A032-8293-88B9-F64C-C69C0DF326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6098" name="Rectangle 1289">
                        <a:extLst>
                          <a:ext uri="{FF2B5EF4-FFF2-40B4-BE49-F238E27FC236}">
                            <a16:creationId xmlns:a16="http://schemas.microsoft.com/office/drawing/2014/main" id="{6305FFDC-E741-DBB5-653A-72E34E1E85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6093" name="Rectangle 1290">
                      <a:extLst>
                        <a:ext uri="{FF2B5EF4-FFF2-40B4-BE49-F238E27FC236}">
                          <a16:creationId xmlns:a16="http://schemas.microsoft.com/office/drawing/2014/main" id="{FBC0CE9D-AA11-FC99-2DD6-82CB0A0C8D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</p:grpSp>
        </p:grpSp>
        <p:grpSp>
          <p:nvGrpSpPr>
            <p:cNvPr id="4146" name="Group 1291">
              <a:extLst>
                <a:ext uri="{FF2B5EF4-FFF2-40B4-BE49-F238E27FC236}">
                  <a16:creationId xmlns:a16="http://schemas.microsoft.com/office/drawing/2014/main" id="{C36B8E1B-894B-8F6B-B584-43EA561DB79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2061"/>
              <a:ext cx="3135" cy="628"/>
              <a:chOff x="1066" y="835"/>
              <a:chExt cx="3135" cy="628"/>
            </a:xfrm>
          </p:grpSpPr>
          <p:grpSp>
            <p:nvGrpSpPr>
              <p:cNvPr id="5432" name="Group 1292">
                <a:extLst>
                  <a:ext uri="{FF2B5EF4-FFF2-40B4-BE49-F238E27FC236}">
                    <a16:creationId xmlns:a16="http://schemas.microsoft.com/office/drawing/2014/main" id="{52C75967-EE6F-0933-4D29-2148EEF9A0D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314"/>
                <a:chOff x="1066" y="835"/>
                <a:chExt cx="4125" cy="413"/>
              </a:xfrm>
            </p:grpSpPr>
            <p:grpSp>
              <p:nvGrpSpPr>
                <p:cNvPr id="5754" name="Group 1293">
                  <a:extLst>
                    <a:ext uri="{FF2B5EF4-FFF2-40B4-BE49-F238E27FC236}">
                      <a16:creationId xmlns:a16="http://schemas.microsoft.com/office/drawing/2014/main" id="{167BBF04-C116-4067-AB43-D8AD6BCA0AE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6043" name="Group 1294">
                    <a:extLst>
                      <a:ext uri="{FF2B5EF4-FFF2-40B4-BE49-F238E27FC236}">
                        <a16:creationId xmlns:a16="http://schemas.microsoft.com/office/drawing/2014/main" id="{D919C171-252B-164A-F7F5-12BCAE258F6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69" name="Rectangle 1295">
                      <a:extLst>
                        <a:ext uri="{FF2B5EF4-FFF2-40B4-BE49-F238E27FC236}">
                          <a16:creationId xmlns:a16="http://schemas.microsoft.com/office/drawing/2014/main" id="{FF462B15-1C0F-DB44-9CB8-3B89C86066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70" name="Rectangle 1296">
                      <a:extLst>
                        <a:ext uri="{FF2B5EF4-FFF2-40B4-BE49-F238E27FC236}">
                          <a16:creationId xmlns:a16="http://schemas.microsoft.com/office/drawing/2014/main" id="{DD69D4EE-CA94-61E1-0B7D-6DA2CA8BBC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71" name="Rectangle 1297">
                      <a:extLst>
                        <a:ext uri="{FF2B5EF4-FFF2-40B4-BE49-F238E27FC236}">
                          <a16:creationId xmlns:a16="http://schemas.microsoft.com/office/drawing/2014/main" id="{F6E4FDB8-7B24-F816-3266-DDC059E9B3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72" name="Rectangle 1298">
                      <a:extLst>
                        <a:ext uri="{FF2B5EF4-FFF2-40B4-BE49-F238E27FC236}">
                          <a16:creationId xmlns:a16="http://schemas.microsoft.com/office/drawing/2014/main" id="{A7CCDFA9-09EF-236F-9CFA-3A33088D1C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73" name="Rectangle 1299">
                      <a:extLst>
                        <a:ext uri="{FF2B5EF4-FFF2-40B4-BE49-F238E27FC236}">
                          <a16:creationId xmlns:a16="http://schemas.microsoft.com/office/drawing/2014/main" id="{176D5D11-9A66-2099-2AB0-237054D94B0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44" name="Group 1300">
                    <a:extLst>
                      <a:ext uri="{FF2B5EF4-FFF2-40B4-BE49-F238E27FC236}">
                        <a16:creationId xmlns:a16="http://schemas.microsoft.com/office/drawing/2014/main" id="{23352F74-FAA4-DD66-CAEE-64C2E58A5CD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64" name="Rectangle 1301">
                      <a:extLst>
                        <a:ext uri="{FF2B5EF4-FFF2-40B4-BE49-F238E27FC236}">
                          <a16:creationId xmlns:a16="http://schemas.microsoft.com/office/drawing/2014/main" id="{AEEB316F-14CF-153B-58A6-18089D1605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5" name="Rectangle 1302">
                      <a:extLst>
                        <a:ext uri="{FF2B5EF4-FFF2-40B4-BE49-F238E27FC236}">
                          <a16:creationId xmlns:a16="http://schemas.microsoft.com/office/drawing/2014/main" id="{83C3D382-CF00-2087-D7A2-804E0BEB60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6" name="Rectangle 1303">
                      <a:extLst>
                        <a:ext uri="{FF2B5EF4-FFF2-40B4-BE49-F238E27FC236}">
                          <a16:creationId xmlns:a16="http://schemas.microsoft.com/office/drawing/2014/main" id="{A120FC32-D5AE-F57F-2284-CD73DE9B6E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7" name="Rectangle 1304">
                      <a:extLst>
                        <a:ext uri="{FF2B5EF4-FFF2-40B4-BE49-F238E27FC236}">
                          <a16:creationId xmlns:a16="http://schemas.microsoft.com/office/drawing/2014/main" id="{065C5E46-0283-3DA6-67A1-72C019403C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8" name="Rectangle 1305">
                      <a:extLst>
                        <a:ext uri="{FF2B5EF4-FFF2-40B4-BE49-F238E27FC236}">
                          <a16:creationId xmlns:a16="http://schemas.microsoft.com/office/drawing/2014/main" id="{CCB90A47-EB9F-887A-B737-14623415B9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45" name="Group 1306">
                    <a:extLst>
                      <a:ext uri="{FF2B5EF4-FFF2-40B4-BE49-F238E27FC236}">
                        <a16:creationId xmlns:a16="http://schemas.microsoft.com/office/drawing/2014/main" id="{955747F4-4A28-4CB9-B7C2-73B235B3F9E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59" name="Rectangle 1307">
                      <a:extLst>
                        <a:ext uri="{FF2B5EF4-FFF2-40B4-BE49-F238E27FC236}">
                          <a16:creationId xmlns:a16="http://schemas.microsoft.com/office/drawing/2014/main" id="{39659736-B703-463C-94D0-9EE1EA21FE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0" name="Rectangle 1308">
                      <a:extLst>
                        <a:ext uri="{FF2B5EF4-FFF2-40B4-BE49-F238E27FC236}">
                          <a16:creationId xmlns:a16="http://schemas.microsoft.com/office/drawing/2014/main" id="{19470F22-D227-2D6D-935F-7ECC64D949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1" name="Rectangle 1309">
                      <a:extLst>
                        <a:ext uri="{FF2B5EF4-FFF2-40B4-BE49-F238E27FC236}">
                          <a16:creationId xmlns:a16="http://schemas.microsoft.com/office/drawing/2014/main" id="{51CD071E-496B-39DA-BFE4-A6AFC81823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2" name="Rectangle 1310">
                      <a:extLst>
                        <a:ext uri="{FF2B5EF4-FFF2-40B4-BE49-F238E27FC236}">
                          <a16:creationId xmlns:a16="http://schemas.microsoft.com/office/drawing/2014/main" id="{3272D722-F8CD-D5E7-6F5D-7B69C8116A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63" name="Rectangle 1311">
                      <a:extLst>
                        <a:ext uri="{FF2B5EF4-FFF2-40B4-BE49-F238E27FC236}">
                          <a16:creationId xmlns:a16="http://schemas.microsoft.com/office/drawing/2014/main" id="{1A4F6803-F27E-883C-649E-9F1B3E0FD1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46" name="Group 1312">
                    <a:extLst>
                      <a:ext uri="{FF2B5EF4-FFF2-40B4-BE49-F238E27FC236}">
                        <a16:creationId xmlns:a16="http://schemas.microsoft.com/office/drawing/2014/main" id="{D1647B44-F1EF-50A7-5627-0DC5255F084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54" name="Rectangle 1313">
                      <a:extLst>
                        <a:ext uri="{FF2B5EF4-FFF2-40B4-BE49-F238E27FC236}">
                          <a16:creationId xmlns:a16="http://schemas.microsoft.com/office/drawing/2014/main" id="{642CA6D2-F4A3-E919-5A5B-F30DD6D04C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5" name="Rectangle 1314">
                      <a:extLst>
                        <a:ext uri="{FF2B5EF4-FFF2-40B4-BE49-F238E27FC236}">
                          <a16:creationId xmlns:a16="http://schemas.microsoft.com/office/drawing/2014/main" id="{B6CB2842-E427-F001-5185-F08B4CD026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6" name="Rectangle 1315">
                      <a:extLst>
                        <a:ext uri="{FF2B5EF4-FFF2-40B4-BE49-F238E27FC236}">
                          <a16:creationId xmlns:a16="http://schemas.microsoft.com/office/drawing/2014/main" id="{2AE6D7DB-973B-081F-880D-874D956D1A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7" name="Rectangle 1316">
                      <a:extLst>
                        <a:ext uri="{FF2B5EF4-FFF2-40B4-BE49-F238E27FC236}">
                          <a16:creationId xmlns:a16="http://schemas.microsoft.com/office/drawing/2014/main" id="{3F65A087-3572-9F24-C592-171789A3DF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8" name="Rectangle 1317">
                      <a:extLst>
                        <a:ext uri="{FF2B5EF4-FFF2-40B4-BE49-F238E27FC236}">
                          <a16:creationId xmlns:a16="http://schemas.microsoft.com/office/drawing/2014/main" id="{F4D48802-F59F-0A3E-0ED7-D2FE4B6352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47" name="Group 1318">
                    <a:extLst>
                      <a:ext uri="{FF2B5EF4-FFF2-40B4-BE49-F238E27FC236}">
                        <a16:creationId xmlns:a16="http://schemas.microsoft.com/office/drawing/2014/main" id="{9CF03C30-03CB-AFB8-F190-9DBA3019AD8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49" name="Rectangle 1319">
                      <a:extLst>
                        <a:ext uri="{FF2B5EF4-FFF2-40B4-BE49-F238E27FC236}">
                          <a16:creationId xmlns:a16="http://schemas.microsoft.com/office/drawing/2014/main" id="{CF0A5727-C087-D753-025F-BF9D3A6831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0" name="Rectangle 1320">
                      <a:extLst>
                        <a:ext uri="{FF2B5EF4-FFF2-40B4-BE49-F238E27FC236}">
                          <a16:creationId xmlns:a16="http://schemas.microsoft.com/office/drawing/2014/main" id="{1186EFB7-E1FB-5A23-F971-BB34CB90DB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1" name="Rectangle 1321">
                      <a:extLst>
                        <a:ext uri="{FF2B5EF4-FFF2-40B4-BE49-F238E27FC236}">
                          <a16:creationId xmlns:a16="http://schemas.microsoft.com/office/drawing/2014/main" id="{FB70D81E-9666-76D9-08EB-7E87D50D06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2" name="Rectangle 1322">
                      <a:extLst>
                        <a:ext uri="{FF2B5EF4-FFF2-40B4-BE49-F238E27FC236}">
                          <a16:creationId xmlns:a16="http://schemas.microsoft.com/office/drawing/2014/main" id="{678BAA6E-5E6A-4C4D-B8E6-5D86DB6F48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53" name="Rectangle 1323">
                      <a:extLst>
                        <a:ext uri="{FF2B5EF4-FFF2-40B4-BE49-F238E27FC236}">
                          <a16:creationId xmlns:a16="http://schemas.microsoft.com/office/drawing/2014/main" id="{E1993795-EFBA-9346-6623-73672176AD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6048" name="Rectangle 1324">
                    <a:extLst>
                      <a:ext uri="{FF2B5EF4-FFF2-40B4-BE49-F238E27FC236}">
                        <a16:creationId xmlns:a16="http://schemas.microsoft.com/office/drawing/2014/main" id="{8CB692FD-310E-85A6-3D79-37FB7FA0D9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55" name="Group 1325">
                  <a:extLst>
                    <a:ext uri="{FF2B5EF4-FFF2-40B4-BE49-F238E27FC236}">
                      <a16:creationId xmlns:a16="http://schemas.microsoft.com/office/drawing/2014/main" id="{6F84AA19-A658-38D8-E0EB-3AEEB6E2798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6012" name="Group 1326">
                    <a:extLst>
                      <a:ext uri="{FF2B5EF4-FFF2-40B4-BE49-F238E27FC236}">
                        <a16:creationId xmlns:a16="http://schemas.microsoft.com/office/drawing/2014/main" id="{3A361C20-FD7B-9872-3F3D-C063E00BC11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38" name="Rectangle 1327">
                      <a:extLst>
                        <a:ext uri="{FF2B5EF4-FFF2-40B4-BE49-F238E27FC236}">
                          <a16:creationId xmlns:a16="http://schemas.microsoft.com/office/drawing/2014/main" id="{DAE71597-E88D-2C1E-C144-87C604EC4D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9" name="Rectangle 1328">
                      <a:extLst>
                        <a:ext uri="{FF2B5EF4-FFF2-40B4-BE49-F238E27FC236}">
                          <a16:creationId xmlns:a16="http://schemas.microsoft.com/office/drawing/2014/main" id="{9B265346-83A0-57B0-CBFE-773C68686C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40" name="Rectangle 1329">
                      <a:extLst>
                        <a:ext uri="{FF2B5EF4-FFF2-40B4-BE49-F238E27FC236}">
                          <a16:creationId xmlns:a16="http://schemas.microsoft.com/office/drawing/2014/main" id="{EFC490DB-75A5-94E1-540E-255616F43F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41" name="Rectangle 1330">
                      <a:extLst>
                        <a:ext uri="{FF2B5EF4-FFF2-40B4-BE49-F238E27FC236}">
                          <a16:creationId xmlns:a16="http://schemas.microsoft.com/office/drawing/2014/main" id="{E4718E64-A177-B3C1-6098-13C26F2ED8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42" name="Rectangle 1331">
                      <a:extLst>
                        <a:ext uri="{FF2B5EF4-FFF2-40B4-BE49-F238E27FC236}">
                          <a16:creationId xmlns:a16="http://schemas.microsoft.com/office/drawing/2014/main" id="{97C57ED9-7144-222B-A4C4-E95A1B873B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13" name="Group 1332">
                    <a:extLst>
                      <a:ext uri="{FF2B5EF4-FFF2-40B4-BE49-F238E27FC236}">
                        <a16:creationId xmlns:a16="http://schemas.microsoft.com/office/drawing/2014/main" id="{F0FC5392-BCBC-B1EE-78D7-AE25A48C84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33" name="Rectangle 1333">
                      <a:extLst>
                        <a:ext uri="{FF2B5EF4-FFF2-40B4-BE49-F238E27FC236}">
                          <a16:creationId xmlns:a16="http://schemas.microsoft.com/office/drawing/2014/main" id="{222D7CC2-35E9-5647-0E4E-C71675EECE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4" name="Rectangle 1334">
                      <a:extLst>
                        <a:ext uri="{FF2B5EF4-FFF2-40B4-BE49-F238E27FC236}">
                          <a16:creationId xmlns:a16="http://schemas.microsoft.com/office/drawing/2014/main" id="{27306225-329A-98F4-D3FC-EF2F216849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5" name="Rectangle 1335">
                      <a:extLst>
                        <a:ext uri="{FF2B5EF4-FFF2-40B4-BE49-F238E27FC236}">
                          <a16:creationId xmlns:a16="http://schemas.microsoft.com/office/drawing/2014/main" id="{FD77197D-E48F-491B-9DD8-CDDE30669E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6" name="Rectangle 1336">
                      <a:extLst>
                        <a:ext uri="{FF2B5EF4-FFF2-40B4-BE49-F238E27FC236}">
                          <a16:creationId xmlns:a16="http://schemas.microsoft.com/office/drawing/2014/main" id="{0F32A2EB-06A9-C91A-CE27-D0C936BBAD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7" name="Rectangle 1337">
                      <a:extLst>
                        <a:ext uri="{FF2B5EF4-FFF2-40B4-BE49-F238E27FC236}">
                          <a16:creationId xmlns:a16="http://schemas.microsoft.com/office/drawing/2014/main" id="{4149943A-7C7C-DCEC-9CF7-4E2F724A81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14" name="Group 1338">
                    <a:extLst>
                      <a:ext uri="{FF2B5EF4-FFF2-40B4-BE49-F238E27FC236}">
                        <a16:creationId xmlns:a16="http://schemas.microsoft.com/office/drawing/2014/main" id="{55A41892-EBA1-C9B1-CE67-B71A9ACFE1B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28" name="Rectangle 1339">
                      <a:extLst>
                        <a:ext uri="{FF2B5EF4-FFF2-40B4-BE49-F238E27FC236}">
                          <a16:creationId xmlns:a16="http://schemas.microsoft.com/office/drawing/2014/main" id="{6314A197-C9F3-2D59-FB3E-A220BDDBEA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9" name="Rectangle 1340">
                      <a:extLst>
                        <a:ext uri="{FF2B5EF4-FFF2-40B4-BE49-F238E27FC236}">
                          <a16:creationId xmlns:a16="http://schemas.microsoft.com/office/drawing/2014/main" id="{A0F5D489-5447-5266-BB0C-5879B1DB36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0" name="Rectangle 1341">
                      <a:extLst>
                        <a:ext uri="{FF2B5EF4-FFF2-40B4-BE49-F238E27FC236}">
                          <a16:creationId xmlns:a16="http://schemas.microsoft.com/office/drawing/2014/main" id="{559C1AF7-FEB1-3F6F-8A48-4D47A508A7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1" name="Rectangle 1342">
                      <a:extLst>
                        <a:ext uri="{FF2B5EF4-FFF2-40B4-BE49-F238E27FC236}">
                          <a16:creationId xmlns:a16="http://schemas.microsoft.com/office/drawing/2014/main" id="{CDA68892-BEEA-37DA-4F58-346C42A421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32" name="Rectangle 1343">
                      <a:extLst>
                        <a:ext uri="{FF2B5EF4-FFF2-40B4-BE49-F238E27FC236}">
                          <a16:creationId xmlns:a16="http://schemas.microsoft.com/office/drawing/2014/main" id="{D46A8690-62D5-C29B-FF56-32C6B93884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15" name="Group 1344">
                    <a:extLst>
                      <a:ext uri="{FF2B5EF4-FFF2-40B4-BE49-F238E27FC236}">
                        <a16:creationId xmlns:a16="http://schemas.microsoft.com/office/drawing/2014/main" id="{C7C5EC5C-D6BC-C0FD-2331-CA354A49AB7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23" name="Rectangle 1345">
                      <a:extLst>
                        <a:ext uri="{FF2B5EF4-FFF2-40B4-BE49-F238E27FC236}">
                          <a16:creationId xmlns:a16="http://schemas.microsoft.com/office/drawing/2014/main" id="{600699E6-7F5B-CEBB-C96F-089DEC4876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4" name="Rectangle 1346">
                      <a:extLst>
                        <a:ext uri="{FF2B5EF4-FFF2-40B4-BE49-F238E27FC236}">
                          <a16:creationId xmlns:a16="http://schemas.microsoft.com/office/drawing/2014/main" id="{D6B9D963-F250-21C0-2BD8-E275C21A45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5" name="Rectangle 1347">
                      <a:extLst>
                        <a:ext uri="{FF2B5EF4-FFF2-40B4-BE49-F238E27FC236}">
                          <a16:creationId xmlns:a16="http://schemas.microsoft.com/office/drawing/2014/main" id="{8E458B4A-393F-44F4-A33F-5238C7010D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6" name="Rectangle 1348">
                      <a:extLst>
                        <a:ext uri="{FF2B5EF4-FFF2-40B4-BE49-F238E27FC236}">
                          <a16:creationId xmlns:a16="http://schemas.microsoft.com/office/drawing/2014/main" id="{64E502F1-16F7-3E2C-1E28-CB6A4F2B7E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7" name="Rectangle 1349">
                      <a:extLst>
                        <a:ext uri="{FF2B5EF4-FFF2-40B4-BE49-F238E27FC236}">
                          <a16:creationId xmlns:a16="http://schemas.microsoft.com/office/drawing/2014/main" id="{C3196F85-96CC-0D03-D43C-2CD74A8E6E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6016" name="Group 1350">
                    <a:extLst>
                      <a:ext uri="{FF2B5EF4-FFF2-40B4-BE49-F238E27FC236}">
                        <a16:creationId xmlns:a16="http://schemas.microsoft.com/office/drawing/2014/main" id="{5D319E57-3E2C-587E-03DB-023531341D7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18" name="Rectangle 1351">
                      <a:extLst>
                        <a:ext uri="{FF2B5EF4-FFF2-40B4-BE49-F238E27FC236}">
                          <a16:creationId xmlns:a16="http://schemas.microsoft.com/office/drawing/2014/main" id="{09750361-FE9D-5D54-D1D3-AA2965703F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19" name="Rectangle 1352">
                      <a:extLst>
                        <a:ext uri="{FF2B5EF4-FFF2-40B4-BE49-F238E27FC236}">
                          <a16:creationId xmlns:a16="http://schemas.microsoft.com/office/drawing/2014/main" id="{E4A42028-8E22-4BCE-C605-8E4E4D6B79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0" name="Rectangle 1353">
                      <a:extLst>
                        <a:ext uri="{FF2B5EF4-FFF2-40B4-BE49-F238E27FC236}">
                          <a16:creationId xmlns:a16="http://schemas.microsoft.com/office/drawing/2014/main" id="{EAC87447-9579-9AD8-D588-289AAB2786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1" name="Rectangle 1354">
                      <a:extLst>
                        <a:ext uri="{FF2B5EF4-FFF2-40B4-BE49-F238E27FC236}">
                          <a16:creationId xmlns:a16="http://schemas.microsoft.com/office/drawing/2014/main" id="{2ECD28F3-BDF8-2424-1E79-B63AA0E46C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22" name="Rectangle 1355">
                      <a:extLst>
                        <a:ext uri="{FF2B5EF4-FFF2-40B4-BE49-F238E27FC236}">
                          <a16:creationId xmlns:a16="http://schemas.microsoft.com/office/drawing/2014/main" id="{0DEDA024-0993-19E6-EB10-B65BC7457D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6017" name="Rectangle 1356">
                    <a:extLst>
                      <a:ext uri="{FF2B5EF4-FFF2-40B4-BE49-F238E27FC236}">
                        <a16:creationId xmlns:a16="http://schemas.microsoft.com/office/drawing/2014/main" id="{61EFAD37-B982-0E5F-F070-432E1EE70F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56" name="Group 1357">
                  <a:extLst>
                    <a:ext uri="{FF2B5EF4-FFF2-40B4-BE49-F238E27FC236}">
                      <a16:creationId xmlns:a16="http://schemas.microsoft.com/office/drawing/2014/main" id="{0F4C23C9-9616-F887-D13C-FA63BD8FCE7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981" name="Group 1358">
                    <a:extLst>
                      <a:ext uri="{FF2B5EF4-FFF2-40B4-BE49-F238E27FC236}">
                        <a16:creationId xmlns:a16="http://schemas.microsoft.com/office/drawing/2014/main" id="{7442EB1B-BC28-6B2B-1B2A-950EEBC0BDB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07" name="Rectangle 1359">
                      <a:extLst>
                        <a:ext uri="{FF2B5EF4-FFF2-40B4-BE49-F238E27FC236}">
                          <a16:creationId xmlns:a16="http://schemas.microsoft.com/office/drawing/2014/main" id="{14313910-6572-9C0C-D501-331A00783D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8" name="Rectangle 1360">
                      <a:extLst>
                        <a:ext uri="{FF2B5EF4-FFF2-40B4-BE49-F238E27FC236}">
                          <a16:creationId xmlns:a16="http://schemas.microsoft.com/office/drawing/2014/main" id="{FCFD0677-CBD4-610B-2318-650C13F82F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9" name="Rectangle 1361">
                      <a:extLst>
                        <a:ext uri="{FF2B5EF4-FFF2-40B4-BE49-F238E27FC236}">
                          <a16:creationId xmlns:a16="http://schemas.microsoft.com/office/drawing/2014/main" id="{C99CA35D-E5C6-F924-5C25-487A46FDDE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10" name="Rectangle 1362">
                      <a:extLst>
                        <a:ext uri="{FF2B5EF4-FFF2-40B4-BE49-F238E27FC236}">
                          <a16:creationId xmlns:a16="http://schemas.microsoft.com/office/drawing/2014/main" id="{1E8456E1-CE34-C124-06BA-9C6698333F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11" name="Rectangle 1363">
                      <a:extLst>
                        <a:ext uri="{FF2B5EF4-FFF2-40B4-BE49-F238E27FC236}">
                          <a16:creationId xmlns:a16="http://schemas.microsoft.com/office/drawing/2014/main" id="{9E6F35CD-D10B-31BC-AFB9-4BA65C7EC2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82" name="Group 1364">
                    <a:extLst>
                      <a:ext uri="{FF2B5EF4-FFF2-40B4-BE49-F238E27FC236}">
                        <a16:creationId xmlns:a16="http://schemas.microsoft.com/office/drawing/2014/main" id="{2C288A06-C249-6E37-7F1A-F7A4C95AD89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6002" name="Rectangle 1365">
                      <a:extLst>
                        <a:ext uri="{FF2B5EF4-FFF2-40B4-BE49-F238E27FC236}">
                          <a16:creationId xmlns:a16="http://schemas.microsoft.com/office/drawing/2014/main" id="{C9316EF0-97AC-9BCF-3775-4F5C7D192C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3" name="Rectangle 1366">
                      <a:extLst>
                        <a:ext uri="{FF2B5EF4-FFF2-40B4-BE49-F238E27FC236}">
                          <a16:creationId xmlns:a16="http://schemas.microsoft.com/office/drawing/2014/main" id="{9E37AAB2-EDA0-36BC-90CF-5C5DB1E8D8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4" name="Rectangle 1367">
                      <a:extLst>
                        <a:ext uri="{FF2B5EF4-FFF2-40B4-BE49-F238E27FC236}">
                          <a16:creationId xmlns:a16="http://schemas.microsoft.com/office/drawing/2014/main" id="{5C4D34A7-FD90-CA45-9231-B22555545D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5" name="Rectangle 1368">
                      <a:extLst>
                        <a:ext uri="{FF2B5EF4-FFF2-40B4-BE49-F238E27FC236}">
                          <a16:creationId xmlns:a16="http://schemas.microsoft.com/office/drawing/2014/main" id="{C4E5FBAD-E701-B784-74DE-E0957ED1869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6" name="Rectangle 1369">
                      <a:extLst>
                        <a:ext uri="{FF2B5EF4-FFF2-40B4-BE49-F238E27FC236}">
                          <a16:creationId xmlns:a16="http://schemas.microsoft.com/office/drawing/2014/main" id="{9DABAA11-B9EF-7CFA-52CB-2683FC9341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83" name="Group 1370">
                    <a:extLst>
                      <a:ext uri="{FF2B5EF4-FFF2-40B4-BE49-F238E27FC236}">
                        <a16:creationId xmlns:a16="http://schemas.microsoft.com/office/drawing/2014/main" id="{BD8FEA62-71E9-EA59-9132-DE3450B3C82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97" name="Rectangle 1371">
                      <a:extLst>
                        <a:ext uri="{FF2B5EF4-FFF2-40B4-BE49-F238E27FC236}">
                          <a16:creationId xmlns:a16="http://schemas.microsoft.com/office/drawing/2014/main" id="{93DF0455-EA0E-E7CF-B675-82616B2D48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8" name="Rectangle 1372">
                      <a:extLst>
                        <a:ext uri="{FF2B5EF4-FFF2-40B4-BE49-F238E27FC236}">
                          <a16:creationId xmlns:a16="http://schemas.microsoft.com/office/drawing/2014/main" id="{EDA7DA0A-A2E8-2A87-9F05-B2C1B418E2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9" name="Rectangle 1373">
                      <a:extLst>
                        <a:ext uri="{FF2B5EF4-FFF2-40B4-BE49-F238E27FC236}">
                          <a16:creationId xmlns:a16="http://schemas.microsoft.com/office/drawing/2014/main" id="{9766573F-E043-5EDE-96D4-2010521CAD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0" name="Rectangle 1374">
                      <a:extLst>
                        <a:ext uri="{FF2B5EF4-FFF2-40B4-BE49-F238E27FC236}">
                          <a16:creationId xmlns:a16="http://schemas.microsoft.com/office/drawing/2014/main" id="{F8AF352A-976D-B50A-49BF-9D10CD3EE06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6001" name="Rectangle 1375">
                      <a:extLst>
                        <a:ext uri="{FF2B5EF4-FFF2-40B4-BE49-F238E27FC236}">
                          <a16:creationId xmlns:a16="http://schemas.microsoft.com/office/drawing/2014/main" id="{19137308-B677-0F5C-4DE1-D2D4C37108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84" name="Group 1376">
                    <a:extLst>
                      <a:ext uri="{FF2B5EF4-FFF2-40B4-BE49-F238E27FC236}">
                        <a16:creationId xmlns:a16="http://schemas.microsoft.com/office/drawing/2014/main" id="{E3983320-8DFE-73E2-3461-827D8E350EA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92" name="Rectangle 1377">
                      <a:extLst>
                        <a:ext uri="{FF2B5EF4-FFF2-40B4-BE49-F238E27FC236}">
                          <a16:creationId xmlns:a16="http://schemas.microsoft.com/office/drawing/2014/main" id="{6073E79D-23AA-FF63-1709-AE2B01A95F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3" name="Rectangle 1378">
                      <a:extLst>
                        <a:ext uri="{FF2B5EF4-FFF2-40B4-BE49-F238E27FC236}">
                          <a16:creationId xmlns:a16="http://schemas.microsoft.com/office/drawing/2014/main" id="{5D2C5042-6C33-2DE0-DBD8-AB04247E20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4" name="Rectangle 1379">
                      <a:extLst>
                        <a:ext uri="{FF2B5EF4-FFF2-40B4-BE49-F238E27FC236}">
                          <a16:creationId xmlns:a16="http://schemas.microsoft.com/office/drawing/2014/main" id="{2F7CD44A-2C0A-BFE8-1CFF-ECD7A1964F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5" name="Rectangle 1380">
                      <a:extLst>
                        <a:ext uri="{FF2B5EF4-FFF2-40B4-BE49-F238E27FC236}">
                          <a16:creationId xmlns:a16="http://schemas.microsoft.com/office/drawing/2014/main" id="{B88E2285-8B4B-62AE-998C-5B2AD1910D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6" name="Rectangle 1381">
                      <a:extLst>
                        <a:ext uri="{FF2B5EF4-FFF2-40B4-BE49-F238E27FC236}">
                          <a16:creationId xmlns:a16="http://schemas.microsoft.com/office/drawing/2014/main" id="{0D45D380-70BC-B7E0-C9C8-491F3DBEF0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85" name="Group 1382">
                    <a:extLst>
                      <a:ext uri="{FF2B5EF4-FFF2-40B4-BE49-F238E27FC236}">
                        <a16:creationId xmlns:a16="http://schemas.microsoft.com/office/drawing/2014/main" id="{85A24EAC-E5ED-AC07-EF1C-703F1B5371C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87" name="Rectangle 1383">
                      <a:extLst>
                        <a:ext uri="{FF2B5EF4-FFF2-40B4-BE49-F238E27FC236}">
                          <a16:creationId xmlns:a16="http://schemas.microsoft.com/office/drawing/2014/main" id="{065AD243-2EAF-3F37-6770-63FFFB579F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88" name="Rectangle 1384">
                      <a:extLst>
                        <a:ext uri="{FF2B5EF4-FFF2-40B4-BE49-F238E27FC236}">
                          <a16:creationId xmlns:a16="http://schemas.microsoft.com/office/drawing/2014/main" id="{590550C6-8C8A-BE27-3318-2DAF7F0801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89" name="Rectangle 1385">
                      <a:extLst>
                        <a:ext uri="{FF2B5EF4-FFF2-40B4-BE49-F238E27FC236}">
                          <a16:creationId xmlns:a16="http://schemas.microsoft.com/office/drawing/2014/main" id="{D17B852C-2B7F-F3B2-98AE-E320BCDF06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0" name="Rectangle 1386">
                      <a:extLst>
                        <a:ext uri="{FF2B5EF4-FFF2-40B4-BE49-F238E27FC236}">
                          <a16:creationId xmlns:a16="http://schemas.microsoft.com/office/drawing/2014/main" id="{A01F9C6D-9274-741C-1E92-46E60FB09A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91" name="Rectangle 1387">
                      <a:extLst>
                        <a:ext uri="{FF2B5EF4-FFF2-40B4-BE49-F238E27FC236}">
                          <a16:creationId xmlns:a16="http://schemas.microsoft.com/office/drawing/2014/main" id="{5BCE9171-59E4-6D21-C7EB-8F0AA0777EF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986" name="Rectangle 1388">
                    <a:extLst>
                      <a:ext uri="{FF2B5EF4-FFF2-40B4-BE49-F238E27FC236}">
                        <a16:creationId xmlns:a16="http://schemas.microsoft.com/office/drawing/2014/main" id="{18FB8925-18DB-E991-7BA3-A3DBCDF4A6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57" name="Group 1389">
                  <a:extLst>
                    <a:ext uri="{FF2B5EF4-FFF2-40B4-BE49-F238E27FC236}">
                      <a16:creationId xmlns:a16="http://schemas.microsoft.com/office/drawing/2014/main" id="{5577C65A-9755-1218-E6CD-1F131508AF4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950" name="Group 1390">
                    <a:extLst>
                      <a:ext uri="{FF2B5EF4-FFF2-40B4-BE49-F238E27FC236}">
                        <a16:creationId xmlns:a16="http://schemas.microsoft.com/office/drawing/2014/main" id="{8E47D735-68CA-E266-3B24-6C2065E8E59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76" name="Rectangle 1391">
                      <a:extLst>
                        <a:ext uri="{FF2B5EF4-FFF2-40B4-BE49-F238E27FC236}">
                          <a16:creationId xmlns:a16="http://schemas.microsoft.com/office/drawing/2014/main" id="{EFDC7724-7B29-22F0-6AEA-A2DE79BBDF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7" name="Rectangle 1392">
                      <a:extLst>
                        <a:ext uri="{FF2B5EF4-FFF2-40B4-BE49-F238E27FC236}">
                          <a16:creationId xmlns:a16="http://schemas.microsoft.com/office/drawing/2014/main" id="{0B2BB408-A554-DB4E-B12A-D3C878A735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8" name="Rectangle 1393">
                      <a:extLst>
                        <a:ext uri="{FF2B5EF4-FFF2-40B4-BE49-F238E27FC236}">
                          <a16:creationId xmlns:a16="http://schemas.microsoft.com/office/drawing/2014/main" id="{869D8795-C27E-E1B5-8EB8-8479CA4C1D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9" name="Rectangle 1394">
                      <a:extLst>
                        <a:ext uri="{FF2B5EF4-FFF2-40B4-BE49-F238E27FC236}">
                          <a16:creationId xmlns:a16="http://schemas.microsoft.com/office/drawing/2014/main" id="{9912CC42-C2B2-05E0-160B-B082F86340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80" name="Rectangle 1395">
                      <a:extLst>
                        <a:ext uri="{FF2B5EF4-FFF2-40B4-BE49-F238E27FC236}">
                          <a16:creationId xmlns:a16="http://schemas.microsoft.com/office/drawing/2014/main" id="{82EDF703-6254-2A2B-91D2-A21454EF77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51" name="Group 1396">
                    <a:extLst>
                      <a:ext uri="{FF2B5EF4-FFF2-40B4-BE49-F238E27FC236}">
                        <a16:creationId xmlns:a16="http://schemas.microsoft.com/office/drawing/2014/main" id="{95EEECF5-EC8D-E9D9-0758-E0BD0036C34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71" name="Rectangle 1397">
                      <a:extLst>
                        <a:ext uri="{FF2B5EF4-FFF2-40B4-BE49-F238E27FC236}">
                          <a16:creationId xmlns:a16="http://schemas.microsoft.com/office/drawing/2014/main" id="{AEF3749A-B341-D66A-9130-BBCC80B93A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2" name="Rectangle 1398">
                      <a:extLst>
                        <a:ext uri="{FF2B5EF4-FFF2-40B4-BE49-F238E27FC236}">
                          <a16:creationId xmlns:a16="http://schemas.microsoft.com/office/drawing/2014/main" id="{173BC7BB-4CE1-0B6E-AA3C-6195C37B91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3" name="Rectangle 1399">
                      <a:extLst>
                        <a:ext uri="{FF2B5EF4-FFF2-40B4-BE49-F238E27FC236}">
                          <a16:creationId xmlns:a16="http://schemas.microsoft.com/office/drawing/2014/main" id="{73EAFEB5-DA16-3675-7904-BD9C477255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4" name="Rectangle 1400">
                      <a:extLst>
                        <a:ext uri="{FF2B5EF4-FFF2-40B4-BE49-F238E27FC236}">
                          <a16:creationId xmlns:a16="http://schemas.microsoft.com/office/drawing/2014/main" id="{336A0558-0A54-BA3E-0B8A-F1DA1154B4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5" name="Rectangle 1401">
                      <a:extLst>
                        <a:ext uri="{FF2B5EF4-FFF2-40B4-BE49-F238E27FC236}">
                          <a16:creationId xmlns:a16="http://schemas.microsoft.com/office/drawing/2014/main" id="{7AF3D1C6-4A32-77EC-5DD2-F703F3D936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52" name="Group 1402">
                    <a:extLst>
                      <a:ext uri="{FF2B5EF4-FFF2-40B4-BE49-F238E27FC236}">
                        <a16:creationId xmlns:a16="http://schemas.microsoft.com/office/drawing/2014/main" id="{DCE298CC-5C7F-F3B6-A2F7-3FF2839E554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66" name="Rectangle 1403">
                      <a:extLst>
                        <a:ext uri="{FF2B5EF4-FFF2-40B4-BE49-F238E27FC236}">
                          <a16:creationId xmlns:a16="http://schemas.microsoft.com/office/drawing/2014/main" id="{7C7A7BF8-168F-EE80-F9BA-1A4C6352EB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7" name="Rectangle 1404">
                      <a:extLst>
                        <a:ext uri="{FF2B5EF4-FFF2-40B4-BE49-F238E27FC236}">
                          <a16:creationId xmlns:a16="http://schemas.microsoft.com/office/drawing/2014/main" id="{89EE00BE-FFE1-F5C4-7F2E-AB9AD5CCC5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8" name="Rectangle 1405">
                      <a:extLst>
                        <a:ext uri="{FF2B5EF4-FFF2-40B4-BE49-F238E27FC236}">
                          <a16:creationId xmlns:a16="http://schemas.microsoft.com/office/drawing/2014/main" id="{D2EBDE25-2581-6786-5BF0-F0564419E4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9" name="Rectangle 1406">
                      <a:extLst>
                        <a:ext uri="{FF2B5EF4-FFF2-40B4-BE49-F238E27FC236}">
                          <a16:creationId xmlns:a16="http://schemas.microsoft.com/office/drawing/2014/main" id="{A064A1BF-1D2E-EC4D-6D35-1F523FB4C6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70" name="Rectangle 1407">
                      <a:extLst>
                        <a:ext uri="{FF2B5EF4-FFF2-40B4-BE49-F238E27FC236}">
                          <a16:creationId xmlns:a16="http://schemas.microsoft.com/office/drawing/2014/main" id="{B6305169-82C8-7CF7-FFC0-FD4950FFB6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53" name="Group 1408">
                    <a:extLst>
                      <a:ext uri="{FF2B5EF4-FFF2-40B4-BE49-F238E27FC236}">
                        <a16:creationId xmlns:a16="http://schemas.microsoft.com/office/drawing/2014/main" id="{EE9667B1-D88B-8EAD-CB80-C01351CD9F2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61" name="Rectangle 1409">
                      <a:extLst>
                        <a:ext uri="{FF2B5EF4-FFF2-40B4-BE49-F238E27FC236}">
                          <a16:creationId xmlns:a16="http://schemas.microsoft.com/office/drawing/2014/main" id="{E160B794-20B3-B8F7-FC7D-635B993AC3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2" name="Rectangle 1410">
                      <a:extLst>
                        <a:ext uri="{FF2B5EF4-FFF2-40B4-BE49-F238E27FC236}">
                          <a16:creationId xmlns:a16="http://schemas.microsoft.com/office/drawing/2014/main" id="{3465FF8D-4D48-EAB9-02E5-0A5277E6FE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3" name="Rectangle 1411">
                      <a:extLst>
                        <a:ext uri="{FF2B5EF4-FFF2-40B4-BE49-F238E27FC236}">
                          <a16:creationId xmlns:a16="http://schemas.microsoft.com/office/drawing/2014/main" id="{0B48C1E1-D862-04F8-652E-3E43E0DC51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4" name="Rectangle 1412">
                      <a:extLst>
                        <a:ext uri="{FF2B5EF4-FFF2-40B4-BE49-F238E27FC236}">
                          <a16:creationId xmlns:a16="http://schemas.microsoft.com/office/drawing/2014/main" id="{45316A5E-2B3B-AE06-E149-9BC4656108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5" name="Rectangle 1413">
                      <a:extLst>
                        <a:ext uri="{FF2B5EF4-FFF2-40B4-BE49-F238E27FC236}">
                          <a16:creationId xmlns:a16="http://schemas.microsoft.com/office/drawing/2014/main" id="{BDCA3E6B-18F5-8405-D8E7-EF6011337D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54" name="Group 1414">
                    <a:extLst>
                      <a:ext uri="{FF2B5EF4-FFF2-40B4-BE49-F238E27FC236}">
                        <a16:creationId xmlns:a16="http://schemas.microsoft.com/office/drawing/2014/main" id="{95D4E1D5-8B7B-6971-DDFD-A74CA230AD9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56" name="Rectangle 1415">
                      <a:extLst>
                        <a:ext uri="{FF2B5EF4-FFF2-40B4-BE49-F238E27FC236}">
                          <a16:creationId xmlns:a16="http://schemas.microsoft.com/office/drawing/2014/main" id="{CF56BDD3-7CC4-C9E1-0EF3-AEB9773C1A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57" name="Rectangle 1416">
                      <a:extLst>
                        <a:ext uri="{FF2B5EF4-FFF2-40B4-BE49-F238E27FC236}">
                          <a16:creationId xmlns:a16="http://schemas.microsoft.com/office/drawing/2014/main" id="{CD4AA940-FEB9-6CA2-C10C-2F6C181C5C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58" name="Rectangle 1417">
                      <a:extLst>
                        <a:ext uri="{FF2B5EF4-FFF2-40B4-BE49-F238E27FC236}">
                          <a16:creationId xmlns:a16="http://schemas.microsoft.com/office/drawing/2014/main" id="{9D4E3A49-EA25-E415-B3F1-0E08C96BC1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59" name="Rectangle 1418">
                      <a:extLst>
                        <a:ext uri="{FF2B5EF4-FFF2-40B4-BE49-F238E27FC236}">
                          <a16:creationId xmlns:a16="http://schemas.microsoft.com/office/drawing/2014/main" id="{81F24292-A87E-7589-E738-9D62BE9BCF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60" name="Rectangle 1419">
                      <a:extLst>
                        <a:ext uri="{FF2B5EF4-FFF2-40B4-BE49-F238E27FC236}">
                          <a16:creationId xmlns:a16="http://schemas.microsoft.com/office/drawing/2014/main" id="{1032F778-9AE7-BDC9-673E-06160B79B4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955" name="Rectangle 1420">
                    <a:extLst>
                      <a:ext uri="{FF2B5EF4-FFF2-40B4-BE49-F238E27FC236}">
                        <a16:creationId xmlns:a16="http://schemas.microsoft.com/office/drawing/2014/main" id="{EE737C41-91F3-33D5-07BD-CC2FCE56F63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58" name="Group 1421">
                  <a:extLst>
                    <a:ext uri="{FF2B5EF4-FFF2-40B4-BE49-F238E27FC236}">
                      <a16:creationId xmlns:a16="http://schemas.microsoft.com/office/drawing/2014/main" id="{314BAB6E-276E-A1ED-C621-103C0CCD345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919" name="Group 1422">
                    <a:extLst>
                      <a:ext uri="{FF2B5EF4-FFF2-40B4-BE49-F238E27FC236}">
                        <a16:creationId xmlns:a16="http://schemas.microsoft.com/office/drawing/2014/main" id="{986C6953-6D79-6F44-4991-3A18ECC022B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45" name="Rectangle 1423">
                      <a:extLst>
                        <a:ext uri="{FF2B5EF4-FFF2-40B4-BE49-F238E27FC236}">
                          <a16:creationId xmlns:a16="http://schemas.microsoft.com/office/drawing/2014/main" id="{EA36567B-B131-6C8C-F98B-958D60714E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6" name="Rectangle 1424">
                      <a:extLst>
                        <a:ext uri="{FF2B5EF4-FFF2-40B4-BE49-F238E27FC236}">
                          <a16:creationId xmlns:a16="http://schemas.microsoft.com/office/drawing/2014/main" id="{2D3678F1-5CE3-717D-1005-7F46109503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7" name="Rectangle 1425">
                      <a:extLst>
                        <a:ext uri="{FF2B5EF4-FFF2-40B4-BE49-F238E27FC236}">
                          <a16:creationId xmlns:a16="http://schemas.microsoft.com/office/drawing/2014/main" id="{FDB4D01E-2CB8-FFD1-0897-73129937A4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8" name="Rectangle 1426">
                      <a:extLst>
                        <a:ext uri="{FF2B5EF4-FFF2-40B4-BE49-F238E27FC236}">
                          <a16:creationId xmlns:a16="http://schemas.microsoft.com/office/drawing/2014/main" id="{C43549DF-6AA6-E28E-062A-1A99574ECB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9" name="Rectangle 1427">
                      <a:extLst>
                        <a:ext uri="{FF2B5EF4-FFF2-40B4-BE49-F238E27FC236}">
                          <a16:creationId xmlns:a16="http://schemas.microsoft.com/office/drawing/2014/main" id="{094CCA25-CC99-7C8F-5633-1029F3A887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20" name="Group 1428">
                    <a:extLst>
                      <a:ext uri="{FF2B5EF4-FFF2-40B4-BE49-F238E27FC236}">
                        <a16:creationId xmlns:a16="http://schemas.microsoft.com/office/drawing/2014/main" id="{505584FD-1208-3C62-588B-8324611593B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40" name="Rectangle 1429">
                      <a:extLst>
                        <a:ext uri="{FF2B5EF4-FFF2-40B4-BE49-F238E27FC236}">
                          <a16:creationId xmlns:a16="http://schemas.microsoft.com/office/drawing/2014/main" id="{DC300C75-1460-1BE9-07BC-3CAE0A8F96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1" name="Rectangle 1430">
                      <a:extLst>
                        <a:ext uri="{FF2B5EF4-FFF2-40B4-BE49-F238E27FC236}">
                          <a16:creationId xmlns:a16="http://schemas.microsoft.com/office/drawing/2014/main" id="{D6087EC4-280B-92AB-820F-FEE379078B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2" name="Rectangle 1431">
                      <a:extLst>
                        <a:ext uri="{FF2B5EF4-FFF2-40B4-BE49-F238E27FC236}">
                          <a16:creationId xmlns:a16="http://schemas.microsoft.com/office/drawing/2014/main" id="{B1A07F59-C24F-399B-AEB9-B71E9DDD8E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3" name="Rectangle 1432">
                      <a:extLst>
                        <a:ext uri="{FF2B5EF4-FFF2-40B4-BE49-F238E27FC236}">
                          <a16:creationId xmlns:a16="http://schemas.microsoft.com/office/drawing/2014/main" id="{2824C674-BD9A-2D2C-16F2-B891A7F723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44" name="Rectangle 1433">
                      <a:extLst>
                        <a:ext uri="{FF2B5EF4-FFF2-40B4-BE49-F238E27FC236}">
                          <a16:creationId xmlns:a16="http://schemas.microsoft.com/office/drawing/2014/main" id="{C56D1332-BB92-67D9-B0C8-FC1E3E922E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21" name="Group 1434">
                    <a:extLst>
                      <a:ext uri="{FF2B5EF4-FFF2-40B4-BE49-F238E27FC236}">
                        <a16:creationId xmlns:a16="http://schemas.microsoft.com/office/drawing/2014/main" id="{AD635FE3-358A-75C6-1DCF-19A80CFFD14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35" name="Rectangle 1435">
                      <a:extLst>
                        <a:ext uri="{FF2B5EF4-FFF2-40B4-BE49-F238E27FC236}">
                          <a16:creationId xmlns:a16="http://schemas.microsoft.com/office/drawing/2014/main" id="{B3570C93-3608-D73B-C639-F427B5F215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6" name="Rectangle 1436">
                      <a:extLst>
                        <a:ext uri="{FF2B5EF4-FFF2-40B4-BE49-F238E27FC236}">
                          <a16:creationId xmlns:a16="http://schemas.microsoft.com/office/drawing/2014/main" id="{C7272284-DD47-54CC-E397-1DB396A3E7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7" name="Rectangle 1437">
                      <a:extLst>
                        <a:ext uri="{FF2B5EF4-FFF2-40B4-BE49-F238E27FC236}">
                          <a16:creationId xmlns:a16="http://schemas.microsoft.com/office/drawing/2014/main" id="{FDCD4BC0-D81D-50EC-6429-A95E942547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8" name="Rectangle 1438">
                      <a:extLst>
                        <a:ext uri="{FF2B5EF4-FFF2-40B4-BE49-F238E27FC236}">
                          <a16:creationId xmlns:a16="http://schemas.microsoft.com/office/drawing/2014/main" id="{2B4128AF-1E4A-71DE-922C-4FFFCA183F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9" name="Rectangle 1439">
                      <a:extLst>
                        <a:ext uri="{FF2B5EF4-FFF2-40B4-BE49-F238E27FC236}">
                          <a16:creationId xmlns:a16="http://schemas.microsoft.com/office/drawing/2014/main" id="{355C2A34-6B29-76B2-B09F-116CCC6445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22" name="Group 1440">
                    <a:extLst>
                      <a:ext uri="{FF2B5EF4-FFF2-40B4-BE49-F238E27FC236}">
                        <a16:creationId xmlns:a16="http://schemas.microsoft.com/office/drawing/2014/main" id="{57B2187C-99D6-1347-8755-571E479F91F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30" name="Rectangle 1441">
                      <a:extLst>
                        <a:ext uri="{FF2B5EF4-FFF2-40B4-BE49-F238E27FC236}">
                          <a16:creationId xmlns:a16="http://schemas.microsoft.com/office/drawing/2014/main" id="{0984BDDF-1A4E-1579-C888-6A4B432421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1" name="Rectangle 1442">
                      <a:extLst>
                        <a:ext uri="{FF2B5EF4-FFF2-40B4-BE49-F238E27FC236}">
                          <a16:creationId xmlns:a16="http://schemas.microsoft.com/office/drawing/2014/main" id="{831B7145-B7FB-1823-634F-F3E84BAFD8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2" name="Rectangle 1443">
                      <a:extLst>
                        <a:ext uri="{FF2B5EF4-FFF2-40B4-BE49-F238E27FC236}">
                          <a16:creationId xmlns:a16="http://schemas.microsoft.com/office/drawing/2014/main" id="{E6A3AA58-1BB6-A914-D4BF-E3EA4AE0B4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3" name="Rectangle 1444">
                      <a:extLst>
                        <a:ext uri="{FF2B5EF4-FFF2-40B4-BE49-F238E27FC236}">
                          <a16:creationId xmlns:a16="http://schemas.microsoft.com/office/drawing/2014/main" id="{C82D90B0-E47F-FD95-CD51-0BEB5ACEB4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34" name="Rectangle 1445">
                      <a:extLst>
                        <a:ext uri="{FF2B5EF4-FFF2-40B4-BE49-F238E27FC236}">
                          <a16:creationId xmlns:a16="http://schemas.microsoft.com/office/drawing/2014/main" id="{D01C6B23-CAA9-FA0F-EA47-3245A517DD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923" name="Group 1446">
                    <a:extLst>
                      <a:ext uri="{FF2B5EF4-FFF2-40B4-BE49-F238E27FC236}">
                        <a16:creationId xmlns:a16="http://schemas.microsoft.com/office/drawing/2014/main" id="{F88A8A89-7B5A-8A9D-888F-DDBD82428C0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25" name="Rectangle 1447">
                      <a:extLst>
                        <a:ext uri="{FF2B5EF4-FFF2-40B4-BE49-F238E27FC236}">
                          <a16:creationId xmlns:a16="http://schemas.microsoft.com/office/drawing/2014/main" id="{56C96303-BAF2-5062-3DA9-1BC62ECC47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26" name="Rectangle 1448">
                      <a:extLst>
                        <a:ext uri="{FF2B5EF4-FFF2-40B4-BE49-F238E27FC236}">
                          <a16:creationId xmlns:a16="http://schemas.microsoft.com/office/drawing/2014/main" id="{004D4810-A230-C898-E73E-9558237E3A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27" name="Rectangle 1449">
                      <a:extLst>
                        <a:ext uri="{FF2B5EF4-FFF2-40B4-BE49-F238E27FC236}">
                          <a16:creationId xmlns:a16="http://schemas.microsoft.com/office/drawing/2014/main" id="{EC2B5C72-91A3-FB90-F723-E89C24590D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28" name="Rectangle 1450">
                      <a:extLst>
                        <a:ext uri="{FF2B5EF4-FFF2-40B4-BE49-F238E27FC236}">
                          <a16:creationId xmlns:a16="http://schemas.microsoft.com/office/drawing/2014/main" id="{7D9C0B81-C8AD-B458-2AD4-ABB055959B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29" name="Rectangle 1451">
                      <a:extLst>
                        <a:ext uri="{FF2B5EF4-FFF2-40B4-BE49-F238E27FC236}">
                          <a16:creationId xmlns:a16="http://schemas.microsoft.com/office/drawing/2014/main" id="{4B8B868D-6267-B6D4-0F10-6DCFF5F43B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924" name="Rectangle 1452">
                    <a:extLst>
                      <a:ext uri="{FF2B5EF4-FFF2-40B4-BE49-F238E27FC236}">
                        <a16:creationId xmlns:a16="http://schemas.microsoft.com/office/drawing/2014/main" id="{084F7343-BFED-C163-5877-F5B817A878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59" name="Group 1453">
                  <a:extLst>
                    <a:ext uri="{FF2B5EF4-FFF2-40B4-BE49-F238E27FC236}">
                      <a16:creationId xmlns:a16="http://schemas.microsoft.com/office/drawing/2014/main" id="{C2EAF4A7-06A8-6664-8E0E-A9998E6A4AE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888" name="Group 1454">
                    <a:extLst>
                      <a:ext uri="{FF2B5EF4-FFF2-40B4-BE49-F238E27FC236}">
                        <a16:creationId xmlns:a16="http://schemas.microsoft.com/office/drawing/2014/main" id="{CE1ED3D6-94A2-A9F0-C52B-F2ECC8164DC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14" name="Rectangle 1455">
                      <a:extLst>
                        <a:ext uri="{FF2B5EF4-FFF2-40B4-BE49-F238E27FC236}">
                          <a16:creationId xmlns:a16="http://schemas.microsoft.com/office/drawing/2014/main" id="{4024B2A5-F083-087B-9C97-721B52AE96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5" name="Rectangle 1456">
                      <a:extLst>
                        <a:ext uri="{FF2B5EF4-FFF2-40B4-BE49-F238E27FC236}">
                          <a16:creationId xmlns:a16="http://schemas.microsoft.com/office/drawing/2014/main" id="{3EA9B6F6-50D2-A567-CB47-5674E2D894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6" name="Rectangle 1457">
                      <a:extLst>
                        <a:ext uri="{FF2B5EF4-FFF2-40B4-BE49-F238E27FC236}">
                          <a16:creationId xmlns:a16="http://schemas.microsoft.com/office/drawing/2014/main" id="{6888733B-6646-C4E8-6DAB-E50646FB85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7" name="Rectangle 1458">
                      <a:extLst>
                        <a:ext uri="{FF2B5EF4-FFF2-40B4-BE49-F238E27FC236}">
                          <a16:creationId xmlns:a16="http://schemas.microsoft.com/office/drawing/2014/main" id="{CFCA2E82-5494-8042-9C31-826ABC31B3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8" name="Rectangle 1459">
                      <a:extLst>
                        <a:ext uri="{FF2B5EF4-FFF2-40B4-BE49-F238E27FC236}">
                          <a16:creationId xmlns:a16="http://schemas.microsoft.com/office/drawing/2014/main" id="{823A49B6-21E0-DE78-D5D9-88593A2428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89" name="Group 1460">
                    <a:extLst>
                      <a:ext uri="{FF2B5EF4-FFF2-40B4-BE49-F238E27FC236}">
                        <a16:creationId xmlns:a16="http://schemas.microsoft.com/office/drawing/2014/main" id="{EA38863C-4008-4021-B432-CE457117786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09" name="Rectangle 1461">
                      <a:extLst>
                        <a:ext uri="{FF2B5EF4-FFF2-40B4-BE49-F238E27FC236}">
                          <a16:creationId xmlns:a16="http://schemas.microsoft.com/office/drawing/2014/main" id="{F9B1827E-5065-D8DF-AF70-AE0F9387C5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0" name="Rectangle 1462">
                      <a:extLst>
                        <a:ext uri="{FF2B5EF4-FFF2-40B4-BE49-F238E27FC236}">
                          <a16:creationId xmlns:a16="http://schemas.microsoft.com/office/drawing/2014/main" id="{5C6E74D0-BE03-2DEF-4D60-57F71B5A68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1" name="Rectangle 1463">
                      <a:extLst>
                        <a:ext uri="{FF2B5EF4-FFF2-40B4-BE49-F238E27FC236}">
                          <a16:creationId xmlns:a16="http://schemas.microsoft.com/office/drawing/2014/main" id="{DBFA68A2-5C10-6448-3224-BAE9E841C2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2" name="Rectangle 1464">
                      <a:extLst>
                        <a:ext uri="{FF2B5EF4-FFF2-40B4-BE49-F238E27FC236}">
                          <a16:creationId xmlns:a16="http://schemas.microsoft.com/office/drawing/2014/main" id="{A3DB003A-64DE-3B4A-2A43-FC74DEDFE2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13" name="Rectangle 1465">
                      <a:extLst>
                        <a:ext uri="{FF2B5EF4-FFF2-40B4-BE49-F238E27FC236}">
                          <a16:creationId xmlns:a16="http://schemas.microsoft.com/office/drawing/2014/main" id="{0C0AFC5C-4CD9-AABF-08E6-85B21954C4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90" name="Group 1466">
                    <a:extLst>
                      <a:ext uri="{FF2B5EF4-FFF2-40B4-BE49-F238E27FC236}">
                        <a16:creationId xmlns:a16="http://schemas.microsoft.com/office/drawing/2014/main" id="{3D7DE7AD-27A9-5DD2-88B2-419E516FEAF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904" name="Rectangle 1467">
                      <a:extLst>
                        <a:ext uri="{FF2B5EF4-FFF2-40B4-BE49-F238E27FC236}">
                          <a16:creationId xmlns:a16="http://schemas.microsoft.com/office/drawing/2014/main" id="{3CBF5B04-F0EE-DFE2-694C-4AAD717EB1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5" name="Rectangle 1468">
                      <a:extLst>
                        <a:ext uri="{FF2B5EF4-FFF2-40B4-BE49-F238E27FC236}">
                          <a16:creationId xmlns:a16="http://schemas.microsoft.com/office/drawing/2014/main" id="{92BAFE5D-E0AB-9BB5-2B1D-F543B8FBCA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6" name="Rectangle 1469">
                      <a:extLst>
                        <a:ext uri="{FF2B5EF4-FFF2-40B4-BE49-F238E27FC236}">
                          <a16:creationId xmlns:a16="http://schemas.microsoft.com/office/drawing/2014/main" id="{9C176BA0-6ED3-6751-332A-C9E5EB0A58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7" name="Rectangle 1470">
                      <a:extLst>
                        <a:ext uri="{FF2B5EF4-FFF2-40B4-BE49-F238E27FC236}">
                          <a16:creationId xmlns:a16="http://schemas.microsoft.com/office/drawing/2014/main" id="{C93E95A9-D286-49F4-B92F-E1E500B0AC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8" name="Rectangle 1471">
                      <a:extLst>
                        <a:ext uri="{FF2B5EF4-FFF2-40B4-BE49-F238E27FC236}">
                          <a16:creationId xmlns:a16="http://schemas.microsoft.com/office/drawing/2014/main" id="{D75F0FB2-2F87-0B34-14A5-8C39D91B29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91" name="Group 1472">
                    <a:extLst>
                      <a:ext uri="{FF2B5EF4-FFF2-40B4-BE49-F238E27FC236}">
                        <a16:creationId xmlns:a16="http://schemas.microsoft.com/office/drawing/2014/main" id="{60173F3A-0C89-A616-6D66-FF2297BABE1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99" name="Rectangle 1473">
                      <a:extLst>
                        <a:ext uri="{FF2B5EF4-FFF2-40B4-BE49-F238E27FC236}">
                          <a16:creationId xmlns:a16="http://schemas.microsoft.com/office/drawing/2014/main" id="{96E64F32-7A7C-9F47-9F01-197C84A8A4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0" name="Rectangle 1474">
                      <a:extLst>
                        <a:ext uri="{FF2B5EF4-FFF2-40B4-BE49-F238E27FC236}">
                          <a16:creationId xmlns:a16="http://schemas.microsoft.com/office/drawing/2014/main" id="{16C48E6B-AAD7-6714-CAC4-DF2C77CF78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1" name="Rectangle 1475">
                      <a:extLst>
                        <a:ext uri="{FF2B5EF4-FFF2-40B4-BE49-F238E27FC236}">
                          <a16:creationId xmlns:a16="http://schemas.microsoft.com/office/drawing/2014/main" id="{6E1CB9BE-8B91-EB31-FA20-B845BBE1FA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2" name="Rectangle 1476">
                      <a:extLst>
                        <a:ext uri="{FF2B5EF4-FFF2-40B4-BE49-F238E27FC236}">
                          <a16:creationId xmlns:a16="http://schemas.microsoft.com/office/drawing/2014/main" id="{22991402-81FF-4CA1-D19B-AF2BD793D4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903" name="Rectangle 1477">
                      <a:extLst>
                        <a:ext uri="{FF2B5EF4-FFF2-40B4-BE49-F238E27FC236}">
                          <a16:creationId xmlns:a16="http://schemas.microsoft.com/office/drawing/2014/main" id="{7928263D-A6B9-3C53-F7C1-08B01533F4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92" name="Group 1478">
                    <a:extLst>
                      <a:ext uri="{FF2B5EF4-FFF2-40B4-BE49-F238E27FC236}">
                        <a16:creationId xmlns:a16="http://schemas.microsoft.com/office/drawing/2014/main" id="{8B38E397-53D1-82D3-4225-8EA3E06059A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94" name="Rectangle 1479">
                      <a:extLst>
                        <a:ext uri="{FF2B5EF4-FFF2-40B4-BE49-F238E27FC236}">
                          <a16:creationId xmlns:a16="http://schemas.microsoft.com/office/drawing/2014/main" id="{ED91C6AD-D04B-6FAD-A2E4-F93255D48F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95" name="Rectangle 1480">
                      <a:extLst>
                        <a:ext uri="{FF2B5EF4-FFF2-40B4-BE49-F238E27FC236}">
                          <a16:creationId xmlns:a16="http://schemas.microsoft.com/office/drawing/2014/main" id="{288AFB3E-406D-81F9-B392-F54DD911F9D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96" name="Rectangle 1481">
                      <a:extLst>
                        <a:ext uri="{FF2B5EF4-FFF2-40B4-BE49-F238E27FC236}">
                          <a16:creationId xmlns:a16="http://schemas.microsoft.com/office/drawing/2014/main" id="{75EDB8E8-5D5C-05D6-7853-AE23E67561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97" name="Rectangle 1482">
                      <a:extLst>
                        <a:ext uri="{FF2B5EF4-FFF2-40B4-BE49-F238E27FC236}">
                          <a16:creationId xmlns:a16="http://schemas.microsoft.com/office/drawing/2014/main" id="{25275FF9-EE8B-C09C-37DA-BE9156DCF6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98" name="Rectangle 1483">
                      <a:extLst>
                        <a:ext uri="{FF2B5EF4-FFF2-40B4-BE49-F238E27FC236}">
                          <a16:creationId xmlns:a16="http://schemas.microsoft.com/office/drawing/2014/main" id="{DA19FB71-BDD5-993D-753C-179696D68C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893" name="Rectangle 1484">
                    <a:extLst>
                      <a:ext uri="{FF2B5EF4-FFF2-40B4-BE49-F238E27FC236}">
                        <a16:creationId xmlns:a16="http://schemas.microsoft.com/office/drawing/2014/main" id="{5D1A2073-0D4F-8952-01FD-CD903124BC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60" name="Group 1485">
                  <a:extLst>
                    <a:ext uri="{FF2B5EF4-FFF2-40B4-BE49-F238E27FC236}">
                      <a16:creationId xmlns:a16="http://schemas.microsoft.com/office/drawing/2014/main" id="{D92FAB72-C643-3D50-09ED-6FDBBCE5143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857" name="Group 1486">
                    <a:extLst>
                      <a:ext uri="{FF2B5EF4-FFF2-40B4-BE49-F238E27FC236}">
                        <a16:creationId xmlns:a16="http://schemas.microsoft.com/office/drawing/2014/main" id="{9047F6C2-0BC3-5C3C-F89F-7C5C3ACE6DD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83" name="Rectangle 1487">
                      <a:extLst>
                        <a:ext uri="{FF2B5EF4-FFF2-40B4-BE49-F238E27FC236}">
                          <a16:creationId xmlns:a16="http://schemas.microsoft.com/office/drawing/2014/main" id="{2EBABF81-B892-4700-D39F-6F97A8A194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4" name="Rectangle 1488">
                      <a:extLst>
                        <a:ext uri="{FF2B5EF4-FFF2-40B4-BE49-F238E27FC236}">
                          <a16:creationId xmlns:a16="http://schemas.microsoft.com/office/drawing/2014/main" id="{3DD98B6A-852D-CE0B-F1B2-00ADB893EC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5" name="Rectangle 1489">
                      <a:extLst>
                        <a:ext uri="{FF2B5EF4-FFF2-40B4-BE49-F238E27FC236}">
                          <a16:creationId xmlns:a16="http://schemas.microsoft.com/office/drawing/2014/main" id="{76525ED8-0357-27DD-A91D-6BA39CA33B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6" name="Rectangle 1490">
                      <a:extLst>
                        <a:ext uri="{FF2B5EF4-FFF2-40B4-BE49-F238E27FC236}">
                          <a16:creationId xmlns:a16="http://schemas.microsoft.com/office/drawing/2014/main" id="{CFCF24CF-30A3-D9AA-C52C-0AAAC7A87A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7" name="Rectangle 1491">
                      <a:extLst>
                        <a:ext uri="{FF2B5EF4-FFF2-40B4-BE49-F238E27FC236}">
                          <a16:creationId xmlns:a16="http://schemas.microsoft.com/office/drawing/2014/main" id="{129F7952-6E22-09DE-1A1B-BF3D37DE9B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58" name="Group 1492">
                    <a:extLst>
                      <a:ext uri="{FF2B5EF4-FFF2-40B4-BE49-F238E27FC236}">
                        <a16:creationId xmlns:a16="http://schemas.microsoft.com/office/drawing/2014/main" id="{80943BED-2188-B8B0-654C-2E9C273B77E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78" name="Rectangle 1493">
                      <a:extLst>
                        <a:ext uri="{FF2B5EF4-FFF2-40B4-BE49-F238E27FC236}">
                          <a16:creationId xmlns:a16="http://schemas.microsoft.com/office/drawing/2014/main" id="{9F7D482C-FE69-49FD-4848-2FDBABD1EA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9" name="Rectangle 1494">
                      <a:extLst>
                        <a:ext uri="{FF2B5EF4-FFF2-40B4-BE49-F238E27FC236}">
                          <a16:creationId xmlns:a16="http://schemas.microsoft.com/office/drawing/2014/main" id="{2876425F-9CF7-B745-B9A1-47C07C1470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0" name="Rectangle 1495">
                      <a:extLst>
                        <a:ext uri="{FF2B5EF4-FFF2-40B4-BE49-F238E27FC236}">
                          <a16:creationId xmlns:a16="http://schemas.microsoft.com/office/drawing/2014/main" id="{EE38D1E7-210C-AD64-6801-36F296C082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1" name="Rectangle 1496">
                      <a:extLst>
                        <a:ext uri="{FF2B5EF4-FFF2-40B4-BE49-F238E27FC236}">
                          <a16:creationId xmlns:a16="http://schemas.microsoft.com/office/drawing/2014/main" id="{3E7B1DDD-6AFC-406B-544B-906C7BBB1B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82" name="Rectangle 1497">
                      <a:extLst>
                        <a:ext uri="{FF2B5EF4-FFF2-40B4-BE49-F238E27FC236}">
                          <a16:creationId xmlns:a16="http://schemas.microsoft.com/office/drawing/2014/main" id="{78FE099C-4017-E486-DA0D-98C1F8665B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59" name="Group 1498">
                    <a:extLst>
                      <a:ext uri="{FF2B5EF4-FFF2-40B4-BE49-F238E27FC236}">
                        <a16:creationId xmlns:a16="http://schemas.microsoft.com/office/drawing/2014/main" id="{A8FAEBCC-A3A7-539B-76B1-A234DD94D3B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73" name="Rectangle 1499">
                      <a:extLst>
                        <a:ext uri="{FF2B5EF4-FFF2-40B4-BE49-F238E27FC236}">
                          <a16:creationId xmlns:a16="http://schemas.microsoft.com/office/drawing/2014/main" id="{3899D7FD-0966-8D5F-7F98-C56067FB0F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4" name="Rectangle 1500">
                      <a:extLst>
                        <a:ext uri="{FF2B5EF4-FFF2-40B4-BE49-F238E27FC236}">
                          <a16:creationId xmlns:a16="http://schemas.microsoft.com/office/drawing/2014/main" id="{9EE47B6F-ACAA-1B00-CA92-F2C7BAA87F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5" name="Rectangle 1501">
                      <a:extLst>
                        <a:ext uri="{FF2B5EF4-FFF2-40B4-BE49-F238E27FC236}">
                          <a16:creationId xmlns:a16="http://schemas.microsoft.com/office/drawing/2014/main" id="{99A36F11-8974-15C8-60DF-AF8DBD1C6A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6" name="Rectangle 1502">
                      <a:extLst>
                        <a:ext uri="{FF2B5EF4-FFF2-40B4-BE49-F238E27FC236}">
                          <a16:creationId xmlns:a16="http://schemas.microsoft.com/office/drawing/2014/main" id="{1563CBFC-D5F7-07C3-16F5-E5C0CD1944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7" name="Rectangle 1503">
                      <a:extLst>
                        <a:ext uri="{FF2B5EF4-FFF2-40B4-BE49-F238E27FC236}">
                          <a16:creationId xmlns:a16="http://schemas.microsoft.com/office/drawing/2014/main" id="{90668C2F-37EF-87DB-3D88-3A0E776C13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60" name="Group 1504">
                    <a:extLst>
                      <a:ext uri="{FF2B5EF4-FFF2-40B4-BE49-F238E27FC236}">
                        <a16:creationId xmlns:a16="http://schemas.microsoft.com/office/drawing/2014/main" id="{AEA4DFE5-65DD-C955-86D0-EEDCBB1E114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68" name="Rectangle 1505">
                      <a:extLst>
                        <a:ext uri="{FF2B5EF4-FFF2-40B4-BE49-F238E27FC236}">
                          <a16:creationId xmlns:a16="http://schemas.microsoft.com/office/drawing/2014/main" id="{96D673BB-D19A-93A5-FBCC-186C1DDBE7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69" name="Rectangle 1506">
                      <a:extLst>
                        <a:ext uri="{FF2B5EF4-FFF2-40B4-BE49-F238E27FC236}">
                          <a16:creationId xmlns:a16="http://schemas.microsoft.com/office/drawing/2014/main" id="{70227846-BFF8-2AA7-E46C-A740612899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0" name="Rectangle 1507">
                      <a:extLst>
                        <a:ext uri="{FF2B5EF4-FFF2-40B4-BE49-F238E27FC236}">
                          <a16:creationId xmlns:a16="http://schemas.microsoft.com/office/drawing/2014/main" id="{8809868B-D406-1D3E-CFF9-045ABA5D0E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1" name="Rectangle 1508">
                      <a:extLst>
                        <a:ext uri="{FF2B5EF4-FFF2-40B4-BE49-F238E27FC236}">
                          <a16:creationId xmlns:a16="http://schemas.microsoft.com/office/drawing/2014/main" id="{2E9F0FBB-99EC-1810-C9C9-8009FDBBA0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72" name="Rectangle 1509">
                      <a:extLst>
                        <a:ext uri="{FF2B5EF4-FFF2-40B4-BE49-F238E27FC236}">
                          <a16:creationId xmlns:a16="http://schemas.microsoft.com/office/drawing/2014/main" id="{0D2690A5-8813-6F44-5FCB-F3EC87039A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61" name="Group 1510">
                    <a:extLst>
                      <a:ext uri="{FF2B5EF4-FFF2-40B4-BE49-F238E27FC236}">
                        <a16:creationId xmlns:a16="http://schemas.microsoft.com/office/drawing/2014/main" id="{B731CA52-A9E9-C1B8-E61A-D3331F93838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63" name="Rectangle 1511">
                      <a:extLst>
                        <a:ext uri="{FF2B5EF4-FFF2-40B4-BE49-F238E27FC236}">
                          <a16:creationId xmlns:a16="http://schemas.microsoft.com/office/drawing/2014/main" id="{3F33FAB2-2466-0957-C663-A88E298C18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64" name="Rectangle 1512">
                      <a:extLst>
                        <a:ext uri="{FF2B5EF4-FFF2-40B4-BE49-F238E27FC236}">
                          <a16:creationId xmlns:a16="http://schemas.microsoft.com/office/drawing/2014/main" id="{24806931-BB58-5BDE-C77E-72CDBD1869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65" name="Rectangle 1513">
                      <a:extLst>
                        <a:ext uri="{FF2B5EF4-FFF2-40B4-BE49-F238E27FC236}">
                          <a16:creationId xmlns:a16="http://schemas.microsoft.com/office/drawing/2014/main" id="{006372EC-FCC7-14CD-311E-3697458384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66" name="Rectangle 1514">
                      <a:extLst>
                        <a:ext uri="{FF2B5EF4-FFF2-40B4-BE49-F238E27FC236}">
                          <a16:creationId xmlns:a16="http://schemas.microsoft.com/office/drawing/2014/main" id="{2CE9EB52-4CC9-1883-43EF-175CA3E316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67" name="Rectangle 1515">
                      <a:extLst>
                        <a:ext uri="{FF2B5EF4-FFF2-40B4-BE49-F238E27FC236}">
                          <a16:creationId xmlns:a16="http://schemas.microsoft.com/office/drawing/2014/main" id="{EEABA6B1-67A0-7278-B87C-B77676BB7B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862" name="Rectangle 1516">
                    <a:extLst>
                      <a:ext uri="{FF2B5EF4-FFF2-40B4-BE49-F238E27FC236}">
                        <a16:creationId xmlns:a16="http://schemas.microsoft.com/office/drawing/2014/main" id="{284B5A5B-C7EA-F7F8-EE26-47B70587B3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61" name="Group 1517">
                  <a:extLst>
                    <a:ext uri="{FF2B5EF4-FFF2-40B4-BE49-F238E27FC236}">
                      <a16:creationId xmlns:a16="http://schemas.microsoft.com/office/drawing/2014/main" id="{82303188-DF82-EC60-AA45-1154FB652EB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826" name="Group 1518">
                    <a:extLst>
                      <a:ext uri="{FF2B5EF4-FFF2-40B4-BE49-F238E27FC236}">
                        <a16:creationId xmlns:a16="http://schemas.microsoft.com/office/drawing/2014/main" id="{5E89F879-170C-44E4-65EC-F76467CBEC9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52" name="Rectangle 1519">
                      <a:extLst>
                        <a:ext uri="{FF2B5EF4-FFF2-40B4-BE49-F238E27FC236}">
                          <a16:creationId xmlns:a16="http://schemas.microsoft.com/office/drawing/2014/main" id="{0D663BE8-0617-398A-1CE0-4494B1F9E9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3" name="Rectangle 1520">
                      <a:extLst>
                        <a:ext uri="{FF2B5EF4-FFF2-40B4-BE49-F238E27FC236}">
                          <a16:creationId xmlns:a16="http://schemas.microsoft.com/office/drawing/2014/main" id="{4DC0C8E6-0BF0-023A-CA3E-B387F96141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4" name="Rectangle 1521">
                      <a:extLst>
                        <a:ext uri="{FF2B5EF4-FFF2-40B4-BE49-F238E27FC236}">
                          <a16:creationId xmlns:a16="http://schemas.microsoft.com/office/drawing/2014/main" id="{558F5361-8669-04CC-3415-CA1D829AD5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5" name="Rectangle 1522">
                      <a:extLst>
                        <a:ext uri="{FF2B5EF4-FFF2-40B4-BE49-F238E27FC236}">
                          <a16:creationId xmlns:a16="http://schemas.microsoft.com/office/drawing/2014/main" id="{DA8BE0FD-1D23-4CD1-F06B-511C74EAD9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6" name="Rectangle 1523">
                      <a:extLst>
                        <a:ext uri="{FF2B5EF4-FFF2-40B4-BE49-F238E27FC236}">
                          <a16:creationId xmlns:a16="http://schemas.microsoft.com/office/drawing/2014/main" id="{B6878719-5C60-4510-A91A-41DE4F5DB4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27" name="Group 1524">
                    <a:extLst>
                      <a:ext uri="{FF2B5EF4-FFF2-40B4-BE49-F238E27FC236}">
                        <a16:creationId xmlns:a16="http://schemas.microsoft.com/office/drawing/2014/main" id="{094557A6-2535-596C-57C1-C68B4FDCA1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47" name="Rectangle 1525">
                      <a:extLst>
                        <a:ext uri="{FF2B5EF4-FFF2-40B4-BE49-F238E27FC236}">
                          <a16:creationId xmlns:a16="http://schemas.microsoft.com/office/drawing/2014/main" id="{4A9B45FF-989C-4ECD-8B81-0F330C495D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8" name="Rectangle 1526">
                      <a:extLst>
                        <a:ext uri="{FF2B5EF4-FFF2-40B4-BE49-F238E27FC236}">
                          <a16:creationId xmlns:a16="http://schemas.microsoft.com/office/drawing/2014/main" id="{19D04680-8F34-83A5-61EB-D082C14466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9" name="Rectangle 1527">
                      <a:extLst>
                        <a:ext uri="{FF2B5EF4-FFF2-40B4-BE49-F238E27FC236}">
                          <a16:creationId xmlns:a16="http://schemas.microsoft.com/office/drawing/2014/main" id="{A39065AB-43A6-8C9B-FB9A-18552231ED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0" name="Rectangle 1528">
                      <a:extLst>
                        <a:ext uri="{FF2B5EF4-FFF2-40B4-BE49-F238E27FC236}">
                          <a16:creationId xmlns:a16="http://schemas.microsoft.com/office/drawing/2014/main" id="{947B6384-FB44-2FB2-EB0A-E56FFACF29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51" name="Rectangle 1529">
                      <a:extLst>
                        <a:ext uri="{FF2B5EF4-FFF2-40B4-BE49-F238E27FC236}">
                          <a16:creationId xmlns:a16="http://schemas.microsoft.com/office/drawing/2014/main" id="{DA759765-D637-0E5B-91B9-2658E7C985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28" name="Group 1530">
                    <a:extLst>
                      <a:ext uri="{FF2B5EF4-FFF2-40B4-BE49-F238E27FC236}">
                        <a16:creationId xmlns:a16="http://schemas.microsoft.com/office/drawing/2014/main" id="{4519757A-BF3C-BC80-88FB-E4A8A4CDA90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42" name="Rectangle 1531">
                      <a:extLst>
                        <a:ext uri="{FF2B5EF4-FFF2-40B4-BE49-F238E27FC236}">
                          <a16:creationId xmlns:a16="http://schemas.microsoft.com/office/drawing/2014/main" id="{7088BDAE-348D-A02B-2783-2B658D3684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3" name="Rectangle 1532">
                      <a:extLst>
                        <a:ext uri="{FF2B5EF4-FFF2-40B4-BE49-F238E27FC236}">
                          <a16:creationId xmlns:a16="http://schemas.microsoft.com/office/drawing/2014/main" id="{B9D9E2DF-1D90-6AC3-51CD-B95DE6ECA3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4" name="Rectangle 1533">
                      <a:extLst>
                        <a:ext uri="{FF2B5EF4-FFF2-40B4-BE49-F238E27FC236}">
                          <a16:creationId xmlns:a16="http://schemas.microsoft.com/office/drawing/2014/main" id="{BB0D9974-4C0F-4A6D-C8AB-6117419AD5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5" name="Rectangle 1534">
                      <a:extLst>
                        <a:ext uri="{FF2B5EF4-FFF2-40B4-BE49-F238E27FC236}">
                          <a16:creationId xmlns:a16="http://schemas.microsoft.com/office/drawing/2014/main" id="{1B3E481C-99F1-91E1-1A34-10363C7981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6" name="Rectangle 1535">
                      <a:extLst>
                        <a:ext uri="{FF2B5EF4-FFF2-40B4-BE49-F238E27FC236}">
                          <a16:creationId xmlns:a16="http://schemas.microsoft.com/office/drawing/2014/main" id="{AEDD762E-28AA-4A07-AD5A-9F8B366AE4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29" name="Group 1536">
                    <a:extLst>
                      <a:ext uri="{FF2B5EF4-FFF2-40B4-BE49-F238E27FC236}">
                        <a16:creationId xmlns:a16="http://schemas.microsoft.com/office/drawing/2014/main" id="{B7A801B0-17E9-1C04-6AE9-EFC5F0D0E02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37" name="Rectangle 1537">
                      <a:extLst>
                        <a:ext uri="{FF2B5EF4-FFF2-40B4-BE49-F238E27FC236}">
                          <a16:creationId xmlns:a16="http://schemas.microsoft.com/office/drawing/2014/main" id="{CA41D0C5-90BF-E083-E7C0-14F230DF62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8" name="Rectangle 1538">
                      <a:extLst>
                        <a:ext uri="{FF2B5EF4-FFF2-40B4-BE49-F238E27FC236}">
                          <a16:creationId xmlns:a16="http://schemas.microsoft.com/office/drawing/2014/main" id="{2BEAAAFB-E0CB-DF0E-2788-3C31DC9CBF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9" name="Rectangle 1539">
                      <a:extLst>
                        <a:ext uri="{FF2B5EF4-FFF2-40B4-BE49-F238E27FC236}">
                          <a16:creationId xmlns:a16="http://schemas.microsoft.com/office/drawing/2014/main" id="{83DD8218-8F8E-A803-DBBB-DA5FC91F4C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0" name="Rectangle 1540">
                      <a:extLst>
                        <a:ext uri="{FF2B5EF4-FFF2-40B4-BE49-F238E27FC236}">
                          <a16:creationId xmlns:a16="http://schemas.microsoft.com/office/drawing/2014/main" id="{9FD06BBE-2F1B-06C7-4E33-40E2C0A662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41" name="Rectangle 1541">
                      <a:extLst>
                        <a:ext uri="{FF2B5EF4-FFF2-40B4-BE49-F238E27FC236}">
                          <a16:creationId xmlns:a16="http://schemas.microsoft.com/office/drawing/2014/main" id="{0CBEF8CF-85A2-0E99-21F0-39D426906D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830" name="Group 1542">
                    <a:extLst>
                      <a:ext uri="{FF2B5EF4-FFF2-40B4-BE49-F238E27FC236}">
                        <a16:creationId xmlns:a16="http://schemas.microsoft.com/office/drawing/2014/main" id="{C44ABC0E-EAAB-8A11-6E6A-4FDA50AFB0F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32" name="Rectangle 1543">
                      <a:extLst>
                        <a:ext uri="{FF2B5EF4-FFF2-40B4-BE49-F238E27FC236}">
                          <a16:creationId xmlns:a16="http://schemas.microsoft.com/office/drawing/2014/main" id="{400DCEDB-489A-B9AC-1E11-6D7FEF29C7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3" name="Rectangle 1544">
                      <a:extLst>
                        <a:ext uri="{FF2B5EF4-FFF2-40B4-BE49-F238E27FC236}">
                          <a16:creationId xmlns:a16="http://schemas.microsoft.com/office/drawing/2014/main" id="{4E4CF909-F73E-6E51-79EA-2AE9FA49D6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4" name="Rectangle 1545">
                      <a:extLst>
                        <a:ext uri="{FF2B5EF4-FFF2-40B4-BE49-F238E27FC236}">
                          <a16:creationId xmlns:a16="http://schemas.microsoft.com/office/drawing/2014/main" id="{BDEBA82B-A721-8CC7-0DFC-8CDF55AA01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5" name="Rectangle 1546">
                      <a:extLst>
                        <a:ext uri="{FF2B5EF4-FFF2-40B4-BE49-F238E27FC236}">
                          <a16:creationId xmlns:a16="http://schemas.microsoft.com/office/drawing/2014/main" id="{3C9650E4-C94B-AE56-430A-E250EE3E63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36" name="Rectangle 1547">
                      <a:extLst>
                        <a:ext uri="{FF2B5EF4-FFF2-40B4-BE49-F238E27FC236}">
                          <a16:creationId xmlns:a16="http://schemas.microsoft.com/office/drawing/2014/main" id="{BEDB2D31-BDA8-FBE8-EC4D-13F011E092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831" name="Rectangle 1548">
                    <a:extLst>
                      <a:ext uri="{FF2B5EF4-FFF2-40B4-BE49-F238E27FC236}">
                        <a16:creationId xmlns:a16="http://schemas.microsoft.com/office/drawing/2014/main" id="{C6E98EF4-51AC-7A89-EF3F-11E490A803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62" name="Group 1549">
                  <a:extLst>
                    <a:ext uri="{FF2B5EF4-FFF2-40B4-BE49-F238E27FC236}">
                      <a16:creationId xmlns:a16="http://schemas.microsoft.com/office/drawing/2014/main" id="{427D4A86-4CD7-A9F5-8A8E-C06B84EC492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795" name="Group 1550">
                    <a:extLst>
                      <a:ext uri="{FF2B5EF4-FFF2-40B4-BE49-F238E27FC236}">
                        <a16:creationId xmlns:a16="http://schemas.microsoft.com/office/drawing/2014/main" id="{53BD1733-4A07-F365-3030-45F6ED2FDC7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21" name="Rectangle 1551">
                      <a:extLst>
                        <a:ext uri="{FF2B5EF4-FFF2-40B4-BE49-F238E27FC236}">
                          <a16:creationId xmlns:a16="http://schemas.microsoft.com/office/drawing/2014/main" id="{E025E8E9-B477-ED79-C6A4-2DB982DA98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22" name="Rectangle 1552">
                      <a:extLst>
                        <a:ext uri="{FF2B5EF4-FFF2-40B4-BE49-F238E27FC236}">
                          <a16:creationId xmlns:a16="http://schemas.microsoft.com/office/drawing/2014/main" id="{65A926AD-BA5D-441B-ADC0-8BD772ABFB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23" name="Rectangle 1553">
                      <a:extLst>
                        <a:ext uri="{FF2B5EF4-FFF2-40B4-BE49-F238E27FC236}">
                          <a16:creationId xmlns:a16="http://schemas.microsoft.com/office/drawing/2014/main" id="{63573300-3449-8D7A-4FBE-ABE55B8BC0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24" name="Rectangle 1554">
                      <a:extLst>
                        <a:ext uri="{FF2B5EF4-FFF2-40B4-BE49-F238E27FC236}">
                          <a16:creationId xmlns:a16="http://schemas.microsoft.com/office/drawing/2014/main" id="{41612F5D-8681-3918-BB90-A0DC56BCAF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25" name="Rectangle 1555">
                      <a:extLst>
                        <a:ext uri="{FF2B5EF4-FFF2-40B4-BE49-F238E27FC236}">
                          <a16:creationId xmlns:a16="http://schemas.microsoft.com/office/drawing/2014/main" id="{795D02CA-C3BD-4803-4B47-DAF7CECD3E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96" name="Group 1556">
                    <a:extLst>
                      <a:ext uri="{FF2B5EF4-FFF2-40B4-BE49-F238E27FC236}">
                        <a16:creationId xmlns:a16="http://schemas.microsoft.com/office/drawing/2014/main" id="{CE16CB02-30A7-E390-DD2E-DC3E9131D64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16" name="Rectangle 1557">
                      <a:extLst>
                        <a:ext uri="{FF2B5EF4-FFF2-40B4-BE49-F238E27FC236}">
                          <a16:creationId xmlns:a16="http://schemas.microsoft.com/office/drawing/2014/main" id="{49F288D2-B573-D70D-2277-7B537BE8D0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7" name="Rectangle 1558">
                      <a:extLst>
                        <a:ext uri="{FF2B5EF4-FFF2-40B4-BE49-F238E27FC236}">
                          <a16:creationId xmlns:a16="http://schemas.microsoft.com/office/drawing/2014/main" id="{587789A0-72AF-C158-F503-E0E276D743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8" name="Rectangle 1559">
                      <a:extLst>
                        <a:ext uri="{FF2B5EF4-FFF2-40B4-BE49-F238E27FC236}">
                          <a16:creationId xmlns:a16="http://schemas.microsoft.com/office/drawing/2014/main" id="{C6C61965-39FD-2836-F28D-4064FE7295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9" name="Rectangle 1560">
                      <a:extLst>
                        <a:ext uri="{FF2B5EF4-FFF2-40B4-BE49-F238E27FC236}">
                          <a16:creationId xmlns:a16="http://schemas.microsoft.com/office/drawing/2014/main" id="{1F2775FE-D77B-064F-9F63-FFFC379B91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20" name="Rectangle 1561">
                      <a:extLst>
                        <a:ext uri="{FF2B5EF4-FFF2-40B4-BE49-F238E27FC236}">
                          <a16:creationId xmlns:a16="http://schemas.microsoft.com/office/drawing/2014/main" id="{8C330F2A-18EC-E486-DE85-5A4336D45F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97" name="Group 1562">
                    <a:extLst>
                      <a:ext uri="{FF2B5EF4-FFF2-40B4-BE49-F238E27FC236}">
                        <a16:creationId xmlns:a16="http://schemas.microsoft.com/office/drawing/2014/main" id="{3E278C42-DEF1-0208-0FF4-DEB12A7FB4B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11" name="Rectangle 1563">
                      <a:extLst>
                        <a:ext uri="{FF2B5EF4-FFF2-40B4-BE49-F238E27FC236}">
                          <a16:creationId xmlns:a16="http://schemas.microsoft.com/office/drawing/2014/main" id="{BE0C363C-AD79-3828-41A4-EB998A5316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2" name="Rectangle 1564">
                      <a:extLst>
                        <a:ext uri="{FF2B5EF4-FFF2-40B4-BE49-F238E27FC236}">
                          <a16:creationId xmlns:a16="http://schemas.microsoft.com/office/drawing/2014/main" id="{0E4D3D90-0E81-7EA8-D825-5866142805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3" name="Rectangle 1565">
                      <a:extLst>
                        <a:ext uri="{FF2B5EF4-FFF2-40B4-BE49-F238E27FC236}">
                          <a16:creationId xmlns:a16="http://schemas.microsoft.com/office/drawing/2014/main" id="{3234C456-39B3-EC85-DB32-3BEB50F3CD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4" name="Rectangle 1566">
                      <a:extLst>
                        <a:ext uri="{FF2B5EF4-FFF2-40B4-BE49-F238E27FC236}">
                          <a16:creationId xmlns:a16="http://schemas.microsoft.com/office/drawing/2014/main" id="{23F0AF33-7D2C-B230-71DD-1BCAA84338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5" name="Rectangle 1567">
                      <a:extLst>
                        <a:ext uri="{FF2B5EF4-FFF2-40B4-BE49-F238E27FC236}">
                          <a16:creationId xmlns:a16="http://schemas.microsoft.com/office/drawing/2014/main" id="{12A1667E-5FD3-A41B-426E-75A40097CA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98" name="Group 1568">
                    <a:extLst>
                      <a:ext uri="{FF2B5EF4-FFF2-40B4-BE49-F238E27FC236}">
                        <a16:creationId xmlns:a16="http://schemas.microsoft.com/office/drawing/2014/main" id="{78EA38EB-62B4-5315-22FE-696E362E13B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06" name="Rectangle 1569">
                      <a:extLst>
                        <a:ext uri="{FF2B5EF4-FFF2-40B4-BE49-F238E27FC236}">
                          <a16:creationId xmlns:a16="http://schemas.microsoft.com/office/drawing/2014/main" id="{32CF0725-2147-E27A-DDBD-840B0515FD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7" name="Rectangle 1570">
                      <a:extLst>
                        <a:ext uri="{FF2B5EF4-FFF2-40B4-BE49-F238E27FC236}">
                          <a16:creationId xmlns:a16="http://schemas.microsoft.com/office/drawing/2014/main" id="{B60DD4E3-FA63-0015-BF2F-A99D7126D5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8" name="Rectangle 1571">
                      <a:extLst>
                        <a:ext uri="{FF2B5EF4-FFF2-40B4-BE49-F238E27FC236}">
                          <a16:creationId xmlns:a16="http://schemas.microsoft.com/office/drawing/2014/main" id="{8830101E-3F2C-93AD-69B3-74851B4EB7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9" name="Rectangle 1572">
                      <a:extLst>
                        <a:ext uri="{FF2B5EF4-FFF2-40B4-BE49-F238E27FC236}">
                          <a16:creationId xmlns:a16="http://schemas.microsoft.com/office/drawing/2014/main" id="{6496C15E-5785-058F-3802-558BFE609B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10" name="Rectangle 1573">
                      <a:extLst>
                        <a:ext uri="{FF2B5EF4-FFF2-40B4-BE49-F238E27FC236}">
                          <a16:creationId xmlns:a16="http://schemas.microsoft.com/office/drawing/2014/main" id="{A592CB12-51A5-2146-3198-C30FB52734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99" name="Group 1574">
                    <a:extLst>
                      <a:ext uri="{FF2B5EF4-FFF2-40B4-BE49-F238E27FC236}">
                        <a16:creationId xmlns:a16="http://schemas.microsoft.com/office/drawing/2014/main" id="{0AD1C783-1EA0-4081-90B0-06BA37B19B1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801" name="Rectangle 1575">
                      <a:extLst>
                        <a:ext uri="{FF2B5EF4-FFF2-40B4-BE49-F238E27FC236}">
                          <a16:creationId xmlns:a16="http://schemas.microsoft.com/office/drawing/2014/main" id="{CA972E92-C94A-ECE5-73EE-06620AF78C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2" name="Rectangle 1576">
                      <a:extLst>
                        <a:ext uri="{FF2B5EF4-FFF2-40B4-BE49-F238E27FC236}">
                          <a16:creationId xmlns:a16="http://schemas.microsoft.com/office/drawing/2014/main" id="{BD384B23-35ED-645B-552F-D5A4F5C989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3" name="Rectangle 1577">
                      <a:extLst>
                        <a:ext uri="{FF2B5EF4-FFF2-40B4-BE49-F238E27FC236}">
                          <a16:creationId xmlns:a16="http://schemas.microsoft.com/office/drawing/2014/main" id="{B94D0480-3B65-E492-CE09-C0EB15E51B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4" name="Rectangle 1578">
                      <a:extLst>
                        <a:ext uri="{FF2B5EF4-FFF2-40B4-BE49-F238E27FC236}">
                          <a16:creationId xmlns:a16="http://schemas.microsoft.com/office/drawing/2014/main" id="{C5E6F1C9-856C-09D7-CF92-EF3E05AF40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805" name="Rectangle 1579">
                      <a:extLst>
                        <a:ext uri="{FF2B5EF4-FFF2-40B4-BE49-F238E27FC236}">
                          <a16:creationId xmlns:a16="http://schemas.microsoft.com/office/drawing/2014/main" id="{FBEA6E25-FA4A-797E-2796-6EBB50F53F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800" name="Rectangle 1580">
                    <a:extLst>
                      <a:ext uri="{FF2B5EF4-FFF2-40B4-BE49-F238E27FC236}">
                        <a16:creationId xmlns:a16="http://schemas.microsoft.com/office/drawing/2014/main" id="{39D55157-6895-F3DA-7B67-2CBDCE5E19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763" name="Group 1581">
                  <a:extLst>
                    <a:ext uri="{FF2B5EF4-FFF2-40B4-BE49-F238E27FC236}">
                      <a16:creationId xmlns:a16="http://schemas.microsoft.com/office/drawing/2014/main" id="{FD84B36C-5386-7E10-613F-3196257409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764" name="Group 1582">
                    <a:extLst>
                      <a:ext uri="{FF2B5EF4-FFF2-40B4-BE49-F238E27FC236}">
                        <a16:creationId xmlns:a16="http://schemas.microsoft.com/office/drawing/2014/main" id="{0E408799-615E-50B3-DF96-1442D43AF99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90" name="Rectangle 1583">
                      <a:extLst>
                        <a:ext uri="{FF2B5EF4-FFF2-40B4-BE49-F238E27FC236}">
                          <a16:creationId xmlns:a16="http://schemas.microsoft.com/office/drawing/2014/main" id="{8C03FDC7-9A2F-F45E-F16B-7157FDA685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91" name="Rectangle 1584">
                      <a:extLst>
                        <a:ext uri="{FF2B5EF4-FFF2-40B4-BE49-F238E27FC236}">
                          <a16:creationId xmlns:a16="http://schemas.microsoft.com/office/drawing/2014/main" id="{B697E15F-1127-138E-9D4C-EB2A20E8BB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92" name="Rectangle 1585">
                      <a:extLst>
                        <a:ext uri="{FF2B5EF4-FFF2-40B4-BE49-F238E27FC236}">
                          <a16:creationId xmlns:a16="http://schemas.microsoft.com/office/drawing/2014/main" id="{A4AC04BF-F31E-9EF0-1BD8-0CB06CC99F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93" name="Rectangle 1586">
                      <a:extLst>
                        <a:ext uri="{FF2B5EF4-FFF2-40B4-BE49-F238E27FC236}">
                          <a16:creationId xmlns:a16="http://schemas.microsoft.com/office/drawing/2014/main" id="{3381848C-5165-15F0-7155-DC09AD8BA2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94" name="Rectangle 1587">
                      <a:extLst>
                        <a:ext uri="{FF2B5EF4-FFF2-40B4-BE49-F238E27FC236}">
                          <a16:creationId xmlns:a16="http://schemas.microsoft.com/office/drawing/2014/main" id="{34225672-51D7-6D2A-5FD9-28516E4E66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65" name="Group 1588">
                    <a:extLst>
                      <a:ext uri="{FF2B5EF4-FFF2-40B4-BE49-F238E27FC236}">
                        <a16:creationId xmlns:a16="http://schemas.microsoft.com/office/drawing/2014/main" id="{20CA83D3-2647-B305-75D2-6EBEEF065EF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85" name="Rectangle 1589">
                      <a:extLst>
                        <a:ext uri="{FF2B5EF4-FFF2-40B4-BE49-F238E27FC236}">
                          <a16:creationId xmlns:a16="http://schemas.microsoft.com/office/drawing/2014/main" id="{4F1A77A6-07B5-25D8-EDB7-1C93D7292F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6" name="Rectangle 1590">
                      <a:extLst>
                        <a:ext uri="{FF2B5EF4-FFF2-40B4-BE49-F238E27FC236}">
                          <a16:creationId xmlns:a16="http://schemas.microsoft.com/office/drawing/2014/main" id="{B2C1158F-2BFF-658D-4B9F-4CBCFEF636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7" name="Rectangle 1591">
                      <a:extLst>
                        <a:ext uri="{FF2B5EF4-FFF2-40B4-BE49-F238E27FC236}">
                          <a16:creationId xmlns:a16="http://schemas.microsoft.com/office/drawing/2014/main" id="{472A16C6-A472-3C52-D12B-E1834475D5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8" name="Rectangle 1592">
                      <a:extLst>
                        <a:ext uri="{FF2B5EF4-FFF2-40B4-BE49-F238E27FC236}">
                          <a16:creationId xmlns:a16="http://schemas.microsoft.com/office/drawing/2014/main" id="{067F09E7-3BDA-D7B5-209D-C83AC9642E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9" name="Rectangle 1593">
                      <a:extLst>
                        <a:ext uri="{FF2B5EF4-FFF2-40B4-BE49-F238E27FC236}">
                          <a16:creationId xmlns:a16="http://schemas.microsoft.com/office/drawing/2014/main" id="{541B684C-AC7A-BFF0-CD2F-C726FD405A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66" name="Group 1594">
                    <a:extLst>
                      <a:ext uri="{FF2B5EF4-FFF2-40B4-BE49-F238E27FC236}">
                        <a16:creationId xmlns:a16="http://schemas.microsoft.com/office/drawing/2014/main" id="{50FCD2F6-B02B-6284-90CF-41CC21CEA9B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80" name="Rectangle 1595">
                      <a:extLst>
                        <a:ext uri="{FF2B5EF4-FFF2-40B4-BE49-F238E27FC236}">
                          <a16:creationId xmlns:a16="http://schemas.microsoft.com/office/drawing/2014/main" id="{84842712-437B-1D8F-C274-05FCBA836E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1" name="Rectangle 1596">
                      <a:extLst>
                        <a:ext uri="{FF2B5EF4-FFF2-40B4-BE49-F238E27FC236}">
                          <a16:creationId xmlns:a16="http://schemas.microsoft.com/office/drawing/2014/main" id="{B3DB364C-580F-ED1B-565B-7F219BF30D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2" name="Rectangle 1597">
                      <a:extLst>
                        <a:ext uri="{FF2B5EF4-FFF2-40B4-BE49-F238E27FC236}">
                          <a16:creationId xmlns:a16="http://schemas.microsoft.com/office/drawing/2014/main" id="{DAB5DC3F-3484-65C5-2F65-9F512CCFC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3" name="Rectangle 1598">
                      <a:extLst>
                        <a:ext uri="{FF2B5EF4-FFF2-40B4-BE49-F238E27FC236}">
                          <a16:creationId xmlns:a16="http://schemas.microsoft.com/office/drawing/2014/main" id="{800AE6AA-3647-0879-2026-A252BAC3E8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84" name="Rectangle 1599">
                      <a:extLst>
                        <a:ext uri="{FF2B5EF4-FFF2-40B4-BE49-F238E27FC236}">
                          <a16:creationId xmlns:a16="http://schemas.microsoft.com/office/drawing/2014/main" id="{82CAF3BD-2597-8BA1-1D7A-1BFC492110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67" name="Group 1600">
                    <a:extLst>
                      <a:ext uri="{FF2B5EF4-FFF2-40B4-BE49-F238E27FC236}">
                        <a16:creationId xmlns:a16="http://schemas.microsoft.com/office/drawing/2014/main" id="{7ABD5658-A171-1AD0-4F42-DE03C3E73B9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75" name="Rectangle 1601">
                      <a:extLst>
                        <a:ext uri="{FF2B5EF4-FFF2-40B4-BE49-F238E27FC236}">
                          <a16:creationId xmlns:a16="http://schemas.microsoft.com/office/drawing/2014/main" id="{E1B0189C-8677-1177-A8F9-3F9E620534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6" name="Rectangle 1602">
                      <a:extLst>
                        <a:ext uri="{FF2B5EF4-FFF2-40B4-BE49-F238E27FC236}">
                          <a16:creationId xmlns:a16="http://schemas.microsoft.com/office/drawing/2014/main" id="{2819D196-9F07-729E-0ED4-71E0F18E43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7" name="Rectangle 1603">
                      <a:extLst>
                        <a:ext uri="{FF2B5EF4-FFF2-40B4-BE49-F238E27FC236}">
                          <a16:creationId xmlns:a16="http://schemas.microsoft.com/office/drawing/2014/main" id="{AC79EE8D-8A5B-A47A-59EF-9B1EB6079C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8" name="Rectangle 1604">
                      <a:extLst>
                        <a:ext uri="{FF2B5EF4-FFF2-40B4-BE49-F238E27FC236}">
                          <a16:creationId xmlns:a16="http://schemas.microsoft.com/office/drawing/2014/main" id="{04FF9173-02FC-B2F7-CE5B-79AC86F6D5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9" name="Rectangle 1605">
                      <a:extLst>
                        <a:ext uri="{FF2B5EF4-FFF2-40B4-BE49-F238E27FC236}">
                          <a16:creationId xmlns:a16="http://schemas.microsoft.com/office/drawing/2014/main" id="{CDFECB19-801F-544C-364B-1912B5C7E0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68" name="Group 1606">
                    <a:extLst>
                      <a:ext uri="{FF2B5EF4-FFF2-40B4-BE49-F238E27FC236}">
                        <a16:creationId xmlns:a16="http://schemas.microsoft.com/office/drawing/2014/main" id="{CF0A927A-84F1-E944-A3B9-6BF9B83027B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70" name="Rectangle 1607">
                      <a:extLst>
                        <a:ext uri="{FF2B5EF4-FFF2-40B4-BE49-F238E27FC236}">
                          <a16:creationId xmlns:a16="http://schemas.microsoft.com/office/drawing/2014/main" id="{3D074A91-6993-8283-B6C5-EFBB29139B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1" name="Rectangle 1608">
                      <a:extLst>
                        <a:ext uri="{FF2B5EF4-FFF2-40B4-BE49-F238E27FC236}">
                          <a16:creationId xmlns:a16="http://schemas.microsoft.com/office/drawing/2014/main" id="{AB491E23-DCD0-8A59-BA11-BAB2912263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2" name="Rectangle 1609">
                      <a:extLst>
                        <a:ext uri="{FF2B5EF4-FFF2-40B4-BE49-F238E27FC236}">
                          <a16:creationId xmlns:a16="http://schemas.microsoft.com/office/drawing/2014/main" id="{3BB69589-455E-2790-BB37-B330781D66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3" name="Rectangle 1610">
                      <a:extLst>
                        <a:ext uri="{FF2B5EF4-FFF2-40B4-BE49-F238E27FC236}">
                          <a16:creationId xmlns:a16="http://schemas.microsoft.com/office/drawing/2014/main" id="{3553C643-0DCE-4CD6-5A2F-91303F100B6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74" name="Rectangle 1611">
                      <a:extLst>
                        <a:ext uri="{FF2B5EF4-FFF2-40B4-BE49-F238E27FC236}">
                          <a16:creationId xmlns:a16="http://schemas.microsoft.com/office/drawing/2014/main" id="{E6982240-136B-56C5-6AEE-2A716A9DCB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769" name="Rectangle 1612">
                    <a:extLst>
                      <a:ext uri="{FF2B5EF4-FFF2-40B4-BE49-F238E27FC236}">
                        <a16:creationId xmlns:a16="http://schemas.microsoft.com/office/drawing/2014/main" id="{E8C3F1A7-DEA9-05E1-7986-04148F3D02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  <p:grpSp>
            <p:nvGrpSpPr>
              <p:cNvPr id="5433" name="Group 1613">
                <a:extLst>
                  <a:ext uri="{FF2B5EF4-FFF2-40B4-BE49-F238E27FC236}">
                    <a16:creationId xmlns:a16="http://schemas.microsoft.com/office/drawing/2014/main" id="{4ED9AB1B-4CA3-5EA4-B9DC-DF4C6A1561B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149"/>
                <a:ext cx="3135" cy="314"/>
                <a:chOff x="1066" y="835"/>
                <a:chExt cx="4125" cy="413"/>
              </a:xfrm>
            </p:grpSpPr>
            <p:grpSp>
              <p:nvGrpSpPr>
                <p:cNvPr id="5434" name="Group 1614">
                  <a:extLst>
                    <a:ext uri="{FF2B5EF4-FFF2-40B4-BE49-F238E27FC236}">
                      <a16:creationId xmlns:a16="http://schemas.microsoft.com/office/drawing/2014/main" id="{0C15AE21-BC62-D4E2-BA95-D132C2D15D0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723" name="Group 1615">
                    <a:extLst>
                      <a:ext uri="{FF2B5EF4-FFF2-40B4-BE49-F238E27FC236}">
                        <a16:creationId xmlns:a16="http://schemas.microsoft.com/office/drawing/2014/main" id="{F5C89D21-6B04-B2D7-C731-AD2AA0BD604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49" name="Rectangle 1616">
                      <a:extLst>
                        <a:ext uri="{FF2B5EF4-FFF2-40B4-BE49-F238E27FC236}">
                          <a16:creationId xmlns:a16="http://schemas.microsoft.com/office/drawing/2014/main" id="{062C050B-9607-D520-2EAD-1A616EBBD1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50" name="Rectangle 1617">
                      <a:extLst>
                        <a:ext uri="{FF2B5EF4-FFF2-40B4-BE49-F238E27FC236}">
                          <a16:creationId xmlns:a16="http://schemas.microsoft.com/office/drawing/2014/main" id="{DF65C6CD-B19C-A587-7A21-D0843CEDB5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51" name="Rectangle 1618">
                      <a:extLst>
                        <a:ext uri="{FF2B5EF4-FFF2-40B4-BE49-F238E27FC236}">
                          <a16:creationId xmlns:a16="http://schemas.microsoft.com/office/drawing/2014/main" id="{4D07228E-7BA6-1576-77AE-D4EFD90CF3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52" name="Rectangle 1619">
                      <a:extLst>
                        <a:ext uri="{FF2B5EF4-FFF2-40B4-BE49-F238E27FC236}">
                          <a16:creationId xmlns:a16="http://schemas.microsoft.com/office/drawing/2014/main" id="{DCE62DE6-E01F-7307-7B39-12000E61AF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53" name="Rectangle 1620">
                      <a:extLst>
                        <a:ext uri="{FF2B5EF4-FFF2-40B4-BE49-F238E27FC236}">
                          <a16:creationId xmlns:a16="http://schemas.microsoft.com/office/drawing/2014/main" id="{819398C6-0C57-8436-3BCA-165243039F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24" name="Group 1621">
                    <a:extLst>
                      <a:ext uri="{FF2B5EF4-FFF2-40B4-BE49-F238E27FC236}">
                        <a16:creationId xmlns:a16="http://schemas.microsoft.com/office/drawing/2014/main" id="{391B5BA4-051A-5E3F-32CB-C26256AFBA1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44" name="Rectangle 1622">
                      <a:extLst>
                        <a:ext uri="{FF2B5EF4-FFF2-40B4-BE49-F238E27FC236}">
                          <a16:creationId xmlns:a16="http://schemas.microsoft.com/office/drawing/2014/main" id="{A0EF9A87-40C4-00E0-D3E1-366086B894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5" name="Rectangle 1623">
                      <a:extLst>
                        <a:ext uri="{FF2B5EF4-FFF2-40B4-BE49-F238E27FC236}">
                          <a16:creationId xmlns:a16="http://schemas.microsoft.com/office/drawing/2014/main" id="{FA3660C6-AAA4-F0C7-ECD6-90D7E9729B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6" name="Rectangle 1624">
                      <a:extLst>
                        <a:ext uri="{FF2B5EF4-FFF2-40B4-BE49-F238E27FC236}">
                          <a16:creationId xmlns:a16="http://schemas.microsoft.com/office/drawing/2014/main" id="{88A9B63D-4CF3-C13D-6099-96E886D5A8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7" name="Rectangle 1625">
                      <a:extLst>
                        <a:ext uri="{FF2B5EF4-FFF2-40B4-BE49-F238E27FC236}">
                          <a16:creationId xmlns:a16="http://schemas.microsoft.com/office/drawing/2014/main" id="{DCD99631-AC76-F38E-065D-2199331991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8" name="Rectangle 1626">
                      <a:extLst>
                        <a:ext uri="{FF2B5EF4-FFF2-40B4-BE49-F238E27FC236}">
                          <a16:creationId xmlns:a16="http://schemas.microsoft.com/office/drawing/2014/main" id="{85D16F62-8B7A-3C5E-08AC-98E18CCABA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25" name="Group 1627">
                    <a:extLst>
                      <a:ext uri="{FF2B5EF4-FFF2-40B4-BE49-F238E27FC236}">
                        <a16:creationId xmlns:a16="http://schemas.microsoft.com/office/drawing/2014/main" id="{AC18D47D-4864-48FE-645C-6E0791175B8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39" name="Rectangle 1628">
                      <a:extLst>
                        <a:ext uri="{FF2B5EF4-FFF2-40B4-BE49-F238E27FC236}">
                          <a16:creationId xmlns:a16="http://schemas.microsoft.com/office/drawing/2014/main" id="{1DF7CD07-1917-9EA4-1C5E-99EEAE6BF5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0" name="Rectangle 1629">
                      <a:extLst>
                        <a:ext uri="{FF2B5EF4-FFF2-40B4-BE49-F238E27FC236}">
                          <a16:creationId xmlns:a16="http://schemas.microsoft.com/office/drawing/2014/main" id="{CB148528-3D2E-290B-27BF-1B2BCFF9D1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1" name="Rectangle 1630">
                      <a:extLst>
                        <a:ext uri="{FF2B5EF4-FFF2-40B4-BE49-F238E27FC236}">
                          <a16:creationId xmlns:a16="http://schemas.microsoft.com/office/drawing/2014/main" id="{DA0DD50D-7E76-009D-7ABD-F3120AA7A9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2" name="Rectangle 1631">
                      <a:extLst>
                        <a:ext uri="{FF2B5EF4-FFF2-40B4-BE49-F238E27FC236}">
                          <a16:creationId xmlns:a16="http://schemas.microsoft.com/office/drawing/2014/main" id="{17111FF5-FD04-1CF6-5E75-EFD3A982A1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43" name="Rectangle 1632">
                      <a:extLst>
                        <a:ext uri="{FF2B5EF4-FFF2-40B4-BE49-F238E27FC236}">
                          <a16:creationId xmlns:a16="http://schemas.microsoft.com/office/drawing/2014/main" id="{06E0882F-7CA6-F7D5-D570-E0049979A8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26" name="Group 1633">
                    <a:extLst>
                      <a:ext uri="{FF2B5EF4-FFF2-40B4-BE49-F238E27FC236}">
                        <a16:creationId xmlns:a16="http://schemas.microsoft.com/office/drawing/2014/main" id="{49964DE5-AA6B-2AC6-FDD9-47AB8505DB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34" name="Rectangle 1634">
                      <a:extLst>
                        <a:ext uri="{FF2B5EF4-FFF2-40B4-BE49-F238E27FC236}">
                          <a16:creationId xmlns:a16="http://schemas.microsoft.com/office/drawing/2014/main" id="{88736D5C-8895-0B5C-6464-87C0BBE6B0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5" name="Rectangle 1635">
                      <a:extLst>
                        <a:ext uri="{FF2B5EF4-FFF2-40B4-BE49-F238E27FC236}">
                          <a16:creationId xmlns:a16="http://schemas.microsoft.com/office/drawing/2014/main" id="{4AB06C94-65BB-A4B2-56C4-59C01EF7BA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6" name="Rectangle 1636">
                      <a:extLst>
                        <a:ext uri="{FF2B5EF4-FFF2-40B4-BE49-F238E27FC236}">
                          <a16:creationId xmlns:a16="http://schemas.microsoft.com/office/drawing/2014/main" id="{6565E51F-39E9-2475-94CC-D4AF4BAFE2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7" name="Rectangle 1637">
                      <a:extLst>
                        <a:ext uri="{FF2B5EF4-FFF2-40B4-BE49-F238E27FC236}">
                          <a16:creationId xmlns:a16="http://schemas.microsoft.com/office/drawing/2014/main" id="{71D4A089-DE1C-1BFF-F474-EA7FDE1D52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8" name="Rectangle 1638">
                      <a:extLst>
                        <a:ext uri="{FF2B5EF4-FFF2-40B4-BE49-F238E27FC236}">
                          <a16:creationId xmlns:a16="http://schemas.microsoft.com/office/drawing/2014/main" id="{6E7C5854-A3CE-4443-76EB-6D3F714A68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727" name="Group 1639">
                    <a:extLst>
                      <a:ext uri="{FF2B5EF4-FFF2-40B4-BE49-F238E27FC236}">
                        <a16:creationId xmlns:a16="http://schemas.microsoft.com/office/drawing/2014/main" id="{D6224476-30A1-490E-4A90-23F34761007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29" name="Rectangle 1640">
                      <a:extLst>
                        <a:ext uri="{FF2B5EF4-FFF2-40B4-BE49-F238E27FC236}">
                          <a16:creationId xmlns:a16="http://schemas.microsoft.com/office/drawing/2014/main" id="{003514D2-5A6B-25C6-4913-6E2327AEF7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0" name="Rectangle 1641">
                      <a:extLst>
                        <a:ext uri="{FF2B5EF4-FFF2-40B4-BE49-F238E27FC236}">
                          <a16:creationId xmlns:a16="http://schemas.microsoft.com/office/drawing/2014/main" id="{9DB532EF-E20F-6DAB-F9E2-11A10B31C3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1" name="Rectangle 1642">
                      <a:extLst>
                        <a:ext uri="{FF2B5EF4-FFF2-40B4-BE49-F238E27FC236}">
                          <a16:creationId xmlns:a16="http://schemas.microsoft.com/office/drawing/2014/main" id="{058BE909-6D1E-ADE0-FD86-AD32C54BE6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2" name="Rectangle 1643">
                      <a:extLst>
                        <a:ext uri="{FF2B5EF4-FFF2-40B4-BE49-F238E27FC236}">
                          <a16:creationId xmlns:a16="http://schemas.microsoft.com/office/drawing/2014/main" id="{1D9BAA79-1517-B3AE-4370-BF71E4E84A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33" name="Rectangle 1644">
                      <a:extLst>
                        <a:ext uri="{FF2B5EF4-FFF2-40B4-BE49-F238E27FC236}">
                          <a16:creationId xmlns:a16="http://schemas.microsoft.com/office/drawing/2014/main" id="{D990AF24-0B35-8495-0935-49A5434238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728" name="Rectangle 1645">
                    <a:extLst>
                      <a:ext uri="{FF2B5EF4-FFF2-40B4-BE49-F238E27FC236}">
                        <a16:creationId xmlns:a16="http://schemas.microsoft.com/office/drawing/2014/main" id="{CA831733-10F8-3D80-3A14-8371118454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35" name="Group 1646">
                  <a:extLst>
                    <a:ext uri="{FF2B5EF4-FFF2-40B4-BE49-F238E27FC236}">
                      <a16:creationId xmlns:a16="http://schemas.microsoft.com/office/drawing/2014/main" id="{D7462173-EF8A-1AD8-CD71-FB374FAB76F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692" name="Group 1647">
                    <a:extLst>
                      <a:ext uri="{FF2B5EF4-FFF2-40B4-BE49-F238E27FC236}">
                        <a16:creationId xmlns:a16="http://schemas.microsoft.com/office/drawing/2014/main" id="{0A1C728B-8AA3-1B42-A8BF-C610F9CD16C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18" name="Rectangle 1648">
                      <a:extLst>
                        <a:ext uri="{FF2B5EF4-FFF2-40B4-BE49-F238E27FC236}">
                          <a16:creationId xmlns:a16="http://schemas.microsoft.com/office/drawing/2014/main" id="{C8A57E4C-8E6E-41FF-4450-A7896AA392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9" name="Rectangle 1649">
                      <a:extLst>
                        <a:ext uri="{FF2B5EF4-FFF2-40B4-BE49-F238E27FC236}">
                          <a16:creationId xmlns:a16="http://schemas.microsoft.com/office/drawing/2014/main" id="{A895D3B8-6E04-4810-0071-672DAC7DDF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20" name="Rectangle 1650">
                      <a:extLst>
                        <a:ext uri="{FF2B5EF4-FFF2-40B4-BE49-F238E27FC236}">
                          <a16:creationId xmlns:a16="http://schemas.microsoft.com/office/drawing/2014/main" id="{BD273390-04A4-B3FF-8072-9A738550DD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21" name="Rectangle 1651">
                      <a:extLst>
                        <a:ext uri="{FF2B5EF4-FFF2-40B4-BE49-F238E27FC236}">
                          <a16:creationId xmlns:a16="http://schemas.microsoft.com/office/drawing/2014/main" id="{75DD807F-883B-85A9-C57B-EB0917B1B0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22" name="Rectangle 1652">
                      <a:extLst>
                        <a:ext uri="{FF2B5EF4-FFF2-40B4-BE49-F238E27FC236}">
                          <a16:creationId xmlns:a16="http://schemas.microsoft.com/office/drawing/2014/main" id="{F17F64D2-AE82-1012-3ED7-D5A8C1049E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93" name="Group 1653">
                    <a:extLst>
                      <a:ext uri="{FF2B5EF4-FFF2-40B4-BE49-F238E27FC236}">
                        <a16:creationId xmlns:a16="http://schemas.microsoft.com/office/drawing/2014/main" id="{ED9C0307-3DAC-EC6D-0F1B-6025817659E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13" name="Rectangle 1654">
                      <a:extLst>
                        <a:ext uri="{FF2B5EF4-FFF2-40B4-BE49-F238E27FC236}">
                          <a16:creationId xmlns:a16="http://schemas.microsoft.com/office/drawing/2014/main" id="{CD6F3CD3-1A6A-F7A9-7B08-D11595BD1F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4" name="Rectangle 1655">
                      <a:extLst>
                        <a:ext uri="{FF2B5EF4-FFF2-40B4-BE49-F238E27FC236}">
                          <a16:creationId xmlns:a16="http://schemas.microsoft.com/office/drawing/2014/main" id="{98750043-5AC9-BE34-D6B0-2BBE8643ED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5" name="Rectangle 1656">
                      <a:extLst>
                        <a:ext uri="{FF2B5EF4-FFF2-40B4-BE49-F238E27FC236}">
                          <a16:creationId xmlns:a16="http://schemas.microsoft.com/office/drawing/2014/main" id="{8EFBF678-1EA0-000B-8660-4DC3EF8956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6" name="Rectangle 1657">
                      <a:extLst>
                        <a:ext uri="{FF2B5EF4-FFF2-40B4-BE49-F238E27FC236}">
                          <a16:creationId xmlns:a16="http://schemas.microsoft.com/office/drawing/2014/main" id="{BDC2113C-D48E-3A77-E303-DB63DE349C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7" name="Rectangle 1658">
                      <a:extLst>
                        <a:ext uri="{FF2B5EF4-FFF2-40B4-BE49-F238E27FC236}">
                          <a16:creationId xmlns:a16="http://schemas.microsoft.com/office/drawing/2014/main" id="{9FB837A5-5012-946C-AF2F-7057A73A17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94" name="Group 1659">
                    <a:extLst>
                      <a:ext uri="{FF2B5EF4-FFF2-40B4-BE49-F238E27FC236}">
                        <a16:creationId xmlns:a16="http://schemas.microsoft.com/office/drawing/2014/main" id="{16E13F33-6125-0CDB-2332-A3D29E1D751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08" name="Rectangle 1660">
                      <a:extLst>
                        <a:ext uri="{FF2B5EF4-FFF2-40B4-BE49-F238E27FC236}">
                          <a16:creationId xmlns:a16="http://schemas.microsoft.com/office/drawing/2014/main" id="{CC45B3BE-C3C8-055C-FE8E-B427793E9C7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9" name="Rectangle 1661">
                      <a:extLst>
                        <a:ext uri="{FF2B5EF4-FFF2-40B4-BE49-F238E27FC236}">
                          <a16:creationId xmlns:a16="http://schemas.microsoft.com/office/drawing/2014/main" id="{83FC3605-AC38-9ADE-67AF-3E69F174D4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0" name="Rectangle 1662">
                      <a:extLst>
                        <a:ext uri="{FF2B5EF4-FFF2-40B4-BE49-F238E27FC236}">
                          <a16:creationId xmlns:a16="http://schemas.microsoft.com/office/drawing/2014/main" id="{571B5D24-8B1D-4066-CF8E-9E774A937D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1" name="Rectangle 1663">
                      <a:extLst>
                        <a:ext uri="{FF2B5EF4-FFF2-40B4-BE49-F238E27FC236}">
                          <a16:creationId xmlns:a16="http://schemas.microsoft.com/office/drawing/2014/main" id="{7F9ECFBB-11E9-C1D0-7F17-CBD0E6B218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12" name="Rectangle 1664">
                      <a:extLst>
                        <a:ext uri="{FF2B5EF4-FFF2-40B4-BE49-F238E27FC236}">
                          <a16:creationId xmlns:a16="http://schemas.microsoft.com/office/drawing/2014/main" id="{34138EED-97BE-0233-B529-47E69A271B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95" name="Group 1665">
                    <a:extLst>
                      <a:ext uri="{FF2B5EF4-FFF2-40B4-BE49-F238E27FC236}">
                        <a16:creationId xmlns:a16="http://schemas.microsoft.com/office/drawing/2014/main" id="{6FE7C51A-D27B-9644-93A4-3F4BEDCBCC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703" name="Rectangle 1666">
                      <a:extLst>
                        <a:ext uri="{FF2B5EF4-FFF2-40B4-BE49-F238E27FC236}">
                          <a16:creationId xmlns:a16="http://schemas.microsoft.com/office/drawing/2014/main" id="{C4458E4C-5169-70AE-E473-3EA0C6D85D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4" name="Rectangle 1667">
                      <a:extLst>
                        <a:ext uri="{FF2B5EF4-FFF2-40B4-BE49-F238E27FC236}">
                          <a16:creationId xmlns:a16="http://schemas.microsoft.com/office/drawing/2014/main" id="{EA50B80D-91AE-2456-397C-63C4E09CEC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5" name="Rectangle 1668">
                      <a:extLst>
                        <a:ext uri="{FF2B5EF4-FFF2-40B4-BE49-F238E27FC236}">
                          <a16:creationId xmlns:a16="http://schemas.microsoft.com/office/drawing/2014/main" id="{366E94A6-BC05-02B1-5DF7-3FCFEAA4B3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6" name="Rectangle 1669">
                      <a:extLst>
                        <a:ext uri="{FF2B5EF4-FFF2-40B4-BE49-F238E27FC236}">
                          <a16:creationId xmlns:a16="http://schemas.microsoft.com/office/drawing/2014/main" id="{5A382C25-590A-F930-6033-0D08C430C7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7" name="Rectangle 1670">
                      <a:extLst>
                        <a:ext uri="{FF2B5EF4-FFF2-40B4-BE49-F238E27FC236}">
                          <a16:creationId xmlns:a16="http://schemas.microsoft.com/office/drawing/2014/main" id="{C8BD3C4C-1B2B-A340-C6EF-1831E365D0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96" name="Group 1671">
                    <a:extLst>
                      <a:ext uri="{FF2B5EF4-FFF2-40B4-BE49-F238E27FC236}">
                        <a16:creationId xmlns:a16="http://schemas.microsoft.com/office/drawing/2014/main" id="{61031B2A-BD1F-18EE-B291-665A737C5A2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98" name="Rectangle 1672">
                      <a:extLst>
                        <a:ext uri="{FF2B5EF4-FFF2-40B4-BE49-F238E27FC236}">
                          <a16:creationId xmlns:a16="http://schemas.microsoft.com/office/drawing/2014/main" id="{14BC6EC1-03B9-360B-D3A7-0D52C11AF2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99" name="Rectangle 1673">
                      <a:extLst>
                        <a:ext uri="{FF2B5EF4-FFF2-40B4-BE49-F238E27FC236}">
                          <a16:creationId xmlns:a16="http://schemas.microsoft.com/office/drawing/2014/main" id="{ADFE9C28-CD21-15B2-73CE-2E9DF6A760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0" name="Rectangle 1674">
                      <a:extLst>
                        <a:ext uri="{FF2B5EF4-FFF2-40B4-BE49-F238E27FC236}">
                          <a16:creationId xmlns:a16="http://schemas.microsoft.com/office/drawing/2014/main" id="{9F6DD788-C969-366A-04DE-CD5CE14515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1" name="Rectangle 1675">
                      <a:extLst>
                        <a:ext uri="{FF2B5EF4-FFF2-40B4-BE49-F238E27FC236}">
                          <a16:creationId xmlns:a16="http://schemas.microsoft.com/office/drawing/2014/main" id="{311643E4-9DB6-5441-99BA-8447F759F6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702" name="Rectangle 1676">
                      <a:extLst>
                        <a:ext uri="{FF2B5EF4-FFF2-40B4-BE49-F238E27FC236}">
                          <a16:creationId xmlns:a16="http://schemas.microsoft.com/office/drawing/2014/main" id="{73E85097-26B7-C33C-1BF7-7A60AC2DBE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697" name="Rectangle 1677">
                    <a:extLst>
                      <a:ext uri="{FF2B5EF4-FFF2-40B4-BE49-F238E27FC236}">
                        <a16:creationId xmlns:a16="http://schemas.microsoft.com/office/drawing/2014/main" id="{AEA426CA-7189-69D7-66BF-F882A4EB54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36" name="Group 1678">
                  <a:extLst>
                    <a:ext uri="{FF2B5EF4-FFF2-40B4-BE49-F238E27FC236}">
                      <a16:creationId xmlns:a16="http://schemas.microsoft.com/office/drawing/2014/main" id="{4FB6CB6C-0972-4156-3B3B-5D785E84C12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661" name="Group 1679">
                    <a:extLst>
                      <a:ext uri="{FF2B5EF4-FFF2-40B4-BE49-F238E27FC236}">
                        <a16:creationId xmlns:a16="http://schemas.microsoft.com/office/drawing/2014/main" id="{D1261AFE-23E7-64DA-0B4C-BBD55B66D3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87" name="Rectangle 1680">
                      <a:extLst>
                        <a:ext uri="{FF2B5EF4-FFF2-40B4-BE49-F238E27FC236}">
                          <a16:creationId xmlns:a16="http://schemas.microsoft.com/office/drawing/2014/main" id="{3E4C1941-DA2B-CA92-C6C4-A6541148B1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8" name="Rectangle 1681">
                      <a:extLst>
                        <a:ext uri="{FF2B5EF4-FFF2-40B4-BE49-F238E27FC236}">
                          <a16:creationId xmlns:a16="http://schemas.microsoft.com/office/drawing/2014/main" id="{C52A18CA-82F5-A6A8-361B-17EA7F90A0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9" name="Rectangle 1682">
                      <a:extLst>
                        <a:ext uri="{FF2B5EF4-FFF2-40B4-BE49-F238E27FC236}">
                          <a16:creationId xmlns:a16="http://schemas.microsoft.com/office/drawing/2014/main" id="{D8DF6074-357C-4C4B-AC07-CAF9D9ABFA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90" name="Rectangle 1683">
                      <a:extLst>
                        <a:ext uri="{FF2B5EF4-FFF2-40B4-BE49-F238E27FC236}">
                          <a16:creationId xmlns:a16="http://schemas.microsoft.com/office/drawing/2014/main" id="{3969F7CA-D062-CB57-7C2A-13BF000A49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91" name="Rectangle 1684">
                      <a:extLst>
                        <a:ext uri="{FF2B5EF4-FFF2-40B4-BE49-F238E27FC236}">
                          <a16:creationId xmlns:a16="http://schemas.microsoft.com/office/drawing/2014/main" id="{4686F671-1B31-3507-3E03-67CECFF18E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62" name="Group 1685">
                    <a:extLst>
                      <a:ext uri="{FF2B5EF4-FFF2-40B4-BE49-F238E27FC236}">
                        <a16:creationId xmlns:a16="http://schemas.microsoft.com/office/drawing/2014/main" id="{C6E1B447-45FC-D9A6-CAE3-DA84BB837D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82" name="Rectangle 1686">
                      <a:extLst>
                        <a:ext uri="{FF2B5EF4-FFF2-40B4-BE49-F238E27FC236}">
                          <a16:creationId xmlns:a16="http://schemas.microsoft.com/office/drawing/2014/main" id="{3A074134-76D1-B200-C2A8-B8B7FF7F38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3" name="Rectangle 1687">
                      <a:extLst>
                        <a:ext uri="{FF2B5EF4-FFF2-40B4-BE49-F238E27FC236}">
                          <a16:creationId xmlns:a16="http://schemas.microsoft.com/office/drawing/2014/main" id="{159DA638-5D3D-BA9F-D50A-F7440710C7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4" name="Rectangle 1688">
                      <a:extLst>
                        <a:ext uri="{FF2B5EF4-FFF2-40B4-BE49-F238E27FC236}">
                          <a16:creationId xmlns:a16="http://schemas.microsoft.com/office/drawing/2014/main" id="{689912CF-2CE3-4A24-A158-78E039F4CF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5" name="Rectangle 1689">
                      <a:extLst>
                        <a:ext uri="{FF2B5EF4-FFF2-40B4-BE49-F238E27FC236}">
                          <a16:creationId xmlns:a16="http://schemas.microsoft.com/office/drawing/2014/main" id="{E3776B12-5FF1-A9D8-789A-3396927BF6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6" name="Rectangle 1690">
                      <a:extLst>
                        <a:ext uri="{FF2B5EF4-FFF2-40B4-BE49-F238E27FC236}">
                          <a16:creationId xmlns:a16="http://schemas.microsoft.com/office/drawing/2014/main" id="{91DAB9E9-8BA5-9DC6-A79D-7FBDEF689B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63" name="Group 1691">
                    <a:extLst>
                      <a:ext uri="{FF2B5EF4-FFF2-40B4-BE49-F238E27FC236}">
                        <a16:creationId xmlns:a16="http://schemas.microsoft.com/office/drawing/2014/main" id="{8875CBE5-8773-675D-8D60-13E63D19CA5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77" name="Rectangle 1692">
                      <a:extLst>
                        <a:ext uri="{FF2B5EF4-FFF2-40B4-BE49-F238E27FC236}">
                          <a16:creationId xmlns:a16="http://schemas.microsoft.com/office/drawing/2014/main" id="{4CCC2A35-E1B0-DBFB-6CC7-725C5FEC07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8" name="Rectangle 1693">
                      <a:extLst>
                        <a:ext uri="{FF2B5EF4-FFF2-40B4-BE49-F238E27FC236}">
                          <a16:creationId xmlns:a16="http://schemas.microsoft.com/office/drawing/2014/main" id="{E2985FD6-97B5-69A1-0771-8E408C4B52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9" name="Rectangle 1694">
                      <a:extLst>
                        <a:ext uri="{FF2B5EF4-FFF2-40B4-BE49-F238E27FC236}">
                          <a16:creationId xmlns:a16="http://schemas.microsoft.com/office/drawing/2014/main" id="{2A1644C0-B5E4-0D75-5131-103DCB9070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0" name="Rectangle 1695">
                      <a:extLst>
                        <a:ext uri="{FF2B5EF4-FFF2-40B4-BE49-F238E27FC236}">
                          <a16:creationId xmlns:a16="http://schemas.microsoft.com/office/drawing/2014/main" id="{11D957B3-9539-1D52-94B6-0CAE938D99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81" name="Rectangle 1696">
                      <a:extLst>
                        <a:ext uri="{FF2B5EF4-FFF2-40B4-BE49-F238E27FC236}">
                          <a16:creationId xmlns:a16="http://schemas.microsoft.com/office/drawing/2014/main" id="{DDDDBF46-AB33-DC6B-3A46-A89B37F262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64" name="Group 1697">
                    <a:extLst>
                      <a:ext uri="{FF2B5EF4-FFF2-40B4-BE49-F238E27FC236}">
                        <a16:creationId xmlns:a16="http://schemas.microsoft.com/office/drawing/2014/main" id="{09E4F73F-B29D-44CF-13BE-1A7D48E7208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72" name="Rectangle 1698">
                      <a:extLst>
                        <a:ext uri="{FF2B5EF4-FFF2-40B4-BE49-F238E27FC236}">
                          <a16:creationId xmlns:a16="http://schemas.microsoft.com/office/drawing/2014/main" id="{79E5593A-4130-B626-8E55-3C3F159B08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3" name="Rectangle 1699">
                      <a:extLst>
                        <a:ext uri="{FF2B5EF4-FFF2-40B4-BE49-F238E27FC236}">
                          <a16:creationId xmlns:a16="http://schemas.microsoft.com/office/drawing/2014/main" id="{6D75FEB6-F84B-DB5F-686F-B29D2AEA68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4" name="Rectangle 1700">
                      <a:extLst>
                        <a:ext uri="{FF2B5EF4-FFF2-40B4-BE49-F238E27FC236}">
                          <a16:creationId xmlns:a16="http://schemas.microsoft.com/office/drawing/2014/main" id="{F2539633-33B3-F5C9-2259-111FEA9225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5" name="Rectangle 1701">
                      <a:extLst>
                        <a:ext uri="{FF2B5EF4-FFF2-40B4-BE49-F238E27FC236}">
                          <a16:creationId xmlns:a16="http://schemas.microsoft.com/office/drawing/2014/main" id="{4AB02567-C8B7-387E-6A84-29DDDAF83C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6" name="Rectangle 1702">
                      <a:extLst>
                        <a:ext uri="{FF2B5EF4-FFF2-40B4-BE49-F238E27FC236}">
                          <a16:creationId xmlns:a16="http://schemas.microsoft.com/office/drawing/2014/main" id="{55C4AFB4-1D2B-3C4E-0BCD-34076E6FA7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65" name="Group 1703">
                    <a:extLst>
                      <a:ext uri="{FF2B5EF4-FFF2-40B4-BE49-F238E27FC236}">
                        <a16:creationId xmlns:a16="http://schemas.microsoft.com/office/drawing/2014/main" id="{72AC70EC-A11F-446D-EE6D-4C3342807E1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67" name="Rectangle 1704">
                      <a:extLst>
                        <a:ext uri="{FF2B5EF4-FFF2-40B4-BE49-F238E27FC236}">
                          <a16:creationId xmlns:a16="http://schemas.microsoft.com/office/drawing/2014/main" id="{AC1CCCCE-19F5-A09D-E8F2-BE9C039D5E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68" name="Rectangle 1705">
                      <a:extLst>
                        <a:ext uri="{FF2B5EF4-FFF2-40B4-BE49-F238E27FC236}">
                          <a16:creationId xmlns:a16="http://schemas.microsoft.com/office/drawing/2014/main" id="{4DB47E80-F9AC-88B1-4EB0-16753B2FF8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69" name="Rectangle 1706">
                      <a:extLst>
                        <a:ext uri="{FF2B5EF4-FFF2-40B4-BE49-F238E27FC236}">
                          <a16:creationId xmlns:a16="http://schemas.microsoft.com/office/drawing/2014/main" id="{051ACB4E-34C2-30F2-B962-28077DE96C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0" name="Rectangle 1707">
                      <a:extLst>
                        <a:ext uri="{FF2B5EF4-FFF2-40B4-BE49-F238E27FC236}">
                          <a16:creationId xmlns:a16="http://schemas.microsoft.com/office/drawing/2014/main" id="{0D648A9E-1D50-2FEA-072A-5EFE072B71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71" name="Rectangle 1708">
                      <a:extLst>
                        <a:ext uri="{FF2B5EF4-FFF2-40B4-BE49-F238E27FC236}">
                          <a16:creationId xmlns:a16="http://schemas.microsoft.com/office/drawing/2014/main" id="{5C21B7A1-A4D5-DE56-08CF-BBB4C89708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666" name="Rectangle 1709">
                    <a:extLst>
                      <a:ext uri="{FF2B5EF4-FFF2-40B4-BE49-F238E27FC236}">
                        <a16:creationId xmlns:a16="http://schemas.microsoft.com/office/drawing/2014/main" id="{CD3A3FE8-D713-1DF0-5F71-712A8E3890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37" name="Group 1710">
                  <a:extLst>
                    <a:ext uri="{FF2B5EF4-FFF2-40B4-BE49-F238E27FC236}">
                      <a16:creationId xmlns:a16="http://schemas.microsoft.com/office/drawing/2014/main" id="{A19419C7-E181-0A11-F118-5C4EB4BE0E8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630" name="Group 1711">
                    <a:extLst>
                      <a:ext uri="{FF2B5EF4-FFF2-40B4-BE49-F238E27FC236}">
                        <a16:creationId xmlns:a16="http://schemas.microsoft.com/office/drawing/2014/main" id="{F460C398-DFFD-AB11-4E1C-2E5820BC4CE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56" name="Rectangle 1712">
                      <a:extLst>
                        <a:ext uri="{FF2B5EF4-FFF2-40B4-BE49-F238E27FC236}">
                          <a16:creationId xmlns:a16="http://schemas.microsoft.com/office/drawing/2014/main" id="{B3FF5E8F-537B-7275-7244-E758FB917C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7" name="Rectangle 1713">
                      <a:extLst>
                        <a:ext uri="{FF2B5EF4-FFF2-40B4-BE49-F238E27FC236}">
                          <a16:creationId xmlns:a16="http://schemas.microsoft.com/office/drawing/2014/main" id="{49F424FC-97CE-7C07-AD51-062815B6C7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8" name="Rectangle 1714">
                      <a:extLst>
                        <a:ext uri="{FF2B5EF4-FFF2-40B4-BE49-F238E27FC236}">
                          <a16:creationId xmlns:a16="http://schemas.microsoft.com/office/drawing/2014/main" id="{C9AB031D-B2F0-6B87-DACF-2EB3AA4E41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9" name="Rectangle 1715">
                      <a:extLst>
                        <a:ext uri="{FF2B5EF4-FFF2-40B4-BE49-F238E27FC236}">
                          <a16:creationId xmlns:a16="http://schemas.microsoft.com/office/drawing/2014/main" id="{545A96DA-63D2-9399-772E-D522C60D5A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60" name="Rectangle 1716">
                      <a:extLst>
                        <a:ext uri="{FF2B5EF4-FFF2-40B4-BE49-F238E27FC236}">
                          <a16:creationId xmlns:a16="http://schemas.microsoft.com/office/drawing/2014/main" id="{C85D4937-0178-1E09-131A-F7177C69B3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31" name="Group 1717">
                    <a:extLst>
                      <a:ext uri="{FF2B5EF4-FFF2-40B4-BE49-F238E27FC236}">
                        <a16:creationId xmlns:a16="http://schemas.microsoft.com/office/drawing/2014/main" id="{DD5DC4AC-ECC0-C140-F68F-C2CAC71CC5D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51" name="Rectangle 1718">
                      <a:extLst>
                        <a:ext uri="{FF2B5EF4-FFF2-40B4-BE49-F238E27FC236}">
                          <a16:creationId xmlns:a16="http://schemas.microsoft.com/office/drawing/2014/main" id="{4E614271-C1EA-F962-219B-D3E53A50D5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2" name="Rectangle 1719">
                      <a:extLst>
                        <a:ext uri="{FF2B5EF4-FFF2-40B4-BE49-F238E27FC236}">
                          <a16:creationId xmlns:a16="http://schemas.microsoft.com/office/drawing/2014/main" id="{5257ACE6-1ED3-FEFF-7CC9-6EC299FDD6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3" name="Rectangle 1720">
                      <a:extLst>
                        <a:ext uri="{FF2B5EF4-FFF2-40B4-BE49-F238E27FC236}">
                          <a16:creationId xmlns:a16="http://schemas.microsoft.com/office/drawing/2014/main" id="{4BEEF211-7909-DF85-594A-783C46EF04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4" name="Rectangle 1721">
                      <a:extLst>
                        <a:ext uri="{FF2B5EF4-FFF2-40B4-BE49-F238E27FC236}">
                          <a16:creationId xmlns:a16="http://schemas.microsoft.com/office/drawing/2014/main" id="{387D968A-6DEA-2139-EFEB-9F27DEEFE0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5" name="Rectangle 1722">
                      <a:extLst>
                        <a:ext uri="{FF2B5EF4-FFF2-40B4-BE49-F238E27FC236}">
                          <a16:creationId xmlns:a16="http://schemas.microsoft.com/office/drawing/2014/main" id="{C683A8DF-5840-8F34-BD70-5C4FFCF8ED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32" name="Group 1723">
                    <a:extLst>
                      <a:ext uri="{FF2B5EF4-FFF2-40B4-BE49-F238E27FC236}">
                        <a16:creationId xmlns:a16="http://schemas.microsoft.com/office/drawing/2014/main" id="{F58636AF-8874-E845-39DA-8D000E51021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46" name="Rectangle 1724">
                      <a:extLst>
                        <a:ext uri="{FF2B5EF4-FFF2-40B4-BE49-F238E27FC236}">
                          <a16:creationId xmlns:a16="http://schemas.microsoft.com/office/drawing/2014/main" id="{7E0F2F08-EF53-67A8-0D4A-F28970AD71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7" name="Rectangle 1725">
                      <a:extLst>
                        <a:ext uri="{FF2B5EF4-FFF2-40B4-BE49-F238E27FC236}">
                          <a16:creationId xmlns:a16="http://schemas.microsoft.com/office/drawing/2014/main" id="{91851E21-4AED-62DE-AB4A-DAC2D4CE39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8" name="Rectangle 1726">
                      <a:extLst>
                        <a:ext uri="{FF2B5EF4-FFF2-40B4-BE49-F238E27FC236}">
                          <a16:creationId xmlns:a16="http://schemas.microsoft.com/office/drawing/2014/main" id="{9EA42BEF-CEBA-34A1-76A6-FD3AF49CA7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9" name="Rectangle 1727">
                      <a:extLst>
                        <a:ext uri="{FF2B5EF4-FFF2-40B4-BE49-F238E27FC236}">
                          <a16:creationId xmlns:a16="http://schemas.microsoft.com/office/drawing/2014/main" id="{BF07658F-D81D-B882-17D5-A8BA7916F2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50" name="Rectangle 1728">
                      <a:extLst>
                        <a:ext uri="{FF2B5EF4-FFF2-40B4-BE49-F238E27FC236}">
                          <a16:creationId xmlns:a16="http://schemas.microsoft.com/office/drawing/2014/main" id="{366A0A55-6951-9530-D0BB-E867A271C8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33" name="Group 1729">
                    <a:extLst>
                      <a:ext uri="{FF2B5EF4-FFF2-40B4-BE49-F238E27FC236}">
                        <a16:creationId xmlns:a16="http://schemas.microsoft.com/office/drawing/2014/main" id="{D087F7E5-0C5C-CF29-A9DA-2DF410AE047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41" name="Rectangle 1730">
                      <a:extLst>
                        <a:ext uri="{FF2B5EF4-FFF2-40B4-BE49-F238E27FC236}">
                          <a16:creationId xmlns:a16="http://schemas.microsoft.com/office/drawing/2014/main" id="{7EC3DB70-FF28-ABEE-F4D9-DB4B4E41AD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2" name="Rectangle 1731">
                      <a:extLst>
                        <a:ext uri="{FF2B5EF4-FFF2-40B4-BE49-F238E27FC236}">
                          <a16:creationId xmlns:a16="http://schemas.microsoft.com/office/drawing/2014/main" id="{95B01E5C-7CA0-4D87-8C15-CB29920C65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3" name="Rectangle 1732">
                      <a:extLst>
                        <a:ext uri="{FF2B5EF4-FFF2-40B4-BE49-F238E27FC236}">
                          <a16:creationId xmlns:a16="http://schemas.microsoft.com/office/drawing/2014/main" id="{0571E975-0338-5A91-3264-A9DF52277E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4" name="Rectangle 1733">
                      <a:extLst>
                        <a:ext uri="{FF2B5EF4-FFF2-40B4-BE49-F238E27FC236}">
                          <a16:creationId xmlns:a16="http://schemas.microsoft.com/office/drawing/2014/main" id="{7F66D198-0B86-72A3-066B-1658654212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5" name="Rectangle 1734">
                      <a:extLst>
                        <a:ext uri="{FF2B5EF4-FFF2-40B4-BE49-F238E27FC236}">
                          <a16:creationId xmlns:a16="http://schemas.microsoft.com/office/drawing/2014/main" id="{F2C96996-3F0B-9822-7BB6-3505603D1B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34" name="Group 1735">
                    <a:extLst>
                      <a:ext uri="{FF2B5EF4-FFF2-40B4-BE49-F238E27FC236}">
                        <a16:creationId xmlns:a16="http://schemas.microsoft.com/office/drawing/2014/main" id="{2BAE34DD-0815-1B8E-E43C-419239362F8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36" name="Rectangle 1736">
                      <a:extLst>
                        <a:ext uri="{FF2B5EF4-FFF2-40B4-BE49-F238E27FC236}">
                          <a16:creationId xmlns:a16="http://schemas.microsoft.com/office/drawing/2014/main" id="{D3D68B2E-2BEB-6E02-CE75-EBC88D157F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37" name="Rectangle 1737">
                      <a:extLst>
                        <a:ext uri="{FF2B5EF4-FFF2-40B4-BE49-F238E27FC236}">
                          <a16:creationId xmlns:a16="http://schemas.microsoft.com/office/drawing/2014/main" id="{9E8C1B70-5FCB-1394-C5CC-C9EA519A0D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38" name="Rectangle 1738">
                      <a:extLst>
                        <a:ext uri="{FF2B5EF4-FFF2-40B4-BE49-F238E27FC236}">
                          <a16:creationId xmlns:a16="http://schemas.microsoft.com/office/drawing/2014/main" id="{2D2E1111-EE81-67C9-BF8B-1AFA88DC73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39" name="Rectangle 1739">
                      <a:extLst>
                        <a:ext uri="{FF2B5EF4-FFF2-40B4-BE49-F238E27FC236}">
                          <a16:creationId xmlns:a16="http://schemas.microsoft.com/office/drawing/2014/main" id="{869CE1DC-8247-67F1-10B4-DD2D15F941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40" name="Rectangle 1740">
                      <a:extLst>
                        <a:ext uri="{FF2B5EF4-FFF2-40B4-BE49-F238E27FC236}">
                          <a16:creationId xmlns:a16="http://schemas.microsoft.com/office/drawing/2014/main" id="{5DEFAD27-2C61-521C-F025-7EA5D3852DD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635" name="Rectangle 1741">
                    <a:extLst>
                      <a:ext uri="{FF2B5EF4-FFF2-40B4-BE49-F238E27FC236}">
                        <a16:creationId xmlns:a16="http://schemas.microsoft.com/office/drawing/2014/main" id="{F43D2DC7-D33D-F590-22D3-D5EC27C21E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38" name="Group 1742">
                  <a:extLst>
                    <a:ext uri="{FF2B5EF4-FFF2-40B4-BE49-F238E27FC236}">
                      <a16:creationId xmlns:a16="http://schemas.microsoft.com/office/drawing/2014/main" id="{9BB1871D-42D5-C4D9-D17E-894D61370A7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599" name="Group 1743">
                    <a:extLst>
                      <a:ext uri="{FF2B5EF4-FFF2-40B4-BE49-F238E27FC236}">
                        <a16:creationId xmlns:a16="http://schemas.microsoft.com/office/drawing/2014/main" id="{69D2997F-24EF-C414-945F-0362D3DA470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25" name="Rectangle 1744">
                      <a:extLst>
                        <a:ext uri="{FF2B5EF4-FFF2-40B4-BE49-F238E27FC236}">
                          <a16:creationId xmlns:a16="http://schemas.microsoft.com/office/drawing/2014/main" id="{69CAEDBD-B0E5-9886-A857-72954467D7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6" name="Rectangle 1745">
                      <a:extLst>
                        <a:ext uri="{FF2B5EF4-FFF2-40B4-BE49-F238E27FC236}">
                          <a16:creationId xmlns:a16="http://schemas.microsoft.com/office/drawing/2014/main" id="{9FA012F3-46D7-1675-8E1C-6F0A9DEC4C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7" name="Rectangle 1746">
                      <a:extLst>
                        <a:ext uri="{FF2B5EF4-FFF2-40B4-BE49-F238E27FC236}">
                          <a16:creationId xmlns:a16="http://schemas.microsoft.com/office/drawing/2014/main" id="{D122AABD-7D87-CA74-EA24-5A9FB55988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8" name="Rectangle 1747">
                      <a:extLst>
                        <a:ext uri="{FF2B5EF4-FFF2-40B4-BE49-F238E27FC236}">
                          <a16:creationId xmlns:a16="http://schemas.microsoft.com/office/drawing/2014/main" id="{9DB8B7EB-2CAB-6C1A-5530-AD56890675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9" name="Rectangle 1748">
                      <a:extLst>
                        <a:ext uri="{FF2B5EF4-FFF2-40B4-BE49-F238E27FC236}">
                          <a16:creationId xmlns:a16="http://schemas.microsoft.com/office/drawing/2014/main" id="{8FD93032-584A-E98A-AD50-FEDE8C4621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00" name="Group 1749">
                    <a:extLst>
                      <a:ext uri="{FF2B5EF4-FFF2-40B4-BE49-F238E27FC236}">
                        <a16:creationId xmlns:a16="http://schemas.microsoft.com/office/drawing/2014/main" id="{A08DC249-31E9-0246-7F44-E05986B15AE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20" name="Rectangle 1750">
                      <a:extLst>
                        <a:ext uri="{FF2B5EF4-FFF2-40B4-BE49-F238E27FC236}">
                          <a16:creationId xmlns:a16="http://schemas.microsoft.com/office/drawing/2014/main" id="{384F0655-DD80-F2C6-E6DE-FEE30E6C76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1" name="Rectangle 1751">
                      <a:extLst>
                        <a:ext uri="{FF2B5EF4-FFF2-40B4-BE49-F238E27FC236}">
                          <a16:creationId xmlns:a16="http://schemas.microsoft.com/office/drawing/2014/main" id="{95CDDEE2-9775-E00E-764C-8E9E647412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2" name="Rectangle 1752">
                      <a:extLst>
                        <a:ext uri="{FF2B5EF4-FFF2-40B4-BE49-F238E27FC236}">
                          <a16:creationId xmlns:a16="http://schemas.microsoft.com/office/drawing/2014/main" id="{518EF305-0FD4-5F49-E401-361A2044C3A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3" name="Rectangle 1753">
                      <a:extLst>
                        <a:ext uri="{FF2B5EF4-FFF2-40B4-BE49-F238E27FC236}">
                          <a16:creationId xmlns:a16="http://schemas.microsoft.com/office/drawing/2014/main" id="{7535A344-81B8-E360-0091-BB22111378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24" name="Rectangle 1754">
                      <a:extLst>
                        <a:ext uri="{FF2B5EF4-FFF2-40B4-BE49-F238E27FC236}">
                          <a16:creationId xmlns:a16="http://schemas.microsoft.com/office/drawing/2014/main" id="{1CD83514-0336-740E-D9AC-B9057C39C0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01" name="Group 1755">
                    <a:extLst>
                      <a:ext uri="{FF2B5EF4-FFF2-40B4-BE49-F238E27FC236}">
                        <a16:creationId xmlns:a16="http://schemas.microsoft.com/office/drawing/2014/main" id="{288EA190-7780-B615-7362-E194367AE9F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15" name="Rectangle 1756">
                      <a:extLst>
                        <a:ext uri="{FF2B5EF4-FFF2-40B4-BE49-F238E27FC236}">
                          <a16:creationId xmlns:a16="http://schemas.microsoft.com/office/drawing/2014/main" id="{F5A92FF8-8AF1-5E54-F183-D6506D417A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6" name="Rectangle 1757">
                      <a:extLst>
                        <a:ext uri="{FF2B5EF4-FFF2-40B4-BE49-F238E27FC236}">
                          <a16:creationId xmlns:a16="http://schemas.microsoft.com/office/drawing/2014/main" id="{86383772-6B0B-D1C0-D3D6-BB959B1304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7" name="Rectangle 1758">
                      <a:extLst>
                        <a:ext uri="{FF2B5EF4-FFF2-40B4-BE49-F238E27FC236}">
                          <a16:creationId xmlns:a16="http://schemas.microsoft.com/office/drawing/2014/main" id="{EAB7B7DC-38C7-E05F-C9A9-E4C7AFA0EE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8" name="Rectangle 1759">
                      <a:extLst>
                        <a:ext uri="{FF2B5EF4-FFF2-40B4-BE49-F238E27FC236}">
                          <a16:creationId xmlns:a16="http://schemas.microsoft.com/office/drawing/2014/main" id="{312DB1E0-F28E-45CF-D5E1-ACCF1A8017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9" name="Rectangle 1760">
                      <a:extLst>
                        <a:ext uri="{FF2B5EF4-FFF2-40B4-BE49-F238E27FC236}">
                          <a16:creationId xmlns:a16="http://schemas.microsoft.com/office/drawing/2014/main" id="{6D49C6CB-4DA8-B9DD-EA59-8322BAA742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02" name="Group 1761">
                    <a:extLst>
                      <a:ext uri="{FF2B5EF4-FFF2-40B4-BE49-F238E27FC236}">
                        <a16:creationId xmlns:a16="http://schemas.microsoft.com/office/drawing/2014/main" id="{D06D655D-0B1D-307C-5B21-624144ABB3D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10" name="Rectangle 1762">
                      <a:extLst>
                        <a:ext uri="{FF2B5EF4-FFF2-40B4-BE49-F238E27FC236}">
                          <a16:creationId xmlns:a16="http://schemas.microsoft.com/office/drawing/2014/main" id="{E6AF9581-1660-466B-6FB8-BAF0FC6B19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1" name="Rectangle 1763">
                      <a:extLst>
                        <a:ext uri="{FF2B5EF4-FFF2-40B4-BE49-F238E27FC236}">
                          <a16:creationId xmlns:a16="http://schemas.microsoft.com/office/drawing/2014/main" id="{6AAB7CEC-F8FB-4962-2E83-61ED1B9080A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2" name="Rectangle 1764">
                      <a:extLst>
                        <a:ext uri="{FF2B5EF4-FFF2-40B4-BE49-F238E27FC236}">
                          <a16:creationId xmlns:a16="http://schemas.microsoft.com/office/drawing/2014/main" id="{7A5F2FF1-7C95-82AE-AD0C-54566E8F53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3" name="Rectangle 1765">
                      <a:extLst>
                        <a:ext uri="{FF2B5EF4-FFF2-40B4-BE49-F238E27FC236}">
                          <a16:creationId xmlns:a16="http://schemas.microsoft.com/office/drawing/2014/main" id="{B1AD965F-E2F5-C87E-F5D6-CE7219169D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14" name="Rectangle 1766">
                      <a:extLst>
                        <a:ext uri="{FF2B5EF4-FFF2-40B4-BE49-F238E27FC236}">
                          <a16:creationId xmlns:a16="http://schemas.microsoft.com/office/drawing/2014/main" id="{ADE8A2B9-1B9B-1ECF-AE4A-AA33783823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603" name="Group 1767">
                    <a:extLst>
                      <a:ext uri="{FF2B5EF4-FFF2-40B4-BE49-F238E27FC236}">
                        <a16:creationId xmlns:a16="http://schemas.microsoft.com/office/drawing/2014/main" id="{033DC87E-6C01-1A65-4FDC-A267FA764A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605" name="Rectangle 1768">
                      <a:extLst>
                        <a:ext uri="{FF2B5EF4-FFF2-40B4-BE49-F238E27FC236}">
                          <a16:creationId xmlns:a16="http://schemas.microsoft.com/office/drawing/2014/main" id="{3E6E40A1-D786-0C8F-DE07-4225494A10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06" name="Rectangle 1769">
                      <a:extLst>
                        <a:ext uri="{FF2B5EF4-FFF2-40B4-BE49-F238E27FC236}">
                          <a16:creationId xmlns:a16="http://schemas.microsoft.com/office/drawing/2014/main" id="{21F1F613-BC3E-AFFA-F8AB-D6E53C7C78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07" name="Rectangle 1770">
                      <a:extLst>
                        <a:ext uri="{FF2B5EF4-FFF2-40B4-BE49-F238E27FC236}">
                          <a16:creationId xmlns:a16="http://schemas.microsoft.com/office/drawing/2014/main" id="{13726806-8093-D2EF-D7DD-362D7B7458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08" name="Rectangle 1771">
                      <a:extLst>
                        <a:ext uri="{FF2B5EF4-FFF2-40B4-BE49-F238E27FC236}">
                          <a16:creationId xmlns:a16="http://schemas.microsoft.com/office/drawing/2014/main" id="{D2EE638A-5155-89C6-7CA5-E592D56674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609" name="Rectangle 1772">
                      <a:extLst>
                        <a:ext uri="{FF2B5EF4-FFF2-40B4-BE49-F238E27FC236}">
                          <a16:creationId xmlns:a16="http://schemas.microsoft.com/office/drawing/2014/main" id="{E58A4950-360C-FB5F-ECD1-04997401AF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604" name="Rectangle 1773">
                    <a:extLst>
                      <a:ext uri="{FF2B5EF4-FFF2-40B4-BE49-F238E27FC236}">
                        <a16:creationId xmlns:a16="http://schemas.microsoft.com/office/drawing/2014/main" id="{D2493453-93C2-BE01-B48F-96BC483655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39" name="Group 1774">
                  <a:extLst>
                    <a:ext uri="{FF2B5EF4-FFF2-40B4-BE49-F238E27FC236}">
                      <a16:creationId xmlns:a16="http://schemas.microsoft.com/office/drawing/2014/main" id="{BEFF59C8-2F74-BF2D-2D37-EAD3B63EE14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568" name="Group 1775">
                    <a:extLst>
                      <a:ext uri="{FF2B5EF4-FFF2-40B4-BE49-F238E27FC236}">
                        <a16:creationId xmlns:a16="http://schemas.microsoft.com/office/drawing/2014/main" id="{3C63C606-1DD0-2B5B-3593-0811D29B9B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94" name="Rectangle 1776">
                      <a:extLst>
                        <a:ext uri="{FF2B5EF4-FFF2-40B4-BE49-F238E27FC236}">
                          <a16:creationId xmlns:a16="http://schemas.microsoft.com/office/drawing/2014/main" id="{26DD3346-8762-0618-45E2-09A7D87AEB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5" name="Rectangle 1777">
                      <a:extLst>
                        <a:ext uri="{FF2B5EF4-FFF2-40B4-BE49-F238E27FC236}">
                          <a16:creationId xmlns:a16="http://schemas.microsoft.com/office/drawing/2014/main" id="{332784CD-DE97-5104-BB9F-6CC850C74F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6" name="Rectangle 1778">
                      <a:extLst>
                        <a:ext uri="{FF2B5EF4-FFF2-40B4-BE49-F238E27FC236}">
                          <a16:creationId xmlns:a16="http://schemas.microsoft.com/office/drawing/2014/main" id="{785168A8-E708-5EED-E257-969AD57273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7" name="Rectangle 1779">
                      <a:extLst>
                        <a:ext uri="{FF2B5EF4-FFF2-40B4-BE49-F238E27FC236}">
                          <a16:creationId xmlns:a16="http://schemas.microsoft.com/office/drawing/2014/main" id="{E1A1D9E0-20E3-9981-F362-46FAB8D5B4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8" name="Rectangle 1780">
                      <a:extLst>
                        <a:ext uri="{FF2B5EF4-FFF2-40B4-BE49-F238E27FC236}">
                          <a16:creationId xmlns:a16="http://schemas.microsoft.com/office/drawing/2014/main" id="{FF8F5C28-A719-84ED-7E7E-A9A34A3A7B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69" name="Group 1781">
                    <a:extLst>
                      <a:ext uri="{FF2B5EF4-FFF2-40B4-BE49-F238E27FC236}">
                        <a16:creationId xmlns:a16="http://schemas.microsoft.com/office/drawing/2014/main" id="{6DE494BE-E2C3-4647-5451-C029B691E19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89" name="Rectangle 1782">
                      <a:extLst>
                        <a:ext uri="{FF2B5EF4-FFF2-40B4-BE49-F238E27FC236}">
                          <a16:creationId xmlns:a16="http://schemas.microsoft.com/office/drawing/2014/main" id="{AC58D734-BCCB-C9F2-80F2-82AF27358C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0" name="Rectangle 1783">
                      <a:extLst>
                        <a:ext uri="{FF2B5EF4-FFF2-40B4-BE49-F238E27FC236}">
                          <a16:creationId xmlns:a16="http://schemas.microsoft.com/office/drawing/2014/main" id="{C6640FC6-543F-BB18-62C3-AA66F717AE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1" name="Rectangle 1784">
                      <a:extLst>
                        <a:ext uri="{FF2B5EF4-FFF2-40B4-BE49-F238E27FC236}">
                          <a16:creationId xmlns:a16="http://schemas.microsoft.com/office/drawing/2014/main" id="{93B6A122-EB4F-22FE-9351-C3C2D28BD9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2" name="Rectangle 1785">
                      <a:extLst>
                        <a:ext uri="{FF2B5EF4-FFF2-40B4-BE49-F238E27FC236}">
                          <a16:creationId xmlns:a16="http://schemas.microsoft.com/office/drawing/2014/main" id="{B45535E3-2975-3AA2-5ED1-6CCF130A99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93" name="Rectangle 1786">
                      <a:extLst>
                        <a:ext uri="{FF2B5EF4-FFF2-40B4-BE49-F238E27FC236}">
                          <a16:creationId xmlns:a16="http://schemas.microsoft.com/office/drawing/2014/main" id="{EECAA5AE-943F-D3CA-7DD8-0978C2632B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70" name="Group 1787">
                    <a:extLst>
                      <a:ext uri="{FF2B5EF4-FFF2-40B4-BE49-F238E27FC236}">
                        <a16:creationId xmlns:a16="http://schemas.microsoft.com/office/drawing/2014/main" id="{C7C20667-DCF1-C947-ECED-54762511204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84" name="Rectangle 1788">
                      <a:extLst>
                        <a:ext uri="{FF2B5EF4-FFF2-40B4-BE49-F238E27FC236}">
                          <a16:creationId xmlns:a16="http://schemas.microsoft.com/office/drawing/2014/main" id="{5A7D0C3F-B900-4701-C15A-F92D5CDDA2A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5" name="Rectangle 1789">
                      <a:extLst>
                        <a:ext uri="{FF2B5EF4-FFF2-40B4-BE49-F238E27FC236}">
                          <a16:creationId xmlns:a16="http://schemas.microsoft.com/office/drawing/2014/main" id="{4BB6B330-EFC7-4170-FF2E-51576F8810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6" name="Rectangle 1790">
                      <a:extLst>
                        <a:ext uri="{FF2B5EF4-FFF2-40B4-BE49-F238E27FC236}">
                          <a16:creationId xmlns:a16="http://schemas.microsoft.com/office/drawing/2014/main" id="{C506876F-559C-72B0-AE65-A89BD9FB48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7" name="Rectangle 1791">
                      <a:extLst>
                        <a:ext uri="{FF2B5EF4-FFF2-40B4-BE49-F238E27FC236}">
                          <a16:creationId xmlns:a16="http://schemas.microsoft.com/office/drawing/2014/main" id="{7463B12D-F014-F6AA-ADC7-3ADD775FF4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8" name="Rectangle 1792">
                      <a:extLst>
                        <a:ext uri="{FF2B5EF4-FFF2-40B4-BE49-F238E27FC236}">
                          <a16:creationId xmlns:a16="http://schemas.microsoft.com/office/drawing/2014/main" id="{7942761B-575D-07F9-6E54-4BD1E52F28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71" name="Group 1793">
                    <a:extLst>
                      <a:ext uri="{FF2B5EF4-FFF2-40B4-BE49-F238E27FC236}">
                        <a16:creationId xmlns:a16="http://schemas.microsoft.com/office/drawing/2014/main" id="{29EBA8E8-31AB-39DC-D368-05E8155C355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79" name="Rectangle 1794">
                      <a:extLst>
                        <a:ext uri="{FF2B5EF4-FFF2-40B4-BE49-F238E27FC236}">
                          <a16:creationId xmlns:a16="http://schemas.microsoft.com/office/drawing/2014/main" id="{24FD83B8-A133-1E96-484C-4E3AF080E1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0" name="Rectangle 1795">
                      <a:extLst>
                        <a:ext uri="{FF2B5EF4-FFF2-40B4-BE49-F238E27FC236}">
                          <a16:creationId xmlns:a16="http://schemas.microsoft.com/office/drawing/2014/main" id="{CBCD7014-94CF-0A8B-0437-37269A3953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1" name="Rectangle 1796">
                      <a:extLst>
                        <a:ext uri="{FF2B5EF4-FFF2-40B4-BE49-F238E27FC236}">
                          <a16:creationId xmlns:a16="http://schemas.microsoft.com/office/drawing/2014/main" id="{D7D57303-A3AC-4467-71D3-9B32B4344F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2" name="Rectangle 1797">
                      <a:extLst>
                        <a:ext uri="{FF2B5EF4-FFF2-40B4-BE49-F238E27FC236}">
                          <a16:creationId xmlns:a16="http://schemas.microsoft.com/office/drawing/2014/main" id="{861C270E-85C6-9979-F305-430636305D5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83" name="Rectangle 1798">
                      <a:extLst>
                        <a:ext uri="{FF2B5EF4-FFF2-40B4-BE49-F238E27FC236}">
                          <a16:creationId xmlns:a16="http://schemas.microsoft.com/office/drawing/2014/main" id="{729B0FB1-5ECD-0FB6-255F-639FB5B672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72" name="Group 1799">
                    <a:extLst>
                      <a:ext uri="{FF2B5EF4-FFF2-40B4-BE49-F238E27FC236}">
                        <a16:creationId xmlns:a16="http://schemas.microsoft.com/office/drawing/2014/main" id="{5CC34244-ED8F-66F5-071E-81411D900E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74" name="Rectangle 1800">
                      <a:extLst>
                        <a:ext uri="{FF2B5EF4-FFF2-40B4-BE49-F238E27FC236}">
                          <a16:creationId xmlns:a16="http://schemas.microsoft.com/office/drawing/2014/main" id="{06D50B5A-5790-2C09-8BE4-3148369347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75" name="Rectangle 1801">
                      <a:extLst>
                        <a:ext uri="{FF2B5EF4-FFF2-40B4-BE49-F238E27FC236}">
                          <a16:creationId xmlns:a16="http://schemas.microsoft.com/office/drawing/2014/main" id="{EAFBDE17-4819-FE1E-FB1B-B286FB86B66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76" name="Rectangle 1802">
                      <a:extLst>
                        <a:ext uri="{FF2B5EF4-FFF2-40B4-BE49-F238E27FC236}">
                          <a16:creationId xmlns:a16="http://schemas.microsoft.com/office/drawing/2014/main" id="{930724A1-2BA6-B763-2C41-0A1FFDC9B80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77" name="Rectangle 1803">
                      <a:extLst>
                        <a:ext uri="{FF2B5EF4-FFF2-40B4-BE49-F238E27FC236}">
                          <a16:creationId xmlns:a16="http://schemas.microsoft.com/office/drawing/2014/main" id="{84FB9BA3-6470-C8FC-CF2B-794D3B418D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78" name="Rectangle 1804">
                      <a:extLst>
                        <a:ext uri="{FF2B5EF4-FFF2-40B4-BE49-F238E27FC236}">
                          <a16:creationId xmlns:a16="http://schemas.microsoft.com/office/drawing/2014/main" id="{049D84AF-5855-8A28-CC34-C3A63607D7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573" name="Rectangle 1805">
                    <a:extLst>
                      <a:ext uri="{FF2B5EF4-FFF2-40B4-BE49-F238E27FC236}">
                        <a16:creationId xmlns:a16="http://schemas.microsoft.com/office/drawing/2014/main" id="{2A6529B7-04C4-939A-42C5-9CD578259A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40" name="Group 1806">
                  <a:extLst>
                    <a:ext uri="{FF2B5EF4-FFF2-40B4-BE49-F238E27FC236}">
                      <a16:creationId xmlns:a16="http://schemas.microsoft.com/office/drawing/2014/main" id="{F5FF5822-D4A9-00A3-C80E-5D4C6D62B37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537" name="Group 1807">
                    <a:extLst>
                      <a:ext uri="{FF2B5EF4-FFF2-40B4-BE49-F238E27FC236}">
                        <a16:creationId xmlns:a16="http://schemas.microsoft.com/office/drawing/2014/main" id="{A7CC98A1-F266-3B86-78B9-A878EC93F4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63" name="Rectangle 1808">
                      <a:extLst>
                        <a:ext uri="{FF2B5EF4-FFF2-40B4-BE49-F238E27FC236}">
                          <a16:creationId xmlns:a16="http://schemas.microsoft.com/office/drawing/2014/main" id="{639EB152-4CB8-9E3B-032A-FF3022FDAF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4" name="Rectangle 1809">
                      <a:extLst>
                        <a:ext uri="{FF2B5EF4-FFF2-40B4-BE49-F238E27FC236}">
                          <a16:creationId xmlns:a16="http://schemas.microsoft.com/office/drawing/2014/main" id="{D45261DD-5DE6-4261-5AA7-36F35CEBF9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5" name="Rectangle 1810">
                      <a:extLst>
                        <a:ext uri="{FF2B5EF4-FFF2-40B4-BE49-F238E27FC236}">
                          <a16:creationId xmlns:a16="http://schemas.microsoft.com/office/drawing/2014/main" id="{7238F18E-4D8A-44A0-7594-30E661C6A3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6" name="Rectangle 1811">
                      <a:extLst>
                        <a:ext uri="{FF2B5EF4-FFF2-40B4-BE49-F238E27FC236}">
                          <a16:creationId xmlns:a16="http://schemas.microsoft.com/office/drawing/2014/main" id="{734A1F75-0B5A-E49D-1B49-359E276F95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7" name="Rectangle 1812">
                      <a:extLst>
                        <a:ext uri="{FF2B5EF4-FFF2-40B4-BE49-F238E27FC236}">
                          <a16:creationId xmlns:a16="http://schemas.microsoft.com/office/drawing/2014/main" id="{D09F7D3A-7A21-ADBD-26E1-5F340D94AC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38" name="Group 1813">
                    <a:extLst>
                      <a:ext uri="{FF2B5EF4-FFF2-40B4-BE49-F238E27FC236}">
                        <a16:creationId xmlns:a16="http://schemas.microsoft.com/office/drawing/2014/main" id="{6D3B8F9E-3056-9807-64B8-FE53219FCE0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58" name="Rectangle 1814">
                      <a:extLst>
                        <a:ext uri="{FF2B5EF4-FFF2-40B4-BE49-F238E27FC236}">
                          <a16:creationId xmlns:a16="http://schemas.microsoft.com/office/drawing/2014/main" id="{52D1AF62-96AD-4292-4081-A14D11FFED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9" name="Rectangle 1815">
                      <a:extLst>
                        <a:ext uri="{FF2B5EF4-FFF2-40B4-BE49-F238E27FC236}">
                          <a16:creationId xmlns:a16="http://schemas.microsoft.com/office/drawing/2014/main" id="{C5B66214-BEBB-28FB-3817-6E2D3303F9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0" name="Rectangle 1816">
                      <a:extLst>
                        <a:ext uri="{FF2B5EF4-FFF2-40B4-BE49-F238E27FC236}">
                          <a16:creationId xmlns:a16="http://schemas.microsoft.com/office/drawing/2014/main" id="{B5A778F6-3F56-C7A1-8477-6A8BF303A3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1" name="Rectangle 1817">
                      <a:extLst>
                        <a:ext uri="{FF2B5EF4-FFF2-40B4-BE49-F238E27FC236}">
                          <a16:creationId xmlns:a16="http://schemas.microsoft.com/office/drawing/2014/main" id="{EFA17700-7527-055A-B222-B45C0E5DDA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62" name="Rectangle 1818">
                      <a:extLst>
                        <a:ext uri="{FF2B5EF4-FFF2-40B4-BE49-F238E27FC236}">
                          <a16:creationId xmlns:a16="http://schemas.microsoft.com/office/drawing/2014/main" id="{705FFFB5-705D-A079-900E-4E7FA4F2AB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39" name="Group 1819">
                    <a:extLst>
                      <a:ext uri="{FF2B5EF4-FFF2-40B4-BE49-F238E27FC236}">
                        <a16:creationId xmlns:a16="http://schemas.microsoft.com/office/drawing/2014/main" id="{9790467B-41FE-46AD-FBD2-A2019C71193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53" name="Rectangle 1820">
                      <a:extLst>
                        <a:ext uri="{FF2B5EF4-FFF2-40B4-BE49-F238E27FC236}">
                          <a16:creationId xmlns:a16="http://schemas.microsoft.com/office/drawing/2014/main" id="{E9242546-51C3-042E-F5B2-5B67DA8F05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4" name="Rectangle 1821">
                      <a:extLst>
                        <a:ext uri="{FF2B5EF4-FFF2-40B4-BE49-F238E27FC236}">
                          <a16:creationId xmlns:a16="http://schemas.microsoft.com/office/drawing/2014/main" id="{3C06E1B7-C583-6922-8C9A-672B87A815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5" name="Rectangle 1822">
                      <a:extLst>
                        <a:ext uri="{FF2B5EF4-FFF2-40B4-BE49-F238E27FC236}">
                          <a16:creationId xmlns:a16="http://schemas.microsoft.com/office/drawing/2014/main" id="{232B0B09-F522-AFEF-3ED3-3257A489D1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6" name="Rectangle 1823">
                      <a:extLst>
                        <a:ext uri="{FF2B5EF4-FFF2-40B4-BE49-F238E27FC236}">
                          <a16:creationId xmlns:a16="http://schemas.microsoft.com/office/drawing/2014/main" id="{AB5CB447-2F79-3F8A-67B8-CEC3025C28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7" name="Rectangle 1824">
                      <a:extLst>
                        <a:ext uri="{FF2B5EF4-FFF2-40B4-BE49-F238E27FC236}">
                          <a16:creationId xmlns:a16="http://schemas.microsoft.com/office/drawing/2014/main" id="{0AB5D9CD-FD0B-92E2-B0A8-C257A87849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40" name="Group 1825">
                    <a:extLst>
                      <a:ext uri="{FF2B5EF4-FFF2-40B4-BE49-F238E27FC236}">
                        <a16:creationId xmlns:a16="http://schemas.microsoft.com/office/drawing/2014/main" id="{73F3CE2F-0222-31C8-FFE1-9F94CCC54A4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48" name="Rectangle 1826">
                      <a:extLst>
                        <a:ext uri="{FF2B5EF4-FFF2-40B4-BE49-F238E27FC236}">
                          <a16:creationId xmlns:a16="http://schemas.microsoft.com/office/drawing/2014/main" id="{3968EE9C-9C19-F4E7-43AB-4BADF90E1E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49" name="Rectangle 1827">
                      <a:extLst>
                        <a:ext uri="{FF2B5EF4-FFF2-40B4-BE49-F238E27FC236}">
                          <a16:creationId xmlns:a16="http://schemas.microsoft.com/office/drawing/2014/main" id="{4BA6B91A-83D6-1A7C-0EE4-CED01DDA8D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0" name="Rectangle 1828">
                      <a:extLst>
                        <a:ext uri="{FF2B5EF4-FFF2-40B4-BE49-F238E27FC236}">
                          <a16:creationId xmlns:a16="http://schemas.microsoft.com/office/drawing/2014/main" id="{DF210ADC-17EA-1C33-2F6B-D3F7DA155D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1" name="Rectangle 1829">
                      <a:extLst>
                        <a:ext uri="{FF2B5EF4-FFF2-40B4-BE49-F238E27FC236}">
                          <a16:creationId xmlns:a16="http://schemas.microsoft.com/office/drawing/2014/main" id="{1434E8EB-F444-A50D-F0DF-726B6DE2C9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52" name="Rectangle 1830">
                      <a:extLst>
                        <a:ext uri="{FF2B5EF4-FFF2-40B4-BE49-F238E27FC236}">
                          <a16:creationId xmlns:a16="http://schemas.microsoft.com/office/drawing/2014/main" id="{BE135850-F838-2069-358A-B38819661E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41" name="Group 1831">
                    <a:extLst>
                      <a:ext uri="{FF2B5EF4-FFF2-40B4-BE49-F238E27FC236}">
                        <a16:creationId xmlns:a16="http://schemas.microsoft.com/office/drawing/2014/main" id="{DCB1B320-F3CC-6B83-2A92-56167F1162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43" name="Rectangle 1832">
                      <a:extLst>
                        <a:ext uri="{FF2B5EF4-FFF2-40B4-BE49-F238E27FC236}">
                          <a16:creationId xmlns:a16="http://schemas.microsoft.com/office/drawing/2014/main" id="{20CE0465-345F-55C4-2E35-23B1495DD4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44" name="Rectangle 1833">
                      <a:extLst>
                        <a:ext uri="{FF2B5EF4-FFF2-40B4-BE49-F238E27FC236}">
                          <a16:creationId xmlns:a16="http://schemas.microsoft.com/office/drawing/2014/main" id="{EF6EFF48-9344-52A3-D768-617DC10361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45" name="Rectangle 1834">
                      <a:extLst>
                        <a:ext uri="{FF2B5EF4-FFF2-40B4-BE49-F238E27FC236}">
                          <a16:creationId xmlns:a16="http://schemas.microsoft.com/office/drawing/2014/main" id="{36037F6D-D0FD-E217-4D94-01A2F6446F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46" name="Rectangle 1835">
                      <a:extLst>
                        <a:ext uri="{FF2B5EF4-FFF2-40B4-BE49-F238E27FC236}">
                          <a16:creationId xmlns:a16="http://schemas.microsoft.com/office/drawing/2014/main" id="{A8CDB974-DD9E-6CB9-DD17-5B869FBC76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47" name="Rectangle 1836">
                      <a:extLst>
                        <a:ext uri="{FF2B5EF4-FFF2-40B4-BE49-F238E27FC236}">
                          <a16:creationId xmlns:a16="http://schemas.microsoft.com/office/drawing/2014/main" id="{9D53E3C5-2868-3362-48C0-1370F8F167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542" name="Rectangle 1837">
                    <a:extLst>
                      <a:ext uri="{FF2B5EF4-FFF2-40B4-BE49-F238E27FC236}">
                        <a16:creationId xmlns:a16="http://schemas.microsoft.com/office/drawing/2014/main" id="{10B3A6D5-E47E-D95C-4512-3554DEA9D0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41" name="Group 1838">
                  <a:extLst>
                    <a:ext uri="{FF2B5EF4-FFF2-40B4-BE49-F238E27FC236}">
                      <a16:creationId xmlns:a16="http://schemas.microsoft.com/office/drawing/2014/main" id="{8DCB9DA9-9C68-81F1-E114-A5ADC860FF8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506" name="Group 1839">
                    <a:extLst>
                      <a:ext uri="{FF2B5EF4-FFF2-40B4-BE49-F238E27FC236}">
                        <a16:creationId xmlns:a16="http://schemas.microsoft.com/office/drawing/2014/main" id="{1E936966-4A18-C019-4920-6B5FC2D69E3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32" name="Rectangle 1840">
                      <a:extLst>
                        <a:ext uri="{FF2B5EF4-FFF2-40B4-BE49-F238E27FC236}">
                          <a16:creationId xmlns:a16="http://schemas.microsoft.com/office/drawing/2014/main" id="{76C0D32B-B4C4-5BD2-7F38-271326C1CA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3" name="Rectangle 1841">
                      <a:extLst>
                        <a:ext uri="{FF2B5EF4-FFF2-40B4-BE49-F238E27FC236}">
                          <a16:creationId xmlns:a16="http://schemas.microsoft.com/office/drawing/2014/main" id="{FF5DE3BB-489A-67CD-1025-85D2C7F5EF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4" name="Rectangle 1842">
                      <a:extLst>
                        <a:ext uri="{FF2B5EF4-FFF2-40B4-BE49-F238E27FC236}">
                          <a16:creationId xmlns:a16="http://schemas.microsoft.com/office/drawing/2014/main" id="{B9B7759C-A5BD-1AB7-7D26-A1D39F5A4E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5" name="Rectangle 1843">
                      <a:extLst>
                        <a:ext uri="{FF2B5EF4-FFF2-40B4-BE49-F238E27FC236}">
                          <a16:creationId xmlns:a16="http://schemas.microsoft.com/office/drawing/2014/main" id="{038A5D57-CE64-9855-6B53-1F9FD9534F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6" name="Rectangle 1844">
                      <a:extLst>
                        <a:ext uri="{FF2B5EF4-FFF2-40B4-BE49-F238E27FC236}">
                          <a16:creationId xmlns:a16="http://schemas.microsoft.com/office/drawing/2014/main" id="{1EDCF16D-6904-7591-4900-D83346B3BF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07" name="Group 1845">
                    <a:extLst>
                      <a:ext uri="{FF2B5EF4-FFF2-40B4-BE49-F238E27FC236}">
                        <a16:creationId xmlns:a16="http://schemas.microsoft.com/office/drawing/2014/main" id="{9945F393-AF5E-BF3F-0059-600F25ACDA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27" name="Rectangle 1846">
                      <a:extLst>
                        <a:ext uri="{FF2B5EF4-FFF2-40B4-BE49-F238E27FC236}">
                          <a16:creationId xmlns:a16="http://schemas.microsoft.com/office/drawing/2014/main" id="{A63B32BC-DDD5-636A-13A7-E01547DFE4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8" name="Rectangle 1847">
                      <a:extLst>
                        <a:ext uri="{FF2B5EF4-FFF2-40B4-BE49-F238E27FC236}">
                          <a16:creationId xmlns:a16="http://schemas.microsoft.com/office/drawing/2014/main" id="{6F4F310B-2450-91D4-311D-FAB0D19D19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9" name="Rectangle 1848">
                      <a:extLst>
                        <a:ext uri="{FF2B5EF4-FFF2-40B4-BE49-F238E27FC236}">
                          <a16:creationId xmlns:a16="http://schemas.microsoft.com/office/drawing/2014/main" id="{18B024A4-84FB-51C1-2A3B-638DCA5295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0" name="Rectangle 1849">
                      <a:extLst>
                        <a:ext uri="{FF2B5EF4-FFF2-40B4-BE49-F238E27FC236}">
                          <a16:creationId xmlns:a16="http://schemas.microsoft.com/office/drawing/2014/main" id="{FD38648C-3ED8-D352-BC13-17DD18A395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31" name="Rectangle 1850">
                      <a:extLst>
                        <a:ext uri="{FF2B5EF4-FFF2-40B4-BE49-F238E27FC236}">
                          <a16:creationId xmlns:a16="http://schemas.microsoft.com/office/drawing/2014/main" id="{94F0478C-011A-77A3-7068-42ACD0E41D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08" name="Group 1851">
                    <a:extLst>
                      <a:ext uri="{FF2B5EF4-FFF2-40B4-BE49-F238E27FC236}">
                        <a16:creationId xmlns:a16="http://schemas.microsoft.com/office/drawing/2014/main" id="{63C1BFD9-3616-BAD4-F66E-321510A6C4C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22" name="Rectangle 1852">
                      <a:extLst>
                        <a:ext uri="{FF2B5EF4-FFF2-40B4-BE49-F238E27FC236}">
                          <a16:creationId xmlns:a16="http://schemas.microsoft.com/office/drawing/2014/main" id="{B0C82CE3-588F-F12B-60D2-EA1434649E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3" name="Rectangle 1853">
                      <a:extLst>
                        <a:ext uri="{FF2B5EF4-FFF2-40B4-BE49-F238E27FC236}">
                          <a16:creationId xmlns:a16="http://schemas.microsoft.com/office/drawing/2014/main" id="{520FB966-5C75-61E0-E786-0A95A1A2BF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4" name="Rectangle 1854">
                      <a:extLst>
                        <a:ext uri="{FF2B5EF4-FFF2-40B4-BE49-F238E27FC236}">
                          <a16:creationId xmlns:a16="http://schemas.microsoft.com/office/drawing/2014/main" id="{A0F957BA-B648-29AB-79BC-4443D81A85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5" name="Rectangle 1855">
                      <a:extLst>
                        <a:ext uri="{FF2B5EF4-FFF2-40B4-BE49-F238E27FC236}">
                          <a16:creationId xmlns:a16="http://schemas.microsoft.com/office/drawing/2014/main" id="{381FCAD3-CB1C-10A5-650E-AF69FFC669A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6" name="Rectangle 1856">
                      <a:extLst>
                        <a:ext uri="{FF2B5EF4-FFF2-40B4-BE49-F238E27FC236}">
                          <a16:creationId xmlns:a16="http://schemas.microsoft.com/office/drawing/2014/main" id="{01704442-5839-4790-9F52-DFC07CADE8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09" name="Group 1857">
                    <a:extLst>
                      <a:ext uri="{FF2B5EF4-FFF2-40B4-BE49-F238E27FC236}">
                        <a16:creationId xmlns:a16="http://schemas.microsoft.com/office/drawing/2014/main" id="{3BECE108-23E7-088A-DE6C-5649D603C82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17" name="Rectangle 1858">
                      <a:extLst>
                        <a:ext uri="{FF2B5EF4-FFF2-40B4-BE49-F238E27FC236}">
                          <a16:creationId xmlns:a16="http://schemas.microsoft.com/office/drawing/2014/main" id="{78037A5E-1074-ACA3-E047-B3EBCBA73A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8" name="Rectangle 1859">
                      <a:extLst>
                        <a:ext uri="{FF2B5EF4-FFF2-40B4-BE49-F238E27FC236}">
                          <a16:creationId xmlns:a16="http://schemas.microsoft.com/office/drawing/2014/main" id="{E46A0FD7-785A-A009-B397-F0DA39B763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9" name="Rectangle 1860">
                      <a:extLst>
                        <a:ext uri="{FF2B5EF4-FFF2-40B4-BE49-F238E27FC236}">
                          <a16:creationId xmlns:a16="http://schemas.microsoft.com/office/drawing/2014/main" id="{A6A5284B-1D10-8D7C-532C-18CB2B01C8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0" name="Rectangle 1861">
                      <a:extLst>
                        <a:ext uri="{FF2B5EF4-FFF2-40B4-BE49-F238E27FC236}">
                          <a16:creationId xmlns:a16="http://schemas.microsoft.com/office/drawing/2014/main" id="{73F2A0F1-9A55-DC4C-B9B6-8A9EBE6F29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21" name="Rectangle 1862">
                      <a:extLst>
                        <a:ext uri="{FF2B5EF4-FFF2-40B4-BE49-F238E27FC236}">
                          <a16:creationId xmlns:a16="http://schemas.microsoft.com/office/drawing/2014/main" id="{2CB08B10-D8A4-38C9-0439-FD0F6F7B58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510" name="Group 1863">
                    <a:extLst>
                      <a:ext uri="{FF2B5EF4-FFF2-40B4-BE49-F238E27FC236}">
                        <a16:creationId xmlns:a16="http://schemas.microsoft.com/office/drawing/2014/main" id="{AAA87EE2-2E04-C7DA-2234-D9740D7551C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12" name="Rectangle 1864">
                      <a:extLst>
                        <a:ext uri="{FF2B5EF4-FFF2-40B4-BE49-F238E27FC236}">
                          <a16:creationId xmlns:a16="http://schemas.microsoft.com/office/drawing/2014/main" id="{F507F85B-DDA2-5777-B37A-66548F3270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3" name="Rectangle 1865">
                      <a:extLst>
                        <a:ext uri="{FF2B5EF4-FFF2-40B4-BE49-F238E27FC236}">
                          <a16:creationId xmlns:a16="http://schemas.microsoft.com/office/drawing/2014/main" id="{A21AB7D9-2354-3868-7DC0-9A6F618B12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4" name="Rectangle 1866">
                      <a:extLst>
                        <a:ext uri="{FF2B5EF4-FFF2-40B4-BE49-F238E27FC236}">
                          <a16:creationId xmlns:a16="http://schemas.microsoft.com/office/drawing/2014/main" id="{4C04C178-E299-D094-96DB-3B304BBEC0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5" name="Rectangle 1867">
                      <a:extLst>
                        <a:ext uri="{FF2B5EF4-FFF2-40B4-BE49-F238E27FC236}">
                          <a16:creationId xmlns:a16="http://schemas.microsoft.com/office/drawing/2014/main" id="{AE5FFBD7-1FF9-C369-2AB4-F1F4F7D523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16" name="Rectangle 1868">
                      <a:extLst>
                        <a:ext uri="{FF2B5EF4-FFF2-40B4-BE49-F238E27FC236}">
                          <a16:creationId xmlns:a16="http://schemas.microsoft.com/office/drawing/2014/main" id="{0E21DD6D-53E6-B83A-91CA-ACA99B8290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511" name="Rectangle 1869">
                    <a:extLst>
                      <a:ext uri="{FF2B5EF4-FFF2-40B4-BE49-F238E27FC236}">
                        <a16:creationId xmlns:a16="http://schemas.microsoft.com/office/drawing/2014/main" id="{56A34E99-325E-1C73-5794-D3147CB8C28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42" name="Group 1870">
                  <a:extLst>
                    <a:ext uri="{FF2B5EF4-FFF2-40B4-BE49-F238E27FC236}">
                      <a16:creationId xmlns:a16="http://schemas.microsoft.com/office/drawing/2014/main" id="{5D0182B4-4983-8CAC-BF97-2E5DE76E5DC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475" name="Group 1871">
                    <a:extLst>
                      <a:ext uri="{FF2B5EF4-FFF2-40B4-BE49-F238E27FC236}">
                        <a16:creationId xmlns:a16="http://schemas.microsoft.com/office/drawing/2014/main" id="{B80C0371-8751-DF3D-CD34-CC68264CF41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501" name="Rectangle 1872">
                      <a:extLst>
                        <a:ext uri="{FF2B5EF4-FFF2-40B4-BE49-F238E27FC236}">
                          <a16:creationId xmlns:a16="http://schemas.microsoft.com/office/drawing/2014/main" id="{B3814D38-C98C-6ABA-65FE-E8DC74AC75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02" name="Rectangle 1873">
                      <a:extLst>
                        <a:ext uri="{FF2B5EF4-FFF2-40B4-BE49-F238E27FC236}">
                          <a16:creationId xmlns:a16="http://schemas.microsoft.com/office/drawing/2014/main" id="{EEBF375C-3063-4D69-D169-9927A15B2F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03" name="Rectangle 1874">
                      <a:extLst>
                        <a:ext uri="{FF2B5EF4-FFF2-40B4-BE49-F238E27FC236}">
                          <a16:creationId xmlns:a16="http://schemas.microsoft.com/office/drawing/2014/main" id="{38C30241-E23F-E173-3180-ED82A89304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04" name="Rectangle 1875">
                      <a:extLst>
                        <a:ext uri="{FF2B5EF4-FFF2-40B4-BE49-F238E27FC236}">
                          <a16:creationId xmlns:a16="http://schemas.microsoft.com/office/drawing/2014/main" id="{09F3488F-46CC-2455-C601-5C52502BE0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05" name="Rectangle 1876">
                      <a:extLst>
                        <a:ext uri="{FF2B5EF4-FFF2-40B4-BE49-F238E27FC236}">
                          <a16:creationId xmlns:a16="http://schemas.microsoft.com/office/drawing/2014/main" id="{151FE168-52DC-AAFA-1988-68629ABC70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76" name="Group 1877">
                    <a:extLst>
                      <a:ext uri="{FF2B5EF4-FFF2-40B4-BE49-F238E27FC236}">
                        <a16:creationId xmlns:a16="http://schemas.microsoft.com/office/drawing/2014/main" id="{71DE6EC3-F5B9-1A92-A369-15B819E1FF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96" name="Rectangle 1878">
                      <a:extLst>
                        <a:ext uri="{FF2B5EF4-FFF2-40B4-BE49-F238E27FC236}">
                          <a16:creationId xmlns:a16="http://schemas.microsoft.com/office/drawing/2014/main" id="{D00A72E2-B692-D88D-4A34-995B114F99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7" name="Rectangle 1879">
                      <a:extLst>
                        <a:ext uri="{FF2B5EF4-FFF2-40B4-BE49-F238E27FC236}">
                          <a16:creationId xmlns:a16="http://schemas.microsoft.com/office/drawing/2014/main" id="{C34EE5F1-14E5-260D-FB44-046638E388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8" name="Rectangle 1880">
                      <a:extLst>
                        <a:ext uri="{FF2B5EF4-FFF2-40B4-BE49-F238E27FC236}">
                          <a16:creationId xmlns:a16="http://schemas.microsoft.com/office/drawing/2014/main" id="{9EB161EA-16FF-939B-8467-2392AA552C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9" name="Rectangle 1881">
                      <a:extLst>
                        <a:ext uri="{FF2B5EF4-FFF2-40B4-BE49-F238E27FC236}">
                          <a16:creationId xmlns:a16="http://schemas.microsoft.com/office/drawing/2014/main" id="{9955CC54-C3E4-6987-86FA-5E1EBFDB8E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500" name="Rectangle 1882">
                      <a:extLst>
                        <a:ext uri="{FF2B5EF4-FFF2-40B4-BE49-F238E27FC236}">
                          <a16:creationId xmlns:a16="http://schemas.microsoft.com/office/drawing/2014/main" id="{27155D26-6598-4651-C107-CA5AF51B33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77" name="Group 1883">
                    <a:extLst>
                      <a:ext uri="{FF2B5EF4-FFF2-40B4-BE49-F238E27FC236}">
                        <a16:creationId xmlns:a16="http://schemas.microsoft.com/office/drawing/2014/main" id="{587BF9D6-C91C-9CDC-8911-1111F36524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91" name="Rectangle 1884">
                      <a:extLst>
                        <a:ext uri="{FF2B5EF4-FFF2-40B4-BE49-F238E27FC236}">
                          <a16:creationId xmlns:a16="http://schemas.microsoft.com/office/drawing/2014/main" id="{168CE9BB-38B7-F348-DB97-8355CCA724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2" name="Rectangle 1885">
                      <a:extLst>
                        <a:ext uri="{FF2B5EF4-FFF2-40B4-BE49-F238E27FC236}">
                          <a16:creationId xmlns:a16="http://schemas.microsoft.com/office/drawing/2014/main" id="{E0FC3673-1105-8B32-9312-BEC76CC3F5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3" name="Rectangle 1886">
                      <a:extLst>
                        <a:ext uri="{FF2B5EF4-FFF2-40B4-BE49-F238E27FC236}">
                          <a16:creationId xmlns:a16="http://schemas.microsoft.com/office/drawing/2014/main" id="{74C4BE55-06C1-EB9D-63CB-98374C3667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4" name="Rectangle 1887">
                      <a:extLst>
                        <a:ext uri="{FF2B5EF4-FFF2-40B4-BE49-F238E27FC236}">
                          <a16:creationId xmlns:a16="http://schemas.microsoft.com/office/drawing/2014/main" id="{3236B3C0-30A0-DB59-4DCE-EED2161BC3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5" name="Rectangle 1888">
                      <a:extLst>
                        <a:ext uri="{FF2B5EF4-FFF2-40B4-BE49-F238E27FC236}">
                          <a16:creationId xmlns:a16="http://schemas.microsoft.com/office/drawing/2014/main" id="{BE48B4E7-66D1-66C0-0AC0-D8E74572B6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78" name="Group 1889">
                    <a:extLst>
                      <a:ext uri="{FF2B5EF4-FFF2-40B4-BE49-F238E27FC236}">
                        <a16:creationId xmlns:a16="http://schemas.microsoft.com/office/drawing/2014/main" id="{6076F522-DDF3-8AEA-2908-44D1E0334BB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86" name="Rectangle 1890">
                      <a:extLst>
                        <a:ext uri="{FF2B5EF4-FFF2-40B4-BE49-F238E27FC236}">
                          <a16:creationId xmlns:a16="http://schemas.microsoft.com/office/drawing/2014/main" id="{702C3390-D45C-4353-D1B3-F5782535CD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7" name="Rectangle 1891">
                      <a:extLst>
                        <a:ext uri="{FF2B5EF4-FFF2-40B4-BE49-F238E27FC236}">
                          <a16:creationId xmlns:a16="http://schemas.microsoft.com/office/drawing/2014/main" id="{AE07D154-7B36-259F-7F17-E554C52890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8" name="Rectangle 1892">
                      <a:extLst>
                        <a:ext uri="{FF2B5EF4-FFF2-40B4-BE49-F238E27FC236}">
                          <a16:creationId xmlns:a16="http://schemas.microsoft.com/office/drawing/2014/main" id="{DB0E3341-BFCE-9784-E8FA-99993AA5EC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9" name="Rectangle 1893">
                      <a:extLst>
                        <a:ext uri="{FF2B5EF4-FFF2-40B4-BE49-F238E27FC236}">
                          <a16:creationId xmlns:a16="http://schemas.microsoft.com/office/drawing/2014/main" id="{B3967943-729C-E84D-2E88-5FB2825134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90" name="Rectangle 1894">
                      <a:extLst>
                        <a:ext uri="{FF2B5EF4-FFF2-40B4-BE49-F238E27FC236}">
                          <a16:creationId xmlns:a16="http://schemas.microsoft.com/office/drawing/2014/main" id="{D4447EAF-398D-A810-BF64-058F02B55F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79" name="Group 1895">
                    <a:extLst>
                      <a:ext uri="{FF2B5EF4-FFF2-40B4-BE49-F238E27FC236}">
                        <a16:creationId xmlns:a16="http://schemas.microsoft.com/office/drawing/2014/main" id="{D5948491-7A55-7E80-A42B-6315143118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81" name="Rectangle 1896">
                      <a:extLst>
                        <a:ext uri="{FF2B5EF4-FFF2-40B4-BE49-F238E27FC236}">
                          <a16:creationId xmlns:a16="http://schemas.microsoft.com/office/drawing/2014/main" id="{6EC5F5A5-D2D0-D373-B662-1D13B27D00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2" name="Rectangle 1897">
                      <a:extLst>
                        <a:ext uri="{FF2B5EF4-FFF2-40B4-BE49-F238E27FC236}">
                          <a16:creationId xmlns:a16="http://schemas.microsoft.com/office/drawing/2014/main" id="{59CF9229-D8C2-7DDE-3499-69D1988914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3" name="Rectangle 1898">
                      <a:extLst>
                        <a:ext uri="{FF2B5EF4-FFF2-40B4-BE49-F238E27FC236}">
                          <a16:creationId xmlns:a16="http://schemas.microsoft.com/office/drawing/2014/main" id="{2E1FFDC7-E66A-6F04-9B4B-CEDEE46389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4" name="Rectangle 1899">
                      <a:extLst>
                        <a:ext uri="{FF2B5EF4-FFF2-40B4-BE49-F238E27FC236}">
                          <a16:creationId xmlns:a16="http://schemas.microsoft.com/office/drawing/2014/main" id="{F1788D6A-7D35-B95D-20B3-ED42805DB24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85" name="Rectangle 1900">
                      <a:extLst>
                        <a:ext uri="{FF2B5EF4-FFF2-40B4-BE49-F238E27FC236}">
                          <a16:creationId xmlns:a16="http://schemas.microsoft.com/office/drawing/2014/main" id="{E082FD1D-E01E-575E-005C-DBABA56DE5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480" name="Rectangle 1901">
                    <a:extLst>
                      <a:ext uri="{FF2B5EF4-FFF2-40B4-BE49-F238E27FC236}">
                        <a16:creationId xmlns:a16="http://schemas.microsoft.com/office/drawing/2014/main" id="{9354B8A2-68BB-9B8B-A72A-C8B3A9E030C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443" name="Group 1902">
                  <a:extLst>
                    <a:ext uri="{FF2B5EF4-FFF2-40B4-BE49-F238E27FC236}">
                      <a16:creationId xmlns:a16="http://schemas.microsoft.com/office/drawing/2014/main" id="{5DAD44BE-4395-6DC3-F97D-A0DBA91B378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444" name="Group 1903">
                    <a:extLst>
                      <a:ext uri="{FF2B5EF4-FFF2-40B4-BE49-F238E27FC236}">
                        <a16:creationId xmlns:a16="http://schemas.microsoft.com/office/drawing/2014/main" id="{27ACFC9B-9315-4C7F-ECA9-85847E0DC9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70" name="Rectangle 1904">
                      <a:extLst>
                        <a:ext uri="{FF2B5EF4-FFF2-40B4-BE49-F238E27FC236}">
                          <a16:creationId xmlns:a16="http://schemas.microsoft.com/office/drawing/2014/main" id="{68FC1F1A-A11E-1824-5350-62DD413AB9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71" name="Rectangle 1905">
                      <a:extLst>
                        <a:ext uri="{FF2B5EF4-FFF2-40B4-BE49-F238E27FC236}">
                          <a16:creationId xmlns:a16="http://schemas.microsoft.com/office/drawing/2014/main" id="{CC59C34B-E04B-36FC-84CF-47729896A0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72" name="Rectangle 1906">
                      <a:extLst>
                        <a:ext uri="{FF2B5EF4-FFF2-40B4-BE49-F238E27FC236}">
                          <a16:creationId xmlns:a16="http://schemas.microsoft.com/office/drawing/2014/main" id="{73D2CC67-2039-DFB0-0B06-2D6F437FD0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73" name="Rectangle 1907">
                      <a:extLst>
                        <a:ext uri="{FF2B5EF4-FFF2-40B4-BE49-F238E27FC236}">
                          <a16:creationId xmlns:a16="http://schemas.microsoft.com/office/drawing/2014/main" id="{8F4E75C1-3264-95E8-904B-DC44D33654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74" name="Rectangle 1908">
                      <a:extLst>
                        <a:ext uri="{FF2B5EF4-FFF2-40B4-BE49-F238E27FC236}">
                          <a16:creationId xmlns:a16="http://schemas.microsoft.com/office/drawing/2014/main" id="{4508ADE9-74C1-4D67-4B18-2CB38D5B39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45" name="Group 1909">
                    <a:extLst>
                      <a:ext uri="{FF2B5EF4-FFF2-40B4-BE49-F238E27FC236}">
                        <a16:creationId xmlns:a16="http://schemas.microsoft.com/office/drawing/2014/main" id="{42FA057F-9318-E948-464A-4F800F3E555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65" name="Rectangle 1910">
                      <a:extLst>
                        <a:ext uri="{FF2B5EF4-FFF2-40B4-BE49-F238E27FC236}">
                          <a16:creationId xmlns:a16="http://schemas.microsoft.com/office/drawing/2014/main" id="{A1A2F0DB-9532-772D-E520-D0B0E26F03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6" name="Rectangle 1911">
                      <a:extLst>
                        <a:ext uri="{FF2B5EF4-FFF2-40B4-BE49-F238E27FC236}">
                          <a16:creationId xmlns:a16="http://schemas.microsoft.com/office/drawing/2014/main" id="{DDD3B4CE-9AE3-53BB-BBE9-7C4E917F9A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7" name="Rectangle 1912">
                      <a:extLst>
                        <a:ext uri="{FF2B5EF4-FFF2-40B4-BE49-F238E27FC236}">
                          <a16:creationId xmlns:a16="http://schemas.microsoft.com/office/drawing/2014/main" id="{A0DE217D-3AC6-A086-1058-387A614BDF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8" name="Rectangle 1913">
                      <a:extLst>
                        <a:ext uri="{FF2B5EF4-FFF2-40B4-BE49-F238E27FC236}">
                          <a16:creationId xmlns:a16="http://schemas.microsoft.com/office/drawing/2014/main" id="{AF448E5B-2FC0-FAFA-2533-7D9AD70817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9" name="Rectangle 1914">
                      <a:extLst>
                        <a:ext uri="{FF2B5EF4-FFF2-40B4-BE49-F238E27FC236}">
                          <a16:creationId xmlns:a16="http://schemas.microsoft.com/office/drawing/2014/main" id="{881734D2-4FD8-19D7-92BA-4B019D1DDC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46" name="Group 1915">
                    <a:extLst>
                      <a:ext uri="{FF2B5EF4-FFF2-40B4-BE49-F238E27FC236}">
                        <a16:creationId xmlns:a16="http://schemas.microsoft.com/office/drawing/2014/main" id="{1E330477-A419-4A21-CFA9-5A1A4232EB5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60" name="Rectangle 1916">
                      <a:extLst>
                        <a:ext uri="{FF2B5EF4-FFF2-40B4-BE49-F238E27FC236}">
                          <a16:creationId xmlns:a16="http://schemas.microsoft.com/office/drawing/2014/main" id="{E3FBE7D2-09FB-A4FF-5D6F-9ACCCC1991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1" name="Rectangle 1917">
                      <a:extLst>
                        <a:ext uri="{FF2B5EF4-FFF2-40B4-BE49-F238E27FC236}">
                          <a16:creationId xmlns:a16="http://schemas.microsoft.com/office/drawing/2014/main" id="{6778C708-4499-06A1-7CF5-1D38A05CAE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2" name="Rectangle 1918">
                      <a:extLst>
                        <a:ext uri="{FF2B5EF4-FFF2-40B4-BE49-F238E27FC236}">
                          <a16:creationId xmlns:a16="http://schemas.microsoft.com/office/drawing/2014/main" id="{F92FDA24-337B-E82A-7918-B0CB5837A0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3" name="Rectangle 1919">
                      <a:extLst>
                        <a:ext uri="{FF2B5EF4-FFF2-40B4-BE49-F238E27FC236}">
                          <a16:creationId xmlns:a16="http://schemas.microsoft.com/office/drawing/2014/main" id="{DA349354-E923-1B95-3D49-37A457A8FF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64" name="Rectangle 1920">
                      <a:extLst>
                        <a:ext uri="{FF2B5EF4-FFF2-40B4-BE49-F238E27FC236}">
                          <a16:creationId xmlns:a16="http://schemas.microsoft.com/office/drawing/2014/main" id="{02556D59-DAFA-2951-5021-F074167ED8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47" name="Group 1921">
                    <a:extLst>
                      <a:ext uri="{FF2B5EF4-FFF2-40B4-BE49-F238E27FC236}">
                        <a16:creationId xmlns:a16="http://schemas.microsoft.com/office/drawing/2014/main" id="{EC4E643C-50FC-4575-6E56-CF0BAEB1D00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55" name="Rectangle 1922">
                      <a:extLst>
                        <a:ext uri="{FF2B5EF4-FFF2-40B4-BE49-F238E27FC236}">
                          <a16:creationId xmlns:a16="http://schemas.microsoft.com/office/drawing/2014/main" id="{9C0CAD4E-6860-7537-86CB-2AF2751D67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6" name="Rectangle 1923">
                      <a:extLst>
                        <a:ext uri="{FF2B5EF4-FFF2-40B4-BE49-F238E27FC236}">
                          <a16:creationId xmlns:a16="http://schemas.microsoft.com/office/drawing/2014/main" id="{4CB300DA-667C-3FF5-C388-6EBEF0DA5A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7" name="Rectangle 1924">
                      <a:extLst>
                        <a:ext uri="{FF2B5EF4-FFF2-40B4-BE49-F238E27FC236}">
                          <a16:creationId xmlns:a16="http://schemas.microsoft.com/office/drawing/2014/main" id="{2B33F561-AAD0-3F45-6F2D-C76DE46EF5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8" name="Rectangle 1925">
                      <a:extLst>
                        <a:ext uri="{FF2B5EF4-FFF2-40B4-BE49-F238E27FC236}">
                          <a16:creationId xmlns:a16="http://schemas.microsoft.com/office/drawing/2014/main" id="{92FCCBC7-9576-2416-AA7D-79DE882559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9" name="Rectangle 1926">
                      <a:extLst>
                        <a:ext uri="{FF2B5EF4-FFF2-40B4-BE49-F238E27FC236}">
                          <a16:creationId xmlns:a16="http://schemas.microsoft.com/office/drawing/2014/main" id="{1682C910-D520-8C9B-EFDE-ACE764B73B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48" name="Group 1927">
                    <a:extLst>
                      <a:ext uri="{FF2B5EF4-FFF2-40B4-BE49-F238E27FC236}">
                        <a16:creationId xmlns:a16="http://schemas.microsoft.com/office/drawing/2014/main" id="{224A5AE7-D413-2F28-CFB5-5C9B2846482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50" name="Rectangle 1928">
                      <a:extLst>
                        <a:ext uri="{FF2B5EF4-FFF2-40B4-BE49-F238E27FC236}">
                          <a16:creationId xmlns:a16="http://schemas.microsoft.com/office/drawing/2014/main" id="{659EE6AB-28EE-3257-FCB4-7C7DCE0F85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1" name="Rectangle 1929">
                      <a:extLst>
                        <a:ext uri="{FF2B5EF4-FFF2-40B4-BE49-F238E27FC236}">
                          <a16:creationId xmlns:a16="http://schemas.microsoft.com/office/drawing/2014/main" id="{177F0AD4-0800-7A8C-FACA-1E0307AF7A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2" name="Rectangle 1930">
                      <a:extLst>
                        <a:ext uri="{FF2B5EF4-FFF2-40B4-BE49-F238E27FC236}">
                          <a16:creationId xmlns:a16="http://schemas.microsoft.com/office/drawing/2014/main" id="{1CC99E61-4374-35D6-8F42-3BBDA70F37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3" name="Rectangle 1931">
                      <a:extLst>
                        <a:ext uri="{FF2B5EF4-FFF2-40B4-BE49-F238E27FC236}">
                          <a16:creationId xmlns:a16="http://schemas.microsoft.com/office/drawing/2014/main" id="{10CE60A5-265C-23BF-3162-3B0BA1D992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54" name="Rectangle 1932">
                      <a:extLst>
                        <a:ext uri="{FF2B5EF4-FFF2-40B4-BE49-F238E27FC236}">
                          <a16:creationId xmlns:a16="http://schemas.microsoft.com/office/drawing/2014/main" id="{2248ECE7-0425-5978-A76D-6C4DAC1E06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449" name="Rectangle 1933">
                    <a:extLst>
                      <a:ext uri="{FF2B5EF4-FFF2-40B4-BE49-F238E27FC236}">
                        <a16:creationId xmlns:a16="http://schemas.microsoft.com/office/drawing/2014/main" id="{926E977D-8DD1-DA57-1572-FAF9284E5C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</p:grpSp>
        <p:grpSp>
          <p:nvGrpSpPr>
            <p:cNvPr id="4147" name="Group 1934">
              <a:extLst>
                <a:ext uri="{FF2B5EF4-FFF2-40B4-BE49-F238E27FC236}">
                  <a16:creationId xmlns:a16="http://schemas.microsoft.com/office/drawing/2014/main" id="{3272138B-5A3E-D8FB-D25D-581825ED6E1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2689"/>
              <a:ext cx="3135" cy="628"/>
              <a:chOff x="1066" y="835"/>
              <a:chExt cx="3135" cy="628"/>
            </a:xfrm>
          </p:grpSpPr>
          <p:grpSp>
            <p:nvGrpSpPr>
              <p:cNvPr id="4790" name="Group 1935">
                <a:extLst>
                  <a:ext uri="{FF2B5EF4-FFF2-40B4-BE49-F238E27FC236}">
                    <a16:creationId xmlns:a16="http://schemas.microsoft.com/office/drawing/2014/main" id="{38533B8A-B0F1-B3E2-14A8-3BA6C95250A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314"/>
                <a:chOff x="1066" y="835"/>
                <a:chExt cx="4125" cy="413"/>
              </a:xfrm>
            </p:grpSpPr>
            <p:grpSp>
              <p:nvGrpSpPr>
                <p:cNvPr id="5112" name="Group 1936">
                  <a:extLst>
                    <a:ext uri="{FF2B5EF4-FFF2-40B4-BE49-F238E27FC236}">
                      <a16:creationId xmlns:a16="http://schemas.microsoft.com/office/drawing/2014/main" id="{D722D0F7-078C-124D-AF58-61009D4D002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401" name="Group 1937">
                    <a:extLst>
                      <a:ext uri="{FF2B5EF4-FFF2-40B4-BE49-F238E27FC236}">
                        <a16:creationId xmlns:a16="http://schemas.microsoft.com/office/drawing/2014/main" id="{1051D3C3-D2F5-6E89-7D0B-2D9BDA335FA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27" name="Rectangle 1938">
                      <a:extLst>
                        <a:ext uri="{FF2B5EF4-FFF2-40B4-BE49-F238E27FC236}">
                          <a16:creationId xmlns:a16="http://schemas.microsoft.com/office/drawing/2014/main" id="{4A9FF4E3-A168-0F78-DBE7-FCFC37B435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8" name="Rectangle 1939">
                      <a:extLst>
                        <a:ext uri="{FF2B5EF4-FFF2-40B4-BE49-F238E27FC236}">
                          <a16:creationId xmlns:a16="http://schemas.microsoft.com/office/drawing/2014/main" id="{BAE9F983-362B-E86C-506A-E2FF9B08F6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9" name="Rectangle 1940">
                      <a:extLst>
                        <a:ext uri="{FF2B5EF4-FFF2-40B4-BE49-F238E27FC236}">
                          <a16:creationId xmlns:a16="http://schemas.microsoft.com/office/drawing/2014/main" id="{537F0F5E-47C2-0F81-9532-9C48F96684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30" name="Rectangle 1941">
                      <a:extLst>
                        <a:ext uri="{FF2B5EF4-FFF2-40B4-BE49-F238E27FC236}">
                          <a16:creationId xmlns:a16="http://schemas.microsoft.com/office/drawing/2014/main" id="{A308BC57-17D6-5BF0-DDE6-1CEE5CABA4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31" name="Rectangle 1942">
                      <a:extLst>
                        <a:ext uri="{FF2B5EF4-FFF2-40B4-BE49-F238E27FC236}">
                          <a16:creationId xmlns:a16="http://schemas.microsoft.com/office/drawing/2014/main" id="{10EA27B5-035D-0B41-3E7B-8B69C11AC6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02" name="Group 1943">
                    <a:extLst>
                      <a:ext uri="{FF2B5EF4-FFF2-40B4-BE49-F238E27FC236}">
                        <a16:creationId xmlns:a16="http://schemas.microsoft.com/office/drawing/2014/main" id="{816E9FD4-061B-0B84-C3AB-89E2157E1A3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22" name="Rectangle 1944">
                      <a:extLst>
                        <a:ext uri="{FF2B5EF4-FFF2-40B4-BE49-F238E27FC236}">
                          <a16:creationId xmlns:a16="http://schemas.microsoft.com/office/drawing/2014/main" id="{5D1853F7-CE83-B47D-9BD3-D4F5703913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3" name="Rectangle 1945">
                      <a:extLst>
                        <a:ext uri="{FF2B5EF4-FFF2-40B4-BE49-F238E27FC236}">
                          <a16:creationId xmlns:a16="http://schemas.microsoft.com/office/drawing/2014/main" id="{9C03B466-D1E8-2F22-30C4-2BB274A72C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4" name="Rectangle 1946">
                      <a:extLst>
                        <a:ext uri="{FF2B5EF4-FFF2-40B4-BE49-F238E27FC236}">
                          <a16:creationId xmlns:a16="http://schemas.microsoft.com/office/drawing/2014/main" id="{A5DA15A8-4613-3084-052A-2E018380C1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5" name="Rectangle 1947">
                      <a:extLst>
                        <a:ext uri="{FF2B5EF4-FFF2-40B4-BE49-F238E27FC236}">
                          <a16:creationId xmlns:a16="http://schemas.microsoft.com/office/drawing/2014/main" id="{2E1C9EAF-FB0C-C3FA-F57F-A9650F66B3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6" name="Rectangle 1948">
                      <a:extLst>
                        <a:ext uri="{FF2B5EF4-FFF2-40B4-BE49-F238E27FC236}">
                          <a16:creationId xmlns:a16="http://schemas.microsoft.com/office/drawing/2014/main" id="{1CC8CFD9-DC93-EB71-476C-A7CC60F7CC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03" name="Group 1949">
                    <a:extLst>
                      <a:ext uri="{FF2B5EF4-FFF2-40B4-BE49-F238E27FC236}">
                        <a16:creationId xmlns:a16="http://schemas.microsoft.com/office/drawing/2014/main" id="{96879DE6-AE6D-8068-873A-872D96254E3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17" name="Rectangle 1950">
                      <a:extLst>
                        <a:ext uri="{FF2B5EF4-FFF2-40B4-BE49-F238E27FC236}">
                          <a16:creationId xmlns:a16="http://schemas.microsoft.com/office/drawing/2014/main" id="{51510D5B-0FB8-A9A9-FC10-F94B37A139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8" name="Rectangle 1951">
                      <a:extLst>
                        <a:ext uri="{FF2B5EF4-FFF2-40B4-BE49-F238E27FC236}">
                          <a16:creationId xmlns:a16="http://schemas.microsoft.com/office/drawing/2014/main" id="{80A59E95-D944-713F-0B7E-D2AACF805E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9" name="Rectangle 1952">
                      <a:extLst>
                        <a:ext uri="{FF2B5EF4-FFF2-40B4-BE49-F238E27FC236}">
                          <a16:creationId xmlns:a16="http://schemas.microsoft.com/office/drawing/2014/main" id="{A2BDF120-0691-641D-C635-04B0721094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0" name="Rectangle 1953">
                      <a:extLst>
                        <a:ext uri="{FF2B5EF4-FFF2-40B4-BE49-F238E27FC236}">
                          <a16:creationId xmlns:a16="http://schemas.microsoft.com/office/drawing/2014/main" id="{681ACC11-4A0B-3B4D-5F7C-6BC5E4D321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21" name="Rectangle 1954">
                      <a:extLst>
                        <a:ext uri="{FF2B5EF4-FFF2-40B4-BE49-F238E27FC236}">
                          <a16:creationId xmlns:a16="http://schemas.microsoft.com/office/drawing/2014/main" id="{B8415484-CECD-CB95-62DF-D27B941414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04" name="Group 1955">
                    <a:extLst>
                      <a:ext uri="{FF2B5EF4-FFF2-40B4-BE49-F238E27FC236}">
                        <a16:creationId xmlns:a16="http://schemas.microsoft.com/office/drawing/2014/main" id="{2B2C4734-6853-A17E-E017-C117B1D301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12" name="Rectangle 1956">
                      <a:extLst>
                        <a:ext uri="{FF2B5EF4-FFF2-40B4-BE49-F238E27FC236}">
                          <a16:creationId xmlns:a16="http://schemas.microsoft.com/office/drawing/2014/main" id="{BF9DC3B0-1A12-65A9-C000-FD09ED3939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3" name="Rectangle 1957">
                      <a:extLst>
                        <a:ext uri="{FF2B5EF4-FFF2-40B4-BE49-F238E27FC236}">
                          <a16:creationId xmlns:a16="http://schemas.microsoft.com/office/drawing/2014/main" id="{628C4F72-3D10-1CC9-75C8-986E54661D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4" name="Rectangle 1958">
                      <a:extLst>
                        <a:ext uri="{FF2B5EF4-FFF2-40B4-BE49-F238E27FC236}">
                          <a16:creationId xmlns:a16="http://schemas.microsoft.com/office/drawing/2014/main" id="{7A5C2A9A-A45F-EA8B-84FE-02D5905EB6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5" name="Rectangle 1959">
                      <a:extLst>
                        <a:ext uri="{FF2B5EF4-FFF2-40B4-BE49-F238E27FC236}">
                          <a16:creationId xmlns:a16="http://schemas.microsoft.com/office/drawing/2014/main" id="{FBB585B6-3C92-E3DC-F930-0B2F2BF723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6" name="Rectangle 1960">
                      <a:extLst>
                        <a:ext uri="{FF2B5EF4-FFF2-40B4-BE49-F238E27FC236}">
                          <a16:creationId xmlns:a16="http://schemas.microsoft.com/office/drawing/2014/main" id="{889999DC-83D8-FF78-207D-96902A59BA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405" name="Group 1961">
                    <a:extLst>
                      <a:ext uri="{FF2B5EF4-FFF2-40B4-BE49-F238E27FC236}">
                        <a16:creationId xmlns:a16="http://schemas.microsoft.com/office/drawing/2014/main" id="{30E57BBB-F2F7-3DAD-BE71-A7B26292AC4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407" name="Rectangle 1962">
                      <a:extLst>
                        <a:ext uri="{FF2B5EF4-FFF2-40B4-BE49-F238E27FC236}">
                          <a16:creationId xmlns:a16="http://schemas.microsoft.com/office/drawing/2014/main" id="{BC63360B-EE47-38B5-A1CF-B701C56523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08" name="Rectangle 1963">
                      <a:extLst>
                        <a:ext uri="{FF2B5EF4-FFF2-40B4-BE49-F238E27FC236}">
                          <a16:creationId xmlns:a16="http://schemas.microsoft.com/office/drawing/2014/main" id="{7B39F299-F019-5EC0-BC14-CA45F6744D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09" name="Rectangle 1964">
                      <a:extLst>
                        <a:ext uri="{FF2B5EF4-FFF2-40B4-BE49-F238E27FC236}">
                          <a16:creationId xmlns:a16="http://schemas.microsoft.com/office/drawing/2014/main" id="{40FAA7CF-EC13-1BB6-2D20-E333C0A98C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0" name="Rectangle 1965">
                      <a:extLst>
                        <a:ext uri="{FF2B5EF4-FFF2-40B4-BE49-F238E27FC236}">
                          <a16:creationId xmlns:a16="http://schemas.microsoft.com/office/drawing/2014/main" id="{E18645BD-F393-52B8-FB20-752739737C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11" name="Rectangle 1966">
                      <a:extLst>
                        <a:ext uri="{FF2B5EF4-FFF2-40B4-BE49-F238E27FC236}">
                          <a16:creationId xmlns:a16="http://schemas.microsoft.com/office/drawing/2014/main" id="{40FC1085-A66D-7971-2DE3-615D64D76C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406" name="Rectangle 1967">
                    <a:extLst>
                      <a:ext uri="{FF2B5EF4-FFF2-40B4-BE49-F238E27FC236}">
                        <a16:creationId xmlns:a16="http://schemas.microsoft.com/office/drawing/2014/main" id="{599E14EC-850E-21F4-6044-E29EA9679C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3" name="Group 1968">
                  <a:extLst>
                    <a:ext uri="{FF2B5EF4-FFF2-40B4-BE49-F238E27FC236}">
                      <a16:creationId xmlns:a16="http://schemas.microsoft.com/office/drawing/2014/main" id="{808B86D9-EF49-E17E-754C-FD83B555047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370" name="Group 1969">
                    <a:extLst>
                      <a:ext uri="{FF2B5EF4-FFF2-40B4-BE49-F238E27FC236}">
                        <a16:creationId xmlns:a16="http://schemas.microsoft.com/office/drawing/2014/main" id="{7BC1B4B3-879C-D832-1F66-EF9D959971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96" name="Rectangle 1970">
                      <a:extLst>
                        <a:ext uri="{FF2B5EF4-FFF2-40B4-BE49-F238E27FC236}">
                          <a16:creationId xmlns:a16="http://schemas.microsoft.com/office/drawing/2014/main" id="{0832DEAE-47AE-94F6-2999-B7B6FC8F0D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7" name="Rectangle 1971">
                      <a:extLst>
                        <a:ext uri="{FF2B5EF4-FFF2-40B4-BE49-F238E27FC236}">
                          <a16:creationId xmlns:a16="http://schemas.microsoft.com/office/drawing/2014/main" id="{E490D1E1-C33F-DF72-E9E1-97E11FCDE6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8" name="Rectangle 1972">
                      <a:extLst>
                        <a:ext uri="{FF2B5EF4-FFF2-40B4-BE49-F238E27FC236}">
                          <a16:creationId xmlns:a16="http://schemas.microsoft.com/office/drawing/2014/main" id="{21A8ED17-320E-4F32-6425-04D070E8AB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9" name="Rectangle 1973">
                      <a:extLst>
                        <a:ext uri="{FF2B5EF4-FFF2-40B4-BE49-F238E27FC236}">
                          <a16:creationId xmlns:a16="http://schemas.microsoft.com/office/drawing/2014/main" id="{DF1BE1B2-4BF9-095F-EA59-47B421E05B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400" name="Rectangle 1974">
                      <a:extLst>
                        <a:ext uri="{FF2B5EF4-FFF2-40B4-BE49-F238E27FC236}">
                          <a16:creationId xmlns:a16="http://schemas.microsoft.com/office/drawing/2014/main" id="{0808F779-D18F-D458-4A6A-02C55C64F8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71" name="Group 1975">
                    <a:extLst>
                      <a:ext uri="{FF2B5EF4-FFF2-40B4-BE49-F238E27FC236}">
                        <a16:creationId xmlns:a16="http://schemas.microsoft.com/office/drawing/2014/main" id="{6AE5B430-4B90-15F4-1CFE-3280CEC8703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91" name="Rectangle 1976">
                      <a:extLst>
                        <a:ext uri="{FF2B5EF4-FFF2-40B4-BE49-F238E27FC236}">
                          <a16:creationId xmlns:a16="http://schemas.microsoft.com/office/drawing/2014/main" id="{FDB708F4-DA59-DD3B-DEA5-35D8860D14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2" name="Rectangle 1977">
                      <a:extLst>
                        <a:ext uri="{FF2B5EF4-FFF2-40B4-BE49-F238E27FC236}">
                          <a16:creationId xmlns:a16="http://schemas.microsoft.com/office/drawing/2014/main" id="{4A07023B-B0D6-6E4C-7F39-54075A95E5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3" name="Rectangle 1978">
                      <a:extLst>
                        <a:ext uri="{FF2B5EF4-FFF2-40B4-BE49-F238E27FC236}">
                          <a16:creationId xmlns:a16="http://schemas.microsoft.com/office/drawing/2014/main" id="{A3C24176-853D-24FC-8A54-7963CC0C4A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4" name="Rectangle 1979">
                      <a:extLst>
                        <a:ext uri="{FF2B5EF4-FFF2-40B4-BE49-F238E27FC236}">
                          <a16:creationId xmlns:a16="http://schemas.microsoft.com/office/drawing/2014/main" id="{D7030C45-7FAA-3CA4-1033-0D335ECDE3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5" name="Rectangle 1980">
                      <a:extLst>
                        <a:ext uri="{FF2B5EF4-FFF2-40B4-BE49-F238E27FC236}">
                          <a16:creationId xmlns:a16="http://schemas.microsoft.com/office/drawing/2014/main" id="{AD00F43B-4C93-F7B2-C1D0-818812B313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72" name="Group 1981">
                    <a:extLst>
                      <a:ext uri="{FF2B5EF4-FFF2-40B4-BE49-F238E27FC236}">
                        <a16:creationId xmlns:a16="http://schemas.microsoft.com/office/drawing/2014/main" id="{EE1377E1-284D-26BE-6577-97F0C341788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86" name="Rectangle 1982">
                      <a:extLst>
                        <a:ext uri="{FF2B5EF4-FFF2-40B4-BE49-F238E27FC236}">
                          <a16:creationId xmlns:a16="http://schemas.microsoft.com/office/drawing/2014/main" id="{401BEBD4-F8FA-E7A8-C14A-CA66607A7B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7" name="Rectangle 1983">
                      <a:extLst>
                        <a:ext uri="{FF2B5EF4-FFF2-40B4-BE49-F238E27FC236}">
                          <a16:creationId xmlns:a16="http://schemas.microsoft.com/office/drawing/2014/main" id="{C1FAE7F3-AEF6-327C-0E9A-B2A7ABBEB0A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8" name="Rectangle 1984">
                      <a:extLst>
                        <a:ext uri="{FF2B5EF4-FFF2-40B4-BE49-F238E27FC236}">
                          <a16:creationId xmlns:a16="http://schemas.microsoft.com/office/drawing/2014/main" id="{8F050857-6189-C67F-4600-BA3A379918D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9" name="Rectangle 1985">
                      <a:extLst>
                        <a:ext uri="{FF2B5EF4-FFF2-40B4-BE49-F238E27FC236}">
                          <a16:creationId xmlns:a16="http://schemas.microsoft.com/office/drawing/2014/main" id="{D415014D-6177-0173-5E83-48D01531B0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90" name="Rectangle 1986">
                      <a:extLst>
                        <a:ext uri="{FF2B5EF4-FFF2-40B4-BE49-F238E27FC236}">
                          <a16:creationId xmlns:a16="http://schemas.microsoft.com/office/drawing/2014/main" id="{2CC9DE05-9BE9-F6B1-9F9E-665CE66953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73" name="Group 1987">
                    <a:extLst>
                      <a:ext uri="{FF2B5EF4-FFF2-40B4-BE49-F238E27FC236}">
                        <a16:creationId xmlns:a16="http://schemas.microsoft.com/office/drawing/2014/main" id="{BA048ECB-1F12-99F4-9DAA-F41CCF55357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81" name="Rectangle 1988">
                      <a:extLst>
                        <a:ext uri="{FF2B5EF4-FFF2-40B4-BE49-F238E27FC236}">
                          <a16:creationId xmlns:a16="http://schemas.microsoft.com/office/drawing/2014/main" id="{FFCBE10B-AB7D-9CBC-9EC9-6936C4C263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2" name="Rectangle 1989">
                      <a:extLst>
                        <a:ext uri="{FF2B5EF4-FFF2-40B4-BE49-F238E27FC236}">
                          <a16:creationId xmlns:a16="http://schemas.microsoft.com/office/drawing/2014/main" id="{7F879FBA-185F-AC9F-7AEA-FA0FCEF5DD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3" name="Rectangle 1990">
                      <a:extLst>
                        <a:ext uri="{FF2B5EF4-FFF2-40B4-BE49-F238E27FC236}">
                          <a16:creationId xmlns:a16="http://schemas.microsoft.com/office/drawing/2014/main" id="{2A0E4433-9BA9-5C28-D8AD-9AFCCEAF13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4" name="Rectangle 1991">
                      <a:extLst>
                        <a:ext uri="{FF2B5EF4-FFF2-40B4-BE49-F238E27FC236}">
                          <a16:creationId xmlns:a16="http://schemas.microsoft.com/office/drawing/2014/main" id="{A8683156-574F-9648-6BBB-888EC6B6C4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5" name="Rectangle 1992">
                      <a:extLst>
                        <a:ext uri="{FF2B5EF4-FFF2-40B4-BE49-F238E27FC236}">
                          <a16:creationId xmlns:a16="http://schemas.microsoft.com/office/drawing/2014/main" id="{13F26B7D-91CF-D76F-CBDF-1DAA4ACB65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74" name="Group 1993">
                    <a:extLst>
                      <a:ext uri="{FF2B5EF4-FFF2-40B4-BE49-F238E27FC236}">
                        <a16:creationId xmlns:a16="http://schemas.microsoft.com/office/drawing/2014/main" id="{2F514022-2F03-2405-CECF-EBA89FB3EBE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76" name="Rectangle 1994">
                      <a:extLst>
                        <a:ext uri="{FF2B5EF4-FFF2-40B4-BE49-F238E27FC236}">
                          <a16:creationId xmlns:a16="http://schemas.microsoft.com/office/drawing/2014/main" id="{82DA12CA-2BA1-A1F7-6295-B47D523825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77" name="Rectangle 1995">
                      <a:extLst>
                        <a:ext uri="{FF2B5EF4-FFF2-40B4-BE49-F238E27FC236}">
                          <a16:creationId xmlns:a16="http://schemas.microsoft.com/office/drawing/2014/main" id="{4F04CB2F-9D4E-7BF0-B808-9F12DD505C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78" name="Rectangle 1996">
                      <a:extLst>
                        <a:ext uri="{FF2B5EF4-FFF2-40B4-BE49-F238E27FC236}">
                          <a16:creationId xmlns:a16="http://schemas.microsoft.com/office/drawing/2014/main" id="{440DFCA7-028F-0FB1-43D9-DDE05F99D4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79" name="Rectangle 1997">
                      <a:extLst>
                        <a:ext uri="{FF2B5EF4-FFF2-40B4-BE49-F238E27FC236}">
                          <a16:creationId xmlns:a16="http://schemas.microsoft.com/office/drawing/2014/main" id="{76753DD2-977C-0DD7-E278-F4E657ABD2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80" name="Rectangle 1998">
                      <a:extLst>
                        <a:ext uri="{FF2B5EF4-FFF2-40B4-BE49-F238E27FC236}">
                          <a16:creationId xmlns:a16="http://schemas.microsoft.com/office/drawing/2014/main" id="{05E0D2CA-E4B5-2170-5C7F-CACEA0408F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375" name="Rectangle 1999">
                    <a:extLst>
                      <a:ext uri="{FF2B5EF4-FFF2-40B4-BE49-F238E27FC236}">
                        <a16:creationId xmlns:a16="http://schemas.microsoft.com/office/drawing/2014/main" id="{F79F8026-EE70-8265-1EAC-3CB217B4FB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4" name="Group 2000">
                  <a:extLst>
                    <a:ext uri="{FF2B5EF4-FFF2-40B4-BE49-F238E27FC236}">
                      <a16:creationId xmlns:a16="http://schemas.microsoft.com/office/drawing/2014/main" id="{D01F7AB1-065C-597F-A72F-9CBAD6D61FA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339" name="Group 2001">
                    <a:extLst>
                      <a:ext uri="{FF2B5EF4-FFF2-40B4-BE49-F238E27FC236}">
                        <a16:creationId xmlns:a16="http://schemas.microsoft.com/office/drawing/2014/main" id="{550CE2EA-B852-B4B5-BA3F-94252D4E12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65" name="Rectangle 2002">
                      <a:extLst>
                        <a:ext uri="{FF2B5EF4-FFF2-40B4-BE49-F238E27FC236}">
                          <a16:creationId xmlns:a16="http://schemas.microsoft.com/office/drawing/2014/main" id="{CCF640C0-337E-AF31-77B7-C17A5C8F04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6" name="Rectangle 2003">
                      <a:extLst>
                        <a:ext uri="{FF2B5EF4-FFF2-40B4-BE49-F238E27FC236}">
                          <a16:creationId xmlns:a16="http://schemas.microsoft.com/office/drawing/2014/main" id="{E8159EE4-8DC6-95F0-9A06-9F1C21E362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7" name="Rectangle 2004">
                      <a:extLst>
                        <a:ext uri="{FF2B5EF4-FFF2-40B4-BE49-F238E27FC236}">
                          <a16:creationId xmlns:a16="http://schemas.microsoft.com/office/drawing/2014/main" id="{66168AC1-015D-6519-5B02-8E3D3C13EF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8" name="Rectangle 2005">
                      <a:extLst>
                        <a:ext uri="{FF2B5EF4-FFF2-40B4-BE49-F238E27FC236}">
                          <a16:creationId xmlns:a16="http://schemas.microsoft.com/office/drawing/2014/main" id="{1CD06971-8E57-86C7-74C6-12A1614040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9" name="Rectangle 2006">
                      <a:extLst>
                        <a:ext uri="{FF2B5EF4-FFF2-40B4-BE49-F238E27FC236}">
                          <a16:creationId xmlns:a16="http://schemas.microsoft.com/office/drawing/2014/main" id="{EBA69D82-DCFF-DBDC-0719-DE1476F13DA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40" name="Group 2007">
                    <a:extLst>
                      <a:ext uri="{FF2B5EF4-FFF2-40B4-BE49-F238E27FC236}">
                        <a16:creationId xmlns:a16="http://schemas.microsoft.com/office/drawing/2014/main" id="{49D62C0F-4371-D825-B7FE-5CCCE74E17D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60" name="Rectangle 2008">
                      <a:extLst>
                        <a:ext uri="{FF2B5EF4-FFF2-40B4-BE49-F238E27FC236}">
                          <a16:creationId xmlns:a16="http://schemas.microsoft.com/office/drawing/2014/main" id="{C4A4752A-BE06-CA6E-1C6C-8DC2532993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1" name="Rectangle 2009">
                      <a:extLst>
                        <a:ext uri="{FF2B5EF4-FFF2-40B4-BE49-F238E27FC236}">
                          <a16:creationId xmlns:a16="http://schemas.microsoft.com/office/drawing/2014/main" id="{56012E95-ADEC-7D0F-D5C9-0CC411F389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2" name="Rectangle 2010">
                      <a:extLst>
                        <a:ext uri="{FF2B5EF4-FFF2-40B4-BE49-F238E27FC236}">
                          <a16:creationId xmlns:a16="http://schemas.microsoft.com/office/drawing/2014/main" id="{F5FF3836-391A-A252-B543-C98F5FEE48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3" name="Rectangle 2011">
                      <a:extLst>
                        <a:ext uri="{FF2B5EF4-FFF2-40B4-BE49-F238E27FC236}">
                          <a16:creationId xmlns:a16="http://schemas.microsoft.com/office/drawing/2014/main" id="{8E816110-38A3-D3D1-0868-2929FDB428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64" name="Rectangle 2012">
                      <a:extLst>
                        <a:ext uri="{FF2B5EF4-FFF2-40B4-BE49-F238E27FC236}">
                          <a16:creationId xmlns:a16="http://schemas.microsoft.com/office/drawing/2014/main" id="{BB516E09-B2E0-918F-779E-84ADA923E5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41" name="Group 2013">
                    <a:extLst>
                      <a:ext uri="{FF2B5EF4-FFF2-40B4-BE49-F238E27FC236}">
                        <a16:creationId xmlns:a16="http://schemas.microsoft.com/office/drawing/2014/main" id="{3E633A12-DD84-0204-C843-8B73DB4F2D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55" name="Rectangle 2014">
                      <a:extLst>
                        <a:ext uri="{FF2B5EF4-FFF2-40B4-BE49-F238E27FC236}">
                          <a16:creationId xmlns:a16="http://schemas.microsoft.com/office/drawing/2014/main" id="{347E3BFE-091E-C0D2-5276-B11048F677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6" name="Rectangle 2015">
                      <a:extLst>
                        <a:ext uri="{FF2B5EF4-FFF2-40B4-BE49-F238E27FC236}">
                          <a16:creationId xmlns:a16="http://schemas.microsoft.com/office/drawing/2014/main" id="{704DEA40-2C9B-915D-27D3-964DCB9EBA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7" name="Rectangle 2016">
                      <a:extLst>
                        <a:ext uri="{FF2B5EF4-FFF2-40B4-BE49-F238E27FC236}">
                          <a16:creationId xmlns:a16="http://schemas.microsoft.com/office/drawing/2014/main" id="{520D29E5-FC75-1A93-DA31-EC87204822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8" name="Rectangle 2017">
                      <a:extLst>
                        <a:ext uri="{FF2B5EF4-FFF2-40B4-BE49-F238E27FC236}">
                          <a16:creationId xmlns:a16="http://schemas.microsoft.com/office/drawing/2014/main" id="{E882BE85-04CB-C9B3-CB7E-BDEC816C4D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9" name="Rectangle 2018">
                      <a:extLst>
                        <a:ext uri="{FF2B5EF4-FFF2-40B4-BE49-F238E27FC236}">
                          <a16:creationId xmlns:a16="http://schemas.microsoft.com/office/drawing/2014/main" id="{025D1CCC-A5D5-4955-92E3-F4DAC1C83D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42" name="Group 2019">
                    <a:extLst>
                      <a:ext uri="{FF2B5EF4-FFF2-40B4-BE49-F238E27FC236}">
                        <a16:creationId xmlns:a16="http://schemas.microsoft.com/office/drawing/2014/main" id="{275BC4A6-3D2B-549F-612B-99A31D573FA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50" name="Rectangle 2020">
                      <a:extLst>
                        <a:ext uri="{FF2B5EF4-FFF2-40B4-BE49-F238E27FC236}">
                          <a16:creationId xmlns:a16="http://schemas.microsoft.com/office/drawing/2014/main" id="{05BDB0D3-F5CD-C088-BD54-5CA3054A22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1" name="Rectangle 2021">
                      <a:extLst>
                        <a:ext uri="{FF2B5EF4-FFF2-40B4-BE49-F238E27FC236}">
                          <a16:creationId xmlns:a16="http://schemas.microsoft.com/office/drawing/2014/main" id="{014A1478-2B46-800C-96DF-46E7E2E2EE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2" name="Rectangle 2022">
                      <a:extLst>
                        <a:ext uri="{FF2B5EF4-FFF2-40B4-BE49-F238E27FC236}">
                          <a16:creationId xmlns:a16="http://schemas.microsoft.com/office/drawing/2014/main" id="{6035716A-2C03-0A8F-036C-E7A2DF00D3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3" name="Rectangle 2023">
                      <a:extLst>
                        <a:ext uri="{FF2B5EF4-FFF2-40B4-BE49-F238E27FC236}">
                          <a16:creationId xmlns:a16="http://schemas.microsoft.com/office/drawing/2014/main" id="{E5FE07D1-8019-46D5-AFD0-BAB7E98A3D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54" name="Rectangle 2024">
                      <a:extLst>
                        <a:ext uri="{FF2B5EF4-FFF2-40B4-BE49-F238E27FC236}">
                          <a16:creationId xmlns:a16="http://schemas.microsoft.com/office/drawing/2014/main" id="{9B2031D6-7136-DDDA-5D53-E2CEB1781F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43" name="Group 2025">
                    <a:extLst>
                      <a:ext uri="{FF2B5EF4-FFF2-40B4-BE49-F238E27FC236}">
                        <a16:creationId xmlns:a16="http://schemas.microsoft.com/office/drawing/2014/main" id="{9C6AA858-FDA7-C888-5795-7573778451A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45" name="Rectangle 2026">
                      <a:extLst>
                        <a:ext uri="{FF2B5EF4-FFF2-40B4-BE49-F238E27FC236}">
                          <a16:creationId xmlns:a16="http://schemas.microsoft.com/office/drawing/2014/main" id="{7B6BB18B-BBB2-2ABC-32E6-1ECBEC7BB0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46" name="Rectangle 2027">
                      <a:extLst>
                        <a:ext uri="{FF2B5EF4-FFF2-40B4-BE49-F238E27FC236}">
                          <a16:creationId xmlns:a16="http://schemas.microsoft.com/office/drawing/2014/main" id="{69A4E1D3-08A7-CA2B-A302-3CBAA2D648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47" name="Rectangle 2028">
                      <a:extLst>
                        <a:ext uri="{FF2B5EF4-FFF2-40B4-BE49-F238E27FC236}">
                          <a16:creationId xmlns:a16="http://schemas.microsoft.com/office/drawing/2014/main" id="{22329231-078A-9DB7-DD45-23FB481641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48" name="Rectangle 2029">
                      <a:extLst>
                        <a:ext uri="{FF2B5EF4-FFF2-40B4-BE49-F238E27FC236}">
                          <a16:creationId xmlns:a16="http://schemas.microsoft.com/office/drawing/2014/main" id="{B271433B-60A9-242A-AA33-853B3B6478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49" name="Rectangle 2030">
                      <a:extLst>
                        <a:ext uri="{FF2B5EF4-FFF2-40B4-BE49-F238E27FC236}">
                          <a16:creationId xmlns:a16="http://schemas.microsoft.com/office/drawing/2014/main" id="{7B4D3A1D-838A-EFC6-F63F-FB8AD01238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344" name="Rectangle 2031">
                    <a:extLst>
                      <a:ext uri="{FF2B5EF4-FFF2-40B4-BE49-F238E27FC236}">
                        <a16:creationId xmlns:a16="http://schemas.microsoft.com/office/drawing/2014/main" id="{B551F6F5-7BA1-D344-46CC-06AF649E55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5" name="Group 2032">
                  <a:extLst>
                    <a:ext uri="{FF2B5EF4-FFF2-40B4-BE49-F238E27FC236}">
                      <a16:creationId xmlns:a16="http://schemas.microsoft.com/office/drawing/2014/main" id="{C3A1B84B-423D-739C-9B05-5CD46D55871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308" name="Group 2033">
                    <a:extLst>
                      <a:ext uri="{FF2B5EF4-FFF2-40B4-BE49-F238E27FC236}">
                        <a16:creationId xmlns:a16="http://schemas.microsoft.com/office/drawing/2014/main" id="{0BB16CD8-E8E7-E269-47F7-45048BAAD76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34" name="Rectangle 2034">
                      <a:extLst>
                        <a:ext uri="{FF2B5EF4-FFF2-40B4-BE49-F238E27FC236}">
                          <a16:creationId xmlns:a16="http://schemas.microsoft.com/office/drawing/2014/main" id="{66DBE727-F85F-971E-A343-C696FB048F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5" name="Rectangle 2035">
                      <a:extLst>
                        <a:ext uri="{FF2B5EF4-FFF2-40B4-BE49-F238E27FC236}">
                          <a16:creationId xmlns:a16="http://schemas.microsoft.com/office/drawing/2014/main" id="{F0845A9B-40D0-74D1-9114-CB18A09CFA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6" name="Rectangle 2036">
                      <a:extLst>
                        <a:ext uri="{FF2B5EF4-FFF2-40B4-BE49-F238E27FC236}">
                          <a16:creationId xmlns:a16="http://schemas.microsoft.com/office/drawing/2014/main" id="{FC9638FB-A37B-9E5F-CFA3-53FDED236B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7" name="Rectangle 2037">
                      <a:extLst>
                        <a:ext uri="{FF2B5EF4-FFF2-40B4-BE49-F238E27FC236}">
                          <a16:creationId xmlns:a16="http://schemas.microsoft.com/office/drawing/2014/main" id="{A9167ACB-DB52-E01B-FA2B-0802DBCE4C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8" name="Rectangle 2038">
                      <a:extLst>
                        <a:ext uri="{FF2B5EF4-FFF2-40B4-BE49-F238E27FC236}">
                          <a16:creationId xmlns:a16="http://schemas.microsoft.com/office/drawing/2014/main" id="{75F429B1-ADB4-25C0-1E8D-682D302FDD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09" name="Group 2039">
                    <a:extLst>
                      <a:ext uri="{FF2B5EF4-FFF2-40B4-BE49-F238E27FC236}">
                        <a16:creationId xmlns:a16="http://schemas.microsoft.com/office/drawing/2014/main" id="{66CCA012-1C87-EB3C-AC82-E076A15C02A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29" name="Rectangle 2040">
                      <a:extLst>
                        <a:ext uri="{FF2B5EF4-FFF2-40B4-BE49-F238E27FC236}">
                          <a16:creationId xmlns:a16="http://schemas.microsoft.com/office/drawing/2014/main" id="{FF5F84A4-1AB3-54C7-B79F-7EA28447C2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0" name="Rectangle 2041">
                      <a:extLst>
                        <a:ext uri="{FF2B5EF4-FFF2-40B4-BE49-F238E27FC236}">
                          <a16:creationId xmlns:a16="http://schemas.microsoft.com/office/drawing/2014/main" id="{C8765234-A6A4-BCF8-DED2-0A4AC107E0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1" name="Rectangle 2042">
                      <a:extLst>
                        <a:ext uri="{FF2B5EF4-FFF2-40B4-BE49-F238E27FC236}">
                          <a16:creationId xmlns:a16="http://schemas.microsoft.com/office/drawing/2014/main" id="{6F048C52-C8AD-8828-CF94-3BE1A2E17E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2" name="Rectangle 2043">
                      <a:extLst>
                        <a:ext uri="{FF2B5EF4-FFF2-40B4-BE49-F238E27FC236}">
                          <a16:creationId xmlns:a16="http://schemas.microsoft.com/office/drawing/2014/main" id="{A393EBEE-EB11-E79A-D4F9-E4C1C86D11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33" name="Rectangle 2044">
                      <a:extLst>
                        <a:ext uri="{FF2B5EF4-FFF2-40B4-BE49-F238E27FC236}">
                          <a16:creationId xmlns:a16="http://schemas.microsoft.com/office/drawing/2014/main" id="{12682D2E-859C-1072-A8E8-937BF25917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10" name="Group 2045">
                    <a:extLst>
                      <a:ext uri="{FF2B5EF4-FFF2-40B4-BE49-F238E27FC236}">
                        <a16:creationId xmlns:a16="http://schemas.microsoft.com/office/drawing/2014/main" id="{9EF689C6-BE6C-AC87-5124-765D7EA63C7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24" name="Rectangle 2046">
                      <a:extLst>
                        <a:ext uri="{FF2B5EF4-FFF2-40B4-BE49-F238E27FC236}">
                          <a16:creationId xmlns:a16="http://schemas.microsoft.com/office/drawing/2014/main" id="{D544E539-F3F4-6ACB-DB3B-F752E2F579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5" name="Rectangle 2047">
                      <a:extLst>
                        <a:ext uri="{FF2B5EF4-FFF2-40B4-BE49-F238E27FC236}">
                          <a16:creationId xmlns:a16="http://schemas.microsoft.com/office/drawing/2014/main" id="{45D644B7-A4DC-15B8-5D07-3D386DF5D9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6" name="Rectangle 2048">
                      <a:extLst>
                        <a:ext uri="{FF2B5EF4-FFF2-40B4-BE49-F238E27FC236}">
                          <a16:creationId xmlns:a16="http://schemas.microsoft.com/office/drawing/2014/main" id="{ED8F1F19-ED00-CDBB-44F7-64F07968EF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7" name="Rectangle 2049">
                      <a:extLst>
                        <a:ext uri="{FF2B5EF4-FFF2-40B4-BE49-F238E27FC236}">
                          <a16:creationId xmlns:a16="http://schemas.microsoft.com/office/drawing/2014/main" id="{A66BBFE1-147A-BDE6-7311-1BE948CE06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8" name="Rectangle 2050">
                      <a:extLst>
                        <a:ext uri="{FF2B5EF4-FFF2-40B4-BE49-F238E27FC236}">
                          <a16:creationId xmlns:a16="http://schemas.microsoft.com/office/drawing/2014/main" id="{268DE8BB-1D87-3BE6-4D4B-23609257BC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11" name="Group 2051">
                    <a:extLst>
                      <a:ext uri="{FF2B5EF4-FFF2-40B4-BE49-F238E27FC236}">
                        <a16:creationId xmlns:a16="http://schemas.microsoft.com/office/drawing/2014/main" id="{A3A672D0-3D19-0E78-6D8D-A75D2C7F484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19" name="Rectangle 2052">
                      <a:extLst>
                        <a:ext uri="{FF2B5EF4-FFF2-40B4-BE49-F238E27FC236}">
                          <a16:creationId xmlns:a16="http://schemas.microsoft.com/office/drawing/2014/main" id="{8D6D5938-57B4-55D4-EE3A-E0724C2E64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0" name="Rectangle 2053">
                      <a:extLst>
                        <a:ext uri="{FF2B5EF4-FFF2-40B4-BE49-F238E27FC236}">
                          <a16:creationId xmlns:a16="http://schemas.microsoft.com/office/drawing/2014/main" id="{17E3133F-1CB0-7199-DF60-25F0E6C1C6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1" name="Rectangle 2054">
                      <a:extLst>
                        <a:ext uri="{FF2B5EF4-FFF2-40B4-BE49-F238E27FC236}">
                          <a16:creationId xmlns:a16="http://schemas.microsoft.com/office/drawing/2014/main" id="{35225691-DA6E-8F58-7C51-753C46BE86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2" name="Rectangle 2055">
                      <a:extLst>
                        <a:ext uri="{FF2B5EF4-FFF2-40B4-BE49-F238E27FC236}">
                          <a16:creationId xmlns:a16="http://schemas.microsoft.com/office/drawing/2014/main" id="{53C9EE25-0AE6-7324-72CD-894C77771F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23" name="Rectangle 2056">
                      <a:extLst>
                        <a:ext uri="{FF2B5EF4-FFF2-40B4-BE49-F238E27FC236}">
                          <a16:creationId xmlns:a16="http://schemas.microsoft.com/office/drawing/2014/main" id="{820D3B72-18E5-26F4-AEB4-370B35E722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312" name="Group 2057">
                    <a:extLst>
                      <a:ext uri="{FF2B5EF4-FFF2-40B4-BE49-F238E27FC236}">
                        <a16:creationId xmlns:a16="http://schemas.microsoft.com/office/drawing/2014/main" id="{F01C364D-CE44-CA6B-90F4-9B6B085AE48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14" name="Rectangle 2058">
                      <a:extLst>
                        <a:ext uri="{FF2B5EF4-FFF2-40B4-BE49-F238E27FC236}">
                          <a16:creationId xmlns:a16="http://schemas.microsoft.com/office/drawing/2014/main" id="{F8FA57EF-FB73-857E-8A59-D42352A717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15" name="Rectangle 2059">
                      <a:extLst>
                        <a:ext uri="{FF2B5EF4-FFF2-40B4-BE49-F238E27FC236}">
                          <a16:creationId xmlns:a16="http://schemas.microsoft.com/office/drawing/2014/main" id="{52A2EAE1-88A6-A838-4AF6-561A06860A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16" name="Rectangle 2060">
                      <a:extLst>
                        <a:ext uri="{FF2B5EF4-FFF2-40B4-BE49-F238E27FC236}">
                          <a16:creationId xmlns:a16="http://schemas.microsoft.com/office/drawing/2014/main" id="{0E654EA6-1F1A-032F-7141-8258368783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17" name="Rectangle 2061">
                      <a:extLst>
                        <a:ext uri="{FF2B5EF4-FFF2-40B4-BE49-F238E27FC236}">
                          <a16:creationId xmlns:a16="http://schemas.microsoft.com/office/drawing/2014/main" id="{8E71CD38-6FFD-853F-4D21-0A791BE0C3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18" name="Rectangle 2062">
                      <a:extLst>
                        <a:ext uri="{FF2B5EF4-FFF2-40B4-BE49-F238E27FC236}">
                          <a16:creationId xmlns:a16="http://schemas.microsoft.com/office/drawing/2014/main" id="{6324711E-EF49-C82D-C4AC-B6FC03A629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313" name="Rectangle 2063">
                    <a:extLst>
                      <a:ext uri="{FF2B5EF4-FFF2-40B4-BE49-F238E27FC236}">
                        <a16:creationId xmlns:a16="http://schemas.microsoft.com/office/drawing/2014/main" id="{D619B081-F731-5F1A-58A9-D5FFDA9EFA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6" name="Group 2064">
                  <a:extLst>
                    <a:ext uri="{FF2B5EF4-FFF2-40B4-BE49-F238E27FC236}">
                      <a16:creationId xmlns:a16="http://schemas.microsoft.com/office/drawing/2014/main" id="{B6E3E884-1A65-212A-CFFA-FDAE463D82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277" name="Group 2065">
                    <a:extLst>
                      <a:ext uri="{FF2B5EF4-FFF2-40B4-BE49-F238E27FC236}">
                        <a16:creationId xmlns:a16="http://schemas.microsoft.com/office/drawing/2014/main" id="{62C297B0-6A0A-CBA8-EFC6-F5C35DF2AF6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303" name="Rectangle 2066">
                      <a:extLst>
                        <a:ext uri="{FF2B5EF4-FFF2-40B4-BE49-F238E27FC236}">
                          <a16:creationId xmlns:a16="http://schemas.microsoft.com/office/drawing/2014/main" id="{B44D7523-17F5-A694-7AA6-716B6E377D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4" name="Rectangle 2067">
                      <a:extLst>
                        <a:ext uri="{FF2B5EF4-FFF2-40B4-BE49-F238E27FC236}">
                          <a16:creationId xmlns:a16="http://schemas.microsoft.com/office/drawing/2014/main" id="{69163A3C-776D-8302-BE7D-EA3471266A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5" name="Rectangle 2068">
                      <a:extLst>
                        <a:ext uri="{FF2B5EF4-FFF2-40B4-BE49-F238E27FC236}">
                          <a16:creationId xmlns:a16="http://schemas.microsoft.com/office/drawing/2014/main" id="{06557AEE-D402-0297-AEB0-1872DEB918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6" name="Rectangle 2069">
                      <a:extLst>
                        <a:ext uri="{FF2B5EF4-FFF2-40B4-BE49-F238E27FC236}">
                          <a16:creationId xmlns:a16="http://schemas.microsoft.com/office/drawing/2014/main" id="{BF5EE527-9371-B64B-CF4B-8EBFE564C68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7" name="Rectangle 2070">
                      <a:extLst>
                        <a:ext uri="{FF2B5EF4-FFF2-40B4-BE49-F238E27FC236}">
                          <a16:creationId xmlns:a16="http://schemas.microsoft.com/office/drawing/2014/main" id="{C415789D-5018-AC98-05DC-BAC835E458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78" name="Group 2071">
                    <a:extLst>
                      <a:ext uri="{FF2B5EF4-FFF2-40B4-BE49-F238E27FC236}">
                        <a16:creationId xmlns:a16="http://schemas.microsoft.com/office/drawing/2014/main" id="{FF601E19-A3AB-D785-A45C-1F43AB758A0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98" name="Rectangle 2072">
                      <a:extLst>
                        <a:ext uri="{FF2B5EF4-FFF2-40B4-BE49-F238E27FC236}">
                          <a16:creationId xmlns:a16="http://schemas.microsoft.com/office/drawing/2014/main" id="{283E9722-9B2F-DE57-FA0A-5DEDF64A0C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9" name="Rectangle 2073">
                      <a:extLst>
                        <a:ext uri="{FF2B5EF4-FFF2-40B4-BE49-F238E27FC236}">
                          <a16:creationId xmlns:a16="http://schemas.microsoft.com/office/drawing/2014/main" id="{1D04F9DB-290C-B98C-B1B3-710609A023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0" name="Rectangle 2074">
                      <a:extLst>
                        <a:ext uri="{FF2B5EF4-FFF2-40B4-BE49-F238E27FC236}">
                          <a16:creationId xmlns:a16="http://schemas.microsoft.com/office/drawing/2014/main" id="{406A6A9E-060C-AD2F-BBBB-ACD927D442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1" name="Rectangle 2075">
                      <a:extLst>
                        <a:ext uri="{FF2B5EF4-FFF2-40B4-BE49-F238E27FC236}">
                          <a16:creationId xmlns:a16="http://schemas.microsoft.com/office/drawing/2014/main" id="{FC3031A4-FA0B-FB80-9B66-F2D366836B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302" name="Rectangle 2076">
                      <a:extLst>
                        <a:ext uri="{FF2B5EF4-FFF2-40B4-BE49-F238E27FC236}">
                          <a16:creationId xmlns:a16="http://schemas.microsoft.com/office/drawing/2014/main" id="{2A1CAD16-203E-1238-1075-2C51B1CE80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79" name="Group 2077">
                    <a:extLst>
                      <a:ext uri="{FF2B5EF4-FFF2-40B4-BE49-F238E27FC236}">
                        <a16:creationId xmlns:a16="http://schemas.microsoft.com/office/drawing/2014/main" id="{5265E2C1-6DBB-AA10-489C-9DE1D7A7B40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93" name="Rectangle 2078">
                      <a:extLst>
                        <a:ext uri="{FF2B5EF4-FFF2-40B4-BE49-F238E27FC236}">
                          <a16:creationId xmlns:a16="http://schemas.microsoft.com/office/drawing/2014/main" id="{08F9EE31-6C71-A14D-8681-6E6406970D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4" name="Rectangle 2079">
                      <a:extLst>
                        <a:ext uri="{FF2B5EF4-FFF2-40B4-BE49-F238E27FC236}">
                          <a16:creationId xmlns:a16="http://schemas.microsoft.com/office/drawing/2014/main" id="{70C8A437-003B-85DF-BF65-1795573BB5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5" name="Rectangle 2080">
                      <a:extLst>
                        <a:ext uri="{FF2B5EF4-FFF2-40B4-BE49-F238E27FC236}">
                          <a16:creationId xmlns:a16="http://schemas.microsoft.com/office/drawing/2014/main" id="{84C0B0B3-DE28-14C6-55B5-B9528A3471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6" name="Rectangle 2081">
                      <a:extLst>
                        <a:ext uri="{FF2B5EF4-FFF2-40B4-BE49-F238E27FC236}">
                          <a16:creationId xmlns:a16="http://schemas.microsoft.com/office/drawing/2014/main" id="{09D73D0D-38F1-7453-EC1C-A7EB387766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7" name="Rectangle 2082">
                      <a:extLst>
                        <a:ext uri="{FF2B5EF4-FFF2-40B4-BE49-F238E27FC236}">
                          <a16:creationId xmlns:a16="http://schemas.microsoft.com/office/drawing/2014/main" id="{58A4B79A-43FC-576F-4C08-E76F05142E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80" name="Group 2083">
                    <a:extLst>
                      <a:ext uri="{FF2B5EF4-FFF2-40B4-BE49-F238E27FC236}">
                        <a16:creationId xmlns:a16="http://schemas.microsoft.com/office/drawing/2014/main" id="{6FEEED2F-4B93-3FB3-FA46-524AA949DF4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88" name="Rectangle 2084">
                      <a:extLst>
                        <a:ext uri="{FF2B5EF4-FFF2-40B4-BE49-F238E27FC236}">
                          <a16:creationId xmlns:a16="http://schemas.microsoft.com/office/drawing/2014/main" id="{FF2648CE-D797-8694-4E93-1319B00973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89" name="Rectangle 2085">
                      <a:extLst>
                        <a:ext uri="{FF2B5EF4-FFF2-40B4-BE49-F238E27FC236}">
                          <a16:creationId xmlns:a16="http://schemas.microsoft.com/office/drawing/2014/main" id="{6A536E60-7AC2-5139-A2EB-2434608D9C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0" name="Rectangle 2086">
                      <a:extLst>
                        <a:ext uri="{FF2B5EF4-FFF2-40B4-BE49-F238E27FC236}">
                          <a16:creationId xmlns:a16="http://schemas.microsoft.com/office/drawing/2014/main" id="{12107114-6892-6A71-1CEF-C4ED636A33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1" name="Rectangle 2087">
                      <a:extLst>
                        <a:ext uri="{FF2B5EF4-FFF2-40B4-BE49-F238E27FC236}">
                          <a16:creationId xmlns:a16="http://schemas.microsoft.com/office/drawing/2014/main" id="{9050D6C8-29DA-EB57-D3A3-12C5D0DFF4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92" name="Rectangle 2088">
                      <a:extLst>
                        <a:ext uri="{FF2B5EF4-FFF2-40B4-BE49-F238E27FC236}">
                          <a16:creationId xmlns:a16="http://schemas.microsoft.com/office/drawing/2014/main" id="{7A4FC9DA-3BB4-9CFB-0476-68137FFB47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81" name="Group 2089">
                    <a:extLst>
                      <a:ext uri="{FF2B5EF4-FFF2-40B4-BE49-F238E27FC236}">
                        <a16:creationId xmlns:a16="http://schemas.microsoft.com/office/drawing/2014/main" id="{B350F232-D7E0-BA68-6EE4-90F64718B1D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83" name="Rectangle 2090">
                      <a:extLst>
                        <a:ext uri="{FF2B5EF4-FFF2-40B4-BE49-F238E27FC236}">
                          <a16:creationId xmlns:a16="http://schemas.microsoft.com/office/drawing/2014/main" id="{C2B02C66-C8AD-657B-2423-B73F3B97CC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84" name="Rectangle 2091">
                      <a:extLst>
                        <a:ext uri="{FF2B5EF4-FFF2-40B4-BE49-F238E27FC236}">
                          <a16:creationId xmlns:a16="http://schemas.microsoft.com/office/drawing/2014/main" id="{F2AEF548-4E51-05C3-DFF5-961F978D7D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85" name="Rectangle 2092">
                      <a:extLst>
                        <a:ext uri="{FF2B5EF4-FFF2-40B4-BE49-F238E27FC236}">
                          <a16:creationId xmlns:a16="http://schemas.microsoft.com/office/drawing/2014/main" id="{908A32D0-CBE1-20E6-9BDD-F65F8CC20D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86" name="Rectangle 2093">
                      <a:extLst>
                        <a:ext uri="{FF2B5EF4-FFF2-40B4-BE49-F238E27FC236}">
                          <a16:creationId xmlns:a16="http://schemas.microsoft.com/office/drawing/2014/main" id="{D89A7B03-446C-A4AC-FC4C-772AF8B9AE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87" name="Rectangle 2094">
                      <a:extLst>
                        <a:ext uri="{FF2B5EF4-FFF2-40B4-BE49-F238E27FC236}">
                          <a16:creationId xmlns:a16="http://schemas.microsoft.com/office/drawing/2014/main" id="{EB3F2ECF-7BD0-1327-9E30-897926A70C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282" name="Rectangle 2095">
                    <a:extLst>
                      <a:ext uri="{FF2B5EF4-FFF2-40B4-BE49-F238E27FC236}">
                        <a16:creationId xmlns:a16="http://schemas.microsoft.com/office/drawing/2014/main" id="{FF345D8F-5E54-DC53-2A56-0E7810AFA1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7" name="Group 2096">
                  <a:extLst>
                    <a:ext uri="{FF2B5EF4-FFF2-40B4-BE49-F238E27FC236}">
                      <a16:creationId xmlns:a16="http://schemas.microsoft.com/office/drawing/2014/main" id="{7C63529E-F70A-E2B2-E098-844B0403A64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246" name="Group 2097">
                    <a:extLst>
                      <a:ext uri="{FF2B5EF4-FFF2-40B4-BE49-F238E27FC236}">
                        <a16:creationId xmlns:a16="http://schemas.microsoft.com/office/drawing/2014/main" id="{0485C12B-5179-FD9E-4AC2-2C3DEF72EF9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72" name="Rectangle 2098">
                      <a:extLst>
                        <a:ext uri="{FF2B5EF4-FFF2-40B4-BE49-F238E27FC236}">
                          <a16:creationId xmlns:a16="http://schemas.microsoft.com/office/drawing/2014/main" id="{311BDA49-E1EF-7CCF-2489-1D882E1406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3" name="Rectangle 2099">
                      <a:extLst>
                        <a:ext uri="{FF2B5EF4-FFF2-40B4-BE49-F238E27FC236}">
                          <a16:creationId xmlns:a16="http://schemas.microsoft.com/office/drawing/2014/main" id="{988D1CD4-D49B-7F19-A4E6-DCC506A5E8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4" name="Rectangle 2100">
                      <a:extLst>
                        <a:ext uri="{FF2B5EF4-FFF2-40B4-BE49-F238E27FC236}">
                          <a16:creationId xmlns:a16="http://schemas.microsoft.com/office/drawing/2014/main" id="{F7A64EDC-0F35-25F7-EF95-CA109D3FB0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5" name="Rectangle 2101">
                      <a:extLst>
                        <a:ext uri="{FF2B5EF4-FFF2-40B4-BE49-F238E27FC236}">
                          <a16:creationId xmlns:a16="http://schemas.microsoft.com/office/drawing/2014/main" id="{D19C5A8D-653A-A80C-0F58-29855C26F86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6" name="Rectangle 2102">
                      <a:extLst>
                        <a:ext uri="{FF2B5EF4-FFF2-40B4-BE49-F238E27FC236}">
                          <a16:creationId xmlns:a16="http://schemas.microsoft.com/office/drawing/2014/main" id="{AA4E24E9-F2F7-2FE5-2A80-1E0D75A994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47" name="Group 2103">
                    <a:extLst>
                      <a:ext uri="{FF2B5EF4-FFF2-40B4-BE49-F238E27FC236}">
                        <a16:creationId xmlns:a16="http://schemas.microsoft.com/office/drawing/2014/main" id="{7F1199AF-CD93-BC1D-0BAC-5E3046CC426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67" name="Rectangle 2104">
                      <a:extLst>
                        <a:ext uri="{FF2B5EF4-FFF2-40B4-BE49-F238E27FC236}">
                          <a16:creationId xmlns:a16="http://schemas.microsoft.com/office/drawing/2014/main" id="{F5C9897E-0B98-122A-9C24-78C65CA342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8" name="Rectangle 2105">
                      <a:extLst>
                        <a:ext uri="{FF2B5EF4-FFF2-40B4-BE49-F238E27FC236}">
                          <a16:creationId xmlns:a16="http://schemas.microsoft.com/office/drawing/2014/main" id="{927105FC-0FD3-8F6B-01F5-DE7286E6CF1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9" name="Rectangle 2106">
                      <a:extLst>
                        <a:ext uri="{FF2B5EF4-FFF2-40B4-BE49-F238E27FC236}">
                          <a16:creationId xmlns:a16="http://schemas.microsoft.com/office/drawing/2014/main" id="{24461BF7-A6EB-4316-1947-4D96B0BEF8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0" name="Rectangle 2107">
                      <a:extLst>
                        <a:ext uri="{FF2B5EF4-FFF2-40B4-BE49-F238E27FC236}">
                          <a16:creationId xmlns:a16="http://schemas.microsoft.com/office/drawing/2014/main" id="{029DEEE2-D1A1-E786-2016-8789B59C32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71" name="Rectangle 2108">
                      <a:extLst>
                        <a:ext uri="{FF2B5EF4-FFF2-40B4-BE49-F238E27FC236}">
                          <a16:creationId xmlns:a16="http://schemas.microsoft.com/office/drawing/2014/main" id="{B1761BD9-F12F-9B93-7FF9-D0DB582306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48" name="Group 2109">
                    <a:extLst>
                      <a:ext uri="{FF2B5EF4-FFF2-40B4-BE49-F238E27FC236}">
                        <a16:creationId xmlns:a16="http://schemas.microsoft.com/office/drawing/2014/main" id="{E0074FA6-4632-0C97-CC21-A9B30263CA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62" name="Rectangle 2110">
                      <a:extLst>
                        <a:ext uri="{FF2B5EF4-FFF2-40B4-BE49-F238E27FC236}">
                          <a16:creationId xmlns:a16="http://schemas.microsoft.com/office/drawing/2014/main" id="{E91979CB-6ABC-AA04-5710-C7F611591E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3" name="Rectangle 2111">
                      <a:extLst>
                        <a:ext uri="{FF2B5EF4-FFF2-40B4-BE49-F238E27FC236}">
                          <a16:creationId xmlns:a16="http://schemas.microsoft.com/office/drawing/2014/main" id="{B73B5E6A-2986-47B6-CECE-0FE097C554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4" name="Rectangle 2112">
                      <a:extLst>
                        <a:ext uri="{FF2B5EF4-FFF2-40B4-BE49-F238E27FC236}">
                          <a16:creationId xmlns:a16="http://schemas.microsoft.com/office/drawing/2014/main" id="{480DF059-5C54-0050-EA99-AB9013C462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5" name="Rectangle 2113">
                      <a:extLst>
                        <a:ext uri="{FF2B5EF4-FFF2-40B4-BE49-F238E27FC236}">
                          <a16:creationId xmlns:a16="http://schemas.microsoft.com/office/drawing/2014/main" id="{407480E4-4E2F-50E8-2C21-9D08160692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6" name="Rectangle 2114">
                      <a:extLst>
                        <a:ext uri="{FF2B5EF4-FFF2-40B4-BE49-F238E27FC236}">
                          <a16:creationId xmlns:a16="http://schemas.microsoft.com/office/drawing/2014/main" id="{C0C820A4-DA42-0558-41FD-986F44833D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49" name="Group 2115">
                    <a:extLst>
                      <a:ext uri="{FF2B5EF4-FFF2-40B4-BE49-F238E27FC236}">
                        <a16:creationId xmlns:a16="http://schemas.microsoft.com/office/drawing/2014/main" id="{D686A2D3-283C-6D4A-04CD-CD8E81F8687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57" name="Rectangle 2116">
                      <a:extLst>
                        <a:ext uri="{FF2B5EF4-FFF2-40B4-BE49-F238E27FC236}">
                          <a16:creationId xmlns:a16="http://schemas.microsoft.com/office/drawing/2014/main" id="{6B29E8BE-128E-6F7D-2FA1-65D5AD725E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8" name="Rectangle 2117">
                      <a:extLst>
                        <a:ext uri="{FF2B5EF4-FFF2-40B4-BE49-F238E27FC236}">
                          <a16:creationId xmlns:a16="http://schemas.microsoft.com/office/drawing/2014/main" id="{0A63D289-473D-C319-7A89-AECF1A31B2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9" name="Rectangle 2118">
                      <a:extLst>
                        <a:ext uri="{FF2B5EF4-FFF2-40B4-BE49-F238E27FC236}">
                          <a16:creationId xmlns:a16="http://schemas.microsoft.com/office/drawing/2014/main" id="{8AE2A483-E411-CF94-40C0-AEB9BDD8F5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0" name="Rectangle 2119">
                      <a:extLst>
                        <a:ext uri="{FF2B5EF4-FFF2-40B4-BE49-F238E27FC236}">
                          <a16:creationId xmlns:a16="http://schemas.microsoft.com/office/drawing/2014/main" id="{5780BBCE-9153-4F3D-0EBA-3C70D96EC0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61" name="Rectangle 2120">
                      <a:extLst>
                        <a:ext uri="{FF2B5EF4-FFF2-40B4-BE49-F238E27FC236}">
                          <a16:creationId xmlns:a16="http://schemas.microsoft.com/office/drawing/2014/main" id="{A75294FB-ED11-951B-78AF-5A9BCAF0FB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50" name="Group 2121">
                    <a:extLst>
                      <a:ext uri="{FF2B5EF4-FFF2-40B4-BE49-F238E27FC236}">
                        <a16:creationId xmlns:a16="http://schemas.microsoft.com/office/drawing/2014/main" id="{86F55F24-4C9C-BDC2-5067-8FBAC79D5F2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52" name="Rectangle 2122">
                      <a:extLst>
                        <a:ext uri="{FF2B5EF4-FFF2-40B4-BE49-F238E27FC236}">
                          <a16:creationId xmlns:a16="http://schemas.microsoft.com/office/drawing/2014/main" id="{A215D08E-56E5-C984-5C83-69AEF66474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3" name="Rectangle 2123">
                      <a:extLst>
                        <a:ext uri="{FF2B5EF4-FFF2-40B4-BE49-F238E27FC236}">
                          <a16:creationId xmlns:a16="http://schemas.microsoft.com/office/drawing/2014/main" id="{CD9D35D3-682B-CE16-5606-67A2DD9C85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4" name="Rectangle 2124">
                      <a:extLst>
                        <a:ext uri="{FF2B5EF4-FFF2-40B4-BE49-F238E27FC236}">
                          <a16:creationId xmlns:a16="http://schemas.microsoft.com/office/drawing/2014/main" id="{EB3DCC53-31FA-A74B-2E58-BBAD4F3761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5" name="Rectangle 2125">
                      <a:extLst>
                        <a:ext uri="{FF2B5EF4-FFF2-40B4-BE49-F238E27FC236}">
                          <a16:creationId xmlns:a16="http://schemas.microsoft.com/office/drawing/2014/main" id="{41E73026-07D7-7589-3412-6ACCC2FF50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56" name="Rectangle 2126">
                      <a:extLst>
                        <a:ext uri="{FF2B5EF4-FFF2-40B4-BE49-F238E27FC236}">
                          <a16:creationId xmlns:a16="http://schemas.microsoft.com/office/drawing/2014/main" id="{00750660-BFF6-C864-DF8F-F9D1483261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251" name="Rectangle 2127">
                    <a:extLst>
                      <a:ext uri="{FF2B5EF4-FFF2-40B4-BE49-F238E27FC236}">
                        <a16:creationId xmlns:a16="http://schemas.microsoft.com/office/drawing/2014/main" id="{745C2B45-80C4-4CC5-03D0-3A57A21C23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8" name="Group 2128">
                  <a:extLst>
                    <a:ext uri="{FF2B5EF4-FFF2-40B4-BE49-F238E27FC236}">
                      <a16:creationId xmlns:a16="http://schemas.microsoft.com/office/drawing/2014/main" id="{44E159DB-5226-DA3A-43BA-795758365B8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215" name="Group 2129">
                    <a:extLst>
                      <a:ext uri="{FF2B5EF4-FFF2-40B4-BE49-F238E27FC236}">
                        <a16:creationId xmlns:a16="http://schemas.microsoft.com/office/drawing/2014/main" id="{242AA2F0-A1D6-AC3B-09DC-87C03AF98D5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41" name="Rectangle 2130">
                      <a:extLst>
                        <a:ext uri="{FF2B5EF4-FFF2-40B4-BE49-F238E27FC236}">
                          <a16:creationId xmlns:a16="http://schemas.microsoft.com/office/drawing/2014/main" id="{95E53F97-4BCA-9F28-6E5B-D07D9450DC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42" name="Rectangle 2131">
                      <a:extLst>
                        <a:ext uri="{FF2B5EF4-FFF2-40B4-BE49-F238E27FC236}">
                          <a16:creationId xmlns:a16="http://schemas.microsoft.com/office/drawing/2014/main" id="{C9ABCC37-D127-1E33-29EA-BD5D4463FA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43" name="Rectangle 2132">
                      <a:extLst>
                        <a:ext uri="{FF2B5EF4-FFF2-40B4-BE49-F238E27FC236}">
                          <a16:creationId xmlns:a16="http://schemas.microsoft.com/office/drawing/2014/main" id="{F85E8D92-8FB5-BF86-6AFC-BC440E15BA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44" name="Rectangle 2133">
                      <a:extLst>
                        <a:ext uri="{FF2B5EF4-FFF2-40B4-BE49-F238E27FC236}">
                          <a16:creationId xmlns:a16="http://schemas.microsoft.com/office/drawing/2014/main" id="{5EC279FD-1F2F-9E83-2844-CB9AE8073A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45" name="Rectangle 2134">
                      <a:extLst>
                        <a:ext uri="{FF2B5EF4-FFF2-40B4-BE49-F238E27FC236}">
                          <a16:creationId xmlns:a16="http://schemas.microsoft.com/office/drawing/2014/main" id="{02B69756-2E8B-9263-D581-BC46AB249B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16" name="Group 2135">
                    <a:extLst>
                      <a:ext uri="{FF2B5EF4-FFF2-40B4-BE49-F238E27FC236}">
                        <a16:creationId xmlns:a16="http://schemas.microsoft.com/office/drawing/2014/main" id="{6D44BCBF-1222-AC85-4A9D-33CB65930C5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36" name="Rectangle 2136">
                      <a:extLst>
                        <a:ext uri="{FF2B5EF4-FFF2-40B4-BE49-F238E27FC236}">
                          <a16:creationId xmlns:a16="http://schemas.microsoft.com/office/drawing/2014/main" id="{082EA063-757A-C144-E3C8-E7885C741F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7" name="Rectangle 2137">
                      <a:extLst>
                        <a:ext uri="{FF2B5EF4-FFF2-40B4-BE49-F238E27FC236}">
                          <a16:creationId xmlns:a16="http://schemas.microsoft.com/office/drawing/2014/main" id="{2A45007C-C2C0-1712-B7BA-5758841EA4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8" name="Rectangle 2138">
                      <a:extLst>
                        <a:ext uri="{FF2B5EF4-FFF2-40B4-BE49-F238E27FC236}">
                          <a16:creationId xmlns:a16="http://schemas.microsoft.com/office/drawing/2014/main" id="{153C8CCF-C06B-41C0-C175-908D841839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9" name="Rectangle 2139">
                      <a:extLst>
                        <a:ext uri="{FF2B5EF4-FFF2-40B4-BE49-F238E27FC236}">
                          <a16:creationId xmlns:a16="http://schemas.microsoft.com/office/drawing/2014/main" id="{1402D6A1-0E62-0F3C-D029-913E0E14BA7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40" name="Rectangle 2140">
                      <a:extLst>
                        <a:ext uri="{FF2B5EF4-FFF2-40B4-BE49-F238E27FC236}">
                          <a16:creationId xmlns:a16="http://schemas.microsoft.com/office/drawing/2014/main" id="{61F8B1E9-BE2B-2247-154F-3F1104275C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17" name="Group 2141">
                    <a:extLst>
                      <a:ext uri="{FF2B5EF4-FFF2-40B4-BE49-F238E27FC236}">
                        <a16:creationId xmlns:a16="http://schemas.microsoft.com/office/drawing/2014/main" id="{7667524F-84BA-BB24-4336-014B1725C51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31" name="Rectangle 2142">
                      <a:extLst>
                        <a:ext uri="{FF2B5EF4-FFF2-40B4-BE49-F238E27FC236}">
                          <a16:creationId xmlns:a16="http://schemas.microsoft.com/office/drawing/2014/main" id="{9D7A3006-F684-1DBF-43E7-784703C8EC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2" name="Rectangle 2143">
                      <a:extLst>
                        <a:ext uri="{FF2B5EF4-FFF2-40B4-BE49-F238E27FC236}">
                          <a16:creationId xmlns:a16="http://schemas.microsoft.com/office/drawing/2014/main" id="{192C1AE3-7462-22EC-1351-37B7101F77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3" name="Rectangle 2144">
                      <a:extLst>
                        <a:ext uri="{FF2B5EF4-FFF2-40B4-BE49-F238E27FC236}">
                          <a16:creationId xmlns:a16="http://schemas.microsoft.com/office/drawing/2014/main" id="{EE0AEDB9-1DF2-0DF4-456F-7DCF7565DB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4" name="Rectangle 2145">
                      <a:extLst>
                        <a:ext uri="{FF2B5EF4-FFF2-40B4-BE49-F238E27FC236}">
                          <a16:creationId xmlns:a16="http://schemas.microsoft.com/office/drawing/2014/main" id="{242D6C21-5764-A5F0-93E9-D63A1C06EE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5" name="Rectangle 2146">
                      <a:extLst>
                        <a:ext uri="{FF2B5EF4-FFF2-40B4-BE49-F238E27FC236}">
                          <a16:creationId xmlns:a16="http://schemas.microsoft.com/office/drawing/2014/main" id="{7B2447BB-A053-A106-E3DA-AE89343A5C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18" name="Group 2147">
                    <a:extLst>
                      <a:ext uri="{FF2B5EF4-FFF2-40B4-BE49-F238E27FC236}">
                        <a16:creationId xmlns:a16="http://schemas.microsoft.com/office/drawing/2014/main" id="{5D92DA30-764D-064A-EDCA-C94FCB7CF73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26" name="Rectangle 2148">
                      <a:extLst>
                        <a:ext uri="{FF2B5EF4-FFF2-40B4-BE49-F238E27FC236}">
                          <a16:creationId xmlns:a16="http://schemas.microsoft.com/office/drawing/2014/main" id="{4B88945F-DEEA-442C-AFD0-3ECEADA19B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7" name="Rectangle 2149">
                      <a:extLst>
                        <a:ext uri="{FF2B5EF4-FFF2-40B4-BE49-F238E27FC236}">
                          <a16:creationId xmlns:a16="http://schemas.microsoft.com/office/drawing/2014/main" id="{F10E42A4-8DE0-209E-907C-B3DAF4EC27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8" name="Rectangle 2150">
                      <a:extLst>
                        <a:ext uri="{FF2B5EF4-FFF2-40B4-BE49-F238E27FC236}">
                          <a16:creationId xmlns:a16="http://schemas.microsoft.com/office/drawing/2014/main" id="{7AF6624F-EBA2-B3DC-A17F-3B7D98B83E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9" name="Rectangle 2151">
                      <a:extLst>
                        <a:ext uri="{FF2B5EF4-FFF2-40B4-BE49-F238E27FC236}">
                          <a16:creationId xmlns:a16="http://schemas.microsoft.com/office/drawing/2014/main" id="{9ACB3614-5DD5-B154-870F-1EB62452706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30" name="Rectangle 2152">
                      <a:extLst>
                        <a:ext uri="{FF2B5EF4-FFF2-40B4-BE49-F238E27FC236}">
                          <a16:creationId xmlns:a16="http://schemas.microsoft.com/office/drawing/2014/main" id="{D27CE43C-E885-093D-0023-79C2D37E40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219" name="Group 2153">
                    <a:extLst>
                      <a:ext uri="{FF2B5EF4-FFF2-40B4-BE49-F238E27FC236}">
                        <a16:creationId xmlns:a16="http://schemas.microsoft.com/office/drawing/2014/main" id="{26D8E3D6-0070-2011-116B-86308C557B6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21" name="Rectangle 2154">
                      <a:extLst>
                        <a:ext uri="{FF2B5EF4-FFF2-40B4-BE49-F238E27FC236}">
                          <a16:creationId xmlns:a16="http://schemas.microsoft.com/office/drawing/2014/main" id="{1A930737-82B0-20BA-6A22-B395082108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2" name="Rectangle 2155">
                      <a:extLst>
                        <a:ext uri="{FF2B5EF4-FFF2-40B4-BE49-F238E27FC236}">
                          <a16:creationId xmlns:a16="http://schemas.microsoft.com/office/drawing/2014/main" id="{0F8CCEDD-A6A2-FDB1-975B-6EBF3EB2CA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3" name="Rectangle 2156">
                      <a:extLst>
                        <a:ext uri="{FF2B5EF4-FFF2-40B4-BE49-F238E27FC236}">
                          <a16:creationId xmlns:a16="http://schemas.microsoft.com/office/drawing/2014/main" id="{04EDD9E0-E889-D804-C13E-0FD01CBB4C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4" name="Rectangle 2157">
                      <a:extLst>
                        <a:ext uri="{FF2B5EF4-FFF2-40B4-BE49-F238E27FC236}">
                          <a16:creationId xmlns:a16="http://schemas.microsoft.com/office/drawing/2014/main" id="{1550E746-FA8E-BE1B-E816-621D2F1B7D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25" name="Rectangle 2158">
                      <a:extLst>
                        <a:ext uri="{FF2B5EF4-FFF2-40B4-BE49-F238E27FC236}">
                          <a16:creationId xmlns:a16="http://schemas.microsoft.com/office/drawing/2014/main" id="{525C83C5-3935-AF12-42D6-DD8F9C5184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220" name="Rectangle 2159">
                    <a:extLst>
                      <a:ext uri="{FF2B5EF4-FFF2-40B4-BE49-F238E27FC236}">
                        <a16:creationId xmlns:a16="http://schemas.microsoft.com/office/drawing/2014/main" id="{633F6A5F-2168-8ED8-C426-ED50DC1877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19" name="Group 2160">
                  <a:extLst>
                    <a:ext uri="{FF2B5EF4-FFF2-40B4-BE49-F238E27FC236}">
                      <a16:creationId xmlns:a16="http://schemas.microsoft.com/office/drawing/2014/main" id="{BA80BA4C-6ECF-7003-2129-AA887FAC56B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184" name="Group 2161">
                    <a:extLst>
                      <a:ext uri="{FF2B5EF4-FFF2-40B4-BE49-F238E27FC236}">
                        <a16:creationId xmlns:a16="http://schemas.microsoft.com/office/drawing/2014/main" id="{5BDFAC4D-EC5F-1B7D-D1C2-B7DD15B32B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10" name="Rectangle 2162">
                      <a:extLst>
                        <a:ext uri="{FF2B5EF4-FFF2-40B4-BE49-F238E27FC236}">
                          <a16:creationId xmlns:a16="http://schemas.microsoft.com/office/drawing/2014/main" id="{994DD80C-C2C9-DDAD-83DD-0D69F646F0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11" name="Rectangle 2163">
                      <a:extLst>
                        <a:ext uri="{FF2B5EF4-FFF2-40B4-BE49-F238E27FC236}">
                          <a16:creationId xmlns:a16="http://schemas.microsoft.com/office/drawing/2014/main" id="{FD129BBE-836F-4BCE-93A5-C5D3109FA5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12" name="Rectangle 2164">
                      <a:extLst>
                        <a:ext uri="{FF2B5EF4-FFF2-40B4-BE49-F238E27FC236}">
                          <a16:creationId xmlns:a16="http://schemas.microsoft.com/office/drawing/2014/main" id="{55445053-446F-439A-B461-BBEEA3549F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13" name="Rectangle 2165">
                      <a:extLst>
                        <a:ext uri="{FF2B5EF4-FFF2-40B4-BE49-F238E27FC236}">
                          <a16:creationId xmlns:a16="http://schemas.microsoft.com/office/drawing/2014/main" id="{EABAD138-D717-CD25-23E6-52C233BE5E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14" name="Rectangle 2166">
                      <a:extLst>
                        <a:ext uri="{FF2B5EF4-FFF2-40B4-BE49-F238E27FC236}">
                          <a16:creationId xmlns:a16="http://schemas.microsoft.com/office/drawing/2014/main" id="{0BF640EB-ABC7-6B57-713F-53E545C352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85" name="Group 2167">
                    <a:extLst>
                      <a:ext uri="{FF2B5EF4-FFF2-40B4-BE49-F238E27FC236}">
                        <a16:creationId xmlns:a16="http://schemas.microsoft.com/office/drawing/2014/main" id="{4C4EAC1A-CE03-8C52-C3DC-9A25F28584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05" name="Rectangle 2168">
                      <a:extLst>
                        <a:ext uri="{FF2B5EF4-FFF2-40B4-BE49-F238E27FC236}">
                          <a16:creationId xmlns:a16="http://schemas.microsoft.com/office/drawing/2014/main" id="{E97FC7F3-3743-9DCA-F77E-05122CC994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6" name="Rectangle 2169">
                      <a:extLst>
                        <a:ext uri="{FF2B5EF4-FFF2-40B4-BE49-F238E27FC236}">
                          <a16:creationId xmlns:a16="http://schemas.microsoft.com/office/drawing/2014/main" id="{BF667F17-618F-65CA-902D-D36F2365E5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7" name="Rectangle 2170">
                      <a:extLst>
                        <a:ext uri="{FF2B5EF4-FFF2-40B4-BE49-F238E27FC236}">
                          <a16:creationId xmlns:a16="http://schemas.microsoft.com/office/drawing/2014/main" id="{2CC2FD94-617F-B0D1-B51A-C9857CE169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8" name="Rectangle 2171">
                      <a:extLst>
                        <a:ext uri="{FF2B5EF4-FFF2-40B4-BE49-F238E27FC236}">
                          <a16:creationId xmlns:a16="http://schemas.microsoft.com/office/drawing/2014/main" id="{D6783EF5-FE1B-9D91-1829-6FEB8293DE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9" name="Rectangle 2172">
                      <a:extLst>
                        <a:ext uri="{FF2B5EF4-FFF2-40B4-BE49-F238E27FC236}">
                          <a16:creationId xmlns:a16="http://schemas.microsoft.com/office/drawing/2014/main" id="{C8636A4A-B5A8-769C-10C8-0FF17B00BF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86" name="Group 2173">
                    <a:extLst>
                      <a:ext uri="{FF2B5EF4-FFF2-40B4-BE49-F238E27FC236}">
                        <a16:creationId xmlns:a16="http://schemas.microsoft.com/office/drawing/2014/main" id="{96E81BE7-44F4-E375-B28D-4BCB8F1A57E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200" name="Rectangle 2174">
                      <a:extLst>
                        <a:ext uri="{FF2B5EF4-FFF2-40B4-BE49-F238E27FC236}">
                          <a16:creationId xmlns:a16="http://schemas.microsoft.com/office/drawing/2014/main" id="{5FF9FE21-698D-4954-6FC0-AA43E460D7D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1" name="Rectangle 2175">
                      <a:extLst>
                        <a:ext uri="{FF2B5EF4-FFF2-40B4-BE49-F238E27FC236}">
                          <a16:creationId xmlns:a16="http://schemas.microsoft.com/office/drawing/2014/main" id="{1D6E1CA4-A4F3-1E66-3030-A958CF0DEE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2" name="Rectangle 2176">
                      <a:extLst>
                        <a:ext uri="{FF2B5EF4-FFF2-40B4-BE49-F238E27FC236}">
                          <a16:creationId xmlns:a16="http://schemas.microsoft.com/office/drawing/2014/main" id="{2131BB31-CAC3-74D9-E1A0-71DFD9BE83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3" name="Rectangle 2177">
                      <a:extLst>
                        <a:ext uri="{FF2B5EF4-FFF2-40B4-BE49-F238E27FC236}">
                          <a16:creationId xmlns:a16="http://schemas.microsoft.com/office/drawing/2014/main" id="{74634F01-352B-2414-37E4-4ED23022F5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204" name="Rectangle 2178">
                      <a:extLst>
                        <a:ext uri="{FF2B5EF4-FFF2-40B4-BE49-F238E27FC236}">
                          <a16:creationId xmlns:a16="http://schemas.microsoft.com/office/drawing/2014/main" id="{13728DFA-75C5-0F18-A118-5D7C280EFF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87" name="Group 2179">
                    <a:extLst>
                      <a:ext uri="{FF2B5EF4-FFF2-40B4-BE49-F238E27FC236}">
                        <a16:creationId xmlns:a16="http://schemas.microsoft.com/office/drawing/2014/main" id="{8BE1C806-4A97-9962-C583-98040183AFC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95" name="Rectangle 2180">
                      <a:extLst>
                        <a:ext uri="{FF2B5EF4-FFF2-40B4-BE49-F238E27FC236}">
                          <a16:creationId xmlns:a16="http://schemas.microsoft.com/office/drawing/2014/main" id="{DFE569CF-40A2-5A7A-A0BD-2F43F9F179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6" name="Rectangle 2181">
                      <a:extLst>
                        <a:ext uri="{FF2B5EF4-FFF2-40B4-BE49-F238E27FC236}">
                          <a16:creationId xmlns:a16="http://schemas.microsoft.com/office/drawing/2014/main" id="{C43A6D73-D43F-CA9C-D531-A1723B1452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7" name="Rectangle 2182">
                      <a:extLst>
                        <a:ext uri="{FF2B5EF4-FFF2-40B4-BE49-F238E27FC236}">
                          <a16:creationId xmlns:a16="http://schemas.microsoft.com/office/drawing/2014/main" id="{944FE374-F245-50C2-04A9-166406DFCE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8" name="Rectangle 2183">
                      <a:extLst>
                        <a:ext uri="{FF2B5EF4-FFF2-40B4-BE49-F238E27FC236}">
                          <a16:creationId xmlns:a16="http://schemas.microsoft.com/office/drawing/2014/main" id="{80B3FA0B-27AE-B2B6-498F-3FE5B23EF3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9" name="Rectangle 2184">
                      <a:extLst>
                        <a:ext uri="{FF2B5EF4-FFF2-40B4-BE49-F238E27FC236}">
                          <a16:creationId xmlns:a16="http://schemas.microsoft.com/office/drawing/2014/main" id="{5C3758CB-328B-45C2-D39D-A7254B9A4A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88" name="Group 2185">
                    <a:extLst>
                      <a:ext uri="{FF2B5EF4-FFF2-40B4-BE49-F238E27FC236}">
                        <a16:creationId xmlns:a16="http://schemas.microsoft.com/office/drawing/2014/main" id="{B31CA950-968C-2A0B-CE30-5F98A42237A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90" name="Rectangle 2186">
                      <a:extLst>
                        <a:ext uri="{FF2B5EF4-FFF2-40B4-BE49-F238E27FC236}">
                          <a16:creationId xmlns:a16="http://schemas.microsoft.com/office/drawing/2014/main" id="{58233D3C-106B-E283-5003-2AB495A169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1" name="Rectangle 2187">
                      <a:extLst>
                        <a:ext uri="{FF2B5EF4-FFF2-40B4-BE49-F238E27FC236}">
                          <a16:creationId xmlns:a16="http://schemas.microsoft.com/office/drawing/2014/main" id="{80C2E229-0EC9-378A-6D4D-8BC54AF266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2" name="Rectangle 2188">
                      <a:extLst>
                        <a:ext uri="{FF2B5EF4-FFF2-40B4-BE49-F238E27FC236}">
                          <a16:creationId xmlns:a16="http://schemas.microsoft.com/office/drawing/2014/main" id="{69A34013-2A01-A450-C479-7B65F7C056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3" name="Rectangle 2189">
                      <a:extLst>
                        <a:ext uri="{FF2B5EF4-FFF2-40B4-BE49-F238E27FC236}">
                          <a16:creationId xmlns:a16="http://schemas.microsoft.com/office/drawing/2014/main" id="{46B639CE-F753-3361-F0FF-B2FA8EFBAA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94" name="Rectangle 2190">
                      <a:extLst>
                        <a:ext uri="{FF2B5EF4-FFF2-40B4-BE49-F238E27FC236}">
                          <a16:creationId xmlns:a16="http://schemas.microsoft.com/office/drawing/2014/main" id="{CCE338AB-1B35-B414-25DE-50A6D95778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189" name="Rectangle 2191">
                    <a:extLst>
                      <a:ext uri="{FF2B5EF4-FFF2-40B4-BE49-F238E27FC236}">
                        <a16:creationId xmlns:a16="http://schemas.microsoft.com/office/drawing/2014/main" id="{876EDB2A-14B1-8B48-5F0D-1B55C267D9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20" name="Group 2192">
                  <a:extLst>
                    <a:ext uri="{FF2B5EF4-FFF2-40B4-BE49-F238E27FC236}">
                      <a16:creationId xmlns:a16="http://schemas.microsoft.com/office/drawing/2014/main" id="{AA4FB87F-1ACC-3A00-D314-F4A9A6A7AF3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153" name="Group 2193">
                    <a:extLst>
                      <a:ext uri="{FF2B5EF4-FFF2-40B4-BE49-F238E27FC236}">
                        <a16:creationId xmlns:a16="http://schemas.microsoft.com/office/drawing/2014/main" id="{97A80B4B-2938-59D4-1F4E-1A48103D221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79" name="Rectangle 2194">
                      <a:extLst>
                        <a:ext uri="{FF2B5EF4-FFF2-40B4-BE49-F238E27FC236}">
                          <a16:creationId xmlns:a16="http://schemas.microsoft.com/office/drawing/2014/main" id="{1807A423-C6D6-9526-495E-BC486B1F7C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80" name="Rectangle 2195">
                      <a:extLst>
                        <a:ext uri="{FF2B5EF4-FFF2-40B4-BE49-F238E27FC236}">
                          <a16:creationId xmlns:a16="http://schemas.microsoft.com/office/drawing/2014/main" id="{C7FB62A0-5206-4782-A334-5108C396C4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81" name="Rectangle 2196">
                      <a:extLst>
                        <a:ext uri="{FF2B5EF4-FFF2-40B4-BE49-F238E27FC236}">
                          <a16:creationId xmlns:a16="http://schemas.microsoft.com/office/drawing/2014/main" id="{09FFEC4E-C805-2EA1-5554-4125064ACE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82" name="Rectangle 2197">
                      <a:extLst>
                        <a:ext uri="{FF2B5EF4-FFF2-40B4-BE49-F238E27FC236}">
                          <a16:creationId xmlns:a16="http://schemas.microsoft.com/office/drawing/2014/main" id="{A3094CA0-ACE0-CAE9-3C0D-15D321D3D4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83" name="Rectangle 2198">
                      <a:extLst>
                        <a:ext uri="{FF2B5EF4-FFF2-40B4-BE49-F238E27FC236}">
                          <a16:creationId xmlns:a16="http://schemas.microsoft.com/office/drawing/2014/main" id="{5689354A-0E9F-4B67-9CBC-B22069F129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54" name="Group 2199">
                    <a:extLst>
                      <a:ext uri="{FF2B5EF4-FFF2-40B4-BE49-F238E27FC236}">
                        <a16:creationId xmlns:a16="http://schemas.microsoft.com/office/drawing/2014/main" id="{B455C879-4538-13B4-93B6-31E86FE6235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74" name="Rectangle 2200">
                      <a:extLst>
                        <a:ext uri="{FF2B5EF4-FFF2-40B4-BE49-F238E27FC236}">
                          <a16:creationId xmlns:a16="http://schemas.microsoft.com/office/drawing/2014/main" id="{B3DD394A-0275-7C7B-8D09-86A9EFA51D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5" name="Rectangle 2201">
                      <a:extLst>
                        <a:ext uri="{FF2B5EF4-FFF2-40B4-BE49-F238E27FC236}">
                          <a16:creationId xmlns:a16="http://schemas.microsoft.com/office/drawing/2014/main" id="{A883774E-58D1-6115-B372-D0F4FA8E23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6" name="Rectangle 2202">
                      <a:extLst>
                        <a:ext uri="{FF2B5EF4-FFF2-40B4-BE49-F238E27FC236}">
                          <a16:creationId xmlns:a16="http://schemas.microsoft.com/office/drawing/2014/main" id="{134479EE-87F8-9550-1D08-20ABD66AE7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7" name="Rectangle 2203">
                      <a:extLst>
                        <a:ext uri="{FF2B5EF4-FFF2-40B4-BE49-F238E27FC236}">
                          <a16:creationId xmlns:a16="http://schemas.microsoft.com/office/drawing/2014/main" id="{534FC12F-681B-C531-4B3A-05261CC275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8" name="Rectangle 2204">
                      <a:extLst>
                        <a:ext uri="{FF2B5EF4-FFF2-40B4-BE49-F238E27FC236}">
                          <a16:creationId xmlns:a16="http://schemas.microsoft.com/office/drawing/2014/main" id="{06B31852-A08F-D49C-8353-AD691D5B880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55" name="Group 2205">
                    <a:extLst>
                      <a:ext uri="{FF2B5EF4-FFF2-40B4-BE49-F238E27FC236}">
                        <a16:creationId xmlns:a16="http://schemas.microsoft.com/office/drawing/2014/main" id="{3FDB8C26-1DBE-0D0C-601B-E933537F69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69" name="Rectangle 2206">
                      <a:extLst>
                        <a:ext uri="{FF2B5EF4-FFF2-40B4-BE49-F238E27FC236}">
                          <a16:creationId xmlns:a16="http://schemas.microsoft.com/office/drawing/2014/main" id="{3821F140-512A-A98D-E88C-D4864363FC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0" name="Rectangle 2207">
                      <a:extLst>
                        <a:ext uri="{FF2B5EF4-FFF2-40B4-BE49-F238E27FC236}">
                          <a16:creationId xmlns:a16="http://schemas.microsoft.com/office/drawing/2014/main" id="{04412E8B-24EB-17B5-848A-AA5E1D7EB3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1" name="Rectangle 2208">
                      <a:extLst>
                        <a:ext uri="{FF2B5EF4-FFF2-40B4-BE49-F238E27FC236}">
                          <a16:creationId xmlns:a16="http://schemas.microsoft.com/office/drawing/2014/main" id="{1C0B3A09-C886-11B9-47C0-8046B14720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2" name="Rectangle 2209">
                      <a:extLst>
                        <a:ext uri="{FF2B5EF4-FFF2-40B4-BE49-F238E27FC236}">
                          <a16:creationId xmlns:a16="http://schemas.microsoft.com/office/drawing/2014/main" id="{84AAF105-B9D2-44CA-D630-AD949D61FA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73" name="Rectangle 2210">
                      <a:extLst>
                        <a:ext uri="{FF2B5EF4-FFF2-40B4-BE49-F238E27FC236}">
                          <a16:creationId xmlns:a16="http://schemas.microsoft.com/office/drawing/2014/main" id="{C40B119B-A8DB-83FC-3A79-3BEA50BFBE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56" name="Group 2211">
                    <a:extLst>
                      <a:ext uri="{FF2B5EF4-FFF2-40B4-BE49-F238E27FC236}">
                        <a16:creationId xmlns:a16="http://schemas.microsoft.com/office/drawing/2014/main" id="{55188538-FC90-CFC7-1304-CA34BB9114E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64" name="Rectangle 2212">
                      <a:extLst>
                        <a:ext uri="{FF2B5EF4-FFF2-40B4-BE49-F238E27FC236}">
                          <a16:creationId xmlns:a16="http://schemas.microsoft.com/office/drawing/2014/main" id="{EF12D24A-341F-FFFE-2927-5A08AB2294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5" name="Rectangle 2213">
                      <a:extLst>
                        <a:ext uri="{FF2B5EF4-FFF2-40B4-BE49-F238E27FC236}">
                          <a16:creationId xmlns:a16="http://schemas.microsoft.com/office/drawing/2014/main" id="{6D01EF9D-7315-177B-0FDC-66E537F4AF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6" name="Rectangle 2214">
                      <a:extLst>
                        <a:ext uri="{FF2B5EF4-FFF2-40B4-BE49-F238E27FC236}">
                          <a16:creationId xmlns:a16="http://schemas.microsoft.com/office/drawing/2014/main" id="{8611D0DD-6465-E87A-D189-AF66CBAF26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7" name="Rectangle 2215">
                      <a:extLst>
                        <a:ext uri="{FF2B5EF4-FFF2-40B4-BE49-F238E27FC236}">
                          <a16:creationId xmlns:a16="http://schemas.microsoft.com/office/drawing/2014/main" id="{8E2CA0DA-83FD-C515-7A6E-5D2BA85FED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8" name="Rectangle 2216">
                      <a:extLst>
                        <a:ext uri="{FF2B5EF4-FFF2-40B4-BE49-F238E27FC236}">
                          <a16:creationId xmlns:a16="http://schemas.microsoft.com/office/drawing/2014/main" id="{F695C274-BD13-39C9-F099-2885475EA1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57" name="Group 2217">
                    <a:extLst>
                      <a:ext uri="{FF2B5EF4-FFF2-40B4-BE49-F238E27FC236}">
                        <a16:creationId xmlns:a16="http://schemas.microsoft.com/office/drawing/2014/main" id="{5049B6BE-4882-8284-DD7D-DE9D3B96056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59" name="Rectangle 2218">
                      <a:extLst>
                        <a:ext uri="{FF2B5EF4-FFF2-40B4-BE49-F238E27FC236}">
                          <a16:creationId xmlns:a16="http://schemas.microsoft.com/office/drawing/2014/main" id="{6784CDD0-6BFA-B65B-BFB6-6FFC1B6F63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0" name="Rectangle 2219">
                      <a:extLst>
                        <a:ext uri="{FF2B5EF4-FFF2-40B4-BE49-F238E27FC236}">
                          <a16:creationId xmlns:a16="http://schemas.microsoft.com/office/drawing/2014/main" id="{7F01EA56-3161-8D9A-AA94-FCE25B4358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1" name="Rectangle 2220">
                      <a:extLst>
                        <a:ext uri="{FF2B5EF4-FFF2-40B4-BE49-F238E27FC236}">
                          <a16:creationId xmlns:a16="http://schemas.microsoft.com/office/drawing/2014/main" id="{D351F486-9CA8-97D5-5AFC-8772C29195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2" name="Rectangle 2221">
                      <a:extLst>
                        <a:ext uri="{FF2B5EF4-FFF2-40B4-BE49-F238E27FC236}">
                          <a16:creationId xmlns:a16="http://schemas.microsoft.com/office/drawing/2014/main" id="{9D0D8905-CBD6-E140-4146-5128B0691E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63" name="Rectangle 2222">
                      <a:extLst>
                        <a:ext uri="{FF2B5EF4-FFF2-40B4-BE49-F238E27FC236}">
                          <a16:creationId xmlns:a16="http://schemas.microsoft.com/office/drawing/2014/main" id="{B16B1BEB-5D54-E5D5-CDEA-107069C92A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158" name="Rectangle 2223">
                    <a:extLst>
                      <a:ext uri="{FF2B5EF4-FFF2-40B4-BE49-F238E27FC236}">
                        <a16:creationId xmlns:a16="http://schemas.microsoft.com/office/drawing/2014/main" id="{EC924F64-7A82-C00B-DC68-623DC99123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5121" name="Group 2224">
                  <a:extLst>
                    <a:ext uri="{FF2B5EF4-FFF2-40B4-BE49-F238E27FC236}">
                      <a16:creationId xmlns:a16="http://schemas.microsoft.com/office/drawing/2014/main" id="{88392477-7E44-5357-F2D0-322245571F2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122" name="Group 2225">
                    <a:extLst>
                      <a:ext uri="{FF2B5EF4-FFF2-40B4-BE49-F238E27FC236}">
                        <a16:creationId xmlns:a16="http://schemas.microsoft.com/office/drawing/2014/main" id="{534C7F0A-91B9-494F-A9AF-AB04C5E6B4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48" name="Rectangle 2226">
                      <a:extLst>
                        <a:ext uri="{FF2B5EF4-FFF2-40B4-BE49-F238E27FC236}">
                          <a16:creationId xmlns:a16="http://schemas.microsoft.com/office/drawing/2014/main" id="{68D7973D-E39F-94BD-A301-8084D292FE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9" name="Rectangle 2227">
                      <a:extLst>
                        <a:ext uri="{FF2B5EF4-FFF2-40B4-BE49-F238E27FC236}">
                          <a16:creationId xmlns:a16="http://schemas.microsoft.com/office/drawing/2014/main" id="{232ED535-DCDD-14C2-45DC-82BCCB390B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50" name="Rectangle 2228">
                      <a:extLst>
                        <a:ext uri="{FF2B5EF4-FFF2-40B4-BE49-F238E27FC236}">
                          <a16:creationId xmlns:a16="http://schemas.microsoft.com/office/drawing/2014/main" id="{A5CED64F-3B83-96EA-F62F-763AC1B84A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51" name="Rectangle 2229">
                      <a:extLst>
                        <a:ext uri="{FF2B5EF4-FFF2-40B4-BE49-F238E27FC236}">
                          <a16:creationId xmlns:a16="http://schemas.microsoft.com/office/drawing/2014/main" id="{A9355000-D6C2-6C89-CC10-173439B9D3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52" name="Rectangle 2230">
                      <a:extLst>
                        <a:ext uri="{FF2B5EF4-FFF2-40B4-BE49-F238E27FC236}">
                          <a16:creationId xmlns:a16="http://schemas.microsoft.com/office/drawing/2014/main" id="{D273D87C-8D7B-9C4C-19A8-F0C9D108B6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23" name="Group 2231">
                    <a:extLst>
                      <a:ext uri="{FF2B5EF4-FFF2-40B4-BE49-F238E27FC236}">
                        <a16:creationId xmlns:a16="http://schemas.microsoft.com/office/drawing/2014/main" id="{DFDB4867-5B06-8D58-72D6-CB5FA27383B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43" name="Rectangle 2232">
                      <a:extLst>
                        <a:ext uri="{FF2B5EF4-FFF2-40B4-BE49-F238E27FC236}">
                          <a16:creationId xmlns:a16="http://schemas.microsoft.com/office/drawing/2014/main" id="{66D04CD8-EE45-423F-3D90-9C02669D5C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4" name="Rectangle 2233">
                      <a:extLst>
                        <a:ext uri="{FF2B5EF4-FFF2-40B4-BE49-F238E27FC236}">
                          <a16:creationId xmlns:a16="http://schemas.microsoft.com/office/drawing/2014/main" id="{0CE4CF44-CAFF-13EA-5C74-C81025BDD1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5" name="Rectangle 2234">
                      <a:extLst>
                        <a:ext uri="{FF2B5EF4-FFF2-40B4-BE49-F238E27FC236}">
                          <a16:creationId xmlns:a16="http://schemas.microsoft.com/office/drawing/2014/main" id="{2079273E-1220-482E-B4E4-791FCA3AB9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6" name="Rectangle 2235">
                      <a:extLst>
                        <a:ext uri="{FF2B5EF4-FFF2-40B4-BE49-F238E27FC236}">
                          <a16:creationId xmlns:a16="http://schemas.microsoft.com/office/drawing/2014/main" id="{93244C9D-9D28-4516-6F30-1003764CE1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7" name="Rectangle 2236">
                      <a:extLst>
                        <a:ext uri="{FF2B5EF4-FFF2-40B4-BE49-F238E27FC236}">
                          <a16:creationId xmlns:a16="http://schemas.microsoft.com/office/drawing/2014/main" id="{3F7A498E-7059-430A-C792-4AC37F49DC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24" name="Group 2237">
                    <a:extLst>
                      <a:ext uri="{FF2B5EF4-FFF2-40B4-BE49-F238E27FC236}">
                        <a16:creationId xmlns:a16="http://schemas.microsoft.com/office/drawing/2014/main" id="{3F87CFC1-3E13-8BF8-7D39-03C90E87F23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38" name="Rectangle 2238">
                      <a:extLst>
                        <a:ext uri="{FF2B5EF4-FFF2-40B4-BE49-F238E27FC236}">
                          <a16:creationId xmlns:a16="http://schemas.microsoft.com/office/drawing/2014/main" id="{8E80E1CE-954A-5797-A648-AB267A3D16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9" name="Rectangle 2239">
                      <a:extLst>
                        <a:ext uri="{FF2B5EF4-FFF2-40B4-BE49-F238E27FC236}">
                          <a16:creationId xmlns:a16="http://schemas.microsoft.com/office/drawing/2014/main" id="{2BAEB6FC-1B2D-0BCE-10F4-BBF10AA6F3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0" name="Rectangle 2240">
                      <a:extLst>
                        <a:ext uri="{FF2B5EF4-FFF2-40B4-BE49-F238E27FC236}">
                          <a16:creationId xmlns:a16="http://schemas.microsoft.com/office/drawing/2014/main" id="{7AD7DC97-B5AD-162C-BAEF-700218E607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1" name="Rectangle 2241">
                      <a:extLst>
                        <a:ext uri="{FF2B5EF4-FFF2-40B4-BE49-F238E27FC236}">
                          <a16:creationId xmlns:a16="http://schemas.microsoft.com/office/drawing/2014/main" id="{FF7ED263-EF28-AC30-517C-B03A328132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42" name="Rectangle 2242">
                      <a:extLst>
                        <a:ext uri="{FF2B5EF4-FFF2-40B4-BE49-F238E27FC236}">
                          <a16:creationId xmlns:a16="http://schemas.microsoft.com/office/drawing/2014/main" id="{40883C2C-7EAB-0CF7-0D5D-76C713F627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25" name="Group 2243">
                    <a:extLst>
                      <a:ext uri="{FF2B5EF4-FFF2-40B4-BE49-F238E27FC236}">
                        <a16:creationId xmlns:a16="http://schemas.microsoft.com/office/drawing/2014/main" id="{C3A91C94-318D-982A-7051-CCED223D4D4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33" name="Rectangle 2244">
                      <a:extLst>
                        <a:ext uri="{FF2B5EF4-FFF2-40B4-BE49-F238E27FC236}">
                          <a16:creationId xmlns:a16="http://schemas.microsoft.com/office/drawing/2014/main" id="{4BDB6B3A-253D-23C8-350A-45B7622E5B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4" name="Rectangle 2245">
                      <a:extLst>
                        <a:ext uri="{FF2B5EF4-FFF2-40B4-BE49-F238E27FC236}">
                          <a16:creationId xmlns:a16="http://schemas.microsoft.com/office/drawing/2014/main" id="{94BCC33C-FE3E-3463-3C28-79EA1BE82D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5" name="Rectangle 2246">
                      <a:extLst>
                        <a:ext uri="{FF2B5EF4-FFF2-40B4-BE49-F238E27FC236}">
                          <a16:creationId xmlns:a16="http://schemas.microsoft.com/office/drawing/2014/main" id="{693411CF-88BA-EDE5-3626-D9BA8A2DA3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6" name="Rectangle 2247">
                      <a:extLst>
                        <a:ext uri="{FF2B5EF4-FFF2-40B4-BE49-F238E27FC236}">
                          <a16:creationId xmlns:a16="http://schemas.microsoft.com/office/drawing/2014/main" id="{6835C084-A804-45F5-1BF2-F12A360E14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7" name="Rectangle 2248">
                      <a:extLst>
                        <a:ext uri="{FF2B5EF4-FFF2-40B4-BE49-F238E27FC236}">
                          <a16:creationId xmlns:a16="http://schemas.microsoft.com/office/drawing/2014/main" id="{A68F351E-1E2C-C42E-4933-6A2CC0D68A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126" name="Group 2249">
                    <a:extLst>
                      <a:ext uri="{FF2B5EF4-FFF2-40B4-BE49-F238E27FC236}">
                        <a16:creationId xmlns:a16="http://schemas.microsoft.com/office/drawing/2014/main" id="{8BD52661-4999-BD5B-CECB-07DE4013B67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28" name="Rectangle 2250">
                      <a:extLst>
                        <a:ext uri="{FF2B5EF4-FFF2-40B4-BE49-F238E27FC236}">
                          <a16:creationId xmlns:a16="http://schemas.microsoft.com/office/drawing/2014/main" id="{8F16BA7A-E587-BCC1-DEA4-3A48A93C9F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29" name="Rectangle 2251">
                      <a:extLst>
                        <a:ext uri="{FF2B5EF4-FFF2-40B4-BE49-F238E27FC236}">
                          <a16:creationId xmlns:a16="http://schemas.microsoft.com/office/drawing/2014/main" id="{B5EEAA08-1A25-E045-62AE-8992386343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0" name="Rectangle 2252">
                      <a:extLst>
                        <a:ext uri="{FF2B5EF4-FFF2-40B4-BE49-F238E27FC236}">
                          <a16:creationId xmlns:a16="http://schemas.microsoft.com/office/drawing/2014/main" id="{91775B15-FB92-BBBB-5603-B46EBAEB2E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1" name="Rectangle 2253">
                      <a:extLst>
                        <a:ext uri="{FF2B5EF4-FFF2-40B4-BE49-F238E27FC236}">
                          <a16:creationId xmlns:a16="http://schemas.microsoft.com/office/drawing/2014/main" id="{BE5F8575-27C7-F138-17CA-8CAC9BA747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32" name="Rectangle 2254">
                      <a:extLst>
                        <a:ext uri="{FF2B5EF4-FFF2-40B4-BE49-F238E27FC236}">
                          <a16:creationId xmlns:a16="http://schemas.microsoft.com/office/drawing/2014/main" id="{09B47D20-2D98-3B71-02FF-B247320B97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127" name="Rectangle 2255">
                    <a:extLst>
                      <a:ext uri="{FF2B5EF4-FFF2-40B4-BE49-F238E27FC236}">
                        <a16:creationId xmlns:a16="http://schemas.microsoft.com/office/drawing/2014/main" id="{9058D182-45CF-8B6B-61EB-2A4E3E51D7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  <p:grpSp>
            <p:nvGrpSpPr>
              <p:cNvPr id="4791" name="Group 2256">
                <a:extLst>
                  <a:ext uri="{FF2B5EF4-FFF2-40B4-BE49-F238E27FC236}">
                    <a16:creationId xmlns:a16="http://schemas.microsoft.com/office/drawing/2014/main" id="{23F1E7A8-E3F5-FB9B-952B-93B0E9D2FD0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149"/>
                <a:ext cx="3135" cy="314"/>
                <a:chOff x="1066" y="835"/>
                <a:chExt cx="4125" cy="413"/>
              </a:xfrm>
            </p:grpSpPr>
            <p:grpSp>
              <p:nvGrpSpPr>
                <p:cNvPr id="4792" name="Group 2257">
                  <a:extLst>
                    <a:ext uri="{FF2B5EF4-FFF2-40B4-BE49-F238E27FC236}">
                      <a16:creationId xmlns:a16="http://schemas.microsoft.com/office/drawing/2014/main" id="{383F437A-7245-6078-7DC9-E71134E5585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081" name="Group 2258">
                    <a:extLst>
                      <a:ext uri="{FF2B5EF4-FFF2-40B4-BE49-F238E27FC236}">
                        <a16:creationId xmlns:a16="http://schemas.microsoft.com/office/drawing/2014/main" id="{1FDDB75B-32B6-B8E0-540D-2C84D34389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07" name="Rectangle 2259">
                      <a:extLst>
                        <a:ext uri="{FF2B5EF4-FFF2-40B4-BE49-F238E27FC236}">
                          <a16:creationId xmlns:a16="http://schemas.microsoft.com/office/drawing/2014/main" id="{0A2066C6-21ED-E82C-736C-DD1C3457E3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8" name="Rectangle 2260">
                      <a:extLst>
                        <a:ext uri="{FF2B5EF4-FFF2-40B4-BE49-F238E27FC236}">
                          <a16:creationId xmlns:a16="http://schemas.microsoft.com/office/drawing/2014/main" id="{D6BF86DB-A59C-E9A3-7928-7D5F566955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9" name="Rectangle 2261">
                      <a:extLst>
                        <a:ext uri="{FF2B5EF4-FFF2-40B4-BE49-F238E27FC236}">
                          <a16:creationId xmlns:a16="http://schemas.microsoft.com/office/drawing/2014/main" id="{3ED532DF-F484-2F9D-FFCD-945E0F40AA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10" name="Rectangle 2262">
                      <a:extLst>
                        <a:ext uri="{FF2B5EF4-FFF2-40B4-BE49-F238E27FC236}">
                          <a16:creationId xmlns:a16="http://schemas.microsoft.com/office/drawing/2014/main" id="{1CDB1C56-27DB-1626-51B9-B12EF3CBDCA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11" name="Rectangle 2263">
                      <a:extLst>
                        <a:ext uri="{FF2B5EF4-FFF2-40B4-BE49-F238E27FC236}">
                          <a16:creationId xmlns:a16="http://schemas.microsoft.com/office/drawing/2014/main" id="{3D408D38-8035-03DA-83BA-A51578546D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82" name="Group 2264">
                    <a:extLst>
                      <a:ext uri="{FF2B5EF4-FFF2-40B4-BE49-F238E27FC236}">
                        <a16:creationId xmlns:a16="http://schemas.microsoft.com/office/drawing/2014/main" id="{D850DF89-462C-C654-5AE3-5EA0FD94999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102" name="Rectangle 2265">
                      <a:extLst>
                        <a:ext uri="{FF2B5EF4-FFF2-40B4-BE49-F238E27FC236}">
                          <a16:creationId xmlns:a16="http://schemas.microsoft.com/office/drawing/2014/main" id="{BB43E3AD-8524-BB2D-FCD8-8699552E35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3" name="Rectangle 2266">
                      <a:extLst>
                        <a:ext uri="{FF2B5EF4-FFF2-40B4-BE49-F238E27FC236}">
                          <a16:creationId xmlns:a16="http://schemas.microsoft.com/office/drawing/2014/main" id="{FC148966-EF77-2D39-F426-8FCCF8E79F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4" name="Rectangle 2267">
                      <a:extLst>
                        <a:ext uri="{FF2B5EF4-FFF2-40B4-BE49-F238E27FC236}">
                          <a16:creationId xmlns:a16="http://schemas.microsoft.com/office/drawing/2014/main" id="{F9E77D50-BB33-40A1-FB6B-325A444D54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5" name="Rectangle 2268">
                      <a:extLst>
                        <a:ext uri="{FF2B5EF4-FFF2-40B4-BE49-F238E27FC236}">
                          <a16:creationId xmlns:a16="http://schemas.microsoft.com/office/drawing/2014/main" id="{244B2CD5-AD2C-6191-B69B-192D05C14C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6" name="Rectangle 2269">
                      <a:extLst>
                        <a:ext uri="{FF2B5EF4-FFF2-40B4-BE49-F238E27FC236}">
                          <a16:creationId xmlns:a16="http://schemas.microsoft.com/office/drawing/2014/main" id="{7A836563-E863-38D3-AEB3-3514CC8D7D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83" name="Group 2270">
                    <a:extLst>
                      <a:ext uri="{FF2B5EF4-FFF2-40B4-BE49-F238E27FC236}">
                        <a16:creationId xmlns:a16="http://schemas.microsoft.com/office/drawing/2014/main" id="{404769ED-83EA-1ED0-97BA-A29CB64A46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97" name="Rectangle 2271">
                      <a:extLst>
                        <a:ext uri="{FF2B5EF4-FFF2-40B4-BE49-F238E27FC236}">
                          <a16:creationId xmlns:a16="http://schemas.microsoft.com/office/drawing/2014/main" id="{E0085233-A9DA-FDA3-6A1E-4F31ACE4DF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8" name="Rectangle 2272">
                      <a:extLst>
                        <a:ext uri="{FF2B5EF4-FFF2-40B4-BE49-F238E27FC236}">
                          <a16:creationId xmlns:a16="http://schemas.microsoft.com/office/drawing/2014/main" id="{E38997A8-5B68-6532-A362-5C1DCC4C99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9" name="Rectangle 2273">
                      <a:extLst>
                        <a:ext uri="{FF2B5EF4-FFF2-40B4-BE49-F238E27FC236}">
                          <a16:creationId xmlns:a16="http://schemas.microsoft.com/office/drawing/2014/main" id="{90469033-60BA-2395-251B-758F84D96C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0" name="Rectangle 2274">
                      <a:extLst>
                        <a:ext uri="{FF2B5EF4-FFF2-40B4-BE49-F238E27FC236}">
                          <a16:creationId xmlns:a16="http://schemas.microsoft.com/office/drawing/2014/main" id="{636E2948-AC39-1FD1-9CCA-647D641AB4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101" name="Rectangle 2275">
                      <a:extLst>
                        <a:ext uri="{FF2B5EF4-FFF2-40B4-BE49-F238E27FC236}">
                          <a16:creationId xmlns:a16="http://schemas.microsoft.com/office/drawing/2014/main" id="{24BD53F8-3662-18BA-0FC7-A1A0FB3297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84" name="Group 2276">
                    <a:extLst>
                      <a:ext uri="{FF2B5EF4-FFF2-40B4-BE49-F238E27FC236}">
                        <a16:creationId xmlns:a16="http://schemas.microsoft.com/office/drawing/2014/main" id="{5EB8DF81-F9FF-EE79-81AD-054026BF01F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92" name="Rectangle 2277">
                      <a:extLst>
                        <a:ext uri="{FF2B5EF4-FFF2-40B4-BE49-F238E27FC236}">
                          <a16:creationId xmlns:a16="http://schemas.microsoft.com/office/drawing/2014/main" id="{60B0B4BA-6DE6-4F82-AEDC-E64B19CBF0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3" name="Rectangle 2278">
                      <a:extLst>
                        <a:ext uri="{FF2B5EF4-FFF2-40B4-BE49-F238E27FC236}">
                          <a16:creationId xmlns:a16="http://schemas.microsoft.com/office/drawing/2014/main" id="{0A551F42-403F-33D4-5D76-2B420C0605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4" name="Rectangle 2279">
                      <a:extLst>
                        <a:ext uri="{FF2B5EF4-FFF2-40B4-BE49-F238E27FC236}">
                          <a16:creationId xmlns:a16="http://schemas.microsoft.com/office/drawing/2014/main" id="{A07B1A2D-11C0-E225-46EB-599E6F2269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5" name="Rectangle 2280">
                      <a:extLst>
                        <a:ext uri="{FF2B5EF4-FFF2-40B4-BE49-F238E27FC236}">
                          <a16:creationId xmlns:a16="http://schemas.microsoft.com/office/drawing/2014/main" id="{D979642C-3C58-9B1A-D314-12138C8721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6" name="Rectangle 2281">
                      <a:extLst>
                        <a:ext uri="{FF2B5EF4-FFF2-40B4-BE49-F238E27FC236}">
                          <a16:creationId xmlns:a16="http://schemas.microsoft.com/office/drawing/2014/main" id="{D15E9910-7AB6-80E1-FBCF-0E4A85BAC9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85" name="Group 2282">
                    <a:extLst>
                      <a:ext uri="{FF2B5EF4-FFF2-40B4-BE49-F238E27FC236}">
                        <a16:creationId xmlns:a16="http://schemas.microsoft.com/office/drawing/2014/main" id="{37756835-AF3E-9CDC-48DD-C65BF1C0B43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87" name="Rectangle 2283">
                      <a:extLst>
                        <a:ext uri="{FF2B5EF4-FFF2-40B4-BE49-F238E27FC236}">
                          <a16:creationId xmlns:a16="http://schemas.microsoft.com/office/drawing/2014/main" id="{1673CC66-E966-A64D-248D-C4C22C1E32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88" name="Rectangle 2284">
                      <a:extLst>
                        <a:ext uri="{FF2B5EF4-FFF2-40B4-BE49-F238E27FC236}">
                          <a16:creationId xmlns:a16="http://schemas.microsoft.com/office/drawing/2014/main" id="{19574B99-74B3-61E5-0944-AD36A418CF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89" name="Rectangle 2285">
                      <a:extLst>
                        <a:ext uri="{FF2B5EF4-FFF2-40B4-BE49-F238E27FC236}">
                          <a16:creationId xmlns:a16="http://schemas.microsoft.com/office/drawing/2014/main" id="{D6D75A47-51C8-E5C4-7411-CD7AB4DA3B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0" name="Rectangle 2286">
                      <a:extLst>
                        <a:ext uri="{FF2B5EF4-FFF2-40B4-BE49-F238E27FC236}">
                          <a16:creationId xmlns:a16="http://schemas.microsoft.com/office/drawing/2014/main" id="{112FBBD4-5ED9-D0C4-C5B8-DACB69E64E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91" name="Rectangle 2287">
                      <a:extLst>
                        <a:ext uri="{FF2B5EF4-FFF2-40B4-BE49-F238E27FC236}">
                          <a16:creationId xmlns:a16="http://schemas.microsoft.com/office/drawing/2014/main" id="{C9D1CB3E-4306-8355-429B-1B4302165E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086" name="Rectangle 2288">
                    <a:extLst>
                      <a:ext uri="{FF2B5EF4-FFF2-40B4-BE49-F238E27FC236}">
                        <a16:creationId xmlns:a16="http://schemas.microsoft.com/office/drawing/2014/main" id="{994E6002-F9A7-C366-E30E-8DAC869EBD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3" name="Group 2289">
                  <a:extLst>
                    <a:ext uri="{FF2B5EF4-FFF2-40B4-BE49-F238E27FC236}">
                      <a16:creationId xmlns:a16="http://schemas.microsoft.com/office/drawing/2014/main" id="{22A2C0B2-ADB8-9A20-64E1-ABA37A253A0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5050" name="Group 2290">
                    <a:extLst>
                      <a:ext uri="{FF2B5EF4-FFF2-40B4-BE49-F238E27FC236}">
                        <a16:creationId xmlns:a16="http://schemas.microsoft.com/office/drawing/2014/main" id="{0EE6DBB5-91FF-F04A-E814-B603548538F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76" name="Rectangle 2291">
                      <a:extLst>
                        <a:ext uri="{FF2B5EF4-FFF2-40B4-BE49-F238E27FC236}">
                          <a16:creationId xmlns:a16="http://schemas.microsoft.com/office/drawing/2014/main" id="{CC94FCF3-A76C-EAAE-FFA1-C5FCCE458B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7" name="Rectangle 2292">
                      <a:extLst>
                        <a:ext uri="{FF2B5EF4-FFF2-40B4-BE49-F238E27FC236}">
                          <a16:creationId xmlns:a16="http://schemas.microsoft.com/office/drawing/2014/main" id="{BCDA8861-1537-1C3E-B01C-6F48F2C45B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8" name="Rectangle 2293">
                      <a:extLst>
                        <a:ext uri="{FF2B5EF4-FFF2-40B4-BE49-F238E27FC236}">
                          <a16:creationId xmlns:a16="http://schemas.microsoft.com/office/drawing/2014/main" id="{F712BF86-E126-C29E-28FB-0AB44FA21C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9" name="Rectangle 2294">
                      <a:extLst>
                        <a:ext uri="{FF2B5EF4-FFF2-40B4-BE49-F238E27FC236}">
                          <a16:creationId xmlns:a16="http://schemas.microsoft.com/office/drawing/2014/main" id="{67BCF28E-666D-C792-3DBB-29BDD8714E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80" name="Rectangle 2295">
                      <a:extLst>
                        <a:ext uri="{FF2B5EF4-FFF2-40B4-BE49-F238E27FC236}">
                          <a16:creationId xmlns:a16="http://schemas.microsoft.com/office/drawing/2014/main" id="{961FE2CB-8B0B-C5AA-D012-96EECF12EF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51" name="Group 2296">
                    <a:extLst>
                      <a:ext uri="{FF2B5EF4-FFF2-40B4-BE49-F238E27FC236}">
                        <a16:creationId xmlns:a16="http://schemas.microsoft.com/office/drawing/2014/main" id="{CFFF4E76-A1D9-D272-8805-5C7EA623C97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71" name="Rectangle 2297">
                      <a:extLst>
                        <a:ext uri="{FF2B5EF4-FFF2-40B4-BE49-F238E27FC236}">
                          <a16:creationId xmlns:a16="http://schemas.microsoft.com/office/drawing/2014/main" id="{34236E90-0ADA-5656-D7B3-055EB66750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2" name="Rectangle 2298">
                      <a:extLst>
                        <a:ext uri="{FF2B5EF4-FFF2-40B4-BE49-F238E27FC236}">
                          <a16:creationId xmlns:a16="http://schemas.microsoft.com/office/drawing/2014/main" id="{5EB40C82-B241-C363-6E3D-9686EB50E0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3" name="Rectangle 2299">
                      <a:extLst>
                        <a:ext uri="{FF2B5EF4-FFF2-40B4-BE49-F238E27FC236}">
                          <a16:creationId xmlns:a16="http://schemas.microsoft.com/office/drawing/2014/main" id="{24C4E53E-FB9E-2A8F-8303-42651CBA59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4" name="Rectangle 2300">
                      <a:extLst>
                        <a:ext uri="{FF2B5EF4-FFF2-40B4-BE49-F238E27FC236}">
                          <a16:creationId xmlns:a16="http://schemas.microsoft.com/office/drawing/2014/main" id="{296ED6BF-6D25-BCB8-5C49-CBDE1275D8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5" name="Rectangle 2301">
                      <a:extLst>
                        <a:ext uri="{FF2B5EF4-FFF2-40B4-BE49-F238E27FC236}">
                          <a16:creationId xmlns:a16="http://schemas.microsoft.com/office/drawing/2014/main" id="{86D632CB-7A69-C056-A169-56982D36AC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52" name="Group 2302">
                    <a:extLst>
                      <a:ext uri="{FF2B5EF4-FFF2-40B4-BE49-F238E27FC236}">
                        <a16:creationId xmlns:a16="http://schemas.microsoft.com/office/drawing/2014/main" id="{791ACBBC-FB7A-7CC5-5C4A-EF6DBAEA2D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66" name="Rectangle 2303">
                      <a:extLst>
                        <a:ext uri="{FF2B5EF4-FFF2-40B4-BE49-F238E27FC236}">
                          <a16:creationId xmlns:a16="http://schemas.microsoft.com/office/drawing/2014/main" id="{D056BFD7-60DE-2D47-1F79-C160D29B36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7" name="Rectangle 2304">
                      <a:extLst>
                        <a:ext uri="{FF2B5EF4-FFF2-40B4-BE49-F238E27FC236}">
                          <a16:creationId xmlns:a16="http://schemas.microsoft.com/office/drawing/2014/main" id="{91CCADD4-A366-AC8B-4546-47ACB114FC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8" name="Rectangle 2305">
                      <a:extLst>
                        <a:ext uri="{FF2B5EF4-FFF2-40B4-BE49-F238E27FC236}">
                          <a16:creationId xmlns:a16="http://schemas.microsoft.com/office/drawing/2014/main" id="{CEBE03A2-ABA5-C43D-82F5-1B092270B7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9" name="Rectangle 2306">
                      <a:extLst>
                        <a:ext uri="{FF2B5EF4-FFF2-40B4-BE49-F238E27FC236}">
                          <a16:creationId xmlns:a16="http://schemas.microsoft.com/office/drawing/2014/main" id="{AF9BF417-B2F5-F330-617F-7E3585D788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70" name="Rectangle 2307">
                      <a:extLst>
                        <a:ext uri="{FF2B5EF4-FFF2-40B4-BE49-F238E27FC236}">
                          <a16:creationId xmlns:a16="http://schemas.microsoft.com/office/drawing/2014/main" id="{68996B8B-D5BC-6A45-6780-F52FA0DA7C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53" name="Group 2308">
                    <a:extLst>
                      <a:ext uri="{FF2B5EF4-FFF2-40B4-BE49-F238E27FC236}">
                        <a16:creationId xmlns:a16="http://schemas.microsoft.com/office/drawing/2014/main" id="{596146C9-0142-B3EC-63EB-98A5CE6681A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61" name="Rectangle 2309">
                      <a:extLst>
                        <a:ext uri="{FF2B5EF4-FFF2-40B4-BE49-F238E27FC236}">
                          <a16:creationId xmlns:a16="http://schemas.microsoft.com/office/drawing/2014/main" id="{BADE29CF-4B1F-ABA6-A1F9-81A9C9DD93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2" name="Rectangle 2310">
                      <a:extLst>
                        <a:ext uri="{FF2B5EF4-FFF2-40B4-BE49-F238E27FC236}">
                          <a16:creationId xmlns:a16="http://schemas.microsoft.com/office/drawing/2014/main" id="{BB52F80A-AF56-2A9E-4FCD-C05D22B01D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3" name="Rectangle 2311">
                      <a:extLst>
                        <a:ext uri="{FF2B5EF4-FFF2-40B4-BE49-F238E27FC236}">
                          <a16:creationId xmlns:a16="http://schemas.microsoft.com/office/drawing/2014/main" id="{25DC3CBF-27B2-3323-0DA1-26D5B268B9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4" name="Rectangle 2312">
                      <a:extLst>
                        <a:ext uri="{FF2B5EF4-FFF2-40B4-BE49-F238E27FC236}">
                          <a16:creationId xmlns:a16="http://schemas.microsoft.com/office/drawing/2014/main" id="{5155F420-E28A-8942-C67A-D06DF466A5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5" name="Rectangle 2313">
                      <a:extLst>
                        <a:ext uri="{FF2B5EF4-FFF2-40B4-BE49-F238E27FC236}">
                          <a16:creationId xmlns:a16="http://schemas.microsoft.com/office/drawing/2014/main" id="{01D86F38-713F-7965-44ED-E55568B7AA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54" name="Group 2314">
                    <a:extLst>
                      <a:ext uri="{FF2B5EF4-FFF2-40B4-BE49-F238E27FC236}">
                        <a16:creationId xmlns:a16="http://schemas.microsoft.com/office/drawing/2014/main" id="{83414BCB-51DD-47D8-AE4E-83E0E05EB3F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56" name="Rectangle 2315">
                      <a:extLst>
                        <a:ext uri="{FF2B5EF4-FFF2-40B4-BE49-F238E27FC236}">
                          <a16:creationId xmlns:a16="http://schemas.microsoft.com/office/drawing/2014/main" id="{F222CACB-AE8F-CA03-08FC-F6CB09196D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57" name="Rectangle 2316">
                      <a:extLst>
                        <a:ext uri="{FF2B5EF4-FFF2-40B4-BE49-F238E27FC236}">
                          <a16:creationId xmlns:a16="http://schemas.microsoft.com/office/drawing/2014/main" id="{26EC067E-6595-3911-849C-B006BDCD9C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58" name="Rectangle 2317">
                      <a:extLst>
                        <a:ext uri="{FF2B5EF4-FFF2-40B4-BE49-F238E27FC236}">
                          <a16:creationId xmlns:a16="http://schemas.microsoft.com/office/drawing/2014/main" id="{D3F9A1E2-F87A-CF18-9869-3E019554BD7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59" name="Rectangle 2318">
                      <a:extLst>
                        <a:ext uri="{FF2B5EF4-FFF2-40B4-BE49-F238E27FC236}">
                          <a16:creationId xmlns:a16="http://schemas.microsoft.com/office/drawing/2014/main" id="{163CDE50-D18D-58D5-131D-B5D55AEE3A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60" name="Rectangle 2319">
                      <a:extLst>
                        <a:ext uri="{FF2B5EF4-FFF2-40B4-BE49-F238E27FC236}">
                          <a16:creationId xmlns:a16="http://schemas.microsoft.com/office/drawing/2014/main" id="{0E9BAB82-3321-1936-61FF-8332C82D60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055" name="Rectangle 2320">
                    <a:extLst>
                      <a:ext uri="{FF2B5EF4-FFF2-40B4-BE49-F238E27FC236}">
                        <a16:creationId xmlns:a16="http://schemas.microsoft.com/office/drawing/2014/main" id="{C8322820-68A8-BBB9-D820-8218410580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4" name="Group 2321">
                  <a:extLst>
                    <a:ext uri="{FF2B5EF4-FFF2-40B4-BE49-F238E27FC236}">
                      <a16:creationId xmlns:a16="http://schemas.microsoft.com/office/drawing/2014/main" id="{E8F2068F-D719-FFE8-D398-510E0F4AD95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5019" name="Group 2322">
                    <a:extLst>
                      <a:ext uri="{FF2B5EF4-FFF2-40B4-BE49-F238E27FC236}">
                        <a16:creationId xmlns:a16="http://schemas.microsoft.com/office/drawing/2014/main" id="{4B5E93F6-20E6-C203-3E5A-1EA86C3AB7A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45" name="Rectangle 2323">
                      <a:extLst>
                        <a:ext uri="{FF2B5EF4-FFF2-40B4-BE49-F238E27FC236}">
                          <a16:creationId xmlns:a16="http://schemas.microsoft.com/office/drawing/2014/main" id="{7A673FE5-A13B-6B39-67C6-3140A138B5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6" name="Rectangle 2324">
                      <a:extLst>
                        <a:ext uri="{FF2B5EF4-FFF2-40B4-BE49-F238E27FC236}">
                          <a16:creationId xmlns:a16="http://schemas.microsoft.com/office/drawing/2014/main" id="{12CB1E7E-DAC6-E513-A432-3BF2E8BBEE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7" name="Rectangle 2325">
                      <a:extLst>
                        <a:ext uri="{FF2B5EF4-FFF2-40B4-BE49-F238E27FC236}">
                          <a16:creationId xmlns:a16="http://schemas.microsoft.com/office/drawing/2014/main" id="{D7BAD763-45A5-3AC8-1183-C6ACEF0FDA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8" name="Rectangle 2326">
                      <a:extLst>
                        <a:ext uri="{FF2B5EF4-FFF2-40B4-BE49-F238E27FC236}">
                          <a16:creationId xmlns:a16="http://schemas.microsoft.com/office/drawing/2014/main" id="{3CA8BFA7-A359-706A-B04A-6DC3423CF8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9" name="Rectangle 2327">
                      <a:extLst>
                        <a:ext uri="{FF2B5EF4-FFF2-40B4-BE49-F238E27FC236}">
                          <a16:creationId xmlns:a16="http://schemas.microsoft.com/office/drawing/2014/main" id="{E2E584F0-8F51-B0AA-1FBC-12DBE5AEFD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20" name="Group 2328">
                    <a:extLst>
                      <a:ext uri="{FF2B5EF4-FFF2-40B4-BE49-F238E27FC236}">
                        <a16:creationId xmlns:a16="http://schemas.microsoft.com/office/drawing/2014/main" id="{64332F4D-0749-49F0-0468-6340E654D9B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40" name="Rectangle 2329">
                      <a:extLst>
                        <a:ext uri="{FF2B5EF4-FFF2-40B4-BE49-F238E27FC236}">
                          <a16:creationId xmlns:a16="http://schemas.microsoft.com/office/drawing/2014/main" id="{54E6F911-E964-4E4A-1097-12AF49D147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1" name="Rectangle 2330">
                      <a:extLst>
                        <a:ext uri="{FF2B5EF4-FFF2-40B4-BE49-F238E27FC236}">
                          <a16:creationId xmlns:a16="http://schemas.microsoft.com/office/drawing/2014/main" id="{ACA5815A-816C-4217-3B9E-D7EE6AE015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2" name="Rectangle 2331">
                      <a:extLst>
                        <a:ext uri="{FF2B5EF4-FFF2-40B4-BE49-F238E27FC236}">
                          <a16:creationId xmlns:a16="http://schemas.microsoft.com/office/drawing/2014/main" id="{008E2580-9B64-F461-ED32-B8D2D4641C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3" name="Rectangle 2332">
                      <a:extLst>
                        <a:ext uri="{FF2B5EF4-FFF2-40B4-BE49-F238E27FC236}">
                          <a16:creationId xmlns:a16="http://schemas.microsoft.com/office/drawing/2014/main" id="{67080CFC-10D8-5E62-39DA-66F8BAA615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44" name="Rectangle 2333">
                      <a:extLst>
                        <a:ext uri="{FF2B5EF4-FFF2-40B4-BE49-F238E27FC236}">
                          <a16:creationId xmlns:a16="http://schemas.microsoft.com/office/drawing/2014/main" id="{B466BDB5-7051-9783-E3A3-E307232367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21" name="Group 2334">
                    <a:extLst>
                      <a:ext uri="{FF2B5EF4-FFF2-40B4-BE49-F238E27FC236}">
                        <a16:creationId xmlns:a16="http://schemas.microsoft.com/office/drawing/2014/main" id="{2464907E-D017-7BF9-876C-93E66ECF3C0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35" name="Rectangle 2335">
                      <a:extLst>
                        <a:ext uri="{FF2B5EF4-FFF2-40B4-BE49-F238E27FC236}">
                          <a16:creationId xmlns:a16="http://schemas.microsoft.com/office/drawing/2014/main" id="{28B182B2-A3FA-2DFE-A477-F30459BFBE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6" name="Rectangle 2336">
                      <a:extLst>
                        <a:ext uri="{FF2B5EF4-FFF2-40B4-BE49-F238E27FC236}">
                          <a16:creationId xmlns:a16="http://schemas.microsoft.com/office/drawing/2014/main" id="{D29D900F-F4DF-7D37-9EFE-9AACCF1DD9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7" name="Rectangle 2337">
                      <a:extLst>
                        <a:ext uri="{FF2B5EF4-FFF2-40B4-BE49-F238E27FC236}">
                          <a16:creationId xmlns:a16="http://schemas.microsoft.com/office/drawing/2014/main" id="{2D92DC29-DDC8-F959-9617-B29B30A749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8" name="Rectangle 2338">
                      <a:extLst>
                        <a:ext uri="{FF2B5EF4-FFF2-40B4-BE49-F238E27FC236}">
                          <a16:creationId xmlns:a16="http://schemas.microsoft.com/office/drawing/2014/main" id="{1F2997C3-6A24-53BE-CD5A-6FF99BAD72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9" name="Rectangle 2339">
                      <a:extLst>
                        <a:ext uri="{FF2B5EF4-FFF2-40B4-BE49-F238E27FC236}">
                          <a16:creationId xmlns:a16="http://schemas.microsoft.com/office/drawing/2014/main" id="{B8B55283-B885-D14B-B833-9FECCB54C9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22" name="Group 2340">
                    <a:extLst>
                      <a:ext uri="{FF2B5EF4-FFF2-40B4-BE49-F238E27FC236}">
                        <a16:creationId xmlns:a16="http://schemas.microsoft.com/office/drawing/2014/main" id="{49778130-A406-2921-5E82-926A49B83CB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30" name="Rectangle 2341">
                      <a:extLst>
                        <a:ext uri="{FF2B5EF4-FFF2-40B4-BE49-F238E27FC236}">
                          <a16:creationId xmlns:a16="http://schemas.microsoft.com/office/drawing/2014/main" id="{406A3840-009B-CF48-48DF-FD625EAB73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1" name="Rectangle 2342">
                      <a:extLst>
                        <a:ext uri="{FF2B5EF4-FFF2-40B4-BE49-F238E27FC236}">
                          <a16:creationId xmlns:a16="http://schemas.microsoft.com/office/drawing/2014/main" id="{BECC822E-1E88-EC7F-6269-6E733C2EEC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2" name="Rectangle 2343">
                      <a:extLst>
                        <a:ext uri="{FF2B5EF4-FFF2-40B4-BE49-F238E27FC236}">
                          <a16:creationId xmlns:a16="http://schemas.microsoft.com/office/drawing/2014/main" id="{9D06B83F-366A-045D-DACB-1454299F53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3" name="Rectangle 2344">
                      <a:extLst>
                        <a:ext uri="{FF2B5EF4-FFF2-40B4-BE49-F238E27FC236}">
                          <a16:creationId xmlns:a16="http://schemas.microsoft.com/office/drawing/2014/main" id="{6683ACC0-A373-A7E4-95CC-A89B02092F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34" name="Rectangle 2345">
                      <a:extLst>
                        <a:ext uri="{FF2B5EF4-FFF2-40B4-BE49-F238E27FC236}">
                          <a16:creationId xmlns:a16="http://schemas.microsoft.com/office/drawing/2014/main" id="{7F3A1D47-553E-A068-3E74-FE05FAB1F3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5023" name="Group 2346">
                    <a:extLst>
                      <a:ext uri="{FF2B5EF4-FFF2-40B4-BE49-F238E27FC236}">
                        <a16:creationId xmlns:a16="http://schemas.microsoft.com/office/drawing/2014/main" id="{E489DA86-CE41-178F-B61F-A66A10253AD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25" name="Rectangle 2347">
                      <a:extLst>
                        <a:ext uri="{FF2B5EF4-FFF2-40B4-BE49-F238E27FC236}">
                          <a16:creationId xmlns:a16="http://schemas.microsoft.com/office/drawing/2014/main" id="{6FE00F5C-251C-CBEA-4893-B0E941AAC1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26" name="Rectangle 2348">
                      <a:extLst>
                        <a:ext uri="{FF2B5EF4-FFF2-40B4-BE49-F238E27FC236}">
                          <a16:creationId xmlns:a16="http://schemas.microsoft.com/office/drawing/2014/main" id="{A1440B61-5D6C-AC08-FE38-2CE150F906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27" name="Rectangle 2349">
                      <a:extLst>
                        <a:ext uri="{FF2B5EF4-FFF2-40B4-BE49-F238E27FC236}">
                          <a16:creationId xmlns:a16="http://schemas.microsoft.com/office/drawing/2014/main" id="{16C3A901-EC52-B3AD-F030-3DB81E6A33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28" name="Rectangle 2350">
                      <a:extLst>
                        <a:ext uri="{FF2B5EF4-FFF2-40B4-BE49-F238E27FC236}">
                          <a16:creationId xmlns:a16="http://schemas.microsoft.com/office/drawing/2014/main" id="{788C8BEA-59D9-561E-84A9-D4505F0BDA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29" name="Rectangle 2351">
                      <a:extLst>
                        <a:ext uri="{FF2B5EF4-FFF2-40B4-BE49-F238E27FC236}">
                          <a16:creationId xmlns:a16="http://schemas.microsoft.com/office/drawing/2014/main" id="{0C2E7B85-F553-D9A6-3030-702F984261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5024" name="Rectangle 2352">
                    <a:extLst>
                      <a:ext uri="{FF2B5EF4-FFF2-40B4-BE49-F238E27FC236}">
                        <a16:creationId xmlns:a16="http://schemas.microsoft.com/office/drawing/2014/main" id="{473F84D0-A855-A5C0-70CB-149C7CECA3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5" name="Group 2353">
                  <a:extLst>
                    <a:ext uri="{FF2B5EF4-FFF2-40B4-BE49-F238E27FC236}">
                      <a16:creationId xmlns:a16="http://schemas.microsoft.com/office/drawing/2014/main" id="{1C47D8FE-CF62-F8E2-2BE8-D4CB802A8E4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4988" name="Group 2354">
                    <a:extLst>
                      <a:ext uri="{FF2B5EF4-FFF2-40B4-BE49-F238E27FC236}">
                        <a16:creationId xmlns:a16="http://schemas.microsoft.com/office/drawing/2014/main" id="{51195C38-A7F9-1507-A0D4-C6A29858D58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14" name="Rectangle 2355">
                      <a:extLst>
                        <a:ext uri="{FF2B5EF4-FFF2-40B4-BE49-F238E27FC236}">
                          <a16:creationId xmlns:a16="http://schemas.microsoft.com/office/drawing/2014/main" id="{5A66D4A6-0FB9-704A-357E-AE5CE0B521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5" name="Rectangle 2356">
                      <a:extLst>
                        <a:ext uri="{FF2B5EF4-FFF2-40B4-BE49-F238E27FC236}">
                          <a16:creationId xmlns:a16="http://schemas.microsoft.com/office/drawing/2014/main" id="{B14ACA9C-321A-B908-D55D-48A50848DA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6" name="Rectangle 2357">
                      <a:extLst>
                        <a:ext uri="{FF2B5EF4-FFF2-40B4-BE49-F238E27FC236}">
                          <a16:creationId xmlns:a16="http://schemas.microsoft.com/office/drawing/2014/main" id="{7F42E78D-7385-0FE5-DDA0-AFF7FE2BC2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7" name="Rectangle 2358">
                      <a:extLst>
                        <a:ext uri="{FF2B5EF4-FFF2-40B4-BE49-F238E27FC236}">
                          <a16:creationId xmlns:a16="http://schemas.microsoft.com/office/drawing/2014/main" id="{29E4F4E4-DD01-980F-5601-BA78A4AD7B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8" name="Rectangle 2359">
                      <a:extLst>
                        <a:ext uri="{FF2B5EF4-FFF2-40B4-BE49-F238E27FC236}">
                          <a16:creationId xmlns:a16="http://schemas.microsoft.com/office/drawing/2014/main" id="{6DE2F3EB-8A5B-2230-DD62-4FF7BFACE9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89" name="Group 2360">
                    <a:extLst>
                      <a:ext uri="{FF2B5EF4-FFF2-40B4-BE49-F238E27FC236}">
                        <a16:creationId xmlns:a16="http://schemas.microsoft.com/office/drawing/2014/main" id="{05D40508-4397-9E19-E7C9-4F2866B7173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09" name="Rectangle 2361">
                      <a:extLst>
                        <a:ext uri="{FF2B5EF4-FFF2-40B4-BE49-F238E27FC236}">
                          <a16:creationId xmlns:a16="http://schemas.microsoft.com/office/drawing/2014/main" id="{4097E74A-DBC0-5B9E-B5AA-2CB5D02EA0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0" name="Rectangle 2362">
                      <a:extLst>
                        <a:ext uri="{FF2B5EF4-FFF2-40B4-BE49-F238E27FC236}">
                          <a16:creationId xmlns:a16="http://schemas.microsoft.com/office/drawing/2014/main" id="{ABEAA818-8EF2-1ED8-39C5-23DE725B69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1" name="Rectangle 2363">
                      <a:extLst>
                        <a:ext uri="{FF2B5EF4-FFF2-40B4-BE49-F238E27FC236}">
                          <a16:creationId xmlns:a16="http://schemas.microsoft.com/office/drawing/2014/main" id="{DE670BA9-F6CC-10F1-F19C-F0A2A6C0D6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2" name="Rectangle 2364">
                      <a:extLst>
                        <a:ext uri="{FF2B5EF4-FFF2-40B4-BE49-F238E27FC236}">
                          <a16:creationId xmlns:a16="http://schemas.microsoft.com/office/drawing/2014/main" id="{FD0B7FC6-D287-8326-9D54-70658D3D92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13" name="Rectangle 2365">
                      <a:extLst>
                        <a:ext uri="{FF2B5EF4-FFF2-40B4-BE49-F238E27FC236}">
                          <a16:creationId xmlns:a16="http://schemas.microsoft.com/office/drawing/2014/main" id="{D47D8081-018C-EC55-64ED-DA84BFCA7F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90" name="Group 2366">
                    <a:extLst>
                      <a:ext uri="{FF2B5EF4-FFF2-40B4-BE49-F238E27FC236}">
                        <a16:creationId xmlns:a16="http://schemas.microsoft.com/office/drawing/2014/main" id="{083723E8-7C5B-CEB8-4FC5-E176695DB0A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5004" name="Rectangle 2367">
                      <a:extLst>
                        <a:ext uri="{FF2B5EF4-FFF2-40B4-BE49-F238E27FC236}">
                          <a16:creationId xmlns:a16="http://schemas.microsoft.com/office/drawing/2014/main" id="{FD972969-485D-046D-A027-7B00CAA94B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5" name="Rectangle 2368">
                      <a:extLst>
                        <a:ext uri="{FF2B5EF4-FFF2-40B4-BE49-F238E27FC236}">
                          <a16:creationId xmlns:a16="http://schemas.microsoft.com/office/drawing/2014/main" id="{57B6AD90-BF48-444B-B615-09318EC50A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6" name="Rectangle 2369">
                      <a:extLst>
                        <a:ext uri="{FF2B5EF4-FFF2-40B4-BE49-F238E27FC236}">
                          <a16:creationId xmlns:a16="http://schemas.microsoft.com/office/drawing/2014/main" id="{DF44A1AD-A1C9-8AFD-F88C-151FE2F1E1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7" name="Rectangle 2370">
                      <a:extLst>
                        <a:ext uri="{FF2B5EF4-FFF2-40B4-BE49-F238E27FC236}">
                          <a16:creationId xmlns:a16="http://schemas.microsoft.com/office/drawing/2014/main" id="{075389D2-BDE2-B624-145F-21F1012DAC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8" name="Rectangle 2371">
                      <a:extLst>
                        <a:ext uri="{FF2B5EF4-FFF2-40B4-BE49-F238E27FC236}">
                          <a16:creationId xmlns:a16="http://schemas.microsoft.com/office/drawing/2014/main" id="{293DC3F8-B229-637F-AC07-CFF7F1DC25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91" name="Group 2372">
                    <a:extLst>
                      <a:ext uri="{FF2B5EF4-FFF2-40B4-BE49-F238E27FC236}">
                        <a16:creationId xmlns:a16="http://schemas.microsoft.com/office/drawing/2014/main" id="{8017A7B2-BF4F-067E-BB63-9C7743D39E3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99" name="Rectangle 2373">
                      <a:extLst>
                        <a:ext uri="{FF2B5EF4-FFF2-40B4-BE49-F238E27FC236}">
                          <a16:creationId xmlns:a16="http://schemas.microsoft.com/office/drawing/2014/main" id="{A8BF73D0-EDD0-233E-47EA-ECA6782746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0" name="Rectangle 2374">
                      <a:extLst>
                        <a:ext uri="{FF2B5EF4-FFF2-40B4-BE49-F238E27FC236}">
                          <a16:creationId xmlns:a16="http://schemas.microsoft.com/office/drawing/2014/main" id="{B81EE846-41E4-D149-36CF-CA0C46B493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1" name="Rectangle 2375">
                      <a:extLst>
                        <a:ext uri="{FF2B5EF4-FFF2-40B4-BE49-F238E27FC236}">
                          <a16:creationId xmlns:a16="http://schemas.microsoft.com/office/drawing/2014/main" id="{FDC85632-36D4-6BFE-1577-4328921788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2" name="Rectangle 2376">
                      <a:extLst>
                        <a:ext uri="{FF2B5EF4-FFF2-40B4-BE49-F238E27FC236}">
                          <a16:creationId xmlns:a16="http://schemas.microsoft.com/office/drawing/2014/main" id="{39A0B30B-A8F8-6594-FCEE-6FEA3C5288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5003" name="Rectangle 2377">
                      <a:extLst>
                        <a:ext uri="{FF2B5EF4-FFF2-40B4-BE49-F238E27FC236}">
                          <a16:creationId xmlns:a16="http://schemas.microsoft.com/office/drawing/2014/main" id="{66DF3F53-4044-3AAE-B2F4-31A3FC9021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92" name="Group 2378">
                    <a:extLst>
                      <a:ext uri="{FF2B5EF4-FFF2-40B4-BE49-F238E27FC236}">
                        <a16:creationId xmlns:a16="http://schemas.microsoft.com/office/drawing/2014/main" id="{AFF685C3-ECF7-CF8E-601A-EF3882AFB47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94" name="Rectangle 2379">
                      <a:extLst>
                        <a:ext uri="{FF2B5EF4-FFF2-40B4-BE49-F238E27FC236}">
                          <a16:creationId xmlns:a16="http://schemas.microsoft.com/office/drawing/2014/main" id="{A0A19E8F-0CF6-B263-4328-55E78C56A5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95" name="Rectangle 2380">
                      <a:extLst>
                        <a:ext uri="{FF2B5EF4-FFF2-40B4-BE49-F238E27FC236}">
                          <a16:creationId xmlns:a16="http://schemas.microsoft.com/office/drawing/2014/main" id="{7A3A65F7-A535-6764-E6A3-4C54AAF753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96" name="Rectangle 2381">
                      <a:extLst>
                        <a:ext uri="{FF2B5EF4-FFF2-40B4-BE49-F238E27FC236}">
                          <a16:creationId xmlns:a16="http://schemas.microsoft.com/office/drawing/2014/main" id="{F3D5C6B4-8E83-6666-01B7-B1466F70AE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97" name="Rectangle 2382">
                      <a:extLst>
                        <a:ext uri="{FF2B5EF4-FFF2-40B4-BE49-F238E27FC236}">
                          <a16:creationId xmlns:a16="http://schemas.microsoft.com/office/drawing/2014/main" id="{0D0F4C35-096A-81AE-45A2-ED7350064B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98" name="Rectangle 2383">
                      <a:extLst>
                        <a:ext uri="{FF2B5EF4-FFF2-40B4-BE49-F238E27FC236}">
                          <a16:creationId xmlns:a16="http://schemas.microsoft.com/office/drawing/2014/main" id="{6AEB8928-81CA-B0A7-3307-36AD34A509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993" name="Rectangle 2384">
                    <a:extLst>
                      <a:ext uri="{FF2B5EF4-FFF2-40B4-BE49-F238E27FC236}">
                        <a16:creationId xmlns:a16="http://schemas.microsoft.com/office/drawing/2014/main" id="{F1255069-D5BE-44BB-3582-D7002DD76F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6" name="Group 2385">
                  <a:extLst>
                    <a:ext uri="{FF2B5EF4-FFF2-40B4-BE49-F238E27FC236}">
                      <a16:creationId xmlns:a16="http://schemas.microsoft.com/office/drawing/2014/main" id="{53350E0E-BC36-682D-4DC5-68BC1649B67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4957" name="Group 2386">
                    <a:extLst>
                      <a:ext uri="{FF2B5EF4-FFF2-40B4-BE49-F238E27FC236}">
                        <a16:creationId xmlns:a16="http://schemas.microsoft.com/office/drawing/2014/main" id="{05A6DF7A-CF15-6C96-CD6B-BF375D86925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83" name="Rectangle 2387">
                      <a:extLst>
                        <a:ext uri="{FF2B5EF4-FFF2-40B4-BE49-F238E27FC236}">
                          <a16:creationId xmlns:a16="http://schemas.microsoft.com/office/drawing/2014/main" id="{1F1984A6-C1AF-86B0-F024-925D1FB10C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4" name="Rectangle 2388">
                      <a:extLst>
                        <a:ext uri="{FF2B5EF4-FFF2-40B4-BE49-F238E27FC236}">
                          <a16:creationId xmlns:a16="http://schemas.microsoft.com/office/drawing/2014/main" id="{FD2822A3-03B0-E2F0-EE52-9C64BCC15D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5" name="Rectangle 2389">
                      <a:extLst>
                        <a:ext uri="{FF2B5EF4-FFF2-40B4-BE49-F238E27FC236}">
                          <a16:creationId xmlns:a16="http://schemas.microsoft.com/office/drawing/2014/main" id="{305B1A25-9E21-6B70-5EC2-3AB0779122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6" name="Rectangle 2390">
                      <a:extLst>
                        <a:ext uri="{FF2B5EF4-FFF2-40B4-BE49-F238E27FC236}">
                          <a16:creationId xmlns:a16="http://schemas.microsoft.com/office/drawing/2014/main" id="{0B1051DA-0C08-EF7A-BB8D-FEAF395562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7" name="Rectangle 2391">
                      <a:extLst>
                        <a:ext uri="{FF2B5EF4-FFF2-40B4-BE49-F238E27FC236}">
                          <a16:creationId xmlns:a16="http://schemas.microsoft.com/office/drawing/2014/main" id="{6C031544-39BC-252D-DB0B-5DB0DCFA55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58" name="Group 2392">
                    <a:extLst>
                      <a:ext uri="{FF2B5EF4-FFF2-40B4-BE49-F238E27FC236}">
                        <a16:creationId xmlns:a16="http://schemas.microsoft.com/office/drawing/2014/main" id="{23CED54D-7BCD-DA44-6190-51C70DA471F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78" name="Rectangle 2393">
                      <a:extLst>
                        <a:ext uri="{FF2B5EF4-FFF2-40B4-BE49-F238E27FC236}">
                          <a16:creationId xmlns:a16="http://schemas.microsoft.com/office/drawing/2014/main" id="{57277692-45DC-7D1A-9FFD-2A49F9C036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9" name="Rectangle 2394">
                      <a:extLst>
                        <a:ext uri="{FF2B5EF4-FFF2-40B4-BE49-F238E27FC236}">
                          <a16:creationId xmlns:a16="http://schemas.microsoft.com/office/drawing/2014/main" id="{81C4E762-469F-DA2E-FAD4-54B89F625B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0" name="Rectangle 2395">
                      <a:extLst>
                        <a:ext uri="{FF2B5EF4-FFF2-40B4-BE49-F238E27FC236}">
                          <a16:creationId xmlns:a16="http://schemas.microsoft.com/office/drawing/2014/main" id="{B53FB2A1-33D6-7D57-81CD-46A977A12A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1" name="Rectangle 2396">
                      <a:extLst>
                        <a:ext uri="{FF2B5EF4-FFF2-40B4-BE49-F238E27FC236}">
                          <a16:creationId xmlns:a16="http://schemas.microsoft.com/office/drawing/2014/main" id="{5FE29E57-9375-F923-A9FA-2D6ED5486B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82" name="Rectangle 2397">
                      <a:extLst>
                        <a:ext uri="{FF2B5EF4-FFF2-40B4-BE49-F238E27FC236}">
                          <a16:creationId xmlns:a16="http://schemas.microsoft.com/office/drawing/2014/main" id="{4E1CFE57-06A6-D1DD-C192-A53354DEC4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59" name="Group 2398">
                    <a:extLst>
                      <a:ext uri="{FF2B5EF4-FFF2-40B4-BE49-F238E27FC236}">
                        <a16:creationId xmlns:a16="http://schemas.microsoft.com/office/drawing/2014/main" id="{26F4D241-406E-089E-02D3-785210BA98E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73" name="Rectangle 2399">
                      <a:extLst>
                        <a:ext uri="{FF2B5EF4-FFF2-40B4-BE49-F238E27FC236}">
                          <a16:creationId xmlns:a16="http://schemas.microsoft.com/office/drawing/2014/main" id="{B6F758E9-0D2F-7793-E646-06FEE1EB12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4" name="Rectangle 2400">
                      <a:extLst>
                        <a:ext uri="{FF2B5EF4-FFF2-40B4-BE49-F238E27FC236}">
                          <a16:creationId xmlns:a16="http://schemas.microsoft.com/office/drawing/2014/main" id="{501FBF64-38D3-ECB6-34EB-9678E630D6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5" name="Rectangle 2401">
                      <a:extLst>
                        <a:ext uri="{FF2B5EF4-FFF2-40B4-BE49-F238E27FC236}">
                          <a16:creationId xmlns:a16="http://schemas.microsoft.com/office/drawing/2014/main" id="{84F94EA3-A877-2FEC-0C39-6C0DB74F62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6" name="Rectangle 2402">
                      <a:extLst>
                        <a:ext uri="{FF2B5EF4-FFF2-40B4-BE49-F238E27FC236}">
                          <a16:creationId xmlns:a16="http://schemas.microsoft.com/office/drawing/2014/main" id="{91614ECA-C24F-9E84-145B-8EC12BC102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7" name="Rectangle 2403">
                      <a:extLst>
                        <a:ext uri="{FF2B5EF4-FFF2-40B4-BE49-F238E27FC236}">
                          <a16:creationId xmlns:a16="http://schemas.microsoft.com/office/drawing/2014/main" id="{66959F89-22C5-0749-E44F-D5308539DE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60" name="Group 2404">
                    <a:extLst>
                      <a:ext uri="{FF2B5EF4-FFF2-40B4-BE49-F238E27FC236}">
                        <a16:creationId xmlns:a16="http://schemas.microsoft.com/office/drawing/2014/main" id="{2A833B3A-2CB4-E986-84DA-715ED8C00BC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68" name="Rectangle 2405">
                      <a:extLst>
                        <a:ext uri="{FF2B5EF4-FFF2-40B4-BE49-F238E27FC236}">
                          <a16:creationId xmlns:a16="http://schemas.microsoft.com/office/drawing/2014/main" id="{224B9782-65FB-1B5C-B365-130533CCB5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69" name="Rectangle 2406">
                      <a:extLst>
                        <a:ext uri="{FF2B5EF4-FFF2-40B4-BE49-F238E27FC236}">
                          <a16:creationId xmlns:a16="http://schemas.microsoft.com/office/drawing/2014/main" id="{57FD2782-FAD6-4629-2EF1-14A7B026C0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0" name="Rectangle 2407">
                      <a:extLst>
                        <a:ext uri="{FF2B5EF4-FFF2-40B4-BE49-F238E27FC236}">
                          <a16:creationId xmlns:a16="http://schemas.microsoft.com/office/drawing/2014/main" id="{13BA0284-8DB7-AE85-7CBE-D04A4F3E2A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1" name="Rectangle 2408">
                      <a:extLst>
                        <a:ext uri="{FF2B5EF4-FFF2-40B4-BE49-F238E27FC236}">
                          <a16:creationId xmlns:a16="http://schemas.microsoft.com/office/drawing/2014/main" id="{774E12CD-6EEC-97B3-7F73-CB5F24BA90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72" name="Rectangle 2409">
                      <a:extLst>
                        <a:ext uri="{FF2B5EF4-FFF2-40B4-BE49-F238E27FC236}">
                          <a16:creationId xmlns:a16="http://schemas.microsoft.com/office/drawing/2014/main" id="{47343709-B5FB-9C64-27BC-625E10226E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61" name="Group 2410">
                    <a:extLst>
                      <a:ext uri="{FF2B5EF4-FFF2-40B4-BE49-F238E27FC236}">
                        <a16:creationId xmlns:a16="http://schemas.microsoft.com/office/drawing/2014/main" id="{D960248D-65F8-F78A-78A9-80CD5334F5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63" name="Rectangle 2411">
                      <a:extLst>
                        <a:ext uri="{FF2B5EF4-FFF2-40B4-BE49-F238E27FC236}">
                          <a16:creationId xmlns:a16="http://schemas.microsoft.com/office/drawing/2014/main" id="{8C9E9273-0A3A-CFD1-3F48-53E97CA8AF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64" name="Rectangle 2412">
                      <a:extLst>
                        <a:ext uri="{FF2B5EF4-FFF2-40B4-BE49-F238E27FC236}">
                          <a16:creationId xmlns:a16="http://schemas.microsoft.com/office/drawing/2014/main" id="{C283BB0D-8C37-A6CA-8B08-8A3F023BC30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65" name="Rectangle 2413">
                      <a:extLst>
                        <a:ext uri="{FF2B5EF4-FFF2-40B4-BE49-F238E27FC236}">
                          <a16:creationId xmlns:a16="http://schemas.microsoft.com/office/drawing/2014/main" id="{2B647D87-64A7-120E-D3FC-14DF163A31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66" name="Rectangle 2414">
                      <a:extLst>
                        <a:ext uri="{FF2B5EF4-FFF2-40B4-BE49-F238E27FC236}">
                          <a16:creationId xmlns:a16="http://schemas.microsoft.com/office/drawing/2014/main" id="{D5758070-1861-6921-B6D4-647635BBF0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67" name="Rectangle 2415">
                      <a:extLst>
                        <a:ext uri="{FF2B5EF4-FFF2-40B4-BE49-F238E27FC236}">
                          <a16:creationId xmlns:a16="http://schemas.microsoft.com/office/drawing/2014/main" id="{9512D8DD-2AED-F866-220B-69BEEFDBB4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962" name="Rectangle 2416">
                    <a:extLst>
                      <a:ext uri="{FF2B5EF4-FFF2-40B4-BE49-F238E27FC236}">
                        <a16:creationId xmlns:a16="http://schemas.microsoft.com/office/drawing/2014/main" id="{B275860F-F2F0-64D1-ABDC-8F37B11ECE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7" name="Group 2417">
                  <a:extLst>
                    <a:ext uri="{FF2B5EF4-FFF2-40B4-BE49-F238E27FC236}">
                      <a16:creationId xmlns:a16="http://schemas.microsoft.com/office/drawing/2014/main" id="{07CA0B91-BB2C-4B5C-5D54-40BDF47764F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4926" name="Group 2418">
                    <a:extLst>
                      <a:ext uri="{FF2B5EF4-FFF2-40B4-BE49-F238E27FC236}">
                        <a16:creationId xmlns:a16="http://schemas.microsoft.com/office/drawing/2014/main" id="{0957A8E9-D281-AFEC-BB4E-77AA56F2629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52" name="Rectangle 2419">
                      <a:extLst>
                        <a:ext uri="{FF2B5EF4-FFF2-40B4-BE49-F238E27FC236}">
                          <a16:creationId xmlns:a16="http://schemas.microsoft.com/office/drawing/2014/main" id="{E9EB0D12-2C63-6C23-42FE-3872B5561C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3" name="Rectangle 2420">
                      <a:extLst>
                        <a:ext uri="{FF2B5EF4-FFF2-40B4-BE49-F238E27FC236}">
                          <a16:creationId xmlns:a16="http://schemas.microsoft.com/office/drawing/2014/main" id="{F7CEC357-8F29-E37F-4800-4C59DECDD8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4" name="Rectangle 2421">
                      <a:extLst>
                        <a:ext uri="{FF2B5EF4-FFF2-40B4-BE49-F238E27FC236}">
                          <a16:creationId xmlns:a16="http://schemas.microsoft.com/office/drawing/2014/main" id="{82FD3226-BA92-B0B3-F00B-265942C38D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5" name="Rectangle 2422">
                      <a:extLst>
                        <a:ext uri="{FF2B5EF4-FFF2-40B4-BE49-F238E27FC236}">
                          <a16:creationId xmlns:a16="http://schemas.microsoft.com/office/drawing/2014/main" id="{5F2FBE4C-A7B5-BC36-A167-F44D1F050B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6" name="Rectangle 2423">
                      <a:extLst>
                        <a:ext uri="{FF2B5EF4-FFF2-40B4-BE49-F238E27FC236}">
                          <a16:creationId xmlns:a16="http://schemas.microsoft.com/office/drawing/2014/main" id="{9A507F7C-3252-0A06-382F-76E8798F7F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27" name="Group 2424">
                    <a:extLst>
                      <a:ext uri="{FF2B5EF4-FFF2-40B4-BE49-F238E27FC236}">
                        <a16:creationId xmlns:a16="http://schemas.microsoft.com/office/drawing/2014/main" id="{4A8409C6-EBAC-7FA2-C676-88BBB63665E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47" name="Rectangle 2425">
                      <a:extLst>
                        <a:ext uri="{FF2B5EF4-FFF2-40B4-BE49-F238E27FC236}">
                          <a16:creationId xmlns:a16="http://schemas.microsoft.com/office/drawing/2014/main" id="{76B7932A-55BF-7303-B4F4-24A670530F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8" name="Rectangle 2426">
                      <a:extLst>
                        <a:ext uri="{FF2B5EF4-FFF2-40B4-BE49-F238E27FC236}">
                          <a16:creationId xmlns:a16="http://schemas.microsoft.com/office/drawing/2014/main" id="{EA14D93B-A552-88CE-D155-F518950178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9" name="Rectangle 2427">
                      <a:extLst>
                        <a:ext uri="{FF2B5EF4-FFF2-40B4-BE49-F238E27FC236}">
                          <a16:creationId xmlns:a16="http://schemas.microsoft.com/office/drawing/2014/main" id="{DA26D739-5592-0606-3BC0-A7AF328A0A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0" name="Rectangle 2428">
                      <a:extLst>
                        <a:ext uri="{FF2B5EF4-FFF2-40B4-BE49-F238E27FC236}">
                          <a16:creationId xmlns:a16="http://schemas.microsoft.com/office/drawing/2014/main" id="{1EC968BA-E3AD-2567-D7E8-6B680AC4BF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51" name="Rectangle 2429">
                      <a:extLst>
                        <a:ext uri="{FF2B5EF4-FFF2-40B4-BE49-F238E27FC236}">
                          <a16:creationId xmlns:a16="http://schemas.microsoft.com/office/drawing/2014/main" id="{D064AD5E-D4DE-B4D9-1122-476EF01172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28" name="Group 2430">
                    <a:extLst>
                      <a:ext uri="{FF2B5EF4-FFF2-40B4-BE49-F238E27FC236}">
                        <a16:creationId xmlns:a16="http://schemas.microsoft.com/office/drawing/2014/main" id="{CADBCC81-CDDD-0CD1-30BB-538B8367211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42" name="Rectangle 2431">
                      <a:extLst>
                        <a:ext uri="{FF2B5EF4-FFF2-40B4-BE49-F238E27FC236}">
                          <a16:creationId xmlns:a16="http://schemas.microsoft.com/office/drawing/2014/main" id="{8A89A4EA-1CF0-1E66-85A1-80FF6FC8F4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3" name="Rectangle 2432">
                      <a:extLst>
                        <a:ext uri="{FF2B5EF4-FFF2-40B4-BE49-F238E27FC236}">
                          <a16:creationId xmlns:a16="http://schemas.microsoft.com/office/drawing/2014/main" id="{2DDC3754-4C5F-2649-E8EB-EA6F74AFE8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4" name="Rectangle 2433">
                      <a:extLst>
                        <a:ext uri="{FF2B5EF4-FFF2-40B4-BE49-F238E27FC236}">
                          <a16:creationId xmlns:a16="http://schemas.microsoft.com/office/drawing/2014/main" id="{10FC0217-9011-637E-B5A8-B090C5CC71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5" name="Rectangle 2434">
                      <a:extLst>
                        <a:ext uri="{FF2B5EF4-FFF2-40B4-BE49-F238E27FC236}">
                          <a16:creationId xmlns:a16="http://schemas.microsoft.com/office/drawing/2014/main" id="{53C9EB5C-6165-5217-09A9-425E81C508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6" name="Rectangle 2435">
                      <a:extLst>
                        <a:ext uri="{FF2B5EF4-FFF2-40B4-BE49-F238E27FC236}">
                          <a16:creationId xmlns:a16="http://schemas.microsoft.com/office/drawing/2014/main" id="{1E97F1E1-8A3E-79CB-B542-3875E64E1B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29" name="Group 2436">
                    <a:extLst>
                      <a:ext uri="{FF2B5EF4-FFF2-40B4-BE49-F238E27FC236}">
                        <a16:creationId xmlns:a16="http://schemas.microsoft.com/office/drawing/2014/main" id="{754A82D3-E1C1-6951-26B9-28AF8775256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37" name="Rectangle 2437">
                      <a:extLst>
                        <a:ext uri="{FF2B5EF4-FFF2-40B4-BE49-F238E27FC236}">
                          <a16:creationId xmlns:a16="http://schemas.microsoft.com/office/drawing/2014/main" id="{72F00650-D309-4CE2-FED9-ABF68EE682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8" name="Rectangle 2438">
                      <a:extLst>
                        <a:ext uri="{FF2B5EF4-FFF2-40B4-BE49-F238E27FC236}">
                          <a16:creationId xmlns:a16="http://schemas.microsoft.com/office/drawing/2014/main" id="{ADCFA3A3-64CC-8A38-9B96-DB5D368D4D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9" name="Rectangle 2439">
                      <a:extLst>
                        <a:ext uri="{FF2B5EF4-FFF2-40B4-BE49-F238E27FC236}">
                          <a16:creationId xmlns:a16="http://schemas.microsoft.com/office/drawing/2014/main" id="{E8EBC39C-25E7-04DE-44A0-95CD55C463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0" name="Rectangle 2440">
                      <a:extLst>
                        <a:ext uri="{FF2B5EF4-FFF2-40B4-BE49-F238E27FC236}">
                          <a16:creationId xmlns:a16="http://schemas.microsoft.com/office/drawing/2014/main" id="{52F65786-31D0-961E-77E0-D163B62346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41" name="Rectangle 2441">
                      <a:extLst>
                        <a:ext uri="{FF2B5EF4-FFF2-40B4-BE49-F238E27FC236}">
                          <a16:creationId xmlns:a16="http://schemas.microsoft.com/office/drawing/2014/main" id="{806E0E1C-3C63-DF22-58C9-D04E484D7D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930" name="Group 2442">
                    <a:extLst>
                      <a:ext uri="{FF2B5EF4-FFF2-40B4-BE49-F238E27FC236}">
                        <a16:creationId xmlns:a16="http://schemas.microsoft.com/office/drawing/2014/main" id="{E4F7052F-DD40-B20B-BF03-C7EE315739C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32" name="Rectangle 2443">
                      <a:extLst>
                        <a:ext uri="{FF2B5EF4-FFF2-40B4-BE49-F238E27FC236}">
                          <a16:creationId xmlns:a16="http://schemas.microsoft.com/office/drawing/2014/main" id="{1696759E-53BD-6074-66C3-FBA2E30DC5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3" name="Rectangle 2444">
                      <a:extLst>
                        <a:ext uri="{FF2B5EF4-FFF2-40B4-BE49-F238E27FC236}">
                          <a16:creationId xmlns:a16="http://schemas.microsoft.com/office/drawing/2014/main" id="{81BF3957-5F3E-CC63-9A44-3F061726F3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4" name="Rectangle 2445">
                      <a:extLst>
                        <a:ext uri="{FF2B5EF4-FFF2-40B4-BE49-F238E27FC236}">
                          <a16:creationId xmlns:a16="http://schemas.microsoft.com/office/drawing/2014/main" id="{64D8AA3B-E1F5-9F7A-B4A8-0F30FEB890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5" name="Rectangle 2446">
                      <a:extLst>
                        <a:ext uri="{FF2B5EF4-FFF2-40B4-BE49-F238E27FC236}">
                          <a16:creationId xmlns:a16="http://schemas.microsoft.com/office/drawing/2014/main" id="{56BF2A28-849B-B833-6D54-FDA7CF0E2A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36" name="Rectangle 2447">
                      <a:extLst>
                        <a:ext uri="{FF2B5EF4-FFF2-40B4-BE49-F238E27FC236}">
                          <a16:creationId xmlns:a16="http://schemas.microsoft.com/office/drawing/2014/main" id="{E005967F-C7A3-A987-38DE-08E891F499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931" name="Rectangle 2448">
                    <a:extLst>
                      <a:ext uri="{FF2B5EF4-FFF2-40B4-BE49-F238E27FC236}">
                        <a16:creationId xmlns:a16="http://schemas.microsoft.com/office/drawing/2014/main" id="{32BB47C4-638F-4B77-246F-712B7B41FA6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8" name="Group 2449">
                  <a:extLst>
                    <a:ext uri="{FF2B5EF4-FFF2-40B4-BE49-F238E27FC236}">
                      <a16:creationId xmlns:a16="http://schemas.microsoft.com/office/drawing/2014/main" id="{42F153A6-D0CC-941A-9FE3-E336A984FA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4895" name="Group 2450">
                    <a:extLst>
                      <a:ext uri="{FF2B5EF4-FFF2-40B4-BE49-F238E27FC236}">
                        <a16:creationId xmlns:a16="http://schemas.microsoft.com/office/drawing/2014/main" id="{9D1E8DA7-7D2D-01B6-9239-180E23F7DAA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21" name="Rectangle 2451">
                      <a:extLst>
                        <a:ext uri="{FF2B5EF4-FFF2-40B4-BE49-F238E27FC236}">
                          <a16:creationId xmlns:a16="http://schemas.microsoft.com/office/drawing/2014/main" id="{EB60C174-786D-E821-771E-190E863B72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22" name="Rectangle 2452">
                      <a:extLst>
                        <a:ext uri="{FF2B5EF4-FFF2-40B4-BE49-F238E27FC236}">
                          <a16:creationId xmlns:a16="http://schemas.microsoft.com/office/drawing/2014/main" id="{F6E441F9-C59F-0EAD-83CC-DC97520D30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23" name="Rectangle 2453">
                      <a:extLst>
                        <a:ext uri="{FF2B5EF4-FFF2-40B4-BE49-F238E27FC236}">
                          <a16:creationId xmlns:a16="http://schemas.microsoft.com/office/drawing/2014/main" id="{403E1C6B-9B8B-4FA6-22E4-656981EF60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24" name="Rectangle 2454">
                      <a:extLst>
                        <a:ext uri="{FF2B5EF4-FFF2-40B4-BE49-F238E27FC236}">
                          <a16:creationId xmlns:a16="http://schemas.microsoft.com/office/drawing/2014/main" id="{87135740-825A-924C-BF1C-6DC2B5923E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25" name="Rectangle 2455">
                      <a:extLst>
                        <a:ext uri="{FF2B5EF4-FFF2-40B4-BE49-F238E27FC236}">
                          <a16:creationId xmlns:a16="http://schemas.microsoft.com/office/drawing/2014/main" id="{049D9B79-B4DB-B9CE-B5EC-1CCC0F27B6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96" name="Group 2456">
                    <a:extLst>
                      <a:ext uri="{FF2B5EF4-FFF2-40B4-BE49-F238E27FC236}">
                        <a16:creationId xmlns:a16="http://schemas.microsoft.com/office/drawing/2014/main" id="{29AB932E-0EF8-D896-2EF3-F5A781AEBAB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16" name="Rectangle 2457">
                      <a:extLst>
                        <a:ext uri="{FF2B5EF4-FFF2-40B4-BE49-F238E27FC236}">
                          <a16:creationId xmlns:a16="http://schemas.microsoft.com/office/drawing/2014/main" id="{C2FBD1F9-1A93-7D02-30C7-8D66029D3D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7" name="Rectangle 2458">
                      <a:extLst>
                        <a:ext uri="{FF2B5EF4-FFF2-40B4-BE49-F238E27FC236}">
                          <a16:creationId xmlns:a16="http://schemas.microsoft.com/office/drawing/2014/main" id="{B561A879-6936-447D-8029-59A3F1222B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8" name="Rectangle 2459">
                      <a:extLst>
                        <a:ext uri="{FF2B5EF4-FFF2-40B4-BE49-F238E27FC236}">
                          <a16:creationId xmlns:a16="http://schemas.microsoft.com/office/drawing/2014/main" id="{8903645C-DEBF-4556-1991-3FD7AD01F3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9" name="Rectangle 2460">
                      <a:extLst>
                        <a:ext uri="{FF2B5EF4-FFF2-40B4-BE49-F238E27FC236}">
                          <a16:creationId xmlns:a16="http://schemas.microsoft.com/office/drawing/2014/main" id="{E5FC0516-C24D-70A0-FCB1-4E623B8746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20" name="Rectangle 2461">
                      <a:extLst>
                        <a:ext uri="{FF2B5EF4-FFF2-40B4-BE49-F238E27FC236}">
                          <a16:creationId xmlns:a16="http://schemas.microsoft.com/office/drawing/2014/main" id="{D633EA87-C778-3DEA-D1C0-18CD956784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97" name="Group 2462">
                    <a:extLst>
                      <a:ext uri="{FF2B5EF4-FFF2-40B4-BE49-F238E27FC236}">
                        <a16:creationId xmlns:a16="http://schemas.microsoft.com/office/drawing/2014/main" id="{6BB5D9DE-C46C-A705-AA82-F2F227848B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11" name="Rectangle 2463">
                      <a:extLst>
                        <a:ext uri="{FF2B5EF4-FFF2-40B4-BE49-F238E27FC236}">
                          <a16:creationId xmlns:a16="http://schemas.microsoft.com/office/drawing/2014/main" id="{7DB44ACE-4564-75B8-4CAF-2E51B55512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2" name="Rectangle 2464">
                      <a:extLst>
                        <a:ext uri="{FF2B5EF4-FFF2-40B4-BE49-F238E27FC236}">
                          <a16:creationId xmlns:a16="http://schemas.microsoft.com/office/drawing/2014/main" id="{339A36B0-A0BF-EC8E-AA4A-AEBDDE9A2F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3" name="Rectangle 2465">
                      <a:extLst>
                        <a:ext uri="{FF2B5EF4-FFF2-40B4-BE49-F238E27FC236}">
                          <a16:creationId xmlns:a16="http://schemas.microsoft.com/office/drawing/2014/main" id="{937D5A87-BDF1-4832-AAEC-12032B82EB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4" name="Rectangle 2466">
                      <a:extLst>
                        <a:ext uri="{FF2B5EF4-FFF2-40B4-BE49-F238E27FC236}">
                          <a16:creationId xmlns:a16="http://schemas.microsoft.com/office/drawing/2014/main" id="{0687B271-F9C3-1EBE-AAF1-93A8BFC38E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5" name="Rectangle 2467">
                      <a:extLst>
                        <a:ext uri="{FF2B5EF4-FFF2-40B4-BE49-F238E27FC236}">
                          <a16:creationId xmlns:a16="http://schemas.microsoft.com/office/drawing/2014/main" id="{39248CD9-4F2D-0EE3-D589-7012B7ED9C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98" name="Group 2468">
                    <a:extLst>
                      <a:ext uri="{FF2B5EF4-FFF2-40B4-BE49-F238E27FC236}">
                        <a16:creationId xmlns:a16="http://schemas.microsoft.com/office/drawing/2014/main" id="{8B957507-E130-ED02-39FC-0AB17255AA4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06" name="Rectangle 2469">
                      <a:extLst>
                        <a:ext uri="{FF2B5EF4-FFF2-40B4-BE49-F238E27FC236}">
                          <a16:creationId xmlns:a16="http://schemas.microsoft.com/office/drawing/2014/main" id="{A06DCD62-565F-40E7-1C7F-D05DF9831F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7" name="Rectangle 2470">
                      <a:extLst>
                        <a:ext uri="{FF2B5EF4-FFF2-40B4-BE49-F238E27FC236}">
                          <a16:creationId xmlns:a16="http://schemas.microsoft.com/office/drawing/2014/main" id="{F1FA6C4C-A8D2-76A5-69F5-21020830BA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8" name="Rectangle 2471">
                      <a:extLst>
                        <a:ext uri="{FF2B5EF4-FFF2-40B4-BE49-F238E27FC236}">
                          <a16:creationId xmlns:a16="http://schemas.microsoft.com/office/drawing/2014/main" id="{BFBE7EA1-DFC1-0AAB-0D25-4215CB7785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9" name="Rectangle 2472">
                      <a:extLst>
                        <a:ext uri="{FF2B5EF4-FFF2-40B4-BE49-F238E27FC236}">
                          <a16:creationId xmlns:a16="http://schemas.microsoft.com/office/drawing/2014/main" id="{2C906B01-F627-E1CA-E5A2-6B4C23DC875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10" name="Rectangle 2473">
                      <a:extLst>
                        <a:ext uri="{FF2B5EF4-FFF2-40B4-BE49-F238E27FC236}">
                          <a16:creationId xmlns:a16="http://schemas.microsoft.com/office/drawing/2014/main" id="{2168EE41-9710-C1B8-2C02-4E432954B0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99" name="Group 2474">
                    <a:extLst>
                      <a:ext uri="{FF2B5EF4-FFF2-40B4-BE49-F238E27FC236}">
                        <a16:creationId xmlns:a16="http://schemas.microsoft.com/office/drawing/2014/main" id="{05A34E22-BF49-E8BD-2545-88670C5084D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901" name="Rectangle 2475">
                      <a:extLst>
                        <a:ext uri="{FF2B5EF4-FFF2-40B4-BE49-F238E27FC236}">
                          <a16:creationId xmlns:a16="http://schemas.microsoft.com/office/drawing/2014/main" id="{5BE45620-4897-1AD6-5544-88EC5CA697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2" name="Rectangle 2476">
                      <a:extLst>
                        <a:ext uri="{FF2B5EF4-FFF2-40B4-BE49-F238E27FC236}">
                          <a16:creationId xmlns:a16="http://schemas.microsoft.com/office/drawing/2014/main" id="{FF19C527-61FA-B6E4-BBB0-286637C0E9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3" name="Rectangle 2477">
                      <a:extLst>
                        <a:ext uri="{FF2B5EF4-FFF2-40B4-BE49-F238E27FC236}">
                          <a16:creationId xmlns:a16="http://schemas.microsoft.com/office/drawing/2014/main" id="{DA96B463-1355-2189-26A0-751A253B05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4" name="Rectangle 2478">
                      <a:extLst>
                        <a:ext uri="{FF2B5EF4-FFF2-40B4-BE49-F238E27FC236}">
                          <a16:creationId xmlns:a16="http://schemas.microsoft.com/office/drawing/2014/main" id="{2C653647-640A-067E-5F68-4FBB6A6A99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905" name="Rectangle 2479">
                      <a:extLst>
                        <a:ext uri="{FF2B5EF4-FFF2-40B4-BE49-F238E27FC236}">
                          <a16:creationId xmlns:a16="http://schemas.microsoft.com/office/drawing/2014/main" id="{D3A9BDD7-9F6B-33A3-D47D-2212691048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900" name="Rectangle 2480">
                    <a:extLst>
                      <a:ext uri="{FF2B5EF4-FFF2-40B4-BE49-F238E27FC236}">
                        <a16:creationId xmlns:a16="http://schemas.microsoft.com/office/drawing/2014/main" id="{B5909546-F94C-1367-53DE-F0E956F99A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99" name="Group 2481">
                  <a:extLst>
                    <a:ext uri="{FF2B5EF4-FFF2-40B4-BE49-F238E27FC236}">
                      <a16:creationId xmlns:a16="http://schemas.microsoft.com/office/drawing/2014/main" id="{FAC6AA2C-9514-14AD-6B06-7862B56A48E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4864" name="Group 2482">
                    <a:extLst>
                      <a:ext uri="{FF2B5EF4-FFF2-40B4-BE49-F238E27FC236}">
                        <a16:creationId xmlns:a16="http://schemas.microsoft.com/office/drawing/2014/main" id="{57011831-FA1A-4290-D3F1-B99B25F59A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90" name="Rectangle 2483">
                      <a:extLst>
                        <a:ext uri="{FF2B5EF4-FFF2-40B4-BE49-F238E27FC236}">
                          <a16:creationId xmlns:a16="http://schemas.microsoft.com/office/drawing/2014/main" id="{22A770B5-EE54-BD2C-B364-477A91A8B7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91" name="Rectangle 2484">
                      <a:extLst>
                        <a:ext uri="{FF2B5EF4-FFF2-40B4-BE49-F238E27FC236}">
                          <a16:creationId xmlns:a16="http://schemas.microsoft.com/office/drawing/2014/main" id="{6F35BE2A-BC53-3FCD-4041-9FA9C8C1F8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92" name="Rectangle 2485">
                      <a:extLst>
                        <a:ext uri="{FF2B5EF4-FFF2-40B4-BE49-F238E27FC236}">
                          <a16:creationId xmlns:a16="http://schemas.microsoft.com/office/drawing/2014/main" id="{9F50A38E-C7FF-2E2C-3BDA-46340AA3C4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93" name="Rectangle 2486">
                      <a:extLst>
                        <a:ext uri="{FF2B5EF4-FFF2-40B4-BE49-F238E27FC236}">
                          <a16:creationId xmlns:a16="http://schemas.microsoft.com/office/drawing/2014/main" id="{F0DF2EEB-F523-6E4A-F799-129944689D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94" name="Rectangle 2487">
                      <a:extLst>
                        <a:ext uri="{FF2B5EF4-FFF2-40B4-BE49-F238E27FC236}">
                          <a16:creationId xmlns:a16="http://schemas.microsoft.com/office/drawing/2014/main" id="{F6511BD9-4EBD-553E-904C-367665C9C7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65" name="Group 2488">
                    <a:extLst>
                      <a:ext uri="{FF2B5EF4-FFF2-40B4-BE49-F238E27FC236}">
                        <a16:creationId xmlns:a16="http://schemas.microsoft.com/office/drawing/2014/main" id="{1863F836-94B7-6E23-DCA0-FE085C6D908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85" name="Rectangle 2489">
                      <a:extLst>
                        <a:ext uri="{FF2B5EF4-FFF2-40B4-BE49-F238E27FC236}">
                          <a16:creationId xmlns:a16="http://schemas.microsoft.com/office/drawing/2014/main" id="{ACB93D77-C398-658C-1694-E598E1386D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6" name="Rectangle 2490">
                      <a:extLst>
                        <a:ext uri="{FF2B5EF4-FFF2-40B4-BE49-F238E27FC236}">
                          <a16:creationId xmlns:a16="http://schemas.microsoft.com/office/drawing/2014/main" id="{E3F5AABF-6F4F-025C-E30F-1FBD28B7DF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7" name="Rectangle 2491">
                      <a:extLst>
                        <a:ext uri="{FF2B5EF4-FFF2-40B4-BE49-F238E27FC236}">
                          <a16:creationId xmlns:a16="http://schemas.microsoft.com/office/drawing/2014/main" id="{339B179D-0CB2-2F72-0C80-15942E3C52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8" name="Rectangle 2492">
                      <a:extLst>
                        <a:ext uri="{FF2B5EF4-FFF2-40B4-BE49-F238E27FC236}">
                          <a16:creationId xmlns:a16="http://schemas.microsoft.com/office/drawing/2014/main" id="{95A57EA5-8017-E9C0-D4CC-8D12EA0923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9" name="Rectangle 2493">
                      <a:extLst>
                        <a:ext uri="{FF2B5EF4-FFF2-40B4-BE49-F238E27FC236}">
                          <a16:creationId xmlns:a16="http://schemas.microsoft.com/office/drawing/2014/main" id="{C01100CB-CBC5-9EB9-3541-BA9D00D351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66" name="Group 2494">
                    <a:extLst>
                      <a:ext uri="{FF2B5EF4-FFF2-40B4-BE49-F238E27FC236}">
                        <a16:creationId xmlns:a16="http://schemas.microsoft.com/office/drawing/2014/main" id="{44025238-8B48-B089-666B-63D6EBFB9CA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80" name="Rectangle 2495">
                      <a:extLst>
                        <a:ext uri="{FF2B5EF4-FFF2-40B4-BE49-F238E27FC236}">
                          <a16:creationId xmlns:a16="http://schemas.microsoft.com/office/drawing/2014/main" id="{B9D5A73D-32F0-EB84-D3E3-3F59347CB1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1" name="Rectangle 2496">
                      <a:extLst>
                        <a:ext uri="{FF2B5EF4-FFF2-40B4-BE49-F238E27FC236}">
                          <a16:creationId xmlns:a16="http://schemas.microsoft.com/office/drawing/2014/main" id="{3E989711-1978-6272-7F1A-698CA4FC6D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2" name="Rectangle 2497">
                      <a:extLst>
                        <a:ext uri="{FF2B5EF4-FFF2-40B4-BE49-F238E27FC236}">
                          <a16:creationId xmlns:a16="http://schemas.microsoft.com/office/drawing/2014/main" id="{DC45F3EB-EC64-D1AC-3D5D-69F5B0383D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3" name="Rectangle 2498">
                      <a:extLst>
                        <a:ext uri="{FF2B5EF4-FFF2-40B4-BE49-F238E27FC236}">
                          <a16:creationId xmlns:a16="http://schemas.microsoft.com/office/drawing/2014/main" id="{1E62D3BB-A8BD-A3F3-CD67-EF03FF766D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84" name="Rectangle 2499">
                      <a:extLst>
                        <a:ext uri="{FF2B5EF4-FFF2-40B4-BE49-F238E27FC236}">
                          <a16:creationId xmlns:a16="http://schemas.microsoft.com/office/drawing/2014/main" id="{40BD2756-E3C8-EBAC-69A1-48B7D3DB11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67" name="Group 2500">
                    <a:extLst>
                      <a:ext uri="{FF2B5EF4-FFF2-40B4-BE49-F238E27FC236}">
                        <a16:creationId xmlns:a16="http://schemas.microsoft.com/office/drawing/2014/main" id="{384B958C-BB4F-8F43-4AF9-3F8EEDB789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75" name="Rectangle 2501">
                      <a:extLst>
                        <a:ext uri="{FF2B5EF4-FFF2-40B4-BE49-F238E27FC236}">
                          <a16:creationId xmlns:a16="http://schemas.microsoft.com/office/drawing/2014/main" id="{700198AC-00F2-9091-A1DB-F5CBBD059C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6" name="Rectangle 2502">
                      <a:extLst>
                        <a:ext uri="{FF2B5EF4-FFF2-40B4-BE49-F238E27FC236}">
                          <a16:creationId xmlns:a16="http://schemas.microsoft.com/office/drawing/2014/main" id="{371D696D-9F74-5C0B-AAC1-2647A1F885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7" name="Rectangle 2503">
                      <a:extLst>
                        <a:ext uri="{FF2B5EF4-FFF2-40B4-BE49-F238E27FC236}">
                          <a16:creationId xmlns:a16="http://schemas.microsoft.com/office/drawing/2014/main" id="{822799D6-399F-CA69-4A5B-2A160555AD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8" name="Rectangle 2504">
                      <a:extLst>
                        <a:ext uri="{FF2B5EF4-FFF2-40B4-BE49-F238E27FC236}">
                          <a16:creationId xmlns:a16="http://schemas.microsoft.com/office/drawing/2014/main" id="{3512C5AB-8E03-6890-F298-550EA19E64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9" name="Rectangle 2505">
                      <a:extLst>
                        <a:ext uri="{FF2B5EF4-FFF2-40B4-BE49-F238E27FC236}">
                          <a16:creationId xmlns:a16="http://schemas.microsoft.com/office/drawing/2014/main" id="{DCD72197-F7E6-6CA7-FED6-F3D72F3404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68" name="Group 2506">
                    <a:extLst>
                      <a:ext uri="{FF2B5EF4-FFF2-40B4-BE49-F238E27FC236}">
                        <a16:creationId xmlns:a16="http://schemas.microsoft.com/office/drawing/2014/main" id="{6EE3CA8D-DAE7-CE7F-D9CC-CF140468ED9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70" name="Rectangle 2507">
                      <a:extLst>
                        <a:ext uri="{FF2B5EF4-FFF2-40B4-BE49-F238E27FC236}">
                          <a16:creationId xmlns:a16="http://schemas.microsoft.com/office/drawing/2014/main" id="{D27713D3-A095-FECB-3A61-4EAB96219D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1" name="Rectangle 2508">
                      <a:extLst>
                        <a:ext uri="{FF2B5EF4-FFF2-40B4-BE49-F238E27FC236}">
                          <a16:creationId xmlns:a16="http://schemas.microsoft.com/office/drawing/2014/main" id="{E158AC05-5433-987C-D3CC-733075D5DE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2" name="Rectangle 2509">
                      <a:extLst>
                        <a:ext uri="{FF2B5EF4-FFF2-40B4-BE49-F238E27FC236}">
                          <a16:creationId xmlns:a16="http://schemas.microsoft.com/office/drawing/2014/main" id="{6A07AE71-1EF4-6656-6A7E-9FC3A65D68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3" name="Rectangle 2510">
                      <a:extLst>
                        <a:ext uri="{FF2B5EF4-FFF2-40B4-BE49-F238E27FC236}">
                          <a16:creationId xmlns:a16="http://schemas.microsoft.com/office/drawing/2014/main" id="{2F7ABFB1-D9B4-BABA-6459-9DFA09E85F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74" name="Rectangle 2511">
                      <a:extLst>
                        <a:ext uri="{FF2B5EF4-FFF2-40B4-BE49-F238E27FC236}">
                          <a16:creationId xmlns:a16="http://schemas.microsoft.com/office/drawing/2014/main" id="{8378DA4D-6729-0EF9-ABA6-1A70604214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869" name="Rectangle 2512">
                    <a:extLst>
                      <a:ext uri="{FF2B5EF4-FFF2-40B4-BE49-F238E27FC236}">
                        <a16:creationId xmlns:a16="http://schemas.microsoft.com/office/drawing/2014/main" id="{83AE2B2A-9506-FE51-80CD-A55F9ABADE4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800" name="Group 2513">
                  <a:extLst>
                    <a:ext uri="{FF2B5EF4-FFF2-40B4-BE49-F238E27FC236}">
                      <a16:creationId xmlns:a16="http://schemas.microsoft.com/office/drawing/2014/main" id="{164CCBAE-0789-037A-6AE4-3FD7B520F15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4833" name="Group 2514">
                    <a:extLst>
                      <a:ext uri="{FF2B5EF4-FFF2-40B4-BE49-F238E27FC236}">
                        <a16:creationId xmlns:a16="http://schemas.microsoft.com/office/drawing/2014/main" id="{A60BE301-D9A0-5E08-40D0-0B447D9CCBC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59" name="Rectangle 2515">
                      <a:extLst>
                        <a:ext uri="{FF2B5EF4-FFF2-40B4-BE49-F238E27FC236}">
                          <a16:creationId xmlns:a16="http://schemas.microsoft.com/office/drawing/2014/main" id="{F4057DAD-770B-8234-B4FB-225EF01119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60" name="Rectangle 2516">
                      <a:extLst>
                        <a:ext uri="{FF2B5EF4-FFF2-40B4-BE49-F238E27FC236}">
                          <a16:creationId xmlns:a16="http://schemas.microsoft.com/office/drawing/2014/main" id="{07720858-9A7B-FAFF-1A84-BE21BDDE27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61" name="Rectangle 2517">
                      <a:extLst>
                        <a:ext uri="{FF2B5EF4-FFF2-40B4-BE49-F238E27FC236}">
                          <a16:creationId xmlns:a16="http://schemas.microsoft.com/office/drawing/2014/main" id="{F0CDB0B9-31ED-98B6-4C17-3D1DA819FC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62" name="Rectangle 2518">
                      <a:extLst>
                        <a:ext uri="{FF2B5EF4-FFF2-40B4-BE49-F238E27FC236}">
                          <a16:creationId xmlns:a16="http://schemas.microsoft.com/office/drawing/2014/main" id="{88FFDD8A-4C3F-E68A-02C4-2242EA5A06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63" name="Rectangle 2519">
                      <a:extLst>
                        <a:ext uri="{FF2B5EF4-FFF2-40B4-BE49-F238E27FC236}">
                          <a16:creationId xmlns:a16="http://schemas.microsoft.com/office/drawing/2014/main" id="{6889F02C-D6D0-6C1B-2D42-90BC27F864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34" name="Group 2520">
                    <a:extLst>
                      <a:ext uri="{FF2B5EF4-FFF2-40B4-BE49-F238E27FC236}">
                        <a16:creationId xmlns:a16="http://schemas.microsoft.com/office/drawing/2014/main" id="{268ABBD6-FC45-B306-2794-8E61FFB16CA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54" name="Rectangle 2521">
                      <a:extLst>
                        <a:ext uri="{FF2B5EF4-FFF2-40B4-BE49-F238E27FC236}">
                          <a16:creationId xmlns:a16="http://schemas.microsoft.com/office/drawing/2014/main" id="{DFDA791E-5828-A5AC-13ED-C964CB9B26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5" name="Rectangle 2522">
                      <a:extLst>
                        <a:ext uri="{FF2B5EF4-FFF2-40B4-BE49-F238E27FC236}">
                          <a16:creationId xmlns:a16="http://schemas.microsoft.com/office/drawing/2014/main" id="{E0C2EBCC-1F9E-122B-D295-B93F518C4B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6" name="Rectangle 2523">
                      <a:extLst>
                        <a:ext uri="{FF2B5EF4-FFF2-40B4-BE49-F238E27FC236}">
                          <a16:creationId xmlns:a16="http://schemas.microsoft.com/office/drawing/2014/main" id="{58F7290E-E75D-99C5-83EA-9721295B8B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7" name="Rectangle 2524">
                      <a:extLst>
                        <a:ext uri="{FF2B5EF4-FFF2-40B4-BE49-F238E27FC236}">
                          <a16:creationId xmlns:a16="http://schemas.microsoft.com/office/drawing/2014/main" id="{E6E6F504-0BCA-0913-33B6-4F5DF09777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8" name="Rectangle 2525">
                      <a:extLst>
                        <a:ext uri="{FF2B5EF4-FFF2-40B4-BE49-F238E27FC236}">
                          <a16:creationId xmlns:a16="http://schemas.microsoft.com/office/drawing/2014/main" id="{3AF85931-2BAD-8D74-E884-F2798A1BCE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35" name="Group 2526">
                    <a:extLst>
                      <a:ext uri="{FF2B5EF4-FFF2-40B4-BE49-F238E27FC236}">
                        <a16:creationId xmlns:a16="http://schemas.microsoft.com/office/drawing/2014/main" id="{C79B50E5-3FB4-1757-E338-C73706A9BAB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49" name="Rectangle 2527">
                      <a:extLst>
                        <a:ext uri="{FF2B5EF4-FFF2-40B4-BE49-F238E27FC236}">
                          <a16:creationId xmlns:a16="http://schemas.microsoft.com/office/drawing/2014/main" id="{1CDE7CA4-5863-ED35-FC21-451D06C569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0" name="Rectangle 2528">
                      <a:extLst>
                        <a:ext uri="{FF2B5EF4-FFF2-40B4-BE49-F238E27FC236}">
                          <a16:creationId xmlns:a16="http://schemas.microsoft.com/office/drawing/2014/main" id="{5A611800-F092-C6A2-6DC7-A793A75E74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1" name="Rectangle 2529">
                      <a:extLst>
                        <a:ext uri="{FF2B5EF4-FFF2-40B4-BE49-F238E27FC236}">
                          <a16:creationId xmlns:a16="http://schemas.microsoft.com/office/drawing/2014/main" id="{82AA5294-36C9-F86B-824C-9DD30C0D5C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2" name="Rectangle 2530">
                      <a:extLst>
                        <a:ext uri="{FF2B5EF4-FFF2-40B4-BE49-F238E27FC236}">
                          <a16:creationId xmlns:a16="http://schemas.microsoft.com/office/drawing/2014/main" id="{5DAB0F41-D636-6CDD-0F79-40D2F874A9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53" name="Rectangle 2531">
                      <a:extLst>
                        <a:ext uri="{FF2B5EF4-FFF2-40B4-BE49-F238E27FC236}">
                          <a16:creationId xmlns:a16="http://schemas.microsoft.com/office/drawing/2014/main" id="{92AC6867-D506-C7D3-7318-78F9549923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36" name="Group 2532">
                    <a:extLst>
                      <a:ext uri="{FF2B5EF4-FFF2-40B4-BE49-F238E27FC236}">
                        <a16:creationId xmlns:a16="http://schemas.microsoft.com/office/drawing/2014/main" id="{3B922E0B-21C0-1884-8446-7C6C2491FE3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44" name="Rectangle 2533">
                      <a:extLst>
                        <a:ext uri="{FF2B5EF4-FFF2-40B4-BE49-F238E27FC236}">
                          <a16:creationId xmlns:a16="http://schemas.microsoft.com/office/drawing/2014/main" id="{C2B98D84-BDFA-364A-F46C-442FCF6CE0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5" name="Rectangle 2534">
                      <a:extLst>
                        <a:ext uri="{FF2B5EF4-FFF2-40B4-BE49-F238E27FC236}">
                          <a16:creationId xmlns:a16="http://schemas.microsoft.com/office/drawing/2014/main" id="{84EE2044-3200-8B76-B8E8-9802099A8A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6" name="Rectangle 2535">
                      <a:extLst>
                        <a:ext uri="{FF2B5EF4-FFF2-40B4-BE49-F238E27FC236}">
                          <a16:creationId xmlns:a16="http://schemas.microsoft.com/office/drawing/2014/main" id="{7098AD8A-9607-CA02-9DDC-CA32378F35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7" name="Rectangle 2536">
                      <a:extLst>
                        <a:ext uri="{FF2B5EF4-FFF2-40B4-BE49-F238E27FC236}">
                          <a16:creationId xmlns:a16="http://schemas.microsoft.com/office/drawing/2014/main" id="{9163B58F-191E-31C1-3A95-B55016EFB1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8" name="Rectangle 2537">
                      <a:extLst>
                        <a:ext uri="{FF2B5EF4-FFF2-40B4-BE49-F238E27FC236}">
                          <a16:creationId xmlns:a16="http://schemas.microsoft.com/office/drawing/2014/main" id="{0B40A4D0-A05F-46CB-2C93-BD48B87E24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37" name="Group 2538">
                    <a:extLst>
                      <a:ext uri="{FF2B5EF4-FFF2-40B4-BE49-F238E27FC236}">
                        <a16:creationId xmlns:a16="http://schemas.microsoft.com/office/drawing/2014/main" id="{91AAAD4F-912C-09BA-F8C8-1F2DBEA6833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39" name="Rectangle 2539">
                      <a:extLst>
                        <a:ext uri="{FF2B5EF4-FFF2-40B4-BE49-F238E27FC236}">
                          <a16:creationId xmlns:a16="http://schemas.microsoft.com/office/drawing/2014/main" id="{49DA0B4D-9EFC-E468-FF37-0DCF00013D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0" name="Rectangle 2540">
                      <a:extLst>
                        <a:ext uri="{FF2B5EF4-FFF2-40B4-BE49-F238E27FC236}">
                          <a16:creationId xmlns:a16="http://schemas.microsoft.com/office/drawing/2014/main" id="{B4B86DC7-D4D6-23A2-FE17-C8E78D349D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1" name="Rectangle 2541">
                      <a:extLst>
                        <a:ext uri="{FF2B5EF4-FFF2-40B4-BE49-F238E27FC236}">
                          <a16:creationId xmlns:a16="http://schemas.microsoft.com/office/drawing/2014/main" id="{0DFABAF4-F74C-E620-067B-857765C7B3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2" name="Rectangle 2542">
                      <a:extLst>
                        <a:ext uri="{FF2B5EF4-FFF2-40B4-BE49-F238E27FC236}">
                          <a16:creationId xmlns:a16="http://schemas.microsoft.com/office/drawing/2014/main" id="{D2E609CF-3E03-A53B-C53C-12DAE6C6EB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43" name="Rectangle 2543">
                      <a:extLst>
                        <a:ext uri="{FF2B5EF4-FFF2-40B4-BE49-F238E27FC236}">
                          <a16:creationId xmlns:a16="http://schemas.microsoft.com/office/drawing/2014/main" id="{E82FEFDD-80F9-D1E2-1FE8-05EB964691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838" name="Rectangle 2544">
                    <a:extLst>
                      <a:ext uri="{FF2B5EF4-FFF2-40B4-BE49-F238E27FC236}">
                        <a16:creationId xmlns:a16="http://schemas.microsoft.com/office/drawing/2014/main" id="{98DA3D7F-9968-BB6C-65BD-4CC7CC5DDA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801" name="Group 2545">
                  <a:extLst>
                    <a:ext uri="{FF2B5EF4-FFF2-40B4-BE49-F238E27FC236}">
                      <a16:creationId xmlns:a16="http://schemas.microsoft.com/office/drawing/2014/main" id="{F231A265-878F-476C-63B6-09EE0D66865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4802" name="Group 2546">
                    <a:extLst>
                      <a:ext uri="{FF2B5EF4-FFF2-40B4-BE49-F238E27FC236}">
                        <a16:creationId xmlns:a16="http://schemas.microsoft.com/office/drawing/2014/main" id="{D49DDADC-767A-9405-D593-C8B32DF92BF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28" name="Rectangle 2547">
                      <a:extLst>
                        <a:ext uri="{FF2B5EF4-FFF2-40B4-BE49-F238E27FC236}">
                          <a16:creationId xmlns:a16="http://schemas.microsoft.com/office/drawing/2014/main" id="{4550904D-34D0-A244-CBC8-38144F479B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9" name="Rectangle 2548">
                      <a:extLst>
                        <a:ext uri="{FF2B5EF4-FFF2-40B4-BE49-F238E27FC236}">
                          <a16:creationId xmlns:a16="http://schemas.microsoft.com/office/drawing/2014/main" id="{DE754D29-DDE3-39E7-AF05-10037E8BEF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30" name="Rectangle 2549">
                      <a:extLst>
                        <a:ext uri="{FF2B5EF4-FFF2-40B4-BE49-F238E27FC236}">
                          <a16:creationId xmlns:a16="http://schemas.microsoft.com/office/drawing/2014/main" id="{19D5BE43-6EFB-8ACD-3E5C-DF1DF1714F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31" name="Rectangle 2550">
                      <a:extLst>
                        <a:ext uri="{FF2B5EF4-FFF2-40B4-BE49-F238E27FC236}">
                          <a16:creationId xmlns:a16="http://schemas.microsoft.com/office/drawing/2014/main" id="{32107CB4-91BE-B3A5-925B-A936EDE8B2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32" name="Rectangle 2551">
                      <a:extLst>
                        <a:ext uri="{FF2B5EF4-FFF2-40B4-BE49-F238E27FC236}">
                          <a16:creationId xmlns:a16="http://schemas.microsoft.com/office/drawing/2014/main" id="{232DC0A5-0523-0422-1FC1-4DA5F280F5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03" name="Group 2552">
                    <a:extLst>
                      <a:ext uri="{FF2B5EF4-FFF2-40B4-BE49-F238E27FC236}">
                        <a16:creationId xmlns:a16="http://schemas.microsoft.com/office/drawing/2014/main" id="{BC6F7762-9203-CE81-A716-BC7BA0FDD7B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23" name="Rectangle 2553">
                      <a:extLst>
                        <a:ext uri="{FF2B5EF4-FFF2-40B4-BE49-F238E27FC236}">
                          <a16:creationId xmlns:a16="http://schemas.microsoft.com/office/drawing/2014/main" id="{DE02BD92-ACB2-CE84-8F48-D8A12BE5F8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4" name="Rectangle 2554">
                      <a:extLst>
                        <a:ext uri="{FF2B5EF4-FFF2-40B4-BE49-F238E27FC236}">
                          <a16:creationId xmlns:a16="http://schemas.microsoft.com/office/drawing/2014/main" id="{70E580D8-FE9E-5798-6BF0-318DA398BF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5" name="Rectangle 2555">
                      <a:extLst>
                        <a:ext uri="{FF2B5EF4-FFF2-40B4-BE49-F238E27FC236}">
                          <a16:creationId xmlns:a16="http://schemas.microsoft.com/office/drawing/2014/main" id="{15FDA4BC-AA1B-9AA0-CF41-73076F0EEA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6" name="Rectangle 2556">
                      <a:extLst>
                        <a:ext uri="{FF2B5EF4-FFF2-40B4-BE49-F238E27FC236}">
                          <a16:creationId xmlns:a16="http://schemas.microsoft.com/office/drawing/2014/main" id="{632B90CC-017C-6945-1400-E729B903F5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7" name="Rectangle 2557">
                      <a:extLst>
                        <a:ext uri="{FF2B5EF4-FFF2-40B4-BE49-F238E27FC236}">
                          <a16:creationId xmlns:a16="http://schemas.microsoft.com/office/drawing/2014/main" id="{D6B24320-6B44-AAD7-A82C-2FC96507FA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04" name="Group 2558">
                    <a:extLst>
                      <a:ext uri="{FF2B5EF4-FFF2-40B4-BE49-F238E27FC236}">
                        <a16:creationId xmlns:a16="http://schemas.microsoft.com/office/drawing/2014/main" id="{1A6B2D78-E1E5-6B0B-77AF-8DD6A438F97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18" name="Rectangle 2559">
                      <a:extLst>
                        <a:ext uri="{FF2B5EF4-FFF2-40B4-BE49-F238E27FC236}">
                          <a16:creationId xmlns:a16="http://schemas.microsoft.com/office/drawing/2014/main" id="{BEC66C94-A55D-93A1-BEF4-FC64B65B19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9" name="Rectangle 2560">
                      <a:extLst>
                        <a:ext uri="{FF2B5EF4-FFF2-40B4-BE49-F238E27FC236}">
                          <a16:creationId xmlns:a16="http://schemas.microsoft.com/office/drawing/2014/main" id="{493FB302-AB06-2861-1116-BFC3DBACF2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0" name="Rectangle 2561">
                      <a:extLst>
                        <a:ext uri="{FF2B5EF4-FFF2-40B4-BE49-F238E27FC236}">
                          <a16:creationId xmlns:a16="http://schemas.microsoft.com/office/drawing/2014/main" id="{1A086786-29BE-D93D-0CE8-F383E16537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1" name="Rectangle 2562">
                      <a:extLst>
                        <a:ext uri="{FF2B5EF4-FFF2-40B4-BE49-F238E27FC236}">
                          <a16:creationId xmlns:a16="http://schemas.microsoft.com/office/drawing/2014/main" id="{D3BDA474-3790-F46F-C881-F73097DF67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22" name="Rectangle 2563">
                      <a:extLst>
                        <a:ext uri="{FF2B5EF4-FFF2-40B4-BE49-F238E27FC236}">
                          <a16:creationId xmlns:a16="http://schemas.microsoft.com/office/drawing/2014/main" id="{5C20913A-F522-4B18-3F87-CF603FDD49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05" name="Group 2564">
                    <a:extLst>
                      <a:ext uri="{FF2B5EF4-FFF2-40B4-BE49-F238E27FC236}">
                        <a16:creationId xmlns:a16="http://schemas.microsoft.com/office/drawing/2014/main" id="{324E486F-0B47-2D35-CB5E-7503170F600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13" name="Rectangle 2565">
                      <a:extLst>
                        <a:ext uri="{FF2B5EF4-FFF2-40B4-BE49-F238E27FC236}">
                          <a16:creationId xmlns:a16="http://schemas.microsoft.com/office/drawing/2014/main" id="{E098B290-F22F-1274-A30B-BA08C8A9D5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4" name="Rectangle 2566">
                      <a:extLst>
                        <a:ext uri="{FF2B5EF4-FFF2-40B4-BE49-F238E27FC236}">
                          <a16:creationId xmlns:a16="http://schemas.microsoft.com/office/drawing/2014/main" id="{E3EB965E-0829-B6D7-2F30-A7101D2CD5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5" name="Rectangle 2567">
                      <a:extLst>
                        <a:ext uri="{FF2B5EF4-FFF2-40B4-BE49-F238E27FC236}">
                          <a16:creationId xmlns:a16="http://schemas.microsoft.com/office/drawing/2014/main" id="{4206F138-C19F-8627-718D-973C1D0B01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6" name="Rectangle 2568">
                      <a:extLst>
                        <a:ext uri="{FF2B5EF4-FFF2-40B4-BE49-F238E27FC236}">
                          <a16:creationId xmlns:a16="http://schemas.microsoft.com/office/drawing/2014/main" id="{A151387B-AE91-2AB5-D358-FFC130AFD7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7" name="Rectangle 2569">
                      <a:extLst>
                        <a:ext uri="{FF2B5EF4-FFF2-40B4-BE49-F238E27FC236}">
                          <a16:creationId xmlns:a16="http://schemas.microsoft.com/office/drawing/2014/main" id="{BFF6477D-2823-4694-231E-A31CBF75CE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4806" name="Group 2570">
                    <a:extLst>
                      <a:ext uri="{FF2B5EF4-FFF2-40B4-BE49-F238E27FC236}">
                        <a16:creationId xmlns:a16="http://schemas.microsoft.com/office/drawing/2014/main" id="{2AB85D48-859C-052E-15A4-19378F6D4EA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4808" name="Rectangle 2571">
                      <a:extLst>
                        <a:ext uri="{FF2B5EF4-FFF2-40B4-BE49-F238E27FC236}">
                          <a16:creationId xmlns:a16="http://schemas.microsoft.com/office/drawing/2014/main" id="{0D7BE177-45E3-4CBE-6547-58BCF78EBD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09" name="Rectangle 2572">
                      <a:extLst>
                        <a:ext uri="{FF2B5EF4-FFF2-40B4-BE49-F238E27FC236}">
                          <a16:creationId xmlns:a16="http://schemas.microsoft.com/office/drawing/2014/main" id="{6B634627-08B7-2DC9-7C27-D078D8A7FB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0" name="Rectangle 2573">
                      <a:extLst>
                        <a:ext uri="{FF2B5EF4-FFF2-40B4-BE49-F238E27FC236}">
                          <a16:creationId xmlns:a16="http://schemas.microsoft.com/office/drawing/2014/main" id="{47BB2830-0CC9-8963-D32F-0E42CA0EB2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1" name="Rectangle 2574">
                      <a:extLst>
                        <a:ext uri="{FF2B5EF4-FFF2-40B4-BE49-F238E27FC236}">
                          <a16:creationId xmlns:a16="http://schemas.microsoft.com/office/drawing/2014/main" id="{7DD95E73-B719-C8D0-9409-8BB993D070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4812" name="Rectangle 2575">
                      <a:extLst>
                        <a:ext uri="{FF2B5EF4-FFF2-40B4-BE49-F238E27FC236}">
                          <a16:creationId xmlns:a16="http://schemas.microsoft.com/office/drawing/2014/main" id="{8DCC1D93-5EBB-C5A3-D3C5-6267D2C1C4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4807" name="Rectangle 2576">
                    <a:extLst>
                      <a:ext uri="{FF2B5EF4-FFF2-40B4-BE49-F238E27FC236}">
                        <a16:creationId xmlns:a16="http://schemas.microsoft.com/office/drawing/2014/main" id="{1825CE2A-5012-C2A2-3ED3-BBE119E27F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</p:grpSp>
        <p:grpSp>
          <p:nvGrpSpPr>
            <p:cNvPr id="4148" name="Group 2577">
              <a:extLst>
                <a:ext uri="{FF2B5EF4-FFF2-40B4-BE49-F238E27FC236}">
                  <a16:creationId xmlns:a16="http://schemas.microsoft.com/office/drawing/2014/main" id="{460A7AF1-401B-86C7-A1E8-A799C3A8300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3317"/>
              <a:ext cx="3135" cy="314"/>
              <a:chOff x="1066" y="835"/>
              <a:chExt cx="4125" cy="413"/>
            </a:xfrm>
          </p:grpSpPr>
          <p:grpSp>
            <p:nvGrpSpPr>
              <p:cNvPr id="4470" name="Group 2578">
                <a:extLst>
                  <a:ext uri="{FF2B5EF4-FFF2-40B4-BE49-F238E27FC236}">
                    <a16:creationId xmlns:a16="http://schemas.microsoft.com/office/drawing/2014/main" id="{514281AC-E554-DC73-432B-BA5D94D6D5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413" cy="413"/>
                <a:chOff x="1644" y="1092"/>
                <a:chExt cx="1617" cy="1620"/>
              </a:xfrm>
            </p:grpSpPr>
            <p:grpSp>
              <p:nvGrpSpPr>
                <p:cNvPr id="4759" name="Group 2579">
                  <a:extLst>
                    <a:ext uri="{FF2B5EF4-FFF2-40B4-BE49-F238E27FC236}">
                      <a16:creationId xmlns:a16="http://schemas.microsoft.com/office/drawing/2014/main" id="{87D470EC-EDC2-9A23-EC79-9DA00F8AAF3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785" name="Rectangle 2580">
                    <a:extLst>
                      <a:ext uri="{FF2B5EF4-FFF2-40B4-BE49-F238E27FC236}">
                        <a16:creationId xmlns:a16="http://schemas.microsoft.com/office/drawing/2014/main" id="{0A4FB109-E403-2250-7EA0-0A53FC821F5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6" name="Rectangle 2581">
                    <a:extLst>
                      <a:ext uri="{FF2B5EF4-FFF2-40B4-BE49-F238E27FC236}">
                        <a16:creationId xmlns:a16="http://schemas.microsoft.com/office/drawing/2014/main" id="{BBAC3CD7-4C25-6AA9-9CFE-478FB085AF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7" name="Rectangle 2582">
                    <a:extLst>
                      <a:ext uri="{FF2B5EF4-FFF2-40B4-BE49-F238E27FC236}">
                        <a16:creationId xmlns:a16="http://schemas.microsoft.com/office/drawing/2014/main" id="{B165C352-3DDD-4E5D-5740-6F9A5D5DA0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8" name="Rectangle 2583">
                    <a:extLst>
                      <a:ext uri="{FF2B5EF4-FFF2-40B4-BE49-F238E27FC236}">
                        <a16:creationId xmlns:a16="http://schemas.microsoft.com/office/drawing/2014/main" id="{83F329F3-C774-4466-0C0C-0178B5D90F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9" name="Rectangle 2584">
                    <a:extLst>
                      <a:ext uri="{FF2B5EF4-FFF2-40B4-BE49-F238E27FC236}">
                        <a16:creationId xmlns:a16="http://schemas.microsoft.com/office/drawing/2014/main" id="{43F54809-85BE-8F6F-4044-DC42F982080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60" name="Group 2585">
                  <a:extLst>
                    <a:ext uri="{FF2B5EF4-FFF2-40B4-BE49-F238E27FC236}">
                      <a16:creationId xmlns:a16="http://schemas.microsoft.com/office/drawing/2014/main" id="{EA7A451B-62F0-D52C-BFC5-2BE0B58FC51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780" name="Rectangle 2586">
                    <a:extLst>
                      <a:ext uri="{FF2B5EF4-FFF2-40B4-BE49-F238E27FC236}">
                        <a16:creationId xmlns:a16="http://schemas.microsoft.com/office/drawing/2014/main" id="{06ABFCF5-E9C5-473C-A512-C72AD6BF0E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1" name="Rectangle 2587">
                    <a:extLst>
                      <a:ext uri="{FF2B5EF4-FFF2-40B4-BE49-F238E27FC236}">
                        <a16:creationId xmlns:a16="http://schemas.microsoft.com/office/drawing/2014/main" id="{C096ECE8-E9D6-4F09-E686-CD6B0900D0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2" name="Rectangle 2588">
                    <a:extLst>
                      <a:ext uri="{FF2B5EF4-FFF2-40B4-BE49-F238E27FC236}">
                        <a16:creationId xmlns:a16="http://schemas.microsoft.com/office/drawing/2014/main" id="{2EBA697B-56BD-AF9C-0D93-9DD9FA77383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3" name="Rectangle 2589">
                    <a:extLst>
                      <a:ext uri="{FF2B5EF4-FFF2-40B4-BE49-F238E27FC236}">
                        <a16:creationId xmlns:a16="http://schemas.microsoft.com/office/drawing/2014/main" id="{9B70F0ED-09D2-5696-6BC2-B80D7627A87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84" name="Rectangle 2590">
                    <a:extLst>
                      <a:ext uri="{FF2B5EF4-FFF2-40B4-BE49-F238E27FC236}">
                        <a16:creationId xmlns:a16="http://schemas.microsoft.com/office/drawing/2014/main" id="{E6B17840-D525-EE90-E5AD-1125923F59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61" name="Group 2591">
                  <a:extLst>
                    <a:ext uri="{FF2B5EF4-FFF2-40B4-BE49-F238E27FC236}">
                      <a16:creationId xmlns:a16="http://schemas.microsoft.com/office/drawing/2014/main" id="{F541F6B2-E6B2-80EC-FB1F-2C2AB698F9D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775" name="Rectangle 2592">
                    <a:extLst>
                      <a:ext uri="{FF2B5EF4-FFF2-40B4-BE49-F238E27FC236}">
                        <a16:creationId xmlns:a16="http://schemas.microsoft.com/office/drawing/2014/main" id="{3E4333EE-0D09-C034-6AB6-C97F493207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6" name="Rectangle 2593">
                    <a:extLst>
                      <a:ext uri="{FF2B5EF4-FFF2-40B4-BE49-F238E27FC236}">
                        <a16:creationId xmlns:a16="http://schemas.microsoft.com/office/drawing/2014/main" id="{DEDA382D-983F-01CE-D574-1A42724531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7" name="Rectangle 2594">
                    <a:extLst>
                      <a:ext uri="{FF2B5EF4-FFF2-40B4-BE49-F238E27FC236}">
                        <a16:creationId xmlns:a16="http://schemas.microsoft.com/office/drawing/2014/main" id="{1B7D79DD-A2F9-71A7-64D8-63F4F3496D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8" name="Rectangle 2595">
                    <a:extLst>
                      <a:ext uri="{FF2B5EF4-FFF2-40B4-BE49-F238E27FC236}">
                        <a16:creationId xmlns:a16="http://schemas.microsoft.com/office/drawing/2014/main" id="{99136D8A-6000-D71D-E909-FAB1F7B260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9" name="Rectangle 2596">
                    <a:extLst>
                      <a:ext uri="{FF2B5EF4-FFF2-40B4-BE49-F238E27FC236}">
                        <a16:creationId xmlns:a16="http://schemas.microsoft.com/office/drawing/2014/main" id="{7F368F70-AFB7-7235-50E8-040B3A81014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62" name="Group 2597">
                  <a:extLst>
                    <a:ext uri="{FF2B5EF4-FFF2-40B4-BE49-F238E27FC236}">
                      <a16:creationId xmlns:a16="http://schemas.microsoft.com/office/drawing/2014/main" id="{D00B4FAA-1432-B88D-A8E3-B8D209873AC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770" name="Rectangle 2598">
                    <a:extLst>
                      <a:ext uri="{FF2B5EF4-FFF2-40B4-BE49-F238E27FC236}">
                        <a16:creationId xmlns:a16="http://schemas.microsoft.com/office/drawing/2014/main" id="{A1090029-D4DA-BA88-65FD-D14C6309A9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1" name="Rectangle 2599">
                    <a:extLst>
                      <a:ext uri="{FF2B5EF4-FFF2-40B4-BE49-F238E27FC236}">
                        <a16:creationId xmlns:a16="http://schemas.microsoft.com/office/drawing/2014/main" id="{A57EE6B6-A57D-860B-B484-AC9273987C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2" name="Rectangle 2600">
                    <a:extLst>
                      <a:ext uri="{FF2B5EF4-FFF2-40B4-BE49-F238E27FC236}">
                        <a16:creationId xmlns:a16="http://schemas.microsoft.com/office/drawing/2014/main" id="{6531A0D5-B729-8560-442D-353842AF0F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3" name="Rectangle 2601">
                    <a:extLst>
                      <a:ext uri="{FF2B5EF4-FFF2-40B4-BE49-F238E27FC236}">
                        <a16:creationId xmlns:a16="http://schemas.microsoft.com/office/drawing/2014/main" id="{8DC1FB07-CD63-F2EC-F82C-ACD83B27B3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74" name="Rectangle 2602">
                    <a:extLst>
                      <a:ext uri="{FF2B5EF4-FFF2-40B4-BE49-F238E27FC236}">
                        <a16:creationId xmlns:a16="http://schemas.microsoft.com/office/drawing/2014/main" id="{20F2ED92-6C63-6C74-D839-8E13CF0C17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63" name="Group 2603">
                  <a:extLst>
                    <a:ext uri="{FF2B5EF4-FFF2-40B4-BE49-F238E27FC236}">
                      <a16:creationId xmlns:a16="http://schemas.microsoft.com/office/drawing/2014/main" id="{2BE012A9-668A-87A3-7E50-86D874F69EC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765" name="Rectangle 2604">
                    <a:extLst>
                      <a:ext uri="{FF2B5EF4-FFF2-40B4-BE49-F238E27FC236}">
                        <a16:creationId xmlns:a16="http://schemas.microsoft.com/office/drawing/2014/main" id="{01A256AC-A44A-1DD7-4FF0-18D6EEF4B8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66" name="Rectangle 2605">
                    <a:extLst>
                      <a:ext uri="{FF2B5EF4-FFF2-40B4-BE49-F238E27FC236}">
                        <a16:creationId xmlns:a16="http://schemas.microsoft.com/office/drawing/2014/main" id="{6ED8B98F-1DBF-43BF-BBCB-BF4F4A33D5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67" name="Rectangle 2606">
                    <a:extLst>
                      <a:ext uri="{FF2B5EF4-FFF2-40B4-BE49-F238E27FC236}">
                        <a16:creationId xmlns:a16="http://schemas.microsoft.com/office/drawing/2014/main" id="{879CD9AF-4212-164C-1955-7020C3C25A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68" name="Rectangle 2607">
                    <a:extLst>
                      <a:ext uri="{FF2B5EF4-FFF2-40B4-BE49-F238E27FC236}">
                        <a16:creationId xmlns:a16="http://schemas.microsoft.com/office/drawing/2014/main" id="{BE7DEE46-CB3E-44CD-05B8-2B43884429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69" name="Rectangle 2608">
                    <a:extLst>
                      <a:ext uri="{FF2B5EF4-FFF2-40B4-BE49-F238E27FC236}">
                        <a16:creationId xmlns:a16="http://schemas.microsoft.com/office/drawing/2014/main" id="{9083292D-B3CD-9AFC-EC39-BE9D11AEC3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764" name="Rectangle 2609">
                  <a:extLst>
                    <a:ext uri="{FF2B5EF4-FFF2-40B4-BE49-F238E27FC236}">
                      <a16:creationId xmlns:a16="http://schemas.microsoft.com/office/drawing/2014/main" id="{CB05BABA-77E7-F7EA-3EAA-320720DD77E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1" name="Group 2610">
                <a:extLst>
                  <a:ext uri="{FF2B5EF4-FFF2-40B4-BE49-F238E27FC236}">
                    <a16:creationId xmlns:a16="http://schemas.microsoft.com/office/drawing/2014/main" id="{159F9A68-A5FD-EF72-5F1E-FD67E4334D7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79" y="835"/>
                <a:ext cx="412" cy="413"/>
                <a:chOff x="1644" y="1092"/>
                <a:chExt cx="1617" cy="1620"/>
              </a:xfrm>
            </p:grpSpPr>
            <p:grpSp>
              <p:nvGrpSpPr>
                <p:cNvPr id="4728" name="Group 2611">
                  <a:extLst>
                    <a:ext uri="{FF2B5EF4-FFF2-40B4-BE49-F238E27FC236}">
                      <a16:creationId xmlns:a16="http://schemas.microsoft.com/office/drawing/2014/main" id="{9B396C4F-5424-2AD3-5031-A2A7E7DE8FC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754" name="Rectangle 2612">
                    <a:extLst>
                      <a:ext uri="{FF2B5EF4-FFF2-40B4-BE49-F238E27FC236}">
                        <a16:creationId xmlns:a16="http://schemas.microsoft.com/office/drawing/2014/main" id="{9FCE686C-2428-0FB5-EC91-DA3F04342C8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5" name="Rectangle 2613">
                    <a:extLst>
                      <a:ext uri="{FF2B5EF4-FFF2-40B4-BE49-F238E27FC236}">
                        <a16:creationId xmlns:a16="http://schemas.microsoft.com/office/drawing/2014/main" id="{856A4891-A2E9-4A45-A01F-39A31D766C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6" name="Rectangle 2614">
                    <a:extLst>
                      <a:ext uri="{FF2B5EF4-FFF2-40B4-BE49-F238E27FC236}">
                        <a16:creationId xmlns:a16="http://schemas.microsoft.com/office/drawing/2014/main" id="{7A94EE10-C727-D021-E250-724EC962FF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7" name="Rectangle 2615">
                    <a:extLst>
                      <a:ext uri="{FF2B5EF4-FFF2-40B4-BE49-F238E27FC236}">
                        <a16:creationId xmlns:a16="http://schemas.microsoft.com/office/drawing/2014/main" id="{F4FF5B92-9333-FE21-E3AA-6D431EFA21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8" name="Rectangle 2616">
                    <a:extLst>
                      <a:ext uri="{FF2B5EF4-FFF2-40B4-BE49-F238E27FC236}">
                        <a16:creationId xmlns:a16="http://schemas.microsoft.com/office/drawing/2014/main" id="{079E6575-8793-0270-D109-A085F3C626F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29" name="Group 2617">
                  <a:extLst>
                    <a:ext uri="{FF2B5EF4-FFF2-40B4-BE49-F238E27FC236}">
                      <a16:creationId xmlns:a16="http://schemas.microsoft.com/office/drawing/2014/main" id="{3C9B5CFE-0402-B845-C1AD-AD12259D7AD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749" name="Rectangle 2618">
                    <a:extLst>
                      <a:ext uri="{FF2B5EF4-FFF2-40B4-BE49-F238E27FC236}">
                        <a16:creationId xmlns:a16="http://schemas.microsoft.com/office/drawing/2014/main" id="{6C0475EE-1EA2-1686-CDB4-E88664F2C46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0" name="Rectangle 2619">
                    <a:extLst>
                      <a:ext uri="{FF2B5EF4-FFF2-40B4-BE49-F238E27FC236}">
                        <a16:creationId xmlns:a16="http://schemas.microsoft.com/office/drawing/2014/main" id="{F513A06D-FD78-8A48-9F60-6FE717FB19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1" name="Rectangle 2620">
                    <a:extLst>
                      <a:ext uri="{FF2B5EF4-FFF2-40B4-BE49-F238E27FC236}">
                        <a16:creationId xmlns:a16="http://schemas.microsoft.com/office/drawing/2014/main" id="{119DA0C5-831C-E5B8-AFC9-1783F3F91B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2" name="Rectangle 2621">
                    <a:extLst>
                      <a:ext uri="{FF2B5EF4-FFF2-40B4-BE49-F238E27FC236}">
                        <a16:creationId xmlns:a16="http://schemas.microsoft.com/office/drawing/2014/main" id="{09A17861-57F5-BB56-0222-558ABB7DAB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53" name="Rectangle 2622">
                    <a:extLst>
                      <a:ext uri="{FF2B5EF4-FFF2-40B4-BE49-F238E27FC236}">
                        <a16:creationId xmlns:a16="http://schemas.microsoft.com/office/drawing/2014/main" id="{DFC5A96E-A2E0-D07D-C676-5B6CF2DBC0E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30" name="Group 2623">
                  <a:extLst>
                    <a:ext uri="{FF2B5EF4-FFF2-40B4-BE49-F238E27FC236}">
                      <a16:creationId xmlns:a16="http://schemas.microsoft.com/office/drawing/2014/main" id="{E8866D88-27CA-8DC0-8780-9F7BFC993D9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744" name="Rectangle 2624">
                    <a:extLst>
                      <a:ext uri="{FF2B5EF4-FFF2-40B4-BE49-F238E27FC236}">
                        <a16:creationId xmlns:a16="http://schemas.microsoft.com/office/drawing/2014/main" id="{17B7CAA0-B53F-1ABC-A40F-A80A5233B24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5" name="Rectangle 2625">
                    <a:extLst>
                      <a:ext uri="{FF2B5EF4-FFF2-40B4-BE49-F238E27FC236}">
                        <a16:creationId xmlns:a16="http://schemas.microsoft.com/office/drawing/2014/main" id="{B8595A27-0DE6-EF20-DCE1-259C10DFB8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6" name="Rectangle 2626">
                    <a:extLst>
                      <a:ext uri="{FF2B5EF4-FFF2-40B4-BE49-F238E27FC236}">
                        <a16:creationId xmlns:a16="http://schemas.microsoft.com/office/drawing/2014/main" id="{4B18A6BB-5D55-4F49-28C2-7AF2F1208C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7" name="Rectangle 2627">
                    <a:extLst>
                      <a:ext uri="{FF2B5EF4-FFF2-40B4-BE49-F238E27FC236}">
                        <a16:creationId xmlns:a16="http://schemas.microsoft.com/office/drawing/2014/main" id="{18FDB5ED-53C0-DB58-7F0E-E104B7ED69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8" name="Rectangle 2628">
                    <a:extLst>
                      <a:ext uri="{FF2B5EF4-FFF2-40B4-BE49-F238E27FC236}">
                        <a16:creationId xmlns:a16="http://schemas.microsoft.com/office/drawing/2014/main" id="{A79CFA14-5F9D-06CF-51F1-DC6DB7D5C2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31" name="Group 2629">
                  <a:extLst>
                    <a:ext uri="{FF2B5EF4-FFF2-40B4-BE49-F238E27FC236}">
                      <a16:creationId xmlns:a16="http://schemas.microsoft.com/office/drawing/2014/main" id="{F77D848D-E718-3BC5-8BE8-DEC46359641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739" name="Rectangle 2630">
                    <a:extLst>
                      <a:ext uri="{FF2B5EF4-FFF2-40B4-BE49-F238E27FC236}">
                        <a16:creationId xmlns:a16="http://schemas.microsoft.com/office/drawing/2014/main" id="{B9B409F5-CCF3-0CCE-6BB3-313B56AC449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0" name="Rectangle 2631">
                    <a:extLst>
                      <a:ext uri="{FF2B5EF4-FFF2-40B4-BE49-F238E27FC236}">
                        <a16:creationId xmlns:a16="http://schemas.microsoft.com/office/drawing/2014/main" id="{E86847B3-6A4E-6E6E-E5A2-A7F4AE7B098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1" name="Rectangle 2632">
                    <a:extLst>
                      <a:ext uri="{FF2B5EF4-FFF2-40B4-BE49-F238E27FC236}">
                        <a16:creationId xmlns:a16="http://schemas.microsoft.com/office/drawing/2014/main" id="{5F922E4C-B100-E61D-B167-F93CA9D921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2" name="Rectangle 2633">
                    <a:extLst>
                      <a:ext uri="{FF2B5EF4-FFF2-40B4-BE49-F238E27FC236}">
                        <a16:creationId xmlns:a16="http://schemas.microsoft.com/office/drawing/2014/main" id="{DF5ABBD5-10F0-2FEE-E27F-C2B343301B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43" name="Rectangle 2634">
                    <a:extLst>
                      <a:ext uri="{FF2B5EF4-FFF2-40B4-BE49-F238E27FC236}">
                        <a16:creationId xmlns:a16="http://schemas.microsoft.com/office/drawing/2014/main" id="{1B54F62A-D752-469B-7C2A-20FA099251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32" name="Group 2635">
                  <a:extLst>
                    <a:ext uri="{FF2B5EF4-FFF2-40B4-BE49-F238E27FC236}">
                      <a16:creationId xmlns:a16="http://schemas.microsoft.com/office/drawing/2014/main" id="{967F453D-EBB6-C8DC-6209-359541E5F1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734" name="Rectangle 2636">
                    <a:extLst>
                      <a:ext uri="{FF2B5EF4-FFF2-40B4-BE49-F238E27FC236}">
                        <a16:creationId xmlns:a16="http://schemas.microsoft.com/office/drawing/2014/main" id="{84540F3D-A7F4-3F43-BA53-373F46643DA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35" name="Rectangle 2637">
                    <a:extLst>
                      <a:ext uri="{FF2B5EF4-FFF2-40B4-BE49-F238E27FC236}">
                        <a16:creationId xmlns:a16="http://schemas.microsoft.com/office/drawing/2014/main" id="{99331F83-1DD4-65BD-4B8F-64178DD8CE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36" name="Rectangle 2638">
                    <a:extLst>
                      <a:ext uri="{FF2B5EF4-FFF2-40B4-BE49-F238E27FC236}">
                        <a16:creationId xmlns:a16="http://schemas.microsoft.com/office/drawing/2014/main" id="{3564769F-FF54-27BA-2605-B7AFCF5F22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37" name="Rectangle 2639">
                    <a:extLst>
                      <a:ext uri="{FF2B5EF4-FFF2-40B4-BE49-F238E27FC236}">
                        <a16:creationId xmlns:a16="http://schemas.microsoft.com/office/drawing/2014/main" id="{7A958365-B36F-BE7C-D096-47E480DEAD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38" name="Rectangle 2640">
                    <a:extLst>
                      <a:ext uri="{FF2B5EF4-FFF2-40B4-BE49-F238E27FC236}">
                        <a16:creationId xmlns:a16="http://schemas.microsoft.com/office/drawing/2014/main" id="{56A37ED1-76CE-65E3-084B-98704A5B2FA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733" name="Rectangle 2641">
                  <a:extLst>
                    <a:ext uri="{FF2B5EF4-FFF2-40B4-BE49-F238E27FC236}">
                      <a16:creationId xmlns:a16="http://schemas.microsoft.com/office/drawing/2014/main" id="{4E6C313A-D568-2174-E50B-C677B23C986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2" name="Group 2642">
                <a:extLst>
                  <a:ext uri="{FF2B5EF4-FFF2-40B4-BE49-F238E27FC236}">
                    <a16:creationId xmlns:a16="http://schemas.microsoft.com/office/drawing/2014/main" id="{68FBBD7E-CB58-E7A5-1BBD-60DCF1A124D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891" y="835"/>
                <a:ext cx="413" cy="413"/>
                <a:chOff x="1644" y="1092"/>
                <a:chExt cx="1617" cy="1620"/>
              </a:xfrm>
            </p:grpSpPr>
            <p:grpSp>
              <p:nvGrpSpPr>
                <p:cNvPr id="4697" name="Group 2643">
                  <a:extLst>
                    <a:ext uri="{FF2B5EF4-FFF2-40B4-BE49-F238E27FC236}">
                      <a16:creationId xmlns:a16="http://schemas.microsoft.com/office/drawing/2014/main" id="{57BA45D6-087D-F1E6-434A-20C6995F880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723" name="Rectangle 2644">
                    <a:extLst>
                      <a:ext uri="{FF2B5EF4-FFF2-40B4-BE49-F238E27FC236}">
                        <a16:creationId xmlns:a16="http://schemas.microsoft.com/office/drawing/2014/main" id="{A80682A0-8FC4-35CA-A80B-93B6E7EB24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4" name="Rectangle 2645">
                    <a:extLst>
                      <a:ext uri="{FF2B5EF4-FFF2-40B4-BE49-F238E27FC236}">
                        <a16:creationId xmlns:a16="http://schemas.microsoft.com/office/drawing/2014/main" id="{0D0F774F-5DEA-A076-E2E6-3F602602BC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5" name="Rectangle 2646">
                    <a:extLst>
                      <a:ext uri="{FF2B5EF4-FFF2-40B4-BE49-F238E27FC236}">
                        <a16:creationId xmlns:a16="http://schemas.microsoft.com/office/drawing/2014/main" id="{E6FCA4DC-0BC8-7557-1206-B8FA3BAE6C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6" name="Rectangle 2647">
                    <a:extLst>
                      <a:ext uri="{FF2B5EF4-FFF2-40B4-BE49-F238E27FC236}">
                        <a16:creationId xmlns:a16="http://schemas.microsoft.com/office/drawing/2014/main" id="{B4CDC0B8-E48F-FBDC-C1E1-8E504430A93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7" name="Rectangle 2648">
                    <a:extLst>
                      <a:ext uri="{FF2B5EF4-FFF2-40B4-BE49-F238E27FC236}">
                        <a16:creationId xmlns:a16="http://schemas.microsoft.com/office/drawing/2014/main" id="{00C504B7-19E6-91BF-1C5A-99F0C5565B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98" name="Group 2649">
                  <a:extLst>
                    <a:ext uri="{FF2B5EF4-FFF2-40B4-BE49-F238E27FC236}">
                      <a16:creationId xmlns:a16="http://schemas.microsoft.com/office/drawing/2014/main" id="{7CAD707C-4124-AEC2-A560-25FCD78B4B0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718" name="Rectangle 2650">
                    <a:extLst>
                      <a:ext uri="{FF2B5EF4-FFF2-40B4-BE49-F238E27FC236}">
                        <a16:creationId xmlns:a16="http://schemas.microsoft.com/office/drawing/2014/main" id="{B2A845FF-0248-B794-C780-64D9033683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9" name="Rectangle 2651">
                    <a:extLst>
                      <a:ext uri="{FF2B5EF4-FFF2-40B4-BE49-F238E27FC236}">
                        <a16:creationId xmlns:a16="http://schemas.microsoft.com/office/drawing/2014/main" id="{9EB935C1-F143-D84C-4055-7D81CBD84F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0" name="Rectangle 2652">
                    <a:extLst>
                      <a:ext uri="{FF2B5EF4-FFF2-40B4-BE49-F238E27FC236}">
                        <a16:creationId xmlns:a16="http://schemas.microsoft.com/office/drawing/2014/main" id="{2A84C18B-E10C-27AD-7B81-2E045AC425F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1" name="Rectangle 2653">
                    <a:extLst>
                      <a:ext uri="{FF2B5EF4-FFF2-40B4-BE49-F238E27FC236}">
                        <a16:creationId xmlns:a16="http://schemas.microsoft.com/office/drawing/2014/main" id="{983CC090-B4B4-718A-ABF0-02161C48ED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22" name="Rectangle 2654">
                    <a:extLst>
                      <a:ext uri="{FF2B5EF4-FFF2-40B4-BE49-F238E27FC236}">
                        <a16:creationId xmlns:a16="http://schemas.microsoft.com/office/drawing/2014/main" id="{72F0B86B-DAD3-882A-B0BB-400CA656CF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99" name="Group 2655">
                  <a:extLst>
                    <a:ext uri="{FF2B5EF4-FFF2-40B4-BE49-F238E27FC236}">
                      <a16:creationId xmlns:a16="http://schemas.microsoft.com/office/drawing/2014/main" id="{C96574AF-A014-BB30-8BBF-D16A4D1CCE0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713" name="Rectangle 2656">
                    <a:extLst>
                      <a:ext uri="{FF2B5EF4-FFF2-40B4-BE49-F238E27FC236}">
                        <a16:creationId xmlns:a16="http://schemas.microsoft.com/office/drawing/2014/main" id="{FDA87A00-F1B1-1FED-63CF-DC9EBE69DA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4" name="Rectangle 2657">
                    <a:extLst>
                      <a:ext uri="{FF2B5EF4-FFF2-40B4-BE49-F238E27FC236}">
                        <a16:creationId xmlns:a16="http://schemas.microsoft.com/office/drawing/2014/main" id="{2DB02127-9E61-EC69-C002-EEE41C5230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5" name="Rectangle 2658">
                    <a:extLst>
                      <a:ext uri="{FF2B5EF4-FFF2-40B4-BE49-F238E27FC236}">
                        <a16:creationId xmlns:a16="http://schemas.microsoft.com/office/drawing/2014/main" id="{4A89123D-CA0F-5916-5EBD-E70EA156BCC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6" name="Rectangle 2659">
                    <a:extLst>
                      <a:ext uri="{FF2B5EF4-FFF2-40B4-BE49-F238E27FC236}">
                        <a16:creationId xmlns:a16="http://schemas.microsoft.com/office/drawing/2014/main" id="{92D84D39-0ABD-50A2-2AE7-3D2B894BC3D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7" name="Rectangle 2660">
                    <a:extLst>
                      <a:ext uri="{FF2B5EF4-FFF2-40B4-BE49-F238E27FC236}">
                        <a16:creationId xmlns:a16="http://schemas.microsoft.com/office/drawing/2014/main" id="{A938FB5C-3B63-B776-5DD6-3D26E29B2C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00" name="Group 2661">
                  <a:extLst>
                    <a:ext uri="{FF2B5EF4-FFF2-40B4-BE49-F238E27FC236}">
                      <a16:creationId xmlns:a16="http://schemas.microsoft.com/office/drawing/2014/main" id="{F8184934-003A-2C0D-48C4-ECFB3FF013A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708" name="Rectangle 2662">
                    <a:extLst>
                      <a:ext uri="{FF2B5EF4-FFF2-40B4-BE49-F238E27FC236}">
                        <a16:creationId xmlns:a16="http://schemas.microsoft.com/office/drawing/2014/main" id="{AFA2A37D-A689-7F01-AF16-AFC65E150E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09" name="Rectangle 2663">
                    <a:extLst>
                      <a:ext uri="{FF2B5EF4-FFF2-40B4-BE49-F238E27FC236}">
                        <a16:creationId xmlns:a16="http://schemas.microsoft.com/office/drawing/2014/main" id="{E50DE8A4-6D7C-1F9B-E0B3-D84DCBAAEC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0" name="Rectangle 2664">
                    <a:extLst>
                      <a:ext uri="{FF2B5EF4-FFF2-40B4-BE49-F238E27FC236}">
                        <a16:creationId xmlns:a16="http://schemas.microsoft.com/office/drawing/2014/main" id="{9FB52925-16D1-D31F-894F-6280D1B75D1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1" name="Rectangle 2665">
                    <a:extLst>
                      <a:ext uri="{FF2B5EF4-FFF2-40B4-BE49-F238E27FC236}">
                        <a16:creationId xmlns:a16="http://schemas.microsoft.com/office/drawing/2014/main" id="{1D66F425-688C-E6B0-DFB9-A79F524622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12" name="Rectangle 2666">
                    <a:extLst>
                      <a:ext uri="{FF2B5EF4-FFF2-40B4-BE49-F238E27FC236}">
                        <a16:creationId xmlns:a16="http://schemas.microsoft.com/office/drawing/2014/main" id="{0DE4BD5E-830D-C7EF-72F2-8D2C5FB780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701" name="Group 2667">
                  <a:extLst>
                    <a:ext uri="{FF2B5EF4-FFF2-40B4-BE49-F238E27FC236}">
                      <a16:creationId xmlns:a16="http://schemas.microsoft.com/office/drawing/2014/main" id="{24486B9E-A4BA-730E-200A-90BF49D0763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703" name="Rectangle 2668">
                    <a:extLst>
                      <a:ext uri="{FF2B5EF4-FFF2-40B4-BE49-F238E27FC236}">
                        <a16:creationId xmlns:a16="http://schemas.microsoft.com/office/drawing/2014/main" id="{58ED3D05-A5CF-4008-4E96-55D0CE6ECA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04" name="Rectangle 2669">
                    <a:extLst>
                      <a:ext uri="{FF2B5EF4-FFF2-40B4-BE49-F238E27FC236}">
                        <a16:creationId xmlns:a16="http://schemas.microsoft.com/office/drawing/2014/main" id="{45B95830-97F1-F4E5-5C8F-7019AABBB1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05" name="Rectangle 2670">
                    <a:extLst>
                      <a:ext uri="{FF2B5EF4-FFF2-40B4-BE49-F238E27FC236}">
                        <a16:creationId xmlns:a16="http://schemas.microsoft.com/office/drawing/2014/main" id="{6CB6DDF6-13EB-7011-CE76-BF49B9CD4A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06" name="Rectangle 2671">
                    <a:extLst>
                      <a:ext uri="{FF2B5EF4-FFF2-40B4-BE49-F238E27FC236}">
                        <a16:creationId xmlns:a16="http://schemas.microsoft.com/office/drawing/2014/main" id="{1EE841A6-925F-8F6A-35D1-5ECD032DF6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707" name="Rectangle 2672">
                    <a:extLst>
                      <a:ext uri="{FF2B5EF4-FFF2-40B4-BE49-F238E27FC236}">
                        <a16:creationId xmlns:a16="http://schemas.microsoft.com/office/drawing/2014/main" id="{75A1245E-C482-1F44-C44C-1479AD7DE16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702" name="Rectangle 2673">
                  <a:extLst>
                    <a:ext uri="{FF2B5EF4-FFF2-40B4-BE49-F238E27FC236}">
                      <a16:creationId xmlns:a16="http://schemas.microsoft.com/office/drawing/2014/main" id="{501C972E-6404-48B1-7A3D-BA88E09230C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3" name="Group 2674">
                <a:extLst>
                  <a:ext uri="{FF2B5EF4-FFF2-40B4-BE49-F238E27FC236}">
                    <a16:creationId xmlns:a16="http://schemas.microsoft.com/office/drawing/2014/main" id="{3DCC88A6-F8EA-0677-AD26-60E6C821FD6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04" y="835"/>
                <a:ext cx="412" cy="413"/>
                <a:chOff x="1644" y="1092"/>
                <a:chExt cx="1617" cy="1620"/>
              </a:xfrm>
            </p:grpSpPr>
            <p:grpSp>
              <p:nvGrpSpPr>
                <p:cNvPr id="4666" name="Group 2675">
                  <a:extLst>
                    <a:ext uri="{FF2B5EF4-FFF2-40B4-BE49-F238E27FC236}">
                      <a16:creationId xmlns:a16="http://schemas.microsoft.com/office/drawing/2014/main" id="{60B60185-160E-63A6-03A8-D9808E44A63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692" name="Rectangle 2676">
                    <a:extLst>
                      <a:ext uri="{FF2B5EF4-FFF2-40B4-BE49-F238E27FC236}">
                        <a16:creationId xmlns:a16="http://schemas.microsoft.com/office/drawing/2014/main" id="{341EADAB-7BAB-7B2C-3EC8-E17563D6AE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3" name="Rectangle 2677">
                    <a:extLst>
                      <a:ext uri="{FF2B5EF4-FFF2-40B4-BE49-F238E27FC236}">
                        <a16:creationId xmlns:a16="http://schemas.microsoft.com/office/drawing/2014/main" id="{9B699C7A-0B22-66CC-805E-412674BD6F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4" name="Rectangle 2678">
                    <a:extLst>
                      <a:ext uri="{FF2B5EF4-FFF2-40B4-BE49-F238E27FC236}">
                        <a16:creationId xmlns:a16="http://schemas.microsoft.com/office/drawing/2014/main" id="{6A9461BF-0358-B230-C2D9-565CE5242B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5" name="Rectangle 2679">
                    <a:extLst>
                      <a:ext uri="{FF2B5EF4-FFF2-40B4-BE49-F238E27FC236}">
                        <a16:creationId xmlns:a16="http://schemas.microsoft.com/office/drawing/2014/main" id="{DF372637-62DF-7A19-1DF2-8179C0DC96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6" name="Rectangle 2680">
                    <a:extLst>
                      <a:ext uri="{FF2B5EF4-FFF2-40B4-BE49-F238E27FC236}">
                        <a16:creationId xmlns:a16="http://schemas.microsoft.com/office/drawing/2014/main" id="{9A6C6028-98DC-D895-7B1D-9BAEFF1536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67" name="Group 2681">
                  <a:extLst>
                    <a:ext uri="{FF2B5EF4-FFF2-40B4-BE49-F238E27FC236}">
                      <a16:creationId xmlns:a16="http://schemas.microsoft.com/office/drawing/2014/main" id="{815E5ED1-0FCA-429E-1891-8E11517D7F4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687" name="Rectangle 2682">
                    <a:extLst>
                      <a:ext uri="{FF2B5EF4-FFF2-40B4-BE49-F238E27FC236}">
                        <a16:creationId xmlns:a16="http://schemas.microsoft.com/office/drawing/2014/main" id="{22DEAFFA-9953-05D1-0E9F-4493BCAD1DB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8" name="Rectangle 2683">
                    <a:extLst>
                      <a:ext uri="{FF2B5EF4-FFF2-40B4-BE49-F238E27FC236}">
                        <a16:creationId xmlns:a16="http://schemas.microsoft.com/office/drawing/2014/main" id="{792AD1C0-F291-D064-F692-AD94AB4445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9" name="Rectangle 2684">
                    <a:extLst>
                      <a:ext uri="{FF2B5EF4-FFF2-40B4-BE49-F238E27FC236}">
                        <a16:creationId xmlns:a16="http://schemas.microsoft.com/office/drawing/2014/main" id="{62918235-3468-F148-01BF-642D5C81D5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0" name="Rectangle 2685">
                    <a:extLst>
                      <a:ext uri="{FF2B5EF4-FFF2-40B4-BE49-F238E27FC236}">
                        <a16:creationId xmlns:a16="http://schemas.microsoft.com/office/drawing/2014/main" id="{235D6793-DDDE-175F-FD88-E4A4E2F458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91" name="Rectangle 2686">
                    <a:extLst>
                      <a:ext uri="{FF2B5EF4-FFF2-40B4-BE49-F238E27FC236}">
                        <a16:creationId xmlns:a16="http://schemas.microsoft.com/office/drawing/2014/main" id="{17EF5D63-6495-6B1E-1ED5-C38A346DED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68" name="Group 2687">
                  <a:extLst>
                    <a:ext uri="{FF2B5EF4-FFF2-40B4-BE49-F238E27FC236}">
                      <a16:creationId xmlns:a16="http://schemas.microsoft.com/office/drawing/2014/main" id="{5427B745-5827-4347-DA0F-97DEB428EBE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682" name="Rectangle 2688">
                    <a:extLst>
                      <a:ext uri="{FF2B5EF4-FFF2-40B4-BE49-F238E27FC236}">
                        <a16:creationId xmlns:a16="http://schemas.microsoft.com/office/drawing/2014/main" id="{04EC6C49-AF46-3E8F-F42B-1554097CF8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3" name="Rectangle 2689">
                    <a:extLst>
                      <a:ext uri="{FF2B5EF4-FFF2-40B4-BE49-F238E27FC236}">
                        <a16:creationId xmlns:a16="http://schemas.microsoft.com/office/drawing/2014/main" id="{C8AF186D-B9F4-B105-817E-F0329FA3CB9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4" name="Rectangle 2690">
                    <a:extLst>
                      <a:ext uri="{FF2B5EF4-FFF2-40B4-BE49-F238E27FC236}">
                        <a16:creationId xmlns:a16="http://schemas.microsoft.com/office/drawing/2014/main" id="{BA67A9A1-1D9A-52BD-656D-B97EDD8EEF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5" name="Rectangle 2691">
                    <a:extLst>
                      <a:ext uri="{FF2B5EF4-FFF2-40B4-BE49-F238E27FC236}">
                        <a16:creationId xmlns:a16="http://schemas.microsoft.com/office/drawing/2014/main" id="{88E000CE-C56A-1982-1336-843054DFCBD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6" name="Rectangle 2692">
                    <a:extLst>
                      <a:ext uri="{FF2B5EF4-FFF2-40B4-BE49-F238E27FC236}">
                        <a16:creationId xmlns:a16="http://schemas.microsoft.com/office/drawing/2014/main" id="{4CF37E5F-D13F-FFC0-3169-C0594289384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69" name="Group 2693">
                  <a:extLst>
                    <a:ext uri="{FF2B5EF4-FFF2-40B4-BE49-F238E27FC236}">
                      <a16:creationId xmlns:a16="http://schemas.microsoft.com/office/drawing/2014/main" id="{C9023046-B770-3AD9-D149-C46951D5AE5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677" name="Rectangle 2694">
                    <a:extLst>
                      <a:ext uri="{FF2B5EF4-FFF2-40B4-BE49-F238E27FC236}">
                        <a16:creationId xmlns:a16="http://schemas.microsoft.com/office/drawing/2014/main" id="{8E25EB61-7A87-1783-3006-A8B6E33261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8" name="Rectangle 2695">
                    <a:extLst>
                      <a:ext uri="{FF2B5EF4-FFF2-40B4-BE49-F238E27FC236}">
                        <a16:creationId xmlns:a16="http://schemas.microsoft.com/office/drawing/2014/main" id="{727C8DE9-93FC-3046-597F-49A38B2D15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9" name="Rectangle 2696">
                    <a:extLst>
                      <a:ext uri="{FF2B5EF4-FFF2-40B4-BE49-F238E27FC236}">
                        <a16:creationId xmlns:a16="http://schemas.microsoft.com/office/drawing/2014/main" id="{F2723D7E-CC35-570B-2D2D-E44488294B7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0" name="Rectangle 2697">
                    <a:extLst>
                      <a:ext uri="{FF2B5EF4-FFF2-40B4-BE49-F238E27FC236}">
                        <a16:creationId xmlns:a16="http://schemas.microsoft.com/office/drawing/2014/main" id="{C4FE439F-8ADF-33A3-49DB-A0F8AA90D5C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81" name="Rectangle 2698">
                    <a:extLst>
                      <a:ext uri="{FF2B5EF4-FFF2-40B4-BE49-F238E27FC236}">
                        <a16:creationId xmlns:a16="http://schemas.microsoft.com/office/drawing/2014/main" id="{1B41F667-2ECB-BD7E-B85B-9E64A35514D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70" name="Group 2699">
                  <a:extLst>
                    <a:ext uri="{FF2B5EF4-FFF2-40B4-BE49-F238E27FC236}">
                      <a16:creationId xmlns:a16="http://schemas.microsoft.com/office/drawing/2014/main" id="{0B210F3D-1BD6-1C89-996E-E7ECAFF761A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672" name="Rectangle 2700">
                    <a:extLst>
                      <a:ext uri="{FF2B5EF4-FFF2-40B4-BE49-F238E27FC236}">
                        <a16:creationId xmlns:a16="http://schemas.microsoft.com/office/drawing/2014/main" id="{9F6D7BB4-EBCC-FAEF-4DA2-1C70F3D544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3" name="Rectangle 2701">
                    <a:extLst>
                      <a:ext uri="{FF2B5EF4-FFF2-40B4-BE49-F238E27FC236}">
                        <a16:creationId xmlns:a16="http://schemas.microsoft.com/office/drawing/2014/main" id="{6ABD881B-E7E9-371E-C770-C6A5E29290E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4" name="Rectangle 2702">
                    <a:extLst>
                      <a:ext uri="{FF2B5EF4-FFF2-40B4-BE49-F238E27FC236}">
                        <a16:creationId xmlns:a16="http://schemas.microsoft.com/office/drawing/2014/main" id="{BAFDFCBE-6F06-819A-FC00-3E0A0765F7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5" name="Rectangle 2703">
                    <a:extLst>
                      <a:ext uri="{FF2B5EF4-FFF2-40B4-BE49-F238E27FC236}">
                        <a16:creationId xmlns:a16="http://schemas.microsoft.com/office/drawing/2014/main" id="{480A9D51-A23A-E6EF-DC32-72672971FE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76" name="Rectangle 2704">
                    <a:extLst>
                      <a:ext uri="{FF2B5EF4-FFF2-40B4-BE49-F238E27FC236}">
                        <a16:creationId xmlns:a16="http://schemas.microsoft.com/office/drawing/2014/main" id="{00257F0C-59CB-533A-CDD0-7B8E56BC1FF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671" name="Rectangle 2705">
                  <a:extLst>
                    <a:ext uri="{FF2B5EF4-FFF2-40B4-BE49-F238E27FC236}">
                      <a16:creationId xmlns:a16="http://schemas.microsoft.com/office/drawing/2014/main" id="{6A59A6EB-884C-5D4A-6889-8942E2577BE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4" name="Group 2706">
                <a:extLst>
                  <a:ext uri="{FF2B5EF4-FFF2-40B4-BE49-F238E27FC236}">
                    <a16:creationId xmlns:a16="http://schemas.microsoft.com/office/drawing/2014/main" id="{865ECAA3-6297-EE59-CFA0-8095D4EAD0D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16" y="835"/>
                <a:ext cx="413" cy="413"/>
                <a:chOff x="1644" y="1092"/>
                <a:chExt cx="1617" cy="1620"/>
              </a:xfrm>
            </p:grpSpPr>
            <p:grpSp>
              <p:nvGrpSpPr>
                <p:cNvPr id="4635" name="Group 2707">
                  <a:extLst>
                    <a:ext uri="{FF2B5EF4-FFF2-40B4-BE49-F238E27FC236}">
                      <a16:creationId xmlns:a16="http://schemas.microsoft.com/office/drawing/2014/main" id="{D35DF182-FD82-8DE5-E602-18AE679F757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661" name="Rectangle 2708">
                    <a:extLst>
                      <a:ext uri="{FF2B5EF4-FFF2-40B4-BE49-F238E27FC236}">
                        <a16:creationId xmlns:a16="http://schemas.microsoft.com/office/drawing/2014/main" id="{3819AB13-3132-E496-FEA0-7DE53D17D43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62" name="Rectangle 2709">
                    <a:extLst>
                      <a:ext uri="{FF2B5EF4-FFF2-40B4-BE49-F238E27FC236}">
                        <a16:creationId xmlns:a16="http://schemas.microsoft.com/office/drawing/2014/main" id="{91EB3738-85DC-FBA4-BD39-95905A0714A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63" name="Rectangle 2710">
                    <a:extLst>
                      <a:ext uri="{FF2B5EF4-FFF2-40B4-BE49-F238E27FC236}">
                        <a16:creationId xmlns:a16="http://schemas.microsoft.com/office/drawing/2014/main" id="{5CB50DB8-97E8-9446-680A-853ADCC2C9A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64" name="Rectangle 2711">
                    <a:extLst>
                      <a:ext uri="{FF2B5EF4-FFF2-40B4-BE49-F238E27FC236}">
                        <a16:creationId xmlns:a16="http://schemas.microsoft.com/office/drawing/2014/main" id="{8AFF76D4-0259-41C6-49AC-5801BE2E07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65" name="Rectangle 2712">
                    <a:extLst>
                      <a:ext uri="{FF2B5EF4-FFF2-40B4-BE49-F238E27FC236}">
                        <a16:creationId xmlns:a16="http://schemas.microsoft.com/office/drawing/2014/main" id="{518B6F6E-0A26-FC2F-B41B-12E4895A27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36" name="Group 2713">
                  <a:extLst>
                    <a:ext uri="{FF2B5EF4-FFF2-40B4-BE49-F238E27FC236}">
                      <a16:creationId xmlns:a16="http://schemas.microsoft.com/office/drawing/2014/main" id="{6D623763-74CD-67E0-7FCB-9F29A9E954A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656" name="Rectangle 2714">
                    <a:extLst>
                      <a:ext uri="{FF2B5EF4-FFF2-40B4-BE49-F238E27FC236}">
                        <a16:creationId xmlns:a16="http://schemas.microsoft.com/office/drawing/2014/main" id="{38543BE5-561B-6618-8170-1755016637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7" name="Rectangle 2715">
                    <a:extLst>
                      <a:ext uri="{FF2B5EF4-FFF2-40B4-BE49-F238E27FC236}">
                        <a16:creationId xmlns:a16="http://schemas.microsoft.com/office/drawing/2014/main" id="{1672D62C-8B2D-F014-1118-8BEF061AE4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8" name="Rectangle 2716">
                    <a:extLst>
                      <a:ext uri="{FF2B5EF4-FFF2-40B4-BE49-F238E27FC236}">
                        <a16:creationId xmlns:a16="http://schemas.microsoft.com/office/drawing/2014/main" id="{C92A30D8-B0C2-6092-43F1-AE5A0CD29D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9" name="Rectangle 2717">
                    <a:extLst>
                      <a:ext uri="{FF2B5EF4-FFF2-40B4-BE49-F238E27FC236}">
                        <a16:creationId xmlns:a16="http://schemas.microsoft.com/office/drawing/2014/main" id="{F431A079-ACDF-E513-3BBA-164C9B68D1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60" name="Rectangle 2718">
                    <a:extLst>
                      <a:ext uri="{FF2B5EF4-FFF2-40B4-BE49-F238E27FC236}">
                        <a16:creationId xmlns:a16="http://schemas.microsoft.com/office/drawing/2014/main" id="{B055E4BD-907A-80F6-EC92-1D61BC68A3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37" name="Group 2719">
                  <a:extLst>
                    <a:ext uri="{FF2B5EF4-FFF2-40B4-BE49-F238E27FC236}">
                      <a16:creationId xmlns:a16="http://schemas.microsoft.com/office/drawing/2014/main" id="{BF5E1180-9ECD-5E71-E387-6B6AB3A0B2F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651" name="Rectangle 2720">
                    <a:extLst>
                      <a:ext uri="{FF2B5EF4-FFF2-40B4-BE49-F238E27FC236}">
                        <a16:creationId xmlns:a16="http://schemas.microsoft.com/office/drawing/2014/main" id="{0617EEC0-AD15-2F6F-3E12-8BCEAA6D81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2" name="Rectangle 2721">
                    <a:extLst>
                      <a:ext uri="{FF2B5EF4-FFF2-40B4-BE49-F238E27FC236}">
                        <a16:creationId xmlns:a16="http://schemas.microsoft.com/office/drawing/2014/main" id="{6DE90B4C-C459-E50D-171F-9FC6A66736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3" name="Rectangle 2722">
                    <a:extLst>
                      <a:ext uri="{FF2B5EF4-FFF2-40B4-BE49-F238E27FC236}">
                        <a16:creationId xmlns:a16="http://schemas.microsoft.com/office/drawing/2014/main" id="{5420224E-1084-CD04-16F6-43E83DBCEE3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4" name="Rectangle 2723">
                    <a:extLst>
                      <a:ext uri="{FF2B5EF4-FFF2-40B4-BE49-F238E27FC236}">
                        <a16:creationId xmlns:a16="http://schemas.microsoft.com/office/drawing/2014/main" id="{FB28B5D8-4431-61C1-5C03-2480E090CA6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5" name="Rectangle 2724">
                    <a:extLst>
                      <a:ext uri="{FF2B5EF4-FFF2-40B4-BE49-F238E27FC236}">
                        <a16:creationId xmlns:a16="http://schemas.microsoft.com/office/drawing/2014/main" id="{F99432FC-23F2-A4D3-D6E6-BA3D0132ED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38" name="Group 2725">
                  <a:extLst>
                    <a:ext uri="{FF2B5EF4-FFF2-40B4-BE49-F238E27FC236}">
                      <a16:creationId xmlns:a16="http://schemas.microsoft.com/office/drawing/2014/main" id="{104DEBF2-9E6E-EF85-B431-22329291908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646" name="Rectangle 2726">
                    <a:extLst>
                      <a:ext uri="{FF2B5EF4-FFF2-40B4-BE49-F238E27FC236}">
                        <a16:creationId xmlns:a16="http://schemas.microsoft.com/office/drawing/2014/main" id="{8A0EAFF6-0517-B90C-C00E-24641305416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7" name="Rectangle 2727">
                    <a:extLst>
                      <a:ext uri="{FF2B5EF4-FFF2-40B4-BE49-F238E27FC236}">
                        <a16:creationId xmlns:a16="http://schemas.microsoft.com/office/drawing/2014/main" id="{E8DD5FD3-1970-E87D-E96B-A43FD7E833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8" name="Rectangle 2728">
                    <a:extLst>
                      <a:ext uri="{FF2B5EF4-FFF2-40B4-BE49-F238E27FC236}">
                        <a16:creationId xmlns:a16="http://schemas.microsoft.com/office/drawing/2014/main" id="{69936F3F-B49D-1435-8FB8-35138FA5E73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9" name="Rectangle 2729">
                    <a:extLst>
                      <a:ext uri="{FF2B5EF4-FFF2-40B4-BE49-F238E27FC236}">
                        <a16:creationId xmlns:a16="http://schemas.microsoft.com/office/drawing/2014/main" id="{78BC641C-B6CE-4EF9-9963-0DBD62514E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50" name="Rectangle 2730">
                    <a:extLst>
                      <a:ext uri="{FF2B5EF4-FFF2-40B4-BE49-F238E27FC236}">
                        <a16:creationId xmlns:a16="http://schemas.microsoft.com/office/drawing/2014/main" id="{4F7C8A69-ECC6-C8F7-0A9B-788069A52CE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39" name="Group 2731">
                  <a:extLst>
                    <a:ext uri="{FF2B5EF4-FFF2-40B4-BE49-F238E27FC236}">
                      <a16:creationId xmlns:a16="http://schemas.microsoft.com/office/drawing/2014/main" id="{5778C425-E6F8-5909-70EC-45966C66A1F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641" name="Rectangle 2732">
                    <a:extLst>
                      <a:ext uri="{FF2B5EF4-FFF2-40B4-BE49-F238E27FC236}">
                        <a16:creationId xmlns:a16="http://schemas.microsoft.com/office/drawing/2014/main" id="{D7C4BD9F-3A32-5C5A-47BA-95BB739E3A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2" name="Rectangle 2733">
                    <a:extLst>
                      <a:ext uri="{FF2B5EF4-FFF2-40B4-BE49-F238E27FC236}">
                        <a16:creationId xmlns:a16="http://schemas.microsoft.com/office/drawing/2014/main" id="{AEEF2328-0442-138C-135A-878DC62C1CF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3" name="Rectangle 2734">
                    <a:extLst>
                      <a:ext uri="{FF2B5EF4-FFF2-40B4-BE49-F238E27FC236}">
                        <a16:creationId xmlns:a16="http://schemas.microsoft.com/office/drawing/2014/main" id="{D55B4DD6-D8F8-7F0C-AAAC-BB9BD4AA09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4" name="Rectangle 2735">
                    <a:extLst>
                      <a:ext uri="{FF2B5EF4-FFF2-40B4-BE49-F238E27FC236}">
                        <a16:creationId xmlns:a16="http://schemas.microsoft.com/office/drawing/2014/main" id="{4A585A01-8420-A222-F544-7A3D614C1DA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45" name="Rectangle 2736">
                    <a:extLst>
                      <a:ext uri="{FF2B5EF4-FFF2-40B4-BE49-F238E27FC236}">
                        <a16:creationId xmlns:a16="http://schemas.microsoft.com/office/drawing/2014/main" id="{BFDB2232-6341-1D68-9FD7-F4541CB45A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640" name="Rectangle 2737">
                  <a:extLst>
                    <a:ext uri="{FF2B5EF4-FFF2-40B4-BE49-F238E27FC236}">
                      <a16:creationId xmlns:a16="http://schemas.microsoft.com/office/drawing/2014/main" id="{45832B21-77C7-EE95-B999-1FF31CDB20D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5" name="Group 2738">
                <a:extLst>
                  <a:ext uri="{FF2B5EF4-FFF2-40B4-BE49-F238E27FC236}">
                    <a16:creationId xmlns:a16="http://schemas.microsoft.com/office/drawing/2014/main" id="{3D0ED925-8ED1-AA6E-63B9-5535E15C9B3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29" y="835"/>
                <a:ext cx="412" cy="413"/>
                <a:chOff x="1644" y="1092"/>
                <a:chExt cx="1617" cy="1620"/>
              </a:xfrm>
            </p:grpSpPr>
            <p:grpSp>
              <p:nvGrpSpPr>
                <p:cNvPr id="4604" name="Group 2739">
                  <a:extLst>
                    <a:ext uri="{FF2B5EF4-FFF2-40B4-BE49-F238E27FC236}">
                      <a16:creationId xmlns:a16="http://schemas.microsoft.com/office/drawing/2014/main" id="{36760828-23FA-E94D-0BCE-6D01CC4904E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630" name="Rectangle 2740">
                    <a:extLst>
                      <a:ext uri="{FF2B5EF4-FFF2-40B4-BE49-F238E27FC236}">
                        <a16:creationId xmlns:a16="http://schemas.microsoft.com/office/drawing/2014/main" id="{E0BF0D7D-80E7-CF35-D876-F19695EE216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31" name="Rectangle 2741">
                    <a:extLst>
                      <a:ext uri="{FF2B5EF4-FFF2-40B4-BE49-F238E27FC236}">
                        <a16:creationId xmlns:a16="http://schemas.microsoft.com/office/drawing/2014/main" id="{68AD0927-1923-6967-6C6D-EFDF5A99C7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32" name="Rectangle 2742">
                    <a:extLst>
                      <a:ext uri="{FF2B5EF4-FFF2-40B4-BE49-F238E27FC236}">
                        <a16:creationId xmlns:a16="http://schemas.microsoft.com/office/drawing/2014/main" id="{81F29CAA-B641-8945-BBC3-2AB9DE8C5FA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33" name="Rectangle 2743">
                    <a:extLst>
                      <a:ext uri="{FF2B5EF4-FFF2-40B4-BE49-F238E27FC236}">
                        <a16:creationId xmlns:a16="http://schemas.microsoft.com/office/drawing/2014/main" id="{4EBD31E8-B78B-B9B7-B65E-F551E5F07B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34" name="Rectangle 2744">
                    <a:extLst>
                      <a:ext uri="{FF2B5EF4-FFF2-40B4-BE49-F238E27FC236}">
                        <a16:creationId xmlns:a16="http://schemas.microsoft.com/office/drawing/2014/main" id="{7C275403-80D4-5B79-91E7-D88A7EE32C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05" name="Group 2745">
                  <a:extLst>
                    <a:ext uri="{FF2B5EF4-FFF2-40B4-BE49-F238E27FC236}">
                      <a16:creationId xmlns:a16="http://schemas.microsoft.com/office/drawing/2014/main" id="{8F839017-DF64-9728-A2B1-3500E952EA8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625" name="Rectangle 2746">
                    <a:extLst>
                      <a:ext uri="{FF2B5EF4-FFF2-40B4-BE49-F238E27FC236}">
                        <a16:creationId xmlns:a16="http://schemas.microsoft.com/office/drawing/2014/main" id="{718464E4-F968-1E2B-84BA-ADC02E6782A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6" name="Rectangle 2747">
                    <a:extLst>
                      <a:ext uri="{FF2B5EF4-FFF2-40B4-BE49-F238E27FC236}">
                        <a16:creationId xmlns:a16="http://schemas.microsoft.com/office/drawing/2014/main" id="{25028A40-F061-D622-7A20-8348BB2566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7" name="Rectangle 2748">
                    <a:extLst>
                      <a:ext uri="{FF2B5EF4-FFF2-40B4-BE49-F238E27FC236}">
                        <a16:creationId xmlns:a16="http://schemas.microsoft.com/office/drawing/2014/main" id="{601AE144-6FE8-1202-42DF-0D8CF4A475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8" name="Rectangle 2749">
                    <a:extLst>
                      <a:ext uri="{FF2B5EF4-FFF2-40B4-BE49-F238E27FC236}">
                        <a16:creationId xmlns:a16="http://schemas.microsoft.com/office/drawing/2014/main" id="{5B143C48-B0E8-14AE-490E-7332E8F526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9" name="Rectangle 2750">
                    <a:extLst>
                      <a:ext uri="{FF2B5EF4-FFF2-40B4-BE49-F238E27FC236}">
                        <a16:creationId xmlns:a16="http://schemas.microsoft.com/office/drawing/2014/main" id="{5635182D-853C-B703-FA56-2E08399B0A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06" name="Group 2751">
                  <a:extLst>
                    <a:ext uri="{FF2B5EF4-FFF2-40B4-BE49-F238E27FC236}">
                      <a16:creationId xmlns:a16="http://schemas.microsoft.com/office/drawing/2014/main" id="{6FB3A70A-33D9-2DFC-BFE3-8F723F6C00B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620" name="Rectangle 2752">
                    <a:extLst>
                      <a:ext uri="{FF2B5EF4-FFF2-40B4-BE49-F238E27FC236}">
                        <a16:creationId xmlns:a16="http://schemas.microsoft.com/office/drawing/2014/main" id="{57E71250-E916-DF87-3FEE-17BD37D1578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1" name="Rectangle 2753">
                    <a:extLst>
                      <a:ext uri="{FF2B5EF4-FFF2-40B4-BE49-F238E27FC236}">
                        <a16:creationId xmlns:a16="http://schemas.microsoft.com/office/drawing/2014/main" id="{D417DD30-1008-FFC3-84C8-E5D4CB1809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2" name="Rectangle 2754">
                    <a:extLst>
                      <a:ext uri="{FF2B5EF4-FFF2-40B4-BE49-F238E27FC236}">
                        <a16:creationId xmlns:a16="http://schemas.microsoft.com/office/drawing/2014/main" id="{F15612B2-FF22-A10E-3F14-C68BE22986D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3" name="Rectangle 2755">
                    <a:extLst>
                      <a:ext uri="{FF2B5EF4-FFF2-40B4-BE49-F238E27FC236}">
                        <a16:creationId xmlns:a16="http://schemas.microsoft.com/office/drawing/2014/main" id="{5E2F5E0A-EBEE-8528-A2C7-E642666016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24" name="Rectangle 2756">
                    <a:extLst>
                      <a:ext uri="{FF2B5EF4-FFF2-40B4-BE49-F238E27FC236}">
                        <a16:creationId xmlns:a16="http://schemas.microsoft.com/office/drawing/2014/main" id="{FD337D41-DAF1-832F-08A8-81C9E2D6B4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07" name="Group 2757">
                  <a:extLst>
                    <a:ext uri="{FF2B5EF4-FFF2-40B4-BE49-F238E27FC236}">
                      <a16:creationId xmlns:a16="http://schemas.microsoft.com/office/drawing/2014/main" id="{B252DA42-3F79-5196-4D86-A245951DE8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615" name="Rectangle 2758">
                    <a:extLst>
                      <a:ext uri="{FF2B5EF4-FFF2-40B4-BE49-F238E27FC236}">
                        <a16:creationId xmlns:a16="http://schemas.microsoft.com/office/drawing/2014/main" id="{216745BB-3CDF-EC0F-E3C1-C28FDA4404C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6" name="Rectangle 2759">
                    <a:extLst>
                      <a:ext uri="{FF2B5EF4-FFF2-40B4-BE49-F238E27FC236}">
                        <a16:creationId xmlns:a16="http://schemas.microsoft.com/office/drawing/2014/main" id="{CFBD947D-DEAE-5914-7963-6654F866CD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7" name="Rectangle 2760">
                    <a:extLst>
                      <a:ext uri="{FF2B5EF4-FFF2-40B4-BE49-F238E27FC236}">
                        <a16:creationId xmlns:a16="http://schemas.microsoft.com/office/drawing/2014/main" id="{3EA5B9F1-F319-6C08-3D8E-F2DEC69EDB3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8" name="Rectangle 2761">
                    <a:extLst>
                      <a:ext uri="{FF2B5EF4-FFF2-40B4-BE49-F238E27FC236}">
                        <a16:creationId xmlns:a16="http://schemas.microsoft.com/office/drawing/2014/main" id="{64FC389C-E183-A63E-6919-D62B54E1741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9" name="Rectangle 2762">
                    <a:extLst>
                      <a:ext uri="{FF2B5EF4-FFF2-40B4-BE49-F238E27FC236}">
                        <a16:creationId xmlns:a16="http://schemas.microsoft.com/office/drawing/2014/main" id="{B60B224D-92A1-9D55-FDFE-377E15E6E06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608" name="Group 2763">
                  <a:extLst>
                    <a:ext uri="{FF2B5EF4-FFF2-40B4-BE49-F238E27FC236}">
                      <a16:creationId xmlns:a16="http://schemas.microsoft.com/office/drawing/2014/main" id="{775F23E1-8577-60A2-0151-E4249F06BE9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610" name="Rectangle 2764">
                    <a:extLst>
                      <a:ext uri="{FF2B5EF4-FFF2-40B4-BE49-F238E27FC236}">
                        <a16:creationId xmlns:a16="http://schemas.microsoft.com/office/drawing/2014/main" id="{CE6FF99B-A8E4-B614-F850-C4CEFC0E76E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1" name="Rectangle 2765">
                    <a:extLst>
                      <a:ext uri="{FF2B5EF4-FFF2-40B4-BE49-F238E27FC236}">
                        <a16:creationId xmlns:a16="http://schemas.microsoft.com/office/drawing/2014/main" id="{B5AC355A-4B75-FD53-04EF-BB3A11EB12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2" name="Rectangle 2766">
                    <a:extLst>
                      <a:ext uri="{FF2B5EF4-FFF2-40B4-BE49-F238E27FC236}">
                        <a16:creationId xmlns:a16="http://schemas.microsoft.com/office/drawing/2014/main" id="{FB2F349C-EE6F-8BA8-9163-C9148E28E0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3" name="Rectangle 2767">
                    <a:extLst>
                      <a:ext uri="{FF2B5EF4-FFF2-40B4-BE49-F238E27FC236}">
                        <a16:creationId xmlns:a16="http://schemas.microsoft.com/office/drawing/2014/main" id="{9C82213E-8819-9721-4124-8807028AC3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14" name="Rectangle 2768">
                    <a:extLst>
                      <a:ext uri="{FF2B5EF4-FFF2-40B4-BE49-F238E27FC236}">
                        <a16:creationId xmlns:a16="http://schemas.microsoft.com/office/drawing/2014/main" id="{47DF95DE-B6F0-F25F-7305-B3A716E218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609" name="Rectangle 2769">
                  <a:extLst>
                    <a:ext uri="{FF2B5EF4-FFF2-40B4-BE49-F238E27FC236}">
                      <a16:creationId xmlns:a16="http://schemas.microsoft.com/office/drawing/2014/main" id="{A7870090-A5F1-CF3A-EB51-6585DA79FC6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6" name="Group 2770">
                <a:extLst>
                  <a:ext uri="{FF2B5EF4-FFF2-40B4-BE49-F238E27FC236}">
                    <a16:creationId xmlns:a16="http://schemas.microsoft.com/office/drawing/2014/main" id="{141C2D17-AC79-3697-9E97-6D000A422BD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541" y="835"/>
                <a:ext cx="413" cy="413"/>
                <a:chOff x="1644" y="1092"/>
                <a:chExt cx="1617" cy="1620"/>
              </a:xfrm>
            </p:grpSpPr>
            <p:grpSp>
              <p:nvGrpSpPr>
                <p:cNvPr id="4573" name="Group 2771">
                  <a:extLst>
                    <a:ext uri="{FF2B5EF4-FFF2-40B4-BE49-F238E27FC236}">
                      <a16:creationId xmlns:a16="http://schemas.microsoft.com/office/drawing/2014/main" id="{4CB9E49D-71F1-4983-E666-FCD03F9018C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599" name="Rectangle 2772">
                    <a:extLst>
                      <a:ext uri="{FF2B5EF4-FFF2-40B4-BE49-F238E27FC236}">
                        <a16:creationId xmlns:a16="http://schemas.microsoft.com/office/drawing/2014/main" id="{E66D3FD7-3654-3DB2-CC83-20A2D1AD6E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00" name="Rectangle 2773">
                    <a:extLst>
                      <a:ext uri="{FF2B5EF4-FFF2-40B4-BE49-F238E27FC236}">
                        <a16:creationId xmlns:a16="http://schemas.microsoft.com/office/drawing/2014/main" id="{285FBFCC-0F73-E627-1223-47C6A5111F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01" name="Rectangle 2774">
                    <a:extLst>
                      <a:ext uri="{FF2B5EF4-FFF2-40B4-BE49-F238E27FC236}">
                        <a16:creationId xmlns:a16="http://schemas.microsoft.com/office/drawing/2014/main" id="{0FB4E62E-2E04-7657-F3A5-6FC0EB4740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02" name="Rectangle 2775">
                    <a:extLst>
                      <a:ext uri="{FF2B5EF4-FFF2-40B4-BE49-F238E27FC236}">
                        <a16:creationId xmlns:a16="http://schemas.microsoft.com/office/drawing/2014/main" id="{2BD461F6-FC57-1D47-34F5-6AF0180FF6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603" name="Rectangle 2776">
                    <a:extLst>
                      <a:ext uri="{FF2B5EF4-FFF2-40B4-BE49-F238E27FC236}">
                        <a16:creationId xmlns:a16="http://schemas.microsoft.com/office/drawing/2014/main" id="{8243F18B-04E0-FD29-3963-52344FD712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74" name="Group 2777">
                  <a:extLst>
                    <a:ext uri="{FF2B5EF4-FFF2-40B4-BE49-F238E27FC236}">
                      <a16:creationId xmlns:a16="http://schemas.microsoft.com/office/drawing/2014/main" id="{7D98336D-54FC-B325-6157-778DC5984F5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594" name="Rectangle 2778">
                    <a:extLst>
                      <a:ext uri="{FF2B5EF4-FFF2-40B4-BE49-F238E27FC236}">
                        <a16:creationId xmlns:a16="http://schemas.microsoft.com/office/drawing/2014/main" id="{615B8F70-D304-E723-B9E3-679B6DCA73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5" name="Rectangle 2779">
                    <a:extLst>
                      <a:ext uri="{FF2B5EF4-FFF2-40B4-BE49-F238E27FC236}">
                        <a16:creationId xmlns:a16="http://schemas.microsoft.com/office/drawing/2014/main" id="{871C6C88-2552-6A75-366E-7CC905A691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6" name="Rectangle 2780">
                    <a:extLst>
                      <a:ext uri="{FF2B5EF4-FFF2-40B4-BE49-F238E27FC236}">
                        <a16:creationId xmlns:a16="http://schemas.microsoft.com/office/drawing/2014/main" id="{4CD0B5E1-253B-C2E1-527C-E1C805F570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7" name="Rectangle 2781">
                    <a:extLst>
                      <a:ext uri="{FF2B5EF4-FFF2-40B4-BE49-F238E27FC236}">
                        <a16:creationId xmlns:a16="http://schemas.microsoft.com/office/drawing/2014/main" id="{F538B5F4-ADB1-CCD7-E18D-68FDE199D2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8" name="Rectangle 2782">
                    <a:extLst>
                      <a:ext uri="{FF2B5EF4-FFF2-40B4-BE49-F238E27FC236}">
                        <a16:creationId xmlns:a16="http://schemas.microsoft.com/office/drawing/2014/main" id="{3C74725C-E2D5-4A6C-CE67-4B9D23F7E2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75" name="Group 2783">
                  <a:extLst>
                    <a:ext uri="{FF2B5EF4-FFF2-40B4-BE49-F238E27FC236}">
                      <a16:creationId xmlns:a16="http://schemas.microsoft.com/office/drawing/2014/main" id="{8BE97CE6-C154-1719-7BDB-0B3F7022F14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589" name="Rectangle 2784">
                    <a:extLst>
                      <a:ext uri="{FF2B5EF4-FFF2-40B4-BE49-F238E27FC236}">
                        <a16:creationId xmlns:a16="http://schemas.microsoft.com/office/drawing/2014/main" id="{59CDD0F1-1A94-02D6-A749-150F773EB5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0" name="Rectangle 2785">
                    <a:extLst>
                      <a:ext uri="{FF2B5EF4-FFF2-40B4-BE49-F238E27FC236}">
                        <a16:creationId xmlns:a16="http://schemas.microsoft.com/office/drawing/2014/main" id="{3392399E-57BD-DA15-2EAF-F4F65850B48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1" name="Rectangle 2786">
                    <a:extLst>
                      <a:ext uri="{FF2B5EF4-FFF2-40B4-BE49-F238E27FC236}">
                        <a16:creationId xmlns:a16="http://schemas.microsoft.com/office/drawing/2014/main" id="{1909239A-C0DB-258E-4A4F-8A5DBD04FA7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2" name="Rectangle 2787">
                    <a:extLst>
                      <a:ext uri="{FF2B5EF4-FFF2-40B4-BE49-F238E27FC236}">
                        <a16:creationId xmlns:a16="http://schemas.microsoft.com/office/drawing/2014/main" id="{1BC392A0-395C-EB50-4065-4689F2A138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93" name="Rectangle 2788">
                    <a:extLst>
                      <a:ext uri="{FF2B5EF4-FFF2-40B4-BE49-F238E27FC236}">
                        <a16:creationId xmlns:a16="http://schemas.microsoft.com/office/drawing/2014/main" id="{3BE168CB-B644-FAB3-E395-56AB0DB3BFE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76" name="Group 2789">
                  <a:extLst>
                    <a:ext uri="{FF2B5EF4-FFF2-40B4-BE49-F238E27FC236}">
                      <a16:creationId xmlns:a16="http://schemas.microsoft.com/office/drawing/2014/main" id="{E2D269FA-49F2-E678-D51D-9CC41D19320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584" name="Rectangle 2790">
                    <a:extLst>
                      <a:ext uri="{FF2B5EF4-FFF2-40B4-BE49-F238E27FC236}">
                        <a16:creationId xmlns:a16="http://schemas.microsoft.com/office/drawing/2014/main" id="{DF7B3036-BD80-405F-F4CB-3756AEE5E66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5" name="Rectangle 2791">
                    <a:extLst>
                      <a:ext uri="{FF2B5EF4-FFF2-40B4-BE49-F238E27FC236}">
                        <a16:creationId xmlns:a16="http://schemas.microsoft.com/office/drawing/2014/main" id="{2B011836-318B-648F-D693-CD5035F95D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6" name="Rectangle 2792">
                    <a:extLst>
                      <a:ext uri="{FF2B5EF4-FFF2-40B4-BE49-F238E27FC236}">
                        <a16:creationId xmlns:a16="http://schemas.microsoft.com/office/drawing/2014/main" id="{5666D624-7F58-5460-F5F3-DA03D820993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7" name="Rectangle 2793">
                    <a:extLst>
                      <a:ext uri="{FF2B5EF4-FFF2-40B4-BE49-F238E27FC236}">
                        <a16:creationId xmlns:a16="http://schemas.microsoft.com/office/drawing/2014/main" id="{E4437F3E-E021-6E07-41EC-8309CCCC6F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8" name="Rectangle 2794">
                    <a:extLst>
                      <a:ext uri="{FF2B5EF4-FFF2-40B4-BE49-F238E27FC236}">
                        <a16:creationId xmlns:a16="http://schemas.microsoft.com/office/drawing/2014/main" id="{164C8D48-2534-A78C-79B2-3AA149B9DA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77" name="Group 2795">
                  <a:extLst>
                    <a:ext uri="{FF2B5EF4-FFF2-40B4-BE49-F238E27FC236}">
                      <a16:creationId xmlns:a16="http://schemas.microsoft.com/office/drawing/2014/main" id="{28FBDF9A-25FF-E741-3A37-BD00B73614B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579" name="Rectangle 2796">
                    <a:extLst>
                      <a:ext uri="{FF2B5EF4-FFF2-40B4-BE49-F238E27FC236}">
                        <a16:creationId xmlns:a16="http://schemas.microsoft.com/office/drawing/2014/main" id="{771A4B46-9296-24A5-6537-2F2100C3F7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0" name="Rectangle 2797">
                    <a:extLst>
                      <a:ext uri="{FF2B5EF4-FFF2-40B4-BE49-F238E27FC236}">
                        <a16:creationId xmlns:a16="http://schemas.microsoft.com/office/drawing/2014/main" id="{5803F8E2-DFDC-3892-32E1-1D138FF665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1" name="Rectangle 2798">
                    <a:extLst>
                      <a:ext uri="{FF2B5EF4-FFF2-40B4-BE49-F238E27FC236}">
                        <a16:creationId xmlns:a16="http://schemas.microsoft.com/office/drawing/2014/main" id="{5B24870C-9F72-0575-3297-195AB97222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2" name="Rectangle 2799">
                    <a:extLst>
                      <a:ext uri="{FF2B5EF4-FFF2-40B4-BE49-F238E27FC236}">
                        <a16:creationId xmlns:a16="http://schemas.microsoft.com/office/drawing/2014/main" id="{1FB28AAE-3BA0-FF6B-B362-D0939E8577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83" name="Rectangle 2800">
                    <a:extLst>
                      <a:ext uri="{FF2B5EF4-FFF2-40B4-BE49-F238E27FC236}">
                        <a16:creationId xmlns:a16="http://schemas.microsoft.com/office/drawing/2014/main" id="{EDD2E919-0442-5D0B-DF27-3EBD32CB66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578" name="Rectangle 2801">
                  <a:extLst>
                    <a:ext uri="{FF2B5EF4-FFF2-40B4-BE49-F238E27FC236}">
                      <a16:creationId xmlns:a16="http://schemas.microsoft.com/office/drawing/2014/main" id="{75773D56-170B-9981-E5FD-BDC3605CAE1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7" name="Group 2802">
                <a:extLst>
                  <a:ext uri="{FF2B5EF4-FFF2-40B4-BE49-F238E27FC236}">
                    <a16:creationId xmlns:a16="http://schemas.microsoft.com/office/drawing/2014/main" id="{F733EB7D-8CB6-5E81-8F88-56BBCEBE50B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954" y="835"/>
                <a:ext cx="412" cy="413"/>
                <a:chOff x="1644" y="1092"/>
                <a:chExt cx="1617" cy="1620"/>
              </a:xfrm>
            </p:grpSpPr>
            <p:grpSp>
              <p:nvGrpSpPr>
                <p:cNvPr id="4542" name="Group 2803">
                  <a:extLst>
                    <a:ext uri="{FF2B5EF4-FFF2-40B4-BE49-F238E27FC236}">
                      <a16:creationId xmlns:a16="http://schemas.microsoft.com/office/drawing/2014/main" id="{F4ABAE7F-D0AB-96C8-D54D-22E1AC4903F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568" name="Rectangle 2804">
                    <a:extLst>
                      <a:ext uri="{FF2B5EF4-FFF2-40B4-BE49-F238E27FC236}">
                        <a16:creationId xmlns:a16="http://schemas.microsoft.com/office/drawing/2014/main" id="{D57F3619-28EA-7286-D5C1-31A76E17EB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9" name="Rectangle 2805">
                    <a:extLst>
                      <a:ext uri="{FF2B5EF4-FFF2-40B4-BE49-F238E27FC236}">
                        <a16:creationId xmlns:a16="http://schemas.microsoft.com/office/drawing/2014/main" id="{9D9AE5B7-6770-1856-27B7-7E830D1310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70" name="Rectangle 2806">
                    <a:extLst>
                      <a:ext uri="{FF2B5EF4-FFF2-40B4-BE49-F238E27FC236}">
                        <a16:creationId xmlns:a16="http://schemas.microsoft.com/office/drawing/2014/main" id="{6C47B666-C6CE-B061-0233-578643C105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71" name="Rectangle 2807">
                    <a:extLst>
                      <a:ext uri="{FF2B5EF4-FFF2-40B4-BE49-F238E27FC236}">
                        <a16:creationId xmlns:a16="http://schemas.microsoft.com/office/drawing/2014/main" id="{8674E9B2-92AA-560E-C8E4-7C2BE887BA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72" name="Rectangle 2808">
                    <a:extLst>
                      <a:ext uri="{FF2B5EF4-FFF2-40B4-BE49-F238E27FC236}">
                        <a16:creationId xmlns:a16="http://schemas.microsoft.com/office/drawing/2014/main" id="{FBE2A904-2EAC-3577-D35B-F80CCEFAE8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43" name="Group 2809">
                  <a:extLst>
                    <a:ext uri="{FF2B5EF4-FFF2-40B4-BE49-F238E27FC236}">
                      <a16:creationId xmlns:a16="http://schemas.microsoft.com/office/drawing/2014/main" id="{C130B313-E258-95C0-B0F0-A3874CAEE24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563" name="Rectangle 2810">
                    <a:extLst>
                      <a:ext uri="{FF2B5EF4-FFF2-40B4-BE49-F238E27FC236}">
                        <a16:creationId xmlns:a16="http://schemas.microsoft.com/office/drawing/2014/main" id="{F58CBFBF-9B35-3C8A-A109-A884B1B224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4" name="Rectangle 2811">
                    <a:extLst>
                      <a:ext uri="{FF2B5EF4-FFF2-40B4-BE49-F238E27FC236}">
                        <a16:creationId xmlns:a16="http://schemas.microsoft.com/office/drawing/2014/main" id="{A028B2AA-9E2F-66EE-F6D1-ED2E887309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5" name="Rectangle 2812">
                    <a:extLst>
                      <a:ext uri="{FF2B5EF4-FFF2-40B4-BE49-F238E27FC236}">
                        <a16:creationId xmlns:a16="http://schemas.microsoft.com/office/drawing/2014/main" id="{79501CBC-9D1D-47AE-D946-BC066617C0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6" name="Rectangle 2813">
                    <a:extLst>
                      <a:ext uri="{FF2B5EF4-FFF2-40B4-BE49-F238E27FC236}">
                        <a16:creationId xmlns:a16="http://schemas.microsoft.com/office/drawing/2014/main" id="{06835671-8A50-D3FF-3A5B-D8F10B7525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7" name="Rectangle 2814">
                    <a:extLst>
                      <a:ext uri="{FF2B5EF4-FFF2-40B4-BE49-F238E27FC236}">
                        <a16:creationId xmlns:a16="http://schemas.microsoft.com/office/drawing/2014/main" id="{DA6F59B3-F6B6-3CF8-FE52-4C3CD51AA0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44" name="Group 2815">
                  <a:extLst>
                    <a:ext uri="{FF2B5EF4-FFF2-40B4-BE49-F238E27FC236}">
                      <a16:creationId xmlns:a16="http://schemas.microsoft.com/office/drawing/2014/main" id="{DFC30934-5FE1-6B39-38BB-517DCA98D22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558" name="Rectangle 2816">
                    <a:extLst>
                      <a:ext uri="{FF2B5EF4-FFF2-40B4-BE49-F238E27FC236}">
                        <a16:creationId xmlns:a16="http://schemas.microsoft.com/office/drawing/2014/main" id="{5078FCE3-4203-8E2A-F75B-4278761885C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9" name="Rectangle 2817">
                    <a:extLst>
                      <a:ext uri="{FF2B5EF4-FFF2-40B4-BE49-F238E27FC236}">
                        <a16:creationId xmlns:a16="http://schemas.microsoft.com/office/drawing/2014/main" id="{AD095319-B931-19E6-95FE-EC6A91F0F3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0" name="Rectangle 2818">
                    <a:extLst>
                      <a:ext uri="{FF2B5EF4-FFF2-40B4-BE49-F238E27FC236}">
                        <a16:creationId xmlns:a16="http://schemas.microsoft.com/office/drawing/2014/main" id="{ECDBD1F7-AD66-D2B4-15FD-588C1BDD00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1" name="Rectangle 2819">
                    <a:extLst>
                      <a:ext uri="{FF2B5EF4-FFF2-40B4-BE49-F238E27FC236}">
                        <a16:creationId xmlns:a16="http://schemas.microsoft.com/office/drawing/2014/main" id="{902101C4-6972-5FB2-3AD0-44E95855AC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62" name="Rectangle 2820">
                    <a:extLst>
                      <a:ext uri="{FF2B5EF4-FFF2-40B4-BE49-F238E27FC236}">
                        <a16:creationId xmlns:a16="http://schemas.microsoft.com/office/drawing/2014/main" id="{F7655912-B530-E765-50F8-8CD9223CA1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45" name="Group 2821">
                  <a:extLst>
                    <a:ext uri="{FF2B5EF4-FFF2-40B4-BE49-F238E27FC236}">
                      <a16:creationId xmlns:a16="http://schemas.microsoft.com/office/drawing/2014/main" id="{F0136F1A-45B2-22C6-488F-1B1208105F1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553" name="Rectangle 2822">
                    <a:extLst>
                      <a:ext uri="{FF2B5EF4-FFF2-40B4-BE49-F238E27FC236}">
                        <a16:creationId xmlns:a16="http://schemas.microsoft.com/office/drawing/2014/main" id="{4978F5D6-1C8D-F00B-267A-ACD429B11A5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4" name="Rectangle 2823">
                    <a:extLst>
                      <a:ext uri="{FF2B5EF4-FFF2-40B4-BE49-F238E27FC236}">
                        <a16:creationId xmlns:a16="http://schemas.microsoft.com/office/drawing/2014/main" id="{F8840957-5831-87D4-E125-0B3A36DEF6A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5" name="Rectangle 2824">
                    <a:extLst>
                      <a:ext uri="{FF2B5EF4-FFF2-40B4-BE49-F238E27FC236}">
                        <a16:creationId xmlns:a16="http://schemas.microsoft.com/office/drawing/2014/main" id="{5DE9933F-7DBB-8E44-9866-CF182899C3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6" name="Rectangle 2825">
                    <a:extLst>
                      <a:ext uri="{FF2B5EF4-FFF2-40B4-BE49-F238E27FC236}">
                        <a16:creationId xmlns:a16="http://schemas.microsoft.com/office/drawing/2014/main" id="{512D1CBB-9B8B-54BC-94CD-4530C16588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7" name="Rectangle 2826">
                    <a:extLst>
                      <a:ext uri="{FF2B5EF4-FFF2-40B4-BE49-F238E27FC236}">
                        <a16:creationId xmlns:a16="http://schemas.microsoft.com/office/drawing/2014/main" id="{3BA971A7-90B2-61BA-5F5D-9E36E46BB3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46" name="Group 2827">
                  <a:extLst>
                    <a:ext uri="{FF2B5EF4-FFF2-40B4-BE49-F238E27FC236}">
                      <a16:creationId xmlns:a16="http://schemas.microsoft.com/office/drawing/2014/main" id="{C075AC8D-F749-2B9A-9752-610910D80B9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548" name="Rectangle 2828">
                    <a:extLst>
                      <a:ext uri="{FF2B5EF4-FFF2-40B4-BE49-F238E27FC236}">
                        <a16:creationId xmlns:a16="http://schemas.microsoft.com/office/drawing/2014/main" id="{F59C35F1-C75E-EDDA-F0AA-1D1D96C1E50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49" name="Rectangle 2829">
                    <a:extLst>
                      <a:ext uri="{FF2B5EF4-FFF2-40B4-BE49-F238E27FC236}">
                        <a16:creationId xmlns:a16="http://schemas.microsoft.com/office/drawing/2014/main" id="{083CC82D-8A5D-B915-EF31-FA0B9934D0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0" name="Rectangle 2830">
                    <a:extLst>
                      <a:ext uri="{FF2B5EF4-FFF2-40B4-BE49-F238E27FC236}">
                        <a16:creationId xmlns:a16="http://schemas.microsoft.com/office/drawing/2014/main" id="{8BA12D91-C93B-2A14-5B31-7B481AB6E3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1" name="Rectangle 2831">
                    <a:extLst>
                      <a:ext uri="{FF2B5EF4-FFF2-40B4-BE49-F238E27FC236}">
                        <a16:creationId xmlns:a16="http://schemas.microsoft.com/office/drawing/2014/main" id="{8FFD087F-FEA0-2B36-A887-88FE4E2D5CA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52" name="Rectangle 2832">
                    <a:extLst>
                      <a:ext uri="{FF2B5EF4-FFF2-40B4-BE49-F238E27FC236}">
                        <a16:creationId xmlns:a16="http://schemas.microsoft.com/office/drawing/2014/main" id="{E254693E-FFF4-88B0-8253-3681BFF49EF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547" name="Rectangle 2833">
                  <a:extLst>
                    <a:ext uri="{FF2B5EF4-FFF2-40B4-BE49-F238E27FC236}">
                      <a16:creationId xmlns:a16="http://schemas.microsoft.com/office/drawing/2014/main" id="{6DF19CA4-EB4D-BB42-52AD-F8745AD543F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8" name="Group 2834">
                <a:extLst>
                  <a:ext uri="{FF2B5EF4-FFF2-40B4-BE49-F238E27FC236}">
                    <a16:creationId xmlns:a16="http://schemas.microsoft.com/office/drawing/2014/main" id="{EC2411F1-AE54-6619-8BB2-9665247BC4C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66" y="835"/>
                <a:ext cx="413" cy="413"/>
                <a:chOff x="1644" y="1092"/>
                <a:chExt cx="1617" cy="1620"/>
              </a:xfrm>
            </p:grpSpPr>
            <p:grpSp>
              <p:nvGrpSpPr>
                <p:cNvPr id="4511" name="Group 2835">
                  <a:extLst>
                    <a:ext uri="{FF2B5EF4-FFF2-40B4-BE49-F238E27FC236}">
                      <a16:creationId xmlns:a16="http://schemas.microsoft.com/office/drawing/2014/main" id="{7EC8C8D4-15B1-8BCE-54CB-C47E0BCBC40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537" name="Rectangle 2836">
                    <a:extLst>
                      <a:ext uri="{FF2B5EF4-FFF2-40B4-BE49-F238E27FC236}">
                        <a16:creationId xmlns:a16="http://schemas.microsoft.com/office/drawing/2014/main" id="{B67EB43B-03D1-88DE-30CA-80BA712C2B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8" name="Rectangle 2837">
                    <a:extLst>
                      <a:ext uri="{FF2B5EF4-FFF2-40B4-BE49-F238E27FC236}">
                        <a16:creationId xmlns:a16="http://schemas.microsoft.com/office/drawing/2014/main" id="{7450F557-D218-6E6D-465C-BA591A2728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9" name="Rectangle 2838">
                    <a:extLst>
                      <a:ext uri="{FF2B5EF4-FFF2-40B4-BE49-F238E27FC236}">
                        <a16:creationId xmlns:a16="http://schemas.microsoft.com/office/drawing/2014/main" id="{8DD1CA9E-48A3-A894-85A4-FED075932E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40" name="Rectangle 2839">
                    <a:extLst>
                      <a:ext uri="{FF2B5EF4-FFF2-40B4-BE49-F238E27FC236}">
                        <a16:creationId xmlns:a16="http://schemas.microsoft.com/office/drawing/2014/main" id="{6A280F17-2A44-A94C-7609-71B943717E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41" name="Rectangle 2840">
                    <a:extLst>
                      <a:ext uri="{FF2B5EF4-FFF2-40B4-BE49-F238E27FC236}">
                        <a16:creationId xmlns:a16="http://schemas.microsoft.com/office/drawing/2014/main" id="{C9D23D7B-1F35-DF0D-A5B2-E90C02CE69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12" name="Group 2841">
                  <a:extLst>
                    <a:ext uri="{FF2B5EF4-FFF2-40B4-BE49-F238E27FC236}">
                      <a16:creationId xmlns:a16="http://schemas.microsoft.com/office/drawing/2014/main" id="{577C4A1A-BD87-5038-F8BB-8CB535C7014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532" name="Rectangle 2842">
                    <a:extLst>
                      <a:ext uri="{FF2B5EF4-FFF2-40B4-BE49-F238E27FC236}">
                        <a16:creationId xmlns:a16="http://schemas.microsoft.com/office/drawing/2014/main" id="{1B73946C-F26E-0B98-F835-51205A1683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3" name="Rectangle 2843">
                    <a:extLst>
                      <a:ext uri="{FF2B5EF4-FFF2-40B4-BE49-F238E27FC236}">
                        <a16:creationId xmlns:a16="http://schemas.microsoft.com/office/drawing/2014/main" id="{AB76D4CD-740F-6361-0E64-7D819B1676D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4" name="Rectangle 2844">
                    <a:extLst>
                      <a:ext uri="{FF2B5EF4-FFF2-40B4-BE49-F238E27FC236}">
                        <a16:creationId xmlns:a16="http://schemas.microsoft.com/office/drawing/2014/main" id="{9247AB1C-EF5A-D4C9-54C2-C304C1A59E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5" name="Rectangle 2845">
                    <a:extLst>
                      <a:ext uri="{FF2B5EF4-FFF2-40B4-BE49-F238E27FC236}">
                        <a16:creationId xmlns:a16="http://schemas.microsoft.com/office/drawing/2014/main" id="{4FFD0BF8-45BD-554E-23AE-F1862B34D9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6" name="Rectangle 2846">
                    <a:extLst>
                      <a:ext uri="{FF2B5EF4-FFF2-40B4-BE49-F238E27FC236}">
                        <a16:creationId xmlns:a16="http://schemas.microsoft.com/office/drawing/2014/main" id="{666785D5-266C-1E3E-F927-D0023238A5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13" name="Group 2847">
                  <a:extLst>
                    <a:ext uri="{FF2B5EF4-FFF2-40B4-BE49-F238E27FC236}">
                      <a16:creationId xmlns:a16="http://schemas.microsoft.com/office/drawing/2014/main" id="{5D82B25C-E69E-4F2F-C0A1-B0FD7BC8471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527" name="Rectangle 2848">
                    <a:extLst>
                      <a:ext uri="{FF2B5EF4-FFF2-40B4-BE49-F238E27FC236}">
                        <a16:creationId xmlns:a16="http://schemas.microsoft.com/office/drawing/2014/main" id="{DCBA4DE5-6C57-63AA-4C89-227EC8B8AA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8" name="Rectangle 2849">
                    <a:extLst>
                      <a:ext uri="{FF2B5EF4-FFF2-40B4-BE49-F238E27FC236}">
                        <a16:creationId xmlns:a16="http://schemas.microsoft.com/office/drawing/2014/main" id="{94D1F9BE-FB51-DE1D-0B79-6D3A7D5A54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9" name="Rectangle 2850">
                    <a:extLst>
                      <a:ext uri="{FF2B5EF4-FFF2-40B4-BE49-F238E27FC236}">
                        <a16:creationId xmlns:a16="http://schemas.microsoft.com/office/drawing/2014/main" id="{2B005A20-6B7C-8771-F0CD-03D883415F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0" name="Rectangle 2851">
                    <a:extLst>
                      <a:ext uri="{FF2B5EF4-FFF2-40B4-BE49-F238E27FC236}">
                        <a16:creationId xmlns:a16="http://schemas.microsoft.com/office/drawing/2014/main" id="{DD9D2B36-2DFA-F025-8CE0-1B5145AFFC4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31" name="Rectangle 2852">
                    <a:extLst>
                      <a:ext uri="{FF2B5EF4-FFF2-40B4-BE49-F238E27FC236}">
                        <a16:creationId xmlns:a16="http://schemas.microsoft.com/office/drawing/2014/main" id="{0E0F375A-F3E2-5C52-C161-E690581FD9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14" name="Group 2853">
                  <a:extLst>
                    <a:ext uri="{FF2B5EF4-FFF2-40B4-BE49-F238E27FC236}">
                      <a16:creationId xmlns:a16="http://schemas.microsoft.com/office/drawing/2014/main" id="{A59909BB-4B81-04FC-F619-28BDA534BDD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522" name="Rectangle 2854">
                    <a:extLst>
                      <a:ext uri="{FF2B5EF4-FFF2-40B4-BE49-F238E27FC236}">
                        <a16:creationId xmlns:a16="http://schemas.microsoft.com/office/drawing/2014/main" id="{C5B7D7E1-D4E2-27ED-8D84-BB461DA520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3" name="Rectangle 2855">
                    <a:extLst>
                      <a:ext uri="{FF2B5EF4-FFF2-40B4-BE49-F238E27FC236}">
                        <a16:creationId xmlns:a16="http://schemas.microsoft.com/office/drawing/2014/main" id="{54D738D5-F168-AFB3-F8A1-BDF67FAC06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4" name="Rectangle 2856">
                    <a:extLst>
                      <a:ext uri="{FF2B5EF4-FFF2-40B4-BE49-F238E27FC236}">
                        <a16:creationId xmlns:a16="http://schemas.microsoft.com/office/drawing/2014/main" id="{B22C7FDC-5D95-2606-1376-86021A4396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5" name="Rectangle 2857">
                    <a:extLst>
                      <a:ext uri="{FF2B5EF4-FFF2-40B4-BE49-F238E27FC236}">
                        <a16:creationId xmlns:a16="http://schemas.microsoft.com/office/drawing/2014/main" id="{374B2213-B777-364A-78D7-9BD772C4C8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6" name="Rectangle 2858">
                    <a:extLst>
                      <a:ext uri="{FF2B5EF4-FFF2-40B4-BE49-F238E27FC236}">
                        <a16:creationId xmlns:a16="http://schemas.microsoft.com/office/drawing/2014/main" id="{10873A48-D0CA-F793-6A98-4D1A25E84B1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515" name="Group 2859">
                  <a:extLst>
                    <a:ext uri="{FF2B5EF4-FFF2-40B4-BE49-F238E27FC236}">
                      <a16:creationId xmlns:a16="http://schemas.microsoft.com/office/drawing/2014/main" id="{564701B6-E29F-16F1-4FD1-404A9D06D38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517" name="Rectangle 2860">
                    <a:extLst>
                      <a:ext uri="{FF2B5EF4-FFF2-40B4-BE49-F238E27FC236}">
                        <a16:creationId xmlns:a16="http://schemas.microsoft.com/office/drawing/2014/main" id="{30199F09-3B65-209D-C291-7C01FBEE6F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18" name="Rectangle 2861">
                    <a:extLst>
                      <a:ext uri="{FF2B5EF4-FFF2-40B4-BE49-F238E27FC236}">
                        <a16:creationId xmlns:a16="http://schemas.microsoft.com/office/drawing/2014/main" id="{D850B123-FA21-D5A1-3CBC-DDD785B83D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19" name="Rectangle 2862">
                    <a:extLst>
                      <a:ext uri="{FF2B5EF4-FFF2-40B4-BE49-F238E27FC236}">
                        <a16:creationId xmlns:a16="http://schemas.microsoft.com/office/drawing/2014/main" id="{018DE6E9-A688-CBCD-C076-BD208FE6E0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0" name="Rectangle 2863">
                    <a:extLst>
                      <a:ext uri="{FF2B5EF4-FFF2-40B4-BE49-F238E27FC236}">
                        <a16:creationId xmlns:a16="http://schemas.microsoft.com/office/drawing/2014/main" id="{C2A8A347-71A4-441C-F41E-E7C9729B6F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21" name="Rectangle 2864">
                    <a:extLst>
                      <a:ext uri="{FF2B5EF4-FFF2-40B4-BE49-F238E27FC236}">
                        <a16:creationId xmlns:a16="http://schemas.microsoft.com/office/drawing/2014/main" id="{538488AC-6638-F905-EBDC-08BD37196DD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516" name="Rectangle 2865">
                  <a:extLst>
                    <a:ext uri="{FF2B5EF4-FFF2-40B4-BE49-F238E27FC236}">
                      <a16:creationId xmlns:a16="http://schemas.microsoft.com/office/drawing/2014/main" id="{E3CDBE7F-A900-80AD-2628-ACB3393FF2F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479" name="Group 2866">
                <a:extLst>
                  <a:ext uri="{FF2B5EF4-FFF2-40B4-BE49-F238E27FC236}">
                    <a16:creationId xmlns:a16="http://schemas.microsoft.com/office/drawing/2014/main" id="{0EA926B8-C4A5-EEE8-2C5F-3CD2106A45B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779" y="835"/>
                <a:ext cx="412" cy="413"/>
                <a:chOff x="1644" y="1092"/>
                <a:chExt cx="1617" cy="1620"/>
              </a:xfrm>
            </p:grpSpPr>
            <p:grpSp>
              <p:nvGrpSpPr>
                <p:cNvPr id="4480" name="Group 2867">
                  <a:extLst>
                    <a:ext uri="{FF2B5EF4-FFF2-40B4-BE49-F238E27FC236}">
                      <a16:creationId xmlns:a16="http://schemas.microsoft.com/office/drawing/2014/main" id="{7D11A1BA-40D5-F473-9C7C-AF8F411BEEC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506" name="Rectangle 2868">
                    <a:extLst>
                      <a:ext uri="{FF2B5EF4-FFF2-40B4-BE49-F238E27FC236}">
                        <a16:creationId xmlns:a16="http://schemas.microsoft.com/office/drawing/2014/main" id="{E3C2965D-B860-C968-7437-5AFAEBA0DE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7" name="Rectangle 2869">
                    <a:extLst>
                      <a:ext uri="{FF2B5EF4-FFF2-40B4-BE49-F238E27FC236}">
                        <a16:creationId xmlns:a16="http://schemas.microsoft.com/office/drawing/2014/main" id="{362924D6-B6BF-1609-1CC4-6B5A993A3D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8" name="Rectangle 2870">
                    <a:extLst>
                      <a:ext uri="{FF2B5EF4-FFF2-40B4-BE49-F238E27FC236}">
                        <a16:creationId xmlns:a16="http://schemas.microsoft.com/office/drawing/2014/main" id="{F577AF8E-62A4-4C85-0174-12CC28A71C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9" name="Rectangle 2871">
                    <a:extLst>
                      <a:ext uri="{FF2B5EF4-FFF2-40B4-BE49-F238E27FC236}">
                        <a16:creationId xmlns:a16="http://schemas.microsoft.com/office/drawing/2014/main" id="{0FE7A6B1-30E9-AE2D-C5F0-E290EE46A95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10" name="Rectangle 2872">
                    <a:extLst>
                      <a:ext uri="{FF2B5EF4-FFF2-40B4-BE49-F238E27FC236}">
                        <a16:creationId xmlns:a16="http://schemas.microsoft.com/office/drawing/2014/main" id="{61FD94DE-BB60-045D-7D9F-71D6DA3FDE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81" name="Group 2873">
                  <a:extLst>
                    <a:ext uri="{FF2B5EF4-FFF2-40B4-BE49-F238E27FC236}">
                      <a16:creationId xmlns:a16="http://schemas.microsoft.com/office/drawing/2014/main" id="{9C247581-A1BA-FBC1-388C-5B210F35568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501" name="Rectangle 2874">
                    <a:extLst>
                      <a:ext uri="{FF2B5EF4-FFF2-40B4-BE49-F238E27FC236}">
                        <a16:creationId xmlns:a16="http://schemas.microsoft.com/office/drawing/2014/main" id="{89E92CF1-921D-EE69-1713-73A19C451A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2" name="Rectangle 2875">
                    <a:extLst>
                      <a:ext uri="{FF2B5EF4-FFF2-40B4-BE49-F238E27FC236}">
                        <a16:creationId xmlns:a16="http://schemas.microsoft.com/office/drawing/2014/main" id="{14ADFB70-C6B6-8105-921C-785E43369A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3" name="Rectangle 2876">
                    <a:extLst>
                      <a:ext uri="{FF2B5EF4-FFF2-40B4-BE49-F238E27FC236}">
                        <a16:creationId xmlns:a16="http://schemas.microsoft.com/office/drawing/2014/main" id="{DC95DCE8-DEDE-5C7E-18DA-DDAC1C07B0F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4" name="Rectangle 2877">
                    <a:extLst>
                      <a:ext uri="{FF2B5EF4-FFF2-40B4-BE49-F238E27FC236}">
                        <a16:creationId xmlns:a16="http://schemas.microsoft.com/office/drawing/2014/main" id="{D9A0CFD0-C5D4-5DC3-82F0-F4E9A8A552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5" name="Rectangle 2878">
                    <a:extLst>
                      <a:ext uri="{FF2B5EF4-FFF2-40B4-BE49-F238E27FC236}">
                        <a16:creationId xmlns:a16="http://schemas.microsoft.com/office/drawing/2014/main" id="{CE0CD12B-B6BD-47F6-4FD1-1705583BDA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82" name="Group 2879">
                  <a:extLst>
                    <a:ext uri="{FF2B5EF4-FFF2-40B4-BE49-F238E27FC236}">
                      <a16:creationId xmlns:a16="http://schemas.microsoft.com/office/drawing/2014/main" id="{7DC8898A-7A80-4E26-008A-AFE3FF796F4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496" name="Rectangle 2880">
                    <a:extLst>
                      <a:ext uri="{FF2B5EF4-FFF2-40B4-BE49-F238E27FC236}">
                        <a16:creationId xmlns:a16="http://schemas.microsoft.com/office/drawing/2014/main" id="{E0449CDC-B928-100D-C577-3A85B5A7FD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7" name="Rectangle 2881">
                    <a:extLst>
                      <a:ext uri="{FF2B5EF4-FFF2-40B4-BE49-F238E27FC236}">
                        <a16:creationId xmlns:a16="http://schemas.microsoft.com/office/drawing/2014/main" id="{297669B4-576B-83AD-72A4-0B2B3BEBA5F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8" name="Rectangle 2882">
                    <a:extLst>
                      <a:ext uri="{FF2B5EF4-FFF2-40B4-BE49-F238E27FC236}">
                        <a16:creationId xmlns:a16="http://schemas.microsoft.com/office/drawing/2014/main" id="{D38276E6-7A8C-0459-8527-1F61D74C64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9" name="Rectangle 2883">
                    <a:extLst>
                      <a:ext uri="{FF2B5EF4-FFF2-40B4-BE49-F238E27FC236}">
                        <a16:creationId xmlns:a16="http://schemas.microsoft.com/office/drawing/2014/main" id="{BF296AEC-75EA-13E7-30AD-06B1E6EDA9C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500" name="Rectangle 2884">
                    <a:extLst>
                      <a:ext uri="{FF2B5EF4-FFF2-40B4-BE49-F238E27FC236}">
                        <a16:creationId xmlns:a16="http://schemas.microsoft.com/office/drawing/2014/main" id="{AAF28A52-47BB-C5A7-8041-052A882D44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83" name="Group 2885">
                  <a:extLst>
                    <a:ext uri="{FF2B5EF4-FFF2-40B4-BE49-F238E27FC236}">
                      <a16:creationId xmlns:a16="http://schemas.microsoft.com/office/drawing/2014/main" id="{A6B9F612-3505-7A2D-F602-96834C89087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491" name="Rectangle 2886">
                    <a:extLst>
                      <a:ext uri="{FF2B5EF4-FFF2-40B4-BE49-F238E27FC236}">
                        <a16:creationId xmlns:a16="http://schemas.microsoft.com/office/drawing/2014/main" id="{082B50F9-4D57-5A60-1780-F267222ADB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2" name="Rectangle 2887">
                    <a:extLst>
                      <a:ext uri="{FF2B5EF4-FFF2-40B4-BE49-F238E27FC236}">
                        <a16:creationId xmlns:a16="http://schemas.microsoft.com/office/drawing/2014/main" id="{4316A02D-D1CD-203F-3A58-A6CB420D47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3" name="Rectangle 2888">
                    <a:extLst>
                      <a:ext uri="{FF2B5EF4-FFF2-40B4-BE49-F238E27FC236}">
                        <a16:creationId xmlns:a16="http://schemas.microsoft.com/office/drawing/2014/main" id="{E542016C-3E1E-11D6-525B-D92E3D43C18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4" name="Rectangle 2889">
                    <a:extLst>
                      <a:ext uri="{FF2B5EF4-FFF2-40B4-BE49-F238E27FC236}">
                        <a16:creationId xmlns:a16="http://schemas.microsoft.com/office/drawing/2014/main" id="{F1C7C303-E475-DD5C-AA10-187872DDA5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5" name="Rectangle 2890">
                    <a:extLst>
                      <a:ext uri="{FF2B5EF4-FFF2-40B4-BE49-F238E27FC236}">
                        <a16:creationId xmlns:a16="http://schemas.microsoft.com/office/drawing/2014/main" id="{C4F717ED-747C-CA1F-0410-B2A44B00A8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84" name="Group 2891">
                  <a:extLst>
                    <a:ext uri="{FF2B5EF4-FFF2-40B4-BE49-F238E27FC236}">
                      <a16:creationId xmlns:a16="http://schemas.microsoft.com/office/drawing/2014/main" id="{5E6F1F81-0D15-0F5A-BD6B-4EF3063FA3E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486" name="Rectangle 2892">
                    <a:extLst>
                      <a:ext uri="{FF2B5EF4-FFF2-40B4-BE49-F238E27FC236}">
                        <a16:creationId xmlns:a16="http://schemas.microsoft.com/office/drawing/2014/main" id="{027EB888-B1FD-9076-DD19-09CCEA56F65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87" name="Rectangle 2893">
                    <a:extLst>
                      <a:ext uri="{FF2B5EF4-FFF2-40B4-BE49-F238E27FC236}">
                        <a16:creationId xmlns:a16="http://schemas.microsoft.com/office/drawing/2014/main" id="{F69FE460-DC54-3E40-3A92-403342C536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88" name="Rectangle 2894">
                    <a:extLst>
                      <a:ext uri="{FF2B5EF4-FFF2-40B4-BE49-F238E27FC236}">
                        <a16:creationId xmlns:a16="http://schemas.microsoft.com/office/drawing/2014/main" id="{CDCC7ED0-2DA2-6213-0063-C4C81DA1342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89" name="Rectangle 2895">
                    <a:extLst>
                      <a:ext uri="{FF2B5EF4-FFF2-40B4-BE49-F238E27FC236}">
                        <a16:creationId xmlns:a16="http://schemas.microsoft.com/office/drawing/2014/main" id="{D3D87BAB-564F-4F19-ED2B-FD0401311D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90" name="Rectangle 2896">
                    <a:extLst>
                      <a:ext uri="{FF2B5EF4-FFF2-40B4-BE49-F238E27FC236}">
                        <a16:creationId xmlns:a16="http://schemas.microsoft.com/office/drawing/2014/main" id="{36D6BE9C-0232-DC13-7521-C042BC6876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485" name="Rectangle 2897">
                  <a:extLst>
                    <a:ext uri="{FF2B5EF4-FFF2-40B4-BE49-F238E27FC236}">
                      <a16:creationId xmlns:a16="http://schemas.microsoft.com/office/drawing/2014/main" id="{71D6F391-6137-45F1-0DE1-9442CB08ED1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</p:grpSp>
        <p:grpSp>
          <p:nvGrpSpPr>
            <p:cNvPr id="4149" name="Group 2898">
              <a:extLst>
                <a:ext uri="{FF2B5EF4-FFF2-40B4-BE49-F238E27FC236}">
                  <a16:creationId xmlns:a16="http://schemas.microsoft.com/office/drawing/2014/main" id="{A7C8D77F-E14D-32FB-FC34-E1BA64C4CD6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3631"/>
              <a:ext cx="3135" cy="314"/>
              <a:chOff x="1066" y="835"/>
              <a:chExt cx="4125" cy="413"/>
            </a:xfrm>
          </p:grpSpPr>
          <p:grpSp>
            <p:nvGrpSpPr>
              <p:cNvPr id="4150" name="Group 2899">
                <a:extLst>
                  <a:ext uri="{FF2B5EF4-FFF2-40B4-BE49-F238E27FC236}">
                    <a16:creationId xmlns:a16="http://schemas.microsoft.com/office/drawing/2014/main" id="{CF9D4A67-277E-B446-AB2E-51CC2122C95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413" cy="413"/>
                <a:chOff x="1644" y="1092"/>
                <a:chExt cx="1617" cy="1620"/>
              </a:xfrm>
            </p:grpSpPr>
            <p:grpSp>
              <p:nvGrpSpPr>
                <p:cNvPr id="4439" name="Group 2900">
                  <a:extLst>
                    <a:ext uri="{FF2B5EF4-FFF2-40B4-BE49-F238E27FC236}">
                      <a16:creationId xmlns:a16="http://schemas.microsoft.com/office/drawing/2014/main" id="{55A89CDC-9113-B2B1-CEAA-6E94669148A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465" name="Rectangle 2901">
                    <a:extLst>
                      <a:ext uri="{FF2B5EF4-FFF2-40B4-BE49-F238E27FC236}">
                        <a16:creationId xmlns:a16="http://schemas.microsoft.com/office/drawing/2014/main" id="{FCC899D9-A7B8-F73F-8586-3153783CB0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6" name="Rectangle 2902">
                    <a:extLst>
                      <a:ext uri="{FF2B5EF4-FFF2-40B4-BE49-F238E27FC236}">
                        <a16:creationId xmlns:a16="http://schemas.microsoft.com/office/drawing/2014/main" id="{8F01F537-DC77-A067-E242-29A6D3E0DD5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7" name="Rectangle 2903">
                    <a:extLst>
                      <a:ext uri="{FF2B5EF4-FFF2-40B4-BE49-F238E27FC236}">
                        <a16:creationId xmlns:a16="http://schemas.microsoft.com/office/drawing/2014/main" id="{1F22E9E9-85C8-855C-283A-AD56C534DB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8" name="Rectangle 2904">
                    <a:extLst>
                      <a:ext uri="{FF2B5EF4-FFF2-40B4-BE49-F238E27FC236}">
                        <a16:creationId xmlns:a16="http://schemas.microsoft.com/office/drawing/2014/main" id="{2A480FEA-E185-E506-7CD1-9B065FB348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9" name="Rectangle 2905">
                    <a:extLst>
                      <a:ext uri="{FF2B5EF4-FFF2-40B4-BE49-F238E27FC236}">
                        <a16:creationId xmlns:a16="http://schemas.microsoft.com/office/drawing/2014/main" id="{B327762C-C8B3-EBD6-3DC7-AE74DD27825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40" name="Group 2906">
                  <a:extLst>
                    <a:ext uri="{FF2B5EF4-FFF2-40B4-BE49-F238E27FC236}">
                      <a16:creationId xmlns:a16="http://schemas.microsoft.com/office/drawing/2014/main" id="{9310C099-ABD4-83FB-8114-1E28E8C8408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460" name="Rectangle 2907">
                    <a:extLst>
                      <a:ext uri="{FF2B5EF4-FFF2-40B4-BE49-F238E27FC236}">
                        <a16:creationId xmlns:a16="http://schemas.microsoft.com/office/drawing/2014/main" id="{D6B9ACAF-C2F3-498E-7D59-1846F21958F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1" name="Rectangle 2908">
                    <a:extLst>
                      <a:ext uri="{FF2B5EF4-FFF2-40B4-BE49-F238E27FC236}">
                        <a16:creationId xmlns:a16="http://schemas.microsoft.com/office/drawing/2014/main" id="{6511882F-3136-BB85-D20C-E5D73492C54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2" name="Rectangle 2909">
                    <a:extLst>
                      <a:ext uri="{FF2B5EF4-FFF2-40B4-BE49-F238E27FC236}">
                        <a16:creationId xmlns:a16="http://schemas.microsoft.com/office/drawing/2014/main" id="{46C0DA43-D016-C850-5A01-B82BE38F18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3" name="Rectangle 2910">
                    <a:extLst>
                      <a:ext uri="{FF2B5EF4-FFF2-40B4-BE49-F238E27FC236}">
                        <a16:creationId xmlns:a16="http://schemas.microsoft.com/office/drawing/2014/main" id="{364014C0-8F7B-C103-CFE3-927348B4DA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64" name="Rectangle 2911">
                    <a:extLst>
                      <a:ext uri="{FF2B5EF4-FFF2-40B4-BE49-F238E27FC236}">
                        <a16:creationId xmlns:a16="http://schemas.microsoft.com/office/drawing/2014/main" id="{0A9D2988-1C84-7155-8C97-36972B4ADE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41" name="Group 2912">
                  <a:extLst>
                    <a:ext uri="{FF2B5EF4-FFF2-40B4-BE49-F238E27FC236}">
                      <a16:creationId xmlns:a16="http://schemas.microsoft.com/office/drawing/2014/main" id="{BC072499-FC80-C41D-265D-410B68FA96A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455" name="Rectangle 2913">
                    <a:extLst>
                      <a:ext uri="{FF2B5EF4-FFF2-40B4-BE49-F238E27FC236}">
                        <a16:creationId xmlns:a16="http://schemas.microsoft.com/office/drawing/2014/main" id="{005C67AA-302A-4071-1AA4-CAAF8D9C34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6" name="Rectangle 2914">
                    <a:extLst>
                      <a:ext uri="{FF2B5EF4-FFF2-40B4-BE49-F238E27FC236}">
                        <a16:creationId xmlns:a16="http://schemas.microsoft.com/office/drawing/2014/main" id="{02477101-189A-D933-FB8E-E01281CA6CC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7" name="Rectangle 2915">
                    <a:extLst>
                      <a:ext uri="{FF2B5EF4-FFF2-40B4-BE49-F238E27FC236}">
                        <a16:creationId xmlns:a16="http://schemas.microsoft.com/office/drawing/2014/main" id="{27AEEA9F-531D-58E4-045E-A6CEF9C992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8" name="Rectangle 2916">
                    <a:extLst>
                      <a:ext uri="{FF2B5EF4-FFF2-40B4-BE49-F238E27FC236}">
                        <a16:creationId xmlns:a16="http://schemas.microsoft.com/office/drawing/2014/main" id="{15B2CFC6-D7A3-F8A6-C241-79E6FC628F9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9" name="Rectangle 2917">
                    <a:extLst>
                      <a:ext uri="{FF2B5EF4-FFF2-40B4-BE49-F238E27FC236}">
                        <a16:creationId xmlns:a16="http://schemas.microsoft.com/office/drawing/2014/main" id="{7927A945-03E9-93B4-EE1C-7663B50A04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42" name="Group 2918">
                  <a:extLst>
                    <a:ext uri="{FF2B5EF4-FFF2-40B4-BE49-F238E27FC236}">
                      <a16:creationId xmlns:a16="http://schemas.microsoft.com/office/drawing/2014/main" id="{39F19F79-1919-C4BA-FC88-BAE5AF86B99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450" name="Rectangle 2919">
                    <a:extLst>
                      <a:ext uri="{FF2B5EF4-FFF2-40B4-BE49-F238E27FC236}">
                        <a16:creationId xmlns:a16="http://schemas.microsoft.com/office/drawing/2014/main" id="{CD139DE3-1C6F-DE3A-19D1-5048191510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1" name="Rectangle 2920">
                    <a:extLst>
                      <a:ext uri="{FF2B5EF4-FFF2-40B4-BE49-F238E27FC236}">
                        <a16:creationId xmlns:a16="http://schemas.microsoft.com/office/drawing/2014/main" id="{BD0E32A2-0342-123E-BF05-544E58651EA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2" name="Rectangle 2921">
                    <a:extLst>
                      <a:ext uri="{FF2B5EF4-FFF2-40B4-BE49-F238E27FC236}">
                        <a16:creationId xmlns:a16="http://schemas.microsoft.com/office/drawing/2014/main" id="{93D13058-A0FA-F5C6-A156-9929143F0B3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3" name="Rectangle 2922">
                    <a:extLst>
                      <a:ext uri="{FF2B5EF4-FFF2-40B4-BE49-F238E27FC236}">
                        <a16:creationId xmlns:a16="http://schemas.microsoft.com/office/drawing/2014/main" id="{90916DE2-4F4B-C810-9A4D-AF486476D2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54" name="Rectangle 2923">
                    <a:extLst>
                      <a:ext uri="{FF2B5EF4-FFF2-40B4-BE49-F238E27FC236}">
                        <a16:creationId xmlns:a16="http://schemas.microsoft.com/office/drawing/2014/main" id="{5B52FF92-F5F4-751C-E0EB-0772B51A44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43" name="Group 2924">
                  <a:extLst>
                    <a:ext uri="{FF2B5EF4-FFF2-40B4-BE49-F238E27FC236}">
                      <a16:creationId xmlns:a16="http://schemas.microsoft.com/office/drawing/2014/main" id="{633FA21F-559E-C837-A185-97971F3FA4F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445" name="Rectangle 2925">
                    <a:extLst>
                      <a:ext uri="{FF2B5EF4-FFF2-40B4-BE49-F238E27FC236}">
                        <a16:creationId xmlns:a16="http://schemas.microsoft.com/office/drawing/2014/main" id="{B6553749-37B1-A79A-6F0F-DF91485864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46" name="Rectangle 2926">
                    <a:extLst>
                      <a:ext uri="{FF2B5EF4-FFF2-40B4-BE49-F238E27FC236}">
                        <a16:creationId xmlns:a16="http://schemas.microsoft.com/office/drawing/2014/main" id="{46D9401C-D9F8-2219-0F37-F492BEA19C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47" name="Rectangle 2927">
                    <a:extLst>
                      <a:ext uri="{FF2B5EF4-FFF2-40B4-BE49-F238E27FC236}">
                        <a16:creationId xmlns:a16="http://schemas.microsoft.com/office/drawing/2014/main" id="{4CC18C7E-21C1-5FA6-9053-4A3CB95821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48" name="Rectangle 2928">
                    <a:extLst>
                      <a:ext uri="{FF2B5EF4-FFF2-40B4-BE49-F238E27FC236}">
                        <a16:creationId xmlns:a16="http://schemas.microsoft.com/office/drawing/2014/main" id="{188A447E-4849-0C95-45CF-FEF5D0E847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49" name="Rectangle 2929">
                    <a:extLst>
                      <a:ext uri="{FF2B5EF4-FFF2-40B4-BE49-F238E27FC236}">
                        <a16:creationId xmlns:a16="http://schemas.microsoft.com/office/drawing/2014/main" id="{B1989F29-26C3-BBBC-F2A1-DE91F0EFF5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444" name="Rectangle 2930">
                  <a:extLst>
                    <a:ext uri="{FF2B5EF4-FFF2-40B4-BE49-F238E27FC236}">
                      <a16:creationId xmlns:a16="http://schemas.microsoft.com/office/drawing/2014/main" id="{C9933066-97DA-601F-2966-7BFEA8245CE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1" name="Group 2931">
                <a:extLst>
                  <a:ext uri="{FF2B5EF4-FFF2-40B4-BE49-F238E27FC236}">
                    <a16:creationId xmlns:a16="http://schemas.microsoft.com/office/drawing/2014/main" id="{0B64E4A6-849F-D591-EC35-855B17681B1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79" y="835"/>
                <a:ext cx="412" cy="413"/>
                <a:chOff x="1644" y="1092"/>
                <a:chExt cx="1617" cy="1620"/>
              </a:xfrm>
            </p:grpSpPr>
            <p:grpSp>
              <p:nvGrpSpPr>
                <p:cNvPr id="4408" name="Group 2932">
                  <a:extLst>
                    <a:ext uri="{FF2B5EF4-FFF2-40B4-BE49-F238E27FC236}">
                      <a16:creationId xmlns:a16="http://schemas.microsoft.com/office/drawing/2014/main" id="{32C66443-E3C8-B119-40EE-3998F98B3FC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434" name="Rectangle 2933">
                    <a:extLst>
                      <a:ext uri="{FF2B5EF4-FFF2-40B4-BE49-F238E27FC236}">
                        <a16:creationId xmlns:a16="http://schemas.microsoft.com/office/drawing/2014/main" id="{4447EC49-A405-54C5-BF56-CAF54F7196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5" name="Rectangle 2934">
                    <a:extLst>
                      <a:ext uri="{FF2B5EF4-FFF2-40B4-BE49-F238E27FC236}">
                        <a16:creationId xmlns:a16="http://schemas.microsoft.com/office/drawing/2014/main" id="{E88C7EF7-F707-B9EB-C792-ADFEB44CE3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6" name="Rectangle 2935">
                    <a:extLst>
                      <a:ext uri="{FF2B5EF4-FFF2-40B4-BE49-F238E27FC236}">
                        <a16:creationId xmlns:a16="http://schemas.microsoft.com/office/drawing/2014/main" id="{A80137D0-CC11-8B80-003B-49543D5083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7" name="Rectangle 2936">
                    <a:extLst>
                      <a:ext uri="{FF2B5EF4-FFF2-40B4-BE49-F238E27FC236}">
                        <a16:creationId xmlns:a16="http://schemas.microsoft.com/office/drawing/2014/main" id="{D9C0074C-5EA2-8999-78D2-F9983187CB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8" name="Rectangle 2937">
                    <a:extLst>
                      <a:ext uri="{FF2B5EF4-FFF2-40B4-BE49-F238E27FC236}">
                        <a16:creationId xmlns:a16="http://schemas.microsoft.com/office/drawing/2014/main" id="{532C67F4-7D34-2551-11CB-41CA29876E8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09" name="Group 2938">
                  <a:extLst>
                    <a:ext uri="{FF2B5EF4-FFF2-40B4-BE49-F238E27FC236}">
                      <a16:creationId xmlns:a16="http://schemas.microsoft.com/office/drawing/2014/main" id="{662FF719-A500-2363-4DC3-21993DB7B4E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429" name="Rectangle 2939">
                    <a:extLst>
                      <a:ext uri="{FF2B5EF4-FFF2-40B4-BE49-F238E27FC236}">
                        <a16:creationId xmlns:a16="http://schemas.microsoft.com/office/drawing/2014/main" id="{EC6E2FF3-89D3-2E24-F44B-6DBE6074DB1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0" name="Rectangle 2940">
                    <a:extLst>
                      <a:ext uri="{FF2B5EF4-FFF2-40B4-BE49-F238E27FC236}">
                        <a16:creationId xmlns:a16="http://schemas.microsoft.com/office/drawing/2014/main" id="{39F5E4B3-8F9C-1F3C-6961-330BEFD9EF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1" name="Rectangle 2941">
                    <a:extLst>
                      <a:ext uri="{FF2B5EF4-FFF2-40B4-BE49-F238E27FC236}">
                        <a16:creationId xmlns:a16="http://schemas.microsoft.com/office/drawing/2014/main" id="{7F366833-62FA-F227-0734-FE66687EB4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2" name="Rectangle 2942">
                    <a:extLst>
                      <a:ext uri="{FF2B5EF4-FFF2-40B4-BE49-F238E27FC236}">
                        <a16:creationId xmlns:a16="http://schemas.microsoft.com/office/drawing/2014/main" id="{7FD4FD6D-D053-0B21-B7BB-E6411C8226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33" name="Rectangle 2943">
                    <a:extLst>
                      <a:ext uri="{FF2B5EF4-FFF2-40B4-BE49-F238E27FC236}">
                        <a16:creationId xmlns:a16="http://schemas.microsoft.com/office/drawing/2014/main" id="{88D7AA32-CE54-064E-276E-1F80552CE9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10" name="Group 2944">
                  <a:extLst>
                    <a:ext uri="{FF2B5EF4-FFF2-40B4-BE49-F238E27FC236}">
                      <a16:creationId xmlns:a16="http://schemas.microsoft.com/office/drawing/2014/main" id="{AE4D77FC-A850-D0AD-C647-B8D4124E023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424" name="Rectangle 2945">
                    <a:extLst>
                      <a:ext uri="{FF2B5EF4-FFF2-40B4-BE49-F238E27FC236}">
                        <a16:creationId xmlns:a16="http://schemas.microsoft.com/office/drawing/2014/main" id="{83486496-C46E-8AA2-20CF-1EA0033D728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5" name="Rectangle 2946">
                    <a:extLst>
                      <a:ext uri="{FF2B5EF4-FFF2-40B4-BE49-F238E27FC236}">
                        <a16:creationId xmlns:a16="http://schemas.microsoft.com/office/drawing/2014/main" id="{5288EAFC-ED24-5202-EE85-BF7BAE2B43D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6" name="Rectangle 2947">
                    <a:extLst>
                      <a:ext uri="{FF2B5EF4-FFF2-40B4-BE49-F238E27FC236}">
                        <a16:creationId xmlns:a16="http://schemas.microsoft.com/office/drawing/2014/main" id="{0AC53A0B-4D69-AF49-28B6-E1472CBA92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7" name="Rectangle 2948">
                    <a:extLst>
                      <a:ext uri="{FF2B5EF4-FFF2-40B4-BE49-F238E27FC236}">
                        <a16:creationId xmlns:a16="http://schemas.microsoft.com/office/drawing/2014/main" id="{8E022E99-E0C5-2BC1-A18D-1C14C4B814A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8" name="Rectangle 2949">
                    <a:extLst>
                      <a:ext uri="{FF2B5EF4-FFF2-40B4-BE49-F238E27FC236}">
                        <a16:creationId xmlns:a16="http://schemas.microsoft.com/office/drawing/2014/main" id="{4266DA5C-D3FA-446A-7DED-BEEB5AC11D6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11" name="Group 2950">
                  <a:extLst>
                    <a:ext uri="{FF2B5EF4-FFF2-40B4-BE49-F238E27FC236}">
                      <a16:creationId xmlns:a16="http://schemas.microsoft.com/office/drawing/2014/main" id="{871D3A00-FBC4-60E8-C96A-AD833597891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419" name="Rectangle 2951">
                    <a:extLst>
                      <a:ext uri="{FF2B5EF4-FFF2-40B4-BE49-F238E27FC236}">
                        <a16:creationId xmlns:a16="http://schemas.microsoft.com/office/drawing/2014/main" id="{AFBA0578-422E-8FBA-3D78-ACA7CCC7CB4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0" name="Rectangle 2952">
                    <a:extLst>
                      <a:ext uri="{FF2B5EF4-FFF2-40B4-BE49-F238E27FC236}">
                        <a16:creationId xmlns:a16="http://schemas.microsoft.com/office/drawing/2014/main" id="{7BE6C94D-53F6-4B46-F0FB-3C7C1826D6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1" name="Rectangle 2953">
                    <a:extLst>
                      <a:ext uri="{FF2B5EF4-FFF2-40B4-BE49-F238E27FC236}">
                        <a16:creationId xmlns:a16="http://schemas.microsoft.com/office/drawing/2014/main" id="{939692B0-E90A-AE61-0659-B00FA1FE3A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2" name="Rectangle 2954">
                    <a:extLst>
                      <a:ext uri="{FF2B5EF4-FFF2-40B4-BE49-F238E27FC236}">
                        <a16:creationId xmlns:a16="http://schemas.microsoft.com/office/drawing/2014/main" id="{09074C28-7534-5F3C-3B15-6303719254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23" name="Rectangle 2955">
                    <a:extLst>
                      <a:ext uri="{FF2B5EF4-FFF2-40B4-BE49-F238E27FC236}">
                        <a16:creationId xmlns:a16="http://schemas.microsoft.com/office/drawing/2014/main" id="{B514B899-36CB-DC2F-3FD7-63B216562D1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412" name="Group 2956">
                  <a:extLst>
                    <a:ext uri="{FF2B5EF4-FFF2-40B4-BE49-F238E27FC236}">
                      <a16:creationId xmlns:a16="http://schemas.microsoft.com/office/drawing/2014/main" id="{5152C1B3-2C99-57A4-BC0B-72BFDC08E09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414" name="Rectangle 2957">
                    <a:extLst>
                      <a:ext uri="{FF2B5EF4-FFF2-40B4-BE49-F238E27FC236}">
                        <a16:creationId xmlns:a16="http://schemas.microsoft.com/office/drawing/2014/main" id="{5035537F-B1AB-7B03-1594-487A66904E0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15" name="Rectangle 2958">
                    <a:extLst>
                      <a:ext uri="{FF2B5EF4-FFF2-40B4-BE49-F238E27FC236}">
                        <a16:creationId xmlns:a16="http://schemas.microsoft.com/office/drawing/2014/main" id="{D422463A-368E-ECF8-70A9-DE7440CB06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16" name="Rectangle 2959">
                    <a:extLst>
                      <a:ext uri="{FF2B5EF4-FFF2-40B4-BE49-F238E27FC236}">
                        <a16:creationId xmlns:a16="http://schemas.microsoft.com/office/drawing/2014/main" id="{5C27CEE1-B06A-74CD-C524-BCBD6E12BB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17" name="Rectangle 2960">
                    <a:extLst>
                      <a:ext uri="{FF2B5EF4-FFF2-40B4-BE49-F238E27FC236}">
                        <a16:creationId xmlns:a16="http://schemas.microsoft.com/office/drawing/2014/main" id="{285B0803-1E69-649A-CF22-0DF7799586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18" name="Rectangle 2961">
                    <a:extLst>
                      <a:ext uri="{FF2B5EF4-FFF2-40B4-BE49-F238E27FC236}">
                        <a16:creationId xmlns:a16="http://schemas.microsoft.com/office/drawing/2014/main" id="{556F7D66-2F1C-A864-E1DA-1F33445ABAE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413" name="Rectangle 2962">
                  <a:extLst>
                    <a:ext uri="{FF2B5EF4-FFF2-40B4-BE49-F238E27FC236}">
                      <a16:creationId xmlns:a16="http://schemas.microsoft.com/office/drawing/2014/main" id="{D142791D-A588-7D15-0E02-8C2DB030C23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2" name="Group 2963">
                <a:extLst>
                  <a:ext uri="{FF2B5EF4-FFF2-40B4-BE49-F238E27FC236}">
                    <a16:creationId xmlns:a16="http://schemas.microsoft.com/office/drawing/2014/main" id="{F8B6C5A9-E48D-814E-F607-5F623A9E233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891" y="835"/>
                <a:ext cx="413" cy="413"/>
                <a:chOff x="1644" y="1092"/>
                <a:chExt cx="1617" cy="1620"/>
              </a:xfrm>
            </p:grpSpPr>
            <p:grpSp>
              <p:nvGrpSpPr>
                <p:cNvPr id="4377" name="Group 2964">
                  <a:extLst>
                    <a:ext uri="{FF2B5EF4-FFF2-40B4-BE49-F238E27FC236}">
                      <a16:creationId xmlns:a16="http://schemas.microsoft.com/office/drawing/2014/main" id="{31D8C50A-7888-47F1-5C1D-3CF8D844AA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403" name="Rectangle 2965">
                    <a:extLst>
                      <a:ext uri="{FF2B5EF4-FFF2-40B4-BE49-F238E27FC236}">
                        <a16:creationId xmlns:a16="http://schemas.microsoft.com/office/drawing/2014/main" id="{B8B38449-4C33-E3A2-3DB6-C37DFBAB2A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4" name="Rectangle 2966">
                    <a:extLst>
                      <a:ext uri="{FF2B5EF4-FFF2-40B4-BE49-F238E27FC236}">
                        <a16:creationId xmlns:a16="http://schemas.microsoft.com/office/drawing/2014/main" id="{3731E5D4-0384-E096-6930-4A9BF74363B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5" name="Rectangle 2967">
                    <a:extLst>
                      <a:ext uri="{FF2B5EF4-FFF2-40B4-BE49-F238E27FC236}">
                        <a16:creationId xmlns:a16="http://schemas.microsoft.com/office/drawing/2014/main" id="{F8277236-D100-5176-9935-BA6D4A2809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6" name="Rectangle 2968">
                    <a:extLst>
                      <a:ext uri="{FF2B5EF4-FFF2-40B4-BE49-F238E27FC236}">
                        <a16:creationId xmlns:a16="http://schemas.microsoft.com/office/drawing/2014/main" id="{978C80EC-009F-DF35-ECA5-B92345E427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7" name="Rectangle 2969">
                    <a:extLst>
                      <a:ext uri="{FF2B5EF4-FFF2-40B4-BE49-F238E27FC236}">
                        <a16:creationId xmlns:a16="http://schemas.microsoft.com/office/drawing/2014/main" id="{176021BA-12CA-A257-F881-D1B5EBA42F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78" name="Group 2970">
                  <a:extLst>
                    <a:ext uri="{FF2B5EF4-FFF2-40B4-BE49-F238E27FC236}">
                      <a16:creationId xmlns:a16="http://schemas.microsoft.com/office/drawing/2014/main" id="{4A1901F8-4B9F-5839-45BA-DDBF773C431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398" name="Rectangle 2971">
                    <a:extLst>
                      <a:ext uri="{FF2B5EF4-FFF2-40B4-BE49-F238E27FC236}">
                        <a16:creationId xmlns:a16="http://schemas.microsoft.com/office/drawing/2014/main" id="{D442818E-2FAB-D4AF-29B0-BAB9F0C985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9" name="Rectangle 2972">
                    <a:extLst>
                      <a:ext uri="{FF2B5EF4-FFF2-40B4-BE49-F238E27FC236}">
                        <a16:creationId xmlns:a16="http://schemas.microsoft.com/office/drawing/2014/main" id="{F72201DD-E982-C1D8-BDAC-20F55EA4183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0" name="Rectangle 2973">
                    <a:extLst>
                      <a:ext uri="{FF2B5EF4-FFF2-40B4-BE49-F238E27FC236}">
                        <a16:creationId xmlns:a16="http://schemas.microsoft.com/office/drawing/2014/main" id="{26A8F33E-DF18-D2A0-75AC-C1C9B0BF45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1" name="Rectangle 2974">
                    <a:extLst>
                      <a:ext uri="{FF2B5EF4-FFF2-40B4-BE49-F238E27FC236}">
                        <a16:creationId xmlns:a16="http://schemas.microsoft.com/office/drawing/2014/main" id="{742C5DB6-850D-C715-FB78-872538E87B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402" name="Rectangle 2975">
                    <a:extLst>
                      <a:ext uri="{FF2B5EF4-FFF2-40B4-BE49-F238E27FC236}">
                        <a16:creationId xmlns:a16="http://schemas.microsoft.com/office/drawing/2014/main" id="{0A923146-DF5A-964B-1C9B-3B55A33E45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79" name="Group 2976">
                  <a:extLst>
                    <a:ext uri="{FF2B5EF4-FFF2-40B4-BE49-F238E27FC236}">
                      <a16:creationId xmlns:a16="http://schemas.microsoft.com/office/drawing/2014/main" id="{1FDF4B65-83AE-5AD5-DFBA-005A8545266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393" name="Rectangle 2977">
                    <a:extLst>
                      <a:ext uri="{FF2B5EF4-FFF2-40B4-BE49-F238E27FC236}">
                        <a16:creationId xmlns:a16="http://schemas.microsoft.com/office/drawing/2014/main" id="{EA8F6E8D-2802-ABD4-089B-A32152286F6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4" name="Rectangle 2978">
                    <a:extLst>
                      <a:ext uri="{FF2B5EF4-FFF2-40B4-BE49-F238E27FC236}">
                        <a16:creationId xmlns:a16="http://schemas.microsoft.com/office/drawing/2014/main" id="{8012E6E8-74D1-7377-237D-6E30FB2CBF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5" name="Rectangle 2979">
                    <a:extLst>
                      <a:ext uri="{FF2B5EF4-FFF2-40B4-BE49-F238E27FC236}">
                        <a16:creationId xmlns:a16="http://schemas.microsoft.com/office/drawing/2014/main" id="{C00998BD-C2FA-CDBA-A60F-74FE53CFC67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6" name="Rectangle 2980">
                    <a:extLst>
                      <a:ext uri="{FF2B5EF4-FFF2-40B4-BE49-F238E27FC236}">
                        <a16:creationId xmlns:a16="http://schemas.microsoft.com/office/drawing/2014/main" id="{75280E6E-5AF8-B119-B879-A0A6ABD8AD9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7" name="Rectangle 2981">
                    <a:extLst>
                      <a:ext uri="{FF2B5EF4-FFF2-40B4-BE49-F238E27FC236}">
                        <a16:creationId xmlns:a16="http://schemas.microsoft.com/office/drawing/2014/main" id="{4CFC38C5-3D92-C99C-8502-3F6E06A0015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80" name="Group 2982">
                  <a:extLst>
                    <a:ext uri="{FF2B5EF4-FFF2-40B4-BE49-F238E27FC236}">
                      <a16:creationId xmlns:a16="http://schemas.microsoft.com/office/drawing/2014/main" id="{0093B7E0-3A39-F024-EC62-B154CB1AF4D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388" name="Rectangle 2983">
                    <a:extLst>
                      <a:ext uri="{FF2B5EF4-FFF2-40B4-BE49-F238E27FC236}">
                        <a16:creationId xmlns:a16="http://schemas.microsoft.com/office/drawing/2014/main" id="{81834A71-155E-2BC5-1DAE-E1501E4111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89" name="Rectangle 2984">
                    <a:extLst>
                      <a:ext uri="{FF2B5EF4-FFF2-40B4-BE49-F238E27FC236}">
                        <a16:creationId xmlns:a16="http://schemas.microsoft.com/office/drawing/2014/main" id="{4BEA6465-9C78-C21F-28F7-EA032E65095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0" name="Rectangle 2985">
                    <a:extLst>
                      <a:ext uri="{FF2B5EF4-FFF2-40B4-BE49-F238E27FC236}">
                        <a16:creationId xmlns:a16="http://schemas.microsoft.com/office/drawing/2014/main" id="{E1A77739-26D5-B41E-0DD7-DAB6B711A16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1" name="Rectangle 2986">
                    <a:extLst>
                      <a:ext uri="{FF2B5EF4-FFF2-40B4-BE49-F238E27FC236}">
                        <a16:creationId xmlns:a16="http://schemas.microsoft.com/office/drawing/2014/main" id="{17323A3E-4B80-BE23-AD7B-814730BEDB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92" name="Rectangle 2987">
                    <a:extLst>
                      <a:ext uri="{FF2B5EF4-FFF2-40B4-BE49-F238E27FC236}">
                        <a16:creationId xmlns:a16="http://schemas.microsoft.com/office/drawing/2014/main" id="{4951332A-B030-C6D5-00D4-AA1B102C069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81" name="Group 2988">
                  <a:extLst>
                    <a:ext uri="{FF2B5EF4-FFF2-40B4-BE49-F238E27FC236}">
                      <a16:creationId xmlns:a16="http://schemas.microsoft.com/office/drawing/2014/main" id="{C861418C-1FA0-2736-CFB5-C971BB2E990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383" name="Rectangle 2989">
                    <a:extLst>
                      <a:ext uri="{FF2B5EF4-FFF2-40B4-BE49-F238E27FC236}">
                        <a16:creationId xmlns:a16="http://schemas.microsoft.com/office/drawing/2014/main" id="{7C433772-58D0-E84A-ED03-5E14BC43345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84" name="Rectangle 2990">
                    <a:extLst>
                      <a:ext uri="{FF2B5EF4-FFF2-40B4-BE49-F238E27FC236}">
                        <a16:creationId xmlns:a16="http://schemas.microsoft.com/office/drawing/2014/main" id="{32F5C52C-9FCF-595E-2AE2-3CA5DF55343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85" name="Rectangle 2991">
                    <a:extLst>
                      <a:ext uri="{FF2B5EF4-FFF2-40B4-BE49-F238E27FC236}">
                        <a16:creationId xmlns:a16="http://schemas.microsoft.com/office/drawing/2014/main" id="{7F16D59F-F716-8101-1443-FD3F4C8D3CF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86" name="Rectangle 2992">
                    <a:extLst>
                      <a:ext uri="{FF2B5EF4-FFF2-40B4-BE49-F238E27FC236}">
                        <a16:creationId xmlns:a16="http://schemas.microsoft.com/office/drawing/2014/main" id="{F7D30A81-F2C9-5453-28F0-70AC752F78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87" name="Rectangle 2993">
                    <a:extLst>
                      <a:ext uri="{FF2B5EF4-FFF2-40B4-BE49-F238E27FC236}">
                        <a16:creationId xmlns:a16="http://schemas.microsoft.com/office/drawing/2014/main" id="{A4A67618-105A-66E3-A0F5-F780C00F09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382" name="Rectangle 2994">
                  <a:extLst>
                    <a:ext uri="{FF2B5EF4-FFF2-40B4-BE49-F238E27FC236}">
                      <a16:creationId xmlns:a16="http://schemas.microsoft.com/office/drawing/2014/main" id="{1B83BC2A-E2A1-217E-8BCE-47A9A9EC567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3" name="Group 2995">
                <a:extLst>
                  <a:ext uri="{FF2B5EF4-FFF2-40B4-BE49-F238E27FC236}">
                    <a16:creationId xmlns:a16="http://schemas.microsoft.com/office/drawing/2014/main" id="{6464F7F7-6E3D-752F-8296-F75EDD6B783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04" y="835"/>
                <a:ext cx="412" cy="413"/>
                <a:chOff x="1644" y="1092"/>
                <a:chExt cx="1617" cy="1620"/>
              </a:xfrm>
            </p:grpSpPr>
            <p:grpSp>
              <p:nvGrpSpPr>
                <p:cNvPr id="4346" name="Group 2996">
                  <a:extLst>
                    <a:ext uri="{FF2B5EF4-FFF2-40B4-BE49-F238E27FC236}">
                      <a16:creationId xmlns:a16="http://schemas.microsoft.com/office/drawing/2014/main" id="{CAE850AC-1E49-8028-6F40-A7168CA543D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372" name="Rectangle 2997">
                    <a:extLst>
                      <a:ext uri="{FF2B5EF4-FFF2-40B4-BE49-F238E27FC236}">
                        <a16:creationId xmlns:a16="http://schemas.microsoft.com/office/drawing/2014/main" id="{3C1A56AA-09B1-38D7-C0C4-C7F50C253B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3" name="Rectangle 2998">
                    <a:extLst>
                      <a:ext uri="{FF2B5EF4-FFF2-40B4-BE49-F238E27FC236}">
                        <a16:creationId xmlns:a16="http://schemas.microsoft.com/office/drawing/2014/main" id="{3AE1F49C-63CF-BEBB-898E-3613950909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4" name="Rectangle 2999">
                    <a:extLst>
                      <a:ext uri="{FF2B5EF4-FFF2-40B4-BE49-F238E27FC236}">
                        <a16:creationId xmlns:a16="http://schemas.microsoft.com/office/drawing/2014/main" id="{233FD59E-4BC0-2C22-0B27-3BE5287316F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5" name="Rectangle 3000">
                    <a:extLst>
                      <a:ext uri="{FF2B5EF4-FFF2-40B4-BE49-F238E27FC236}">
                        <a16:creationId xmlns:a16="http://schemas.microsoft.com/office/drawing/2014/main" id="{10470365-9732-3C63-68F1-1BC42ABC04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6" name="Rectangle 3001">
                    <a:extLst>
                      <a:ext uri="{FF2B5EF4-FFF2-40B4-BE49-F238E27FC236}">
                        <a16:creationId xmlns:a16="http://schemas.microsoft.com/office/drawing/2014/main" id="{A33B42BC-2BAD-1697-825D-EBE8CBD0E6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47" name="Group 3002">
                  <a:extLst>
                    <a:ext uri="{FF2B5EF4-FFF2-40B4-BE49-F238E27FC236}">
                      <a16:creationId xmlns:a16="http://schemas.microsoft.com/office/drawing/2014/main" id="{2F222E74-CE78-A69E-9713-20ED04232CF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367" name="Rectangle 3003">
                    <a:extLst>
                      <a:ext uri="{FF2B5EF4-FFF2-40B4-BE49-F238E27FC236}">
                        <a16:creationId xmlns:a16="http://schemas.microsoft.com/office/drawing/2014/main" id="{22266839-32D4-535F-869F-7044AE09FB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8" name="Rectangle 3004">
                    <a:extLst>
                      <a:ext uri="{FF2B5EF4-FFF2-40B4-BE49-F238E27FC236}">
                        <a16:creationId xmlns:a16="http://schemas.microsoft.com/office/drawing/2014/main" id="{E60DC508-2971-AC8E-1B9D-A719134880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9" name="Rectangle 3005">
                    <a:extLst>
                      <a:ext uri="{FF2B5EF4-FFF2-40B4-BE49-F238E27FC236}">
                        <a16:creationId xmlns:a16="http://schemas.microsoft.com/office/drawing/2014/main" id="{12E2C043-8621-1736-B2DE-9968BC1ABD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0" name="Rectangle 3006">
                    <a:extLst>
                      <a:ext uri="{FF2B5EF4-FFF2-40B4-BE49-F238E27FC236}">
                        <a16:creationId xmlns:a16="http://schemas.microsoft.com/office/drawing/2014/main" id="{323B3D1D-193C-26BE-36CE-F3A6BA379E9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71" name="Rectangle 3007">
                    <a:extLst>
                      <a:ext uri="{FF2B5EF4-FFF2-40B4-BE49-F238E27FC236}">
                        <a16:creationId xmlns:a16="http://schemas.microsoft.com/office/drawing/2014/main" id="{919DA393-E266-CFF4-CF03-F64B82A5F74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48" name="Group 3008">
                  <a:extLst>
                    <a:ext uri="{FF2B5EF4-FFF2-40B4-BE49-F238E27FC236}">
                      <a16:creationId xmlns:a16="http://schemas.microsoft.com/office/drawing/2014/main" id="{1F760C7E-A908-0515-0377-F51A0429D6F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362" name="Rectangle 3009">
                    <a:extLst>
                      <a:ext uri="{FF2B5EF4-FFF2-40B4-BE49-F238E27FC236}">
                        <a16:creationId xmlns:a16="http://schemas.microsoft.com/office/drawing/2014/main" id="{50C4E478-6B38-BF2E-96D2-7E9713776B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3" name="Rectangle 3010">
                    <a:extLst>
                      <a:ext uri="{FF2B5EF4-FFF2-40B4-BE49-F238E27FC236}">
                        <a16:creationId xmlns:a16="http://schemas.microsoft.com/office/drawing/2014/main" id="{EECBE92B-7AEE-D20F-40C9-DB810705400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4" name="Rectangle 3011">
                    <a:extLst>
                      <a:ext uri="{FF2B5EF4-FFF2-40B4-BE49-F238E27FC236}">
                        <a16:creationId xmlns:a16="http://schemas.microsoft.com/office/drawing/2014/main" id="{BA70CC5E-BA44-3307-AED3-57DE4D7B61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5" name="Rectangle 3012">
                    <a:extLst>
                      <a:ext uri="{FF2B5EF4-FFF2-40B4-BE49-F238E27FC236}">
                        <a16:creationId xmlns:a16="http://schemas.microsoft.com/office/drawing/2014/main" id="{2507F81A-13B0-5F3C-AA63-4EBBC5F732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6" name="Rectangle 3013">
                    <a:extLst>
                      <a:ext uri="{FF2B5EF4-FFF2-40B4-BE49-F238E27FC236}">
                        <a16:creationId xmlns:a16="http://schemas.microsoft.com/office/drawing/2014/main" id="{24B32DD7-FB4B-AB95-2DF5-20E019BBB7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49" name="Group 3014">
                  <a:extLst>
                    <a:ext uri="{FF2B5EF4-FFF2-40B4-BE49-F238E27FC236}">
                      <a16:creationId xmlns:a16="http://schemas.microsoft.com/office/drawing/2014/main" id="{5455F6AA-37AB-1B71-13B3-ED0823566FB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357" name="Rectangle 3015">
                    <a:extLst>
                      <a:ext uri="{FF2B5EF4-FFF2-40B4-BE49-F238E27FC236}">
                        <a16:creationId xmlns:a16="http://schemas.microsoft.com/office/drawing/2014/main" id="{3F301A90-BE0A-675C-B79E-B1497DBBA9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8" name="Rectangle 3016">
                    <a:extLst>
                      <a:ext uri="{FF2B5EF4-FFF2-40B4-BE49-F238E27FC236}">
                        <a16:creationId xmlns:a16="http://schemas.microsoft.com/office/drawing/2014/main" id="{A0BDB31B-49DC-2B41-3D14-7B5B972D01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9" name="Rectangle 3017">
                    <a:extLst>
                      <a:ext uri="{FF2B5EF4-FFF2-40B4-BE49-F238E27FC236}">
                        <a16:creationId xmlns:a16="http://schemas.microsoft.com/office/drawing/2014/main" id="{836AE769-CEA7-D374-F04C-B8B84224FB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0" name="Rectangle 3018">
                    <a:extLst>
                      <a:ext uri="{FF2B5EF4-FFF2-40B4-BE49-F238E27FC236}">
                        <a16:creationId xmlns:a16="http://schemas.microsoft.com/office/drawing/2014/main" id="{A3CD59A0-A518-1704-A83C-E58AD215BE4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61" name="Rectangle 3019">
                    <a:extLst>
                      <a:ext uri="{FF2B5EF4-FFF2-40B4-BE49-F238E27FC236}">
                        <a16:creationId xmlns:a16="http://schemas.microsoft.com/office/drawing/2014/main" id="{0A5B85AE-C787-3917-F9ED-A4877C73FF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50" name="Group 3020">
                  <a:extLst>
                    <a:ext uri="{FF2B5EF4-FFF2-40B4-BE49-F238E27FC236}">
                      <a16:creationId xmlns:a16="http://schemas.microsoft.com/office/drawing/2014/main" id="{5B5CB162-58B7-2E77-998C-EDB76EB06FA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352" name="Rectangle 3021">
                    <a:extLst>
                      <a:ext uri="{FF2B5EF4-FFF2-40B4-BE49-F238E27FC236}">
                        <a16:creationId xmlns:a16="http://schemas.microsoft.com/office/drawing/2014/main" id="{36DC8A5D-1BD0-17E0-EC54-171CA51798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3" name="Rectangle 3022">
                    <a:extLst>
                      <a:ext uri="{FF2B5EF4-FFF2-40B4-BE49-F238E27FC236}">
                        <a16:creationId xmlns:a16="http://schemas.microsoft.com/office/drawing/2014/main" id="{0E0A4A0E-D871-EB5A-E29C-72BC9037A77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4" name="Rectangle 3023">
                    <a:extLst>
                      <a:ext uri="{FF2B5EF4-FFF2-40B4-BE49-F238E27FC236}">
                        <a16:creationId xmlns:a16="http://schemas.microsoft.com/office/drawing/2014/main" id="{8341D16A-4BC8-456D-68E5-3465ABC972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5" name="Rectangle 3024">
                    <a:extLst>
                      <a:ext uri="{FF2B5EF4-FFF2-40B4-BE49-F238E27FC236}">
                        <a16:creationId xmlns:a16="http://schemas.microsoft.com/office/drawing/2014/main" id="{C0EDF6F6-AC71-5566-BF0B-2BE285B3976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56" name="Rectangle 3025">
                    <a:extLst>
                      <a:ext uri="{FF2B5EF4-FFF2-40B4-BE49-F238E27FC236}">
                        <a16:creationId xmlns:a16="http://schemas.microsoft.com/office/drawing/2014/main" id="{DF012DEC-FD9D-3F67-EEEC-DAE22EA058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351" name="Rectangle 3026">
                  <a:extLst>
                    <a:ext uri="{FF2B5EF4-FFF2-40B4-BE49-F238E27FC236}">
                      <a16:creationId xmlns:a16="http://schemas.microsoft.com/office/drawing/2014/main" id="{F363882D-87A7-6D0C-38CC-A14201A0F0C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4" name="Group 3027">
                <a:extLst>
                  <a:ext uri="{FF2B5EF4-FFF2-40B4-BE49-F238E27FC236}">
                    <a16:creationId xmlns:a16="http://schemas.microsoft.com/office/drawing/2014/main" id="{01DFD787-FC30-DE97-72AB-4E54A9509D2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16" y="835"/>
                <a:ext cx="413" cy="413"/>
                <a:chOff x="1644" y="1092"/>
                <a:chExt cx="1617" cy="1620"/>
              </a:xfrm>
            </p:grpSpPr>
            <p:grpSp>
              <p:nvGrpSpPr>
                <p:cNvPr id="4315" name="Group 3028">
                  <a:extLst>
                    <a:ext uri="{FF2B5EF4-FFF2-40B4-BE49-F238E27FC236}">
                      <a16:creationId xmlns:a16="http://schemas.microsoft.com/office/drawing/2014/main" id="{5ACD8F6F-0722-88BC-620A-E0886E42A7E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341" name="Rectangle 3029">
                    <a:extLst>
                      <a:ext uri="{FF2B5EF4-FFF2-40B4-BE49-F238E27FC236}">
                        <a16:creationId xmlns:a16="http://schemas.microsoft.com/office/drawing/2014/main" id="{9B74088C-E6C3-A5EA-6BD3-D17C1E4000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42" name="Rectangle 3030">
                    <a:extLst>
                      <a:ext uri="{FF2B5EF4-FFF2-40B4-BE49-F238E27FC236}">
                        <a16:creationId xmlns:a16="http://schemas.microsoft.com/office/drawing/2014/main" id="{EEF228E0-F48E-3B07-0803-5CF52DD9C7E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43" name="Rectangle 3031">
                    <a:extLst>
                      <a:ext uri="{FF2B5EF4-FFF2-40B4-BE49-F238E27FC236}">
                        <a16:creationId xmlns:a16="http://schemas.microsoft.com/office/drawing/2014/main" id="{1A3D1349-8EBD-8427-A450-F9FE194E91B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44" name="Rectangle 3032">
                    <a:extLst>
                      <a:ext uri="{FF2B5EF4-FFF2-40B4-BE49-F238E27FC236}">
                        <a16:creationId xmlns:a16="http://schemas.microsoft.com/office/drawing/2014/main" id="{A4EF0431-2E71-EBA7-A336-DE4E36997B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45" name="Rectangle 3033">
                    <a:extLst>
                      <a:ext uri="{FF2B5EF4-FFF2-40B4-BE49-F238E27FC236}">
                        <a16:creationId xmlns:a16="http://schemas.microsoft.com/office/drawing/2014/main" id="{9764ABED-98F7-6BDD-F844-B820AD5E1E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16" name="Group 3034">
                  <a:extLst>
                    <a:ext uri="{FF2B5EF4-FFF2-40B4-BE49-F238E27FC236}">
                      <a16:creationId xmlns:a16="http://schemas.microsoft.com/office/drawing/2014/main" id="{03E97F64-FBC7-887F-AF57-592CFC3E0E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336" name="Rectangle 3035">
                    <a:extLst>
                      <a:ext uri="{FF2B5EF4-FFF2-40B4-BE49-F238E27FC236}">
                        <a16:creationId xmlns:a16="http://schemas.microsoft.com/office/drawing/2014/main" id="{077A3B7E-CE19-79DF-85E0-FD3CD489AF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7" name="Rectangle 3036">
                    <a:extLst>
                      <a:ext uri="{FF2B5EF4-FFF2-40B4-BE49-F238E27FC236}">
                        <a16:creationId xmlns:a16="http://schemas.microsoft.com/office/drawing/2014/main" id="{51CC91EB-CD30-4314-5816-BF8D25145F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8" name="Rectangle 3037">
                    <a:extLst>
                      <a:ext uri="{FF2B5EF4-FFF2-40B4-BE49-F238E27FC236}">
                        <a16:creationId xmlns:a16="http://schemas.microsoft.com/office/drawing/2014/main" id="{6C1460DD-2DC2-8D5B-9F45-2493076889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9" name="Rectangle 3038">
                    <a:extLst>
                      <a:ext uri="{FF2B5EF4-FFF2-40B4-BE49-F238E27FC236}">
                        <a16:creationId xmlns:a16="http://schemas.microsoft.com/office/drawing/2014/main" id="{B3590CD1-C2E5-0132-4FF8-C8C8C33254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40" name="Rectangle 3039">
                    <a:extLst>
                      <a:ext uri="{FF2B5EF4-FFF2-40B4-BE49-F238E27FC236}">
                        <a16:creationId xmlns:a16="http://schemas.microsoft.com/office/drawing/2014/main" id="{16B814FC-B742-92D2-DF91-23A75B232C4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17" name="Group 3040">
                  <a:extLst>
                    <a:ext uri="{FF2B5EF4-FFF2-40B4-BE49-F238E27FC236}">
                      <a16:creationId xmlns:a16="http://schemas.microsoft.com/office/drawing/2014/main" id="{C72BF28D-B1E0-A385-C8FE-158C35CD051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331" name="Rectangle 3041">
                    <a:extLst>
                      <a:ext uri="{FF2B5EF4-FFF2-40B4-BE49-F238E27FC236}">
                        <a16:creationId xmlns:a16="http://schemas.microsoft.com/office/drawing/2014/main" id="{A6034400-FE01-4866-D562-CFA3B2E62BC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2" name="Rectangle 3042">
                    <a:extLst>
                      <a:ext uri="{FF2B5EF4-FFF2-40B4-BE49-F238E27FC236}">
                        <a16:creationId xmlns:a16="http://schemas.microsoft.com/office/drawing/2014/main" id="{84D4A8DB-021F-E475-39D5-7F36D30E24A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3" name="Rectangle 3043">
                    <a:extLst>
                      <a:ext uri="{FF2B5EF4-FFF2-40B4-BE49-F238E27FC236}">
                        <a16:creationId xmlns:a16="http://schemas.microsoft.com/office/drawing/2014/main" id="{928F8B17-BBB3-3526-651A-6948950D5C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4" name="Rectangle 3044">
                    <a:extLst>
                      <a:ext uri="{FF2B5EF4-FFF2-40B4-BE49-F238E27FC236}">
                        <a16:creationId xmlns:a16="http://schemas.microsoft.com/office/drawing/2014/main" id="{DDD65C32-0638-0F13-2A0F-80AF29A233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5" name="Rectangle 3045">
                    <a:extLst>
                      <a:ext uri="{FF2B5EF4-FFF2-40B4-BE49-F238E27FC236}">
                        <a16:creationId xmlns:a16="http://schemas.microsoft.com/office/drawing/2014/main" id="{DFC78958-ACB8-7C6E-4B2B-60FAFC67EE7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18" name="Group 3046">
                  <a:extLst>
                    <a:ext uri="{FF2B5EF4-FFF2-40B4-BE49-F238E27FC236}">
                      <a16:creationId xmlns:a16="http://schemas.microsoft.com/office/drawing/2014/main" id="{2E6EB2C8-C215-2B82-1711-B49D3A18DEC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326" name="Rectangle 3047">
                    <a:extLst>
                      <a:ext uri="{FF2B5EF4-FFF2-40B4-BE49-F238E27FC236}">
                        <a16:creationId xmlns:a16="http://schemas.microsoft.com/office/drawing/2014/main" id="{892D7EF0-DF5C-D700-4987-B6B5E0E596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7" name="Rectangle 3048">
                    <a:extLst>
                      <a:ext uri="{FF2B5EF4-FFF2-40B4-BE49-F238E27FC236}">
                        <a16:creationId xmlns:a16="http://schemas.microsoft.com/office/drawing/2014/main" id="{EAF2B615-8F7C-1812-15A8-1A7B57BCA8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8" name="Rectangle 3049">
                    <a:extLst>
                      <a:ext uri="{FF2B5EF4-FFF2-40B4-BE49-F238E27FC236}">
                        <a16:creationId xmlns:a16="http://schemas.microsoft.com/office/drawing/2014/main" id="{2DE0A33C-855B-8289-F257-DA45B712FC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9" name="Rectangle 3050">
                    <a:extLst>
                      <a:ext uri="{FF2B5EF4-FFF2-40B4-BE49-F238E27FC236}">
                        <a16:creationId xmlns:a16="http://schemas.microsoft.com/office/drawing/2014/main" id="{8B2F0B4D-4142-95B6-6E0D-EAD75C6D87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30" name="Rectangle 3051">
                    <a:extLst>
                      <a:ext uri="{FF2B5EF4-FFF2-40B4-BE49-F238E27FC236}">
                        <a16:creationId xmlns:a16="http://schemas.microsoft.com/office/drawing/2014/main" id="{7E17E6FA-DBD1-0C1A-3931-F0510DE4B2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319" name="Group 3052">
                  <a:extLst>
                    <a:ext uri="{FF2B5EF4-FFF2-40B4-BE49-F238E27FC236}">
                      <a16:creationId xmlns:a16="http://schemas.microsoft.com/office/drawing/2014/main" id="{0F90B377-6A73-C70F-D3DC-AEE0AB554F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321" name="Rectangle 3053">
                    <a:extLst>
                      <a:ext uri="{FF2B5EF4-FFF2-40B4-BE49-F238E27FC236}">
                        <a16:creationId xmlns:a16="http://schemas.microsoft.com/office/drawing/2014/main" id="{22BD36AD-0C1A-32A1-AC8D-A808770B97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2" name="Rectangle 3054">
                    <a:extLst>
                      <a:ext uri="{FF2B5EF4-FFF2-40B4-BE49-F238E27FC236}">
                        <a16:creationId xmlns:a16="http://schemas.microsoft.com/office/drawing/2014/main" id="{2B4D68AB-1BC8-1033-FA26-E9C50EBFBEC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3" name="Rectangle 3055">
                    <a:extLst>
                      <a:ext uri="{FF2B5EF4-FFF2-40B4-BE49-F238E27FC236}">
                        <a16:creationId xmlns:a16="http://schemas.microsoft.com/office/drawing/2014/main" id="{7ED68338-4103-7961-12C2-6F7EB8DEEC7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4" name="Rectangle 3056">
                    <a:extLst>
                      <a:ext uri="{FF2B5EF4-FFF2-40B4-BE49-F238E27FC236}">
                        <a16:creationId xmlns:a16="http://schemas.microsoft.com/office/drawing/2014/main" id="{DECCF2AA-2998-B4C4-3DBE-6E5CFF982A4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25" name="Rectangle 3057">
                    <a:extLst>
                      <a:ext uri="{FF2B5EF4-FFF2-40B4-BE49-F238E27FC236}">
                        <a16:creationId xmlns:a16="http://schemas.microsoft.com/office/drawing/2014/main" id="{AFAAF5C0-7D6C-4028-C185-283019D9CCA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320" name="Rectangle 3058">
                  <a:extLst>
                    <a:ext uri="{FF2B5EF4-FFF2-40B4-BE49-F238E27FC236}">
                      <a16:creationId xmlns:a16="http://schemas.microsoft.com/office/drawing/2014/main" id="{224FED1F-4B0A-B750-5EBC-E90FDB45D1A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5" name="Group 3059">
                <a:extLst>
                  <a:ext uri="{FF2B5EF4-FFF2-40B4-BE49-F238E27FC236}">
                    <a16:creationId xmlns:a16="http://schemas.microsoft.com/office/drawing/2014/main" id="{CB3B5B68-62C9-B019-6349-293F1241CA7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29" y="835"/>
                <a:ext cx="412" cy="413"/>
                <a:chOff x="1644" y="1092"/>
                <a:chExt cx="1617" cy="1620"/>
              </a:xfrm>
            </p:grpSpPr>
            <p:grpSp>
              <p:nvGrpSpPr>
                <p:cNvPr id="4284" name="Group 3060">
                  <a:extLst>
                    <a:ext uri="{FF2B5EF4-FFF2-40B4-BE49-F238E27FC236}">
                      <a16:creationId xmlns:a16="http://schemas.microsoft.com/office/drawing/2014/main" id="{8E7346A4-BE5D-70EF-8D63-85F3A5079B4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310" name="Rectangle 3061">
                    <a:extLst>
                      <a:ext uri="{FF2B5EF4-FFF2-40B4-BE49-F238E27FC236}">
                        <a16:creationId xmlns:a16="http://schemas.microsoft.com/office/drawing/2014/main" id="{13790E17-FA3C-05EE-7830-AD33533CE38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11" name="Rectangle 3062">
                    <a:extLst>
                      <a:ext uri="{FF2B5EF4-FFF2-40B4-BE49-F238E27FC236}">
                        <a16:creationId xmlns:a16="http://schemas.microsoft.com/office/drawing/2014/main" id="{2FBEE9CE-A385-C839-3966-6B7482956DB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12" name="Rectangle 3063">
                    <a:extLst>
                      <a:ext uri="{FF2B5EF4-FFF2-40B4-BE49-F238E27FC236}">
                        <a16:creationId xmlns:a16="http://schemas.microsoft.com/office/drawing/2014/main" id="{9EAF4C71-FB4D-CCB9-D101-221DB6B507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13" name="Rectangle 3064">
                    <a:extLst>
                      <a:ext uri="{FF2B5EF4-FFF2-40B4-BE49-F238E27FC236}">
                        <a16:creationId xmlns:a16="http://schemas.microsoft.com/office/drawing/2014/main" id="{482A1CFB-AD70-72D6-E0EE-6AD351C7E9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14" name="Rectangle 3065">
                    <a:extLst>
                      <a:ext uri="{FF2B5EF4-FFF2-40B4-BE49-F238E27FC236}">
                        <a16:creationId xmlns:a16="http://schemas.microsoft.com/office/drawing/2014/main" id="{BFE57BF6-142C-85C4-41EA-362AF6C9C5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85" name="Group 3066">
                  <a:extLst>
                    <a:ext uri="{FF2B5EF4-FFF2-40B4-BE49-F238E27FC236}">
                      <a16:creationId xmlns:a16="http://schemas.microsoft.com/office/drawing/2014/main" id="{8F470AA9-C586-465A-7D6F-EEAA2C0AB7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305" name="Rectangle 3067">
                    <a:extLst>
                      <a:ext uri="{FF2B5EF4-FFF2-40B4-BE49-F238E27FC236}">
                        <a16:creationId xmlns:a16="http://schemas.microsoft.com/office/drawing/2014/main" id="{040AB6DC-2F9D-5202-C300-869D0778BE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6" name="Rectangle 3068">
                    <a:extLst>
                      <a:ext uri="{FF2B5EF4-FFF2-40B4-BE49-F238E27FC236}">
                        <a16:creationId xmlns:a16="http://schemas.microsoft.com/office/drawing/2014/main" id="{AF056835-45B9-735B-CB2A-7ABF9AA9FE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7" name="Rectangle 3069">
                    <a:extLst>
                      <a:ext uri="{FF2B5EF4-FFF2-40B4-BE49-F238E27FC236}">
                        <a16:creationId xmlns:a16="http://schemas.microsoft.com/office/drawing/2014/main" id="{488F1B19-6037-BDC4-FBCA-AFD81CDB295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8" name="Rectangle 3070">
                    <a:extLst>
                      <a:ext uri="{FF2B5EF4-FFF2-40B4-BE49-F238E27FC236}">
                        <a16:creationId xmlns:a16="http://schemas.microsoft.com/office/drawing/2014/main" id="{25CA0FD0-792D-7BF2-209A-7E1CBA006E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9" name="Rectangle 3071">
                    <a:extLst>
                      <a:ext uri="{FF2B5EF4-FFF2-40B4-BE49-F238E27FC236}">
                        <a16:creationId xmlns:a16="http://schemas.microsoft.com/office/drawing/2014/main" id="{396DCF92-56B5-4621-8B90-5D0AEFB984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86" name="Group 3072">
                  <a:extLst>
                    <a:ext uri="{FF2B5EF4-FFF2-40B4-BE49-F238E27FC236}">
                      <a16:creationId xmlns:a16="http://schemas.microsoft.com/office/drawing/2014/main" id="{08FA1BD4-302D-3814-72EB-C14B4B5FFC5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300" name="Rectangle 3073">
                    <a:extLst>
                      <a:ext uri="{FF2B5EF4-FFF2-40B4-BE49-F238E27FC236}">
                        <a16:creationId xmlns:a16="http://schemas.microsoft.com/office/drawing/2014/main" id="{C7339ABF-22B1-519C-82CE-DF808FC6412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1" name="Rectangle 3074">
                    <a:extLst>
                      <a:ext uri="{FF2B5EF4-FFF2-40B4-BE49-F238E27FC236}">
                        <a16:creationId xmlns:a16="http://schemas.microsoft.com/office/drawing/2014/main" id="{E0FE97BE-0850-6552-858E-DC698E7AE8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2" name="Rectangle 3075">
                    <a:extLst>
                      <a:ext uri="{FF2B5EF4-FFF2-40B4-BE49-F238E27FC236}">
                        <a16:creationId xmlns:a16="http://schemas.microsoft.com/office/drawing/2014/main" id="{0F76D2BE-1E1D-372C-73B1-6024C02170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3" name="Rectangle 3076">
                    <a:extLst>
                      <a:ext uri="{FF2B5EF4-FFF2-40B4-BE49-F238E27FC236}">
                        <a16:creationId xmlns:a16="http://schemas.microsoft.com/office/drawing/2014/main" id="{DAAE1298-00A1-2065-18A5-6569E5CA52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304" name="Rectangle 3077">
                    <a:extLst>
                      <a:ext uri="{FF2B5EF4-FFF2-40B4-BE49-F238E27FC236}">
                        <a16:creationId xmlns:a16="http://schemas.microsoft.com/office/drawing/2014/main" id="{A908CBD0-8216-9803-F491-4A6278150B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87" name="Group 3078">
                  <a:extLst>
                    <a:ext uri="{FF2B5EF4-FFF2-40B4-BE49-F238E27FC236}">
                      <a16:creationId xmlns:a16="http://schemas.microsoft.com/office/drawing/2014/main" id="{6083C654-E2AB-A152-120F-62AD8D7EE01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295" name="Rectangle 3079">
                    <a:extLst>
                      <a:ext uri="{FF2B5EF4-FFF2-40B4-BE49-F238E27FC236}">
                        <a16:creationId xmlns:a16="http://schemas.microsoft.com/office/drawing/2014/main" id="{183D4B98-8356-072F-D3CF-9F1594B84B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6" name="Rectangle 3080">
                    <a:extLst>
                      <a:ext uri="{FF2B5EF4-FFF2-40B4-BE49-F238E27FC236}">
                        <a16:creationId xmlns:a16="http://schemas.microsoft.com/office/drawing/2014/main" id="{AD2D1049-C162-67CB-A572-312F362396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7" name="Rectangle 3081">
                    <a:extLst>
                      <a:ext uri="{FF2B5EF4-FFF2-40B4-BE49-F238E27FC236}">
                        <a16:creationId xmlns:a16="http://schemas.microsoft.com/office/drawing/2014/main" id="{B7306994-8D36-206A-963E-343B244B54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8" name="Rectangle 3082">
                    <a:extLst>
                      <a:ext uri="{FF2B5EF4-FFF2-40B4-BE49-F238E27FC236}">
                        <a16:creationId xmlns:a16="http://schemas.microsoft.com/office/drawing/2014/main" id="{CEE38C78-F412-49B8-8E70-2C793BE74A0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9" name="Rectangle 3083">
                    <a:extLst>
                      <a:ext uri="{FF2B5EF4-FFF2-40B4-BE49-F238E27FC236}">
                        <a16:creationId xmlns:a16="http://schemas.microsoft.com/office/drawing/2014/main" id="{EF969D12-C555-D917-8E24-85341478900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88" name="Group 3084">
                  <a:extLst>
                    <a:ext uri="{FF2B5EF4-FFF2-40B4-BE49-F238E27FC236}">
                      <a16:creationId xmlns:a16="http://schemas.microsoft.com/office/drawing/2014/main" id="{C54E7230-D787-575A-1E28-2E58EB24F02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290" name="Rectangle 3085">
                    <a:extLst>
                      <a:ext uri="{FF2B5EF4-FFF2-40B4-BE49-F238E27FC236}">
                        <a16:creationId xmlns:a16="http://schemas.microsoft.com/office/drawing/2014/main" id="{95A827A1-8BEB-0B5E-2DC3-F4A78A331EE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1" name="Rectangle 3086">
                    <a:extLst>
                      <a:ext uri="{FF2B5EF4-FFF2-40B4-BE49-F238E27FC236}">
                        <a16:creationId xmlns:a16="http://schemas.microsoft.com/office/drawing/2014/main" id="{C2FCE7F7-859F-EDA0-07B4-7348306ED2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2" name="Rectangle 3087">
                    <a:extLst>
                      <a:ext uri="{FF2B5EF4-FFF2-40B4-BE49-F238E27FC236}">
                        <a16:creationId xmlns:a16="http://schemas.microsoft.com/office/drawing/2014/main" id="{0E2850A3-EEF9-474F-4DA6-782CC3CF98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3" name="Rectangle 3088">
                    <a:extLst>
                      <a:ext uri="{FF2B5EF4-FFF2-40B4-BE49-F238E27FC236}">
                        <a16:creationId xmlns:a16="http://schemas.microsoft.com/office/drawing/2014/main" id="{BE1389F3-098E-2B2F-1049-E6CBF94E42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94" name="Rectangle 3089">
                    <a:extLst>
                      <a:ext uri="{FF2B5EF4-FFF2-40B4-BE49-F238E27FC236}">
                        <a16:creationId xmlns:a16="http://schemas.microsoft.com/office/drawing/2014/main" id="{19E54D90-9A88-4EF1-7545-3DD308F612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289" name="Rectangle 3090">
                  <a:extLst>
                    <a:ext uri="{FF2B5EF4-FFF2-40B4-BE49-F238E27FC236}">
                      <a16:creationId xmlns:a16="http://schemas.microsoft.com/office/drawing/2014/main" id="{C80EFDE6-057D-5179-F0B6-5F2826FB622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6" name="Group 3091">
                <a:extLst>
                  <a:ext uri="{FF2B5EF4-FFF2-40B4-BE49-F238E27FC236}">
                    <a16:creationId xmlns:a16="http://schemas.microsoft.com/office/drawing/2014/main" id="{199C221F-C6E1-3377-CABC-B9B356030C8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541" y="835"/>
                <a:ext cx="413" cy="413"/>
                <a:chOff x="1644" y="1092"/>
                <a:chExt cx="1617" cy="1620"/>
              </a:xfrm>
            </p:grpSpPr>
            <p:grpSp>
              <p:nvGrpSpPr>
                <p:cNvPr id="4253" name="Group 3092">
                  <a:extLst>
                    <a:ext uri="{FF2B5EF4-FFF2-40B4-BE49-F238E27FC236}">
                      <a16:creationId xmlns:a16="http://schemas.microsoft.com/office/drawing/2014/main" id="{7BCE2489-28BF-0EB9-A047-8F0AC265F19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279" name="Rectangle 3093">
                    <a:extLst>
                      <a:ext uri="{FF2B5EF4-FFF2-40B4-BE49-F238E27FC236}">
                        <a16:creationId xmlns:a16="http://schemas.microsoft.com/office/drawing/2014/main" id="{D163E867-BA9D-7C42-1AC3-84A0EF3FA0A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80" name="Rectangle 3094">
                    <a:extLst>
                      <a:ext uri="{FF2B5EF4-FFF2-40B4-BE49-F238E27FC236}">
                        <a16:creationId xmlns:a16="http://schemas.microsoft.com/office/drawing/2014/main" id="{68C9DABF-D3E6-3E22-FEBC-2DD5799F91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81" name="Rectangle 3095">
                    <a:extLst>
                      <a:ext uri="{FF2B5EF4-FFF2-40B4-BE49-F238E27FC236}">
                        <a16:creationId xmlns:a16="http://schemas.microsoft.com/office/drawing/2014/main" id="{DB68D3FD-6307-9F5F-5D28-C3E13F5D77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82" name="Rectangle 3096">
                    <a:extLst>
                      <a:ext uri="{FF2B5EF4-FFF2-40B4-BE49-F238E27FC236}">
                        <a16:creationId xmlns:a16="http://schemas.microsoft.com/office/drawing/2014/main" id="{9EFB13E4-ECEB-5DE0-60CE-E80FC74671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83" name="Rectangle 3097">
                    <a:extLst>
                      <a:ext uri="{FF2B5EF4-FFF2-40B4-BE49-F238E27FC236}">
                        <a16:creationId xmlns:a16="http://schemas.microsoft.com/office/drawing/2014/main" id="{8F404826-3077-1B1A-719F-69A863AAD7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54" name="Group 3098">
                  <a:extLst>
                    <a:ext uri="{FF2B5EF4-FFF2-40B4-BE49-F238E27FC236}">
                      <a16:creationId xmlns:a16="http://schemas.microsoft.com/office/drawing/2014/main" id="{60EEF523-ACC3-1F7C-5521-D72F90865EC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274" name="Rectangle 3099">
                    <a:extLst>
                      <a:ext uri="{FF2B5EF4-FFF2-40B4-BE49-F238E27FC236}">
                        <a16:creationId xmlns:a16="http://schemas.microsoft.com/office/drawing/2014/main" id="{0E1FDA10-8D1A-7B98-73C2-5923017C63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5" name="Rectangle 3100">
                    <a:extLst>
                      <a:ext uri="{FF2B5EF4-FFF2-40B4-BE49-F238E27FC236}">
                        <a16:creationId xmlns:a16="http://schemas.microsoft.com/office/drawing/2014/main" id="{644063B6-399F-35B8-B277-565357421B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6" name="Rectangle 3101">
                    <a:extLst>
                      <a:ext uri="{FF2B5EF4-FFF2-40B4-BE49-F238E27FC236}">
                        <a16:creationId xmlns:a16="http://schemas.microsoft.com/office/drawing/2014/main" id="{5FBD564B-9E15-C08F-F615-D1AE7F137EA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7" name="Rectangle 3102">
                    <a:extLst>
                      <a:ext uri="{FF2B5EF4-FFF2-40B4-BE49-F238E27FC236}">
                        <a16:creationId xmlns:a16="http://schemas.microsoft.com/office/drawing/2014/main" id="{50C6459C-B934-074A-AF95-31DB3F5DD03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8" name="Rectangle 3103">
                    <a:extLst>
                      <a:ext uri="{FF2B5EF4-FFF2-40B4-BE49-F238E27FC236}">
                        <a16:creationId xmlns:a16="http://schemas.microsoft.com/office/drawing/2014/main" id="{ECE729C1-8AFD-9586-30F0-5909CD13B6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55" name="Group 3104">
                  <a:extLst>
                    <a:ext uri="{FF2B5EF4-FFF2-40B4-BE49-F238E27FC236}">
                      <a16:creationId xmlns:a16="http://schemas.microsoft.com/office/drawing/2014/main" id="{1DA1AFFA-BDA0-42C5-51B6-61B8F89C95D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269" name="Rectangle 3105">
                    <a:extLst>
                      <a:ext uri="{FF2B5EF4-FFF2-40B4-BE49-F238E27FC236}">
                        <a16:creationId xmlns:a16="http://schemas.microsoft.com/office/drawing/2014/main" id="{3310515D-6243-7B29-78B4-7B3281E9033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0" name="Rectangle 3106">
                    <a:extLst>
                      <a:ext uri="{FF2B5EF4-FFF2-40B4-BE49-F238E27FC236}">
                        <a16:creationId xmlns:a16="http://schemas.microsoft.com/office/drawing/2014/main" id="{CD29AA34-D6EF-89EF-4CAC-1B66DA0AA7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1" name="Rectangle 3107">
                    <a:extLst>
                      <a:ext uri="{FF2B5EF4-FFF2-40B4-BE49-F238E27FC236}">
                        <a16:creationId xmlns:a16="http://schemas.microsoft.com/office/drawing/2014/main" id="{CBCB2226-D593-A1F6-A2C8-17B731C39E0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2" name="Rectangle 3108">
                    <a:extLst>
                      <a:ext uri="{FF2B5EF4-FFF2-40B4-BE49-F238E27FC236}">
                        <a16:creationId xmlns:a16="http://schemas.microsoft.com/office/drawing/2014/main" id="{4742D3D8-7CC9-BBC9-D6AC-2DAE2ADB59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73" name="Rectangle 3109">
                    <a:extLst>
                      <a:ext uri="{FF2B5EF4-FFF2-40B4-BE49-F238E27FC236}">
                        <a16:creationId xmlns:a16="http://schemas.microsoft.com/office/drawing/2014/main" id="{88160407-2437-FFE9-DE17-A31FEECCE10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56" name="Group 3110">
                  <a:extLst>
                    <a:ext uri="{FF2B5EF4-FFF2-40B4-BE49-F238E27FC236}">
                      <a16:creationId xmlns:a16="http://schemas.microsoft.com/office/drawing/2014/main" id="{D22840EE-F97D-5908-32D0-BB6228660E8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264" name="Rectangle 3111">
                    <a:extLst>
                      <a:ext uri="{FF2B5EF4-FFF2-40B4-BE49-F238E27FC236}">
                        <a16:creationId xmlns:a16="http://schemas.microsoft.com/office/drawing/2014/main" id="{CEDA9EF1-27C1-4F03-5269-1F9DFC68E1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5" name="Rectangle 3112">
                    <a:extLst>
                      <a:ext uri="{FF2B5EF4-FFF2-40B4-BE49-F238E27FC236}">
                        <a16:creationId xmlns:a16="http://schemas.microsoft.com/office/drawing/2014/main" id="{BCA3BC14-1908-0F1A-EE6C-7389E659954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6" name="Rectangle 3113">
                    <a:extLst>
                      <a:ext uri="{FF2B5EF4-FFF2-40B4-BE49-F238E27FC236}">
                        <a16:creationId xmlns:a16="http://schemas.microsoft.com/office/drawing/2014/main" id="{4AFF2C7C-3D63-C38F-7839-4933E6945FA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7" name="Rectangle 3114">
                    <a:extLst>
                      <a:ext uri="{FF2B5EF4-FFF2-40B4-BE49-F238E27FC236}">
                        <a16:creationId xmlns:a16="http://schemas.microsoft.com/office/drawing/2014/main" id="{AB1EE2D2-CFCA-606E-AAAD-C52D6DBB3A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8" name="Rectangle 3115">
                    <a:extLst>
                      <a:ext uri="{FF2B5EF4-FFF2-40B4-BE49-F238E27FC236}">
                        <a16:creationId xmlns:a16="http://schemas.microsoft.com/office/drawing/2014/main" id="{EE2553C7-6956-D998-325B-26610C7160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57" name="Group 3116">
                  <a:extLst>
                    <a:ext uri="{FF2B5EF4-FFF2-40B4-BE49-F238E27FC236}">
                      <a16:creationId xmlns:a16="http://schemas.microsoft.com/office/drawing/2014/main" id="{72C1DEC2-B897-AF0D-D85C-2296B32D3F7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259" name="Rectangle 3117">
                    <a:extLst>
                      <a:ext uri="{FF2B5EF4-FFF2-40B4-BE49-F238E27FC236}">
                        <a16:creationId xmlns:a16="http://schemas.microsoft.com/office/drawing/2014/main" id="{AE5E5A97-045A-540A-79A2-6966B38A41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0" name="Rectangle 3118">
                    <a:extLst>
                      <a:ext uri="{FF2B5EF4-FFF2-40B4-BE49-F238E27FC236}">
                        <a16:creationId xmlns:a16="http://schemas.microsoft.com/office/drawing/2014/main" id="{C1D528CB-C071-D105-1E4B-72B49FE5F6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1" name="Rectangle 3119">
                    <a:extLst>
                      <a:ext uri="{FF2B5EF4-FFF2-40B4-BE49-F238E27FC236}">
                        <a16:creationId xmlns:a16="http://schemas.microsoft.com/office/drawing/2014/main" id="{F7FD2909-373D-148B-B1D9-9D4282757C9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2" name="Rectangle 3120">
                    <a:extLst>
                      <a:ext uri="{FF2B5EF4-FFF2-40B4-BE49-F238E27FC236}">
                        <a16:creationId xmlns:a16="http://schemas.microsoft.com/office/drawing/2014/main" id="{E9C26DE7-56DD-6CF8-04EC-66E14D6C8BB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63" name="Rectangle 3121">
                    <a:extLst>
                      <a:ext uri="{FF2B5EF4-FFF2-40B4-BE49-F238E27FC236}">
                        <a16:creationId xmlns:a16="http://schemas.microsoft.com/office/drawing/2014/main" id="{D405D279-D2AF-4ED2-E105-B279BB33C72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258" name="Rectangle 3122">
                  <a:extLst>
                    <a:ext uri="{FF2B5EF4-FFF2-40B4-BE49-F238E27FC236}">
                      <a16:creationId xmlns:a16="http://schemas.microsoft.com/office/drawing/2014/main" id="{72F85B40-4207-EBE8-DBA9-3610506C5ED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7" name="Group 3123">
                <a:extLst>
                  <a:ext uri="{FF2B5EF4-FFF2-40B4-BE49-F238E27FC236}">
                    <a16:creationId xmlns:a16="http://schemas.microsoft.com/office/drawing/2014/main" id="{D6C6FC23-3FA4-F3A0-C2E7-454F5C9FF9C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954" y="835"/>
                <a:ext cx="412" cy="413"/>
                <a:chOff x="1644" y="1092"/>
                <a:chExt cx="1617" cy="1620"/>
              </a:xfrm>
            </p:grpSpPr>
            <p:grpSp>
              <p:nvGrpSpPr>
                <p:cNvPr id="4222" name="Group 3124">
                  <a:extLst>
                    <a:ext uri="{FF2B5EF4-FFF2-40B4-BE49-F238E27FC236}">
                      <a16:creationId xmlns:a16="http://schemas.microsoft.com/office/drawing/2014/main" id="{994AD79F-A9A8-1B53-97BE-67E75ABD826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248" name="Rectangle 3125">
                    <a:extLst>
                      <a:ext uri="{FF2B5EF4-FFF2-40B4-BE49-F238E27FC236}">
                        <a16:creationId xmlns:a16="http://schemas.microsoft.com/office/drawing/2014/main" id="{1F0E4D91-82FF-2925-6651-BBC756F54CB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9" name="Rectangle 3126">
                    <a:extLst>
                      <a:ext uri="{FF2B5EF4-FFF2-40B4-BE49-F238E27FC236}">
                        <a16:creationId xmlns:a16="http://schemas.microsoft.com/office/drawing/2014/main" id="{BE41A046-CAC9-AFAA-B3EB-E241B90F9F2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50" name="Rectangle 3127">
                    <a:extLst>
                      <a:ext uri="{FF2B5EF4-FFF2-40B4-BE49-F238E27FC236}">
                        <a16:creationId xmlns:a16="http://schemas.microsoft.com/office/drawing/2014/main" id="{628018BA-0985-97BE-E84E-C4B71803F82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51" name="Rectangle 3128">
                    <a:extLst>
                      <a:ext uri="{FF2B5EF4-FFF2-40B4-BE49-F238E27FC236}">
                        <a16:creationId xmlns:a16="http://schemas.microsoft.com/office/drawing/2014/main" id="{5650DEA1-4A2E-0DF0-4812-3A872648D46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52" name="Rectangle 3129">
                    <a:extLst>
                      <a:ext uri="{FF2B5EF4-FFF2-40B4-BE49-F238E27FC236}">
                        <a16:creationId xmlns:a16="http://schemas.microsoft.com/office/drawing/2014/main" id="{80DAF702-00E6-3D0E-FEBC-1A78F302930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23" name="Group 3130">
                  <a:extLst>
                    <a:ext uri="{FF2B5EF4-FFF2-40B4-BE49-F238E27FC236}">
                      <a16:creationId xmlns:a16="http://schemas.microsoft.com/office/drawing/2014/main" id="{4FB274B7-ACD3-DE44-CDF6-6A649933648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243" name="Rectangle 3131">
                    <a:extLst>
                      <a:ext uri="{FF2B5EF4-FFF2-40B4-BE49-F238E27FC236}">
                        <a16:creationId xmlns:a16="http://schemas.microsoft.com/office/drawing/2014/main" id="{A80C9346-EED6-D451-BE9C-DC1D15AC24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4" name="Rectangle 3132">
                    <a:extLst>
                      <a:ext uri="{FF2B5EF4-FFF2-40B4-BE49-F238E27FC236}">
                        <a16:creationId xmlns:a16="http://schemas.microsoft.com/office/drawing/2014/main" id="{AACC1555-69E5-0C73-344D-9E21F7DFD0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5" name="Rectangle 3133">
                    <a:extLst>
                      <a:ext uri="{FF2B5EF4-FFF2-40B4-BE49-F238E27FC236}">
                        <a16:creationId xmlns:a16="http://schemas.microsoft.com/office/drawing/2014/main" id="{AEAB0C78-EB6E-C7C7-26EA-703DEF5CF1C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6" name="Rectangle 3134">
                    <a:extLst>
                      <a:ext uri="{FF2B5EF4-FFF2-40B4-BE49-F238E27FC236}">
                        <a16:creationId xmlns:a16="http://schemas.microsoft.com/office/drawing/2014/main" id="{2EA4D09B-0104-7C7F-CEE0-554B55DA21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7" name="Rectangle 3135">
                    <a:extLst>
                      <a:ext uri="{FF2B5EF4-FFF2-40B4-BE49-F238E27FC236}">
                        <a16:creationId xmlns:a16="http://schemas.microsoft.com/office/drawing/2014/main" id="{72D2DADE-5F62-D634-5D7C-59BA803296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24" name="Group 3136">
                  <a:extLst>
                    <a:ext uri="{FF2B5EF4-FFF2-40B4-BE49-F238E27FC236}">
                      <a16:creationId xmlns:a16="http://schemas.microsoft.com/office/drawing/2014/main" id="{659F5983-0569-D0D4-4B76-CF96FA27D4F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238" name="Rectangle 3137">
                    <a:extLst>
                      <a:ext uri="{FF2B5EF4-FFF2-40B4-BE49-F238E27FC236}">
                        <a16:creationId xmlns:a16="http://schemas.microsoft.com/office/drawing/2014/main" id="{5873BAA5-3143-D299-50B0-88E3D1D1089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9" name="Rectangle 3138">
                    <a:extLst>
                      <a:ext uri="{FF2B5EF4-FFF2-40B4-BE49-F238E27FC236}">
                        <a16:creationId xmlns:a16="http://schemas.microsoft.com/office/drawing/2014/main" id="{D703CA6C-E70E-03D6-E760-FC774F86F7B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0" name="Rectangle 3139">
                    <a:extLst>
                      <a:ext uri="{FF2B5EF4-FFF2-40B4-BE49-F238E27FC236}">
                        <a16:creationId xmlns:a16="http://schemas.microsoft.com/office/drawing/2014/main" id="{063C80A5-7E36-70E3-D39F-14C9D58E45A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1" name="Rectangle 3140">
                    <a:extLst>
                      <a:ext uri="{FF2B5EF4-FFF2-40B4-BE49-F238E27FC236}">
                        <a16:creationId xmlns:a16="http://schemas.microsoft.com/office/drawing/2014/main" id="{0A25BD8A-6824-BA6E-E7C4-DFAF8CFAAD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42" name="Rectangle 3141">
                    <a:extLst>
                      <a:ext uri="{FF2B5EF4-FFF2-40B4-BE49-F238E27FC236}">
                        <a16:creationId xmlns:a16="http://schemas.microsoft.com/office/drawing/2014/main" id="{2ECAD8F9-9761-D6F2-87DC-C6463B8F58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25" name="Group 3142">
                  <a:extLst>
                    <a:ext uri="{FF2B5EF4-FFF2-40B4-BE49-F238E27FC236}">
                      <a16:creationId xmlns:a16="http://schemas.microsoft.com/office/drawing/2014/main" id="{8BB81E48-4D73-6BA4-2509-02CC4EE205E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233" name="Rectangle 3143">
                    <a:extLst>
                      <a:ext uri="{FF2B5EF4-FFF2-40B4-BE49-F238E27FC236}">
                        <a16:creationId xmlns:a16="http://schemas.microsoft.com/office/drawing/2014/main" id="{AF635476-C219-90EE-6590-7C985CFEC23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4" name="Rectangle 3144">
                    <a:extLst>
                      <a:ext uri="{FF2B5EF4-FFF2-40B4-BE49-F238E27FC236}">
                        <a16:creationId xmlns:a16="http://schemas.microsoft.com/office/drawing/2014/main" id="{31E44098-BF89-4489-D1DD-F898BACFE5E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5" name="Rectangle 3145">
                    <a:extLst>
                      <a:ext uri="{FF2B5EF4-FFF2-40B4-BE49-F238E27FC236}">
                        <a16:creationId xmlns:a16="http://schemas.microsoft.com/office/drawing/2014/main" id="{63C99E94-9169-B6B8-9EDA-44BEC4D9745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6" name="Rectangle 3146">
                    <a:extLst>
                      <a:ext uri="{FF2B5EF4-FFF2-40B4-BE49-F238E27FC236}">
                        <a16:creationId xmlns:a16="http://schemas.microsoft.com/office/drawing/2014/main" id="{EDEA4B89-8B23-0CDC-EA9D-0828E677EF4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7" name="Rectangle 3147">
                    <a:extLst>
                      <a:ext uri="{FF2B5EF4-FFF2-40B4-BE49-F238E27FC236}">
                        <a16:creationId xmlns:a16="http://schemas.microsoft.com/office/drawing/2014/main" id="{4F5AD758-FE9A-31B5-82E5-3022FC347C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226" name="Group 3148">
                  <a:extLst>
                    <a:ext uri="{FF2B5EF4-FFF2-40B4-BE49-F238E27FC236}">
                      <a16:creationId xmlns:a16="http://schemas.microsoft.com/office/drawing/2014/main" id="{5A2EA319-896B-91D7-088F-258D36C3496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228" name="Rectangle 3149">
                    <a:extLst>
                      <a:ext uri="{FF2B5EF4-FFF2-40B4-BE49-F238E27FC236}">
                        <a16:creationId xmlns:a16="http://schemas.microsoft.com/office/drawing/2014/main" id="{52ECB250-1F7A-5D37-5FA9-13DB16BCC3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29" name="Rectangle 3150">
                    <a:extLst>
                      <a:ext uri="{FF2B5EF4-FFF2-40B4-BE49-F238E27FC236}">
                        <a16:creationId xmlns:a16="http://schemas.microsoft.com/office/drawing/2014/main" id="{1558838E-451B-83BE-2651-1AF46072CB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0" name="Rectangle 3151">
                    <a:extLst>
                      <a:ext uri="{FF2B5EF4-FFF2-40B4-BE49-F238E27FC236}">
                        <a16:creationId xmlns:a16="http://schemas.microsoft.com/office/drawing/2014/main" id="{D0D50728-9A6F-F3C1-F36B-F75E3527E1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1" name="Rectangle 3152">
                    <a:extLst>
                      <a:ext uri="{FF2B5EF4-FFF2-40B4-BE49-F238E27FC236}">
                        <a16:creationId xmlns:a16="http://schemas.microsoft.com/office/drawing/2014/main" id="{67356E6D-68FF-4B3C-B0AC-08401D46CB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32" name="Rectangle 3153">
                    <a:extLst>
                      <a:ext uri="{FF2B5EF4-FFF2-40B4-BE49-F238E27FC236}">
                        <a16:creationId xmlns:a16="http://schemas.microsoft.com/office/drawing/2014/main" id="{88EEE708-F370-7621-D66A-4C94EAF659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227" name="Rectangle 3154">
                  <a:extLst>
                    <a:ext uri="{FF2B5EF4-FFF2-40B4-BE49-F238E27FC236}">
                      <a16:creationId xmlns:a16="http://schemas.microsoft.com/office/drawing/2014/main" id="{D0A51F07-7C36-4A45-9EC8-F35C84B88E7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8" name="Group 3155">
                <a:extLst>
                  <a:ext uri="{FF2B5EF4-FFF2-40B4-BE49-F238E27FC236}">
                    <a16:creationId xmlns:a16="http://schemas.microsoft.com/office/drawing/2014/main" id="{C1920BA3-DE79-4663-6DFA-756356BB4B5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66" y="835"/>
                <a:ext cx="413" cy="413"/>
                <a:chOff x="1644" y="1092"/>
                <a:chExt cx="1617" cy="1620"/>
              </a:xfrm>
            </p:grpSpPr>
            <p:grpSp>
              <p:nvGrpSpPr>
                <p:cNvPr id="4191" name="Group 3156">
                  <a:extLst>
                    <a:ext uri="{FF2B5EF4-FFF2-40B4-BE49-F238E27FC236}">
                      <a16:creationId xmlns:a16="http://schemas.microsoft.com/office/drawing/2014/main" id="{BFAD830B-4725-0AB2-543E-7D6E686601B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217" name="Rectangle 3157">
                    <a:extLst>
                      <a:ext uri="{FF2B5EF4-FFF2-40B4-BE49-F238E27FC236}">
                        <a16:creationId xmlns:a16="http://schemas.microsoft.com/office/drawing/2014/main" id="{E8A49748-CD80-1D51-70E4-53CFB6703A3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8" name="Rectangle 3158">
                    <a:extLst>
                      <a:ext uri="{FF2B5EF4-FFF2-40B4-BE49-F238E27FC236}">
                        <a16:creationId xmlns:a16="http://schemas.microsoft.com/office/drawing/2014/main" id="{207194B8-66A5-121D-00C7-B758453E24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9" name="Rectangle 3159">
                    <a:extLst>
                      <a:ext uri="{FF2B5EF4-FFF2-40B4-BE49-F238E27FC236}">
                        <a16:creationId xmlns:a16="http://schemas.microsoft.com/office/drawing/2014/main" id="{CA2E6DCC-0112-9899-F60B-15385EEC084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20" name="Rectangle 3160">
                    <a:extLst>
                      <a:ext uri="{FF2B5EF4-FFF2-40B4-BE49-F238E27FC236}">
                        <a16:creationId xmlns:a16="http://schemas.microsoft.com/office/drawing/2014/main" id="{ED3CDBA6-9722-FFAA-0945-9F7CDFBF1D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21" name="Rectangle 3161">
                    <a:extLst>
                      <a:ext uri="{FF2B5EF4-FFF2-40B4-BE49-F238E27FC236}">
                        <a16:creationId xmlns:a16="http://schemas.microsoft.com/office/drawing/2014/main" id="{D526111C-F703-3839-A3AD-3D2F29F41F6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92" name="Group 3162">
                  <a:extLst>
                    <a:ext uri="{FF2B5EF4-FFF2-40B4-BE49-F238E27FC236}">
                      <a16:creationId xmlns:a16="http://schemas.microsoft.com/office/drawing/2014/main" id="{A8EED621-8514-6FE7-2F2B-63E92E941D6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212" name="Rectangle 3163">
                    <a:extLst>
                      <a:ext uri="{FF2B5EF4-FFF2-40B4-BE49-F238E27FC236}">
                        <a16:creationId xmlns:a16="http://schemas.microsoft.com/office/drawing/2014/main" id="{C316F209-4EF6-C8F2-2E0A-50C7D2ED614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3" name="Rectangle 3164">
                    <a:extLst>
                      <a:ext uri="{FF2B5EF4-FFF2-40B4-BE49-F238E27FC236}">
                        <a16:creationId xmlns:a16="http://schemas.microsoft.com/office/drawing/2014/main" id="{E82C3AC6-EE6C-CAF8-1B28-6B3CCCF131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4" name="Rectangle 3165">
                    <a:extLst>
                      <a:ext uri="{FF2B5EF4-FFF2-40B4-BE49-F238E27FC236}">
                        <a16:creationId xmlns:a16="http://schemas.microsoft.com/office/drawing/2014/main" id="{9EE34D05-3DC8-3B80-3F46-6459465BAF3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5" name="Rectangle 3166">
                    <a:extLst>
                      <a:ext uri="{FF2B5EF4-FFF2-40B4-BE49-F238E27FC236}">
                        <a16:creationId xmlns:a16="http://schemas.microsoft.com/office/drawing/2014/main" id="{16D372CC-B658-08A4-0B4F-AB7C2F96D6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6" name="Rectangle 3167">
                    <a:extLst>
                      <a:ext uri="{FF2B5EF4-FFF2-40B4-BE49-F238E27FC236}">
                        <a16:creationId xmlns:a16="http://schemas.microsoft.com/office/drawing/2014/main" id="{EA678722-B455-FC84-8FF8-D0BB645FEC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93" name="Group 3168">
                  <a:extLst>
                    <a:ext uri="{FF2B5EF4-FFF2-40B4-BE49-F238E27FC236}">
                      <a16:creationId xmlns:a16="http://schemas.microsoft.com/office/drawing/2014/main" id="{790A41A1-8884-64E3-A774-EB7C8C84088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207" name="Rectangle 3169">
                    <a:extLst>
                      <a:ext uri="{FF2B5EF4-FFF2-40B4-BE49-F238E27FC236}">
                        <a16:creationId xmlns:a16="http://schemas.microsoft.com/office/drawing/2014/main" id="{ED971E78-42CA-C0DC-2F56-80F55BDECE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8" name="Rectangle 3170">
                    <a:extLst>
                      <a:ext uri="{FF2B5EF4-FFF2-40B4-BE49-F238E27FC236}">
                        <a16:creationId xmlns:a16="http://schemas.microsoft.com/office/drawing/2014/main" id="{D91E7BF2-58F9-8EF6-FCCD-038C7AC55A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9" name="Rectangle 3171">
                    <a:extLst>
                      <a:ext uri="{FF2B5EF4-FFF2-40B4-BE49-F238E27FC236}">
                        <a16:creationId xmlns:a16="http://schemas.microsoft.com/office/drawing/2014/main" id="{B43A742B-9561-6950-967E-9D7DAD3095E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0" name="Rectangle 3172">
                    <a:extLst>
                      <a:ext uri="{FF2B5EF4-FFF2-40B4-BE49-F238E27FC236}">
                        <a16:creationId xmlns:a16="http://schemas.microsoft.com/office/drawing/2014/main" id="{032407BA-4980-27AC-AB2F-E752EF2C3E7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11" name="Rectangle 3173">
                    <a:extLst>
                      <a:ext uri="{FF2B5EF4-FFF2-40B4-BE49-F238E27FC236}">
                        <a16:creationId xmlns:a16="http://schemas.microsoft.com/office/drawing/2014/main" id="{73E9C378-2823-CEB5-3F38-9BB288BD96F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94" name="Group 3174">
                  <a:extLst>
                    <a:ext uri="{FF2B5EF4-FFF2-40B4-BE49-F238E27FC236}">
                      <a16:creationId xmlns:a16="http://schemas.microsoft.com/office/drawing/2014/main" id="{ABF99B5B-2665-159B-30C7-C7B4B1BF93E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202" name="Rectangle 3175">
                    <a:extLst>
                      <a:ext uri="{FF2B5EF4-FFF2-40B4-BE49-F238E27FC236}">
                        <a16:creationId xmlns:a16="http://schemas.microsoft.com/office/drawing/2014/main" id="{028156EF-566D-1EB2-620E-B18AA91626F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3" name="Rectangle 3176">
                    <a:extLst>
                      <a:ext uri="{FF2B5EF4-FFF2-40B4-BE49-F238E27FC236}">
                        <a16:creationId xmlns:a16="http://schemas.microsoft.com/office/drawing/2014/main" id="{338E52A3-45C2-F6B3-10EE-B88ABBA968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4" name="Rectangle 3177">
                    <a:extLst>
                      <a:ext uri="{FF2B5EF4-FFF2-40B4-BE49-F238E27FC236}">
                        <a16:creationId xmlns:a16="http://schemas.microsoft.com/office/drawing/2014/main" id="{BEE3DCB9-72A3-FF90-866E-03A2762CDA4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5" name="Rectangle 3178">
                    <a:extLst>
                      <a:ext uri="{FF2B5EF4-FFF2-40B4-BE49-F238E27FC236}">
                        <a16:creationId xmlns:a16="http://schemas.microsoft.com/office/drawing/2014/main" id="{B4D9FD79-B8CD-32D0-16FC-80DF3999F2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6" name="Rectangle 3179">
                    <a:extLst>
                      <a:ext uri="{FF2B5EF4-FFF2-40B4-BE49-F238E27FC236}">
                        <a16:creationId xmlns:a16="http://schemas.microsoft.com/office/drawing/2014/main" id="{CB927422-3787-1668-6371-6F3A3FBAF5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95" name="Group 3180">
                  <a:extLst>
                    <a:ext uri="{FF2B5EF4-FFF2-40B4-BE49-F238E27FC236}">
                      <a16:creationId xmlns:a16="http://schemas.microsoft.com/office/drawing/2014/main" id="{CE9C0A77-C35C-6907-5B70-00F74DA314C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197" name="Rectangle 3181">
                    <a:extLst>
                      <a:ext uri="{FF2B5EF4-FFF2-40B4-BE49-F238E27FC236}">
                        <a16:creationId xmlns:a16="http://schemas.microsoft.com/office/drawing/2014/main" id="{41AA0E4A-0348-48AE-0DA0-571CC3AEFF1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98" name="Rectangle 3182">
                    <a:extLst>
                      <a:ext uri="{FF2B5EF4-FFF2-40B4-BE49-F238E27FC236}">
                        <a16:creationId xmlns:a16="http://schemas.microsoft.com/office/drawing/2014/main" id="{C2890C74-F892-2E78-F5ED-0959F5EB172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99" name="Rectangle 3183">
                    <a:extLst>
                      <a:ext uri="{FF2B5EF4-FFF2-40B4-BE49-F238E27FC236}">
                        <a16:creationId xmlns:a16="http://schemas.microsoft.com/office/drawing/2014/main" id="{305AEA36-6121-0E40-C9AF-88E9582012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0" name="Rectangle 3184">
                    <a:extLst>
                      <a:ext uri="{FF2B5EF4-FFF2-40B4-BE49-F238E27FC236}">
                        <a16:creationId xmlns:a16="http://schemas.microsoft.com/office/drawing/2014/main" id="{8CF753AB-266E-F9DE-7F60-2883027C86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201" name="Rectangle 3185">
                    <a:extLst>
                      <a:ext uri="{FF2B5EF4-FFF2-40B4-BE49-F238E27FC236}">
                        <a16:creationId xmlns:a16="http://schemas.microsoft.com/office/drawing/2014/main" id="{E48F9B92-F624-2DE2-B966-E0192014495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196" name="Rectangle 3186">
                  <a:extLst>
                    <a:ext uri="{FF2B5EF4-FFF2-40B4-BE49-F238E27FC236}">
                      <a16:creationId xmlns:a16="http://schemas.microsoft.com/office/drawing/2014/main" id="{67E2A85D-2109-FF6E-90C0-A25529FF680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4159" name="Group 3187">
                <a:extLst>
                  <a:ext uri="{FF2B5EF4-FFF2-40B4-BE49-F238E27FC236}">
                    <a16:creationId xmlns:a16="http://schemas.microsoft.com/office/drawing/2014/main" id="{079F924B-83A5-400A-77C4-D6D36B7533D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779" y="835"/>
                <a:ext cx="412" cy="413"/>
                <a:chOff x="1644" y="1092"/>
                <a:chExt cx="1617" cy="1620"/>
              </a:xfrm>
            </p:grpSpPr>
            <p:grpSp>
              <p:nvGrpSpPr>
                <p:cNvPr id="4160" name="Group 3188">
                  <a:extLst>
                    <a:ext uri="{FF2B5EF4-FFF2-40B4-BE49-F238E27FC236}">
                      <a16:creationId xmlns:a16="http://schemas.microsoft.com/office/drawing/2014/main" id="{8A11523F-C0D4-C607-4F2D-D40576D70D6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4186" name="Rectangle 3189">
                    <a:extLst>
                      <a:ext uri="{FF2B5EF4-FFF2-40B4-BE49-F238E27FC236}">
                        <a16:creationId xmlns:a16="http://schemas.microsoft.com/office/drawing/2014/main" id="{EBD23F47-465A-8F38-1B73-B5506D39E32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7" name="Rectangle 3190">
                    <a:extLst>
                      <a:ext uri="{FF2B5EF4-FFF2-40B4-BE49-F238E27FC236}">
                        <a16:creationId xmlns:a16="http://schemas.microsoft.com/office/drawing/2014/main" id="{BE1FA2CB-8814-BA74-6BC5-BA5F6DB135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8" name="Rectangle 3191">
                    <a:extLst>
                      <a:ext uri="{FF2B5EF4-FFF2-40B4-BE49-F238E27FC236}">
                        <a16:creationId xmlns:a16="http://schemas.microsoft.com/office/drawing/2014/main" id="{8F5D30B3-1CC8-C437-DA93-4C12642A81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9" name="Rectangle 3192">
                    <a:extLst>
                      <a:ext uri="{FF2B5EF4-FFF2-40B4-BE49-F238E27FC236}">
                        <a16:creationId xmlns:a16="http://schemas.microsoft.com/office/drawing/2014/main" id="{7EB1AB2B-F8D7-C236-08BA-09C046B72A3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90" name="Rectangle 3193">
                    <a:extLst>
                      <a:ext uri="{FF2B5EF4-FFF2-40B4-BE49-F238E27FC236}">
                        <a16:creationId xmlns:a16="http://schemas.microsoft.com/office/drawing/2014/main" id="{164BB595-3F6C-6F5D-C359-4B870427E8B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61" name="Group 3194">
                  <a:extLst>
                    <a:ext uri="{FF2B5EF4-FFF2-40B4-BE49-F238E27FC236}">
                      <a16:creationId xmlns:a16="http://schemas.microsoft.com/office/drawing/2014/main" id="{442F5A07-632C-F19A-6878-EDCAEBD1A6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4181" name="Rectangle 3195">
                    <a:extLst>
                      <a:ext uri="{FF2B5EF4-FFF2-40B4-BE49-F238E27FC236}">
                        <a16:creationId xmlns:a16="http://schemas.microsoft.com/office/drawing/2014/main" id="{1311215A-CD75-576B-1ED3-3176435D17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2" name="Rectangle 3196">
                    <a:extLst>
                      <a:ext uri="{FF2B5EF4-FFF2-40B4-BE49-F238E27FC236}">
                        <a16:creationId xmlns:a16="http://schemas.microsoft.com/office/drawing/2014/main" id="{0DEA666D-757D-5B5D-B5C8-C834BDD063F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3" name="Rectangle 3197">
                    <a:extLst>
                      <a:ext uri="{FF2B5EF4-FFF2-40B4-BE49-F238E27FC236}">
                        <a16:creationId xmlns:a16="http://schemas.microsoft.com/office/drawing/2014/main" id="{E984314F-A3F5-9F41-59B4-A63E3A21A5F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4" name="Rectangle 3198">
                    <a:extLst>
                      <a:ext uri="{FF2B5EF4-FFF2-40B4-BE49-F238E27FC236}">
                        <a16:creationId xmlns:a16="http://schemas.microsoft.com/office/drawing/2014/main" id="{928A12DA-E878-AD14-BDF0-6ACB58CD1B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5" name="Rectangle 3199">
                    <a:extLst>
                      <a:ext uri="{FF2B5EF4-FFF2-40B4-BE49-F238E27FC236}">
                        <a16:creationId xmlns:a16="http://schemas.microsoft.com/office/drawing/2014/main" id="{6E5C86C8-435C-78D2-A47C-C589DD7F86D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62" name="Group 3200">
                  <a:extLst>
                    <a:ext uri="{FF2B5EF4-FFF2-40B4-BE49-F238E27FC236}">
                      <a16:creationId xmlns:a16="http://schemas.microsoft.com/office/drawing/2014/main" id="{8C77FAA6-5B54-ECFF-17C1-65FC851C8DF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4176" name="Rectangle 3201">
                    <a:extLst>
                      <a:ext uri="{FF2B5EF4-FFF2-40B4-BE49-F238E27FC236}">
                        <a16:creationId xmlns:a16="http://schemas.microsoft.com/office/drawing/2014/main" id="{6DDBFCEC-F748-B075-AF16-842BF736B2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7" name="Rectangle 3202">
                    <a:extLst>
                      <a:ext uri="{FF2B5EF4-FFF2-40B4-BE49-F238E27FC236}">
                        <a16:creationId xmlns:a16="http://schemas.microsoft.com/office/drawing/2014/main" id="{E8DD71F8-73D4-1A79-861B-2635E34096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8" name="Rectangle 3203">
                    <a:extLst>
                      <a:ext uri="{FF2B5EF4-FFF2-40B4-BE49-F238E27FC236}">
                        <a16:creationId xmlns:a16="http://schemas.microsoft.com/office/drawing/2014/main" id="{3F00451A-920F-46F9-5EF7-25577CE0A7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9" name="Rectangle 3204">
                    <a:extLst>
                      <a:ext uri="{FF2B5EF4-FFF2-40B4-BE49-F238E27FC236}">
                        <a16:creationId xmlns:a16="http://schemas.microsoft.com/office/drawing/2014/main" id="{63AA2B38-B234-4556-3588-654DFDCB287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80" name="Rectangle 3205">
                    <a:extLst>
                      <a:ext uri="{FF2B5EF4-FFF2-40B4-BE49-F238E27FC236}">
                        <a16:creationId xmlns:a16="http://schemas.microsoft.com/office/drawing/2014/main" id="{AC90A55C-7E01-1036-7426-7CFE655D9F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63" name="Group 3206">
                  <a:extLst>
                    <a:ext uri="{FF2B5EF4-FFF2-40B4-BE49-F238E27FC236}">
                      <a16:creationId xmlns:a16="http://schemas.microsoft.com/office/drawing/2014/main" id="{4605E5E6-1FF8-8E54-AF26-40BB0C8F3DE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4171" name="Rectangle 3207">
                    <a:extLst>
                      <a:ext uri="{FF2B5EF4-FFF2-40B4-BE49-F238E27FC236}">
                        <a16:creationId xmlns:a16="http://schemas.microsoft.com/office/drawing/2014/main" id="{1B9A8E31-CA6A-8097-2EF7-EED95200BB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2" name="Rectangle 3208">
                    <a:extLst>
                      <a:ext uri="{FF2B5EF4-FFF2-40B4-BE49-F238E27FC236}">
                        <a16:creationId xmlns:a16="http://schemas.microsoft.com/office/drawing/2014/main" id="{19EBAFCE-4866-785F-F19A-A6B21A820E8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3" name="Rectangle 3209">
                    <a:extLst>
                      <a:ext uri="{FF2B5EF4-FFF2-40B4-BE49-F238E27FC236}">
                        <a16:creationId xmlns:a16="http://schemas.microsoft.com/office/drawing/2014/main" id="{DE6AEECE-A28A-52E5-09AD-DFC277F4A8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4" name="Rectangle 3210">
                    <a:extLst>
                      <a:ext uri="{FF2B5EF4-FFF2-40B4-BE49-F238E27FC236}">
                        <a16:creationId xmlns:a16="http://schemas.microsoft.com/office/drawing/2014/main" id="{600E164E-0927-E564-A011-348CB41EA4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5" name="Rectangle 3211">
                    <a:extLst>
                      <a:ext uri="{FF2B5EF4-FFF2-40B4-BE49-F238E27FC236}">
                        <a16:creationId xmlns:a16="http://schemas.microsoft.com/office/drawing/2014/main" id="{49E37004-A16B-7C43-2AC7-62DF48FAA1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4164" name="Group 3212">
                  <a:extLst>
                    <a:ext uri="{FF2B5EF4-FFF2-40B4-BE49-F238E27FC236}">
                      <a16:creationId xmlns:a16="http://schemas.microsoft.com/office/drawing/2014/main" id="{BE221F26-D223-8EAB-AF60-4F35A83D2D7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4166" name="Rectangle 3213">
                    <a:extLst>
                      <a:ext uri="{FF2B5EF4-FFF2-40B4-BE49-F238E27FC236}">
                        <a16:creationId xmlns:a16="http://schemas.microsoft.com/office/drawing/2014/main" id="{0223F94C-F8C4-CA6D-5FC0-1A2CB76D58A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67" name="Rectangle 3214">
                    <a:extLst>
                      <a:ext uri="{FF2B5EF4-FFF2-40B4-BE49-F238E27FC236}">
                        <a16:creationId xmlns:a16="http://schemas.microsoft.com/office/drawing/2014/main" id="{E2627142-1A41-EB1D-8A6D-09412C62300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68" name="Rectangle 3215">
                    <a:extLst>
                      <a:ext uri="{FF2B5EF4-FFF2-40B4-BE49-F238E27FC236}">
                        <a16:creationId xmlns:a16="http://schemas.microsoft.com/office/drawing/2014/main" id="{7E76FEF4-D3DF-D21C-A042-E67E059696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69" name="Rectangle 3216">
                    <a:extLst>
                      <a:ext uri="{FF2B5EF4-FFF2-40B4-BE49-F238E27FC236}">
                        <a16:creationId xmlns:a16="http://schemas.microsoft.com/office/drawing/2014/main" id="{2D76E2CD-0C94-FD33-B687-ADB41A491A8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4170" name="Rectangle 3217">
                    <a:extLst>
                      <a:ext uri="{FF2B5EF4-FFF2-40B4-BE49-F238E27FC236}">
                        <a16:creationId xmlns:a16="http://schemas.microsoft.com/office/drawing/2014/main" id="{B23A8BC3-DE14-D541-0717-BFA8F7A8EED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4165" name="Rectangle 3218">
                  <a:extLst>
                    <a:ext uri="{FF2B5EF4-FFF2-40B4-BE49-F238E27FC236}">
                      <a16:creationId xmlns:a16="http://schemas.microsoft.com/office/drawing/2014/main" id="{D3C72D59-079F-8724-2865-A80E65FCCAB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</p:grpSp>
      </p:grpSp>
      <p:grpSp>
        <p:nvGrpSpPr>
          <p:cNvPr id="4099" name="Group 3224">
            <a:extLst>
              <a:ext uri="{FF2B5EF4-FFF2-40B4-BE49-F238E27FC236}">
                <a16:creationId xmlns:a16="http://schemas.microsoft.com/office/drawing/2014/main" id="{EA2B6028-CD28-10B7-6D74-6FB9F284E938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60350"/>
            <a:ext cx="7216775" cy="6337300"/>
            <a:chOff x="2584" y="320"/>
            <a:chExt cx="5097" cy="5073"/>
          </a:xfrm>
        </p:grpSpPr>
        <p:sp>
          <p:nvSpPr>
            <p:cNvPr id="4143" name="Freeform 3225">
              <a:extLst>
                <a:ext uri="{FF2B5EF4-FFF2-40B4-BE49-F238E27FC236}">
                  <a16:creationId xmlns:a16="http://schemas.microsoft.com/office/drawing/2014/main" id="{F03AC92F-95A7-72B0-8A9E-CC1CA639F9C8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6" y="320"/>
              <a:ext cx="113" cy="5073"/>
            </a:xfrm>
            <a:custGeom>
              <a:avLst/>
              <a:gdLst>
                <a:gd name="T0" fmla="*/ 64 w 113"/>
                <a:gd name="T1" fmla="*/ 5072 h 5073"/>
                <a:gd name="T2" fmla="*/ 64 w 113"/>
                <a:gd name="T3" fmla="*/ 5072 h 5073"/>
                <a:gd name="T4" fmla="*/ 56 w 113"/>
                <a:gd name="T5" fmla="*/ 0 h 5073"/>
                <a:gd name="T6" fmla="*/ 0 w 113"/>
                <a:gd name="T7" fmla="*/ 120 h 5073"/>
                <a:gd name="T8" fmla="*/ 112 w 113"/>
                <a:gd name="T9" fmla="*/ 120 h 5073"/>
                <a:gd name="T10" fmla="*/ 56 w 113"/>
                <a:gd name="T11" fmla="*/ 0 h 507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13" h="5073">
                  <a:moveTo>
                    <a:pt x="64" y="5072"/>
                  </a:moveTo>
                  <a:lnTo>
                    <a:pt x="64" y="5072"/>
                  </a:lnTo>
                  <a:lnTo>
                    <a:pt x="56" y="0"/>
                  </a:lnTo>
                  <a:lnTo>
                    <a:pt x="0" y="120"/>
                  </a:lnTo>
                  <a:lnTo>
                    <a:pt x="112" y="120"/>
                  </a:lnTo>
                  <a:lnTo>
                    <a:pt x="56" y="0"/>
                  </a:lnTo>
                </a:path>
              </a:pathLst>
            </a:cu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44" name="Freeform 3226">
              <a:extLst>
                <a:ext uri="{FF2B5EF4-FFF2-40B4-BE49-F238E27FC236}">
                  <a16:creationId xmlns:a16="http://schemas.microsoft.com/office/drawing/2014/main" id="{A2F509BA-FE7A-317F-9B7B-C8F7251AAC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" y="2824"/>
              <a:ext cx="5097" cy="113"/>
            </a:xfrm>
            <a:custGeom>
              <a:avLst/>
              <a:gdLst>
                <a:gd name="T0" fmla="*/ 0 w 5097"/>
                <a:gd name="T1" fmla="*/ 64 h 113"/>
                <a:gd name="T2" fmla="*/ 0 w 5097"/>
                <a:gd name="T3" fmla="*/ 64 h 113"/>
                <a:gd name="T4" fmla="*/ 5096 w 5097"/>
                <a:gd name="T5" fmla="*/ 56 h 113"/>
                <a:gd name="T6" fmla="*/ 4976 w 5097"/>
                <a:gd name="T7" fmla="*/ 0 h 113"/>
                <a:gd name="T8" fmla="*/ 4976 w 5097"/>
                <a:gd name="T9" fmla="*/ 112 h 113"/>
                <a:gd name="T10" fmla="*/ 5096 w 5097"/>
                <a:gd name="T11" fmla="*/ 56 h 11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97" h="113">
                  <a:moveTo>
                    <a:pt x="0" y="64"/>
                  </a:moveTo>
                  <a:lnTo>
                    <a:pt x="0" y="64"/>
                  </a:lnTo>
                  <a:lnTo>
                    <a:pt x="5096" y="56"/>
                  </a:lnTo>
                  <a:lnTo>
                    <a:pt x="4976" y="0"/>
                  </a:lnTo>
                  <a:lnTo>
                    <a:pt x="4976" y="112"/>
                  </a:lnTo>
                  <a:lnTo>
                    <a:pt x="5096" y="56"/>
                  </a:lnTo>
                </a:path>
              </a:pathLst>
            </a:cu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00" name="Text Box 3227">
            <a:extLst>
              <a:ext uri="{FF2B5EF4-FFF2-40B4-BE49-F238E27FC236}">
                <a16:creationId xmlns:a16="http://schemas.microsoft.com/office/drawing/2014/main" id="{87AAD6CA-9F8C-4E59-DF6A-120BAB08C9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0" y="34940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1</a:t>
            </a:r>
            <a:endParaRPr lang="en-US" altLang="en-US"/>
          </a:p>
        </p:txBody>
      </p:sp>
      <p:sp>
        <p:nvSpPr>
          <p:cNvPr id="4101" name="Text Box 3228">
            <a:extLst>
              <a:ext uri="{FF2B5EF4-FFF2-40B4-BE49-F238E27FC236}">
                <a16:creationId xmlns:a16="http://schemas.microsoft.com/office/drawing/2014/main" id="{6B28EC83-B856-A54B-F0FD-D566C860D0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425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2</a:t>
            </a:r>
            <a:endParaRPr lang="en-US" altLang="en-US"/>
          </a:p>
        </p:txBody>
      </p:sp>
      <p:sp>
        <p:nvSpPr>
          <p:cNvPr id="4102" name="Text Box 3229">
            <a:extLst>
              <a:ext uri="{FF2B5EF4-FFF2-40B4-BE49-F238E27FC236}">
                <a16:creationId xmlns:a16="http://schemas.microsoft.com/office/drawing/2014/main" id="{DC4E96D6-48AF-491C-5ACD-9644664CC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5150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3</a:t>
            </a:r>
            <a:endParaRPr lang="en-US" altLang="en-US"/>
          </a:p>
        </p:txBody>
      </p:sp>
      <p:sp>
        <p:nvSpPr>
          <p:cNvPr id="4103" name="Text Box 3230">
            <a:extLst>
              <a:ext uri="{FF2B5EF4-FFF2-40B4-BE49-F238E27FC236}">
                <a16:creationId xmlns:a16="http://schemas.microsoft.com/office/drawing/2014/main" id="{C1F7695F-85C7-FC29-1F8F-FE3E44954B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26304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1</a:t>
            </a:r>
            <a:endParaRPr lang="en-US" altLang="en-US"/>
          </a:p>
        </p:txBody>
      </p:sp>
      <p:sp>
        <p:nvSpPr>
          <p:cNvPr id="4104" name="Text Box 3231">
            <a:extLst>
              <a:ext uri="{FF2B5EF4-FFF2-40B4-BE49-F238E27FC236}">
                <a16:creationId xmlns:a16="http://schemas.microsoft.com/office/drawing/2014/main" id="{2CE0F399-95E9-2D05-8F4F-3246329FC1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04288" y="34940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4</a:t>
            </a:r>
            <a:endParaRPr lang="en-US" altLang="en-US"/>
          </a:p>
        </p:txBody>
      </p:sp>
      <p:sp>
        <p:nvSpPr>
          <p:cNvPr id="4105" name="Text Box 3232">
            <a:extLst>
              <a:ext uri="{FF2B5EF4-FFF2-40B4-BE49-F238E27FC236}">
                <a16:creationId xmlns:a16="http://schemas.microsoft.com/office/drawing/2014/main" id="{331C2BC9-184C-2904-F938-1E1F20744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1341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3</a:t>
            </a:r>
            <a:endParaRPr lang="en-US" altLang="en-US"/>
          </a:p>
        </p:txBody>
      </p:sp>
      <p:sp>
        <p:nvSpPr>
          <p:cNvPr id="4106" name="Text Box 3233">
            <a:extLst>
              <a:ext uri="{FF2B5EF4-FFF2-40B4-BE49-F238E27FC236}">
                <a16:creationId xmlns:a16="http://schemas.microsoft.com/office/drawing/2014/main" id="{6E4E3493-CDB7-FC30-A308-A2955C53A9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19891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2</a:t>
            </a:r>
            <a:endParaRPr lang="en-US" altLang="en-US"/>
          </a:p>
        </p:txBody>
      </p:sp>
      <p:sp>
        <p:nvSpPr>
          <p:cNvPr id="4107" name="Text Box 3234">
            <a:extLst>
              <a:ext uri="{FF2B5EF4-FFF2-40B4-BE49-F238E27FC236}">
                <a16:creationId xmlns:a16="http://schemas.microsoft.com/office/drawing/2014/main" id="{160A87A6-1F25-94F6-BB70-41937DC297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692151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4</a:t>
            </a:r>
            <a:endParaRPr lang="en-US" altLang="en-US"/>
          </a:p>
        </p:txBody>
      </p:sp>
      <p:sp>
        <p:nvSpPr>
          <p:cNvPr id="4108" name="Text Box 3235">
            <a:extLst>
              <a:ext uri="{FF2B5EF4-FFF2-40B4-BE49-F238E27FC236}">
                <a16:creationId xmlns:a16="http://schemas.microsoft.com/office/drawing/2014/main" id="{8D91EDA3-E4A7-1194-113C-F586201025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7076" y="5157788"/>
            <a:ext cx="576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- 3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09" name="Text Box 3236">
            <a:extLst>
              <a:ext uri="{FF2B5EF4-FFF2-40B4-BE49-F238E27FC236}">
                <a16:creationId xmlns:a16="http://schemas.microsoft.com/office/drawing/2014/main" id="{A8F57FC0-A18A-BDD8-6386-7033C6527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7076" y="3860801"/>
            <a:ext cx="576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- 1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0" name="Text Box 3237">
            <a:extLst>
              <a:ext uri="{FF2B5EF4-FFF2-40B4-BE49-F238E27FC236}">
                <a16:creationId xmlns:a16="http://schemas.microsoft.com/office/drawing/2014/main" id="{0A1B1A2C-74FB-8B56-2DAB-3F9B760B4B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4" y="4502151"/>
            <a:ext cx="5032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- 2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1" name="Text Box 3238">
            <a:extLst>
              <a:ext uri="{FF2B5EF4-FFF2-40B4-BE49-F238E27FC236}">
                <a16:creationId xmlns:a16="http://schemas.microsoft.com/office/drawing/2014/main" id="{0046573E-2266-4A4D-DC53-3F34C3B922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4" y="5805488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- 4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2" name="Text Box 6460">
            <a:extLst>
              <a:ext uri="{FF2B5EF4-FFF2-40B4-BE49-F238E27FC236}">
                <a16:creationId xmlns:a16="http://schemas.microsoft.com/office/drawing/2014/main" id="{14ED5B4C-07BD-3A8E-E3D7-12D9E905E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-2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3" name="Text Box 9681">
            <a:extLst>
              <a:ext uri="{FF2B5EF4-FFF2-40B4-BE49-F238E27FC236}">
                <a16:creationId xmlns:a16="http://schemas.microsoft.com/office/drawing/2014/main" id="{94AAF2CF-4777-CC95-8236-B208726CA3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-1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4" name="Text Box 9682">
            <a:extLst>
              <a:ext uri="{FF2B5EF4-FFF2-40B4-BE49-F238E27FC236}">
                <a16:creationId xmlns:a16="http://schemas.microsoft.com/office/drawing/2014/main" id="{8C5BF69C-939E-FFB2-7031-382B4687D1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-3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5" name="Text Box 9683">
            <a:extLst>
              <a:ext uri="{FF2B5EF4-FFF2-40B4-BE49-F238E27FC236}">
                <a16:creationId xmlns:a16="http://schemas.microsoft.com/office/drawing/2014/main" id="{C403ED05-4689-5B2C-2857-B27AD45B0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4839" y="3500438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- 4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4116" name="Line 9684">
            <a:extLst>
              <a:ext uri="{FF2B5EF4-FFF2-40B4-BE49-F238E27FC236}">
                <a16:creationId xmlns:a16="http://schemas.microsoft.com/office/drawing/2014/main" id="{6CE0F29F-73C0-142C-E64E-F6D8E964456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59150" y="33575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7" name="Text Box 9686">
            <a:extLst>
              <a:ext uri="{FF2B5EF4-FFF2-40B4-BE49-F238E27FC236}">
                <a16:creationId xmlns:a16="http://schemas.microsoft.com/office/drawing/2014/main" id="{4C61ADC0-6F27-6A65-5C15-F9E7ABF28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40914" y="3213101"/>
            <a:ext cx="3587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>
                <a:latin typeface="Comic Sans MS" panose="030F0702030302020204" pitchFamily="66" charset="0"/>
              </a:rPr>
              <a:t>x</a:t>
            </a:r>
            <a:endParaRPr lang="en-US" altLang="en-US" sz="2800" b="1">
              <a:latin typeface="Comic Sans MS" panose="030F0702030302020204" pitchFamily="66" charset="0"/>
            </a:endParaRPr>
          </a:p>
        </p:txBody>
      </p:sp>
      <p:sp>
        <p:nvSpPr>
          <p:cNvPr id="4118" name="Text Box 9687">
            <a:extLst>
              <a:ext uri="{FF2B5EF4-FFF2-40B4-BE49-F238E27FC236}">
                <a16:creationId xmlns:a16="http://schemas.microsoft.com/office/drawing/2014/main" id="{A6F656E1-3DB9-D06D-2BA9-D7C4700BF6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1901" y="1"/>
            <a:ext cx="3603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>
                <a:latin typeface="Comic Sans MS" panose="030F0702030302020204" pitchFamily="66" charset="0"/>
              </a:rPr>
              <a:t>y</a:t>
            </a:r>
            <a:endParaRPr lang="en-US" altLang="en-US" sz="2800" b="1">
              <a:latin typeface="Comic Sans MS" panose="030F0702030302020204" pitchFamily="66" charset="0"/>
            </a:endParaRPr>
          </a:p>
        </p:txBody>
      </p:sp>
      <p:pic>
        <p:nvPicPr>
          <p:cNvPr id="50648" name="Picture 9688" descr="Coins 12">
            <a:extLst>
              <a:ext uri="{FF2B5EF4-FFF2-40B4-BE49-F238E27FC236}">
                <a16:creationId xmlns:a16="http://schemas.microsoft.com/office/drawing/2014/main" id="{4E5C645B-B91C-DB61-CE31-558E7ECA2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5788" y="2636838"/>
            <a:ext cx="266700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0649" name="Object 9689">
            <a:extLst>
              <a:ext uri="{FF2B5EF4-FFF2-40B4-BE49-F238E27FC236}">
                <a16:creationId xmlns:a16="http://schemas.microsoft.com/office/drawing/2014/main" id="{451E9768-35DD-0B13-2665-B3C5F4C39BD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180388" y="3860801"/>
          <a:ext cx="292100" cy="377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orelDRAW" r:id="rId5" imgW="457200" imgH="457200" progId="CorelDRAW.Graphic.9">
                  <p:embed/>
                </p:oleObj>
              </mc:Choice>
              <mc:Fallback>
                <p:oleObj name="CorelDRAW" r:id="rId5" imgW="457200" imgH="457200" progId="CorelDRAW.Graphic.9">
                  <p:embed/>
                  <p:pic>
                    <p:nvPicPr>
                      <p:cNvPr id="50649" name="Object 9689">
                        <a:extLst>
                          <a:ext uri="{FF2B5EF4-FFF2-40B4-BE49-F238E27FC236}">
                            <a16:creationId xmlns:a16="http://schemas.microsoft.com/office/drawing/2014/main" id="{451E9768-35DD-0B13-2665-B3C5F4C39BD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80388" y="3860801"/>
                        <a:ext cx="292100" cy="377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0650" name="Picture 9690">
            <a:extLst>
              <a:ext uri="{FF2B5EF4-FFF2-40B4-BE49-F238E27FC236}">
                <a16:creationId xmlns:a16="http://schemas.microsoft.com/office/drawing/2014/main" id="{79E1D70B-CB7B-6ED6-0968-0041FAFB0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5" y="2060575"/>
            <a:ext cx="446088" cy="25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651" name="Picture 9691" descr="Money 12">
            <a:extLst>
              <a:ext uri="{FF2B5EF4-FFF2-40B4-BE49-F238E27FC236}">
                <a16:creationId xmlns:a16="http://schemas.microsoft.com/office/drawing/2014/main" id="{4F5213AF-6AB6-9DC8-F45F-101A27484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5" y="765175"/>
            <a:ext cx="433388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4" name="Picture 9694" descr="Coins 06">
            <a:extLst>
              <a:ext uri="{FF2B5EF4-FFF2-40B4-BE49-F238E27FC236}">
                <a16:creationId xmlns:a16="http://schemas.microsoft.com/office/drawing/2014/main" id="{044869B4-27E4-2D61-4BCD-9CF5E67EE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3" y="5805488"/>
            <a:ext cx="3429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5" name="Picture 9695" descr="Treasure Chest 4">
            <a:extLst>
              <a:ext uri="{FF2B5EF4-FFF2-40B4-BE49-F238E27FC236}">
                <a16:creationId xmlns:a16="http://schemas.microsoft.com/office/drawing/2014/main" id="{63327EE8-D6F6-F7F2-6E9A-4215BF7E3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1916114"/>
            <a:ext cx="404813" cy="43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8" name="Picture 9698">
            <a:extLst>
              <a:ext uri="{FF2B5EF4-FFF2-40B4-BE49-F238E27FC236}">
                <a16:creationId xmlns:a16="http://schemas.microsoft.com/office/drawing/2014/main" id="{B7204FD9-5F97-EDF1-D058-0F1BACBDA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3" y="3933826"/>
            <a:ext cx="431800" cy="26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659" name="Picture 9699">
            <a:extLst>
              <a:ext uri="{FF2B5EF4-FFF2-40B4-BE49-F238E27FC236}">
                <a16:creationId xmlns:a16="http://schemas.microsoft.com/office/drawing/2014/main" id="{13893989-F7DF-3759-DB1A-0479B3942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4" y="5734051"/>
            <a:ext cx="320675" cy="40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0661" name="Text Box 9701">
            <a:extLst>
              <a:ext uri="{FF2B5EF4-FFF2-40B4-BE49-F238E27FC236}">
                <a16:creationId xmlns:a16="http://schemas.microsoft.com/office/drawing/2014/main" id="{AAAA0E65-C562-15B9-1CD5-86D6E5462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6600" y="646113"/>
            <a:ext cx="93345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(3, 4)</a:t>
            </a:r>
          </a:p>
        </p:txBody>
      </p:sp>
      <p:sp>
        <p:nvSpPr>
          <p:cNvPr id="50662" name="Text Box 9702">
            <a:extLst>
              <a:ext uri="{FF2B5EF4-FFF2-40B4-BE49-F238E27FC236}">
                <a16:creationId xmlns:a16="http://schemas.microsoft.com/office/drawing/2014/main" id="{C90CD3C7-A284-73FA-D4DE-7B77FA2E54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6600" y="1943100"/>
            <a:ext cx="93345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(3, 2)</a:t>
            </a:r>
          </a:p>
        </p:txBody>
      </p:sp>
      <p:sp>
        <p:nvSpPr>
          <p:cNvPr id="50663" name="Text Box 9703">
            <a:extLst>
              <a:ext uri="{FF2B5EF4-FFF2-40B4-BE49-F238E27FC236}">
                <a16:creationId xmlns:a16="http://schemas.microsoft.com/office/drawing/2014/main" id="{C1088302-26A7-3559-E9AE-A199464E20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6600" y="2636838"/>
            <a:ext cx="93345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(3, 1)</a:t>
            </a:r>
          </a:p>
        </p:txBody>
      </p:sp>
      <p:sp>
        <p:nvSpPr>
          <p:cNvPr id="50664" name="Text Box 9704">
            <a:extLst>
              <a:ext uri="{FF2B5EF4-FFF2-40B4-BE49-F238E27FC236}">
                <a16:creationId xmlns:a16="http://schemas.microsoft.com/office/drawing/2014/main" id="{94221920-8262-E894-E1CB-921A64BE1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6600" y="3814763"/>
            <a:ext cx="93345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-1)</a:t>
            </a:r>
          </a:p>
        </p:txBody>
      </p:sp>
      <p:sp>
        <p:nvSpPr>
          <p:cNvPr id="50665" name="Text Box 9705">
            <a:extLst>
              <a:ext uri="{FF2B5EF4-FFF2-40B4-BE49-F238E27FC236}">
                <a16:creationId xmlns:a16="http://schemas.microsoft.com/office/drawing/2014/main" id="{4FB5AFB8-6AA1-743F-BEA3-8C4F0CFF18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5013" y="5759450"/>
            <a:ext cx="1008062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-4)</a:t>
            </a:r>
          </a:p>
        </p:txBody>
      </p:sp>
      <p:sp>
        <p:nvSpPr>
          <p:cNvPr id="50669" name="Line 9709">
            <a:extLst>
              <a:ext uri="{FF2B5EF4-FFF2-40B4-BE49-F238E27FC236}">
                <a16:creationId xmlns:a16="http://schemas.microsoft.com/office/drawing/2014/main" id="{3AF39FF3-7346-B768-A320-FF2FE5306C46}"/>
              </a:ext>
            </a:extLst>
          </p:cNvPr>
          <p:cNvSpPr>
            <a:spLocks noChangeShapeType="1"/>
          </p:cNvSpPr>
          <p:nvPr/>
        </p:nvSpPr>
        <p:spPr bwMode="auto">
          <a:xfrm>
            <a:off x="8328025" y="0"/>
            <a:ext cx="0" cy="666908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680" name="Text Box 9720">
            <a:extLst>
              <a:ext uri="{FF2B5EF4-FFF2-40B4-BE49-F238E27FC236}">
                <a16:creationId xmlns:a16="http://schemas.microsoft.com/office/drawing/2014/main" id="{19FD35F6-7237-8E67-02F3-56B8B75732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175" y="1509713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(-2, 2)</a:t>
            </a:r>
          </a:p>
        </p:txBody>
      </p:sp>
      <p:sp>
        <p:nvSpPr>
          <p:cNvPr id="50683" name="Oval 9723">
            <a:extLst>
              <a:ext uri="{FF2B5EF4-FFF2-40B4-BE49-F238E27FC236}">
                <a16:creationId xmlns:a16="http://schemas.microsoft.com/office/drawing/2014/main" id="{5894885E-97FD-B1F4-4BB6-F79D2F7176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3" y="3500438"/>
            <a:ext cx="360362" cy="360362"/>
          </a:xfrm>
          <a:prstGeom prst="ellipse">
            <a:avLst/>
          </a:prstGeom>
          <a:solidFill>
            <a:srgbClr val="FFFF00">
              <a:alpha val="5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00"/>
              </a:solidFill>
            </a:endParaRPr>
          </a:p>
        </p:txBody>
      </p:sp>
      <p:sp>
        <p:nvSpPr>
          <p:cNvPr id="4135" name="Rectangle 9724">
            <a:extLst>
              <a:ext uri="{FF2B5EF4-FFF2-40B4-BE49-F238E27FC236}">
                <a16:creationId xmlns:a16="http://schemas.microsoft.com/office/drawing/2014/main" id="{82F4A241-93FA-B4D4-0183-E7EFE5E9AD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"/>
            <a:ext cx="4356100" cy="404813"/>
          </a:xfrm>
          <a:prstGeom prst="rect">
            <a:avLst/>
          </a:prstGeom>
          <a:gradFill rotWithShape="1">
            <a:gsLst>
              <a:gs pos="0">
                <a:srgbClr val="E0F703">
                  <a:alpha val="60001"/>
                </a:srgbClr>
              </a:gs>
              <a:gs pos="100000">
                <a:srgbClr val="808080">
                  <a:alpha val="60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omic Sans MS" panose="030F0702030302020204" pitchFamily="66" charset="0"/>
              </a:rPr>
              <a:t>Coordinates Treasure Hunt</a:t>
            </a:r>
            <a:endParaRPr lang="en-US" altLang="en-US" sz="2000" b="1">
              <a:latin typeface="Comic Sans MS" panose="030F0702030302020204" pitchFamily="66" charset="0"/>
            </a:endParaRPr>
          </a:p>
        </p:txBody>
      </p:sp>
      <p:sp>
        <p:nvSpPr>
          <p:cNvPr id="4136" name="Rectangle 9725">
            <a:extLst>
              <a:ext uri="{FF2B5EF4-FFF2-40B4-BE49-F238E27FC236}">
                <a16:creationId xmlns:a16="http://schemas.microsoft.com/office/drawing/2014/main" id="{24D01EB1-D01D-DA2A-23A5-208B32247B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0686" name="Text Box 9726">
            <a:extLst>
              <a:ext uri="{FF2B5EF4-FFF2-40B4-BE49-F238E27FC236}">
                <a16:creationId xmlns:a16="http://schemas.microsoft.com/office/drawing/2014/main" id="{AF49CA1C-F36B-0676-22F7-D139CB80A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3925" y="1"/>
            <a:ext cx="1316038" cy="519113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accent2"/>
                </a:solidFill>
                <a:latin typeface="Comic Sans MS" panose="030F0702030302020204" pitchFamily="66" charset="0"/>
              </a:rPr>
              <a:t>x = 3</a:t>
            </a:r>
          </a:p>
        </p:txBody>
      </p:sp>
      <p:sp>
        <p:nvSpPr>
          <p:cNvPr id="50688" name="Text Box 9728">
            <a:extLst>
              <a:ext uri="{FF2B5EF4-FFF2-40B4-BE49-F238E27FC236}">
                <a16:creationId xmlns:a16="http://schemas.microsoft.com/office/drawing/2014/main" id="{B529E276-B1E4-EEE1-1EB0-0491F8497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6138" y="6338888"/>
            <a:ext cx="1727200" cy="519112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accent2"/>
                </a:solidFill>
                <a:latin typeface="Comic Sans MS" panose="030F0702030302020204" pitchFamily="66" charset="0"/>
              </a:rPr>
              <a:t>x = -2</a:t>
            </a:r>
          </a:p>
        </p:txBody>
      </p:sp>
      <p:sp>
        <p:nvSpPr>
          <p:cNvPr id="50689" name="Line 9729">
            <a:extLst>
              <a:ext uri="{FF2B5EF4-FFF2-40B4-BE49-F238E27FC236}">
                <a16:creationId xmlns:a16="http://schemas.microsoft.com/office/drawing/2014/main" id="{EA70554C-8699-7B1F-5B76-7AAD735C2390}"/>
              </a:ext>
            </a:extLst>
          </p:cNvPr>
          <p:cNvSpPr>
            <a:spLocks noChangeShapeType="1"/>
          </p:cNvSpPr>
          <p:nvPr/>
        </p:nvSpPr>
        <p:spPr bwMode="auto">
          <a:xfrm>
            <a:off x="4779963" y="215900"/>
            <a:ext cx="0" cy="66421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692" name="Text Box 9732">
            <a:extLst>
              <a:ext uri="{FF2B5EF4-FFF2-40B4-BE49-F238E27FC236}">
                <a16:creationId xmlns:a16="http://schemas.microsoft.com/office/drawing/2014/main" id="{4DBED2F2-62F3-9779-41BD-C4F4EDFBE4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175" y="4005263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(-2, </a:t>
            </a: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-1</a:t>
            </a: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)</a:t>
            </a:r>
          </a:p>
        </p:txBody>
      </p:sp>
      <p:sp>
        <p:nvSpPr>
          <p:cNvPr id="50693" name="Text Box 9733">
            <a:extLst>
              <a:ext uri="{FF2B5EF4-FFF2-40B4-BE49-F238E27FC236}">
                <a16:creationId xmlns:a16="http://schemas.microsoft.com/office/drawing/2014/main" id="{88BA1208-BCC6-22DB-B03E-B07819F6AF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175" y="5734050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(-2, </a:t>
            </a: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-4)</a:t>
            </a:r>
          </a:p>
        </p:txBody>
      </p:sp>
      <p:sp>
        <p:nvSpPr>
          <p:cNvPr id="50695" name="Oval 9735">
            <a:extLst>
              <a:ext uri="{FF2B5EF4-FFF2-40B4-BE49-F238E27FC236}">
                <a16:creationId xmlns:a16="http://schemas.microsoft.com/office/drawing/2014/main" id="{F9931E08-593E-1B4F-3C8D-D3A18955E7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3113" y="3500438"/>
            <a:ext cx="360362" cy="360362"/>
          </a:xfrm>
          <a:prstGeom prst="ellipse">
            <a:avLst/>
          </a:prstGeom>
          <a:solidFill>
            <a:srgbClr val="FFFF00">
              <a:alpha val="5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0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0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0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3000"/>
                                        <p:tgtEl>
                                          <p:spTgt spid="506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50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5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50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50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50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50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3000"/>
                                        <p:tgtEl>
                                          <p:spTgt spid="506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661" grpId="0" animBg="1" autoUpdateAnimBg="0"/>
      <p:bldP spid="50662" grpId="0" animBg="1" autoUpdateAnimBg="0"/>
      <p:bldP spid="50663" grpId="0" animBg="1" autoUpdateAnimBg="0"/>
      <p:bldP spid="50664" grpId="0" animBg="1" autoUpdateAnimBg="0"/>
      <p:bldP spid="50665" grpId="0" animBg="1" autoUpdateAnimBg="0"/>
      <p:bldP spid="50680" grpId="0" animBg="1" autoUpdateAnimBg="0"/>
      <p:bldP spid="50683" grpId="0" animBg="1"/>
      <p:bldP spid="50686" grpId="0" animBg="1" autoUpdateAnimBg="0"/>
      <p:bldP spid="50688" grpId="0" animBg="1" autoUpdateAnimBg="0"/>
      <p:bldP spid="50692" grpId="0" animBg="1" autoUpdateAnimBg="0"/>
      <p:bldP spid="50693" grpId="0" animBg="1" autoUpdateAnimBg="0"/>
      <p:bldP spid="5069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3">
            <a:extLst>
              <a:ext uri="{FF2B5EF4-FFF2-40B4-BE49-F238E27FC236}">
                <a16:creationId xmlns:a16="http://schemas.microsoft.com/office/drawing/2014/main" id="{4F278E41-59DC-FBA3-A3DA-B4DFCFB0CA52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60350"/>
            <a:ext cx="7127875" cy="6364288"/>
            <a:chOff x="1655" y="805"/>
            <a:chExt cx="3135" cy="3140"/>
          </a:xfrm>
        </p:grpSpPr>
        <p:grpSp>
          <p:nvGrpSpPr>
            <p:cNvPr id="8237" name="Group 4">
              <a:extLst>
                <a:ext uri="{FF2B5EF4-FFF2-40B4-BE49-F238E27FC236}">
                  <a16:creationId xmlns:a16="http://schemas.microsoft.com/office/drawing/2014/main" id="{4BD5D1EB-942F-43D3-B705-554E7C65675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805"/>
              <a:ext cx="3135" cy="1256"/>
              <a:chOff x="1066" y="835"/>
              <a:chExt cx="3135" cy="1256"/>
            </a:xfrm>
          </p:grpSpPr>
          <p:grpSp>
            <p:nvGrpSpPr>
              <p:cNvPr id="10166" name="Group 5">
                <a:extLst>
                  <a:ext uri="{FF2B5EF4-FFF2-40B4-BE49-F238E27FC236}">
                    <a16:creationId xmlns:a16="http://schemas.microsoft.com/office/drawing/2014/main" id="{F57B8430-20D0-5AFB-6F1B-B529A7044F3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628"/>
                <a:chOff x="1066" y="835"/>
                <a:chExt cx="3135" cy="628"/>
              </a:xfrm>
            </p:grpSpPr>
            <p:grpSp>
              <p:nvGrpSpPr>
                <p:cNvPr id="10810" name="Group 6">
                  <a:extLst>
                    <a:ext uri="{FF2B5EF4-FFF2-40B4-BE49-F238E27FC236}">
                      <a16:creationId xmlns:a16="http://schemas.microsoft.com/office/drawing/2014/main" id="{78287471-25DF-D2F4-57EB-8CCFEE949AA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11132" name="Group 7">
                    <a:extLst>
                      <a:ext uri="{FF2B5EF4-FFF2-40B4-BE49-F238E27FC236}">
                        <a16:creationId xmlns:a16="http://schemas.microsoft.com/office/drawing/2014/main" id="{01E01851-95DE-03FE-E583-482C31833ED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421" name="Group 8">
                      <a:extLst>
                        <a:ext uri="{FF2B5EF4-FFF2-40B4-BE49-F238E27FC236}">
                          <a16:creationId xmlns:a16="http://schemas.microsoft.com/office/drawing/2014/main" id="{6E34CB84-C190-5D63-1FEE-A3BFDECA0F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47" name="Rectangle 9">
                        <a:extLst>
                          <a:ext uri="{FF2B5EF4-FFF2-40B4-BE49-F238E27FC236}">
                            <a16:creationId xmlns:a16="http://schemas.microsoft.com/office/drawing/2014/main" id="{AA60CC9D-E0EC-2D8F-F9C2-4AAAC836F6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8" name="Rectangle 10">
                        <a:extLst>
                          <a:ext uri="{FF2B5EF4-FFF2-40B4-BE49-F238E27FC236}">
                            <a16:creationId xmlns:a16="http://schemas.microsoft.com/office/drawing/2014/main" id="{2C85B3A5-20C0-2311-98E2-21F6246260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9" name="Rectangle 11">
                        <a:extLst>
                          <a:ext uri="{FF2B5EF4-FFF2-40B4-BE49-F238E27FC236}">
                            <a16:creationId xmlns:a16="http://schemas.microsoft.com/office/drawing/2014/main" id="{3E7D6CA6-97B5-9C5C-138D-85FED28A61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50" name="Rectangle 12">
                        <a:extLst>
                          <a:ext uri="{FF2B5EF4-FFF2-40B4-BE49-F238E27FC236}">
                            <a16:creationId xmlns:a16="http://schemas.microsoft.com/office/drawing/2014/main" id="{7194C333-EB71-B410-B8BE-ED16E889BB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51" name="Rectangle 13">
                        <a:extLst>
                          <a:ext uri="{FF2B5EF4-FFF2-40B4-BE49-F238E27FC236}">
                            <a16:creationId xmlns:a16="http://schemas.microsoft.com/office/drawing/2014/main" id="{8B1AB0C5-05F6-4C22-7E08-E7D110A5978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422" name="Group 14">
                      <a:extLst>
                        <a:ext uri="{FF2B5EF4-FFF2-40B4-BE49-F238E27FC236}">
                          <a16:creationId xmlns:a16="http://schemas.microsoft.com/office/drawing/2014/main" id="{32B1956D-6337-9B7E-CB85-9C7A6C01961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42" name="Rectangle 15">
                        <a:extLst>
                          <a:ext uri="{FF2B5EF4-FFF2-40B4-BE49-F238E27FC236}">
                            <a16:creationId xmlns:a16="http://schemas.microsoft.com/office/drawing/2014/main" id="{E746D4E6-5FC9-F866-84C2-74891885F6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3" name="Rectangle 16">
                        <a:extLst>
                          <a:ext uri="{FF2B5EF4-FFF2-40B4-BE49-F238E27FC236}">
                            <a16:creationId xmlns:a16="http://schemas.microsoft.com/office/drawing/2014/main" id="{B81960C1-1A34-5EE9-5341-2D9B8917EF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4" name="Rectangle 17">
                        <a:extLst>
                          <a:ext uri="{FF2B5EF4-FFF2-40B4-BE49-F238E27FC236}">
                            <a16:creationId xmlns:a16="http://schemas.microsoft.com/office/drawing/2014/main" id="{0A5209AD-CDB7-8B69-A643-EA2E27EAD5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5" name="Rectangle 18">
                        <a:extLst>
                          <a:ext uri="{FF2B5EF4-FFF2-40B4-BE49-F238E27FC236}">
                            <a16:creationId xmlns:a16="http://schemas.microsoft.com/office/drawing/2014/main" id="{A3E30412-DF69-AD15-5E5A-93B291A5DF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6" name="Rectangle 19">
                        <a:extLst>
                          <a:ext uri="{FF2B5EF4-FFF2-40B4-BE49-F238E27FC236}">
                            <a16:creationId xmlns:a16="http://schemas.microsoft.com/office/drawing/2014/main" id="{9000E1B4-C2F5-3D66-884E-40BA6EDE69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423" name="Group 20">
                      <a:extLst>
                        <a:ext uri="{FF2B5EF4-FFF2-40B4-BE49-F238E27FC236}">
                          <a16:creationId xmlns:a16="http://schemas.microsoft.com/office/drawing/2014/main" id="{E33988E6-7121-CF16-C21F-614ABF726EA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37" name="Rectangle 21">
                        <a:extLst>
                          <a:ext uri="{FF2B5EF4-FFF2-40B4-BE49-F238E27FC236}">
                            <a16:creationId xmlns:a16="http://schemas.microsoft.com/office/drawing/2014/main" id="{5D72E921-140D-F19F-CD43-0A6105756E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8" name="Rectangle 22">
                        <a:extLst>
                          <a:ext uri="{FF2B5EF4-FFF2-40B4-BE49-F238E27FC236}">
                            <a16:creationId xmlns:a16="http://schemas.microsoft.com/office/drawing/2014/main" id="{4A36BBFC-0BC7-95D5-C280-E9232AB81B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9" name="Rectangle 23">
                        <a:extLst>
                          <a:ext uri="{FF2B5EF4-FFF2-40B4-BE49-F238E27FC236}">
                            <a16:creationId xmlns:a16="http://schemas.microsoft.com/office/drawing/2014/main" id="{EC8E9F36-EEFA-499C-BBB3-01EA1F0C59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0" name="Rectangle 24">
                        <a:extLst>
                          <a:ext uri="{FF2B5EF4-FFF2-40B4-BE49-F238E27FC236}">
                            <a16:creationId xmlns:a16="http://schemas.microsoft.com/office/drawing/2014/main" id="{7C081BA9-B506-2B27-446A-0070E5C8E5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41" name="Rectangle 25">
                        <a:extLst>
                          <a:ext uri="{FF2B5EF4-FFF2-40B4-BE49-F238E27FC236}">
                            <a16:creationId xmlns:a16="http://schemas.microsoft.com/office/drawing/2014/main" id="{4822EE1E-01B8-F78A-9B1F-DEFACA4ABDA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424" name="Group 26">
                      <a:extLst>
                        <a:ext uri="{FF2B5EF4-FFF2-40B4-BE49-F238E27FC236}">
                          <a16:creationId xmlns:a16="http://schemas.microsoft.com/office/drawing/2014/main" id="{A5B7795E-032D-780B-2B64-78435742A42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32" name="Rectangle 27">
                        <a:extLst>
                          <a:ext uri="{FF2B5EF4-FFF2-40B4-BE49-F238E27FC236}">
                            <a16:creationId xmlns:a16="http://schemas.microsoft.com/office/drawing/2014/main" id="{D05C7E5F-1A03-256A-EEB0-80628117E0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3" name="Rectangle 28">
                        <a:extLst>
                          <a:ext uri="{FF2B5EF4-FFF2-40B4-BE49-F238E27FC236}">
                            <a16:creationId xmlns:a16="http://schemas.microsoft.com/office/drawing/2014/main" id="{030F547C-8609-BDD4-5358-A6D3197EAD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4" name="Rectangle 29">
                        <a:extLst>
                          <a:ext uri="{FF2B5EF4-FFF2-40B4-BE49-F238E27FC236}">
                            <a16:creationId xmlns:a16="http://schemas.microsoft.com/office/drawing/2014/main" id="{6F1FF0A6-9551-D5B4-364C-16ECE730332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5" name="Rectangle 30">
                        <a:extLst>
                          <a:ext uri="{FF2B5EF4-FFF2-40B4-BE49-F238E27FC236}">
                            <a16:creationId xmlns:a16="http://schemas.microsoft.com/office/drawing/2014/main" id="{2A50AF8B-60A4-30D5-4782-5BCA316A35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6" name="Rectangle 31">
                        <a:extLst>
                          <a:ext uri="{FF2B5EF4-FFF2-40B4-BE49-F238E27FC236}">
                            <a16:creationId xmlns:a16="http://schemas.microsoft.com/office/drawing/2014/main" id="{C48AC840-EFC5-E7AF-99B3-66EF599B23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425" name="Group 32">
                      <a:extLst>
                        <a:ext uri="{FF2B5EF4-FFF2-40B4-BE49-F238E27FC236}">
                          <a16:creationId xmlns:a16="http://schemas.microsoft.com/office/drawing/2014/main" id="{83F0E2C3-4C80-2AA7-E13E-15C20129AA2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27" name="Rectangle 33">
                        <a:extLst>
                          <a:ext uri="{FF2B5EF4-FFF2-40B4-BE49-F238E27FC236}">
                            <a16:creationId xmlns:a16="http://schemas.microsoft.com/office/drawing/2014/main" id="{B1CFD7C0-642C-CEE2-52D9-3B83F8D8E7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28" name="Rectangle 34">
                        <a:extLst>
                          <a:ext uri="{FF2B5EF4-FFF2-40B4-BE49-F238E27FC236}">
                            <a16:creationId xmlns:a16="http://schemas.microsoft.com/office/drawing/2014/main" id="{6819ECA5-66BF-78E7-879F-2345A758EF2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29" name="Rectangle 35">
                        <a:extLst>
                          <a:ext uri="{FF2B5EF4-FFF2-40B4-BE49-F238E27FC236}">
                            <a16:creationId xmlns:a16="http://schemas.microsoft.com/office/drawing/2014/main" id="{712BE8AC-73DC-8000-416B-7955140317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0" name="Rectangle 36">
                        <a:extLst>
                          <a:ext uri="{FF2B5EF4-FFF2-40B4-BE49-F238E27FC236}">
                            <a16:creationId xmlns:a16="http://schemas.microsoft.com/office/drawing/2014/main" id="{E39F8685-B812-B15D-D6B2-7381817AC75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31" name="Rectangle 37">
                        <a:extLst>
                          <a:ext uri="{FF2B5EF4-FFF2-40B4-BE49-F238E27FC236}">
                            <a16:creationId xmlns:a16="http://schemas.microsoft.com/office/drawing/2014/main" id="{C5AF6067-F8F0-BBFE-0955-8555C7D27A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426" name="Rectangle 38">
                      <a:extLst>
                        <a:ext uri="{FF2B5EF4-FFF2-40B4-BE49-F238E27FC236}">
                          <a16:creationId xmlns:a16="http://schemas.microsoft.com/office/drawing/2014/main" id="{46B4238E-4F39-F0CF-A3D4-88E4D29BD7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3" name="Group 39">
                    <a:extLst>
                      <a:ext uri="{FF2B5EF4-FFF2-40B4-BE49-F238E27FC236}">
                        <a16:creationId xmlns:a16="http://schemas.microsoft.com/office/drawing/2014/main" id="{A45490F8-1175-BFF7-9097-DE7FE6DDE02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390" name="Group 40">
                      <a:extLst>
                        <a:ext uri="{FF2B5EF4-FFF2-40B4-BE49-F238E27FC236}">
                          <a16:creationId xmlns:a16="http://schemas.microsoft.com/office/drawing/2014/main" id="{DD1ECAAE-4F63-52E1-43FB-592D6507205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16" name="Rectangle 41">
                        <a:extLst>
                          <a:ext uri="{FF2B5EF4-FFF2-40B4-BE49-F238E27FC236}">
                            <a16:creationId xmlns:a16="http://schemas.microsoft.com/office/drawing/2014/main" id="{5EEF0EB8-839C-9910-60E0-136128DB5F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7" name="Rectangle 42">
                        <a:extLst>
                          <a:ext uri="{FF2B5EF4-FFF2-40B4-BE49-F238E27FC236}">
                            <a16:creationId xmlns:a16="http://schemas.microsoft.com/office/drawing/2014/main" id="{C6035E2B-9A0D-6680-BD1C-490D9EA725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8" name="Rectangle 43">
                        <a:extLst>
                          <a:ext uri="{FF2B5EF4-FFF2-40B4-BE49-F238E27FC236}">
                            <a16:creationId xmlns:a16="http://schemas.microsoft.com/office/drawing/2014/main" id="{75863F8A-AA1A-A7F6-A378-84B09753D2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9" name="Rectangle 44">
                        <a:extLst>
                          <a:ext uri="{FF2B5EF4-FFF2-40B4-BE49-F238E27FC236}">
                            <a16:creationId xmlns:a16="http://schemas.microsoft.com/office/drawing/2014/main" id="{9717A0A1-7358-115A-560F-C41BDFE8A1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20" name="Rectangle 45">
                        <a:extLst>
                          <a:ext uri="{FF2B5EF4-FFF2-40B4-BE49-F238E27FC236}">
                            <a16:creationId xmlns:a16="http://schemas.microsoft.com/office/drawing/2014/main" id="{E857900D-928A-F6F1-CF68-63F9CE2B3A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91" name="Group 46">
                      <a:extLst>
                        <a:ext uri="{FF2B5EF4-FFF2-40B4-BE49-F238E27FC236}">
                          <a16:creationId xmlns:a16="http://schemas.microsoft.com/office/drawing/2014/main" id="{0B4B1690-79AD-AF42-B75E-12738D2E591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11" name="Rectangle 47">
                        <a:extLst>
                          <a:ext uri="{FF2B5EF4-FFF2-40B4-BE49-F238E27FC236}">
                            <a16:creationId xmlns:a16="http://schemas.microsoft.com/office/drawing/2014/main" id="{23D4DA7F-F2F8-6AED-7362-7634B2EFED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2" name="Rectangle 48">
                        <a:extLst>
                          <a:ext uri="{FF2B5EF4-FFF2-40B4-BE49-F238E27FC236}">
                            <a16:creationId xmlns:a16="http://schemas.microsoft.com/office/drawing/2014/main" id="{0F139244-436A-4F90-9E63-828CB7165C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3" name="Rectangle 49">
                        <a:extLst>
                          <a:ext uri="{FF2B5EF4-FFF2-40B4-BE49-F238E27FC236}">
                            <a16:creationId xmlns:a16="http://schemas.microsoft.com/office/drawing/2014/main" id="{CDF1966A-58E1-3DAC-1D8F-5D46CA461E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4" name="Rectangle 50">
                        <a:extLst>
                          <a:ext uri="{FF2B5EF4-FFF2-40B4-BE49-F238E27FC236}">
                            <a16:creationId xmlns:a16="http://schemas.microsoft.com/office/drawing/2014/main" id="{79BC9D06-8841-E6DA-9212-01580C4FD4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5" name="Rectangle 51">
                        <a:extLst>
                          <a:ext uri="{FF2B5EF4-FFF2-40B4-BE49-F238E27FC236}">
                            <a16:creationId xmlns:a16="http://schemas.microsoft.com/office/drawing/2014/main" id="{67AD8D5A-4281-7722-AFE3-58E6CCFD12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92" name="Group 52">
                      <a:extLst>
                        <a:ext uri="{FF2B5EF4-FFF2-40B4-BE49-F238E27FC236}">
                          <a16:creationId xmlns:a16="http://schemas.microsoft.com/office/drawing/2014/main" id="{3F7959A6-20E9-7A40-A1EF-309147A3FAE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06" name="Rectangle 53">
                        <a:extLst>
                          <a:ext uri="{FF2B5EF4-FFF2-40B4-BE49-F238E27FC236}">
                            <a16:creationId xmlns:a16="http://schemas.microsoft.com/office/drawing/2014/main" id="{DF9C8BA5-AE7F-E038-6EE3-4FECD60166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7" name="Rectangle 54">
                        <a:extLst>
                          <a:ext uri="{FF2B5EF4-FFF2-40B4-BE49-F238E27FC236}">
                            <a16:creationId xmlns:a16="http://schemas.microsoft.com/office/drawing/2014/main" id="{814F4A5A-CB2A-0522-9F8E-40BBECB14F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8" name="Rectangle 55">
                        <a:extLst>
                          <a:ext uri="{FF2B5EF4-FFF2-40B4-BE49-F238E27FC236}">
                            <a16:creationId xmlns:a16="http://schemas.microsoft.com/office/drawing/2014/main" id="{D87A0ABF-8082-CE85-83B1-50C2B1D756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9" name="Rectangle 56">
                        <a:extLst>
                          <a:ext uri="{FF2B5EF4-FFF2-40B4-BE49-F238E27FC236}">
                            <a16:creationId xmlns:a16="http://schemas.microsoft.com/office/drawing/2014/main" id="{16D285D5-DBF4-EB8D-B625-75AA693F54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10" name="Rectangle 57">
                        <a:extLst>
                          <a:ext uri="{FF2B5EF4-FFF2-40B4-BE49-F238E27FC236}">
                            <a16:creationId xmlns:a16="http://schemas.microsoft.com/office/drawing/2014/main" id="{B719146F-9617-688B-5789-58D58FBF07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93" name="Group 58">
                      <a:extLst>
                        <a:ext uri="{FF2B5EF4-FFF2-40B4-BE49-F238E27FC236}">
                          <a16:creationId xmlns:a16="http://schemas.microsoft.com/office/drawing/2014/main" id="{173C6CBD-840F-C8E6-0EF6-D90C91357E5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401" name="Rectangle 59">
                        <a:extLst>
                          <a:ext uri="{FF2B5EF4-FFF2-40B4-BE49-F238E27FC236}">
                            <a16:creationId xmlns:a16="http://schemas.microsoft.com/office/drawing/2014/main" id="{3CAAC917-8EB4-7A81-2760-D9D09E6345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2" name="Rectangle 60">
                        <a:extLst>
                          <a:ext uri="{FF2B5EF4-FFF2-40B4-BE49-F238E27FC236}">
                            <a16:creationId xmlns:a16="http://schemas.microsoft.com/office/drawing/2014/main" id="{B4C8DB3D-2981-CD94-2A36-4C748C23BC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3" name="Rectangle 61">
                        <a:extLst>
                          <a:ext uri="{FF2B5EF4-FFF2-40B4-BE49-F238E27FC236}">
                            <a16:creationId xmlns:a16="http://schemas.microsoft.com/office/drawing/2014/main" id="{2422C443-130B-35B1-0F2B-7373DC8E65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4" name="Rectangle 62">
                        <a:extLst>
                          <a:ext uri="{FF2B5EF4-FFF2-40B4-BE49-F238E27FC236}">
                            <a16:creationId xmlns:a16="http://schemas.microsoft.com/office/drawing/2014/main" id="{5DF3BFF5-2454-46A4-E7C4-4C40643015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5" name="Rectangle 63">
                        <a:extLst>
                          <a:ext uri="{FF2B5EF4-FFF2-40B4-BE49-F238E27FC236}">
                            <a16:creationId xmlns:a16="http://schemas.microsoft.com/office/drawing/2014/main" id="{CBDA248A-9D97-54B4-8502-C2795EBA4E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94" name="Group 64">
                      <a:extLst>
                        <a:ext uri="{FF2B5EF4-FFF2-40B4-BE49-F238E27FC236}">
                          <a16:creationId xmlns:a16="http://schemas.microsoft.com/office/drawing/2014/main" id="{C0A35E70-00C0-9CEA-A2F4-231CDC0528B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96" name="Rectangle 65">
                        <a:extLst>
                          <a:ext uri="{FF2B5EF4-FFF2-40B4-BE49-F238E27FC236}">
                            <a16:creationId xmlns:a16="http://schemas.microsoft.com/office/drawing/2014/main" id="{B4AD8307-F1A5-7460-21EB-00245F4EFE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97" name="Rectangle 66">
                        <a:extLst>
                          <a:ext uri="{FF2B5EF4-FFF2-40B4-BE49-F238E27FC236}">
                            <a16:creationId xmlns:a16="http://schemas.microsoft.com/office/drawing/2014/main" id="{ECE08909-9ED8-F199-54FD-8E80CBF6BE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98" name="Rectangle 67">
                        <a:extLst>
                          <a:ext uri="{FF2B5EF4-FFF2-40B4-BE49-F238E27FC236}">
                            <a16:creationId xmlns:a16="http://schemas.microsoft.com/office/drawing/2014/main" id="{34EF5979-81F0-CE63-73E9-3B3C1E9168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99" name="Rectangle 68">
                        <a:extLst>
                          <a:ext uri="{FF2B5EF4-FFF2-40B4-BE49-F238E27FC236}">
                            <a16:creationId xmlns:a16="http://schemas.microsoft.com/office/drawing/2014/main" id="{01342DAC-838E-5411-9323-B2A19499BE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400" name="Rectangle 69">
                        <a:extLst>
                          <a:ext uri="{FF2B5EF4-FFF2-40B4-BE49-F238E27FC236}">
                            <a16:creationId xmlns:a16="http://schemas.microsoft.com/office/drawing/2014/main" id="{80DD135A-2F3A-728B-05A8-B66B505F08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395" name="Rectangle 70">
                      <a:extLst>
                        <a:ext uri="{FF2B5EF4-FFF2-40B4-BE49-F238E27FC236}">
                          <a16:creationId xmlns:a16="http://schemas.microsoft.com/office/drawing/2014/main" id="{7627D7FE-DC9F-F6C8-D1B9-20E3ED7AA6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4" name="Group 71">
                    <a:extLst>
                      <a:ext uri="{FF2B5EF4-FFF2-40B4-BE49-F238E27FC236}">
                        <a16:creationId xmlns:a16="http://schemas.microsoft.com/office/drawing/2014/main" id="{463C5666-2283-0638-F464-DEC802D3728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359" name="Group 72">
                      <a:extLst>
                        <a:ext uri="{FF2B5EF4-FFF2-40B4-BE49-F238E27FC236}">
                          <a16:creationId xmlns:a16="http://schemas.microsoft.com/office/drawing/2014/main" id="{D8B5CA18-6C2E-086C-5C1B-8045D258DAE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85" name="Rectangle 73">
                        <a:extLst>
                          <a:ext uri="{FF2B5EF4-FFF2-40B4-BE49-F238E27FC236}">
                            <a16:creationId xmlns:a16="http://schemas.microsoft.com/office/drawing/2014/main" id="{3240EC3A-D197-F796-82C5-DA03743686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6" name="Rectangle 74">
                        <a:extLst>
                          <a:ext uri="{FF2B5EF4-FFF2-40B4-BE49-F238E27FC236}">
                            <a16:creationId xmlns:a16="http://schemas.microsoft.com/office/drawing/2014/main" id="{916B2977-B574-AB4E-AA6C-F995ADF5B1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7" name="Rectangle 75">
                        <a:extLst>
                          <a:ext uri="{FF2B5EF4-FFF2-40B4-BE49-F238E27FC236}">
                            <a16:creationId xmlns:a16="http://schemas.microsoft.com/office/drawing/2014/main" id="{817E9C4E-95AF-6276-DC5D-C406205292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8" name="Rectangle 76">
                        <a:extLst>
                          <a:ext uri="{FF2B5EF4-FFF2-40B4-BE49-F238E27FC236}">
                            <a16:creationId xmlns:a16="http://schemas.microsoft.com/office/drawing/2014/main" id="{7011A32C-6AED-C942-14AF-1EEA777D8E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9" name="Rectangle 77">
                        <a:extLst>
                          <a:ext uri="{FF2B5EF4-FFF2-40B4-BE49-F238E27FC236}">
                            <a16:creationId xmlns:a16="http://schemas.microsoft.com/office/drawing/2014/main" id="{14DA9E15-D5B6-58DC-899D-FD9029953F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60" name="Group 78">
                      <a:extLst>
                        <a:ext uri="{FF2B5EF4-FFF2-40B4-BE49-F238E27FC236}">
                          <a16:creationId xmlns:a16="http://schemas.microsoft.com/office/drawing/2014/main" id="{847C8280-5F9E-CF73-99E7-A9FE20FA952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80" name="Rectangle 79">
                        <a:extLst>
                          <a:ext uri="{FF2B5EF4-FFF2-40B4-BE49-F238E27FC236}">
                            <a16:creationId xmlns:a16="http://schemas.microsoft.com/office/drawing/2014/main" id="{661F7863-6027-69E4-71D6-9D1F29B06A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1" name="Rectangle 80">
                        <a:extLst>
                          <a:ext uri="{FF2B5EF4-FFF2-40B4-BE49-F238E27FC236}">
                            <a16:creationId xmlns:a16="http://schemas.microsoft.com/office/drawing/2014/main" id="{E2874E99-FA57-F881-BA1C-FF8384A449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2" name="Rectangle 81">
                        <a:extLst>
                          <a:ext uri="{FF2B5EF4-FFF2-40B4-BE49-F238E27FC236}">
                            <a16:creationId xmlns:a16="http://schemas.microsoft.com/office/drawing/2014/main" id="{0C2BB314-EFB5-AB25-0E3E-B92A41F2F7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3" name="Rectangle 82">
                        <a:extLst>
                          <a:ext uri="{FF2B5EF4-FFF2-40B4-BE49-F238E27FC236}">
                            <a16:creationId xmlns:a16="http://schemas.microsoft.com/office/drawing/2014/main" id="{05222A24-613F-071A-90AC-E1A2E2D05FC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84" name="Rectangle 83">
                        <a:extLst>
                          <a:ext uri="{FF2B5EF4-FFF2-40B4-BE49-F238E27FC236}">
                            <a16:creationId xmlns:a16="http://schemas.microsoft.com/office/drawing/2014/main" id="{2EEA330B-2419-43E6-E09A-9E217BFF4A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61" name="Group 84">
                      <a:extLst>
                        <a:ext uri="{FF2B5EF4-FFF2-40B4-BE49-F238E27FC236}">
                          <a16:creationId xmlns:a16="http://schemas.microsoft.com/office/drawing/2014/main" id="{3B692DEF-EE27-E73F-9DBC-21D22E026E0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75" name="Rectangle 85">
                        <a:extLst>
                          <a:ext uri="{FF2B5EF4-FFF2-40B4-BE49-F238E27FC236}">
                            <a16:creationId xmlns:a16="http://schemas.microsoft.com/office/drawing/2014/main" id="{957C3C02-5D1A-D067-0CD4-FFBB58FDFD5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6" name="Rectangle 86">
                        <a:extLst>
                          <a:ext uri="{FF2B5EF4-FFF2-40B4-BE49-F238E27FC236}">
                            <a16:creationId xmlns:a16="http://schemas.microsoft.com/office/drawing/2014/main" id="{F87BA7D5-667A-D35C-89A1-DB56497934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7" name="Rectangle 87">
                        <a:extLst>
                          <a:ext uri="{FF2B5EF4-FFF2-40B4-BE49-F238E27FC236}">
                            <a16:creationId xmlns:a16="http://schemas.microsoft.com/office/drawing/2014/main" id="{6B2B222D-DC8D-604C-160C-F06BEBCDF4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8" name="Rectangle 88">
                        <a:extLst>
                          <a:ext uri="{FF2B5EF4-FFF2-40B4-BE49-F238E27FC236}">
                            <a16:creationId xmlns:a16="http://schemas.microsoft.com/office/drawing/2014/main" id="{8F41C561-C6CD-F851-795B-C8747B9D4D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9" name="Rectangle 89">
                        <a:extLst>
                          <a:ext uri="{FF2B5EF4-FFF2-40B4-BE49-F238E27FC236}">
                            <a16:creationId xmlns:a16="http://schemas.microsoft.com/office/drawing/2014/main" id="{51C18D07-5182-CFA9-CC14-37D8B0D14E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62" name="Group 90">
                      <a:extLst>
                        <a:ext uri="{FF2B5EF4-FFF2-40B4-BE49-F238E27FC236}">
                          <a16:creationId xmlns:a16="http://schemas.microsoft.com/office/drawing/2014/main" id="{FECEB86B-92D6-5324-4379-F720D0EC2C0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70" name="Rectangle 91">
                        <a:extLst>
                          <a:ext uri="{FF2B5EF4-FFF2-40B4-BE49-F238E27FC236}">
                            <a16:creationId xmlns:a16="http://schemas.microsoft.com/office/drawing/2014/main" id="{549F48CB-3742-59E2-AFE9-260BAD66DB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1" name="Rectangle 92">
                        <a:extLst>
                          <a:ext uri="{FF2B5EF4-FFF2-40B4-BE49-F238E27FC236}">
                            <a16:creationId xmlns:a16="http://schemas.microsoft.com/office/drawing/2014/main" id="{DD2F4274-A0EA-A4AB-66C0-B008A2BC47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2" name="Rectangle 93">
                        <a:extLst>
                          <a:ext uri="{FF2B5EF4-FFF2-40B4-BE49-F238E27FC236}">
                            <a16:creationId xmlns:a16="http://schemas.microsoft.com/office/drawing/2014/main" id="{1D87377A-5502-47A6-25CC-5FE1CC0E6E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3" name="Rectangle 94">
                        <a:extLst>
                          <a:ext uri="{FF2B5EF4-FFF2-40B4-BE49-F238E27FC236}">
                            <a16:creationId xmlns:a16="http://schemas.microsoft.com/office/drawing/2014/main" id="{4AD57CF5-4C89-B41A-4967-E013F93F4D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74" name="Rectangle 95">
                        <a:extLst>
                          <a:ext uri="{FF2B5EF4-FFF2-40B4-BE49-F238E27FC236}">
                            <a16:creationId xmlns:a16="http://schemas.microsoft.com/office/drawing/2014/main" id="{715F5673-6286-E8EB-B282-9B67EA0AC5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63" name="Group 96">
                      <a:extLst>
                        <a:ext uri="{FF2B5EF4-FFF2-40B4-BE49-F238E27FC236}">
                          <a16:creationId xmlns:a16="http://schemas.microsoft.com/office/drawing/2014/main" id="{678E7269-A4AF-A914-0152-3CC93627A7B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65" name="Rectangle 97">
                        <a:extLst>
                          <a:ext uri="{FF2B5EF4-FFF2-40B4-BE49-F238E27FC236}">
                            <a16:creationId xmlns:a16="http://schemas.microsoft.com/office/drawing/2014/main" id="{036B6402-DDF6-98D2-1E84-1D8498A7B1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66" name="Rectangle 98">
                        <a:extLst>
                          <a:ext uri="{FF2B5EF4-FFF2-40B4-BE49-F238E27FC236}">
                            <a16:creationId xmlns:a16="http://schemas.microsoft.com/office/drawing/2014/main" id="{002D229D-746F-6B0A-C574-D21A772AAE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67" name="Rectangle 99">
                        <a:extLst>
                          <a:ext uri="{FF2B5EF4-FFF2-40B4-BE49-F238E27FC236}">
                            <a16:creationId xmlns:a16="http://schemas.microsoft.com/office/drawing/2014/main" id="{D171B1FD-945F-A98B-4893-9EEC12C0D4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68" name="Rectangle 100">
                        <a:extLst>
                          <a:ext uri="{FF2B5EF4-FFF2-40B4-BE49-F238E27FC236}">
                            <a16:creationId xmlns:a16="http://schemas.microsoft.com/office/drawing/2014/main" id="{187066D4-93E4-3E0E-05AA-9D598CB64C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69" name="Rectangle 101">
                        <a:extLst>
                          <a:ext uri="{FF2B5EF4-FFF2-40B4-BE49-F238E27FC236}">
                            <a16:creationId xmlns:a16="http://schemas.microsoft.com/office/drawing/2014/main" id="{FB6D7C42-73B8-6585-08D1-59B60890AB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364" name="Rectangle 102">
                      <a:extLst>
                        <a:ext uri="{FF2B5EF4-FFF2-40B4-BE49-F238E27FC236}">
                          <a16:creationId xmlns:a16="http://schemas.microsoft.com/office/drawing/2014/main" id="{8DA85C04-70AB-037D-79DD-96FA1007B2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5" name="Group 103">
                    <a:extLst>
                      <a:ext uri="{FF2B5EF4-FFF2-40B4-BE49-F238E27FC236}">
                        <a16:creationId xmlns:a16="http://schemas.microsoft.com/office/drawing/2014/main" id="{56DB3F8F-9E56-31B8-D81F-DC97658A64C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328" name="Group 104">
                      <a:extLst>
                        <a:ext uri="{FF2B5EF4-FFF2-40B4-BE49-F238E27FC236}">
                          <a16:creationId xmlns:a16="http://schemas.microsoft.com/office/drawing/2014/main" id="{EB3D0339-5D5A-387A-02B0-41CAD560E1E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54" name="Rectangle 105">
                        <a:extLst>
                          <a:ext uri="{FF2B5EF4-FFF2-40B4-BE49-F238E27FC236}">
                            <a16:creationId xmlns:a16="http://schemas.microsoft.com/office/drawing/2014/main" id="{A3F4222C-1302-5A42-115F-6335BEA145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5" name="Rectangle 106">
                        <a:extLst>
                          <a:ext uri="{FF2B5EF4-FFF2-40B4-BE49-F238E27FC236}">
                            <a16:creationId xmlns:a16="http://schemas.microsoft.com/office/drawing/2014/main" id="{1B62D14A-EC50-814E-932F-9B62AD75A6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6" name="Rectangle 107">
                        <a:extLst>
                          <a:ext uri="{FF2B5EF4-FFF2-40B4-BE49-F238E27FC236}">
                            <a16:creationId xmlns:a16="http://schemas.microsoft.com/office/drawing/2014/main" id="{0B4C24A0-0095-8D39-B1FD-27BFDB69B3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7" name="Rectangle 108">
                        <a:extLst>
                          <a:ext uri="{FF2B5EF4-FFF2-40B4-BE49-F238E27FC236}">
                            <a16:creationId xmlns:a16="http://schemas.microsoft.com/office/drawing/2014/main" id="{D469E8DA-510A-F8CB-ECD1-929C1017B4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8" name="Rectangle 109">
                        <a:extLst>
                          <a:ext uri="{FF2B5EF4-FFF2-40B4-BE49-F238E27FC236}">
                            <a16:creationId xmlns:a16="http://schemas.microsoft.com/office/drawing/2014/main" id="{93CDD4B7-1D4C-BD7B-6CA3-BEA1FC4341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29" name="Group 110">
                      <a:extLst>
                        <a:ext uri="{FF2B5EF4-FFF2-40B4-BE49-F238E27FC236}">
                          <a16:creationId xmlns:a16="http://schemas.microsoft.com/office/drawing/2014/main" id="{5BA64AD3-D412-8952-0A0D-2C9A0C1B554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49" name="Rectangle 111">
                        <a:extLst>
                          <a:ext uri="{FF2B5EF4-FFF2-40B4-BE49-F238E27FC236}">
                            <a16:creationId xmlns:a16="http://schemas.microsoft.com/office/drawing/2014/main" id="{229C23C8-DE6C-CC8C-0394-8F8D29E93A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0" name="Rectangle 112">
                        <a:extLst>
                          <a:ext uri="{FF2B5EF4-FFF2-40B4-BE49-F238E27FC236}">
                            <a16:creationId xmlns:a16="http://schemas.microsoft.com/office/drawing/2014/main" id="{FFF5C682-DC1F-6187-3AB3-EB56BEC28A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1" name="Rectangle 113">
                        <a:extLst>
                          <a:ext uri="{FF2B5EF4-FFF2-40B4-BE49-F238E27FC236}">
                            <a16:creationId xmlns:a16="http://schemas.microsoft.com/office/drawing/2014/main" id="{D63BC9A3-CB82-FAFE-862F-646E9F0552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2" name="Rectangle 114">
                        <a:extLst>
                          <a:ext uri="{FF2B5EF4-FFF2-40B4-BE49-F238E27FC236}">
                            <a16:creationId xmlns:a16="http://schemas.microsoft.com/office/drawing/2014/main" id="{A11C7C3A-D70B-D4CD-B25E-2F991DF1BA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53" name="Rectangle 115">
                        <a:extLst>
                          <a:ext uri="{FF2B5EF4-FFF2-40B4-BE49-F238E27FC236}">
                            <a16:creationId xmlns:a16="http://schemas.microsoft.com/office/drawing/2014/main" id="{740C754D-0B4B-55B2-FEFA-F0C10477F7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30" name="Group 116">
                      <a:extLst>
                        <a:ext uri="{FF2B5EF4-FFF2-40B4-BE49-F238E27FC236}">
                          <a16:creationId xmlns:a16="http://schemas.microsoft.com/office/drawing/2014/main" id="{CD2721A4-51C3-E5BB-83DD-60914C30B67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44" name="Rectangle 117">
                        <a:extLst>
                          <a:ext uri="{FF2B5EF4-FFF2-40B4-BE49-F238E27FC236}">
                            <a16:creationId xmlns:a16="http://schemas.microsoft.com/office/drawing/2014/main" id="{9B7E8B49-AF83-EE6C-541F-4E85820709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5" name="Rectangle 118">
                        <a:extLst>
                          <a:ext uri="{FF2B5EF4-FFF2-40B4-BE49-F238E27FC236}">
                            <a16:creationId xmlns:a16="http://schemas.microsoft.com/office/drawing/2014/main" id="{A036D25A-4911-210F-CD4C-37A09D1262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6" name="Rectangle 119">
                        <a:extLst>
                          <a:ext uri="{FF2B5EF4-FFF2-40B4-BE49-F238E27FC236}">
                            <a16:creationId xmlns:a16="http://schemas.microsoft.com/office/drawing/2014/main" id="{39924E36-F3DE-E30C-A5E4-4D587F2C5C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7" name="Rectangle 120">
                        <a:extLst>
                          <a:ext uri="{FF2B5EF4-FFF2-40B4-BE49-F238E27FC236}">
                            <a16:creationId xmlns:a16="http://schemas.microsoft.com/office/drawing/2014/main" id="{94F88451-2D53-2716-66F0-2D07E016ED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8" name="Rectangle 121">
                        <a:extLst>
                          <a:ext uri="{FF2B5EF4-FFF2-40B4-BE49-F238E27FC236}">
                            <a16:creationId xmlns:a16="http://schemas.microsoft.com/office/drawing/2014/main" id="{0CE736D2-C5A3-59E6-92FC-4FEE71A307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31" name="Group 122">
                      <a:extLst>
                        <a:ext uri="{FF2B5EF4-FFF2-40B4-BE49-F238E27FC236}">
                          <a16:creationId xmlns:a16="http://schemas.microsoft.com/office/drawing/2014/main" id="{42FC6B6D-3864-B349-5505-DAD8990D156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39" name="Rectangle 123">
                        <a:extLst>
                          <a:ext uri="{FF2B5EF4-FFF2-40B4-BE49-F238E27FC236}">
                            <a16:creationId xmlns:a16="http://schemas.microsoft.com/office/drawing/2014/main" id="{E9CF33CC-4941-AD50-2D45-992D4E14B8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0" name="Rectangle 124">
                        <a:extLst>
                          <a:ext uri="{FF2B5EF4-FFF2-40B4-BE49-F238E27FC236}">
                            <a16:creationId xmlns:a16="http://schemas.microsoft.com/office/drawing/2014/main" id="{766A236C-4D7A-3023-93FD-64EBEE8824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1" name="Rectangle 125">
                        <a:extLst>
                          <a:ext uri="{FF2B5EF4-FFF2-40B4-BE49-F238E27FC236}">
                            <a16:creationId xmlns:a16="http://schemas.microsoft.com/office/drawing/2014/main" id="{CBF78138-6807-5F6C-50AD-E814C493D8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2" name="Rectangle 126">
                        <a:extLst>
                          <a:ext uri="{FF2B5EF4-FFF2-40B4-BE49-F238E27FC236}">
                            <a16:creationId xmlns:a16="http://schemas.microsoft.com/office/drawing/2014/main" id="{B31227BA-A466-0A46-43FC-2534B4F8EE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43" name="Rectangle 127">
                        <a:extLst>
                          <a:ext uri="{FF2B5EF4-FFF2-40B4-BE49-F238E27FC236}">
                            <a16:creationId xmlns:a16="http://schemas.microsoft.com/office/drawing/2014/main" id="{F870E3BE-3197-6A50-EBE6-3581911607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32" name="Group 128">
                      <a:extLst>
                        <a:ext uri="{FF2B5EF4-FFF2-40B4-BE49-F238E27FC236}">
                          <a16:creationId xmlns:a16="http://schemas.microsoft.com/office/drawing/2014/main" id="{55C88C53-6CCB-503C-7197-4B089D0E5CB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34" name="Rectangle 129">
                        <a:extLst>
                          <a:ext uri="{FF2B5EF4-FFF2-40B4-BE49-F238E27FC236}">
                            <a16:creationId xmlns:a16="http://schemas.microsoft.com/office/drawing/2014/main" id="{C5EFC5AE-CD9E-E274-48D9-1C1C59E89F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35" name="Rectangle 130">
                        <a:extLst>
                          <a:ext uri="{FF2B5EF4-FFF2-40B4-BE49-F238E27FC236}">
                            <a16:creationId xmlns:a16="http://schemas.microsoft.com/office/drawing/2014/main" id="{F595348A-EC61-84DA-D02E-F9B88EB776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36" name="Rectangle 131">
                        <a:extLst>
                          <a:ext uri="{FF2B5EF4-FFF2-40B4-BE49-F238E27FC236}">
                            <a16:creationId xmlns:a16="http://schemas.microsoft.com/office/drawing/2014/main" id="{070E20FC-4387-D93D-E086-EC3C00F4E4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37" name="Rectangle 132">
                        <a:extLst>
                          <a:ext uri="{FF2B5EF4-FFF2-40B4-BE49-F238E27FC236}">
                            <a16:creationId xmlns:a16="http://schemas.microsoft.com/office/drawing/2014/main" id="{EBC698FB-1E8A-0AEE-11D4-E1509DA676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38" name="Rectangle 133">
                        <a:extLst>
                          <a:ext uri="{FF2B5EF4-FFF2-40B4-BE49-F238E27FC236}">
                            <a16:creationId xmlns:a16="http://schemas.microsoft.com/office/drawing/2014/main" id="{1F0AF474-1A4B-8548-1119-FF1F4AE144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333" name="Rectangle 134">
                      <a:extLst>
                        <a:ext uri="{FF2B5EF4-FFF2-40B4-BE49-F238E27FC236}">
                          <a16:creationId xmlns:a16="http://schemas.microsoft.com/office/drawing/2014/main" id="{E0A22E14-C685-E58B-8EF2-F3B1A7F16A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6" name="Group 135">
                    <a:extLst>
                      <a:ext uri="{FF2B5EF4-FFF2-40B4-BE49-F238E27FC236}">
                        <a16:creationId xmlns:a16="http://schemas.microsoft.com/office/drawing/2014/main" id="{5B3E7529-D7C2-E0DD-79A3-6657CA4CCBD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297" name="Group 136">
                      <a:extLst>
                        <a:ext uri="{FF2B5EF4-FFF2-40B4-BE49-F238E27FC236}">
                          <a16:creationId xmlns:a16="http://schemas.microsoft.com/office/drawing/2014/main" id="{000E1CFE-F65E-2C5D-4265-7FE0A2B8A0F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23" name="Rectangle 137">
                        <a:extLst>
                          <a:ext uri="{FF2B5EF4-FFF2-40B4-BE49-F238E27FC236}">
                            <a16:creationId xmlns:a16="http://schemas.microsoft.com/office/drawing/2014/main" id="{E1916786-6885-50EF-BFDD-10E7DB123C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4" name="Rectangle 138">
                        <a:extLst>
                          <a:ext uri="{FF2B5EF4-FFF2-40B4-BE49-F238E27FC236}">
                            <a16:creationId xmlns:a16="http://schemas.microsoft.com/office/drawing/2014/main" id="{A7D82EEF-9DFE-4CDD-28B6-D1D9751BC4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5" name="Rectangle 139">
                        <a:extLst>
                          <a:ext uri="{FF2B5EF4-FFF2-40B4-BE49-F238E27FC236}">
                            <a16:creationId xmlns:a16="http://schemas.microsoft.com/office/drawing/2014/main" id="{00A2CCFD-9D6B-74A5-114A-EF7DA712A9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6" name="Rectangle 140">
                        <a:extLst>
                          <a:ext uri="{FF2B5EF4-FFF2-40B4-BE49-F238E27FC236}">
                            <a16:creationId xmlns:a16="http://schemas.microsoft.com/office/drawing/2014/main" id="{1F3968E1-E191-5D0A-B655-BBF8AF386C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7" name="Rectangle 141">
                        <a:extLst>
                          <a:ext uri="{FF2B5EF4-FFF2-40B4-BE49-F238E27FC236}">
                            <a16:creationId xmlns:a16="http://schemas.microsoft.com/office/drawing/2014/main" id="{70A9ED15-31FB-4330-7951-1E8967E378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98" name="Group 142">
                      <a:extLst>
                        <a:ext uri="{FF2B5EF4-FFF2-40B4-BE49-F238E27FC236}">
                          <a16:creationId xmlns:a16="http://schemas.microsoft.com/office/drawing/2014/main" id="{A1585E20-4844-F4D2-B204-0E6FF157B4B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18" name="Rectangle 143">
                        <a:extLst>
                          <a:ext uri="{FF2B5EF4-FFF2-40B4-BE49-F238E27FC236}">
                            <a16:creationId xmlns:a16="http://schemas.microsoft.com/office/drawing/2014/main" id="{30C96D2A-E32E-D33F-CCB2-8986DAB4FE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9" name="Rectangle 144">
                        <a:extLst>
                          <a:ext uri="{FF2B5EF4-FFF2-40B4-BE49-F238E27FC236}">
                            <a16:creationId xmlns:a16="http://schemas.microsoft.com/office/drawing/2014/main" id="{29609B48-624F-0A36-DB15-ADC28042BD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0" name="Rectangle 145">
                        <a:extLst>
                          <a:ext uri="{FF2B5EF4-FFF2-40B4-BE49-F238E27FC236}">
                            <a16:creationId xmlns:a16="http://schemas.microsoft.com/office/drawing/2014/main" id="{5AE7542E-4B8A-D683-25BA-338BC36A6C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1" name="Rectangle 146">
                        <a:extLst>
                          <a:ext uri="{FF2B5EF4-FFF2-40B4-BE49-F238E27FC236}">
                            <a16:creationId xmlns:a16="http://schemas.microsoft.com/office/drawing/2014/main" id="{4FFE4B2A-EBF5-AB0D-5C4E-BE1D94E542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22" name="Rectangle 147">
                        <a:extLst>
                          <a:ext uri="{FF2B5EF4-FFF2-40B4-BE49-F238E27FC236}">
                            <a16:creationId xmlns:a16="http://schemas.microsoft.com/office/drawing/2014/main" id="{85F8B4DA-DF8D-95B4-4F8C-1816130C5A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99" name="Group 148">
                      <a:extLst>
                        <a:ext uri="{FF2B5EF4-FFF2-40B4-BE49-F238E27FC236}">
                          <a16:creationId xmlns:a16="http://schemas.microsoft.com/office/drawing/2014/main" id="{E6F99DFB-073A-9D06-8C50-70A63E4FC1A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13" name="Rectangle 149">
                        <a:extLst>
                          <a:ext uri="{FF2B5EF4-FFF2-40B4-BE49-F238E27FC236}">
                            <a16:creationId xmlns:a16="http://schemas.microsoft.com/office/drawing/2014/main" id="{0BCEC24B-1629-8A44-1EA4-62BC570263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4" name="Rectangle 150">
                        <a:extLst>
                          <a:ext uri="{FF2B5EF4-FFF2-40B4-BE49-F238E27FC236}">
                            <a16:creationId xmlns:a16="http://schemas.microsoft.com/office/drawing/2014/main" id="{E1C345B3-9933-4C94-07B1-41F47918BA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5" name="Rectangle 151">
                        <a:extLst>
                          <a:ext uri="{FF2B5EF4-FFF2-40B4-BE49-F238E27FC236}">
                            <a16:creationId xmlns:a16="http://schemas.microsoft.com/office/drawing/2014/main" id="{39576CEF-EDD2-A926-B115-D087D7262B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6" name="Rectangle 152">
                        <a:extLst>
                          <a:ext uri="{FF2B5EF4-FFF2-40B4-BE49-F238E27FC236}">
                            <a16:creationId xmlns:a16="http://schemas.microsoft.com/office/drawing/2014/main" id="{6F24E870-9D83-93F0-2741-A2988E54817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7" name="Rectangle 153">
                        <a:extLst>
                          <a:ext uri="{FF2B5EF4-FFF2-40B4-BE49-F238E27FC236}">
                            <a16:creationId xmlns:a16="http://schemas.microsoft.com/office/drawing/2014/main" id="{3849DF44-2449-32D6-7AD7-412BA0D4F5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00" name="Group 154">
                      <a:extLst>
                        <a:ext uri="{FF2B5EF4-FFF2-40B4-BE49-F238E27FC236}">
                          <a16:creationId xmlns:a16="http://schemas.microsoft.com/office/drawing/2014/main" id="{EFD734AE-3E0C-3709-7C03-4BC21AC0A02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08" name="Rectangle 155">
                        <a:extLst>
                          <a:ext uri="{FF2B5EF4-FFF2-40B4-BE49-F238E27FC236}">
                            <a16:creationId xmlns:a16="http://schemas.microsoft.com/office/drawing/2014/main" id="{B1A23538-1C50-8374-E30A-5942529EDA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09" name="Rectangle 156">
                        <a:extLst>
                          <a:ext uri="{FF2B5EF4-FFF2-40B4-BE49-F238E27FC236}">
                            <a16:creationId xmlns:a16="http://schemas.microsoft.com/office/drawing/2014/main" id="{11A7F6D7-CEA2-6C33-9E78-5573E70E49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0" name="Rectangle 157">
                        <a:extLst>
                          <a:ext uri="{FF2B5EF4-FFF2-40B4-BE49-F238E27FC236}">
                            <a16:creationId xmlns:a16="http://schemas.microsoft.com/office/drawing/2014/main" id="{FB1F8D7D-07C3-76B9-1E19-1635A5BFFF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1" name="Rectangle 158">
                        <a:extLst>
                          <a:ext uri="{FF2B5EF4-FFF2-40B4-BE49-F238E27FC236}">
                            <a16:creationId xmlns:a16="http://schemas.microsoft.com/office/drawing/2014/main" id="{A9D26A57-3FD1-C79F-1594-3C2CD264A9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12" name="Rectangle 159">
                        <a:extLst>
                          <a:ext uri="{FF2B5EF4-FFF2-40B4-BE49-F238E27FC236}">
                            <a16:creationId xmlns:a16="http://schemas.microsoft.com/office/drawing/2014/main" id="{7A40E644-6D17-629F-F034-1A08639745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301" name="Group 160">
                      <a:extLst>
                        <a:ext uri="{FF2B5EF4-FFF2-40B4-BE49-F238E27FC236}">
                          <a16:creationId xmlns:a16="http://schemas.microsoft.com/office/drawing/2014/main" id="{6300E295-CD6B-62D5-3097-24B648BBB59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303" name="Rectangle 161">
                        <a:extLst>
                          <a:ext uri="{FF2B5EF4-FFF2-40B4-BE49-F238E27FC236}">
                            <a16:creationId xmlns:a16="http://schemas.microsoft.com/office/drawing/2014/main" id="{80C6B6DB-6FAF-F874-0908-7E0D0E1ECF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04" name="Rectangle 162">
                        <a:extLst>
                          <a:ext uri="{FF2B5EF4-FFF2-40B4-BE49-F238E27FC236}">
                            <a16:creationId xmlns:a16="http://schemas.microsoft.com/office/drawing/2014/main" id="{5F63381B-0A39-FB4E-3EC0-5CFA360555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05" name="Rectangle 163">
                        <a:extLst>
                          <a:ext uri="{FF2B5EF4-FFF2-40B4-BE49-F238E27FC236}">
                            <a16:creationId xmlns:a16="http://schemas.microsoft.com/office/drawing/2014/main" id="{799968FC-E2F3-55B6-ECCC-FDB7B95DBC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06" name="Rectangle 164">
                        <a:extLst>
                          <a:ext uri="{FF2B5EF4-FFF2-40B4-BE49-F238E27FC236}">
                            <a16:creationId xmlns:a16="http://schemas.microsoft.com/office/drawing/2014/main" id="{E4EC54F8-152D-686D-45F0-6813D67E65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307" name="Rectangle 165">
                        <a:extLst>
                          <a:ext uri="{FF2B5EF4-FFF2-40B4-BE49-F238E27FC236}">
                            <a16:creationId xmlns:a16="http://schemas.microsoft.com/office/drawing/2014/main" id="{737A10BD-B622-73D2-8B0D-CDE9934A9E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302" name="Rectangle 166">
                      <a:extLst>
                        <a:ext uri="{FF2B5EF4-FFF2-40B4-BE49-F238E27FC236}">
                          <a16:creationId xmlns:a16="http://schemas.microsoft.com/office/drawing/2014/main" id="{97238991-DA2E-5FF0-B419-41BF8EFC1C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7" name="Group 167">
                    <a:extLst>
                      <a:ext uri="{FF2B5EF4-FFF2-40B4-BE49-F238E27FC236}">
                        <a16:creationId xmlns:a16="http://schemas.microsoft.com/office/drawing/2014/main" id="{0A2E1D98-6D41-8159-80A0-F1F718F89F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266" name="Group 168">
                      <a:extLst>
                        <a:ext uri="{FF2B5EF4-FFF2-40B4-BE49-F238E27FC236}">
                          <a16:creationId xmlns:a16="http://schemas.microsoft.com/office/drawing/2014/main" id="{E45B2EB5-B448-CD0B-B5F2-D668DF2FE39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92" name="Rectangle 169">
                        <a:extLst>
                          <a:ext uri="{FF2B5EF4-FFF2-40B4-BE49-F238E27FC236}">
                            <a16:creationId xmlns:a16="http://schemas.microsoft.com/office/drawing/2014/main" id="{ED613D5F-0067-9C36-44FD-200CDC4FE3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3" name="Rectangle 170">
                        <a:extLst>
                          <a:ext uri="{FF2B5EF4-FFF2-40B4-BE49-F238E27FC236}">
                            <a16:creationId xmlns:a16="http://schemas.microsoft.com/office/drawing/2014/main" id="{6B2B8FC4-68DF-97CC-DDFC-2A4335E081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4" name="Rectangle 171">
                        <a:extLst>
                          <a:ext uri="{FF2B5EF4-FFF2-40B4-BE49-F238E27FC236}">
                            <a16:creationId xmlns:a16="http://schemas.microsoft.com/office/drawing/2014/main" id="{1743C413-674D-85A6-F050-96493AF251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5" name="Rectangle 172">
                        <a:extLst>
                          <a:ext uri="{FF2B5EF4-FFF2-40B4-BE49-F238E27FC236}">
                            <a16:creationId xmlns:a16="http://schemas.microsoft.com/office/drawing/2014/main" id="{84F235B6-9546-EC61-F380-950B31F111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6" name="Rectangle 173">
                        <a:extLst>
                          <a:ext uri="{FF2B5EF4-FFF2-40B4-BE49-F238E27FC236}">
                            <a16:creationId xmlns:a16="http://schemas.microsoft.com/office/drawing/2014/main" id="{F4BC169D-6968-E31D-B2F8-25F096F5AF3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67" name="Group 174">
                      <a:extLst>
                        <a:ext uri="{FF2B5EF4-FFF2-40B4-BE49-F238E27FC236}">
                          <a16:creationId xmlns:a16="http://schemas.microsoft.com/office/drawing/2014/main" id="{B82D41B8-89ED-6062-7C6E-5A0BCC3F83A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87" name="Rectangle 175">
                        <a:extLst>
                          <a:ext uri="{FF2B5EF4-FFF2-40B4-BE49-F238E27FC236}">
                            <a16:creationId xmlns:a16="http://schemas.microsoft.com/office/drawing/2014/main" id="{6258E856-5E45-FBCA-85EE-C01EA9B529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8" name="Rectangle 176">
                        <a:extLst>
                          <a:ext uri="{FF2B5EF4-FFF2-40B4-BE49-F238E27FC236}">
                            <a16:creationId xmlns:a16="http://schemas.microsoft.com/office/drawing/2014/main" id="{9AF31BB3-AC55-2C0B-B341-274A498C7C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9" name="Rectangle 177">
                        <a:extLst>
                          <a:ext uri="{FF2B5EF4-FFF2-40B4-BE49-F238E27FC236}">
                            <a16:creationId xmlns:a16="http://schemas.microsoft.com/office/drawing/2014/main" id="{F62D6832-FF92-91C2-09C6-9E29A832EC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0" name="Rectangle 178">
                        <a:extLst>
                          <a:ext uri="{FF2B5EF4-FFF2-40B4-BE49-F238E27FC236}">
                            <a16:creationId xmlns:a16="http://schemas.microsoft.com/office/drawing/2014/main" id="{A393053C-F73D-E8CE-7A98-8D76D88DA8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91" name="Rectangle 179">
                        <a:extLst>
                          <a:ext uri="{FF2B5EF4-FFF2-40B4-BE49-F238E27FC236}">
                            <a16:creationId xmlns:a16="http://schemas.microsoft.com/office/drawing/2014/main" id="{71AC9142-067E-5648-5BB9-720666B70F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68" name="Group 180">
                      <a:extLst>
                        <a:ext uri="{FF2B5EF4-FFF2-40B4-BE49-F238E27FC236}">
                          <a16:creationId xmlns:a16="http://schemas.microsoft.com/office/drawing/2014/main" id="{E9C4A271-AE94-F1E6-C544-7C9869825BF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82" name="Rectangle 181">
                        <a:extLst>
                          <a:ext uri="{FF2B5EF4-FFF2-40B4-BE49-F238E27FC236}">
                            <a16:creationId xmlns:a16="http://schemas.microsoft.com/office/drawing/2014/main" id="{311699EA-76EF-1B81-8C3F-5DDD90A76A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3" name="Rectangle 182">
                        <a:extLst>
                          <a:ext uri="{FF2B5EF4-FFF2-40B4-BE49-F238E27FC236}">
                            <a16:creationId xmlns:a16="http://schemas.microsoft.com/office/drawing/2014/main" id="{F9050BF2-EE5B-A771-06FC-8DC3321D2C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4" name="Rectangle 183">
                        <a:extLst>
                          <a:ext uri="{FF2B5EF4-FFF2-40B4-BE49-F238E27FC236}">
                            <a16:creationId xmlns:a16="http://schemas.microsoft.com/office/drawing/2014/main" id="{C7C8CD92-95CB-6EA5-0AD2-DFEBADAC52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5" name="Rectangle 184">
                        <a:extLst>
                          <a:ext uri="{FF2B5EF4-FFF2-40B4-BE49-F238E27FC236}">
                            <a16:creationId xmlns:a16="http://schemas.microsoft.com/office/drawing/2014/main" id="{D00DD3E7-385A-C4A8-72CD-5078B1A78D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6" name="Rectangle 185">
                        <a:extLst>
                          <a:ext uri="{FF2B5EF4-FFF2-40B4-BE49-F238E27FC236}">
                            <a16:creationId xmlns:a16="http://schemas.microsoft.com/office/drawing/2014/main" id="{0EEA6B56-7B48-F3CA-F84B-35745484FE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69" name="Group 186">
                      <a:extLst>
                        <a:ext uri="{FF2B5EF4-FFF2-40B4-BE49-F238E27FC236}">
                          <a16:creationId xmlns:a16="http://schemas.microsoft.com/office/drawing/2014/main" id="{A1657B7C-3FB9-1B79-14D9-F9209A39717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77" name="Rectangle 187">
                        <a:extLst>
                          <a:ext uri="{FF2B5EF4-FFF2-40B4-BE49-F238E27FC236}">
                            <a16:creationId xmlns:a16="http://schemas.microsoft.com/office/drawing/2014/main" id="{F735C687-86BA-D3F3-C9FD-B62D69A06D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8" name="Rectangle 188">
                        <a:extLst>
                          <a:ext uri="{FF2B5EF4-FFF2-40B4-BE49-F238E27FC236}">
                            <a16:creationId xmlns:a16="http://schemas.microsoft.com/office/drawing/2014/main" id="{97A0E3BC-EC38-3291-3289-8CF08C889A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9" name="Rectangle 189">
                        <a:extLst>
                          <a:ext uri="{FF2B5EF4-FFF2-40B4-BE49-F238E27FC236}">
                            <a16:creationId xmlns:a16="http://schemas.microsoft.com/office/drawing/2014/main" id="{257D6631-A34F-5B63-087D-18F9F09DD0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0" name="Rectangle 190">
                        <a:extLst>
                          <a:ext uri="{FF2B5EF4-FFF2-40B4-BE49-F238E27FC236}">
                            <a16:creationId xmlns:a16="http://schemas.microsoft.com/office/drawing/2014/main" id="{CBE623E4-49F5-D63D-573E-89FF4DC6CB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81" name="Rectangle 191">
                        <a:extLst>
                          <a:ext uri="{FF2B5EF4-FFF2-40B4-BE49-F238E27FC236}">
                            <a16:creationId xmlns:a16="http://schemas.microsoft.com/office/drawing/2014/main" id="{D3DE8ECE-9243-B14F-F48B-8DB75C79E9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70" name="Group 192">
                      <a:extLst>
                        <a:ext uri="{FF2B5EF4-FFF2-40B4-BE49-F238E27FC236}">
                          <a16:creationId xmlns:a16="http://schemas.microsoft.com/office/drawing/2014/main" id="{B6CE1B16-FB26-6A8C-6FF3-1324FF701A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72" name="Rectangle 193">
                        <a:extLst>
                          <a:ext uri="{FF2B5EF4-FFF2-40B4-BE49-F238E27FC236}">
                            <a16:creationId xmlns:a16="http://schemas.microsoft.com/office/drawing/2014/main" id="{F8CB2A50-CB38-5E5C-1EE6-F4E6436D46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3" name="Rectangle 194">
                        <a:extLst>
                          <a:ext uri="{FF2B5EF4-FFF2-40B4-BE49-F238E27FC236}">
                            <a16:creationId xmlns:a16="http://schemas.microsoft.com/office/drawing/2014/main" id="{02A42C2D-10C1-BF16-47E2-7C02E66234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4" name="Rectangle 195">
                        <a:extLst>
                          <a:ext uri="{FF2B5EF4-FFF2-40B4-BE49-F238E27FC236}">
                            <a16:creationId xmlns:a16="http://schemas.microsoft.com/office/drawing/2014/main" id="{A7C491BC-F468-17AA-B6F7-E3FFDF01CA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5" name="Rectangle 196">
                        <a:extLst>
                          <a:ext uri="{FF2B5EF4-FFF2-40B4-BE49-F238E27FC236}">
                            <a16:creationId xmlns:a16="http://schemas.microsoft.com/office/drawing/2014/main" id="{6D4C44D2-4DD1-9D7F-4E2E-53EF591697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76" name="Rectangle 197">
                        <a:extLst>
                          <a:ext uri="{FF2B5EF4-FFF2-40B4-BE49-F238E27FC236}">
                            <a16:creationId xmlns:a16="http://schemas.microsoft.com/office/drawing/2014/main" id="{7413E4DC-DE31-E567-466D-D78B288B21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271" name="Rectangle 198">
                      <a:extLst>
                        <a:ext uri="{FF2B5EF4-FFF2-40B4-BE49-F238E27FC236}">
                          <a16:creationId xmlns:a16="http://schemas.microsoft.com/office/drawing/2014/main" id="{C748CDFE-8222-B8C8-B7D9-D92F4850B2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8" name="Group 199">
                    <a:extLst>
                      <a:ext uri="{FF2B5EF4-FFF2-40B4-BE49-F238E27FC236}">
                        <a16:creationId xmlns:a16="http://schemas.microsoft.com/office/drawing/2014/main" id="{DDC7ACE8-8EBB-11B2-2F84-3F121A72CF9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235" name="Group 200">
                      <a:extLst>
                        <a:ext uri="{FF2B5EF4-FFF2-40B4-BE49-F238E27FC236}">
                          <a16:creationId xmlns:a16="http://schemas.microsoft.com/office/drawing/2014/main" id="{09D42334-FDBF-EC9F-7034-5167E83A772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61" name="Rectangle 201">
                        <a:extLst>
                          <a:ext uri="{FF2B5EF4-FFF2-40B4-BE49-F238E27FC236}">
                            <a16:creationId xmlns:a16="http://schemas.microsoft.com/office/drawing/2014/main" id="{AF7C16C9-4627-BC23-61B9-2114083949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62" name="Rectangle 202">
                        <a:extLst>
                          <a:ext uri="{FF2B5EF4-FFF2-40B4-BE49-F238E27FC236}">
                            <a16:creationId xmlns:a16="http://schemas.microsoft.com/office/drawing/2014/main" id="{364A6CE8-4CDF-8D90-E50B-25EC54BB37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63" name="Rectangle 203">
                        <a:extLst>
                          <a:ext uri="{FF2B5EF4-FFF2-40B4-BE49-F238E27FC236}">
                            <a16:creationId xmlns:a16="http://schemas.microsoft.com/office/drawing/2014/main" id="{48F772E7-4917-A30E-5ED7-20816BB7DF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64" name="Rectangle 204">
                        <a:extLst>
                          <a:ext uri="{FF2B5EF4-FFF2-40B4-BE49-F238E27FC236}">
                            <a16:creationId xmlns:a16="http://schemas.microsoft.com/office/drawing/2014/main" id="{BA1BCD33-5C4A-736A-83D0-6AB27CEFE4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65" name="Rectangle 205">
                        <a:extLst>
                          <a:ext uri="{FF2B5EF4-FFF2-40B4-BE49-F238E27FC236}">
                            <a16:creationId xmlns:a16="http://schemas.microsoft.com/office/drawing/2014/main" id="{65CDCFFC-C580-1237-F3A4-C4DE479AB9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36" name="Group 206">
                      <a:extLst>
                        <a:ext uri="{FF2B5EF4-FFF2-40B4-BE49-F238E27FC236}">
                          <a16:creationId xmlns:a16="http://schemas.microsoft.com/office/drawing/2014/main" id="{54B48A63-414E-D0FA-072F-195058F3DE4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56" name="Rectangle 207">
                        <a:extLst>
                          <a:ext uri="{FF2B5EF4-FFF2-40B4-BE49-F238E27FC236}">
                            <a16:creationId xmlns:a16="http://schemas.microsoft.com/office/drawing/2014/main" id="{56DD8781-15D2-3364-D40E-D28E870E24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7" name="Rectangle 208">
                        <a:extLst>
                          <a:ext uri="{FF2B5EF4-FFF2-40B4-BE49-F238E27FC236}">
                            <a16:creationId xmlns:a16="http://schemas.microsoft.com/office/drawing/2014/main" id="{CC278370-FE59-3484-A6B7-21C347DE9B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8" name="Rectangle 209">
                        <a:extLst>
                          <a:ext uri="{FF2B5EF4-FFF2-40B4-BE49-F238E27FC236}">
                            <a16:creationId xmlns:a16="http://schemas.microsoft.com/office/drawing/2014/main" id="{8E3034D7-CD9A-720B-3E27-D7167039E5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9" name="Rectangle 210">
                        <a:extLst>
                          <a:ext uri="{FF2B5EF4-FFF2-40B4-BE49-F238E27FC236}">
                            <a16:creationId xmlns:a16="http://schemas.microsoft.com/office/drawing/2014/main" id="{AF1DF707-B17D-676C-1653-F2E9D3EAF2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60" name="Rectangle 211">
                        <a:extLst>
                          <a:ext uri="{FF2B5EF4-FFF2-40B4-BE49-F238E27FC236}">
                            <a16:creationId xmlns:a16="http://schemas.microsoft.com/office/drawing/2014/main" id="{0390A795-9B4A-59B2-FEC0-753C0F8F21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37" name="Group 212">
                      <a:extLst>
                        <a:ext uri="{FF2B5EF4-FFF2-40B4-BE49-F238E27FC236}">
                          <a16:creationId xmlns:a16="http://schemas.microsoft.com/office/drawing/2014/main" id="{7357FD94-A4E9-4D3B-1B7B-5BF13B56BB0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51" name="Rectangle 213">
                        <a:extLst>
                          <a:ext uri="{FF2B5EF4-FFF2-40B4-BE49-F238E27FC236}">
                            <a16:creationId xmlns:a16="http://schemas.microsoft.com/office/drawing/2014/main" id="{D361671E-110F-E391-FA32-C10BF74389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2" name="Rectangle 214">
                        <a:extLst>
                          <a:ext uri="{FF2B5EF4-FFF2-40B4-BE49-F238E27FC236}">
                            <a16:creationId xmlns:a16="http://schemas.microsoft.com/office/drawing/2014/main" id="{434ECA3C-04B9-74F6-E171-B432CCC541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3" name="Rectangle 215">
                        <a:extLst>
                          <a:ext uri="{FF2B5EF4-FFF2-40B4-BE49-F238E27FC236}">
                            <a16:creationId xmlns:a16="http://schemas.microsoft.com/office/drawing/2014/main" id="{6EE12D1C-7074-8A5C-3DCB-B6D52879D5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4" name="Rectangle 216">
                        <a:extLst>
                          <a:ext uri="{FF2B5EF4-FFF2-40B4-BE49-F238E27FC236}">
                            <a16:creationId xmlns:a16="http://schemas.microsoft.com/office/drawing/2014/main" id="{4D99B6A4-106B-4996-085B-C2B12EE62D0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5" name="Rectangle 217">
                        <a:extLst>
                          <a:ext uri="{FF2B5EF4-FFF2-40B4-BE49-F238E27FC236}">
                            <a16:creationId xmlns:a16="http://schemas.microsoft.com/office/drawing/2014/main" id="{FCF851E3-9ABC-1678-1111-2408B53D7A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38" name="Group 218">
                      <a:extLst>
                        <a:ext uri="{FF2B5EF4-FFF2-40B4-BE49-F238E27FC236}">
                          <a16:creationId xmlns:a16="http://schemas.microsoft.com/office/drawing/2014/main" id="{FF28718E-D039-5CB7-5E2D-CF47147095C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46" name="Rectangle 219">
                        <a:extLst>
                          <a:ext uri="{FF2B5EF4-FFF2-40B4-BE49-F238E27FC236}">
                            <a16:creationId xmlns:a16="http://schemas.microsoft.com/office/drawing/2014/main" id="{8FBD9E75-B421-7838-0C97-909F3BB34A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7" name="Rectangle 220">
                        <a:extLst>
                          <a:ext uri="{FF2B5EF4-FFF2-40B4-BE49-F238E27FC236}">
                            <a16:creationId xmlns:a16="http://schemas.microsoft.com/office/drawing/2014/main" id="{8F021BCE-95E5-95DA-E68D-F8A225FEDB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8" name="Rectangle 221">
                        <a:extLst>
                          <a:ext uri="{FF2B5EF4-FFF2-40B4-BE49-F238E27FC236}">
                            <a16:creationId xmlns:a16="http://schemas.microsoft.com/office/drawing/2014/main" id="{A69D27B6-EB43-A732-C8E5-A4FA668D70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9" name="Rectangle 222">
                        <a:extLst>
                          <a:ext uri="{FF2B5EF4-FFF2-40B4-BE49-F238E27FC236}">
                            <a16:creationId xmlns:a16="http://schemas.microsoft.com/office/drawing/2014/main" id="{906BDBA3-6505-1F62-7FA5-3207E12C8E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50" name="Rectangle 223">
                        <a:extLst>
                          <a:ext uri="{FF2B5EF4-FFF2-40B4-BE49-F238E27FC236}">
                            <a16:creationId xmlns:a16="http://schemas.microsoft.com/office/drawing/2014/main" id="{97E0177F-2071-7610-2080-1DF6FC6074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39" name="Group 224">
                      <a:extLst>
                        <a:ext uri="{FF2B5EF4-FFF2-40B4-BE49-F238E27FC236}">
                          <a16:creationId xmlns:a16="http://schemas.microsoft.com/office/drawing/2014/main" id="{9DED1B3C-DDA9-BB74-DAAB-5F6B492CAE7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41" name="Rectangle 225">
                        <a:extLst>
                          <a:ext uri="{FF2B5EF4-FFF2-40B4-BE49-F238E27FC236}">
                            <a16:creationId xmlns:a16="http://schemas.microsoft.com/office/drawing/2014/main" id="{E0A7A0A0-E7F0-4FBC-3E97-25FFCA3133A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2" name="Rectangle 226">
                        <a:extLst>
                          <a:ext uri="{FF2B5EF4-FFF2-40B4-BE49-F238E27FC236}">
                            <a16:creationId xmlns:a16="http://schemas.microsoft.com/office/drawing/2014/main" id="{834D78D6-9A26-D401-E6F7-9345AA583C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3" name="Rectangle 227">
                        <a:extLst>
                          <a:ext uri="{FF2B5EF4-FFF2-40B4-BE49-F238E27FC236}">
                            <a16:creationId xmlns:a16="http://schemas.microsoft.com/office/drawing/2014/main" id="{01B9ACF5-D2F3-07BA-5AE3-777A10D3B4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4" name="Rectangle 228">
                        <a:extLst>
                          <a:ext uri="{FF2B5EF4-FFF2-40B4-BE49-F238E27FC236}">
                            <a16:creationId xmlns:a16="http://schemas.microsoft.com/office/drawing/2014/main" id="{62ED1A17-DDF8-B500-03AF-ECA94B6BA91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45" name="Rectangle 229">
                        <a:extLst>
                          <a:ext uri="{FF2B5EF4-FFF2-40B4-BE49-F238E27FC236}">
                            <a16:creationId xmlns:a16="http://schemas.microsoft.com/office/drawing/2014/main" id="{CF67CED3-C57F-AC8D-911C-D5294622CE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240" name="Rectangle 230">
                      <a:extLst>
                        <a:ext uri="{FF2B5EF4-FFF2-40B4-BE49-F238E27FC236}">
                          <a16:creationId xmlns:a16="http://schemas.microsoft.com/office/drawing/2014/main" id="{F977DFAC-78B8-7283-96D0-FCED450DBD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39" name="Group 231">
                    <a:extLst>
                      <a:ext uri="{FF2B5EF4-FFF2-40B4-BE49-F238E27FC236}">
                        <a16:creationId xmlns:a16="http://schemas.microsoft.com/office/drawing/2014/main" id="{7E53E216-E061-BA00-05E3-B5AD8D0C256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204" name="Group 232">
                      <a:extLst>
                        <a:ext uri="{FF2B5EF4-FFF2-40B4-BE49-F238E27FC236}">
                          <a16:creationId xmlns:a16="http://schemas.microsoft.com/office/drawing/2014/main" id="{BB5FFE4C-43BE-AE95-E7E8-612D2C4C4F3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30" name="Rectangle 233">
                        <a:extLst>
                          <a:ext uri="{FF2B5EF4-FFF2-40B4-BE49-F238E27FC236}">
                            <a16:creationId xmlns:a16="http://schemas.microsoft.com/office/drawing/2014/main" id="{2DE125AB-F716-B22E-A465-219ED492E5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31" name="Rectangle 234">
                        <a:extLst>
                          <a:ext uri="{FF2B5EF4-FFF2-40B4-BE49-F238E27FC236}">
                            <a16:creationId xmlns:a16="http://schemas.microsoft.com/office/drawing/2014/main" id="{72D42D3B-3DC7-8840-AD95-C47D927258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32" name="Rectangle 235">
                        <a:extLst>
                          <a:ext uri="{FF2B5EF4-FFF2-40B4-BE49-F238E27FC236}">
                            <a16:creationId xmlns:a16="http://schemas.microsoft.com/office/drawing/2014/main" id="{28B37F0D-CE49-4092-FF7E-F281A76517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33" name="Rectangle 236">
                        <a:extLst>
                          <a:ext uri="{FF2B5EF4-FFF2-40B4-BE49-F238E27FC236}">
                            <a16:creationId xmlns:a16="http://schemas.microsoft.com/office/drawing/2014/main" id="{85F2DB58-843C-4F82-0195-ED53AC2D3F2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34" name="Rectangle 237">
                        <a:extLst>
                          <a:ext uri="{FF2B5EF4-FFF2-40B4-BE49-F238E27FC236}">
                            <a16:creationId xmlns:a16="http://schemas.microsoft.com/office/drawing/2014/main" id="{31293799-B3A6-3F26-8982-C9F1EA297D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05" name="Group 238">
                      <a:extLst>
                        <a:ext uri="{FF2B5EF4-FFF2-40B4-BE49-F238E27FC236}">
                          <a16:creationId xmlns:a16="http://schemas.microsoft.com/office/drawing/2014/main" id="{C8A6911A-D9AA-EFA4-F4D4-A7A0BFFEC57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25" name="Rectangle 239">
                        <a:extLst>
                          <a:ext uri="{FF2B5EF4-FFF2-40B4-BE49-F238E27FC236}">
                            <a16:creationId xmlns:a16="http://schemas.microsoft.com/office/drawing/2014/main" id="{DC3C22FC-6405-2128-A9F1-CEFF4FFBA2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6" name="Rectangle 240">
                        <a:extLst>
                          <a:ext uri="{FF2B5EF4-FFF2-40B4-BE49-F238E27FC236}">
                            <a16:creationId xmlns:a16="http://schemas.microsoft.com/office/drawing/2014/main" id="{20EEBFBB-EBC0-ADCF-DD3A-498E6AF2CC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7" name="Rectangle 241">
                        <a:extLst>
                          <a:ext uri="{FF2B5EF4-FFF2-40B4-BE49-F238E27FC236}">
                            <a16:creationId xmlns:a16="http://schemas.microsoft.com/office/drawing/2014/main" id="{A1CFAC2E-BF1C-61A6-3525-5B37B3BFD7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8" name="Rectangle 242">
                        <a:extLst>
                          <a:ext uri="{FF2B5EF4-FFF2-40B4-BE49-F238E27FC236}">
                            <a16:creationId xmlns:a16="http://schemas.microsoft.com/office/drawing/2014/main" id="{93F9F058-854C-5355-F253-D6CCBA216D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9" name="Rectangle 243">
                        <a:extLst>
                          <a:ext uri="{FF2B5EF4-FFF2-40B4-BE49-F238E27FC236}">
                            <a16:creationId xmlns:a16="http://schemas.microsoft.com/office/drawing/2014/main" id="{3CF151C9-D1B6-9BBD-A95A-3C93F79AD4F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06" name="Group 244">
                      <a:extLst>
                        <a:ext uri="{FF2B5EF4-FFF2-40B4-BE49-F238E27FC236}">
                          <a16:creationId xmlns:a16="http://schemas.microsoft.com/office/drawing/2014/main" id="{5DE0C2A1-E59C-A3CE-8EE4-368D1C4E412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20" name="Rectangle 245">
                        <a:extLst>
                          <a:ext uri="{FF2B5EF4-FFF2-40B4-BE49-F238E27FC236}">
                            <a16:creationId xmlns:a16="http://schemas.microsoft.com/office/drawing/2014/main" id="{DE479279-4B0A-D878-49CE-EEDE78B720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1" name="Rectangle 246">
                        <a:extLst>
                          <a:ext uri="{FF2B5EF4-FFF2-40B4-BE49-F238E27FC236}">
                            <a16:creationId xmlns:a16="http://schemas.microsoft.com/office/drawing/2014/main" id="{5D7B195A-4B34-51A0-FFBE-DB7322C01F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2" name="Rectangle 247">
                        <a:extLst>
                          <a:ext uri="{FF2B5EF4-FFF2-40B4-BE49-F238E27FC236}">
                            <a16:creationId xmlns:a16="http://schemas.microsoft.com/office/drawing/2014/main" id="{742A9684-E412-C4BC-EBE4-ACA6C97C05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3" name="Rectangle 248">
                        <a:extLst>
                          <a:ext uri="{FF2B5EF4-FFF2-40B4-BE49-F238E27FC236}">
                            <a16:creationId xmlns:a16="http://schemas.microsoft.com/office/drawing/2014/main" id="{9C441A73-58AD-147B-CBD1-A7811B9CAC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24" name="Rectangle 249">
                        <a:extLst>
                          <a:ext uri="{FF2B5EF4-FFF2-40B4-BE49-F238E27FC236}">
                            <a16:creationId xmlns:a16="http://schemas.microsoft.com/office/drawing/2014/main" id="{BABB952C-9297-4237-E838-BC3E1600B55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07" name="Group 250">
                      <a:extLst>
                        <a:ext uri="{FF2B5EF4-FFF2-40B4-BE49-F238E27FC236}">
                          <a16:creationId xmlns:a16="http://schemas.microsoft.com/office/drawing/2014/main" id="{03878705-C8C4-D793-4945-9E78D9783B2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15" name="Rectangle 251">
                        <a:extLst>
                          <a:ext uri="{FF2B5EF4-FFF2-40B4-BE49-F238E27FC236}">
                            <a16:creationId xmlns:a16="http://schemas.microsoft.com/office/drawing/2014/main" id="{E461CFB0-2CE6-2F57-24F3-B2BD40FF58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6" name="Rectangle 252">
                        <a:extLst>
                          <a:ext uri="{FF2B5EF4-FFF2-40B4-BE49-F238E27FC236}">
                            <a16:creationId xmlns:a16="http://schemas.microsoft.com/office/drawing/2014/main" id="{B7B5A740-4B49-6026-7149-1137ABA3B7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7" name="Rectangle 253">
                        <a:extLst>
                          <a:ext uri="{FF2B5EF4-FFF2-40B4-BE49-F238E27FC236}">
                            <a16:creationId xmlns:a16="http://schemas.microsoft.com/office/drawing/2014/main" id="{0F5EC27B-E713-37AE-58E6-C5A55A041D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8" name="Rectangle 254">
                        <a:extLst>
                          <a:ext uri="{FF2B5EF4-FFF2-40B4-BE49-F238E27FC236}">
                            <a16:creationId xmlns:a16="http://schemas.microsoft.com/office/drawing/2014/main" id="{9453A1F8-101D-B630-E86B-F84BA70633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9" name="Rectangle 255">
                        <a:extLst>
                          <a:ext uri="{FF2B5EF4-FFF2-40B4-BE49-F238E27FC236}">
                            <a16:creationId xmlns:a16="http://schemas.microsoft.com/office/drawing/2014/main" id="{6C0D85F3-4E3A-2407-C883-BAECF3E8FC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208" name="Group 256">
                      <a:extLst>
                        <a:ext uri="{FF2B5EF4-FFF2-40B4-BE49-F238E27FC236}">
                          <a16:creationId xmlns:a16="http://schemas.microsoft.com/office/drawing/2014/main" id="{DFE93F98-E7D6-DCFA-E3CD-A8F8830E33C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210" name="Rectangle 257">
                        <a:extLst>
                          <a:ext uri="{FF2B5EF4-FFF2-40B4-BE49-F238E27FC236}">
                            <a16:creationId xmlns:a16="http://schemas.microsoft.com/office/drawing/2014/main" id="{96AB270A-A628-236C-5522-5AE0DE828E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1" name="Rectangle 258">
                        <a:extLst>
                          <a:ext uri="{FF2B5EF4-FFF2-40B4-BE49-F238E27FC236}">
                            <a16:creationId xmlns:a16="http://schemas.microsoft.com/office/drawing/2014/main" id="{75ECC69D-2FA9-4C1D-FE90-E99CC92479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2" name="Rectangle 259">
                        <a:extLst>
                          <a:ext uri="{FF2B5EF4-FFF2-40B4-BE49-F238E27FC236}">
                            <a16:creationId xmlns:a16="http://schemas.microsoft.com/office/drawing/2014/main" id="{1F8FF883-6FDB-EE8F-2FBE-33F018BC48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3" name="Rectangle 260">
                        <a:extLst>
                          <a:ext uri="{FF2B5EF4-FFF2-40B4-BE49-F238E27FC236}">
                            <a16:creationId xmlns:a16="http://schemas.microsoft.com/office/drawing/2014/main" id="{BB9D1905-95A6-ECC2-6FD4-0214052800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14" name="Rectangle 261">
                        <a:extLst>
                          <a:ext uri="{FF2B5EF4-FFF2-40B4-BE49-F238E27FC236}">
                            <a16:creationId xmlns:a16="http://schemas.microsoft.com/office/drawing/2014/main" id="{A2D67F32-D9A7-47F4-B757-07075BD854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209" name="Rectangle 262">
                      <a:extLst>
                        <a:ext uri="{FF2B5EF4-FFF2-40B4-BE49-F238E27FC236}">
                          <a16:creationId xmlns:a16="http://schemas.microsoft.com/office/drawing/2014/main" id="{716D05D4-2385-558B-BD5E-12CE53A948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40" name="Group 263">
                    <a:extLst>
                      <a:ext uri="{FF2B5EF4-FFF2-40B4-BE49-F238E27FC236}">
                        <a16:creationId xmlns:a16="http://schemas.microsoft.com/office/drawing/2014/main" id="{93D48E2C-9441-62B8-F1A5-01544D7AEE9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173" name="Group 264">
                      <a:extLst>
                        <a:ext uri="{FF2B5EF4-FFF2-40B4-BE49-F238E27FC236}">
                          <a16:creationId xmlns:a16="http://schemas.microsoft.com/office/drawing/2014/main" id="{20E19950-2360-23F8-222A-89CAF902E53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99" name="Rectangle 265">
                        <a:extLst>
                          <a:ext uri="{FF2B5EF4-FFF2-40B4-BE49-F238E27FC236}">
                            <a16:creationId xmlns:a16="http://schemas.microsoft.com/office/drawing/2014/main" id="{48AC74D7-FB86-046D-CCAB-35E9D186FA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00" name="Rectangle 266">
                        <a:extLst>
                          <a:ext uri="{FF2B5EF4-FFF2-40B4-BE49-F238E27FC236}">
                            <a16:creationId xmlns:a16="http://schemas.microsoft.com/office/drawing/2014/main" id="{7B15E98B-5998-10E2-92E6-5C047B76D5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01" name="Rectangle 267">
                        <a:extLst>
                          <a:ext uri="{FF2B5EF4-FFF2-40B4-BE49-F238E27FC236}">
                            <a16:creationId xmlns:a16="http://schemas.microsoft.com/office/drawing/2014/main" id="{C9BD873F-9EFC-921B-244E-49C1EBF4F5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02" name="Rectangle 268">
                        <a:extLst>
                          <a:ext uri="{FF2B5EF4-FFF2-40B4-BE49-F238E27FC236}">
                            <a16:creationId xmlns:a16="http://schemas.microsoft.com/office/drawing/2014/main" id="{0D5A46BE-6C11-88F6-275D-1CAE3A2D4F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203" name="Rectangle 269">
                        <a:extLst>
                          <a:ext uri="{FF2B5EF4-FFF2-40B4-BE49-F238E27FC236}">
                            <a16:creationId xmlns:a16="http://schemas.microsoft.com/office/drawing/2014/main" id="{A8B5737F-8EBC-C476-DF66-6E48AB93D5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74" name="Group 270">
                      <a:extLst>
                        <a:ext uri="{FF2B5EF4-FFF2-40B4-BE49-F238E27FC236}">
                          <a16:creationId xmlns:a16="http://schemas.microsoft.com/office/drawing/2014/main" id="{E450B173-2ECD-A6AC-B799-BF801BB413A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94" name="Rectangle 271">
                        <a:extLst>
                          <a:ext uri="{FF2B5EF4-FFF2-40B4-BE49-F238E27FC236}">
                            <a16:creationId xmlns:a16="http://schemas.microsoft.com/office/drawing/2014/main" id="{D7E458B9-E857-467D-2976-F73609CE7B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5" name="Rectangle 272">
                        <a:extLst>
                          <a:ext uri="{FF2B5EF4-FFF2-40B4-BE49-F238E27FC236}">
                            <a16:creationId xmlns:a16="http://schemas.microsoft.com/office/drawing/2014/main" id="{C2AA9BA7-5BF8-4179-7A1C-CECDA3AD62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6" name="Rectangle 273">
                        <a:extLst>
                          <a:ext uri="{FF2B5EF4-FFF2-40B4-BE49-F238E27FC236}">
                            <a16:creationId xmlns:a16="http://schemas.microsoft.com/office/drawing/2014/main" id="{2E44EB83-4A98-6196-C44E-5AD648221E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7" name="Rectangle 274">
                        <a:extLst>
                          <a:ext uri="{FF2B5EF4-FFF2-40B4-BE49-F238E27FC236}">
                            <a16:creationId xmlns:a16="http://schemas.microsoft.com/office/drawing/2014/main" id="{CE1477FA-9677-7025-DDC1-E61795BCBF4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8" name="Rectangle 275">
                        <a:extLst>
                          <a:ext uri="{FF2B5EF4-FFF2-40B4-BE49-F238E27FC236}">
                            <a16:creationId xmlns:a16="http://schemas.microsoft.com/office/drawing/2014/main" id="{068BDA97-8A89-D872-63F1-B9FDD31A17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75" name="Group 276">
                      <a:extLst>
                        <a:ext uri="{FF2B5EF4-FFF2-40B4-BE49-F238E27FC236}">
                          <a16:creationId xmlns:a16="http://schemas.microsoft.com/office/drawing/2014/main" id="{C4FD419B-C92B-80B4-8161-FD4FB5CA857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89" name="Rectangle 277">
                        <a:extLst>
                          <a:ext uri="{FF2B5EF4-FFF2-40B4-BE49-F238E27FC236}">
                            <a16:creationId xmlns:a16="http://schemas.microsoft.com/office/drawing/2014/main" id="{19FB45A3-2F2B-5500-6655-286DAFF0B9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0" name="Rectangle 278">
                        <a:extLst>
                          <a:ext uri="{FF2B5EF4-FFF2-40B4-BE49-F238E27FC236}">
                            <a16:creationId xmlns:a16="http://schemas.microsoft.com/office/drawing/2014/main" id="{252C64AD-5BF3-6C81-1B58-955FE98B4C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1" name="Rectangle 279">
                        <a:extLst>
                          <a:ext uri="{FF2B5EF4-FFF2-40B4-BE49-F238E27FC236}">
                            <a16:creationId xmlns:a16="http://schemas.microsoft.com/office/drawing/2014/main" id="{9BBE1E69-64CF-4A7D-6BA1-A8812C47709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2" name="Rectangle 280">
                        <a:extLst>
                          <a:ext uri="{FF2B5EF4-FFF2-40B4-BE49-F238E27FC236}">
                            <a16:creationId xmlns:a16="http://schemas.microsoft.com/office/drawing/2014/main" id="{0D851EC7-8434-9AC8-94A6-53E095CBC4F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93" name="Rectangle 281">
                        <a:extLst>
                          <a:ext uri="{FF2B5EF4-FFF2-40B4-BE49-F238E27FC236}">
                            <a16:creationId xmlns:a16="http://schemas.microsoft.com/office/drawing/2014/main" id="{296FBE38-AED1-7413-5011-FB368599FFF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76" name="Group 282">
                      <a:extLst>
                        <a:ext uri="{FF2B5EF4-FFF2-40B4-BE49-F238E27FC236}">
                          <a16:creationId xmlns:a16="http://schemas.microsoft.com/office/drawing/2014/main" id="{13DBA416-1245-327E-3987-2C882E54750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84" name="Rectangle 283">
                        <a:extLst>
                          <a:ext uri="{FF2B5EF4-FFF2-40B4-BE49-F238E27FC236}">
                            <a16:creationId xmlns:a16="http://schemas.microsoft.com/office/drawing/2014/main" id="{742F1F68-4BA2-8D53-ED97-9B5CE2994B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5" name="Rectangle 284">
                        <a:extLst>
                          <a:ext uri="{FF2B5EF4-FFF2-40B4-BE49-F238E27FC236}">
                            <a16:creationId xmlns:a16="http://schemas.microsoft.com/office/drawing/2014/main" id="{04E0CBD7-3DCC-9521-2235-B294AA2516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6" name="Rectangle 285">
                        <a:extLst>
                          <a:ext uri="{FF2B5EF4-FFF2-40B4-BE49-F238E27FC236}">
                            <a16:creationId xmlns:a16="http://schemas.microsoft.com/office/drawing/2014/main" id="{D07D1CA5-8BAE-0741-D156-2B925A6F35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7" name="Rectangle 286">
                        <a:extLst>
                          <a:ext uri="{FF2B5EF4-FFF2-40B4-BE49-F238E27FC236}">
                            <a16:creationId xmlns:a16="http://schemas.microsoft.com/office/drawing/2014/main" id="{21D7E419-BEFC-BE6E-E27F-BA428AB721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8" name="Rectangle 287">
                        <a:extLst>
                          <a:ext uri="{FF2B5EF4-FFF2-40B4-BE49-F238E27FC236}">
                            <a16:creationId xmlns:a16="http://schemas.microsoft.com/office/drawing/2014/main" id="{F8B10BC6-31AE-92B8-ED1D-BD7EB2DB53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77" name="Group 288">
                      <a:extLst>
                        <a:ext uri="{FF2B5EF4-FFF2-40B4-BE49-F238E27FC236}">
                          <a16:creationId xmlns:a16="http://schemas.microsoft.com/office/drawing/2014/main" id="{6A6E7CDC-BC9E-440B-3DE3-6E1F51BCE02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79" name="Rectangle 289">
                        <a:extLst>
                          <a:ext uri="{FF2B5EF4-FFF2-40B4-BE49-F238E27FC236}">
                            <a16:creationId xmlns:a16="http://schemas.microsoft.com/office/drawing/2014/main" id="{E2BA6DF0-9D06-51C8-8DB6-40ECCCC62A6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0" name="Rectangle 290">
                        <a:extLst>
                          <a:ext uri="{FF2B5EF4-FFF2-40B4-BE49-F238E27FC236}">
                            <a16:creationId xmlns:a16="http://schemas.microsoft.com/office/drawing/2014/main" id="{C617B3F1-BB3C-E30E-FE86-883CE8865D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1" name="Rectangle 291">
                        <a:extLst>
                          <a:ext uri="{FF2B5EF4-FFF2-40B4-BE49-F238E27FC236}">
                            <a16:creationId xmlns:a16="http://schemas.microsoft.com/office/drawing/2014/main" id="{181C5DF0-62AD-CE02-5F68-4778F3FC96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2" name="Rectangle 292">
                        <a:extLst>
                          <a:ext uri="{FF2B5EF4-FFF2-40B4-BE49-F238E27FC236}">
                            <a16:creationId xmlns:a16="http://schemas.microsoft.com/office/drawing/2014/main" id="{AA0CEAE2-2575-9807-D0BB-C4D2DBA446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83" name="Rectangle 293">
                        <a:extLst>
                          <a:ext uri="{FF2B5EF4-FFF2-40B4-BE49-F238E27FC236}">
                            <a16:creationId xmlns:a16="http://schemas.microsoft.com/office/drawing/2014/main" id="{86E4CF24-CCC6-B2D1-ADFE-32100CA090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178" name="Rectangle 294">
                      <a:extLst>
                        <a:ext uri="{FF2B5EF4-FFF2-40B4-BE49-F238E27FC236}">
                          <a16:creationId xmlns:a16="http://schemas.microsoft.com/office/drawing/2014/main" id="{D2204635-54C3-CEA1-04F6-746070CF84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1141" name="Group 295">
                    <a:extLst>
                      <a:ext uri="{FF2B5EF4-FFF2-40B4-BE49-F238E27FC236}">
                        <a16:creationId xmlns:a16="http://schemas.microsoft.com/office/drawing/2014/main" id="{5ACA585E-0019-2FA7-34C8-6A87EDBDEC9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142" name="Group 296">
                      <a:extLst>
                        <a:ext uri="{FF2B5EF4-FFF2-40B4-BE49-F238E27FC236}">
                          <a16:creationId xmlns:a16="http://schemas.microsoft.com/office/drawing/2014/main" id="{4841C731-8C18-7AC3-F8DA-1FC4853F3D3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68" name="Rectangle 297">
                        <a:extLst>
                          <a:ext uri="{FF2B5EF4-FFF2-40B4-BE49-F238E27FC236}">
                            <a16:creationId xmlns:a16="http://schemas.microsoft.com/office/drawing/2014/main" id="{D2BDE24C-13FD-1033-6A0D-A4A09B0192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9" name="Rectangle 298">
                        <a:extLst>
                          <a:ext uri="{FF2B5EF4-FFF2-40B4-BE49-F238E27FC236}">
                            <a16:creationId xmlns:a16="http://schemas.microsoft.com/office/drawing/2014/main" id="{CE8CBE28-E928-5EA0-A2A8-941518AAC3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70" name="Rectangle 299">
                        <a:extLst>
                          <a:ext uri="{FF2B5EF4-FFF2-40B4-BE49-F238E27FC236}">
                            <a16:creationId xmlns:a16="http://schemas.microsoft.com/office/drawing/2014/main" id="{CB86AFC3-1386-E7F4-CC5E-39F83EE5500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71" name="Rectangle 300">
                        <a:extLst>
                          <a:ext uri="{FF2B5EF4-FFF2-40B4-BE49-F238E27FC236}">
                            <a16:creationId xmlns:a16="http://schemas.microsoft.com/office/drawing/2014/main" id="{801EC672-3DA8-B9C6-BE22-89FB006C96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72" name="Rectangle 301">
                        <a:extLst>
                          <a:ext uri="{FF2B5EF4-FFF2-40B4-BE49-F238E27FC236}">
                            <a16:creationId xmlns:a16="http://schemas.microsoft.com/office/drawing/2014/main" id="{686076A9-99EA-64A9-1DBA-4CF80F632C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43" name="Group 302">
                      <a:extLst>
                        <a:ext uri="{FF2B5EF4-FFF2-40B4-BE49-F238E27FC236}">
                          <a16:creationId xmlns:a16="http://schemas.microsoft.com/office/drawing/2014/main" id="{51375F46-061E-64E6-2512-A33D6072AA9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63" name="Rectangle 303">
                        <a:extLst>
                          <a:ext uri="{FF2B5EF4-FFF2-40B4-BE49-F238E27FC236}">
                            <a16:creationId xmlns:a16="http://schemas.microsoft.com/office/drawing/2014/main" id="{B47B7AB7-5F32-7A2E-2CA5-5C45DCD698A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4" name="Rectangle 304">
                        <a:extLst>
                          <a:ext uri="{FF2B5EF4-FFF2-40B4-BE49-F238E27FC236}">
                            <a16:creationId xmlns:a16="http://schemas.microsoft.com/office/drawing/2014/main" id="{72900D80-E43E-E5FC-3ACC-E5F4C38CB0F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5" name="Rectangle 305">
                        <a:extLst>
                          <a:ext uri="{FF2B5EF4-FFF2-40B4-BE49-F238E27FC236}">
                            <a16:creationId xmlns:a16="http://schemas.microsoft.com/office/drawing/2014/main" id="{F860CCE1-BF9B-20A0-4B86-84886B8B3B6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6" name="Rectangle 306">
                        <a:extLst>
                          <a:ext uri="{FF2B5EF4-FFF2-40B4-BE49-F238E27FC236}">
                            <a16:creationId xmlns:a16="http://schemas.microsoft.com/office/drawing/2014/main" id="{5A7BEC09-7DB0-D2D1-F55E-06098DB4FA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7" name="Rectangle 307">
                        <a:extLst>
                          <a:ext uri="{FF2B5EF4-FFF2-40B4-BE49-F238E27FC236}">
                            <a16:creationId xmlns:a16="http://schemas.microsoft.com/office/drawing/2014/main" id="{A39F068B-C771-5D32-FE9F-6F40717F04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44" name="Group 308">
                      <a:extLst>
                        <a:ext uri="{FF2B5EF4-FFF2-40B4-BE49-F238E27FC236}">
                          <a16:creationId xmlns:a16="http://schemas.microsoft.com/office/drawing/2014/main" id="{3D872913-E8B5-EFC2-FDD4-1954708E2FA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58" name="Rectangle 309">
                        <a:extLst>
                          <a:ext uri="{FF2B5EF4-FFF2-40B4-BE49-F238E27FC236}">
                            <a16:creationId xmlns:a16="http://schemas.microsoft.com/office/drawing/2014/main" id="{42A6B44D-7FB9-4611-ADB6-CF4CF07556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9" name="Rectangle 310">
                        <a:extLst>
                          <a:ext uri="{FF2B5EF4-FFF2-40B4-BE49-F238E27FC236}">
                            <a16:creationId xmlns:a16="http://schemas.microsoft.com/office/drawing/2014/main" id="{77BD337C-B445-CA7E-B7EC-3D16239276B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0" name="Rectangle 311">
                        <a:extLst>
                          <a:ext uri="{FF2B5EF4-FFF2-40B4-BE49-F238E27FC236}">
                            <a16:creationId xmlns:a16="http://schemas.microsoft.com/office/drawing/2014/main" id="{87D6326F-373F-19C9-F2FE-EE57D1FD71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1" name="Rectangle 312">
                        <a:extLst>
                          <a:ext uri="{FF2B5EF4-FFF2-40B4-BE49-F238E27FC236}">
                            <a16:creationId xmlns:a16="http://schemas.microsoft.com/office/drawing/2014/main" id="{626E35FB-8C98-0263-6CFD-8ACAC2952C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62" name="Rectangle 313">
                        <a:extLst>
                          <a:ext uri="{FF2B5EF4-FFF2-40B4-BE49-F238E27FC236}">
                            <a16:creationId xmlns:a16="http://schemas.microsoft.com/office/drawing/2014/main" id="{F5070C57-67BF-B9E4-E8A6-27D0C9D2180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45" name="Group 314">
                      <a:extLst>
                        <a:ext uri="{FF2B5EF4-FFF2-40B4-BE49-F238E27FC236}">
                          <a16:creationId xmlns:a16="http://schemas.microsoft.com/office/drawing/2014/main" id="{84076A17-6C55-4A6C-F0D7-9D60730B6BF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53" name="Rectangle 315">
                        <a:extLst>
                          <a:ext uri="{FF2B5EF4-FFF2-40B4-BE49-F238E27FC236}">
                            <a16:creationId xmlns:a16="http://schemas.microsoft.com/office/drawing/2014/main" id="{DA8B31D3-CF99-60C2-0263-9693A68583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4" name="Rectangle 316">
                        <a:extLst>
                          <a:ext uri="{FF2B5EF4-FFF2-40B4-BE49-F238E27FC236}">
                            <a16:creationId xmlns:a16="http://schemas.microsoft.com/office/drawing/2014/main" id="{708E30CF-C172-1FAB-C656-9A8001C049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5" name="Rectangle 317">
                        <a:extLst>
                          <a:ext uri="{FF2B5EF4-FFF2-40B4-BE49-F238E27FC236}">
                            <a16:creationId xmlns:a16="http://schemas.microsoft.com/office/drawing/2014/main" id="{6F84C467-69B2-F9BC-4A5B-8615689947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6" name="Rectangle 318">
                        <a:extLst>
                          <a:ext uri="{FF2B5EF4-FFF2-40B4-BE49-F238E27FC236}">
                            <a16:creationId xmlns:a16="http://schemas.microsoft.com/office/drawing/2014/main" id="{05CFD68F-7EA0-BEBC-A09B-65DF8D8CEF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7" name="Rectangle 319">
                        <a:extLst>
                          <a:ext uri="{FF2B5EF4-FFF2-40B4-BE49-F238E27FC236}">
                            <a16:creationId xmlns:a16="http://schemas.microsoft.com/office/drawing/2014/main" id="{2EEA00A2-28D8-7EB2-D287-8A164CAE84B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46" name="Group 320">
                      <a:extLst>
                        <a:ext uri="{FF2B5EF4-FFF2-40B4-BE49-F238E27FC236}">
                          <a16:creationId xmlns:a16="http://schemas.microsoft.com/office/drawing/2014/main" id="{F3DD0402-295F-FEC2-40C0-690E138E11B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48" name="Rectangle 321">
                        <a:extLst>
                          <a:ext uri="{FF2B5EF4-FFF2-40B4-BE49-F238E27FC236}">
                            <a16:creationId xmlns:a16="http://schemas.microsoft.com/office/drawing/2014/main" id="{DBAEEDFA-1DFF-911F-4126-55E6B3131F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49" name="Rectangle 322">
                        <a:extLst>
                          <a:ext uri="{FF2B5EF4-FFF2-40B4-BE49-F238E27FC236}">
                            <a16:creationId xmlns:a16="http://schemas.microsoft.com/office/drawing/2014/main" id="{2089B758-A32F-E161-D80B-7A2B78C2C3A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0" name="Rectangle 323">
                        <a:extLst>
                          <a:ext uri="{FF2B5EF4-FFF2-40B4-BE49-F238E27FC236}">
                            <a16:creationId xmlns:a16="http://schemas.microsoft.com/office/drawing/2014/main" id="{2CC2278E-4629-3C71-E7C1-8E4E26643D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1" name="Rectangle 324">
                        <a:extLst>
                          <a:ext uri="{FF2B5EF4-FFF2-40B4-BE49-F238E27FC236}">
                            <a16:creationId xmlns:a16="http://schemas.microsoft.com/office/drawing/2014/main" id="{EDFA55EE-2555-09A9-DC41-3396B483295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52" name="Rectangle 325">
                        <a:extLst>
                          <a:ext uri="{FF2B5EF4-FFF2-40B4-BE49-F238E27FC236}">
                            <a16:creationId xmlns:a16="http://schemas.microsoft.com/office/drawing/2014/main" id="{DE5EDD6B-0AE7-2941-801D-66A3E062C2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147" name="Rectangle 326">
                      <a:extLst>
                        <a:ext uri="{FF2B5EF4-FFF2-40B4-BE49-F238E27FC236}">
                          <a16:creationId xmlns:a16="http://schemas.microsoft.com/office/drawing/2014/main" id="{BF5FC014-8C25-E7A6-151D-77A3500512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  <p:grpSp>
              <p:nvGrpSpPr>
                <p:cNvPr id="10811" name="Group 327">
                  <a:extLst>
                    <a:ext uri="{FF2B5EF4-FFF2-40B4-BE49-F238E27FC236}">
                      <a16:creationId xmlns:a16="http://schemas.microsoft.com/office/drawing/2014/main" id="{C0A46EB4-2176-39B6-C8F9-FEE3F641FA4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1149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10812" name="Group 328">
                    <a:extLst>
                      <a:ext uri="{FF2B5EF4-FFF2-40B4-BE49-F238E27FC236}">
                        <a16:creationId xmlns:a16="http://schemas.microsoft.com/office/drawing/2014/main" id="{E9668098-070B-9E00-9DF4-541CB5D9833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101" name="Group 329">
                      <a:extLst>
                        <a:ext uri="{FF2B5EF4-FFF2-40B4-BE49-F238E27FC236}">
                          <a16:creationId xmlns:a16="http://schemas.microsoft.com/office/drawing/2014/main" id="{B7468FC6-6D40-199F-FB96-E1D282B028C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27" name="Rectangle 330">
                        <a:extLst>
                          <a:ext uri="{FF2B5EF4-FFF2-40B4-BE49-F238E27FC236}">
                            <a16:creationId xmlns:a16="http://schemas.microsoft.com/office/drawing/2014/main" id="{4A537B8A-CBD2-91B5-1A44-162045D499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8" name="Rectangle 331">
                        <a:extLst>
                          <a:ext uri="{FF2B5EF4-FFF2-40B4-BE49-F238E27FC236}">
                            <a16:creationId xmlns:a16="http://schemas.microsoft.com/office/drawing/2014/main" id="{D4AD9158-8969-3807-B4AC-211B5EDD13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9" name="Rectangle 332">
                        <a:extLst>
                          <a:ext uri="{FF2B5EF4-FFF2-40B4-BE49-F238E27FC236}">
                            <a16:creationId xmlns:a16="http://schemas.microsoft.com/office/drawing/2014/main" id="{40DBAF70-002B-6A37-BE69-4871C0A9EC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30" name="Rectangle 333">
                        <a:extLst>
                          <a:ext uri="{FF2B5EF4-FFF2-40B4-BE49-F238E27FC236}">
                            <a16:creationId xmlns:a16="http://schemas.microsoft.com/office/drawing/2014/main" id="{31FCDABE-604C-0165-D93E-BD27A35C86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31" name="Rectangle 334">
                        <a:extLst>
                          <a:ext uri="{FF2B5EF4-FFF2-40B4-BE49-F238E27FC236}">
                            <a16:creationId xmlns:a16="http://schemas.microsoft.com/office/drawing/2014/main" id="{38245D46-C2F8-1410-526F-09E130DA551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02" name="Group 335">
                      <a:extLst>
                        <a:ext uri="{FF2B5EF4-FFF2-40B4-BE49-F238E27FC236}">
                          <a16:creationId xmlns:a16="http://schemas.microsoft.com/office/drawing/2014/main" id="{95C211F1-CC7E-BC2B-9139-F59B3AF587E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22" name="Rectangle 336">
                        <a:extLst>
                          <a:ext uri="{FF2B5EF4-FFF2-40B4-BE49-F238E27FC236}">
                            <a16:creationId xmlns:a16="http://schemas.microsoft.com/office/drawing/2014/main" id="{4CCC7B8E-35CC-2F52-E9A7-778F27B251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3" name="Rectangle 337">
                        <a:extLst>
                          <a:ext uri="{FF2B5EF4-FFF2-40B4-BE49-F238E27FC236}">
                            <a16:creationId xmlns:a16="http://schemas.microsoft.com/office/drawing/2014/main" id="{0091B2C6-1807-AC84-BFB3-9F73B934FB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4" name="Rectangle 338">
                        <a:extLst>
                          <a:ext uri="{FF2B5EF4-FFF2-40B4-BE49-F238E27FC236}">
                            <a16:creationId xmlns:a16="http://schemas.microsoft.com/office/drawing/2014/main" id="{03C6642D-3717-A53B-14DB-BEEC00E666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5" name="Rectangle 339">
                        <a:extLst>
                          <a:ext uri="{FF2B5EF4-FFF2-40B4-BE49-F238E27FC236}">
                            <a16:creationId xmlns:a16="http://schemas.microsoft.com/office/drawing/2014/main" id="{13594B0C-1604-7903-37A9-C80D363BF35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6" name="Rectangle 340">
                        <a:extLst>
                          <a:ext uri="{FF2B5EF4-FFF2-40B4-BE49-F238E27FC236}">
                            <a16:creationId xmlns:a16="http://schemas.microsoft.com/office/drawing/2014/main" id="{B2A26C55-36FD-490F-0A0E-126564F385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03" name="Group 341">
                      <a:extLst>
                        <a:ext uri="{FF2B5EF4-FFF2-40B4-BE49-F238E27FC236}">
                          <a16:creationId xmlns:a16="http://schemas.microsoft.com/office/drawing/2014/main" id="{5EF97F68-66F9-E895-8D4F-F997479A735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17" name="Rectangle 342">
                        <a:extLst>
                          <a:ext uri="{FF2B5EF4-FFF2-40B4-BE49-F238E27FC236}">
                            <a16:creationId xmlns:a16="http://schemas.microsoft.com/office/drawing/2014/main" id="{22C199E8-6079-2CEC-910D-F852E38CB3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8" name="Rectangle 343">
                        <a:extLst>
                          <a:ext uri="{FF2B5EF4-FFF2-40B4-BE49-F238E27FC236}">
                            <a16:creationId xmlns:a16="http://schemas.microsoft.com/office/drawing/2014/main" id="{D1CD90B3-AD78-693A-C7FC-5E0B4E35BC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9" name="Rectangle 344">
                        <a:extLst>
                          <a:ext uri="{FF2B5EF4-FFF2-40B4-BE49-F238E27FC236}">
                            <a16:creationId xmlns:a16="http://schemas.microsoft.com/office/drawing/2014/main" id="{F0E3739B-14AC-FF05-9473-6445582CCBA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0" name="Rectangle 345">
                        <a:extLst>
                          <a:ext uri="{FF2B5EF4-FFF2-40B4-BE49-F238E27FC236}">
                            <a16:creationId xmlns:a16="http://schemas.microsoft.com/office/drawing/2014/main" id="{E6D18FEF-D3DC-E255-A8CB-23549BB90C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21" name="Rectangle 346">
                        <a:extLst>
                          <a:ext uri="{FF2B5EF4-FFF2-40B4-BE49-F238E27FC236}">
                            <a16:creationId xmlns:a16="http://schemas.microsoft.com/office/drawing/2014/main" id="{D98E6BE4-F143-1ED2-2D12-0884E9A0B1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04" name="Group 347">
                      <a:extLst>
                        <a:ext uri="{FF2B5EF4-FFF2-40B4-BE49-F238E27FC236}">
                          <a16:creationId xmlns:a16="http://schemas.microsoft.com/office/drawing/2014/main" id="{0CCF1A8B-51F0-941C-F0F2-950FF3F257F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12" name="Rectangle 348">
                        <a:extLst>
                          <a:ext uri="{FF2B5EF4-FFF2-40B4-BE49-F238E27FC236}">
                            <a16:creationId xmlns:a16="http://schemas.microsoft.com/office/drawing/2014/main" id="{9697D30D-D462-589B-0C30-A58BA69EE7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3" name="Rectangle 349">
                        <a:extLst>
                          <a:ext uri="{FF2B5EF4-FFF2-40B4-BE49-F238E27FC236}">
                            <a16:creationId xmlns:a16="http://schemas.microsoft.com/office/drawing/2014/main" id="{765027FA-5C8D-17ED-C952-E92C257BA3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4" name="Rectangle 350">
                        <a:extLst>
                          <a:ext uri="{FF2B5EF4-FFF2-40B4-BE49-F238E27FC236}">
                            <a16:creationId xmlns:a16="http://schemas.microsoft.com/office/drawing/2014/main" id="{D0F95DBA-D7C0-1324-9B1D-E1B7CA8587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5" name="Rectangle 351">
                        <a:extLst>
                          <a:ext uri="{FF2B5EF4-FFF2-40B4-BE49-F238E27FC236}">
                            <a16:creationId xmlns:a16="http://schemas.microsoft.com/office/drawing/2014/main" id="{97C8C390-991E-8FB2-7FDE-BC7F511316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6" name="Rectangle 352">
                        <a:extLst>
                          <a:ext uri="{FF2B5EF4-FFF2-40B4-BE49-F238E27FC236}">
                            <a16:creationId xmlns:a16="http://schemas.microsoft.com/office/drawing/2014/main" id="{2956C76A-E32A-BA44-A05A-A2D04328AFA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105" name="Group 353">
                      <a:extLst>
                        <a:ext uri="{FF2B5EF4-FFF2-40B4-BE49-F238E27FC236}">
                          <a16:creationId xmlns:a16="http://schemas.microsoft.com/office/drawing/2014/main" id="{3D0D9311-0FB5-096F-A622-A65A7C76F1E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107" name="Rectangle 354">
                        <a:extLst>
                          <a:ext uri="{FF2B5EF4-FFF2-40B4-BE49-F238E27FC236}">
                            <a16:creationId xmlns:a16="http://schemas.microsoft.com/office/drawing/2014/main" id="{539A4BC5-F232-C5E9-27D0-75E6AA7E3B0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08" name="Rectangle 355">
                        <a:extLst>
                          <a:ext uri="{FF2B5EF4-FFF2-40B4-BE49-F238E27FC236}">
                            <a16:creationId xmlns:a16="http://schemas.microsoft.com/office/drawing/2014/main" id="{1A378287-D273-EE14-5959-7185D97C13A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09" name="Rectangle 356">
                        <a:extLst>
                          <a:ext uri="{FF2B5EF4-FFF2-40B4-BE49-F238E27FC236}">
                            <a16:creationId xmlns:a16="http://schemas.microsoft.com/office/drawing/2014/main" id="{D29DBDE9-AACC-5527-B79C-D20AA99FEF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0" name="Rectangle 357">
                        <a:extLst>
                          <a:ext uri="{FF2B5EF4-FFF2-40B4-BE49-F238E27FC236}">
                            <a16:creationId xmlns:a16="http://schemas.microsoft.com/office/drawing/2014/main" id="{E6FA5D1B-0A3F-85E2-29E0-6F3DAD54A9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11" name="Rectangle 358">
                        <a:extLst>
                          <a:ext uri="{FF2B5EF4-FFF2-40B4-BE49-F238E27FC236}">
                            <a16:creationId xmlns:a16="http://schemas.microsoft.com/office/drawing/2014/main" id="{49A39328-7000-86B8-9485-0420B46A86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106" name="Rectangle 359">
                      <a:extLst>
                        <a:ext uri="{FF2B5EF4-FFF2-40B4-BE49-F238E27FC236}">
                          <a16:creationId xmlns:a16="http://schemas.microsoft.com/office/drawing/2014/main" id="{39FC4047-F4F1-7337-8542-F6E9A0AE82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3" name="Group 360">
                    <a:extLst>
                      <a:ext uri="{FF2B5EF4-FFF2-40B4-BE49-F238E27FC236}">
                        <a16:creationId xmlns:a16="http://schemas.microsoft.com/office/drawing/2014/main" id="{121A6759-D282-0374-7AE7-8DF70722B3E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070" name="Group 361">
                      <a:extLst>
                        <a:ext uri="{FF2B5EF4-FFF2-40B4-BE49-F238E27FC236}">
                          <a16:creationId xmlns:a16="http://schemas.microsoft.com/office/drawing/2014/main" id="{51F54A0B-A2B1-0910-9C90-CAD4415A623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96" name="Rectangle 362">
                        <a:extLst>
                          <a:ext uri="{FF2B5EF4-FFF2-40B4-BE49-F238E27FC236}">
                            <a16:creationId xmlns:a16="http://schemas.microsoft.com/office/drawing/2014/main" id="{8CA97412-88C8-F118-CCFC-D2C3076812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7" name="Rectangle 363">
                        <a:extLst>
                          <a:ext uri="{FF2B5EF4-FFF2-40B4-BE49-F238E27FC236}">
                            <a16:creationId xmlns:a16="http://schemas.microsoft.com/office/drawing/2014/main" id="{E7212B8E-ACDD-9191-13A9-B49934B180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8" name="Rectangle 364">
                        <a:extLst>
                          <a:ext uri="{FF2B5EF4-FFF2-40B4-BE49-F238E27FC236}">
                            <a16:creationId xmlns:a16="http://schemas.microsoft.com/office/drawing/2014/main" id="{EFCC9E4C-7C1F-9CF8-BAA0-D0951F18F4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9" name="Rectangle 365">
                        <a:extLst>
                          <a:ext uri="{FF2B5EF4-FFF2-40B4-BE49-F238E27FC236}">
                            <a16:creationId xmlns:a16="http://schemas.microsoft.com/office/drawing/2014/main" id="{1F07DD24-45BF-FBDA-B01F-43F8E4295F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100" name="Rectangle 366">
                        <a:extLst>
                          <a:ext uri="{FF2B5EF4-FFF2-40B4-BE49-F238E27FC236}">
                            <a16:creationId xmlns:a16="http://schemas.microsoft.com/office/drawing/2014/main" id="{FC4FC9FC-754B-891F-3FD9-23334EF27F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71" name="Group 367">
                      <a:extLst>
                        <a:ext uri="{FF2B5EF4-FFF2-40B4-BE49-F238E27FC236}">
                          <a16:creationId xmlns:a16="http://schemas.microsoft.com/office/drawing/2014/main" id="{11018BEB-8E1B-4980-D864-84A6BFA1728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91" name="Rectangle 368">
                        <a:extLst>
                          <a:ext uri="{FF2B5EF4-FFF2-40B4-BE49-F238E27FC236}">
                            <a16:creationId xmlns:a16="http://schemas.microsoft.com/office/drawing/2014/main" id="{A44119CD-0AF3-CFCC-6284-DC8830603B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2" name="Rectangle 369">
                        <a:extLst>
                          <a:ext uri="{FF2B5EF4-FFF2-40B4-BE49-F238E27FC236}">
                            <a16:creationId xmlns:a16="http://schemas.microsoft.com/office/drawing/2014/main" id="{6BE8E25C-E260-FD1D-71A4-6ECC1AEEF9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3" name="Rectangle 370">
                        <a:extLst>
                          <a:ext uri="{FF2B5EF4-FFF2-40B4-BE49-F238E27FC236}">
                            <a16:creationId xmlns:a16="http://schemas.microsoft.com/office/drawing/2014/main" id="{E9F2C846-82BA-CEFF-0750-7DB4ECBC91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4" name="Rectangle 371">
                        <a:extLst>
                          <a:ext uri="{FF2B5EF4-FFF2-40B4-BE49-F238E27FC236}">
                            <a16:creationId xmlns:a16="http://schemas.microsoft.com/office/drawing/2014/main" id="{E6B80304-5FAD-48DD-E90D-A6B9C2D985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5" name="Rectangle 372">
                        <a:extLst>
                          <a:ext uri="{FF2B5EF4-FFF2-40B4-BE49-F238E27FC236}">
                            <a16:creationId xmlns:a16="http://schemas.microsoft.com/office/drawing/2014/main" id="{83A1645B-170F-F1F5-A9EF-BBCEB70711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72" name="Group 373">
                      <a:extLst>
                        <a:ext uri="{FF2B5EF4-FFF2-40B4-BE49-F238E27FC236}">
                          <a16:creationId xmlns:a16="http://schemas.microsoft.com/office/drawing/2014/main" id="{86DC053E-9A60-2D9C-47ED-72416B168C5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86" name="Rectangle 374">
                        <a:extLst>
                          <a:ext uri="{FF2B5EF4-FFF2-40B4-BE49-F238E27FC236}">
                            <a16:creationId xmlns:a16="http://schemas.microsoft.com/office/drawing/2014/main" id="{C3CD094D-7B1D-E577-C4BD-918A940D0A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7" name="Rectangle 375">
                        <a:extLst>
                          <a:ext uri="{FF2B5EF4-FFF2-40B4-BE49-F238E27FC236}">
                            <a16:creationId xmlns:a16="http://schemas.microsoft.com/office/drawing/2014/main" id="{C50017A7-2D40-869E-BFA3-406D303F5C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8" name="Rectangle 376">
                        <a:extLst>
                          <a:ext uri="{FF2B5EF4-FFF2-40B4-BE49-F238E27FC236}">
                            <a16:creationId xmlns:a16="http://schemas.microsoft.com/office/drawing/2014/main" id="{D19D7AA8-0E4F-5165-9071-14E84EA922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9" name="Rectangle 377">
                        <a:extLst>
                          <a:ext uri="{FF2B5EF4-FFF2-40B4-BE49-F238E27FC236}">
                            <a16:creationId xmlns:a16="http://schemas.microsoft.com/office/drawing/2014/main" id="{CE2D93D5-2E55-37E8-3D13-6EE7562D80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90" name="Rectangle 378">
                        <a:extLst>
                          <a:ext uri="{FF2B5EF4-FFF2-40B4-BE49-F238E27FC236}">
                            <a16:creationId xmlns:a16="http://schemas.microsoft.com/office/drawing/2014/main" id="{E2E4BC2B-1D8C-1A32-764B-5402F5F739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73" name="Group 379">
                      <a:extLst>
                        <a:ext uri="{FF2B5EF4-FFF2-40B4-BE49-F238E27FC236}">
                          <a16:creationId xmlns:a16="http://schemas.microsoft.com/office/drawing/2014/main" id="{54F45C12-9B74-E32D-3E71-CC1E36E64E6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81" name="Rectangle 380">
                        <a:extLst>
                          <a:ext uri="{FF2B5EF4-FFF2-40B4-BE49-F238E27FC236}">
                            <a16:creationId xmlns:a16="http://schemas.microsoft.com/office/drawing/2014/main" id="{81B6F5CC-241F-AA46-3CC8-DBC21A23BF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2" name="Rectangle 381">
                        <a:extLst>
                          <a:ext uri="{FF2B5EF4-FFF2-40B4-BE49-F238E27FC236}">
                            <a16:creationId xmlns:a16="http://schemas.microsoft.com/office/drawing/2014/main" id="{7452E3BD-E31A-AB66-9E08-FCEFDEA960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3" name="Rectangle 382">
                        <a:extLst>
                          <a:ext uri="{FF2B5EF4-FFF2-40B4-BE49-F238E27FC236}">
                            <a16:creationId xmlns:a16="http://schemas.microsoft.com/office/drawing/2014/main" id="{02C0EC97-C033-9CA2-E431-DFAD057109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4" name="Rectangle 383">
                        <a:extLst>
                          <a:ext uri="{FF2B5EF4-FFF2-40B4-BE49-F238E27FC236}">
                            <a16:creationId xmlns:a16="http://schemas.microsoft.com/office/drawing/2014/main" id="{200ABA42-B863-2C4A-DD25-D84256338A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5" name="Rectangle 384">
                        <a:extLst>
                          <a:ext uri="{FF2B5EF4-FFF2-40B4-BE49-F238E27FC236}">
                            <a16:creationId xmlns:a16="http://schemas.microsoft.com/office/drawing/2014/main" id="{3003B69F-B50E-289C-5E36-4C9BADCFDF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74" name="Group 385">
                      <a:extLst>
                        <a:ext uri="{FF2B5EF4-FFF2-40B4-BE49-F238E27FC236}">
                          <a16:creationId xmlns:a16="http://schemas.microsoft.com/office/drawing/2014/main" id="{B4A61ADC-E854-C0B8-EE44-2DAC69A3ED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76" name="Rectangle 386">
                        <a:extLst>
                          <a:ext uri="{FF2B5EF4-FFF2-40B4-BE49-F238E27FC236}">
                            <a16:creationId xmlns:a16="http://schemas.microsoft.com/office/drawing/2014/main" id="{2F06CFA0-2E86-8301-045A-016CE19E2B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77" name="Rectangle 387">
                        <a:extLst>
                          <a:ext uri="{FF2B5EF4-FFF2-40B4-BE49-F238E27FC236}">
                            <a16:creationId xmlns:a16="http://schemas.microsoft.com/office/drawing/2014/main" id="{ED6202EB-176D-740B-AE1B-99043B30564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78" name="Rectangle 388">
                        <a:extLst>
                          <a:ext uri="{FF2B5EF4-FFF2-40B4-BE49-F238E27FC236}">
                            <a16:creationId xmlns:a16="http://schemas.microsoft.com/office/drawing/2014/main" id="{5DB5FA7A-9362-3F35-1299-4CAC69E4E3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79" name="Rectangle 389">
                        <a:extLst>
                          <a:ext uri="{FF2B5EF4-FFF2-40B4-BE49-F238E27FC236}">
                            <a16:creationId xmlns:a16="http://schemas.microsoft.com/office/drawing/2014/main" id="{05B78F70-72F9-E091-B96C-105D4B919C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80" name="Rectangle 390">
                        <a:extLst>
                          <a:ext uri="{FF2B5EF4-FFF2-40B4-BE49-F238E27FC236}">
                            <a16:creationId xmlns:a16="http://schemas.microsoft.com/office/drawing/2014/main" id="{0B887D71-06E5-D1D6-CA2B-3CDA3372DB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075" name="Rectangle 391">
                      <a:extLst>
                        <a:ext uri="{FF2B5EF4-FFF2-40B4-BE49-F238E27FC236}">
                          <a16:creationId xmlns:a16="http://schemas.microsoft.com/office/drawing/2014/main" id="{489E947E-E5A1-2F11-9289-13BE587391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4" name="Group 392">
                    <a:extLst>
                      <a:ext uri="{FF2B5EF4-FFF2-40B4-BE49-F238E27FC236}">
                        <a16:creationId xmlns:a16="http://schemas.microsoft.com/office/drawing/2014/main" id="{DA21B7EA-5238-A2D8-B418-FC090A16321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1039" name="Group 393">
                      <a:extLst>
                        <a:ext uri="{FF2B5EF4-FFF2-40B4-BE49-F238E27FC236}">
                          <a16:creationId xmlns:a16="http://schemas.microsoft.com/office/drawing/2014/main" id="{F03D3ECD-BB54-0F4D-93F3-7E3A00BB206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65" name="Rectangle 394">
                        <a:extLst>
                          <a:ext uri="{FF2B5EF4-FFF2-40B4-BE49-F238E27FC236}">
                            <a16:creationId xmlns:a16="http://schemas.microsoft.com/office/drawing/2014/main" id="{4E58B156-0B0D-EF54-61DB-1AAD9F3001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6" name="Rectangle 395">
                        <a:extLst>
                          <a:ext uri="{FF2B5EF4-FFF2-40B4-BE49-F238E27FC236}">
                            <a16:creationId xmlns:a16="http://schemas.microsoft.com/office/drawing/2014/main" id="{B419719C-FDFB-FFC6-B72B-8AE020A7D0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7" name="Rectangle 396">
                        <a:extLst>
                          <a:ext uri="{FF2B5EF4-FFF2-40B4-BE49-F238E27FC236}">
                            <a16:creationId xmlns:a16="http://schemas.microsoft.com/office/drawing/2014/main" id="{8324A0EA-3A97-1CFD-73DF-786FAD287A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8" name="Rectangle 397">
                        <a:extLst>
                          <a:ext uri="{FF2B5EF4-FFF2-40B4-BE49-F238E27FC236}">
                            <a16:creationId xmlns:a16="http://schemas.microsoft.com/office/drawing/2014/main" id="{7F0B08E7-6CB8-65F8-76BB-AA37976C05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9" name="Rectangle 398">
                        <a:extLst>
                          <a:ext uri="{FF2B5EF4-FFF2-40B4-BE49-F238E27FC236}">
                            <a16:creationId xmlns:a16="http://schemas.microsoft.com/office/drawing/2014/main" id="{CF5D0E1D-BB39-2CFF-C3A7-95B26F38C2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40" name="Group 399">
                      <a:extLst>
                        <a:ext uri="{FF2B5EF4-FFF2-40B4-BE49-F238E27FC236}">
                          <a16:creationId xmlns:a16="http://schemas.microsoft.com/office/drawing/2014/main" id="{6670F687-E0CF-E2D5-FB85-2E2589D6F10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60" name="Rectangle 400">
                        <a:extLst>
                          <a:ext uri="{FF2B5EF4-FFF2-40B4-BE49-F238E27FC236}">
                            <a16:creationId xmlns:a16="http://schemas.microsoft.com/office/drawing/2014/main" id="{A00760AB-279E-324F-7E0E-B39B44DD39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1" name="Rectangle 401">
                        <a:extLst>
                          <a:ext uri="{FF2B5EF4-FFF2-40B4-BE49-F238E27FC236}">
                            <a16:creationId xmlns:a16="http://schemas.microsoft.com/office/drawing/2014/main" id="{D4EFCC8B-D252-07FA-917E-A072CB8261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2" name="Rectangle 402">
                        <a:extLst>
                          <a:ext uri="{FF2B5EF4-FFF2-40B4-BE49-F238E27FC236}">
                            <a16:creationId xmlns:a16="http://schemas.microsoft.com/office/drawing/2014/main" id="{BDFBA209-EE6D-E454-C2DB-C8B7120B43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3" name="Rectangle 403">
                        <a:extLst>
                          <a:ext uri="{FF2B5EF4-FFF2-40B4-BE49-F238E27FC236}">
                            <a16:creationId xmlns:a16="http://schemas.microsoft.com/office/drawing/2014/main" id="{653696B2-1D44-0E5E-586F-6F1099D0AE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64" name="Rectangle 404">
                        <a:extLst>
                          <a:ext uri="{FF2B5EF4-FFF2-40B4-BE49-F238E27FC236}">
                            <a16:creationId xmlns:a16="http://schemas.microsoft.com/office/drawing/2014/main" id="{9808BBA7-1834-ACD5-D88E-7E62775929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41" name="Group 405">
                      <a:extLst>
                        <a:ext uri="{FF2B5EF4-FFF2-40B4-BE49-F238E27FC236}">
                          <a16:creationId xmlns:a16="http://schemas.microsoft.com/office/drawing/2014/main" id="{A481B2EE-EE3C-E70B-B810-26F25257328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55" name="Rectangle 406">
                        <a:extLst>
                          <a:ext uri="{FF2B5EF4-FFF2-40B4-BE49-F238E27FC236}">
                            <a16:creationId xmlns:a16="http://schemas.microsoft.com/office/drawing/2014/main" id="{6C9B5E66-457D-FD04-BF97-6631CC7396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6" name="Rectangle 407">
                        <a:extLst>
                          <a:ext uri="{FF2B5EF4-FFF2-40B4-BE49-F238E27FC236}">
                            <a16:creationId xmlns:a16="http://schemas.microsoft.com/office/drawing/2014/main" id="{260EE119-E475-F2CC-3E10-5160125886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7" name="Rectangle 408">
                        <a:extLst>
                          <a:ext uri="{FF2B5EF4-FFF2-40B4-BE49-F238E27FC236}">
                            <a16:creationId xmlns:a16="http://schemas.microsoft.com/office/drawing/2014/main" id="{415FCED2-D0C5-8612-0A76-C3BD00F986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8" name="Rectangle 409">
                        <a:extLst>
                          <a:ext uri="{FF2B5EF4-FFF2-40B4-BE49-F238E27FC236}">
                            <a16:creationId xmlns:a16="http://schemas.microsoft.com/office/drawing/2014/main" id="{73670D1A-6733-8C7E-2C7F-21A452EC5C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9" name="Rectangle 410">
                        <a:extLst>
                          <a:ext uri="{FF2B5EF4-FFF2-40B4-BE49-F238E27FC236}">
                            <a16:creationId xmlns:a16="http://schemas.microsoft.com/office/drawing/2014/main" id="{3488103B-44E7-E15A-ACA0-3DA69406D9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42" name="Group 411">
                      <a:extLst>
                        <a:ext uri="{FF2B5EF4-FFF2-40B4-BE49-F238E27FC236}">
                          <a16:creationId xmlns:a16="http://schemas.microsoft.com/office/drawing/2014/main" id="{229230DB-A892-E029-15BE-F996E582B9B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50" name="Rectangle 412">
                        <a:extLst>
                          <a:ext uri="{FF2B5EF4-FFF2-40B4-BE49-F238E27FC236}">
                            <a16:creationId xmlns:a16="http://schemas.microsoft.com/office/drawing/2014/main" id="{CD4E5819-97E1-9A65-0A53-76AAFAF024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1" name="Rectangle 413">
                        <a:extLst>
                          <a:ext uri="{FF2B5EF4-FFF2-40B4-BE49-F238E27FC236}">
                            <a16:creationId xmlns:a16="http://schemas.microsoft.com/office/drawing/2014/main" id="{815B38D5-5357-E44D-763A-FD4EEF397C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2" name="Rectangle 414">
                        <a:extLst>
                          <a:ext uri="{FF2B5EF4-FFF2-40B4-BE49-F238E27FC236}">
                            <a16:creationId xmlns:a16="http://schemas.microsoft.com/office/drawing/2014/main" id="{36C72156-B6A1-149E-6386-47CE420CE8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3" name="Rectangle 415">
                        <a:extLst>
                          <a:ext uri="{FF2B5EF4-FFF2-40B4-BE49-F238E27FC236}">
                            <a16:creationId xmlns:a16="http://schemas.microsoft.com/office/drawing/2014/main" id="{75EDA56C-C12C-5EE9-8887-BEB2AEBC23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54" name="Rectangle 416">
                        <a:extLst>
                          <a:ext uri="{FF2B5EF4-FFF2-40B4-BE49-F238E27FC236}">
                            <a16:creationId xmlns:a16="http://schemas.microsoft.com/office/drawing/2014/main" id="{F4B6D31A-4281-0CB5-4F59-E23B8571C5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43" name="Group 417">
                      <a:extLst>
                        <a:ext uri="{FF2B5EF4-FFF2-40B4-BE49-F238E27FC236}">
                          <a16:creationId xmlns:a16="http://schemas.microsoft.com/office/drawing/2014/main" id="{A9333BF7-7AA6-56AC-E9C8-BAFDAF87D4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45" name="Rectangle 418">
                        <a:extLst>
                          <a:ext uri="{FF2B5EF4-FFF2-40B4-BE49-F238E27FC236}">
                            <a16:creationId xmlns:a16="http://schemas.microsoft.com/office/drawing/2014/main" id="{533D9023-87BC-A070-8151-D84EEC9BF9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46" name="Rectangle 419">
                        <a:extLst>
                          <a:ext uri="{FF2B5EF4-FFF2-40B4-BE49-F238E27FC236}">
                            <a16:creationId xmlns:a16="http://schemas.microsoft.com/office/drawing/2014/main" id="{740A49F3-3318-6A3C-940E-00B6631500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47" name="Rectangle 420">
                        <a:extLst>
                          <a:ext uri="{FF2B5EF4-FFF2-40B4-BE49-F238E27FC236}">
                            <a16:creationId xmlns:a16="http://schemas.microsoft.com/office/drawing/2014/main" id="{59C535B5-04FA-7EF1-630E-47CB680E7C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48" name="Rectangle 421">
                        <a:extLst>
                          <a:ext uri="{FF2B5EF4-FFF2-40B4-BE49-F238E27FC236}">
                            <a16:creationId xmlns:a16="http://schemas.microsoft.com/office/drawing/2014/main" id="{C2BDCF09-887F-2B51-E1DD-7D2DCC6574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49" name="Rectangle 422">
                        <a:extLst>
                          <a:ext uri="{FF2B5EF4-FFF2-40B4-BE49-F238E27FC236}">
                            <a16:creationId xmlns:a16="http://schemas.microsoft.com/office/drawing/2014/main" id="{426B1CC5-81BF-DF2C-40D3-4E76341882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044" name="Rectangle 423">
                      <a:extLst>
                        <a:ext uri="{FF2B5EF4-FFF2-40B4-BE49-F238E27FC236}">
                          <a16:creationId xmlns:a16="http://schemas.microsoft.com/office/drawing/2014/main" id="{FAE48BAF-0CA2-7CDB-8F68-3A0111CFA2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5" name="Group 424">
                    <a:extLst>
                      <a:ext uri="{FF2B5EF4-FFF2-40B4-BE49-F238E27FC236}">
                        <a16:creationId xmlns:a16="http://schemas.microsoft.com/office/drawing/2014/main" id="{6310AFB0-4B82-B5D5-5497-9235014D9D1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1008" name="Group 425">
                      <a:extLst>
                        <a:ext uri="{FF2B5EF4-FFF2-40B4-BE49-F238E27FC236}">
                          <a16:creationId xmlns:a16="http://schemas.microsoft.com/office/drawing/2014/main" id="{BEA84AB1-D44F-C203-1962-A930415C6DD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34" name="Rectangle 426">
                        <a:extLst>
                          <a:ext uri="{FF2B5EF4-FFF2-40B4-BE49-F238E27FC236}">
                            <a16:creationId xmlns:a16="http://schemas.microsoft.com/office/drawing/2014/main" id="{A59EAAAB-F14B-5C14-4F97-DEDFBC7104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5" name="Rectangle 427">
                        <a:extLst>
                          <a:ext uri="{FF2B5EF4-FFF2-40B4-BE49-F238E27FC236}">
                            <a16:creationId xmlns:a16="http://schemas.microsoft.com/office/drawing/2014/main" id="{2390E925-1A26-9402-1828-FACEB80DBA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6" name="Rectangle 428">
                        <a:extLst>
                          <a:ext uri="{FF2B5EF4-FFF2-40B4-BE49-F238E27FC236}">
                            <a16:creationId xmlns:a16="http://schemas.microsoft.com/office/drawing/2014/main" id="{0458270E-CDDA-A509-CED5-F4EDB4A01C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7" name="Rectangle 429">
                        <a:extLst>
                          <a:ext uri="{FF2B5EF4-FFF2-40B4-BE49-F238E27FC236}">
                            <a16:creationId xmlns:a16="http://schemas.microsoft.com/office/drawing/2014/main" id="{E0F1ACBA-18BE-04D1-E815-1389936649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8" name="Rectangle 430">
                        <a:extLst>
                          <a:ext uri="{FF2B5EF4-FFF2-40B4-BE49-F238E27FC236}">
                            <a16:creationId xmlns:a16="http://schemas.microsoft.com/office/drawing/2014/main" id="{779F7806-C1E4-811A-7FC3-EB93507BF8D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09" name="Group 431">
                      <a:extLst>
                        <a:ext uri="{FF2B5EF4-FFF2-40B4-BE49-F238E27FC236}">
                          <a16:creationId xmlns:a16="http://schemas.microsoft.com/office/drawing/2014/main" id="{9AF82209-3675-A438-9E8A-AD70C9AF9BC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29" name="Rectangle 432">
                        <a:extLst>
                          <a:ext uri="{FF2B5EF4-FFF2-40B4-BE49-F238E27FC236}">
                            <a16:creationId xmlns:a16="http://schemas.microsoft.com/office/drawing/2014/main" id="{1DB1A0E7-8D5C-9457-61EC-F0A63CAF88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0" name="Rectangle 433">
                        <a:extLst>
                          <a:ext uri="{FF2B5EF4-FFF2-40B4-BE49-F238E27FC236}">
                            <a16:creationId xmlns:a16="http://schemas.microsoft.com/office/drawing/2014/main" id="{E71A0358-1CA9-F967-02D0-28A4A5437A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1" name="Rectangle 434">
                        <a:extLst>
                          <a:ext uri="{FF2B5EF4-FFF2-40B4-BE49-F238E27FC236}">
                            <a16:creationId xmlns:a16="http://schemas.microsoft.com/office/drawing/2014/main" id="{C323236C-5DA8-8AE1-8256-5FDB3E5434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2" name="Rectangle 435">
                        <a:extLst>
                          <a:ext uri="{FF2B5EF4-FFF2-40B4-BE49-F238E27FC236}">
                            <a16:creationId xmlns:a16="http://schemas.microsoft.com/office/drawing/2014/main" id="{A2A8BCD8-CDEA-11F9-A00C-3304CB0584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33" name="Rectangle 436">
                        <a:extLst>
                          <a:ext uri="{FF2B5EF4-FFF2-40B4-BE49-F238E27FC236}">
                            <a16:creationId xmlns:a16="http://schemas.microsoft.com/office/drawing/2014/main" id="{1B0BAD17-BB79-C6EE-C9DF-29120DDDCA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10" name="Group 437">
                      <a:extLst>
                        <a:ext uri="{FF2B5EF4-FFF2-40B4-BE49-F238E27FC236}">
                          <a16:creationId xmlns:a16="http://schemas.microsoft.com/office/drawing/2014/main" id="{0A5B58CD-6056-E2EE-58E5-17F512FFF3D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24" name="Rectangle 438">
                        <a:extLst>
                          <a:ext uri="{FF2B5EF4-FFF2-40B4-BE49-F238E27FC236}">
                            <a16:creationId xmlns:a16="http://schemas.microsoft.com/office/drawing/2014/main" id="{9AEB5A29-E62F-57FE-B6FD-1F3B28CFF1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5" name="Rectangle 439">
                        <a:extLst>
                          <a:ext uri="{FF2B5EF4-FFF2-40B4-BE49-F238E27FC236}">
                            <a16:creationId xmlns:a16="http://schemas.microsoft.com/office/drawing/2014/main" id="{E29C0A9B-4894-37AF-AEEF-4AEA557DAD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6" name="Rectangle 440">
                        <a:extLst>
                          <a:ext uri="{FF2B5EF4-FFF2-40B4-BE49-F238E27FC236}">
                            <a16:creationId xmlns:a16="http://schemas.microsoft.com/office/drawing/2014/main" id="{E7AAB0CD-C891-501D-796A-660DCE9582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7" name="Rectangle 441">
                        <a:extLst>
                          <a:ext uri="{FF2B5EF4-FFF2-40B4-BE49-F238E27FC236}">
                            <a16:creationId xmlns:a16="http://schemas.microsoft.com/office/drawing/2014/main" id="{5EE83623-A836-D034-A8BA-016FAC559F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8" name="Rectangle 442">
                        <a:extLst>
                          <a:ext uri="{FF2B5EF4-FFF2-40B4-BE49-F238E27FC236}">
                            <a16:creationId xmlns:a16="http://schemas.microsoft.com/office/drawing/2014/main" id="{EBAD45F2-2C9A-667C-E0A9-E413D3C1369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11" name="Group 443">
                      <a:extLst>
                        <a:ext uri="{FF2B5EF4-FFF2-40B4-BE49-F238E27FC236}">
                          <a16:creationId xmlns:a16="http://schemas.microsoft.com/office/drawing/2014/main" id="{36A73BFA-100C-4BAC-5361-197C173C14D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19" name="Rectangle 444">
                        <a:extLst>
                          <a:ext uri="{FF2B5EF4-FFF2-40B4-BE49-F238E27FC236}">
                            <a16:creationId xmlns:a16="http://schemas.microsoft.com/office/drawing/2014/main" id="{2AE72079-0CE0-D55D-8ED4-711547D880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0" name="Rectangle 445">
                        <a:extLst>
                          <a:ext uri="{FF2B5EF4-FFF2-40B4-BE49-F238E27FC236}">
                            <a16:creationId xmlns:a16="http://schemas.microsoft.com/office/drawing/2014/main" id="{1E750DDD-49E3-1726-43DC-E2C10F351E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1" name="Rectangle 446">
                        <a:extLst>
                          <a:ext uri="{FF2B5EF4-FFF2-40B4-BE49-F238E27FC236}">
                            <a16:creationId xmlns:a16="http://schemas.microsoft.com/office/drawing/2014/main" id="{130D3919-C7DD-19D1-361C-FC7839D119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2" name="Rectangle 447">
                        <a:extLst>
                          <a:ext uri="{FF2B5EF4-FFF2-40B4-BE49-F238E27FC236}">
                            <a16:creationId xmlns:a16="http://schemas.microsoft.com/office/drawing/2014/main" id="{A19FF81A-12CA-AD5F-2E1F-499AC63EA30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23" name="Rectangle 448">
                        <a:extLst>
                          <a:ext uri="{FF2B5EF4-FFF2-40B4-BE49-F238E27FC236}">
                            <a16:creationId xmlns:a16="http://schemas.microsoft.com/office/drawing/2014/main" id="{00A36F72-1EDA-D584-EE4B-788B4232F3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1012" name="Group 449">
                      <a:extLst>
                        <a:ext uri="{FF2B5EF4-FFF2-40B4-BE49-F238E27FC236}">
                          <a16:creationId xmlns:a16="http://schemas.microsoft.com/office/drawing/2014/main" id="{4C0A0313-34B8-0F0F-D96C-4B64C4A8C9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14" name="Rectangle 450">
                        <a:extLst>
                          <a:ext uri="{FF2B5EF4-FFF2-40B4-BE49-F238E27FC236}">
                            <a16:creationId xmlns:a16="http://schemas.microsoft.com/office/drawing/2014/main" id="{C1BC37AC-D89A-ED80-3346-8FD25C6F82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15" name="Rectangle 451">
                        <a:extLst>
                          <a:ext uri="{FF2B5EF4-FFF2-40B4-BE49-F238E27FC236}">
                            <a16:creationId xmlns:a16="http://schemas.microsoft.com/office/drawing/2014/main" id="{F88A6226-AE04-51EE-94BF-B14DEEFBF1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16" name="Rectangle 452">
                        <a:extLst>
                          <a:ext uri="{FF2B5EF4-FFF2-40B4-BE49-F238E27FC236}">
                            <a16:creationId xmlns:a16="http://schemas.microsoft.com/office/drawing/2014/main" id="{C69E0F95-0558-15BE-2787-F364614D8A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17" name="Rectangle 453">
                        <a:extLst>
                          <a:ext uri="{FF2B5EF4-FFF2-40B4-BE49-F238E27FC236}">
                            <a16:creationId xmlns:a16="http://schemas.microsoft.com/office/drawing/2014/main" id="{5E3A2D07-7F6A-066C-0F0F-42D00F900B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18" name="Rectangle 454">
                        <a:extLst>
                          <a:ext uri="{FF2B5EF4-FFF2-40B4-BE49-F238E27FC236}">
                            <a16:creationId xmlns:a16="http://schemas.microsoft.com/office/drawing/2014/main" id="{B2AC3D15-706B-CE2A-E3AD-1E9129D3ED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1013" name="Rectangle 455">
                      <a:extLst>
                        <a:ext uri="{FF2B5EF4-FFF2-40B4-BE49-F238E27FC236}">
                          <a16:creationId xmlns:a16="http://schemas.microsoft.com/office/drawing/2014/main" id="{D8F6E4A5-92DD-DC7C-AD1A-B5466E5C7E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6" name="Group 456">
                    <a:extLst>
                      <a:ext uri="{FF2B5EF4-FFF2-40B4-BE49-F238E27FC236}">
                        <a16:creationId xmlns:a16="http://schemas.microsoft.com/office/drawing/2014/main" id="{6A458538-62C1-B029-11C6-16A9D14FE64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977" name="Group 457">
                      <a:extLst>
                        <a:ext uri="{FF2B5EF4-FFF2-40B4-BE49-F238E27FC236}">
                          <a16:creationId xmlns:a16="http://schemas.microsoft.com/office/drawing/2014/main" id="{E16030B7-483A-9BAF-88D1-AAC8061B46D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1003" name="Rectangle 458">
                        <a:extLst>
                          <a:ext uri="{FF2B5EF4-FFF2-40B4-BE49-F238E27FC236}">
                            <a16:creationId xmlns:a16="http://schemas.microsoft.com/office/drawing/2014/main" id="{BA9C5C03-6761-075F-71B6-885398B704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4" name="Rectangle 459">
                        <a:extLst>
                          <a:ext uri="{FF2B5EF4-FFF2-40B4-BE49-F238E27FC236}">
                            <a16:creationId xmlns:a16="http://schemas.microsoft.com/office/drawing/2014/main" id="{A50CBF79-9A12-0EF1-1DDB-B0A5C76A561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5" name="Rectangle 460">
                        <a:extLst>
                          <a:ext uri="{FF2B5EF4-FFF2-40B4-BE49-F238E27FC236}">
                            <a16:creationId xmlns:a16="http://schemas.microsoft.com/office/drawing/2014/main" id="{8E427650-525D-62B0-A2E5-665E74927C5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6" name="Rectangle 461">
                        <a:extLst>
                          <a:ext uri="{FF2B5EF4-FFF2-40B4-BE49-F238E27FC236}">
                            <a16:creationId xmlns:a16="http://schemas.microsoft.com/office/drawing/2014/main" id="{A2AC690F-32EB-8CB5-7001-A81DB15DB0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7" name="Rectangle 462">
                        <a:extLst>
                          <a:ext uri="{FF2B5EF4-FFF2-40B4-BE49-F238E27FC236}">
                            <a16:creationId xmlns:a16="http://schemas.microsoft.com/office/drawing/2014/main" id="{AD5BAB1B-558B-872B-085D-A50F9960BE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78" name="Group 463">
                      <a:extLst>
                        <a:ext uri="{FF2B5EF4-FFF2-40B4-BE49-F238E27FC236}">
                          <a16:creationId xmlns:a16="http://schemas.microsoft.com/office/drawing/2014/main" id="{24E66EB4-5FC1-E638-25EF-42AE7A39161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98" name="Rectangle 464">
                        <a:extLst>
                          <a:ext uri="{FF2B5EF4-FFF2-40B4-BE49-F238E27FC236}">
                            <a16:creationId xmlns:a16="http://schemas.microsoft.com/office/drawing/2014/main" id="{CBF7C66B-878D-C8E7-708B-BEC6885EEC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9" name="Rectangle 465">
                        <a:extLst>
                          <a:ext uri="{FF2B5EF4-FFF2-40B4-BE49-F238E27FC236}">
                            <a16:creationId xmlns:a16="http://schemas.microsoft.com/office/drawing/2014/main" id="{A7F99EC3-0BD4-FC2B-97F5-3BC2D7273C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0" name="Rectangle 466">
                        <a:extLst>
                          <a:ext uri="{FF2B5EF4-FFF2-40B4-BE49-F238E27FC236}">
                            <a16:creationId xmlns:a16="http://schemas.microsoft.com/office/drawing/2014/main" id="{669CC07E-4658-0EA1-4521-7F9FE78CF3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1" name="Rectangle 467">
                        <a:extLst>
                          <a:ext uri="{FF2B5EF4-FFF2-40B4-BE49-F238E27FC236}">
                            <a16:creationId xmlns:a16="http://schemas.microsoft.com/office/drawing/2014/main" id="{B14C3979-4E31-E55D-0F27-160C3D44D1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1002" name="Rectangle 468">
                        <a:extLst>
                          <a:ext uri="{FF2B5EF4-FFF2-40B4-BE49-F238E27FC236}">
                            <a16:creationId xmlns:a16="http://schemas.microsoft.com/office/drawing/2014/main" id="{B98D3626-7E44-8D4C-6EAD-38A1296EE6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79" name="Group 469">
                      <a:extLst>
                        <a:ext uri="{FF2B5EF4-FFF2-40B4-BE49-F238E27FC236}">
                          <a16:creationId xmlns:a16="http://schemas.microsoft.com/office/drawing/2014/main" id="{2CE0358D-D08D-6A15-9859-B854E84926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93" name="Rectangle 470">
                        <a:extLst>
                          <a:ext uri="{FF2B5EF4-FFF2-40B4-BE49-F238E27FC236}">
                            <a16:creationId xmlns:a16="http://schemas.microsoft.com/office/drawing/2014/main" id="{52387AC6-3E70-3DB5-B6C6-4A2041140F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4" name="Rectangle 471">
                        <a:extLst>
                          <a:ext uri="{FF2B5EF4-FFF2-40B4-BE49-F238E27FC236}">
                            <a16:creationId xmlns:a16="http://schemas.microsoft.com/office/drawing/2014/main" id="{8C0323E8-60A8-9E34-8E93-891C65908D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5" name="Rectangle 472">
                        <a:extLst>
                          <a:ext uri="{FF2B5EF4-FFF2-40B4-BE49-F238E27FC236}">
                            <a16:creationId xmlns:a16="http://schemas.microsoft.com/office/drawing/2014/main" id="{2BD18128-77DA-4BCB-59BB-A701D87314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6" name="Rectangle 473">
                        <a:extLst>
                          <a:ext uri="{FF2B5EF4-FFF2-40B4-BE49-F238E27FC236}">
                            <a16:creationId xmlns:a16="http://schemas.microsoft.com/office/drawing/2014/main" id="{3C57A281-FF2B-E23C-951F-36F51B67AB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7" name="Rectangle 474">
                        <a:extLst>
                          <a:ext uri="{FF2B5EF4-FFF2-40B4-BE49-F238E27FC236}">
                            <a16:creationId xmlns:a16="http://schemas.microsoft.com/office/drawing/2014/main" id="{01AFAA48-2CC4-BFA6-F6E0-48703B1D97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80" name="Group 475">
                      <a:extLst>
                        <a:ext uri="{FF2B5EF4-FFF2-40B4-BE49-F238E27FC236}">
                          <a16:creationId xmlns:a16="http://schemas.microsoft.com/office/drawing/2014/main" id="{8B94A4FE-6AD5-952C-159C-068071302DB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88" name="Rectangle 476">
                        <a:extLst>
                          <a:ext uri="{FF2B5EF4-FFF2-40B4-BE49-F238E27FC236}">
                            <a16:creationId xmlns:a16="http://schemas.microsoft.com/office/drawing/2014/main" id="{F759E4A2-C40C-33A2-A19E-F2B276B1756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89" name="Rectangle 477">
                        <a:extLst>
                          <a:ext uri="{FF2B5EF4-FFF2-40B4-BE49-F238E27FC236}">
                            <a16:creationId xmlns:a16="http://schemas.microsoft.com/office/drawing/2014/main" id="{DAA96CBE-F433-5066-3918-BB112C508F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0" name="Rectangle 478">
                        <a:extLst>
                          <a:ext uri="{FF2B5EF4-FFF2-40B4-BE49-F238E27FC236}">
                            <a16:creationId xmlns:a16="http://schemas.microsoft.com/office/drawing/2014/main" id="{29F820D8-5A6B-7B67-0A53-5E50F3154C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1" name="Rectangle 479">
                        <a:extLst>
                          <a:ext uri="{FF2B5EF4-FFF2-40B4-BE49-F238E27FC236}">
                            <a16:creationId xmlns:a16="http://schemas.microsoft.com/office/drawing/2014/main" id="{3ADDB440-6A14-BA73-919F-A4E56233C9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92" name="Rectangle 480">
                        <a:extLst>
                          <a:ext uri="{FF2B5EF4-FFF2-40B4-BE49-F238E27FC236}">
                            <a16:creationId xmlns:a16="http://schemas.microsoft.com/office/drawing/2014/main" id="{A48BB0F4-4D43-507F-FF58-FE4B0026F1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81" name="Group 481">
                      <a:extLst>
                        <a:ext uri="{FF2B5EF4-FFF2-40B4-BE49-F238E27FC236}">
                          <a16:creationId xmlns:a16="http://schemas.microsoft.com/office/drawing/2014/main" id="{A0BD0072-5B00-0EF7-ECC8-15B4C2EF27E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83" name="Rectangle 482">
                        <a:extLst>
                          <a:ext uri="{FF2B5EF4-FFF2-40B4-BE49-F238E27FC236}">
                            <a16:creationId xmlns:a16="http://schemas.microsoft.com/office/drawing/2014/main" id="{A4C39F84-898B-26CD-0528-4EA8727734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84" name="Rectangle 483">
                        <a:extLst>
                          <a:ext uri="{FF2B5EF4-FFF2-40B4-BE49-F238E27FC236}">
                            <a16:creationId xmlns:a16="http://schemas.microsoft.com/office/drawing/2014/main" id="{2FF14979-E464-A9B0-F971-5F98C9F25F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85" name="Rectangle 484">
                        <a:extLst>
                          <a:ext uri="{FF2B5EF4-FFF2-40B4-BE49-F238E27FC236}">
                            <a16:creationId xmlns:a16="http://schemas.microsoft.com/office/drawing/2014/main" id="{8A08385F-C176-7A85-4901-C12A54DE42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86" name="Rectangle 485">
                        <a:extLst>
                          <a:ext uri="{FF2B5EF4-FFF2-40B4-BE49-F238E27FC236}">
                            <a16:creationId xmlns:a16="http://schemas.microsoft.com/office/drawing/2014/main" id="{7C132DB7-2455-8A6D-2AE8-D2CE39483C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87" name="Rectangle 486">
                        <a:extLst>
                          <a:ext uri="{FF2B5EF4-FFF2-40B4-BE49-F238E27FC236}">
                            <a16:creationId xmlns:a16="http://schemas.microsoft.com/office/drawing/2014/main" id="{B39EEB5A-901F-D590-33BD-B661C52B7E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982" name="Rectangle 487">
                      <a:extLst>
                        <a:ext uri="{FF2B5EF4-FFF2-40B4-BE49-F238E27FC236}">
                          <a16:creationId xmlns:a16="http://schemas.microsoft.com/office/drawing/2014/main" id="{29CAC6D1-2EDE-91F2-12A8-0B046F1D95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7" name="Group 488">
                    <a:extLst>
                      <a:ext uri="{FF2B5EF4-FFF2-40B4-BE49-F238E27FC236}">
                        <a16:creationId xmlns:a16="http://schemas.microsoft.com/office/drawing/2014/main" id="{A1B0CC19-55ED-740C-CD8F-43E08225ED5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946" name="Group 489">
                      <a:extLst>
                        <a:ext uri="{FF2B5EF4-FFF2-40B4-BE49-F238E27FC236}">
                          <a16:creationId xmlns:a16="http://schemas.microsoft.com/office/drawing/2014/main" id="{663ABD46-8145-F48C-1A7C-792C08A6CA3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72" name="Rectangle 490">
                        <a:extLst>
                          <a:ext uri="{FF2B5EF4-FFF2-40B4-BE49-F238E27FC236}">
                            <a16:creationId xmlns:a16="http://schemas.microsoft.com/office/drawing/2014/main" id="{616E729C-A95C-FF6A-8AC0-73E29ADAF3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3" name="Rectangle 491">
                        <a:extLst>
                          <a:ext uri="{FF2B5EF4-FFF2-40B4-BE49-F238E27FC236}">
                            <a16:creationId xmlns:a16="http://schemas.microsoft.com/office/drawing/2014/main" id="{3D97ED67-CCCF-90D8-A53E-4F277ADDEF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4" name="Rectangle 492">
                        <a:extLst>
                          <a:ext uri="{FF2B5EF4-FFF2-40B4-BE49-F238E27FC236}">
                            <a16:creationId xmlns:a16="http://schemas.microsoft.com/office/drawing/2014/main" id="{0A495E6F-6A76-7297-A143-25C1C16F78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5" name="Rectangle 493">
                        <a:extLst>
                          <a:ext uri="{FF2B5EF4-FFF2-40B4-BE49-F238E27FC236}">
                            <a16:creationId xmlns:a16="http://schemas.microsoft.com/office/drawing/2014/main" id="{724E568A-5425-56A3-9472-755D74D59F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6" name="Rectangle 494">
                        <a:extLst>
                          <a:ext uri="{FF2B5EF4-FFF2-40B4-BE49-F238E27FC236}">
                            <a16:creationId xmlns:a16="http://schemas.microsoft.com/office/drawing/2014/main" id="{37BBE9EB-5219-9B3F-408E-1E12B9FCD08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47" name="Group 495">
                      <a:extLst>
                        <a:ext uri="{FF2B5EF4-FFF2-40B4-BE49-F238E27FC236}">
                          <a16:creationId xmlns:a16="http://schemas.microsoft.com/office/drawing/2014/main" id="{88FBD9C3-6E65-6B75-3D49-09310DC3A19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67" name="Rectangle 496">
                        <a:extLst>
                          <a:ext uri="{FF2B5EF4-FFF2-40B4-BE49-F238E27FC236}">
                            <a16:creationId xmlns:a16="http://schemas.microsoft.com/office/drawing/2014/main" id="{B0FB9367-A2C8-C5A1-9208-017AD94DD6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8" name="Rectangle 497">
                        <a:extLst>
                          <a:ext uri="{FF2B5EF4-FFF2-40B4-BE49-F238E27FC236}">
                            <a16:creationId xmlns:a16="http://schemas.microsoft.com/office/drawing/2014/main" id="{5BCA0B66-5DE0-807F-5A32-2754022F41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9" name="Rectangle 498">
                        <a:extLst>
                          <a:ext uri="{FF2B5EF4-FFF2-40B4-BE49-F238E27FC236}">
                            <a16:creationId xmlns:a16="http://schemas.microsoft.com/office/drawing/2014/main" id="{96FA3492-4BC1-853D-4DBD-99CAF96845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0" name="Rectangle 499">
                        <a:extLst>
                          <a:ext uri="{FF2B5EF4-FFF2-40B4-BE49-F238E27FC236}">
                            <a16:creationId xmlns:a16="http://schemas.microsoft.com/office/drawing/2014/main" id="{2FC55D27-0F1E-0484-8F57-D47A708172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71" name="Rectangle 500">
                        <a:extLst>
                          <a:ext uri="{FF2B5EF4-FFF2-40B4-BE49-F238E27FC236}">
                            <a16:creationId xmlns:a16="http://schemas.microsoft.com/office/drawing/2014/main" id="{DD39B058-A515-A2DD-46D6-2AD409615D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48" name="Group 501">
                      <a:extLst>
                        <a:ext uri="{FF2B5EF4-FFF2-40B4-BE49-F238E27FC236}">
                          <a16:creationId xmlns:a16="http://schemas.microsoft.com/office/drawing/2014/main" id="{9E9D5586-6969-CB5D-278A-25C69EC0DBE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62" name="Rectangle 502">
                        <a:extLst>
                          <a:ext uri="{FF2B5EF4-FFF2-40B4-BE49-F238E27FC236}">
                            <a16:creationId xmlns:a16="http://schemas.microsoft.com/office/drawing/2014/main" id="{167F5CD8-FAD0-084B-C542-39EE6A97FE3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3" name="Rectangle 503">
                        <a:extLst>
                          <a:ext uri="{FF2B5EF4-FFF2-40B4-BE49-F238E27FC236}">
                            <a16:creationId xmlns:a16="http://schemas.microsoft.com/office/drawing/2014/main" id="{EC8B3916-6DA8-4729-36C6-9502E6E597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4" name="Rectangle 504">
                        <a:extLst>
                          <a:ext uri="{FF2B5EF4-FFF2-40B4-BE49-F238E27FC236}">
                            <a16:creationId xmlns:a16="http://schemas.microsoft.com/office/drawing/2014/main" id="{58D18BE9-959D-2C1F-78A3-B2230D9624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5" name="Rectangle 505">
                        <a:extLst>
                          <a:ext uri="{FF2B5EF4-FFF2-40B4-BE49-F238E27FC236}">
                            <a16:creationId xmlns:a16="http://schemas.microsoft.com/office/drawing/2014/main" id="{74F6E9E5-2CDF-6D44-9BD9-DF45C9521D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6" name="Rectangle 506">
                        <a:extLst>
                          <a:ext uri="{FF2B5EF4-FFF2-40B4-BE49-F238E27FC236}">
                            <a16:creationId xmlns:a16="http://schemas.microsoft.com/office/drawing/2014/main" id="{F2684ACE-59F6-3C9A-DC0C-98169E7EDE5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49" name="Group 507">
                      <a:extLst>
                        <a:ext uri="{FF2B5EF4-FFF2-40B4-BE49-F238E27FC236}">
                          <a16:creationId xmlns:a16="http://schemas.microsoft.com/office/drawing/2014/main" id="{24BB00C9-6B56-FBA7-31C3-22E05AB2DDA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57" name="Rectangle 508">
                        <a:extLst>
                          <a:ext uri="{FF2B5EF4-FFF2-40B4-BE49-F238E27FC236}">
                            <a16:creationId xmlns:a16="http://schemas.microsoft.com/office/drawing/2014/main" id="{B007D182-99F9-80BE-2140-233B6E8CD3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8" name="Rectangle 509">
                        <a:extLst>
                          <a:ext uri="{FF2B5EF4-FFF2-40B4-BE49-F238E27FC236}">
                            <a16:creationId xmlns:a16="http://schemas.microsoft.com/office/drawing/2014/main" id="{D54A5FF0-6C0D-022A-B279-362D1CCDCE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9" name="Rectangle 510">
                        <a:extLst>
                          <a:ext uri="{FF2B5EF4-FFF2-40B4-BE49-F238E27FC236}">
                            <a16:creationId xmlns:a16="http://schemas.microsoft.com/office/drawing/2014/main" id="{C0F15F02-E517-073B-D9CE-0E858D2E9F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0" name="Rectangle 511">
                        <a:extLst>
                          <a:ext uri="{FF2B5EF4-FFF2-40B4-BE49-F238E27FC236}">
                            <a16:creationId xmlns:a16="http://schemas.microsoft.com/office/drawing/2014/main" id="{C8CABB26-2117-9EFC-C575-E2E231DE2C3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61" name="Rectangle 512">
                        <a:extLst>
                          <a:ext uri="{FF2B5EF4-FFF2-40B4-BE49-F238E27FC236}">
                            <a16:creationId xmlns:a16="http://schemas.microsoft.com/office/drawing/2014/main" id="{88C88406-A574-78AB-E040-39CD7BB3F4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50" name="Group 513">
                      <a:extLst>
                        <a:ext uri="{FF2B5EF4-FFF2-40B4-BE49-F238E27FC236}">
                          <a16:creationId xmlns:a16="http://schemas.microsoft.com/office/drawing/2014/main" id="{E2FF0EFE-9F78-FD97-20D6-55F9BC2C6BE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52" name="Rectangle 514">
                        <a:extLst>
                          <a:ext uri="{FF2B5EF4-FFF2-40B4-BE49-F238E27FC236}">
                            <a16:creationId xmlns:a16="http://schemas.microsoft.com/office/drawing/2014/main" id="{F070067B-0B5C-EE38-8210-EA94736337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3" name="Rectangle 515">
                        <a:extLst>
                          <a:ext uri="{FF2B5EF4-FFF2-40B4-BE49-F238E27FC236}">
                            <a16:creationId xmlns:a16="http://schemas.microsoft.com/office/drawing/2014/main" id="{1B12F09D-B469-6CB5-935B-0B2B6D9C30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4" name="Rectangle 516">
                        <a:extLst>
                          <a:ext uri="{FF2B5EF4-FFF2-40B4-BE49-F238E27FC236}">
                            <a16:creationId xmlns:a16="http://schemas.microsoft.com/office/drawing/2014/main" id="{E0C09498-B466-2F7C-EF91-BEAFD73219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5" name="Rectangle 517">
                        <a:extLst>
                          <a:ext uri="{FF2B5EF4-FFF2-40B4-BE49-F238E27FC236}">
                            <a16:creationId xmlns:a16="http://schemas.microsoft.com/office/drawing/2014/main" id="{FEC09756-EEF5-F7F5-AE8C-20CAF91B6C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56" name="Rectangle 518">
                        <a:extLst>
                          <a:ext uri="{FF2B5EF4-FFF2-40B4-BE49-F238E27FC236}">
                            <a16:creationId xmlns:a16="http://schemas.microsoft.com/office/drawing/2014/main" id="{675F1D14-E94E-D312-0CE9-756E4D98B3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951" name="Rectangle 519">
                      <a:extLst>
                        <a:ext uri="{FF2B5EF4-FFF2-40B4-BE49-F238E27FC236}">
                          <a16:creationId xmlns:a16="http://schemas.microsoft.com/office/drawing/2014/main" id="{8EE27587-294B-CDF1-2512-604B44DF33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8" name="Group 520">
                    <a:extLst>
                      <a:ext uri="{FF2B5EF4-FFF2-40B4-BE49-F238E27FC236}">
                        <a16:creationId xmlns:a16="http://schemas.microsoft.com/office/drawing/2014/main" id="{160A5830-94E6-8792-56FD-418D1D3199C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915" name="Group 521">
                      <a:extLst>
                        <a:ext uri="{FF2B5EF4-FFF2-40B4-BE49-F238E27FC236}">
                          <a16:creationId xmlns:a16="http://schemas.microsoft.com/office/drawing/2014/main" id="{456498D4-2E37-2A4A-3C46-DB8F4ADEBFD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41" name="Rectangle 522">
                        <a:extLst>
                          <a:ext uri="{FF2B5EF4-FFF2-40B4-BE49-F238E27FC236}">
                            <a16:creationId xmlns:a16="http://schemas.microsoft.com/office/drawing/2014/main" id="{194DECA0-6116-27B9-2387-EAAAD05D4D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42" name="Rectangle 523">
                        <a:extLst>
                          <a:ext uri="{FF2B5EF4-FFF2-40B4-BE49-F238E27FC236}">
                            <a16:creationId xmlns:a16="http://schemas.microsoft.com/office/drawing/2014/main" id="{0A936212-3A64-2FF7-4195-79275A2524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43" name="Rectangle 524">
                        <a:extLst>
                          <a:ext uri="{FF2B5EF4-FFF2-40B4-BE49-F238E27FC236}">
                            <a16:creationId xmlns:a16="http://schemas.microsoft.com/office/drawing/2014/main" id="{DCF7CFCC-0B37-3FA2-B5DE-735E5887D8D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44" name="Rectangle 525">
                        <a:extLst>
                          <a:ext uri="{FF2B5EF4-FFF2-40B4-BE49-F238E27FC236}">
                            <a16:creationId xmlns:a16="http://schemas.microsoft.com/office/drawing/2014/main" id="{43D116B7-8E9C-266B-50EF-3E93485FFC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45" name="Rectangle 526">
                        <a:extLst>
                          <a:ext uri="{FF2B5EF4-FFF2-40B4-BE49-F238E27FC236}">
                            <a16:creationId xmlns:a16="http://schemas.microsoft.com/office/drawing/2014/main" id="{E92BACA2-7E91-E2B2-AFB6-81FF6B39AD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16" name="Group 527">
                      <a:extLst>
                        <a:ext uri="{FF2B5EF4-FFF2-40B4-BE49-F238E27FC236}">
                          <a16:creationId xmlns:a16="http://schemas.microsoft.com/office/drawing/2014/main" id="{C5C7E51D-56CB-E200-F6F6-7E89138E4BC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36" name="Rectangle 528">
                        <a:extLst>
                          <a:ext uri="{FF2B5EF4-FFF2-40B4-BE49-F238E27FC236}">
                            <a16:creationId xmlns:a16="http://schemas.microsoft.com/office/drawing/2014/main" id="{86F16A5E-4BD2-1D62-340B-03E19F30452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7" name="Rectangle 529">
                        <a:extLst>
                          <a:ext uri="{FF2B5EF4-FFF2-40B4-BE49-F238E27FC236}">
                            <a16:creationId xmlns:a16="http://schemas.microsoft.com/office/drawing/2014/main" id="{AF778F2E-A183-87A2-F229-C1461B63D6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8" name="Rectangle 530">
                        <a:extLst>
                          <a:ext uri="{FF2B5EF4-FFF2-40B4-BE49-F238E27FC236}">
                            <a16:creationId xmlns:a16="http://schemas.microsoft.com/office/drawing/2014/main" id="{09AC0F30-D3B7-6975-C5BF-8BB290F673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9" name="Rectangle 531">
                        <a:extLst>
                          <a:ext uri="{FF2B5EF4-FFF2-40B4-BE49-F238E27FC236}">
                            <a16:creationId xmlns:a16="http://schemas.microsoft.com/office/drawing/2014/main" id="{F64BE2FF-F7A9-B7EC-C633-7DB43BB6AA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40" name="Rectangle 532">
                        <a:extLst>
                          <a:ext uri="{FF2B5EF4-FFF2-40B4-BE49-F238E27FC236}">
                            <a16:creationId xmlns:a16="http://schemas.microsoft.com/office/drawing/2014/main" id="{C699DC5B-2205-3107-39C5-AD34A5C7B1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17" name="Group 533">
                      <a:extLst>
                        <a:ext uri="{FF2B5EF4-FFF2-40B4-BE49-F238E27FC236}">
                          <a16:creationId xmlns:a16="http://schemas.microsoft.com/office/drawing/2014/main" id="{1F0DFD70-A7EA-9C4D-BB76-C421624B841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31" name="Rectangle 534">
                        <a:extLst>
                          <a:ext uri="{FF2B5EF4-FFF2-40B4-BE49-F238E27FC236}">
                            <a16:creationId xmlns:a16="http://schemas.microsoft.com/office/drawing/2014/main" id="{1FA181C1-D511-C0AB-80A7-EB0407D2A7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2" name="Rectangle 535">
                        <a:extLst>
                          <a:ext uri="{FF2B5EF4-FFF2-40B4-BE49-F238E27FC236}">
                            <a16:creationId xmlns:a16="http://schemas.microsoft.com/office/drawing/2014/main" id="{A9A198E1-E18D-0822-2A6D-8600338A635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3" name="Rectangle 536">
                        <a:extLst>
                          <a:ext uri="{FF2B5EF4-FFF2-40B4-BE49-F238E27FC236}">
                            <a16:creationId xmlns:a16="http://schemas.microsoft.com/office/drawing/2014/main" id="{F357AD91-D66E-E2FE-EA36-8456B156FF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4" name="Rectangle 537">
                        <a:extLst>
                          <a:ext uri="{FF2B5EF4-FFF2-40B4-BE49-F238E27FC236}">
                            <a16:creationId xmlns:a16="http://schemas.microsoft.com/office/drawing/2014/main" id="{E7BA286D-6019-7D9C-4D68-43B6E7FEE17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5" name="Rectangle 538">
                        <a:extLst>
                          <a:ext uri="{FF2B5EF4-FFF2-40B4-BE49-F238E27FC236}">
                            <a16:creationId xmlns:a16="http://schemas.microsoft.com/office/drawing/2014/main" id="{0BC45A15-6116-4DCE-4C42-6286D153FE6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18" name="Group 539">
                      <a:extLst>
                        <a:ext uri="{FF2B5EF4-FFF2-40B4-BE49-F238E27FC236}">
                          <a16:creationId xmlns:a16="http://schemas.microsoft.com/office/drawing/2014/main" id="{C4EC738B-335D-4E7D-36A1-3D2C53B0D96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26" name="Rectangle 540">
                        <a:extLst>
                          <a:ext uri="{FF2B5EF4-FFF2-40B4-BE49-F238E27FC236}">
                            <a16:creationId xmlns:a16="http://schemas.microsoft.com/office/drawing/2014/main" id="{A35F9AA7-A35F-BB0F-48AA-ACC45234FF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7" name="Rectangle 541">
                        <a:extLst>
                          <a:ext uri="{FF2B5EF4-FFF2-40B4-BE49-F238E27FC236}">
                            <a16:creationId xmlns:a16="http://schemas.microsoft.com/office/drawing/2014/main" id="{9EDD85F9-7159-146F-5CC2-E55F7EE39D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8" name="Rectangle 542">
                        <a:extLst>
                          <a:ext uri="{FF2B5EF4-FFF2-40B4-BE49-F238E27FC236}">
                            <a16:creationId xmlns:a16="http://schemas.microsoft.com/office/drawing/2014/main" id="{6842A4A4-3B84-51FD-CFE7-08ABFC30A6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9" name="Rectangle 543">
                        <a:extLst>
                          <a:ext uri="{FF2B5EF4-FFF2-40B4-BE49-F238E27FC236}">
                            <a16:creationId xmlns:a16="http://schemas.microsoft.com/office/drawing/2014/main" id="{6F856EA6-5245-D642-4A3A-8FD23FA9BF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30" name="Rectangle 544">
                        <a:extLst>
                          <a:ext uri="{FF2B5EF4-FFF2-40B4-BE49-F238E27FC236}">
                            <a16:creationId xmlns:a16="http://schemas.microsoft.com/office/drawing/2014/main" id="{80AC2BBD-9920-F9F6-A49B-5BF1BCFFAE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919" name="Group 545">
                      <a:extLst>
                        <a:ext uri="{FF2B5EF4-FFF2-40B4-BE49-F238E27FC236}">
                          <a16:creationId xmlns:a16="http://schemas.microsoft.com/office/drawing/2014/main" id="{3C4EBE4D-500D-B64D-3F9E-B0CE798811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21" name="Rectangle 546">
                        <a:extLst>
                          <a:ext uri="{FF2B5EF4-FFF2-40B4-BE49-F238E27FC236}">
                            <a16:creationId xmlns:a16="http://schemas.microsoft.com/office/drawing/2014/main" id="{12228654-E8EA-F557-637E-662F3F4635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2" name="Rectangle 547">
                        <a:extLst>
                          <a:ext uri="{FF2B5EF4-FFF2-40B4-BE49-F238E27FC236}">
                            <a16:creationId xmlns:a16="http://schemas.microsoft.com/office/drawing/2014/main" id="{932B7240-F203-C3EF-98C7-935D8D7336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3" name="Rectangle 548">
                        <a:extLst>
                          <a:ext uri="{FF2B5EF4-FFF2-40B4-BE49-F238E27FC236}">
                            <a16:creationId xmlns:a16="http://schemas.microsoft.com/office/drawing/2014/main" id="{ABFE1F30-49FF-584D-537C-63AD4D78A36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4" name="Rectangle 549">
                        <a:extLst>
                          <a:ext uri="{FF2B5EF4-FFF2-40B4-BE49-F238E27FC236}">
                            <a16:creationId xmlns:a16="http://schemas.microsoft.com/office/drawing/2014/main" id="{C12D1736-5283-BD5F-0C79-A128A22A8C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25" name="Rectangle 550">
                        <a:extLst>
                          <a:ext uri="{FF2B5EF4-FFF2-40B4-BE49-F238E27FC236}">
                            <a16:creationId xmlns:a16="http://schemas.microsoft.com/office/drawing/2014/main" id="{AB3A72EF-1ACE-A6D3-2D85-ED6C914B0F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920" name="Rectangle 551">
                      <a:extLst>
                        <a:ext uri="{FF2B5EF4-FFF2-40B4-BE49-F238E27FC236}">
                          <a16:creationId xmlns:a16="http://schemas.microsoft.com/office/drawing/2014/main" id="{E7DF0AF3-7DC1-D6FF-01EA-8A4448E912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19" name="Group 552">
                    <a:extLst>
                      <a:ext uri="{FF2B5EF4-FFF2-40B4-BE49-F238E27FC236}">
                        <a16:creationId xmlns:a16="http://schemas.microsoft.com/office/drawing/2014/main" id="{451494B3-4404-4139-308B-4F9201CBECB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884" name="Group 553">
                      <a:extLst>
                        <a:ext uri="{FF2B5EF4-FFF2-40B4-BE49-F238E27FC236}">
                          <a16:creationId xmlns:a16="http://schemas.microsoft.com/office/drawing/2014/main" id="{4411326B-CDFB-5D0F-F50E-FFAD4BE038A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10" name="Rectangle 554">
                        <a:extLst>
                          <a:ext uri="{FF2B5EF4-FFF2-40B4-BE49-F238E27FC236}">
                            <a16:creationId xmlns:a16="http://schemas.microsoft.com/office/drawing/2014/main" id="{37CDD322-19E1-3027-A8EB-506D5E0EC4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11" name="Rectangle 555">
                        <a:extLst>
                          <a:ext uri="{FF2B5EF4-FFF2-40B4-BE49-F238E27FC236}">
                            <a16:creationId xmlns:a16="http://schemas.microsoft.com/office/drawing/2014/main" id="{05778FBE-65E9-28B4-F847-587E140C0D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12" name="Rectangle 556">
                        <a:extLst>
                          <a:ext uri="{FF2B5EF4-FFF2-40B4-BE49-F238E27FC236}">
                            <a16:creationId xmlns:a16="http://schemas.microsoft.com/office/drawing/2014/main" id="{54C2EB2A-9798-7327-78A4-1B2E4832EB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13" name="Rectangle 557">
                        <a:extLst>
                          <a:ext uri="{FF2B5EF4-FFF2-40B4-BE49-F238E27FC236}">
                            <a16:creationId xmlns:a16="http://schemas.microsoft.com/office/drawing/2014/main" id="{CAFB5F20-A57E-04A1-8363-3D02592B89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14" name="Rectangle 558">
                        <a:extLst>
                          <a:ext uri="{FF2B5EF4-FFF2-40B4-BE49-F238E27FC236}">
                            <a16:creationId xmlns:a16="http://schemas.microsoft.com/office/drawing/2014/main" id="{AD9D1134-680A-CDAA-3C4B-27D21ABDEA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85" name="Group 559">
                      <a:extLst>
                        <a:ext uri="{FF2B5EF4-FFF2-40B4-BE49-F238E27FC236}">
                          <a16:creationId xmlns:a16="http://schemas.microsoft.com/office/drawing/2014/main" id="{606A89D4-002B-C21B-FE54-57FF0270490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05" name="Rectangle 560">
                        <a:extLst>
                          <a:ext uri="{FF2B5EF4-FFF2-40B4-BE49-F238E27FC236}">
                            <a16:creationId xmlns:a16="http://schemas.microsoft.com/office/drawing/2014/main" id="{550E962D-A9D9-DD17-8BED-AFD308509F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6" name="Rectangle 561">
                        <a:extLst>
                          <a:ext uri="{FF2B5EF4-FFF2-40B4-BE49-F238E27FC236}">
                            <a16:creationId xmlns:a16="http://schemas.microsoft.com/office/drawing/2014/main" id="{327C599D-F613-4B2E-DF9D-B70A8AD01C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7" name="Rectangle 562">
                        <a:extLst>
                          <a:ext uri="{FF2B5EF4-FFF2-40B4-BE49-F238E27FC236}">
                            <a16:creationId xmlns:a16="http://schemas.microsoft.com/office/drawing/2014/main" id="{0F20ECC6-4541-F7E5-BDC2-23DB32EC5C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8" name="Rectangle 563">
                        <a:extLst>
                          <a:ext uri="{FF2B5EF4-FFF2-40B4-BE49-F238E27FC236}">
                            <a16:creationId xmlns:a16="http://schemas.microsoft.com/office/drawing/2014/main" id="{C57FB960-08D9-1E51-4D24-ABF40CD8FC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9" name="Rectangle 564">
                        <a:extLst>
                          <a:ext uri="{FF2B5EF4-FFF2-40B4-BE49-F238E27FC236}">
                            <a16:creationId xmlns:a16="http://schemas.microsoft.com/office/drawing/2014/main" id="{F25ADAD6-25B0-E8C8-049A-1CD59AD1C9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86" name="Group 565">
                      <a:extLst>
                        <a:ext uri="{FF2B5EF4-FFF2-40B4-BE49-F238E27FC236}">
                          <a16:creationId xmlns:a16="http://schemas.microsoft.com/office/drawing/2014/main" id="{DF2F8311-85EA-F622-9E50-7FCCC37FB7A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900" name="Rectangle 566">
                        <a:extLst>
                          <a:ext uri="{FF2B5EF4-FFF2-40B4-BE49-F238E27FC236}">
                            <a16:creationId xmlns:a16="http://schemas.microsoft.com/office/drawing/2014/main" id="{B89DDF97-B23B-F6C6-7AC1-64A57D24D1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1" name="Rectangle 567">
                        <a:extLst>
                          <a:ext uri="{FF2B5EF4-FFF2-40B4-BE49-F238E27FC236}">
                            <a16:creationId xmlns:a16="http://schemas.microsoft.com/office/drawing/2014/main" id="{5BA8DDF5-DDFC-EBD2-00D8-29DEBE0564C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2" name="Rectangle 568">
                        <a:extLst>
                          <a:ext uri="{FF2B5EF4-FFF2-40B4-BE49-F238E27FC236}">
                            <a16:creationId xmlns:a16="http://schemas.microsoft.com/office/drawing/2014/main" id="{D1D79609-06AE-ADF3-AF97-97C5A42968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3" name="Rectangle 569">
                        <a:extLst>
                          <a:ext uri="{FF2B5EF4-FFF2-40B4-BE49-F238E27FC236}">
                            <a16:creationId xmlns:a16="http://schemas.microsoft.com/office/drawing/2014/main" id="{8A283F6E-6148-CA02-415F-A0F3CE21FA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904" name="Rectangle 570">
                        <a:extLst>
                          <a:ext uri="{FF2B5EF4-FFF2-40B4-BE49-F238E27FC236}">
                            <a16:creationId xmlns:a16="http://schemas.microsoft.com/office/drawing/2014/main" id="{615A522F-08D3-BC19-E224-310B7AC53E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87" name="Group 571">
                      <a:extLst>
                        <a:ext uri="{FF2B5EF4-FFF2-40B4-BE49-F238E27FC236}">
                          <a16:creationId xmlns:a16="http://schemas.microsoft.com/office/drawing/2014/main" id="{8E8511BA-3196-E6DC-1E75-4CEE746AFF2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95" name="Rectangle 572">
                        <a:extLst>
                          <a:ext uri="{FF2B5EF4-FFF2-40B4-BE49-F238E27FC236}">
                            <a16:creationId xmlns:a16="http://schemas.microsoft.com/office/drawing/2014/main" id="{80545D6C-4253-9DB0-AD88-F4EB42089F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6" name="Rectangle 573">
                        <a:extLst>
                          <a:ext uri="{FF2B5EF4-FFF2-40B4-BE49-F238E27FC236}">
                            <a16:creationId xmlns:a16="http://schemas.microsoft.com/office/drawing/2014/main" id="{310A5C78-6451-6818-4932-0B1E63DF2C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7" name="Rectangle 574">
                        <a:extLst>
                          <a:ext uri="{FF2B5EF4-FFF2-40B4-BE49-F238E27FC236}">
                            <a16:creationId xmlns:a16="http://schemas.microsoft.com/office/drawing/2014/main" id="{ABE2F24A-868C-D70B-0061-BB5AA0F394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8" name="Rectangle 575">
                        <a:extLst>
                          <a:ext uri="{FF2B5EF4-FFF2-40B4-BE49-F238E27FC236}">
                            <a16:creationId xmlns:a16="http://schemas.microsoft.com/office/drawing/2014/main" id="{74503CAC-3788-4845-ECED-7E1AAF207F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9" name="Rectangle 576">
                        <a:extLst>
                          <a:ext uri="{FF2B5EF4-FFF2-40B4-BE49-F238E27FC236}">
                            <a16:creationId xmlns:a16="http://schemas.microsoft.com/office/drawing/2014/main" id="{E3600A69-AD0F-C5EA-2EC7-22218567AD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88" name="Group 577">
                      <a:extLst>
                        <a:ext uri="{FF2B5EF4-FFF2-40B4-BE49-F238E27FC236}">
                          <a16:creationId xmlns:a16="http://schemas.microsoft.com/office/drawing/2014/main" id="{FE4D47E1-0479-D0FF-75E9-3E607F6CC80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90" name="Rectangle 578">
                        <a:extLst>
                          <a:ext uri="{FF2B5EF4-FFF2-40B4-BE49-F238E27FC236}">
                            <a16:creationId xmlns:a16="http://schemas.microsoft.com/office/drawing/2014/main" id="{36495390-045B-9E8F-05AC-DFB616D23B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1" name="Rectangle 579">
                        <a:extLst>
                          <a:ext uri="{FF2B5EF4-FFF2-40B4-BE49-F238E27FC236}">
                            <a16:creationId xmlns:a16="http://schemas.microsoft.com/office/drawing/2014/main" id="{C7278F04-A5CB-1B03-AE58-FF64029999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2" name="Rectangle 580">
                        <a:extLst>
                          <a:ext uri="{FF2B5EF4-FFF2-40B4-BE49-F238E27FC236}">
                            <a16:creationId xmlns:a16="http://schemas.microsoft.com/office/drawing/2014/main" id="{757A87F8-776A-DFA5-E752-1CDC149F101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3" name="Rectangle 581">
                        <a:extLst>
                          <a:ext uri="{FF2B5EF4-FFF2-40B4-BE49-F238E27FC236}">
                            <a16:creationId xmlns:a16="http://schemas.microsoft.com/office/drawing/2014/main" id="{0927F332-7F65-9E55-67BA-8D30F73F18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94" name="Rectangle 582">
                        <a:extLst>
                          <a:ext uri="{FF2B5EF4-FFF2-40B4-BE49-F238E27FC236}">
                            <a16:creationId xmlns:a16="http://schemas.microsoft.com/office/drawing/2014/main" id="{FFBB885B-B77A-3D7B-8E9E-44D234C9270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889" name="Rectangle 583">
                      <a:extLst>
                        <a:ext uri="{FF2B5EF4-FFF2-40B4-BE49-F238E27FC236}">
                          <a16:creationId xmlns:a16="http://schemas.microsoft.com/office/drawing/2014/main" id="{88A076D5-C3E8-BD29-11B7-04E0E7EF5F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20" name="Group 584">
                    <a:extLst>
                      <a:ext uri="{FF2B5EF4-FFF2-40B4-BE49-F238E27FC236}">
                        <a16:creationId xmlns:a16="http://schemas.microsoft.com/office/drawing/2014/main" id="{DB041A07-EFA4-5CBC-1628-142DA25AF1B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853" name="Group 585">
                      <a:extLst>
                        <a:ext uri="{FF2B5EF4-FFF2-40B4-BE49-F238E27FC236}">
                          <a16:creationId xmlns:a16="http://schemas.microsoft.com/office/drawing/2014/main" id="{95D58ED4-00B8-4105-1C23-91514256D79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79" name="Rectangle 586">
                        <a:extLst>
                          <a:ext uri="{FF2B5EF4-FFF2-40B4-BE49-F238E27FC236}">
                            <a16:creationId xmlns:a16="http://schemas.microsoft.com/office/drawing/2014/main" id="{D796884E-C2AE-50BA-26AC-0B4D7BD4C1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80" name="Rectangle 587">
                        <a:extLst>
                          <a:ext uri="{FF2B5EF4-FFF2-40B4-BE49-F238E27FC236}">
                            <a16:creationId xmlns:a16="http://schemas.microsoft.com/office/drawing/2014/main" id="{4D4D3AC5-E865-BA48-3A9A-708F96B90D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81" name="Rectangle 588">
                        <a:extLst>
                          <a:ext uri="{FF2B5EF4-FFF2-40B4-BE49-F238E27FC236}">
                            <a16:creationId xmlns:a16="http://schemas.microsoft.com/office/drawing/2014/main" id="{FFD0897D-2EC4-8F76-4A14-B373AB581B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82" name="Rectangle 589">
                        <a:extLst>
                          <a:ext uri="{FF2B5EF4-FFF2-40B4-BE49-F238E27FC236}">
                            <a16:creationId xmlns:a16="http://schemas.microsoft.com/office/drawing/2014/main" id="{9D72AF76-4378-FF3C-2AC0-FF20CDB5692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83" name="Rectangle 590">
                        <a:extLst>
                          <a:ext uri="{FF2B5EF4-FFF2-40B4-BE49-F238E27FC236}">
                            <a16:creationId xmlns:a16="http://schemas.microsoft.com/office/drawing/2014/main" id="{34A4DA45-763C-0317-54A5-AE5C982B80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54" name="Group 591">
                      <a:extLst>
                        <a:ext uri="{FF2B5EF4-FFF2-40B4-BE49-F238E27FC236}">
                          <a16:creationId xmlns:a16="http://schemas.microsoft.com/office/drawing/2014/main" id="{28CEDDBC-2B51-45ED-DAF9-FB81BEF38EE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74" name="Rectangle 592">
                        <a:extLst>
                          <a:ext uri="{FF2B5EF4-FFF2-40B4-BE49-F238E27FC236}">
                            <a16:creationId xmlns:a16="http://schemas.microsoft.com/office/drawing/2014/main" id="{9BBB22FC-0F6E-A1ED-3C7A-BEC412F23A7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5" name="Rectangle 593">
                        <a:extLst>
                          <a:ext uri="{FF2B5EF4-FFF2-40B4-BE49-F238E27FC236}">
                            <a16:creationId xmlns:a16="http://schemas.microsoft.com/office/drawing/2014/main" id="{FA6B0A8C-C281-3840-E0ED-05C97258BF7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6" name="Rectangle 594">
                        <a:extLst>
                          <a:ext uri="{FF2B5EF4-FFF2-40B4-BE49-F238E27FC236}">
                            <a16:creationId xmlns:a16="http://schemas.microsoft.com/office/drawing/2014/main" id="{13E3249B-644C-ACE5-9B57-30D797EB69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7" name="Rectangle 595">
                        <a:extLst>
                          <a:ext uri="{FF2B5EF4-FFF2-40B4-BE49-F238E27FC236}">
                            <a16:creationId xmlns:a16="http://schemas.microsoft.com/office/drawing/2014/main" id="{57B9901C-AAD5-EADB-B8FA-D023579BF2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8" name="Rectangle 596">
                        <a:extLst>
                          <a:ext uri="{FF2B5EF4-FFF2-40B4-BE49-F238E27FC236}">
                            <a16:creationId xmlns:a16="http://schemas.microsoft.com/office/drawing/2014/main" id="{B38A7850-E59A-DAC9-286F-CE1EF9EB23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55" name="Group 597">
                      <a:extLst>
                        <a:ext uri="{FF2B5EF4-FFF2-40B4-BE49-F238E27FC236}">
                          <a16:creationId xmlns:a16="http://schemas.microsoft.com/office/drawing/2014/main" id="{66CE927D-1644-07BB-70CD-AECEDBBD14F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69" name="Rectangle 598">
                        <a:extLst>
                          <a:ext uri="{FF2B5EF4-FFF2-40B4-BE49-F238E27FC236}">
                            <a16:creationId xmlns:a16="http://schemas.microsoft.com/office/drawing/2014/main" id="{14E7C6B5-025D-DABF-DD4A-71B1B44D73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0" name="Rectangle 599">
                        <a:extLst>
                          <a:ext uri="{FF2B5EF4-FFF2-40B4-BE49-F238E27FC236}">
                            <a16:creationId xmlns:a16="http://schemas.microsoft.com/office/drawing/2014/main" id="{A5ED6FE5-2870-C6AE-51BD-D6331EBF4E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1" name="Rectangle 600">
                        <a:extLst>
                          <a:ext uri="{FF2B5EF4-FFF2-40B4-BE49-F238E27FC236}">
                            <a16:creationId xmlns:a16="http://schemas.microsoft.com/office/drawing/2014/main" id="{BA351039-2DE1-E998-25AB-D65CA8CD122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2" name="Rectangle 601">
                        <a:extLst>
                          <a:ext uri="{FF2B5EF4-FFF2-40B4-BE49-F238E27FC236}">
                            <a16:creationId xmlns:a16="http://schemas.microsoft.com/office/drawing/2014/main" id="{12D9DB43-5319-970D-AE9D-C1F73F1566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73" name="Rectangle 602">
                        <a:extLst>
                          <a:ext uri="{FF2B5EF4-FFF2-40B4-BE49-F238E27FC236}">
                            <a16:creationId xmlns:a16="http://schemas.microsoft.com/office/drawing/2014/main" id="{B9572B5D-1F39-8703-100D-C47840227F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56" name="Group 603">
                      <a:extLst>
                        <a:ext uri="{FF2B5EF4-FFF2-40B4-BE49-F238E27FC236}">
                          <a16:creationId xmlns:a16="http://schemas.microsoft.com/office/drawing/2014/main" id="{F9BBC998-5BF4-191D-83A5-2A2A5931662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64" name="Rectangle 604">
                        <a:extLst>
                          <a:ext uri="{FF2B5EF4-FFF2-40B4-BE49-F238E27FC236}">
                            <a16:creationId xmlns:a16="http://schemas.microsoft.com/office/drawing/2014/main" id="{C5F6FE51-DF9C-943C-4781-7263ED4E91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5" name="Rectangle 605">
                        <a:extLst>
                          <a:ext uri="{FF2B5EF4-FFF2-40B4-BE49-F238E27FC236}">
                            <a16:creationId xmlns:a16="http://schemas.microsoft.com/office/drawing/2014/main" id="{5E021114-B131-07C0-A417-27358DC8C7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6" name="Rectangle 606">
                        <a:extLst>
                          <a:ext uri="{FF2B5EF4-FFF2-40B4-BE49-F238E27FC236}">
                            <a16:creationId xmlns:a16="http://schemas.microsoft.com/office/drawing/2014/main" id="{8B6F7C1F-B718-0389-201C-FA4D46508D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7" name="Rectangle 607">
                        <a:extLst>
                          <a:ext uri="{FF2B5EF4-FFF2-40B4-BE49-F238E27FC236}">
                            <a16:creationId xmlns:a16="http://schemas.microsoft.com/office/drawing/2014/main" id="{3F6B19D1-CA42-9982-B890-C4FC22F36AC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8" name="Rectangle 608">
                        <a:extLst>
                          <a:ext uri="{FF2B5EF4-FFF2-40B4-BE49-F238E27FC236}">
                            <a16:creationId xmlns:a16="http://schemas.microsoft.com/office/drawing/2014/main" id="{EBFD78F2-B88D-B4A5-0774-510E0FF5F0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57" name="Group 609">
                      <a:extLst>
                        <a:ext uri="{FF2B5EF4-FFF2-40B4-BE49-F238E27FC236}">
                          <a16:creationId xmlns:a16="http://schemas.microsoft.com/office/drawing/2014/main" id="{80A6F131-4190-F821-E901-855589766C1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59" name="Rectangle 610">
                        <a:extLst>
                          <a:ext uri="{FF2B5EF4-FFF2-40B4-BE49-F238E27FC236}">
                            <a16:creationId xmlns:a16="http://schemas.microsoft.com/office/drawing/2014/main" id="{3E10761E-3D1D-8807-5A32-1411102237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0" name="Rectangle 611">
                        <a:extLst>
                          <a:ext uri="{FF2B5EF4-FFF2-40B4-BE49-F238E27FC236}">
                            <a16:creationId xmlns:a16="http://schemas.microsoft.com/office/drawing/2014/main" id="{8A24B883-C38E-D730-DF62-870702E0E8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1" name="Rectangle 612">
                        <a:extLst>
                          <a:ext uri="{FF2B5EF4-FFF2-40B4-BE49-F238E27FC236}">
                            <a16:creationId xmlns:a16="http://schemas.microsoft.com/office/drawing/2014/main" id="{63093A1E-4FDF-D9A8-07C3-17969DFF8D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2" name="Rectangle 613">
                        <a:extLst>
                          <a:ext uri="{FF2B5EF4-FFF2-40B4-BE49-F238E27FC236}">
                            <a16:creationId xmlns:a16="http://schemas.microsoft.com/office/drawing/2014/main" id="{FAA098C1-F67A-33CC-A5BF-CBB1E55297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63" name="Rectangle 614">
                        <a:extLst>
                          <a:ext uri="{FF2B5EF4-FFF2-40B4-BE49-F238E27FC236}">
                            <a16:creationId xmlns:a16="http://schemas.microsoft.com/office/drawing/2014/main" id="{8A45C893-D9F8-84A5-D7FF-04D1F5A453D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858" name="Rectangle 615">
                      <a:extLst>
                        <a:ext uri="{FF2B5EF4-FFF2-40B4-BE49-F238E27FC236}">
                          <a16:creationId xmlns:a16="http://schemas.microsoft.com/office/drawing/2014/main" id="{855F580B-E433-E1CC-0011-84F0C6B546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821" name="Group 616">
                    <a:extLst>
                      <a:ext uri="{FF2B5EF4-FFF2-40B4-BE49-F238E27FC236}">
                        <a16:creationId xmlns:a16="http://schemas.microsoft.com/office/drawing/2014/main" id="{F21FEE85-99DF-7C1C-AB24-49C8F795578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822" name="Group 617">
                      <a:extLst>
                        <a:ext uri="{FF2B5EF4-FFF2-40B4-BE49-F238E27FC236}">
                          <a16:creationId xmlns:a16="http://schemas.microsoft.com/office/drawing/2014/main" id="{238B8B6D-E258-9C47-BA3A-DE75E33A8B5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48" name="Rectangle 618">
                        <a:extLst>
                          <a:ext uri="{FF2B5EF4-FFF2-40B4-BE49-F238E27FC236}">
                            <a16:creationId xmlns:a16="http://schemas.microsoft.com/office/drawing/2014/main" id="{3529786F-25D2-6457-D251-6EC3E00037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9" name="Rectangle 619">
                        <a:extLst>
                          <a:ext uri="{FF2B5EF4-FFF2-40B4-BE49-F238E27FC236}">
                            <a16:creationId xmlns:a16="http://schemas.microsoft.com/office/drawing/2014/main" id="{C49F4291-A235-00A0-FD09-970A5DCC32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50" name="Rectangle 620">
                        <a:extLst>
                          <a:ext uri="{FF2B5EF4-FFF2-40B4-BE49-F238E27FC236}">
                            <a16:creationId xmlns:a16="http://schemas.microsoft.com/office/drawing/2014/main" id="{6C6F462B-FDF5-0B66-BAE7-062FF62B1C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51" name="Rectangle 621">
                        <a:extLst>
                          <a:ext uri="{FF2B5EF4-FFF2-40B4-BE49-F238E27FC236}">
                            <a16:creationId xmlns:a16="http://schemas.microsoft.com/office/drawing/2014/main" id="{7640A3E0-F0BE-8C69-853D-24A59915CE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52" name="Rectangle 622">
                        <a:extLst>
                          <a:ext uri="{FF2B5EF4-FFF2-40B4-BE49-F238E27FC236}">
                            <a16:creationId xmlns:a16="http://schemas.microsoft.com/office/drawing/2014/main" id="{5EDF0805-7B65-A0DE-85C0-3BDF2C9CDCE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23" name="Group 623">
                      <a:extLst>
                        <a:ext uri="{FF2B5EF4-FFF2-40B4-BE49-F238E27FC236}">
                          <a16:creationId xmlns:a16="http://schemas.microsoft.com/office/drawing/2014/main" id="{BB4DC2EC-2FA6-72BF-4000-F9C3E00483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43" name="Rectangle 624">
                        <a:extLst>
                          <a:ext uri="{FF2B5EF4-FFF2-40B4-BE49-F238E27FC236}">
                            <a16:creationId xmlns:a16="http://schemas.microsoft.com/office/drawing/2014/main" id="{D266F322-5666-9416-C25A-6451524BDC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4" name="Rectangle 625">
                        <a:extLst>
                          <a:ext uri="{FF2B5EF4-FFF2-40B4-BE49-F238E27FC236}">
                            <a16:creationId xmlns:a16="http://schemas.microsoft.com/office/drawing/2014/main" id="{4146D5A6-A4F5-2599-CF69-177EEC35E3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5" name="Rectangle 626">
                        <a:extLst>
                          <a:ext uri="{FF2B5EF4-FFF2-40B4-BE49-F238E27FC236}">
                            <a16:creationId xmlns:a16="http://schemas.microsoft.com/office/drawing/2014/main" id="{AE4E16FF-B24D-13F3-4D89-31E19E5A6A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6" name="Rectangle 627">
                        <a:extLst>
                          <a:ext uri="{FF2B5EF4-FFF2-40B4-BE49-F238E27FC236}">
                            <a16:creationId xmlns:a16="http://schemas.microsoft.com/office/drawing/2014/main" id="{88A70005-0616-4F9A-D2F1-D1912C5BAB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7" name="Rectangle 628">
                        <a:extLst>
                          <a:ext uri="{FF2B5EF4-FFF2-40B4-BE49-F238E27FC236}">
                            <a16:creationId xmlns:a16="http://schemas.microsoft.com/office/drawing/2014/main" id="{4046024E-EB05-0592-3F45-DE5103AE3D8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24" name="Group 629">
                      <a:extLst>
                        <a:ext uri="{FF2B5EF4-FFF2-40B4-BE49-F238E27FC236}">
                          <a16:creationId xmlns:a16="http://schemas.microsoft.com/office/drawing/2014/main" id="{A5DBF5BB-E0B0-45DB-A92D-863D4BAE301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38" name="Rectangle 630">
                        <a:extLst>
                          <a:ext uri="{FF2B5EF4-FFF2-40B4-BE49-F238E27FC236}">
                            <a16:creationId xmlns:a16="http://schemas.microsoft.com/office/drawing/2014/main" id="{1675A99D-D218-B02B-AFA6-CE40B117B3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9" name="Rectangle 631">
                        <a:extLst>
                          <a:ext uri="{FF2B5EF4-FFF2-40B4-BE49-F238E27FC236}">
                            <a16:creationId xmlns:a16="http://schemas.microsoft.com/office/drawing/2014/main" id="{C7508BE3-40CE-68CA-5360-30F0A0F25EE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0" name="Rectangle 632">
                        <a:extLst>
                          <a:ext uri="{FF2B5EF4-FFF2-40B4-BE49-F238E27FC236}">
                            <a16:creationId xmlns:a16="http://schemas.microsoft.com/office/drawing/2014/main" id="{CD95D5CC-3B4F-5809-8A1D-C496D6880F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1" name="Rectangle 633">
                        <a:extLst>
                          <a:ext uri="{FF2B5EF4-FFF2-40B4-BE49-F238E27FC236}">
                            <a16:creationId xmlns:a16="http://schemas.microsoft.com/office/drawing/2014/main" id="{4567DBEE-E8E2-CFCF-51A1-880425E1E4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42" name="Rectangle 634">
                        <a:extLst>
                          <a:ext uri="{FF2B5EF4-FFF2-40B4-BE49-F238E27FC236}">
                            <a16:creationId xmlns:a16="http://schemas.microsoft.com/office/drawing/2014/main" id="{2E9FEF3D-6D6C-7E1E-1E7C-E7B798965E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25" name="Group 635">
                      <a:extLst>
                        <a:ext uri="{FF2B5EF4-FFF2-40B4-BE49-F238E27FC236}">
                          <a16:creationId xmlns:a16="http://schemas.microsoft.com/office/drawing/2014/main" id="{F9B90F7E-A995-732B-4656-1FCF22133A9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33" name="Rectangle 636">
                        <a:extLst>
                          <a:ext uri="{FF2B5EF4-FFF2-40B4-BE49-F238E27FC236}">
                            <a16:creationId xmlns:a16="http://schemas.microsoft.com/office/drawing/2014/main" id="{CB1D1518-180C-6360-55D0-0822F37B0F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4" name="Rectangle 637">
                        <a:extLst>
                          <a:ext uri="{FF2B5EF4-FFF2-40B4-BE49-F238E27FC236}">
                            <a16:creationId xmlns:a16="http://schemas.microsoft.com/office/drawing/2014/main" id="{4452B360-8FFE-A4CA-25E6-0FD891F621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5" name="Rectangle 638">
                        <a:extLst>
                          <a:ext uri="{FF2B5EF4-FFF2-40B4-BE49-F238E27FC236}">
                            <a16:creationId xmlns:a16="http://schemas.microsoft.com/office/drawing/2014/main" id="{89B9485E-AA39-3DF0-4A5C-D7F801F755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6" name="Rectangle 639">
                        <a:extLst>
                          <a:ext uri="{FF2B5EF4-FFF2-40B4-BE49-F238E27FC236}">
                            <a16:creationId xmlns:a16="http://schemas.microsoft.com/office/drawing/2014/main" id="{452DF671-F12C-41E7-DB30-AA4833377D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7" name="Rectangle 640">
                        <a:extLst>
                          <a:ext uri="{FF2B5EF4-FFF2-40B4-BE49-F238E27FC236}">
                            <a16:creationId xmlns:a16="http://schemas.microsoft.com/office/drawing/2014/main" id="{B735EA57-1796-9A12-EB18-F9DCB7ED3B6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826" name="Group 641">
                      <a:extLst>
                        <a:ext uri="{FF2B5EF4-FFF2-40B4-BE49-F238E27FC236}">
                          <a16:creationId xmlns:a16="http://schemas.microsoft.com/office/drawing/2014/main" id="{5DB88D24-CE6D-0865-112D-EF42733F883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28" name="Rectangle 642">
                        <a:extLst>
                          <a:ext uri="{FF2B5EF4-FFF2-40B4-BE49-F238E27FC236}">
                            <a16:creationId xmlns:a16="http://schemas.microsoft.com/office/drawing/2014/main" id="{1B8904A9-C2CB-5DF4-CD1A-254CBD7849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29" name="Rectangle 643">
                        <a:extLst>
                          <a:ext uri="{FF2B5EF4-FFF2-40B4-BE49-F238E27FC236}">
                            <a16:creationId xmlns:a16="http://schemas.microsoft.com/office/drawing/2014/main" id="{ED7CC3AD-2F21-102A-0497-34FC242803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0" name="Rectangle 644">
                        <a:extLst>
                          <a:ext uri="{FF2B5EF4-FFF2-40B4-BE49-F238E27FC236}">
                            <a16:creationId xmlns:a16="http://schemas.microsoft.com/office/drawing/2014/main" id="{0AA55072-52AD-82F5-601F-C773F0FCCD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1" name="Rectangle 645">
                        <a:extLst>
                          <a:ext uri="{FF2B5EF4-FFF2-40B4-BE49-F238E27FC236}">
                            <a16:creationId xmlns:a16="http://schemas.microsoft.com/office/drawing/2014/main" id="{99B50EB3-F236-FF1C-FFDF-5B2983F645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32" name="Rectangle 646">
                        <a:extLst>
                          <a:ext uri="{FF2B5EF4-FFF2-40B4-BE49-F238E27FC236}">
                            <a16:creationId xmlns:a16="http://schemas.microsoft.com/office/drawing/2014/main" id="{B2569529-772F-285B-FCA1-1633751CA1A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827" name="Rectangle 647">
                      <a:extLst>
                        <a:ext uri="{FF2B5EF4-FFF2-40B4-BE49-F238E27FC236}">
                          <a16:creationId xmlns:a16="http://schemas.microsoft.com/office/drawing/2014/main" id="{715BAA36-EE9C-949D-31FB-9E30499BEE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</p:grpSp>
          <p:grpSp>
            <p:nvGrpSpPr>
              <p:cNvPr id="10167" name="Group 648">
                <a:extLst>
                  <a:ext uri="{FF2B5EF4-FFF2-40B4-BE49-F238E27FC236}">
                    <a16:creationId xmlns:a16="http://schemas.microsoft.com/office/drawing/2014/main" id="{0630BD8E-35FB-6B3F-39BE-E58D89C59D2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463"/>
                <a:ext cx="3135" cy="628"/>
                <a:chOff x="1066" y="835"/>
                <a:chExt cx="3135" cy="628"/>
              </a:xfrm>
            </p:grpSpPr>
            <p:grpSp>
              <p:nvGrpSpPr>
                <p:cNvPr id="10168" name="Group 649">
                  <a:extLst>
                    <a:ext uri="{FF2B5EF4-FFF2-40B4-BE49-F238E27FC236}">
                      <a16:creationId xmlns:a16="http://schemas.microsoft.com/office/drawing/2014/main" id="{3687B8A8-1720-FFA0-0A88-5655359CDD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10490" name="Group 650">
                    <a:extLst>
                      <a:ext uri="{FF2B5EF4-FFF2-40B4-BE49-F238E27FC236}">
                        <a16:creationId xmlns:a16="http://schemas.microsoft.com/office/drawing/2014/main" id="{75BEDA4D-DA4E-26EA-74F0-BDEA84DE81E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779" name="Group 651">
                      <a:extLst>
                        <a:ext uri="{FF2B5EF4-FFF2-40B4-BE49-F238E27FC236}">
                          <a16:creationId xmlns:a16="http://schemas.microsoft.com/office/drawing/2014/main" id="{E2055DFD-7587-73AF-3F7A-8511047D21B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05" name="Rectangle 652">
                        <a:extLst>
                          <a:ext uri="{FF2B5EF4-FFF2-40B4-BE49-F238E27FC236}">
                            <a16:creationId xmlns:a16="http://schemas.microsoft.com/office/drawing/2014/main" id="{85A82D39-A18B-BDF7-B8B5-83C2BCC381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6" name="Rectangle 653">
                        <a:extLst>
                          <a:ext uri="{FF2B5EF4-FFF2-40B4-BE49-F238E27FC236}">
                            <a16:creationId xmlns:a16="http://schemas.microsoft.com/office/drawing/2014/main" id="{3A0886DE-9544-B092-BA01-CBBFAC4A21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7" name="Rectangle 654">
                        <a:extLst>
                          <a:ext uri="{FF2B5EF4-FFF2-40B4-BE49-F238E27FC236}">
                            <a16:creationId xmlns:a16="http://schemas.microsoft.com/office/drawing/2014/main" id="{DCE41C0B-C9AE-590B-7F1B-7043CE3716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8" name="Rectangle 655">
                        <a:extLst>
                          <a:ext uri="{FF2B5EF4-FFF2-40B4-BE49-F238E27FC236}">
                            <a16:creationId xmlns:a16="http://schemas.microsoft.com/office/drawing/2014/main" id="{E1DFAED9-F81E-E691-14BD-361B27257D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9" name="Rectangle 656">
                        <a:extLst>
                          <a:ext uri="{FF2B5EF4-FFF2-40B4-BE49-F238E27FC236}">
                            <a16:creationId xmlns:a16="http://schemas.microsoft.com/office/drawing/2014/main" id="{1B416293-A9B2-857E-0B27-E700BFE222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80" name="Group 657">
                      <a:extLst>
                        <a:ext uri="{FF2B5EF4-FFF2-40B4-BE49-F238E27FC236}">
                          <a16:creationId xmlns:a16="http://schemas.microsoft.com/office/drawing/2014/main" id="{4C28E724-45FA-C9CA-7F9D-7F9D52D2C9C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800" name="Rectangle 658">
                        <a:extLst>
                          <a:ext uri="{FF2B5EF4-FFF2-40B4-BE49-F238E27FC236}">
                            <a16:creationId xmlns:a16="http://schemas.microsoft.com/office/drawing/2014/main" id="{84CE02C4-77D2-A2DF-6C19-469AA73422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1" name="Rectangle 659">
                        <a:extLst>
                          <a:ext uri="{FF2B5EF4-FFF2-40B4-BE49-F238E27FC236}">
                            <a16:creationId xmlns:a16="http://schemas.microsoft.com/office/drawing/2014/main" id="{28C785E4-4725-3051-9DE2-57A745C1D6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2" name="Rectangle 660">
                        <a:extLst>
                          <a:ext uri="{FF2B5EF4-FFF2-40B4-BE49-F238E27FC236}">
                            <a16:creationId xmlns:a16="http://schemas.microsoft.com/office/drawing/2014/main" id="{C74A5F7B-21B9-CED1-CB83-BE400C54163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3" name="Rectangle 661">
                        <a:extLst>
                          <a:ext uri="{FF2B5EF4-FFF2-40B4-BE49-F238E27FC236}">
                            <a16:creationId xmlns:a16="http://schemas.microsoft.com/office/drawing/2014/main" id="{EF219DDA-3B0E-EC20-7A5F-CD6545A290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804" name="Rectangle 662">
                        <a:extLst>
                          <a:ext uri="{FF2B5EF4-FFF2-40B4-BE49-F238E27FC236}">
                            <a16:creationId xmlns:a16="http://schemas.microsoft.com/office/drawing/2014/main" id="{7D3BA164-26EB-8E48-9123-55DB902A57E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81" name="Group 663">
                      <a:extLst>
                        <a:ext uri="{FF2B5EF4-FFF2-40B4-BE49-F238E27FC236}">
                          <a16:creationId xmlns:a16="http://schemas.microsoft.com/office/drawing/2014/main" id="{5E3C6C5A-8C04-49F5-8136-8D46A8A90AF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95" name="Rectangle 664">
                        <a:extLst>
                          <a:ext uri="{FF2B5EF4-FFF2-40B4-BE49-F238E27FC236}">
                            <a16:creationId xmlns:a16="http://schemas.microsoft.com/office/drawing/2014/main" id="{7BD842AF-39B1-34B9-467F-BC72D2B07B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6" name="Rectangle 665">
                        <a:extLst>
                          <a:ext uri="{FF2B5EF4-FFF2-40B4-BE49-F238E27FC236}">
                            <a16:creationId xmlns:a16="http://schemas.microsoft.com/office/drawing/2014/main" id="{57EF4B25-32E3-2ADB-2919-9D20308F7E4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7" name="Rectangle 666">
                        <a:extLst>
                          <a:ext uri="{FF2B5EF4-FFF2-40B4-BE49-F238E27FC236}">
                            <a16:creationId xmlns:a16="http://schemas.microsoft.com/office/drawing/2014/main" id="{B778E1DF-0767-0B8C-967D-28D1DD00D18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8" name="Rectangle 667">
                        <a:extLst>
                          <a:ext uri="{FF2B5EF4-FFF2-40B4-BE49-F238E27FC236}">
                            <a16:creationId xmlns:a16="http://schemas.microsoft.com/office/drawing/2014/main" id="{DE43CAD2-9B2B-4588-4105-E85D45B011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9" name="Rectangle 668">
                        <a:extLst>
                          <a:ext uri="{FF2B5EF4-FFF2-40B4-BE49-F238E27FC236}">
                            <a16:creationId xmlns:a16="http://schemas.microsoft.com/office/drawing/2014/main" id="{AF707935-535A-75C5-ACFE-49DC71FD59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82" name="Group 669">
                      <a:extLst>
                        <a:ext uri="{FF2B5EF4-FFF2-40B4-BE49-F238E27FC236}">
                          <a16:creationId xmlns:a16="http://schemas.microsoft.com/office/drawing/2014/main" id="{FD4B11AE-87D0-E125-967D-30D13C9B410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90" name="Rectangle 670">
                        <a:extLst>
                          <a:ext uri="{FF2B5EF4-FFF2-40B4-BE49-F238E27FC236}">
                            <a16:creationId xmlns:a16="http://schemas.microsoft.com/office/drawing/2014/main" id="{74C1B05E-1F9C-D9A9-CF47-107BB8FD7C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1" name="Rectangle 671">
                        <a:extLst>
                          <a:ext uri="{FF2B5EF4-FFF2-40B4-BE49-F238E27FC236}">
                            <a16:creationId xmlns:a16="http://schemas.microsoft.com/office/drawing/2014/main" id="{8055397F-247B-1E00-F568-119268ABE3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2" name="Rectangle 672">
                        <a:extLst>
                          <a:ext uri="{FF2B5EF4-FFF2-40B4-BE49-F238E27FC236}">
                            <a16:creationId xmlns:a16="http://schemas.microsoft.com/office/drawing/2014/main" id="{21AD1785-4D4E-3811-2F08-A48F75E28FA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3" name="Rectangle 673">
                        <a:extLst>
                          <a:ext uri="{FF2B5EF4-FFF2-40B4-BE49-F238E27FC236}">
                            <a16:creationId xmlns:a16="http://schemas.microsoft.com/office/drawing/2014/main" id="{78566356-4169-1778-11B1-95D84D0E46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94" name="Rectangle 674">
                        <a:extLst>
                          <a:ext uri="{FF2B5EF4-FFF2-40B4-BE49-F238E27FC236}">
                            <a16:creationId xmlns:a16="http://schemas.microsoft.com/office/drawing/2014/main" id="{AE93FDFA-51A8-51C9-6BB4-CD682A3AC4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83" name="Group 675">
                      <a:extLst>
                        <a:ext uri="{FF2B5EF4-FFF2-40B4-BE49-F238E27FC236}">
                          <a16:creationId xmlns:a16="http://schemas.microsoft.com/office/drawing/2014/main" id="{066692E4-C7C1-5B16-32C0-2B100DAE5C0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85" name="Rectangle 676">
                        <a:extLst>
                          <a:ext uri="{FF2B5EF4-FFF2-40B4-BE49-F238E27FC236}">
                            <a16:creationId xmlns:a16="http://schemas.microsoft.com/office/drawing/2014/main" id="{9BAD2E4D-2E7D-778D-D9A8-9CD13C8953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86" name="Rectangle 677">
                        <a:extLst>
                          <a:ext uri="{FF2B5EF4-FFF2-40B4-BE49-F238E27FC236}">
                            <a16:creationId xmlns:a16="http://schemas.microsoft.com/office/drawing/2014/main" id="{493A9AE9-5DE0-D418-6774-63CAC78622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87" name="Rectangle 678">
                        <a:extLst>
                          <a:ext uri="{FF2B5EF4-FFF2-40B4-BE49-F238E27FC236}">
                            <a16:creationId xmlns:a16="http://schemas.microsoft.com/office/drawing/2014/main" id="{707A0D64-11B5-3610-BE0D-CDE913A5D0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88" name="Rectangle 679">
                        <a:extLst>
                          <a:ext uri="{FF2B5EF4-FFF2-40B4-BE49-F238E27FC236}">
                            <a16:creationId xmlns:a16="http://schemas.microsoft.com/office/drawing/2014/main" id="{EBC21BFC-08A6-AD8B-699F-8CAB6BE9D9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89" name="Rectangle 680">
                        <a:extLst>
                          <a:ext uri="{FF2B5EF4-FFF2-40B4-BE49-F238E27FC236}">
                            <a16:creationId xmlns:a16="http://schemas.microsoft.com/office/drawing/2014/main" id="{310044CA-1EFC-3838-BB09-625EFAE208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784" name="Rectangle 681">
                      <a:extLst>
                        <a:ext uri="{FF2B5EF4-FFF2-40B4-BE49-F238E27FC236}">
                          <a16:creationId xmlns:a16="http://schemas.microsoft.com/office/drawing/2014/main" id="{BBD7A405-269C-81D2-3429-E114FAA1C6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1" name="Group 682">
                    <a:extLst>
                      <a:ext uri="{FF2B5EF4-FFF2-40B4-BE49-F238E27FC236}">
                        <a16:creationId xmlns:a16="http://schemas.microsoft.com/office/drawing/2014/main" id="{82952D81-860F-4B59-089C-76DCD518DC9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748" name="Group 683">
                      <a:extLst>
                        <a:ext uri="{FF2B5EF4-FFF2-40B4-BE49-F238E27FC236}">
                          <a16:creationId xmlns:a16="http://schemas.microsoft.com/office/drawing/2014/main" id="{3FF51357-16AF-C104-58E3-B4E9D7BCCFA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74" name="Rectangle 684">
                        <a:extLst>
                          <a:ext uri="{FF2B5EF4-FFF2-40B4-BE49-F238E27FC236}">
                            <a16:creationId xmlns:a16="http://schemas.microsoft.com/office/drawing/2014/main" id="{97CF713C-2FF0-7A8E-FAC2-5F971C6170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5" name="Rectangle 685">
                        <a:extLst>
                          <a:ext uri="{FF2B5EF4-FFF2-40B4-BE49-F238E27FC236}">
                            <a16:creationId xmlns:a16="http://schemas.microsoft.com/office/drawing/2014/main" id="{1FD160EC-2936-A20B-32B3-7C3A2022F3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6" name="Rectangle 686">
                        <a:extLst>
                          <a:ext uri="{FF2B5EF4-FFF2-40B4-BE49-F238E27FC236}">
                            <a16:creationId xmlns:a16="http://schemas.microsoft.com/office/drawing/2014/main" id="{3DDF8A95-3432-274D-1AF7-27D9EC847E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7" name="Rectangle 687">
                        <a:extLst>
                          <a:ext uri="{FF2B5EF4-FFF2-40B4-BE49-F238E27FC236}">
                            <a16:creationId xmlns:a16="http://schemas.microsoft.com/office/drawing/2014/main" id="{841AE79A-64AD-3FF8-FCB5-40D6FD83F3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8" name="Rectangle 688">
                        <a:extLst>
                          <a:ext uri="{FF2B5EF4-FFF2-40B4-BE49-F238E27FC236}">
                            <a16:creationId xmlns:a16="http://schemas.microsoft.com/office/drawing/2014/main" id="{F81EE04F-F067-C0C0-3166-3C1EE25C26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49" name="Group 689">
                      <a:extLst>
                        <a:ext uri="{FF2B5EF4-FFF2-40B4-BE49-F238E27FC236}">
                          <a16:creationId xmlns:a16="http://schemas.microsoft.com/office/drawing/2014/main" id="{7543220B-32DB-A83C-80D6-1EFCB497638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69" name="Rectangle 690">
                        <a:extLst>
                          <a:ext uri="{FF2B5EF4-FFF2-40B4-BE49-F238E27FC236}">
                            <a16:creationId xmlns:a16="http://schemas.microsoft.com/office/drawing/2014/main" id="{8832A72B-C464-A2FE-335F-D8FE49FF9F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0" name="Rectangle 691">
                        <a:extLst>
                          <a:ext uri="{FF2B5EF4-FFF2-40B4-BE49-F238E27FC236}">
                            <a16:creationId xmlns:a16="http://schemas.microsoft.com/office/drawing/2014/main" id="{6E0A0C32-B8F2-02E2-A987-453F6B669F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1" name="Rectangle 692">
                        <a:extLst>
                          <a:ext uri="{FF2B5EF4-FFF2-40B4-BE49-F238E27FC236}">
                            <a16:creationId xmlns:a16="http://schemas.microsoft.com/office/drawing/2014/main" id="{E72D6F53-59D9-9969-179E-083BD741F8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2" name="Rectangle 693">
                        <a:extLst>
                          <a:ext uri="{FF2B5EF4-FFF2-40B4-BE49-F238E27FC236}">
                            <a16:creationId xmlns:a16="http://schemas.microsoft.com/office/drawing/2014/main" id="{0F416DB7-1C2C-F77F-8250-1A8607A8B5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73" name="Rectangle 694">
                        <a:extLst>
                          <a:ext uri="{FF2B5EF4-FFF2-40B4-BE49-F238E27FC236}">
                            <a16:creationId xmlns:a16="http://schemas.microsoft.com/office/drawing/2014/main" id="{31A1AFAF-2901-AAF1-7B21-3953CF0F41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50" name="Group 695">
                      <a:extLst>
                        <a:ext uri="{FF2B5EF4-FFF2-40B4-BE49-F238E27FC236}">
                          <a16:creationId xmlns:a16="http://schemas.microsoft.com/office/drawing/2014/main" id="{4108064D-00C6-FCA3-D15F-B03D25D00E1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64" name="Rectangle 696">
                        <a:extLst>
                          <a:ext uri="{FF2B5EF4-FFF2-40B4-BE49-F238E27FC236}">
                            <a16:creationId xmlns:a16="http://schemas.microsoft.com/office/drawing/2014/main" id="{F26D88D9-7426-7C8D-754E-F1E2FEA928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5" name="Rectangle 697">
                        <a:extLst>
                          <a:ext uri="{FF2B5EF4-FFF2-40B4-BE49-F238E27FC236}">
                            <a16:creationId xmlns:a16="http://schemas.microsoft.com/office/drawing/2014/main" id="{4D1256F6-2245-99D3-0F51-98B8D08A44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6" name="Rectangle 698">
                        <a:extLst>
                          <a:ext uri="{FF2B5EF4-FFF2-40B4-BE49-F238E27FC236}">
                            <a16:creationId xmlns:a16="http://schemas.microsoft.com/office/drawing/2014/main" id="{DAD55572-6D87-1F3E-107A-0E9248C477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7" name="Rectangle 699">
                        <a:extLst>
                          <a:ext uri="{FF2B5EF4-FFF2-40B4-BE49-F238E27FC236}">
                            <a16:creationId xmlns:a16="http://schemas.microsoft.com/office/drawing/2014/main" id="{B9646E12-21A3-F652-7AA1-28709F7B492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8" name="Rectangle 700">
                        <a:extLst>
                          <a:ext uri="{FF2B5EF4-FFF2-40B4-BE49-F238E27FC236}">
                            <a16:creationId xmlns:a16="http://schemas.microsoft.com/office/drawing/2014/main" id="{92B96228-F227-25E3-4A22-F19CDF3D2B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51" name="Group 701">
                      <a:extLst>
                        <a:ext uri="{FF2B5EF4-FFF2-40B4-BE49-F238E27FC236}">
                          <a16:creationId xmlns:a16="http://schemas.microsoft.com/office/drawing/2014/main" id="{90143DC2-2C6D-4549-FEC7-FF4824E9F64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59" name="Rectangle 702">
                        <a:extLst>
                          <a:ext uri="{FF2B5EF4-FFF2-40B4-BE49-F238E27FC236}">
                            <a16:creationId xmlns:a16="http://schemas.microsoft.com/office/drawing/2014/main" id="{CF3BB997-712B-F560-F772-B7E0C83DEAF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0" name="Rectangle 703">
                        <a:extLst>
                          <a:ext uri="{FF2B5EF4-FFF2-40B4-BE49-F238E27FC236}">
                            <a16:creationId xmlns:a16="http://schemas.microsoft.com/office/drawing/2014/main" id="{0EB2254B-5978-E38C-481E-C08C40CBA0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1" name="Rectangle 704">
                        <a:extLst>
                          <a:ext uri="{FF2B5EF4-FFF2-40B4-BE49-F238E27FC236}">
                            <a16:creationId xmlns:a16="http://schemas.microsoft.com/office/drawing/2014/main" id="{9E2E513A-04BE-66FA-C22D-7A9FF4ECD16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2" name="Rectangle 705">
                        <a:extLst>
                          <a:ext uri="{FF2B5EF4-FFF2-40B4-BE49-F238E27FC236}">
                            <a16:creationId xmlns:a16="http://schemas.microsoft.com/office/drawing/2014/main" id="{5C04ACDA-7693-9C03-FA24-C9C17B3AB0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63" name="Rectangle 706">
                        <a:extLst>
                          <a:ext uri="{FF2B5EF4-FFF2-40B4-BE49-F238E27FC236}">
                            <a16:creationId xmlns:a16="http://schemas.microsoft.com/office/drawing/2014/main" id="{F1A49865-49AB-FCED-318F-92DED49B68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52" name="Group 707">
                      <a:extLst>
                        <a:ext uri="{FF2B5EF4-FFF2-40B4-BE49-F238E27FC236}">
                          <a16:creationId xmlns:a16="http://schemas.microsoft.com/office/drawing/2014/main" id="{7B0C182B-6541-1154-0335-F2B9B776919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54" name="Rectangle 708">
                        <a:extLst>
                          <a:ext uri="{FF2B5EF4-FFF2-40B4-BE49-F238E27FC236}">
                            <a16:creationId xmlns:a16="http://schemas.microsoft.com/office/drawing/2014/main" id="{3E3D1F20-E11C-3A4B-79D6-DECFE92FC6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55" name="Rectangle 709">
                        <a:extLst>
                          <a:ext uri="{FF2B5EF4-FFF2-40B4-BE49-F238E27FC236}">
                            <a16:creationId xmlns:a16="http://schemas.microsoft.com/office/drawing/2014/main" id="{A8D5ED9D-113D-1F05-E737-58A9E93778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56" name="Rectangle 710">
                        <a:extLst>
                          <a:ext uri="{FF2B5EF4-FFF2-40B4-BE49-F238E27FC236}">
                            <a16:creationId xmlns:a16="http://schemas.microsoft.com/office/drawing/2014/main" id="{0DEFEE82-64B3-B7B0-FF2C-BA3B0F2D41D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57" name="Rectangle 711">
                        <a:extLst>
                          <a:ext uri="{FF2B5EF4-FFF2-40B4-BE49-F238E27FC236}">
                            <a16:creationId xmlns:a16="http://schemas.microsoft.com/office/drawing/2014/main" id="{90335BC6-5937-BC28-BE3D-BC62BFC6DFB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58" name="Rectangle 712">
                        <a:extLst>
                          <a:ext uri="{FF2B5EF4-FFF2-40B4-BE49-F238E27FC236}">
                            <a16:creationId xmlns:a16="http://schemas.microsoft.com/office/drawing/2014/main" id="{6E2D3432-B0C5-8AF0-15BB-10CBDE1BCE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753" name="Rectangle 713">
                      <a:extLst>
                        <a:ext uri="{FF2B5EF4-FFF2-40B4-BE49-F238E27FC236}">
                          <a16:creationId xmlns:a16="http://schemas.microsoft.com/office/drawing/2014/main" id="{F1333476-1E43-70D7-94F0-18A9AA5D8E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2" name="Group 714">
                    <a:extLst>
                      <a:ext uri="{FF2B5EF4-FFF2-40B4-BE49-F238E27FC236}">
                        <a16:creationId xmlns:a16="http://schemas.microsoft.com/office/drawing/2014/main" id="{C9358A96-7AD7-3B69-C49A-68FAF68DC4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717" name="Group 715">
                      <a:extLst>
                        <a:ext uri="{FF2B5EF4-FFF2-40B4-BE49-F238E27FC236}">
                          <a16:creationId xmlns:a16="http://schemas.microsoft.com/office/drawing/2014/main" id="{E2352C65-080D-8E8A-3A23-9F3897136D0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43" name="Rectangle 716">
                        <a:extLst>
                          <a:ext uri="{FF2B5EF4-FFF2-40B4-BE49-F238E27FC236}">
                            <a16:creationId xmlns:a16="http://schemas.microsoft.com/office/drawing/2014/main" id="{EF539EA6-9FCB-6E76-7A0C-E0E46F8E0C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4" name="Rectangle 717">
                        <a:extLst>
                          <a:ext uri="{FF2B5EF4-FFF2-40B4-BE49-F238E27FC236}">
                            <a16:creationId xmlns:a16="http://schemas.microsoft.com/office/drawing/2014/main" id="{ACBDA027-907B-62EC-BE1A-50111A9634D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5" name="Rectangle 718">
                        <a:extLst>
                          <a:ext uri="{FF2B5EF4-FFF2-40B4-BE49-F238E27FC236}">
                            <a16:creationId xmlns:a16="http://schemas.microsoft.com/office/drawing/2014/main" id="{31D10169-EE4E-233E-CE9C-00D96C1538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6" name="Rectangle 719">
                        <a:extLst>
                          <a:ext uri="{FF2B5EF4-FFF2-40B4-BE49-F238E27FC236}">
                            <a16:creationId xmlns:a16="http://schemas.microsoft.com/office/drawing/2014/main" id="{085C4F6B-518A-5A3C-099A-AFAB10BD08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7" name="Rectangle 720">
                        <a:extLst>
                          <a:ext uri="{FF2B5EF4-FFF2-40B4-BE49-F238E27FC236}">
                            <a16:creationId xmlns:a16="http://schemas.microsoft.com/office/drawing/2014/main" id="{5805AD79-9AE7-2AE0-B359-795CFE1F2D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18" name="Group 721">
                      <a:extLst>
                        <a:ext uri="{FF2B5EF4-FFF2-40B4-BE49-F238E27FC236}">
                          <a16:creationId xmlns:a16="http://schemas.microsoft.com/office/drawing/2014/main" id="{9D79456C-1C66-459F-4A28-C91E51F11B8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38" name="Rectangle 722">
                        <a:extLst>
                          <a:ext uri="{FF2B5EF4-FFF2-40B4-BE49-F238E27FC236}">
                            <a16:creationId xmlns:a16="http://schemas.microsoft.com/office/drawing/2014/main" id="{FC1D0504-7FAC-E2CC-2DB1-67BCA41D1B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9" name="Rectangle 723">
                        <a:extLst>
                          <a:ext uri="{FF2B5EF4-FFF2-40B4-BE49-F238E27FC236}">
                            <a16:creationId xmlns:a16="http://schemas.microsoft.com/office/drawing/2014/main" id="{F2728AEF-795F-82F9-9961-5087F0D243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0" name="Rectangle 724">
                        <a:extLst>
                          <a:ext uri="{FF2B5EF4-FFF2-40B4-BE49-F238E27FC236}">
                            <a16:creationId xmlns:a16="http://schemas.microsoft.com/office/drawing/2014/main" id="{F53976DE-2E19-F4DF-F940-D37C6DDA08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1" name="Rectangle 725">
                        <a:extLst>
                          <a:ext uri="{FF2B5EF4-FFF2-40B4-BE49-F238E27FC236}">
                            <a16:creationId xmlns:a16="http://schemas.microsoft.com/office/drawing/2014/main" id="{00DD3EF9-04BF-50F4-1B8B-51723D94A7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42" name="Rectangle 726">
                        <a:extLst>
                          <a:ext uri="{FF2B5EF4-FFF2-40B4-BE49-F238E27FC236}">
                            <a16:creationId xmlns:a16="http://schemas.microsoft.com/office/drawing/2014/main" id="{123FF8BC-A5BA-D485-A59C-B386260DF2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19" name="Group 727">
                      <a:extLst>
                        <a:ext uri="{FF2B5EF4-FFF2-40B4-BE49-F238E27FC236}">
                          <a16:creationId xmlns:a16="http://schemas.microsoft.com/office/drawing/2014/main" id="{FF52F4AC-13FA-EA93-B5FA-756798441AC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33" name="Rectangle 728">
                        <a:extLst>
                          <a:ext uri="{FF2B5EF4-FFF2-40B4-BE49-F238E27FC236}">
                            <a16:creationId xmlns:a16="http://schemas.microsoft.com/office/drawing/2014/main" id="{D38957A5-EF6D-5673-A20F-5D681901FF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4" name="Rectangle 729">
                        <a:extLst>
                          <a:ext uri="{FF2B5EF4-FFF2-40B4-BE49-F238E27FC236}">
                            <a16:creationId xmlns:a16="http://schemas.microsoft.com/office/drawing/2014/main" id="{D02B4EA6-237C-3ABD-043F-2D8DBE46AB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5" name="Rectangle 730">
                        <a:extLst>
                          <a:ext uri="{FF2B5EF4-FFF2-40B4-BE49-F238E27FC236}">
                            <a16:creationId xmlns:a16="http://schemas.microsoft.com/office/drawing/2014/main" id="{B9D9A578-6F46-6D30-53D7-B5B4555D0DF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6" name="Rectangle 731">
                        <a:extLst>
                          <a:ext uri="{FF2B5EF4-FFF2-40B4-BE49-F238E27FC236}">
                            <a16:creationId xmlns:a16="http://schemas.microsoft.com/office/drawing/2014/main" id="{34A3FFA5-DF9C-3A4C-9797-18CA574885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7" name="Rectangle 732">
                        <a:extLst>
                          <a:ext uri="{FF2B5EF4-FFF2-40B4-BE49-F238E27FC236}">
                            <a16:creationId xmlns:a16="http://schemas.microsoft.com/office/drawing/2014/main" id="{C11B55F5-5FA6-C8D1-4C73-E0C902EBEAF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20" name="Group 733">
                      <a:extLst>
                        <a:ext uri="{FF2B5EF4-FFF2-40B4-BE49-F238E27FC236}">
                          <a16:creationId xmlns:a16="http://schemas.microsoft.com/office/drawing/2014/main" id="{C8AD59DC-CDC9-34FE-AB8C-D3E9E677ECA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28" name="Rectangle 734">
                        <a:extLst>
                          <a:ext uri="{FF2B5EF4-FFF2-40B4-BE49-F238E27FC236}">
                            <a16:creationId xmlns:a16="http://schemas.microsoft.com/office/drawing/2014/main" id="{D403E5DE-DAD6-88BF-5E8B-E69F428C9FC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29" name="Rectangle 735">
                        <a:extLst>
                          <a:ext uri="{FF2B5EF4-FFF2-40B4-BE49-F238E27FC236}">
                            <a16:creationId xmlns:a16="http://schemas.microsoft.com/office/drawing/2014/main" id="{9595AD3C-2113-AEBE-DAB2-0C2E9C9089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0" name="Rectangle 736">
                        <a:extLst>
                          <a:ext uri="{FF2B5EF4-FFF2-40B4-BE49-F238E27FC236}">
                            <a16:creationId xmlns:a16="http://schemas.microsoft.com/office/drawing/2014/main" id="{BBE70485-4816-37C6-D7C4-A1D5555BCB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1" name="Rectangle 737">
                        <a:extLst>
                          <a:ext uri="{FF2B5EF4-FFF2-40B4-BE49-F238E27FC236}">
                            <a16:creationId xmlns:a16="http://schemas.microsoft.com/office/drawing/2014/main" id="{17913B31-7726-A060-2D52-B41254F7116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32" name="Rectangle 738">
                        <a:extLst>
                          <a:ext uri="{FF2B5EF4-FFF2-40B4-BE49-F238E27FC236}">
                            <a16:creationId xmlns:a16="http://schemas.microsoft.com/office/drawing/2014/main" id="{AB7F58BF-ED3F-5425-BAF2-7E6DF0FAE6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721" name="Group 739">
                      <a:extLst>
                        <a:ext uri="{FF2B5EF4-FFF2-40B4-BE49-F238E27FC236}">
                          <a16:creationId xmlns:a16="http://schemas.microsoft.com/office/drawing/2014/main" id="{297234AF-8E0A-6908-89E9-6126528F95B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23" name="Rectangle 740">
                        <a:extLst>
                          <a:ext uri="{FF2B5EF4-FFF2-40B4-BE49-F238E27FC236}">
                            <a16:creationId xmlns:a16="http://schemas.microsoft.com/office/drawing/2014/main" id="{95F9EBF7-5AA0-6584-4A0F-39E79025C0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24" name="Rectangle 741">
                        <a:extLst>
                          <a:ext uri="{FF2B5EF4-FFF2-40B4-BE49-F238E27FC236}">
                            <a16:creationId xmlns:a16="http://schemas.microsoft.com/office/drawing/2014/main" id="{D3AD54AC-5315-7E3E-85EA-B80478BBFE0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25" name="Rectangle 742">
                        <a:extLst>
                          <a:ext uri="{FF2B5EF4-FFF2-40B4-BE49-F238E27FC236}">
                            <a16:creationId xmlns:a16="http://schemas.microsoft.com/office/drawing/2014/main" id="{2F2C8B05-70AE-81A8-826B-18E3A01CCA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26" name="Rectangle 743">
                        <a:extLst>
                          <a:ext uri="{FF2B5EF4-FFF2-40B4-BE49-F238E27FC236}">
                            <a16:creationId xmlns:a16="http://schemas.microsoft.com/office/drawing/2014/main" id="{0DA7B469-86D3-043F-A962-A8A091A39CA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27" name="Rectangle 744">
                        <a:extLst>
                          <a:ext uri="{FF2B5EF4-FFF2-40B4-BE49-F238E27FC236}">
                            <a16:creationId xmlns:a16="http://schemas.microsoft.com/office/drawing/2014/main" id="{F100FD88-9AB3-531C-6BBF-C60A06024A3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722" name="Rectangle 745">
                      <a:extLst>
                        <a:ext uri="{FF2B5EF4-FFF2-40B4-BE49-F238E27FC236}">
                          <a16:creationId xmlns:a16="http://schemas.microsoft.com/office/drawing/2014/main" id="{8AC37A27-8816-109F-B320-BC9A74CB430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3" name="Group 746">
                    <a:extLst>
                      <a:ext uri="{FF2B5EF4-FFF2-40B4-BE49-F238E27FC236}">
                        <a16:creationId xmlns:a16="http://schemas.microsoft.com/office/drawing/2014/main" id="{2FD14DCD-5263-23AE-2712-26CF4BE334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686" name="Group 747">
                      <a:extLst>
                        <a:ext uri="{FF2B5EF4-FFF2-40B4-BE49-F238E27FC236}">
                          <a16:creationId xmlns:a16="http://schemas.microsoft.com/office/drawing/2014/main" id="{C4095DE2-99DF-11F2-DF6D-1799EC4BE8B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12" name="Rectangle 748">
                        <a:extLst>
                          <a:ext uri="{FF2B5EF4-FFF2-40B4-BE49-F238E27FC236}">
                            <a16:creationId xmlns:a16="http://schemas.microsoft.com/office/drawing/2014/main" id="{9E3E5DD8-6FE6-5069-370C-191DB3EF13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3" name="Rectangle 749">
                        <a:extLst>
                          <a:ext uri="{FF2B5EF4-FFF2-40B4-BE49-F238E27FC236}">
                            <a16:creationId xmlns:a16="http://schemas.microsoft.com/office/drawing/2014/main" id="{7EEA5BD2-383C-F156-7CC6-120C5C9C1C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4" name="Rectangle 750">
                        <a:extLst>
                          <a:ext uri="{FF2B5EF4-FFF2-40B4-BE49-F238E27FC236}">
                            <a16:creationId xmlns:a16="http://schemas.microsoft.com/office/drawing/2014/main" id="{65A88699-C504-2BB0-F6D1-5E224BAF88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5" name="Rectangle 751">
                        <a:extLst>
                          <a:ext uri="{FF2B5EF4-FFF2-40B4-BE49-F238E27FC236}">
                            <a16:creationId xmlns:a16="http://schemas.microsoft.com/office/drawing/2014/main" id="{91AC050F-53C5-2BA4-9432-CD342AEE090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6" name="Rectangle 752">
                        <a:extLst>
                          <a:ext uri="{FF2B5EF4-FFF2-40B4-BE49-F238E27FC236}">
                            <a16:creationId xmlns:a16="http://schemas.microsoft.com/office/drawing/2014/main" id="{577A44E0-37B7-A9DD-4444-FE8592796E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87" name="Group 753">
                      <a:extLst>
                        <a:ext uri="{FF2B5EF4-FFF2-40B4-BE49-F238E27FC236}">
                          <a16:creationId xmlns:a16="http://schemas.microsoft.com/office/drawing/2014/main" id="{63A68BAD-CA74-4631-FD15-38730C7B777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07" name="Rectangle 754">
                        <a:extLst>
                          <a:ext uri="{FF2B5EF4-FFF2-40B4-BE49-F238E27FC236}">
                            <a16:creationId xmlns:a16="http://schemas.microsoft.com/office/drawing/2014/main" id="{7BC1B299-8454-6F3C-D19A-7926587017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8" name="Rectangle 755">
                        <a:extLst>
                          <a:ext uri="{FF2B5EF4-FFF2-40B4-BE49-F238E27FC236}">
                            <a16:creationId xmlns:a16="http://schemas.microsoft.com/office/drawing/2014/main" id="{4CA903E0-D408-7179-900A-8F5C2D2051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9" name="Rectangle 756">
                        <a:extLst>
                          <a:ext uri="{FF2B5EF4-FFF2-40B4-BE49-F238E27FC236}">
                            <a16:creationId xmlns:a16="http://schemas.microsoft.com/office/drawing/2014/main" id="{C1F60E37-D16E-524E-034F-FB9D3116C3A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0" name="Rectangle 757">
                        <a:extLst>
                          <a:ext uri="{FF2B5EF4-FFF2-40B4-BE49-F238E27FC236}">
                            <a16:creationId xmlns:a16="http://schemas.microsoft.com/office/drawing/2014/main" id="{D7635563-4DA8-54FE-6069-FB7C1A69BA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11" name="Rectangle 758">
                        <a:extLst>
                          <a:ext uri="{FF2B5EF4-FFF2-40B4-BE49-F238E27FC236}">
                            <a16:creationId xmlns:a16="http://schemas.microsoft.com/office/drawing/2014/main" id="{3AC9FF1F-12C8-ED62-4165-63E6CE1859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88" name="Group 759">
                      <a:extLst>
                        <a:ext uri="{FF2B5EF4-FFF2-40B4-BE49-F238E27FC236}">
                          <a16:creationId xmlns:a16="http://schemas.microsoft.com/office/drawing/2014/main" id="{BA02356B-8E8E-2829-0E0D-969ED07432D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702" name="Rectangle 760">
                        <a:extLst>
                          <a:ext uri="{FF2B5EF4-FFF2-40B4-BE49-F238E27FC236}">
                            <a16:creationId xmlns:a16="http://schemas.microsoft.com/office/drawing/2014/main" id="{AB2514DB-EE56-C93B-F03C-CE1E694631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3" name="Rectangle 761">
                        <a:extLst>
                          <a:ext uri="{FF2B5EF4-FFF2-40B4-BE49-F238E27FC236}">
                            <a16:creationId xmlns:a16="http://schemas.microsoft.com/office/drawing/2014/main" id="{32F4B8BB-03A5-3BC7-3C81-4775F93C820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4" name="Rectangle 762">
                        <a:extLst>
                          <a:ext uri="{FF2B5EF4-FFF2-40B4-BE49-F238E27FC236}">
                            <a16:creationId xmlns:a16="http://schemas.microsoft.com/office/drawing/2014/main" id="{D1D2C6A1-5B02-7203-6D6C-D38F9E5938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5" name="Rectangle 763">
                        <a:extLst>
                          <a:ext uri="{FF2B5EF4-FFF2-40B4-BE49-F238E27FC236}">
                            <a16:creationId xmlns:a16="http://schemas.microsoft.com/office/drawing/2014/main" id="{1EDA9670-DAB7-D4E1-6708-0222F7CCF2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6" name="Rectangle 764">
                        <a:extLst>
                          <a:ext uri="{FF2B5EF4-FFF2-40B4-BE49-F238E27FC236}">
                            <a16:creationId xmlns:a16="http://schemas.microsoft.com/office/drawing/2014/main" id="{328A27E7-57E2-FF3C-C9D0-6EC73204E4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89" name="Group 765">
                      <a:extLst>
                        <a:ext uri="{FF2B5EF4-FFF2-40B4-BE49-F238E27FC236}">
                          <a16:creationId xmlns:a16="http://schemas.microsoft.com/office/drawing/2014/main" id="{CDADED37-2288-A2AA-95F4-7353CF768B4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97" name="Rectangle 766">
                        <a:extLst>
                          <a:ext uri="{FF2B5EF4-FFF2-40B4-BE49-F238E27FC236}">
                            <a16:creationId xmlns:a16="http://schemas.microsoft.com/office/drawing/2014/main" id="{E619EC7A-23CB-5279-E543-00CEF06DCE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8" name="Rectangle 767">
                        <a:extLst>
                          <a:ext uri="{FF2B5EF4-FFF2-40B4-BE49-F238E27FC236}">
                            <a16:creationId xmlns:a16="http://schemas.microsoft.com/office/drawing/2014/main" id="{DABC677E-87D9-70AA-0E6C-BD4B855CBB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9" name="Rectangle 768">
                        <a:extLst>
                          <a:ext uri="{FF2B5EF4-FFF2-40B4-BE49-F238E27FC236}">
                            <a16:creationId xmlns:a16="http://schemas.microsoft.com/office/drawing/2014/main" id="{F17F06BF-B7FA-2ACF-20BD-E14FF7E76A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0" name="Rectangle 769">
                        <a:extLst>
                          <a:ext uri="{FF2B5EF4-FFF2-40B4-BE49-F238E27FC236}">
                            <a16:creationId xmlns:a16="http://schemas.microsoft.com/office/drawing/2014/main" id="{A699EF40-35A6-3253-BA57-A4D091EB8A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701" name="Rectangle 770">
                        <a:extLst>
                          <a:ext uri="{FF2B5EF4-FFF2-40B4-BE49-F238E27FC236}">
                            <a16:creationId xmlns:a16="http://schemas.microsoft.com/office/drawing/2014/main" id="{CE1EF026-7D9A-210E-3B8A-CEF2D7152D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90" name="Group 771">
                      <a:extLst>
                        <a:ext uri="{FF2B5EF4-FFF2-40B4-BE49-F238E27FC236}">
                          <a16:creationId xmlns:a16="http://schemas.microsoft.com/office/drawing/2014/main" id="{C8BCBD40-5DFA-8F6D-43EC-CE358A94FE3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92" name="Rectangle 772">
                        <a:extLst>
                          <a:ext uri="{FF2B5EF4-FFF2-40B4-BE49-F238E27FC236}">
                            <a16:creationId xmlns:a16="http://schemas.microsoft.com/office/drawing/2014/main" id="{64B83F5A-E88E-F4CF-8863-53192A0865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3" name="Rectangle 773">
                        <a:extLst>
                          <a:ext uri="{FF2B5EF4-FFF2-40B4-BE49-F238E27FC236}">
                            <a16:creationId xmlns:a16="http://schemas.microsoft.com/office/drawing/2014/main" id="{95245081-FDC3-5907-D2E6-4345421295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4" name="Rectangle 774">
                        <a:extLst>
                          <a:ext uri="{FF2B5EF4-FFF2-40B4-BE49-F238E27FC236}">
                            <a16:creationId xmlns:a16="http://schemas.microsoft.com/office/drawing/2014/main" id="{C79AF373-4203-DD28-8F34-4EB53342A0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5" name="Rectangle 775">
                        <a:extLst>
                          <a:ext uri="{FF2B5EF4-FFF2-40B4-BE49-F238E27FC236}">
                            <a16:creationId xmlns:a16="http://schemas.microsoft.com/office/drawing/2014/main" id="{D5A887A0-83BC-8FF5-FB44-BE140BBE91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96" name="Rectangle 776">
                        <a:extLst>
                          <a:ext uri="{FF2B5EF4-FFF2-40B4-BE49-F238E27FC236}">
                            <a16:creationId xmlns:a16="http://schemas.microsoft.com/office/drawing/2014/main" id="{F9E9FEE1-396F-2DD3-010C-2B9BEAAB44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691" name="Rectangle 777">
                      <a:extLst>
                        <a:ext uri="{FF2B5EF4-FFF2-40B4-BE49-F238E27FC236}">
                          <a16:creationId xmlns:a16="http://schemas.microsoft.com/office/drawing/2014/main" id="{135ED841-EEEA-5DDC-2F2C-A45B2A056B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4" name="Group 778">
                    <a:extLst>
                      <a:ext uri="{FF2B5EF4-FFF2-40B4-BE49-F238E27FC236}">
                        <a16:creationId xmlns:a16="http://schemas.microsoft.com/office/drawing/2014/main" id="{52933734-8D8B-B0A8-9399-4B7CD61BDC2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655" name="Group 779">
                      <a:extLst>
                        <a:ext uri="{FF2B5EF4-FFF2-40B4-BE49-F238E27FC236}">
                          <a16:creationId xmlns:a16="http://schemas.microsoft.com/office/drawing/2014/main" id="{8C8C3260-07D4-5E8D-C408-280467D009E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81" name="Rectangle 780">
                        <a:extLst>
                          <a:ext uri="{FF2B5EF4-FFF2-40B4-BE49-F238E27FC236}">
                            <a16:creationId xmlns:a16="http://schemas.microsoft.com/office/drawing/2014/main" id="{FB931EFF-B8DB-F418-A9E4-C7F907D07D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82" name="Rectangle 781">
                        <a:extLst>
                          <a:ext uri="{FF2B5EF4-FFF2-40B4-BE49-F238E27FC236}">
                            <a16:creationId xmlns:a16="http://schemas.microsoft.com/office/drawing/2014/main" id="{BB119ADC-13CA-22F0-880B-2B6756E6A42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83" name="Rectangle 782">
                        <a:extLst>
                          <a:ext uri="{FF2B5EF4-FFF2-40B4-BE49-F238E27FC236}">
                            <a16:creationId xmlns:a16="http://schemas.microsoft.com/office/drawing/2014/main" id="{11B02ABE-3F2D-886E-54BB-7E902D92C1B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84" name="Rectangle 783">
                        <a:extLst>
                          <a:ext uri="{FF2B5EF4-FFF2-40B4-BE49-F238E27FC236}">
                            <a16:creationId xmlns:a16="http://schemas.microsoft.com/office/drawing/2014/main" id="{B08C14B0-D6F6-432E-744A-892490EF74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85" name="Rectangle 784">
                        <a:extLst>
                          <a:ext uri="{FF2B5EF4-FFF2-40B4-BE49-F238E27FC236}">
                            <a16:creationId xmlns:a16="http://schemas.microsoft.com/office/drawing/2014/main" id="{36A28B42-669F-7A84-E04A-16FA617FC25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56" name="Group 785">
                      <a:extLst>
                        <a:ext uri="{FF2B5EF4-FFF2-40B4-BE49-F238E27FC236}">
                          <a16:creationId xmlns:a16="http://schemas.microsoft.com/office/drawing/2014/main" id="{E66D34A4-0A92-01FC-2AAD-A36FB8F73A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76" name="Rectangle 786">
                        <a:extLst>
                          <a:ext uri="{FF2B5EF4-FFF2-40B4-BE49-F238E27FC236}">
                            <a16:creationId xmlns:a16="http://schemas.microsoft.com/office/drawing/2014/main" id="{5FAA1AC6-AAAE-9E7B-BCDE-531834C79C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7" name="Rectangle 787">
                        <a:extLst>
                          <a:ext uri="{FF2B5EF4-FFF2-40B4-BE49-F238E27FC236}">
                            <a16:creationId xmlns:a16="http://schemas.microsoft.com/office/drawing/2014/main" id="{1A2AD9B8-AB35-E6EB-8362-5D060B80430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8" name="Rectangle 788">
                        <a:extLst>
                          <a:ext uri="{FF2B5EF4-FFF2-40B4-BE49-F238E27FC236}">
                            <a16:creationId xmlns:a16="http://schemas.microsoft.com/office/drawing/2014/main" id="{14A43C3B-F697-FC8A-C0BB-57685EE4F15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9" name="Rectangle 789">
                        <a:extLst>
                          <a:ext uri="{FF2B5EF4-FFF2-40B4-BE49-F238E27FC236}">
                            <a16:creationId xmlns:a16="http://schemas.microsoft.com/office/drawing/2014/main" id="{24946E4D-4086-AA69-EC43-5D3640E4FC7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80" name="Rectangle 790">
                        <a:extLst>
                          <a:ext uri="{FF2B5EF4-FFF2-40B4-BE49-F238E27FC236}">
                            <a16:creationId xmlns:a16="http://schemas.microsoft.com/office/drawing/2014/main" id="{72AD0A79-F250-6682-CE81-C02E2DDE87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57" name="Group 791">
                      <a:extLst>
                        <a:ext uri="{FF2B5EF4-FFF2-40B4-BE49-F238E27FC236}">
                          <a16:creationId xmlns:a16="http://schemas.microsoft.com/office/drawing/2014/main" id="{986FC802-3AEB-DF8B-B059-8C13277C4F9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71" name="Rectangle 792">
                        <a:extLst>
                          <a:ext uri="{FF2B5EF4-FFF2-40B4-BE49-F238E27FC236}">
                            <a16:creationId xmlns:a16="http://schemas.microsoft.com/office/drawing/2014/main" id="{983233AF-749E-984D-5145-D214ABE311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2" name="Rectangle 793">
                        <a:extLst>
                          <a:ext uri="{FF2B5EF4-FFF2-40B4-BE49-F238E27FC236}">
                            <a16:creationId xmlns:a16="http://schemas.microsoft.com/office/drawing/2014/main" id="{3414CC99-D408-B282-CA8C-5EFEB6B78A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3" name="Rectangle 794">
                        <a:extLst>
                          <a:ext uri="{FF2B5EF4-FFF2-40B4-BE49-F238E27FC236}">
                            <a16:creationId xmlns:a16="http://schemas.microsoft.com/office/drawing/2014/main" id="{C2FFD21E-3382-8EB9-5C87-85FA40FFB7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4" name="Rectangle 795">
                        <a:extLst>
                          <a:ext uri="{FF2B5EF4-FFF2-40B4-BE49-F238E27FC236}">
                            <a16:creationId xmlns:a16="http://schemas.microsoft.com/office/drawing/2014/main" id="{8AD1D0E9-1A46-C88D-291F-AE56437CCE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5" name="Rectangle 796">
                        <a:extLst>
                          <a:ext uri="{FF2B5EF4-FFF2-40B4-BE49-F238E27FC236}">
                            <a16:creationId xmlns:a16="http://schemas.microsoft.com/office/drawing/2014/main" id="{EFC94A1C-31EF-360C-6CE0-BB9C22696A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58" name="Group 797">
                      <a:extLst>
                        <a:ext uri="{FF2B5EF4-FFF2-40B4-BE49-F238E27FC236}">
                          <a16:creationId xmlns:a16="http://schemas.microsoft.com/office/drawing/2014/main" id="{5B04DB80-6789-F2B7-DEC3-2981FCDC0B8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66" name="Rectangle 798">
                        <a:extLst>
                          <a:ext uri="{FF2B5EF4-FFF2-40B4-BE49-F238E27FC236}">
                            <a16:creationId xmlns:a16="http://schemas.microsoft.com/office/drawing/2014/main" id="{CB9207FA-A381-8DFC-BEDA-1FB5FD666A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7" name="Rectangle 799">
                        <a:extLst>
                          <a:ext uri="{FF2B5EF4-FFF2-40B4-BE49-F238E27FC236}">
                            <a16:creationId xmlns:a16="http://schemas.microsoft.com/office/drawing/2014/main" id="{01054050-9810-8B94-230F-BE32CA1066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8" name="Rectangle 800">
                        <a:extLst>
                          <a:ext uri="{FF2B5EF4-FFF2-40B4-BE49-F238E27FC236}">
                            <a16:creationId xmlns:a16="http://schemas.microsoft.com/office/drawing/2014/main" id="{ED2EF1A1-265E-80F5-26DD-133876F907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9" name="Rectangle 801">
                        <a:extLst>
                          <a:ext uri="{FF2B5EF4-FFF2-40B4-BE49-F238E27FC236}">
                            <a16:creationId xmlns:a16="http://schemas.microsoft.com/office/drawing/2014/main" id="{7B36CBD4-753A-D300-7EAD-2FF4B357F0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70" name="Rectangle 802">
                        <a:extLst>
                          <a:ext uri="{FF2B5EF4-FFF2-40B4-BE49-F238E27FC236}">
                            <a16:creationId xmlns:a16="http://schemas.microsoft.com/office/drawing/2014/main" id="{2D6DEA49-CBCA-610A-782A-81BD2FA8B8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59" name="Group 803">
                      <a:extLst>
                        <a:ext uri="{FF2B5EF4-FFF2-40B4-BE49-F238E27FC236}">
                          <a16:creationId xmlns:a16="http://schemas.microsoft.com/office/drawing/2014/main" id="{C02CC4D8-31ED-F51E-0DA7-4D81BBDA9EB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61" name="Rectangle 804">
                        <a:extLst>
                          <a:ext uri="{FF2B5EF4-FFF2-40B4-BE49-F238E27FC236}">
                            <a16:creationId xmlns:a16="http://schemas.microsoft.com/office/drawing/2014/main" id="{A4A11C2E-3FCA-6234-DF60-112C6BFBD1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2" name="Rectangle 805">
                        <a:extLst>
                          <a:ext uri="{FF2B5EF4-FFF2-40B4-BE49-F238E27FC236}">
                            <a16:creationId xmlns:a16="http://schemas.microsoft.com/office/drawing/2014/main" id="{B9D223B5-543C-1423-A0EB-30C1E48673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3" name="Rectangle 806">
                        <a:extLst>
                          <a:ext uri="{FF2B5EF4-FFF2-40B4-BE49-F238E27FC236}">
                            <a16:creationId xmlns:a16="http://schemas.microsoft.com/office/drawing/2014/main" id="{5F0D728D-DAA3-3531-D841-153FCB5EC5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4" name="Rectangle 807">
                        <a:extLst>
                          <a:ext uri="{FF2B5EF4-FFF2-40B4-BE49-F238E27FC236}">
                            <a16:creationId xmlns:a16="http://schemas.microsoft.com/office/drawing/2014/main" id="{ACC17AF2-F071-84D1-3821-C1764909FD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65" name="Rectangle 808">
                        <a:extLst>
                          <a:ext uri="{FF2B5EF4-FFF2-40B4-BE49-F238E27FC236}">
                            <a16:creationId xmlns:a16="http://schemas.microsoft.com/office/drawing/2014/main" id="{4D813ED8-728D-C158-D34E-B91AC9822BB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660" name="Rectangle 809">
                      <a:extLst>
                        <a:ext uri="{FF2B5EF4-FFF2-40B4-BE49-F238E27FC236}">
                          <a16:creationId xmlns:a16="http://schemas.microsoft.com/office/drawing/2014/main" id="{BD813931-AB61-E79B-1A47-5F98E2B03F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5" name="Group 810">
                    <a:extLst>
                      <a:ext uri="{FF2B5EF4-FFF2-40B4-BE49-F238E27FC236}">
                        <a16:creationId xmlns:a16="http://schemas.microsoft.com/office/drawing/2014/main" id="{FA57C11E-0630-68AF-BC7D-7C66803235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624" name="Group 811">
                      <a:extLst>
                        <a:ext uri="{FF2B5EF4-FFF2-40B4-BE49-F238E27FC236}">
                          <a16:creationId xmlns:a16="http://schemas.microsoft.com/office/drawing/2014/main" id="{5255AF5F-3276-9D6D-F0E8-BAD7EE1F849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50" name="Rectangle 812">
                        <a:extLst>
                          <a:ext uri="{FF2B5EF4-FFF2-40B4-BE49-F238E27FC236}">
                            <a16:creationId xmlns:a16="http://schemas.microsoft.com/office/drawing/2014/main" id="{42281E11-BFCE-8070-84AF-40FB27BC813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51" name="Rectangle 813">
                        <a:extLst>
                          <a:ext uri="{FF2B5EF4-FFF2-40B4-BE49-F238E27FC236}">
                            <a16:creationId xmlns:a16="http://schemas.microsoft.com/office/drawing/2014/main" id="{C315DF12-EE02-0AB8-1824-51853FAF6C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52" name="Rectangle 814">
                        <a:extLst>
                          <a:ext uri="{FF2B5EF4-FFF2-40B4-BE49-F238E27FC236}">
                            <a16:creationId xmlns:a16="http://schemas.microsoft.com/office/drawing/2014/main" id="{96EE764C-8E31-4E7A-1347-DCF2CAD26A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53" name="Rectangle 815">
                        <a:extLst>
                          <a:ext uri="{FF2B5EF4-FFF2-40B4-BE49-F238E27FC236}">
                            <a16:creationId xmlns:a16="http://schemas.microsoft.com/office/drawing/2014/main" id="{3A94601A-D6C6-B8DC-8B3C-D7B5E429C99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54" name="Rectangle 816">
                        <a:extLst>
                          <a:ext uri="{FF2B5EF4-FFF2-40B4-BE49-F238E27FC236}">
                            <a16:creationId xmlns:a16="http://schemas.microsoft.com/office/drawing/2014/main" id="{3A23323E-2C73-288F-4CBD-9021ECFE30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25" name="Group 817">
                      <a:extLst>
                        <a:ext uri="{FF2B5EF4-FFF2-40B4-BE49-F238E27FC236}">
                          <a16:creationId xmlns:a16="http://schemas.microsoft.com/office/drawing/2014/main" id="{8AF47E2D-B433-0B8A-92A3-70E056048BA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45" name="Rectangle 818">
                        <a:extLst>
                          <a:ext uri="{FF2B5EF4-FFF2-40B4-BE49-F238E27FC236}">
                            <a16:creationId xmlns:a16="http://schemas.microsoft.com/office/drawing/2014/main" id="{A78CADA9-32D2-AE1C-51AB-0B02251608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6" name="Rectangle 819">
                        <a:extLst>
                          <a:ext uri="{FF2B5EF4-FFF2-40B4-BE49-F238E27FC236}">
                            <a16:creationId xmlns:a16="http://schemas.microsoft.com/office/drawing/2014/main" id="{FB129911-C7CF-5589-61EC-E2E7A9B329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7" name="Rectangle 820">
                        <a:extLst>
                          <a:ext uri="{FF2B5EF4-FFF2-40B4-BE49-F238E27FC236}">
                            <a16:creationId xmlns:a16="http://schemas.microsoft.com/office/drawing/2014/main" id="{9E62A3F5-E33C-4407-FF86-31FD9CC8EC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8" name="Rectangle 821">
                        <a:extLst>
                          <a:ext uri="{FF2B5EF4-FFF2-40B4-BE49-F238E27FC236}">
                            <a16:creationId xmlns:a16="http://schemas.microsoft.com/office/drawing/2014/main" id="{9C8FA50A-FA89-E34E-99DE-57B978471F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9" name="Rectangle 822">
                        <a:extLst>
                          <a:ext uri="{FF2B5EF4-FFF2-40B4-BE49-F238E27FC236}">
                            <a16:creationId xmlns:a16="http://schemas.microsoft.com/office/drawing/2014/main" id="{4BB85EBC-0BF3-5B13-9B08-13FA73F5B4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26" name="Group 823">
                      <a:extLst>
                        <a:ext uri="{FF2B5EF4-FFF2-40B4-BE49-F238E27FC236}">
                          <a16:creationId xmlns:a16="http://schemas.microsoft.com/office/drawing/2014/main" id="{5B7111D3-AF45-E6AE-682E-777ECEC0CE8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40" name="Rectangle 824">
                        <a:extLst>
                          <a:ext uri="{FF2B5EF4-FFF2-40B4-BE49-F238E27FC236}">
                            <a16:creationId xmlns:a16="http://schemas.microsoft.com/office/drawing/2014/main" id="{819004B5-D2C6-1001-0E6C-10C4131CE46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1" name="Rectangle 825">
                        <a:extLst>
                          <a:ext uri="{FF2B5EF4-FFF2-40B4-BE49-F238E27FC236}">
                            <a16:creationId xmlns:a16="http://schemas.microsoft.com/office/drawing/2014/main" id="{1FC6A20D-E88A-7286-3BB1-2D54761CBA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2" name="Rectangle 826">
                        <a:extLst>
                          <a:ext uri="{FF2B5EF4-FFF2-40B4-BE49-F238E27FC236}">
                            <a16:creationId xmlns:a16="http://schemas.microsoft.com/office/drawing/2014/main" id="{8DB28448-DE03-AF3A-5AFF-F5F2E30C18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3" name="Rectangle 827">
                        <a:extLst>
                          <a:ext uri="{FF2B5EF4-FFF2-40B4-BE49-F238E27FC236}">
                            <a16:creationId xmlns:a16="http://schemas.microsoft.com/office/drawing/2014/main" id="{2DE75F04-3576-B96E-1C11-777BCBD2143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44" name="Rectangle 828">
                        <a:extLst>
                          <a:ext uri="{FF2B5EF4-FFF2-40B4-BE49-F238E27FC236}">
                            <a16:creationId xmlns:a16="http://schemas.microsoft.com/office/drawing/2014/main" id="{AF64B0F9-979C-7517-4845-0ED717B5F7E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27" name="Group 829">
                      <a:extLst>
                        <a:ext uri="{FF2B5EF4-FFF2-40B4-BE49-F238E27FC236}">
                          <a16:creationId xmlns:a16="http://schemas.microsoft.com/office/drawing/2014/main" id="{62637456-9299-867E-FD8A-8626F7AB046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35" name="Rectangle 830">
                        <a:extLst>
                          <a:ext uri="{FF2B5EF4-FFF2-40B4-BE49-F238E27FC236}">
                            <a16:creationId xmlns:a16="http://schemas.microsoft.com/office/drawing/2014/main" id="{D406F880-FE28-2539-83F1-400D1B8505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6" name="Rectangle 831">
                        <a:extLst>
                          <a:ext uri="{FF2B5EF4-FFF2-40B4-BE49-F238E27FC236}">
                            <a16:creationId xmlns:a16="http://schemas.microsoft.com/office/drawing/2014/main" id="{08CCC4FA-D214-9DEE-4EF3-91EF41D017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7" name="Rectangle 832">
                        <a:extLst>
                          <a:ext uri="{FF2B5EF4-FFF2-40B4-BE49-F238E27FC236}">
                            <a16:creationId xmlns:a16="http://schemas.microsoft.com/office/drawing/2014/main" id="{32F18F46-7153-D937-6E52-875628C1CDD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8" name="Rectangle 833">
                        <a:extLst>
                          <a:ext uri="{FF2B5EF4-FFF2-40B4-BE49-F238E27FC236}">
                            <a16:creationId xmlns:a16="http://schemas.microsoft.com/office/drawing/2014/main" id="{F2A692F5-E23A-EF79-C974-739446F2894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9" name="Rectangle 834">
                        <a:extLst>
                          <a:ext uri="{FF2B5EF4-FFF2-40B4-BE49-F238E27FC236}">
                            <a16:creationId xmlns:a16="http://schemas.microsoft.com/office/drawing/2014/main" id="{73317900-E155-5215-3686-38A14A7A21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628" name="Group 835">
                      <a:extLst>
                        <a:ext uri="{FF2B5EF4-FFF2-40B4-BE49-F238E27FC236}">
                          <a16:creationId xmlns:a16="http://schemas.microsoft.com/office/drawing/2014/main" id="{822B56BD-B669-C8BA-2914-EC65F841677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30" name="Rectangle 836">
                        <a:extLst>
                          <a:ext uri="{FF2B5EF4-FFF2-40B4-BE49-F238E27FC236}">
                            <a16:creationId xmlns:a16="http://schemas.microsoft.com/office/drawing/2014/main" id="{5F9445DA-E77C-E21D-8E99-A5B6C29B67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1" name="Rectangle 837">
                        <a:extLst>
                          <a:ext uri="{FF2B5EF4-FFF2-40B4-BE49-F238E27FC236}">
                            <a16:creationId xmlns:a16="http://schemas.microsoft.com/office/drawing/2014/main" id="{EE65E0BB-851B-10F6-922F-07AD49D679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2" name="Rectangle 838">
                        <a:extLst>
                          <a:ext uri="{FF2B5EF4-FFF2-40B4-BE49-F238E27FC236}">
                            <a16:creationId xmlns:a16="http://schemas.microsoft.com/office/drawing/2014/main" id="{35EBCA49-A81C-10D9-B559-0C61099992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3" name="Rectangle 839">
                        <a:extLst>
                          <a:ext uri="{FF2B5EF4-FFF2-40B4-BE49-F238E27FC236}">
                            <a16:creationId xmlns:a16="http://schemas.microsoft.com/office/drawing/2014/main" id="{84093E3A-8381-B3F0-BEDB-50B20A73D2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34" name="Rectangle 840">
                        <a:extLst>
                          <a:ext uri="{FF2B5EF4-FFF2-40B4-BE49-F238E27FC236}">
                            <a16:creationId xmlns:a16="http://schemas.microsoft.com/office/drawing/2014/main" id="{44820B08-A05B-DD61-DED2-2520700E3E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629" name="Rectangle 841">
                      <a:extLst>
                        <a:ext uri="{FF2B5EF4-FFF2-40B4-BE49-F238E27FC236}">
                          <a16:creationId xmlns:a16="http://schemas.microsoft.com/office/drawing/2014/main" id="{0EEFB411-089C-517F-AF90-B884F3B9FE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6" name="Group 842">
                    <a:extLst>
                      <a:ext uri="{FF2B5EF4-FFF2-40B4-BE49-F238E27FC236}">
                        <a16:creationId xmlns:a16="http://schemas.microsoft.com/office/drawing/2014/main" id="{8BA1A929-80DE-236C-970C-0D36AA099C6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593" name="Group 843">
                      <a:extLst>
                        <a:ext uri="{FF2B5EF4-FFF2-40B4-BE49-F238E27FC236}">
                          <a16:creationId xmlns:a16="http://schemas.microsoft.com/office/drawing/2014/main" id="{C79EB9BF-36E2-A4E7-6E56-69297F7BE46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19" name="Rectangle 844">
                        <a:extLst>
                          <a:ext uri="{FF2B5EF4-FFF2-40B4-BE49-F238E27FC236}">
                            <a16:creationId xmlns:a16="http://schemas.microsoft.com/office/drawing/2014/main" id="{45317FEC-2F9A-A68A-B674-852B22D3402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20" name="Rectangle 845">
                        <a:extLst>
                          <a:ext uri="{FF2B5EF4-FFF2-40B4-BE49-F238E27FC236}">
                            <a16:creationId xmlns:a16="http://schemas.microsoft.com/office/drawing/2014/main" id="{720ECABC-6DE7-ADF2-8B41-7E80121150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21" name="Rectangle 846">
                        <a:extLst>
                          <a:ext uri="{FF2B5EF4-FFF2-40B4-BE49-F238E27FC236}">
                            <a16:creationId xmlns:a16="http://schemas.microsoft.com/office/drawing/2014/main" id="{AE3FF680-1891-DF7C-7B31-47D5BD5E96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22" name="Rectangle 847">
                        <a:extLst>
                          <a:ext uri="{FF2B5EF4-FFF2-40B4-BE49-F238E27FC236}">
                            <a16:creationId xmlns:a16="http://schemas.microsoft.com/office/drawing/2014/main" id="{61B5BC94-9276-8471-A743-A872ACBC39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23" name="Rectangle 848">
                        <a:extLst>
                          <a:ext uri="{FF2B5EF4-FFF2-40B4-BE49-F238E27FC236}">
                            <a16:creationId xmlns:a16="http://schemas.microsoft.com/office/drawing/2014/main" id="{046C9E72-DC5A-DA9F-F77F-FC326E1596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94" name="Group 849">
                      <a:extLst>
                        <a:ext uri="{FF2B5EF4-FFF2-40B4-BE49-F238E27FC236}">
                          <a16:creationId xmlns:a16="http://schemas.microsoft.com/office/drawing/2014/main" id="{971F99C3-4466-4011-F67C-C26243603D3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14" name="Rectangle 850">
                        <a:extLst>
                          <a:ext uri="{FF2B5EF4-FFF2-40B4-BE49-F238E27FC236}">
                            <a16:creationId xmlns:a16="http://schemas.microsoft.com/office/drawing/2014/main" id="{92124FE9-DACF-55AF-69A4-83E00F5174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5" name="Rectangle 851">
                        <a:extLst>
                          <a:ext uri="{FF2B5EF4-FFF2-40B4-BE49-F238E27FC236}">
                            <a16:creationId xmlns:a16="http://schemas.microsoft.com/office/drawing/2014/main" id="{CF24D47B-0016-97DD-9BE4-95EB6A6C833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6" name="Rectangle 852">
                        <a:extLst>
                          <a:ext uri="{FF2B5EF4-FFF2-40B4-BE49-F238E27FC236}">
                            <a16:creationId xmlns:a16="http://schemas.microsoft.com/office/drawing/2014/main" id="{5DA53D44-9B5E-3C70-36D1-E5B69ADCBD4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7" name="Rectangle 853">
                        <a:extLst>
                          <a:ext uri="{FF2B5EF4-FFF2-40B4-BE49-F238E27FC236}">
                            <a16:creationId xmlns:a16="http://schemas.microsoft.com/office/drawing/2014/main" id="{8BD5E903-BFC6-068D-EDD7-DF6D5084C2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8" name="Rectangle 854">
                        <a:extLst>
                          <a:ext uri="{FF2B5EF4-FFF2-40B4-BE49-F238E27FC236}">
                            <a16:creationId xmlns:a16="http://schemas.microsoft.com/office/drawing/2014/main" id="{D3DC8B62-2731-4954-1FCA-02583C4ED1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95" name="Group 855">
                      <a:extLst>
                        <a:ext uri="{FF2B5EF4-FFF2-40B4-BE49-F238E27FC236}">
                          <a16:creationId xmlns:a16="http://schemas.microsoft.com/office/drawing/2014/main" id="{6C6D8113-A7C7-3DFE-9ECF-67A9D76DFB2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09" name="Rectangle 856">
                        <a:extLst>
                          <a:ext uri="{FF2B5EF4-FFF2-40B4-BE49-F238E27FC236}">
                            <a16:creationId xmlns:a16="http://schemas.microsoft.com/office/drawing/2014/main" id="{91AD4E71-4643-80D0-7DF8-C8D1E09E68C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0" name="Rectangle 857">
                        <a:extLst>
                          <a:ext uri="{FF2B5EF4-FFF2-40B4-BE49-F238E27FC236}">
                            <a16:creationId xmlns:a16="http://schemas.microsoft.com/office/drawing/2014/main" id="{0EF40322-9552-3BF6-B21E-CAD70C73F6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1" name="Rectangle 858">
                        <a:extLst>
                          <a:ext uri="{FF2B5EF4-FFF2-40B4-BE49-F238E27FC236}">
                            <a16:creationId xmlns:a16="http://schemas.microsoft.com/office/drawing/2014/main" id="{2FCFA40D-E8F3-CFFB-B381-79D37E73C3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2" name="Rectangle 859">
                        <a:extLst>
                          <a:ext uri="{FF2B5EF4-FFF2-40B4-BE49-F238E27FC236}">
                            <a16:creationId xmlns:a16="http://schemas.microsoft.com/office/drawing/2014/main" id="{D6882A7E-BB96-0229-98F4-83DA67109A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13" name="Rectangle 860">
                        <a:extLst>
                          <a:ext uri="{FF2B5EF4-FFF2-40B4-BE49-F238E27FC236}">
                            <a16:creationId xmlns:a16="http://schemas.microsoft.com/office/drawing/2014/main" id="{2B182112-BDF7-DAD9-26EE-24216640D8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96" name="Group 861">
                      <a:extLst>
                        <a:ext uri="{FF2B5EF4-FFF2-40B4-BE49-F238E27FC236}">
                          <a16:creationId xmlns:a16="http://schemas.microsoft.com/office/drawing/2014/main" id="{45E9E7FC-FE4D-ABD0-07EB-2DD51AE1161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604" name="Rectangle 862">
                        <a:extLst>
                          <a:ext uri="{FF2B5EF4-FFF2-40B4-BE49-F238E27FC236}">
                            <a16:creationId xmlns:a16="http://schemas.microsoft.com/office/drawing/2014/main" id="{0A6B1963-AAD3-BEDC-0E40-DBEBF80ABC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5" name="Rectangle 863">
                        <a:extLst>
                          <a:ext uri="{FF2B5EF4-FFF2-40B4-BE49-F238E27FC236}">
                            <a16:creationId xmlns:a16="http://schemas.microsoft.com/office/drawing/2014/main" id="{43B40B02-8A0A-D2C9-1434-9E8C80F102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6" name="Rectangle 864">
                        <a:extLst>
                          <a:ext uri="{FF2B5EF4-FFF2-40B4-BE49-F238E27FC236}">
                            <a16:creationId xmlns:a16="http://schemas.microsoft.com/office/drawing/2014/main" id="{2F7C5B78-F1B3-46B6-9ABE-A50A1E9232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7" name="Rectangle 865">
                        <a:extLst>
                          <a:ext uri="{FF2B5EF4-FFF2-40B4-BE49-F238E27FC236}">
                            <a16:creationId xmlns:a16="http://schemas.microsoft.com/office/drawing/2014/main" id="{446FB2F1-1F14-E23A-4D21-2ACA9665D58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8" name="Rectangle 866">
                        <a:extLst>
                          <a:ext uri="{FF2B5EF4-FFF2-40B4-BE49-F238E27FC236}">
                            <a16:creationId xmlns:a16="http://schemas.microsoft.com/office/drawing/2014/main" id="{057FE899-004C-235A-698C-8E7B1EB719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97" name="Group 867">
                      <a:extLst>
                        <a:ext uri="{FF2B5EF4-FFF2-40B4-BE49-F238E27FC236}">
                          <a16:creationId xmlns:a16="http://schemas.microsoft.com/office/drawing/2014/main" id="{CFD09BF0-9239-A8F2-F7B5-62794A9984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99" name="Rectangle 868">
                        <a:extLst>
                          <a:ext uri="{FF2B5EF4-FFF2-40B4-BE49-F238E27FC236}">
                            <a16:creationId xmlns:a16="http://schemas.microsoft.com/office/drawing/2014/main" id="{E3C97DE1-FF65-5890-51BD-D17EC5CAD2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0" name="Rectangle 869">
                        <a:extLst>
                          <a:ext uri="{FF2B5EF4-FFF2-40B4-BE49-F238E27FC236}">
                            <a16:creationId xmlns:a16="http://schemas.microsoft.com/office/drawing/2014/main" id="{FF8EB6DB-9B2A-01FB-E44B-441190178E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1" name="Rectangle 870">
                        <a:extLst>
                          <a:ext uri="{FF2B5EF4-FFF2-40B4-BE49-F238E27FC236}">
                            <a16:creationId xmlns:a16="http://schemas.microsoft.com/office/drawing/2014/main" id="{635D3CBD-21C2-74E4-9E4F-F40A1D91B3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2" name="Rectangle 871">
                        <a:extLst>
                          <a:ext uri="{FF2B5EF4-FFF2-40B4-BE49-F238E27FC236}">
                            <a16:creationId xmlns:a16="http://schemas.microsoft.com/office/drawing/2014/main" id="{252400BD-1FB2-4166-6402-988B5B364B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603" name="Rectangle 872">
                        <a:extLst>
                          <a:ext uri="{FF2B5EF4-FFF2-40B4-BE49-F238E27FC236}">
                            <a16:creationId xmlns:a16="http://schemas.microsoft.com/office/drawing/2014/main" id="{54422D3E-9A97-9151-3498-7E0AC29132D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598" name="Rectangle 873">
                      <a:extLst>
                        <a:ext uri="{FF2B5EF4-FFF2-40B4-BE49-F238E27FC236}">
                          <a16:creationId xmlns:a16="http://schemas.microsoft.com/office/drawing/2014/main" id="{35D921CD-249C-7707-3D00-CD082625A0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7" name="Group 874">
                    <a:extLst>
                      <a:ext uri="{FF2B5EF4-FFF2-40B4-BE49-F238E27FC236}">
                        <a16:creationId xmlns:a16="http://schemas.microsoft.com/office/drawing/2014/main" id="{93090D8B-E1F3-084D-438F-34B9BA7A4E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562" name="Group 875">
                      <a:extLst>
                        <a:ext uri="{FF2B5EF4-FFF2-40B4-BE49-F238E27FC236}">
                          <a16:creationId xmlns:a16="http://schemas.microsoft.com/office/drawing/2014/main" id="{D67555E6-4464-F3F6-725D-5DF0CE2C454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88" name="Rectangle 876">
                        <a:extLst>
                          <a:ext uri="{FF2B5EF4-FFF2-40B4-BE49-F238E27FC236}">
                            <a16:creationId xmlns:a16="http://schemas.microsoft.com/office/drawing/2014/main" id="{9CC4A2FF-6B2A-C261-4DD6-D2E89CD6C9F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9" name="Rectangle 877">
                        <a:extLst>
                          <a:ext uri="{FF2B5EF4-FFF2-40B4-BE49-F238E27FC236}">
                            <a16:creationId xmlns:a16="http://schemas.microsoft.com/office/drawing/2014/main" id="{FDD0EAA1-663F-8B7C-CF67-7489F02C77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90" name="Rectangle 878">
                        <a:extLst>
                          <a:ext uri="{FF2B5EF4-FFF2-40B4-BE49-F238E27FC236}">
                            <a16:creationId xmlns:a16="http://schemas.microsoft.com/office/drawing/2014/main" id="{74F740C2-FED3-BB30-3F5E-9AFDECFCC4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91" name="Rectangle 879">
                        <a:extLst>
                          <a:ext uri="{FF2B5EF4-FFF2-40B4-BE49-F238E27FC236}">
                            <a16:creationId xmlns:a16="http://schemas.microsoft.com/office/drawing/2014/main" id="{87553361-A374-19FB-ABB6-7A87F4696FA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92" name="Rectangle 880">
                        <a:extLst>
                          <a:ext uri="{FF2B5EF4-FFF2-40B4-BE49-F238E27FC236}">
                            <a16:creationId xmlns:a16="http://schemas.microsoft.com/office/drawing/2014/main" id="{A6383F37-7E8C-825B-1C59-596B341BF1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63" name="Group 881">
                      <a:extLst>
                        <a:ext uri="{FF2B5EF4-FFF2-40B4-BE49-F238E27FC236}">
                          <a16:creationId xmlns:a16="http://schemas.microsoft.com/office/drawing/2014/main" id="{6EE9C96F-3C4E-6DC5-7EBF-790096D520F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83" name="Rectangle 882">
                        <a:extLst>
                          <a:ext uri="{FF2B5EF4-FFF2-40B4-BE49-F238E27FC236}">
                            <a16:creationId xmlns:a16="http://schemas.microsoft.com/office/drawing/2014/main" id="{2E9934EF-29D4-5F83-15DF-D9B01E90A1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4" name="Rectangle 883">
                        <a:extLst>
                          <a:ext uri="{FF2B5EF4-FFF2-40B4-BE49-F238E27FC236}">
                            <a16:creationId xmlns:a16="http://schemas.microsoft.com/office/drawing/2014/main" id="{9DC10E0E-BCD3-EFBE-2F13-3F52D27FE7E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5" name="Rectangle 884">
                        <a:extLst>
                          <a:ext uri="{FF2B5EF4-FFF2-40B4-BE49-F238E27FC236}">
                            <a16:creationId xmlns:a16="http://schemas.microsoft.com/office/drawing/2014/main" id="{8313413A-3003-186A-9716-6F27B6F45E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6" name="Rectangle 885">
                        <a:extLst>
                          <a:ext uri="{FF2B5EF4-FFF2-40B4-BE49-F238E27FC236}">
                            <a16:creationId xmlns:a16="http://schemas.microsoft.com/office/drawing/2014/main" id="{54C811DE-AF1C-2DF2-83AE-10E9FD9226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7" name="Rectangle 886">
                        <a:extLst>
                          <a:ext uri="{FF2B5EF4-FFF2-40B4-BE49-F238E27FC236}">
                            <a16:creationId xmlns:a16="http://schemas.microsoft.com/office/drawing/2014/main" id="{203804C8-994A-DFF8-920C-CF2AC974D7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64" name="Group 887">
                      <a:extLst>
                        <a:ext uri="{FF2B5EF4-FFF2-40B4-BE49-F238E27FC236}">
                          <a16:creationId xmlns:a16="http://schemas.microsoft.com/office/drawing/2014/main" id="{CD11EDF4-8E72-1CB3-ACD1-3037B91117E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78" name="Rectangle 888">
                        <a:extLst>
                          <a:ext uri="{FF2B5EF4-FFF2-40B4-BE49-F238E27FC236}">
                            <a16:creationId xmlns:a16="http://schemas.microsoft.com/office/drawing/2014/main" id="{F9941F08-7590-3B1B-7A95-6BE7D96EB7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9" name="Rectangle 889">
                        <a:extLst>
                          <a:ext uri="{FF2B5EF4-FFF2-40B4-BE49-F238E27FC236}">
                            <a16:creationId xmlns:a16="http://schemas.microsoft.com/office/drawing/2014/main" id="{AD048DBD-EDD8-DAE8-CBA4-4E0193755FF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0" name="Rectangle 890">
                        <a:extLst>
                          <a:ext uri="{FF2B5EF4-FFF2-40B4-BE49-F238E27FC236}">
                            <a16:creationId xmlns:a16="http://schemas.microsoft.com/office/drawing/2014/main" id="{9C9214ED-A8F2-9DC4-3FF1-73D4746FA3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1" name="Rectangle 891">
                        <a:extLst>
                          <a:ext uri="{FF2B5EF4-FFF2-40B4-BE49-F238E27FC236}">
                            <a16:creationId xmlns:a16="http://schemas.microsoft.com/office/drawing/2014/main" id="{9D6A12DB-6A1E-1ECE-F18B-E95B4EE5B4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82" name="Rectangle 892">
                        <a:extLst>
                          <a:ext uri="{FF2B5EF4-FFF2-40B4-BE49-F238E27FC236}">
                            <a16:creationId xmlns:a16="http://schemas.microsoft.com/office/drawing/2014/main" id="{4C4F20A7-A76D-3FCC-F60F-E7D83CBCCD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65" name="Group 893">
                      <a:extLst>
                        <a:ext uri="{FF2B5EF4-FFF2-40B4-BE49-F238E27FC236}">
                          <a16:creationId xmlns:a16="http://schemas.microsoft.com/office/drawing/2014/main" id="{B2AEB0E6-6527-4A6A-0091-914A28837B5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73" name="Rectangle 894">
                        <a:extLst>
                          <a:ext uri="{FF2B5EF4-FFF2-40B4-BE49-F238E27FC236}">
                            <a16:creationId xmlns:a16="http://schemas.microsoft.com/office/drawing/2014/main" id="{8358FC40-B18B-65AA-8F96-08D66861C9E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4" name="Rectangle 895">
                        <a:extLst>
                          <a:ext uri="{FF2B5EF4-FFF2-40B4-BE49-F238E27FC236}">
                            <a16:creationId xmlns:a16="http://schemas.microsoft.com/office/drawing/2014/main" id="{885D3533-7EA7-66D3-F935-0DCF800D78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5" name="Rectangle 896">
                        <a:extLst>
                          <a:ext uri="{FF2B5EF4-FFF2-40B4-BE49-F238E27FC236}">
                            <a16:creationId xmlns:a16="http://schemas.microsoft.com/office/drawing/2014/main" id="{CADB5005-F4D1-965F-3D12-C17DC10E73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6" name="Rectangle 897">
                        <a:extLst>
                          <a:ext uri="{FF2B5EF4-FFF2-40B4-BE49-F238E27FC236}">
                            <a16:creationId xmlns:a16="http://schemas.microsoft.com/office/drawing/2014/main" id="{F11180BD-D74E-C932-EC3F-A36E22B175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7" name="Rectangle 898">
                        <a:extLst>
                          <a:ext uri="{FF2B5EF4-FFF2-40B4-BE49-F238E27FC236}">
                            <a16:creationId xmlns:a16="http://schemas.microsoft.com/office/drawing/2014/main" id="{0DC8AE72-00F7-E0EB-21E0-B05C09929A4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66" name="Group 899">
                      <a:extLst>
                        <a:ext uri="{FF2B5EF4-FFF2-40B4-BE49-F238E27FC236}">
                          <a16:creationId xmlns:a16="http://schemas.microsoft.com/office/drawing/2014/main" id="{1AE77BDB-B274-E8D5-B48A-0AE6E3F102A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68" name="Rectangle 900">
                        <a:extLst>
                          <a:ext uri="{FF2B5EF4-FFF2-40B4-BE49-F238E27FC236}">
                            <a16:creationId xmlns:a16="http://schemas.microsoft.com/office/drawing/2014/main" id="{72902BFF-FCB9-CB09-AC20-7D93F2849E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69" name="Rectangle 901">
                        <a:extLst>
                          <a:ext uri="{FF2B5EF4-FFF2-40B4-BE49-F238E27FC236}">
                            <a16:creationId xmlns:a16="http://schemas.microsoft.com/office/drawing/2014/main" id="{90E92BB4-0A05-FD48-5992-934470E831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0" name="Rectangle 902">
                        <a:extLst>
                          <a:ext uri="{FF2B5EF4-FFF2-40B4-BE49-F238E27FC236}">
                            <a16:creationId xmlns:a16="http://schemas.microsoft.com/office/drawing/2014/main" id="{04B1F677-F4ED-E508-23CA-3E57D52273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1" name="Rectangle 903">
                        <a:extLst>
                          <a:ext uri="{FF2B5EF4-FFF2-40B4-BE49-F238E27FC236}">
                            <a16:creationId xmlns:a16="http://schemas.microsoft.com/office/drawing/2014/main" id="{72262780-7FD9-3C29-855A-879D321AE0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72" name="Rectangle 904">
                        <a:extLst>
                          <a:ext uri="{FF2B5EF4-FFF2-40B4-BE49-F238E27FC236}">
                            <a16:creationId xmlns:a16="http://schemas.microsoft.com/office/drawing/2014/main" id="{B4A94DCD-663A-A859-2DC9-0A075F804C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567" name="Rectangle 905">
                      <a:extLst>
                        <a:ext uri="{FF2B5EF4-FFF2-40B4-BE49-F238E27FC236}">
                          <a16:creationId xmlns:a16="http://schemas.microsoft.com/office/drawing/2014/main" id="{35F530BD-2DDF-5D8E-ABD7-4B8870167C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8" name="Group 906">
                    <a:extLst>
                      <a:ext uri="{FF2B5EF4-FFF2-40B4-BE49-F238E27FC236}">
                        <a16:creationId xmlns:a16="http://schemas.microsoft.com/office/drawing/2014/main" id="{96FABF2A-41D1-D883-EAA2-E2DEEB1913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531" name="Group 907">
                      <a:extLst>
                        <a:ext uri="{FF2B5EF4-FFF2-40B4-BE49-F238E27FC236}">
                          <a16:creationId xmlns:a16="http://schemas.microsoft.com/office/drawing/2014/main" id="{5880C475-974F-6D7B-977A-5DF0EA74D5C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57" name="Rectangle 908">
                        <a:extLst>
                          <a:ext uri="{FF2B5EF4-FFF2-40B4-BE49-F238E27FC236}">
                            <a16:creationId xmlns:a16="http://schemas.microsoft.com/office/drawing/2014/main" id="{8C68FD0B-6FBD-AEB8-4BD7-71438766D0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8" name="Rectangle 909">
                        <a:extLst>
                          <a:ext uri="{FF2B5EF4-FFF2-40B4-BE49-F238E27FC236}">
                            <a16:creationId xmlns:a16="http://schemas.microsoft.com/office/drawing/2014/main" id="{08AD05D0-7CCF-F1B4-623A-3CB4BE35D4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9" name="Rectangle 910">
                        <a:extLst>
                          <a:ext uri="{FF2B5EF4-FFF2-40B4-BE49-F238E27FC236}">
                            <a16:creationId xmlns:a16="http://schemas.microsoft.com/office/drawing/2014/main" id="{5DCC7804-A668-D4E7-C18A-C5CB2D90BE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60" name="Rectangle 911">
                        <a:extLst>
                          <a:ext uri="{FF2B5EF4-FFF2-40B4-BE49-F238E27FC236}">
                            <a16:creationId xmlns:a16="http://schemas.microsoft.com/office/drawing/2014/main" id="{645EE5E7-F91E-5A8E-2782-FE4E50A5B1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61" name="Rectangle 912">
                        <a:extLst>
                          <a:ext uri="{FF2B5EF4-FFF2-40B4-BE49-F238E27FC236}">
                            <a16:creationId xmlns:a16="http://schemas.microsoft.com/office/drawing/2014/main" id="{4E27DE98-F564-5667-6331-9525BDEAF92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32" name="Group 913">
                      <a:extLst>
                        <a:ext uri="{FF2B5EF4-FFF2-40B4-BE49-F238E27FC236}">
                          <a16:creationId xmlns:a16="http://schemas.microsoft.com/office/drawing/2014/main" id="{E4D060CA-FCAA-A58A-ABE7-0E54866DD43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52" name="Rectangle 914">
                        <a:extLst>
                          <a:ext uri="{FF2B5EF4-FFF2-40B4-BE49-F238E27FC236}">
                            <a16:creationId xmlns:a16="http://schemas.microsoft.com/office/drawing/2014/main" id="{1B36B0A6-DB4A-57C3-02A5-DB66AAD2AD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3" name="Rectangle 915">
                        <a:extLst>
                          <a:ext uri="{FF2B5EF4-FFF2-40B4-BE49-F238E27FC236}">
                            <a16:creationId xmlns:a16="http://schemas.microsoft.com/office/drawing/2014/main" id="{12252869-64E4-1AE9-AEAF-B375060764D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4" name="Rectangle 916">
                        <a:extLst>
                          <a:ext uri="{FF2B5EF4-FFF2-40B4-BE49-F238E27FC236}">
                            <a16:creationId xmlns:a16="http://schemas.microsoft.com/office/drawing/2014/main" id="{D99469F2-AF47-5EF8-7B45-332F343518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5" name="Rectangle 917">
                        <a:extLst>
                          <a:ext uri="{FF2B5EF4-FFF2-40B4-BE49-F238E27FC236}">
                            <a16:creationId xmlns:a16="http://schemas.microsoft.com/office/drawing/2014/main" id="{2050667D-838A-97A3-802C-55280717845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6" name="Rectangle 918">
                        <a:extLst>
                          <a:ext uri="{FF2B5EF4-FFF2-40B4-BE49-F238E27FC236}">
                            <a16:creationId xmlns:a16="http://schemas.microsoft.com/office/drawing/2014/main" id="{7B424B17-D2C7-787B-8F04-6C35CC775F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33" name="Group 919">
                      <a:extLst>
                        <a:ext uri="{FF2B5EF4-FFF2-40B4-BE49-F238E27FC236}">
                          <a16:creationId xmlns:a16="http://schemas.microsoft.com/office/drawing/2014/main" id="{6ADB9276-A941-9FED-FD7E-BE7000C9EA6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47" name="Rectangle 920">
                        <a:extLst>
                          <a:ext uri="{FF2B5EF4-FFF2-40B4-BE49-F238E27FC236}">
                            <a16:creationId xmlns:a16="http://schemas.microsoft.com/office/drawing/2014/main" id="{B4750049-D02C-F14A-B256-05A856A964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8" name="Rectangle 921">
                        <a:extLst>
                          <a:ext uri="{FF2B5EF4-FFF2-40B4-BE49-F238E27FC236}">
                            <a16:creationId xmlns:a16="http://schemas.microsoft.com/office/drawing/2014/main" id="{53A39DB6-2052-2260-558A-3DA785EAA97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9" name="Rectangle 922">
                        <a:extLst>
                          <a:ext uri="{FF2B5EF4-FFF2-40B4-BE49-F238E27FC236}">
                            <a16:creationId xmlns:a16="http://schemas.microsoft.com/office/drawing/2014/main" id="{BD0BD50D-B267-45C1-380B-035E04FBA6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0" name="Rectangle 923">
                        <a:extLst>
                          <a:ext uri="{FF2B5EF4-FFF2-40B4-BE49-F238E27FC236}">
                            <a16:creationId xmlns:a16="http://schemas.microsoft.com/office/drawing/2014/main" id="{15754BC2-AE62-12EF-2E6D-47A3E31E7D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51" name="Rectangle 924">
                        <a:extLst>
                          <a:ext uri="{FF2B5EF4-FFF2-40B4-BE49-F238E27FC236}">
                            <a16:creationId xmlns:a16="http://schemas.microsoft.com/office/drawing/2014/main" id="{B1CD3AD2-3827-0A02-AD31-C916A65898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34" name="Group 925">
                      <a:extLst>
                        <a:ext uri="{FF2B5EF4-FFF2-40B4-BE49-F238E27FC236}">
                          <a16:creationId xmlns:a16="http://schemas.microsoft.com/office/drawing/2014/main" id="{C4B25C1F-2486-4C53-CDC8-55CC1DED7D2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42" name="Rectangle 926">
                        <a:extLst>
                          <a:ext uri="{FF2B5EF4-FFF2-40B4-BE49-F238E27FC236}">
                            <a16:creationId xmlns:a16="http://schemas.microsoft.com/office/drawing/2014/main" id="{2659FA3F-38F0-C694-6569-DA3B179C087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3" name="Rectangle 927">
                        <a:extLst>
                          <a:ext uri="{FF2B5EF4-FFF2-40B4-BE49-F238E27FC236}">
                            <a16:creationId xmlns:a16="http://schemas.microsoft.com/office/drawing/2014/main" id="{73B25B1C-45DB-F59F-B897-AA83411F0C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4" name="Rectangle 928">
                        <a:extLst>
                          <a:ext uri="{FF2B5EF4-FFF2-40B4-BE49-F238E27FC236}">
                            <a16:creationId xmlns:a16="http://schemas.microsoft.com/office/drawing/2014/main" id="{D440B049-2C86-28F4-4FC9-F07F0876679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5" name="Rectangle 929">
                        <a:extLst>
                          <a:ext uri="{FF2B5EF4-FFF2-40B4-BE49-F238E27FC236}">
                            <a16:creationId xmlns:a16="http://schemas.microsoft.com/office/drawing/2014/main" id="{55461975-511B-79F5-A26E-DFDF3FC5D1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6" name="Rectangle 930">
                        <a:extLst>
                          <a:ext uri="{FF2B5EF4-FFF2-40B4-BE49-F238E27FC236}">
                            <a16:creationId xmlns:a16="http://schemas.microsoft.com/office/drawing/2014/main" id="{0B5447F1-255F-44C4-6B9B-FF6600F58C2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35" name="Group 931">
                      <a:extLst>
                        <a:ext uri="{FF2B5EF4-FFF2-40B4-BE49-F238E27FC236}">
                          <a16:creationId xmlns:a16="http://schemas.microsoft.com/office/drawing/2014/main" id="{B2AC2826-D185-DAD6-0E46-3066CE3BCCE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37" name="Rectangle 932">
                        <a:extLst>
                          <a:ext uri="{FF2B5EF4-FFF2-40B4-BE49-F238E27FC236}">
                            <a16:creationId xmlns:a16="http://schemas.microsoft.com/office/drawing/2014/main" id="{15CEE692-41F8-2726-CDD3-D9267F20C9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38" name="Rectangle 933">
                        <a:extLst>
                          <a:ext uri="{FF2B5EF4-FFF2-40B4-BE49-F238E27FC236}">
                            <a16:creationId xmlns:a16="http://schemas.microsoft.com/office/drawing/2014/main" id="{F5E85389-25BE-06A1-4236-C3AE904D9F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39" name="Rectangle 934">
                        <a:extLst>
                          <a:ext uri="{FF2B5EF4-FFF2-40B4-BE49-F238E27FC236}">
                            <a16:creationId xmlns:a16="http://schemas.microsoft.com/office/drawing/2014/main" id="{EC800E79-81A6-FA91-EFA2-8ECA550D0C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0" name="Rectangle 935">
                        <a:extLst>
                          <a:ext uri="{FF2B5EF4-FFF2-40B4-BE49-F238E27FC236}">
                            <a16:creationId xmlns:a16="http://schemas.microsoft.com/office/drawing/2014/main" id="{3110D02E-F780-9BEF-ADC3-2C8A4BBC7A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41" name="Rectangle 936">
                        <a:extLst>
                          <a:ext uri="{FF2B5EF4-FFF2-40B4-BE49-F238E27FC236}">
                            <a16:creationId xmlns:a16="http://schemas.microsoft.com/office/drawing/2014/main" id="{762ABE7C-7454-BA5E-3F5D-FC2D239F3B6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536" name="Rectangle 937">
                      <a:extLst>
                        <a:ext uri="{FF2B5EF4-FFF2-40B4-BE49-F238E27FC236}">
                          <a16:creationId xmlns:a16="http://schemas.microsoft.com/office/drawing/2014/main" id="{D6817749-13B9-A365-9560-FA4053C937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499" name="Group 938">
                    <a:extLst>
                      <a:ext uri="{FF2B5EF4-FFF2-40B4-BE49-F238E27FC236}">
                        <a16:creationId xmlns:a16="http://schemas.microsoft.com/office/drawing/2014/main" id="{279366BD-1D02-134C-E631-9957BE39664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500" name="Group 939">
                      <a:extLst>
                        <a:ext uri="{FF2B5EF4-FFF2-40B4-BE49-F238E27FC236}">
                          <a16:creationId xmlns:a16="http://schemas.microsoft.com/office/drawing/2014/main" id="{CDC06CAC-8FDB-B185-00B2-09071CB16F0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26" name="Rectangle 940">
                        <a:extLst>
                          <a:ext uri="{FF2B5EF4-FFF2-40B4-BE49-F238E27FC236}">
                            <a16:creationId xmlns:a16="http://schemas.microsoft.com/office/drawing/2014/main" id="{5960925D-68F1-329C-911B-7ECE327058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7" name="Rectangle 941">
                        <a:extLst>
                          <a:ext uri="{FF2B5EF4-FFF2-40B4-BE49-F238E27FC236}">
                            <a16:creationId xmlns:a16="http://schemas.microsoft.com/office/drawing/2014/main" id="{8E0E5363-D4E7-554C-3EE2-AEB918422D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8" name="Rectangle 942">
                        <a:extLst>
                          <a:ext uri="{FF2B5EF4-FFF2-40B4-BE49-F238E27FC236}">
                            <a16:creationId xmlns:a16="http://schemas.microsoft.com/office/drawing/2014/main" id="{1CC4C1D2-0FD0-9D46-C09F-4ABBB29E3E6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9" name="Rectangle 943">
                        <a:extLst>
                          <a:ext uri="{FF2B5EF4-FFF2-40B4-BE49-F238E27FC236}">
                            <a16:creationId xmlns:a16="http://schemas.microsoft.com/office/drawing/2014/main" id="{E66C523B-E635-7378-1769-D72F0B6B97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30" name="Rectangle 944">
                        <a:extLst>
                          <a:ext uri="{FF2B5EF4-FFF2-40B4-BE49-F238E27FC236}">
                            <a16:creationId xmlns:a16="http://schemas.microsoft.com/office/drawing/2014/main" id="{B8C2CA20-15C2-E1A0-49D3-FF207A04E3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01" name="Group 945">
                      <a:extLst>
                        <a:ext uri="{FF2B5EF4-FFF2-40B4-BE49-F238E27FC236}">
                          <a16:creationId xmlns:a16="http://schemas.microsoft.com/office/drawing/2014/main" id="{8FE98E19-8D05-5097-78B3-8F19EA01009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21" name="Rectangle 946">
                        <a:extLst>
                          <a:ext uri="{FF2B5EF4-FFF2-40B4-BE49-F238E27FC236}">
                            <a16:creationId xmlns:a16="http://schemas.microsoft.com/office/drawing/2014/main" id="{0D9307AC-C9B3-1F6F-D9DF-E749BD2A81C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2" name="Rectangle 947">
                        <a:extLst>
                          <a:ext uri="{FF2B5EF4-FFF2-40B4-BE49-F238E27FC236}">
                            <a16:creationId xmlns:a16="http://schemas.microsoft.com/office/drawing/2014/main" id="{77D08F01-61C7-90E2-2508-4DB2DFB5B87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3" name="Rectangle 948">
                        <a:extLst>
                          <a:ext uri="{FF2B5EF4-FFF2-40B4-BE49-F238E27FC236}">
                            <a16:creationId xmlns:a16="http://schemas.microsoft.com/office/drawing/2014/main" id="{CEEA0D3B-ADD3-B626-17A6-64EE74E69A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4" name="Rectangle 949">
                        <a:extLst>
                          <a:ext uri="{FF2B5EF4-FFF2-40B4-BE49-F238E27FC236}">
                            <a16:creationId xmlns:a16="http://schemas.microsoft.com/office/drawing/2014/main" id="{7317CD8A-58BB-B620-ACEA-DEF636F9E9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5" name="Rectangle 950">
                        <a:extLst>
                          <a:ext uri="{FF2B5EF4-FFF2-40B4-BE49-F238E27FC236}">
                            <a16:creationId xmlns:a16="http://schemas.microsoft.com/office/drawing/2014/main" id="{3C1739E7-5E81-B2A0-65E2-0E4B0671BC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02" name="Group 951">
                      <a:extLst>
                        <a:ext uri="{FF2B5EF4-FFF2-40B4-BE49-F238E27FC236}">
                          <a16:creationId xmlns:a16="http://schemas.microsoft.com/office/drawing/2014/main" id="{D5ECFC70-2699-2B30-F92C-38AF1E440C2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16" name="Rectangle 952">
                        <a:extLst>
                          <a:ext uri="{FF2B5EF4-FFF2-40B4-BE49-F238E27FC236}">
                            <a16:creationId xmlns:a16="http://schemas.microsoft.com/office/drawing/2014/main" id="{11953FCC-2FA2-6F07-1CB0-DC03BE8ACF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7" name="Rectangle 953">
                        <a:extLst>
                          <a:ext uri="{FF2B5EF4-FFF2-40B4-BE49-F238E27FC236}">
                            <a16:creationId xmlns:a16="http://schemas.microsoft.com/office/drawing/2014/main" id="{88EBA6A2-38E5-C50A-45C9-751F7F826D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8" name="Rectangle 954">
                        <a:extLst>
                          <a:ext uri="{FF2B5EF4-FFF2-40B4-BE49-F238E27FC236}">
                            <a16:creationId xmlns:a16="http://schemas.microsoft.com/office/drawing/2014/main" id="{73E0F564-C275-4B84-B025-A91A18FC9AB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9" name="Rectangle 955">
                        <a:extLst>
                          <a:ext uri="{FF2B5EF4-FFF2-40B4-BE49-F238E27FC236}">
                            <a16:creationId xmlns:a16="http://schemas.microsoft.com/office/drawing/2014/main" id="{767B2193-470F-3417-3ECE-6254DA0BBC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20" name="Rectangle 956">
                        <a:extLst>
                          <a:ext uri="{FF2B5EF4-FFF2-40B4-BE49-F238E27FC236}">
                            <a16:creationId xmlns:a16="http://schemas.microsoft.com/office/drawing/2014/main" id="{55CD1382-A98C-CD68-B278-FC290DA4DA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03" name="Group 957">
                      <a:extLst>
                        <a:ext uri="{FF2B5EF4-FFF2-40B4-BE49-F238E27FC236}">
                          <a16:creationId xmlns:a16="http://schemas.microsoft.com/office/drawing/2014/main" id="{84E5BFB9-6183-3F20-845F-2DFE7967387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11" name="Rectangle 958">
                        <a:extLst>
                          <a:ext uri="{FF2B5EF4-FFF2-40B4-BE49-F238E27FC236}">
                            <a16:creationId xmlns:a16="http://schemas.microsoft.com/office/drawing/2014/main" id="{6D6A0957-CCD1-4A9B-2488-011DB618A2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2" name="Rectangle 959">
                        <a:extLst>
                          <a:ext uri="{FF2B5EF4-FFF2-40B4-BE49-F238E27FC236}">
                            <a16:creationId xmlns:a16="http://schemas.microsoft.com/office/drawing/2014/main" id="{E2D1B51B-B1BA-1851-48F8-A2A240DA04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3" name="Rectangle 960">
                        <a:extLst>
                          <a:ext uri="{FF2B5EF4-FFF2-40B4-BE49-F238E27FC236}">
                            <a16:creationId xmlns:a16="http://schemas.microsoft.com/office/drawing/2014/main" id="{E4325AA8-8F9E-5031-03F9-5F8C803082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4" name="Rectangle 961">
                        <a:extLst>
                          <a:ext uri="{FF2B5EF4-FFF2-40B4-BE49-F238E27FC236}">
                            <a16:creationId xmlns:a16="http://schemas.microsoft.com/office/drawing/2014/main" id="{4BB7A56A-DD64-EDEB-8710-9A5CA5E13BE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5" name="Rectangle 962">
                        <a:extLst>
                          <a:ext uri="{FF2B5EF4-FFF2-40B4-BE49-F238E27FC236}">
                            <a16:creationId xmlns:a16="http://schemas.microsoft.com/office/drawing/2014/main" id="{41F352B4-6B87-14CC-CFC0-1D086C680C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504" name="Group 963">
                      <a:extLst>
                        <a:ext uri="{FF2B5EF4-FFF2-40B4-BE49-F238E27FC236}">
                          <a16:creationId xmlns:a16="http://schemas.microsoft.com/office/drawing/2014/main" id="{CBB51066-1452-4C44-939A-BD3ABEF07D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506" name="Rectangle 964">
                        <a:extLst>
                          <a:ext uri="{FF2B5EF4-FFF2-40B4-BE49-F238E27FC236}">
                            <a16:creationId xmlns:a16="http://schemas.microsoft.com/office/drawing/2014/main" id="{E0D3C410-A58A-0BF0-8654-74D6D04D9FF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07" name="Rectangle 965">
                        <a:extLst>
                          <a:ext uri="{FF2B5EF4-FFF2-40B4-BE49-F238E27FC236}">
                            <a16:creationId xmlns:a16="http://schemas.microsoft.com/office/drawing/2014/main" id="{30B3A1C9-0C87-952F-50FB-E8405F42DE1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08" name="Rectangle 966">
                        <a:extLst>
                          <a:ext uri="{FF2B5EF4-FFF2-40B4-BE49-F238E27FC236}">
                            <a16:creationId xmlns:a16="http://schemas.microsoft.com/office/drawing/2014/main" id="{CEB507FB-8212-8B28-06A8-4FE10B4C511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09" name="Rectangle 967">
                        <a:extLst>
                          <a:ext uri="{FF2B5EF4-FFF2-40B4-BE49-F238E27FC236}">
                            <a16:creationId xmlns:a16="http://schemas.microsoft.com/office/drawing/2014/main" id="{508ED1BD-23C0-5A7A-6ACC-C8839EF11B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510" name="Rectangle 968">
                        <a:extLst>
                          <a:ext uri="{FF2B5EF4-FFF2-40B4-BE49-F238E27FC236}">
                            <a16:creationId xmlns:a16="http://schemas.microsoft.com/office/drawing/2014/main" id="{EA576A94-0367-5F4E-281E-218425B4240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505" name="Rectangle 969">
                      <a:extLst>
                        <a:ext uri="{FF2B5EF4-FFF2-40B4-BE49-F238E27FC236}">
                          <a16:creationId xmlns:a16="http://schemas.microsoft.com/office/drawing/2014/main" id="{DEEF764D-631A-9380-A0BB-3BF919A4CF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  <p:grpSp>
              <p:nvGrpSpPr>
                <p:cNvPr id="10169" name="Group 970">
                  <a:extLst>
                    <a:ext uri="{FF2B5EF4-FFF2-40B4-BE49-F238E27FC236}">
                      <a16:creationId xmlns:a16="http://schemas.microsoft.com/office/drawing/2014/main" id="{E0CDDF2E-123C-B68C-3DF9-586DEE292CF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1149"/>
                  <a:ext cx="3135" cy="314"/>
                  <a:chOff x="1066" y="835"/>
                  <a:chExt cx="4125" cy="413"/>
                </a:xfrm>
              </p:grpSpPr>
              <p:grpSp>
                <p:nvGrpSpPr>
                  <p:cNvPr id="10170" name="Group 971">
                    <a:extLst>
                      <a:ext uri="{FF2B5EF4-FFF2-40B4-BE49-F238E27FC236}">
                        <a16:creationId xmlns:a16="http://schemas.microsoft.com/office/drawing/2014/main" id="{201970C4-69A4-69F3-E9AA-8C4EBF36B9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0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459" name="Group 972">
                      <a:extLst>
                        <a:ext uri="{FF2B5EF4-FFF2-40B4-BE49-F238E27FC236}">
                          <a16:creationId xmlns:a16="http://schemas.microsoft.com/office/drawing/2014/main" id="{80D0FFB2-F483-32A1-C35B-0E6A1FEDAF7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85" name="Rectangle 973">
                        <a:extLst>
                          <a:ext uri="{FF2B5EF4-FFF2-40B4-BE49-F238E27FC236}">
                            <a16:creationId xmlns:a16="http://schemas.microsoft.com/office/drawing/2014/main" id="{58436A66-422F-9584-C365-B3E42C8B80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6" name="Rectangle 974">
                        <a:extLst>
                          <a:ext uri="{FF2B5EF4-FFF2-40B4-BE49-F238E27FC236}">
                            <a16:creationId xmlns:a16="http://schemas.microsoft.com/office/drawing/2014/main" id="{70E163FB-8FEA-BC13-55E6-8DEF4B0AD8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7" name="Rectangle 975">
                        <a:extLst>
                          <a:ext uri="{FF2B5EF4-FFF2-40B4-BE49-F238E27FC236}">
                            <a16:creationId xmlns:a16="http://schemas.microsoft.com/office/drawing/2014/main" id="{C02FB02E-FD05-7F06-705E-C246BC6B7C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8" name="Rectangle 976">
                        <a:extLst>
                          <a:ext uri="{FF2B5EF4-FFF2-40B4-BE49-F238E27FC236}">
                            <a16:creationId xmlns:a16="http://schemas.microsoft.com/office/drawing/2014/main" id="{6D4CB62D-9A90-1B21-76CF-0F7B09C1DA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9" name="Rectangle 977">
                        <a:extLst>
                          <a:ext uri="{FF2B5EF4-FFF2-40B4-BE49-F238E27FC236}">
                            <a16:creationId xmlns:a16="http://schemas.microsoft.com/office/drawing/2014/main" id="{39BD4953-C40F-4213-7D97-F1C0F382F6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60" name="Group 978">
                      <a:extLst>
                        <a:ext uri="{FF2B5EF4-FFF2-40B4-BE49-F238E27FC236}">
                          <a16:creationId xmlns:a16="http://schemas.microsoft.com/office/drawing/2014/main" id="{3310B3A1-3704-8F67-C3AC-979E89E4130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80" name="Rectangle 979">
                        <a:extLst>
                          <a:ext uri="{FF2B5EF4-FFF2-40B4-BE49-F238E27FC236}">
                            <a16:creationId xmlns:a16="http://schemas.microsoft.com/office/drawing/2014/main" id="{7B7FD6A3-7E42-F77D-39A1-1C5DC61D4F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1" name="Rectangle 980">
                        <a:extLst>
                          <a:ext uri="{FF2B5EF4-FFF2-40B4-BE49-F238E27FC236}">
                            <a16:creationId xmlns:a16="http://schemas.microsoft.com/office/drawing/2014/main" id="{7B054DE7-C2CB-8511-B272-DC341B98C2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2" name="Rectangle 981">
                        <a:extLst>
                          <a:ext uri="{FF2B5EF4-FFF2-40B4-BE49-F238E27FC236}">
                            <a16:creationId xmlns:a16="http://schemas.microsoft.com/office/drawing/2014/main" id="{E6D37ED4-06F8-B9C4-3F38-665A60510B8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3" name="Rectangle 982">
                        <a:extLst>
                          <a:ext uri="{FF2B5EF4-FFF2-40B4-BE49-F238E27FC236}">
                            <a16:creationId xmlns:a16="http://schemas.microsoft.com/office/drawing/2014/main" id="{F278FD1D-A999-19F8-CB4C-3E41412C146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84" name="Rectangle 983">
                        <a:extLst>
                          <a:ext uri="{FF2B5EF4-FFF2-40B4-BE49-F238E27FC236}">
                            <a16:creationId xmlns:a16="http://schemas.microsoft.com/office/drawing/2014/main" id="{ADDD646B-DC6A-CD33-640B-9B892979A16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61" name="Group 984">
                      <a:extLst>
                        <a:ext uri="{FF2B5EF4-FFF2-40B4-BE49-F238E27FC236}">
                          <a16:creationId xmlns:a16="http://schemas.microsoft.com/office/drawing/2014/main" id="{E2FB6DE0-58D7-4E2B-2306-CE116415FC8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75" name="Rectangle 985">
                        <a:extLst>
                          <a:ext uri="{FF2B5EF4-FFF2-40B4-BE49-F238E27FC236}">
                            <a16:creationId xmlns:a16="http://schemas.microsoft.com/office/drawing/2014/main" id="{4A5AC54A-8CC4-27E5-ECD1-BA44E1B591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6" name="Rectangle 986">
                        <a:extLst>
                          <a:ext uri="{FF2B5EF4-FFF2-40B4-BE49-F238E27FC236}">
                            <a16:creationId xmlns:a16="http://schemas.microsoft.com/office/drawing/2014/main" id="{AF080431-D5FA-5A01-316E-0688DE1A780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7" name="Rectangle 987">
                        <a:extLst>
                          <a:ext uri="{FF2B5EF4-FFF2-40B4-BE49-F238E27FC236}">
                            <a16:creationId xmlns:a16="http://schemas.microsoft.com/office/drawing/2014/main" id="{BA48DEF0-6705-950E-4969-4E498C288DB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8" name="Rectangle 988">
                        <a:extLst>
                          <a:ext uri="{FF2B5EF4-FFF2-40B4-BE49-F238E27FC236}">
                            <a16:creationId xmlns:a16="http://schemas.microsoft.com/office/drawing/2014/main" id="{9BA45728-D9C0-3E79-F228-8D2AB69E73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9" name="Rectangle 989">
                        <a:extLst>
                          <a:ext uri="{FF2B5EF4-FFF2-40B4-BE49-F238E27FC236}">
                            <a16:creationId xmlns:a16="http://schemas.microsoft.com/office/drawing/2014/main" id="{4518CCA2-965F-2A3C-5ED3-46482D0698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62" name="Group 990">
                      <a:extLst>
                        <a:ext uri="{FF2B5EF4-FFF2-40B4-BE49-F238E27FC236}">
                          <a16:creationId xmlns:a16="http://schemas.microsoft.com/office/drawing/2014/main" id="{1B46E497-79FE-49B6-F1F7-2E32847A9B0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70" name="Rectangle 991">
                        <a:extLst>
                          <a:ext uri="{FF2B5EF4-FFF2-40B4-BE49-F238E27FC236}">
                            <a16:creationId xmlns:a16="http://schemas.microsoft.com/office/drawing/2014/main" id="{2AA3533A-2FFD-A568-7B60-A997E20FBFF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1" name="Rectangle 992">
                        <a:extLst>
                          <a:ext uri="{FF2B5EF4-FFF2-40B4-BE49-F238E27FC236}">
                            <a16:creationId xmlns:a16="http://schemas.microsoft.com/office/drawing/2014/main" id="{636E9CDA-B68F-2778-AE43-720F61D9AA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2" name="Rectangle 993">
                        <a:extLst>
                          <a:ext uri="{FF2B5EF4-FFF2-40B4-BE49-F238E27FC236}">
                            <a16:creationId xmlns:a16="http://schemas.microsoft.com/office/drawing/2014/main" id="{2A4550A2-AB7B-97EF-22E9-00DA0C689C6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3" name="Rectangle 994">
                        <a:extLst>
                          <a:ext uri="{FF2B5EF4-FFF2-40B4-BE49-F238E27FC236}">
                            <a16:creationId xmlns:a16="http://schemas.microsoft.com/office/drawing/2014/main" id="{CA1F6F93-2A3E-7726-0767-96C25978CB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74" name="Rectangle 995">
                        <a:extLst>
                          <a:ext uri="{FF2B5EF4-FFF2-40B4-BE49-F238E27FC236}">
                            <a16:creationId xmlns:a16="http://schemas.microsoft.com/office/drawing/2014/main" id="{3151C109-A32F-2E85-2FD9-3335A6C7EC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63" name="Group 996">
                      <a:extLst>
                        <a:ext uri="{FF2B5EF4-FFF2-40B4-BE49-F238E27FC236}">
                          <a16:creationId xmlns:a16="http://schemas.microsoft.com/office/drawing/2014/main" id="{E9D9975E-1BCC-FA4C-7DE2-699C83F049C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65" name="Rectangle 997">
                        <a:extLst>
                          <a:ext uri="{FF2B5EF4-FFF2-40B4-BE49-F238E27FC236}">
                            <a16:creationId xmlns:a16="http://schemas.microsoft.com/office/drawing/2014/main" id="{91E2F501-D5A9-1CCB-6662-331F997014B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66" name="Rectangle 998">
                        <a:extLst>
                          <a:ext uri="{FF2B5EF4-FFF2-40B4-BE49-F238E27FC236}">
                            <a16:creationId xmlns:a16="http://schemas.microsoft.com/office/drawing/2014/main" id="{8EAE913B-DFE8-5AA3-8731-580BB5A1B2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67" name="Rectangle 999">
                        <a:extLst>
                          <a:ext uri="{FF2B5EF4-FFF2-40B4-BE49-F238E27FC236}">
                            <a16:creationId xmlns:a16="http://schemas.microsoft.com/office/drawing/2014/main" id="{36643E3F-F143-C71D-6E31-56A2E948F8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68" name="Rectangle 1000">
                        <a:extLst>
                          <a:ext uri="{FF2B5EF4-FFF2-40B4-BE49-F238E27FC236}">
                            <a16:creationId xmlns:a16="http://schemas.microsoft.com/office/drawing/2014/main" id="{FCD34BDF-AA13-AC12-86BF-AF588B382B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69" name="Rectangle 1001">
                        <a:extLst>
                          <a:ext uri="{FF2B5EF4-FFF2-40B4-BE49-F238E27FC236}">
                            <a16:creationId xmlns:a16="http://schemas.microsoft.com/office/drawing/2014/main" id="{FAEF4D7D-0660-D03B-574A-F7A4C64215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464" name="Rectangle 1002">
                      <a:extLst>
                        <a:ext uri="{FF2B5EF4-FFF2-40B4-BE49-F238E27FC236}">
                          <a16:creationId xmlns:a16="http://schemas.microsoft.com/office/drawing/2014/main" id="{E54E9BF4-19D1-0C46-931A-31E7E522BC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1" name="Group 1003">
                    <a:extLst>
                      <a:ext uri="{FF2B5EF4-FFF2-40B4-BE49-F238E27FC236}">
                        <a16:creationId xmlns:a16="http://schemas.microsoft.com/office/drawing/2014/main" id="{B6159F36-76E3-8457-76B5-FDC5A229247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4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428" name="Group 1004">
                      <a:extLst>
                        <a:ext uri="{FF2B5EF4-FFF2-40B4-BE49-F238E27FC236}">
                          <a16:creationId xmlns:a16="http://schemas.microsoft.com/office/drawing/2014/main" id="{B6D1298B-22C6-BC43-B9E6-99B3D760ED5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54" name="Rectangle 1005">
                        <a:extLst>
                          <a:ext uri="{FF2B5EF4-FFF2-40B4-BE49-F238E27FC236}">
                            <a16:creationId xmlns:a16="http://schemas.microsoft.com/office/drawing/2014/main" id="{1D561D68-9B38-B913-5211-5EABB0030B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5" name="Rectangle 1006">
                        <a:extLst>
                          <a:ext uri="{FF2B5EF4-FFF2-40B4-BE49-F238E27FC236}">
                            <a16:creationId xmlns:a16="http://schemas.microsoft.com/office/drawing/2014/main" id="{23BBA915-2BA6-48C9-5EB3-D354581284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6" name="Rectangle 1007">
                        <a:extLst>
                          <a:ext uri="{FF2B5EF4-FFF2-40B4-BE49-F238E27FC236}">
                            <a16:creationId xmlns:a16="http://schemas.microsoft.com/office/drawing/2014/main" id="{5C93D089-EFFA-9716-579E-9D62040C5F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7" name="Rectangle 1008">
                        <a:extLst>
                          <a:ext uri="{FF2B5EF4-FFF2-40B4-BE49-F238E27FC236}">
                            <a16:creationId xmlns:a16="http://schemas.microsoft.com/office/drawing/2014/main" id="{59B4F8FD-EE1E-57D0-05CB-B9770E2AD31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8" name="Rectangle 1009">
                        <a:extLst>
                          <a:ext uri="{FF2B5EF4-FFF2-40B4-BE49-F238E27FC236}">
                            <a16:creationId xmlns:a16="http://schemas.microsoft.com/office/drawing/2014/main" id="{8B5F457B-3CA4-C63C-276D-7128B8044A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29" name="Group 1010">
                      <a:extLst>
                        <a:ext uri="{FF2B5EF4-FFF2-40B4-BE49-F238E27FC236}">
                          <a16:creationId xmlns:a16="http://schemas.microsoft.com/office/drawing/2014/main" id="{4B35C070-01FB-B190-0526-A8E71136361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49" name="Rectangle 1011">
                        <a:extLst>
                          <a:ext uri="{FF2B5EF4-FFF2-40B4-BE49-F238E27FC236}">
                            <a16:creationId xmlns:a16="http://schemas.microsoft.com/office/drawing/2014/main" id="{D25CEF39-47F9-A51C-7BD7-76E24AED09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0" name="Rectangle 1012">
                        <a:extLst>
                          <a:ext uri="{FF2B5EF4-FFF2-40B4-BE49-F238E27FC236}">
                            <a16:creationId xmlns:a16="http://schemas.microsoft.com/office/drawing/2014/main" id="{930B7481-CD68-A196-3A23-689A5C5D641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1" name="Rectangle 1013">
                        <a:extLst>
                          <a:ext uri="{FF2B5EF4-FFF2-40B4-BE49-F238E27FC236}">
                            <a16:creationId xmlns:a16="http://schemas.microsoft.com/office/drawing/2014/main" id="{35FCB339-65D5-B704-EB3B-C7D9EFF2AD2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2" name="Rectangle 1014">
                        <a:extLst>
                          <a:ext uri="{FF2B5EF4-FFF2-40B4-BE49-F238E27FC236}">
                            <a16:creationId xmlns:a16="http://schemas.microsoft.com/office/drawing/2014/main" id="{E4B20492-90F4-94C4-5A12-24C3499C56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53" name="Rectangle 1015">
                        <a:extLst>
                          <a:ext uri="{FF2B5EF4-FFF2-40B4-BE49-F238E27FC236}">
                            <a16:creationId xmlns:a16="http://schemas.microsoft.com/office/drawing/2014/main" id="{300A9409-95EA-AFA6-CF9A-EFBD092AC45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30" name="Group 1016">
                      <a:extLst>
                        <a:ext uri="{FF2B5EF4-FFF2-40B4-BE49-F238E27FC236}">
                          <a16:creationId xmlns:a16="http://schemas.microsoft.com/office/drawing/2014/main" id="{06977E3C-FDA5-E3D0-A7EA-6F3F97E38E7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44" name="Rectangle 1017">
                        <a:extLst>
                          <a:ext uri="{FF2B5EF4-FFF2-40B4-BE49-F238E27FC236}">
                            <a16:creationId xmlns:a16="http://schemas.microsoft.com/office/drawing/2014/main" id="{0F907B06-BDC5-FA6B-93CC-4C1BE027B8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5" name="Rectangle 1018">
                        <a:extLst>
                          <a:ext uri="{FF2B5EF4-FFF2-40B4-BE49-F238E27FC236}">
                            <a16:creationId xmlns:a16="http://schemas.microsoft.com/office/drawing/2014/main" id="{4E0F37F9-A075-0F73-B414-B9A17CD308B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6" name="Rectangle 1019">
                        <a:extLst>
                          <a:ext uri="{FF2B5EF4-FFF2-40B4-BE49-F238E27FC236}">
                            <a16:creationId xmlns:a16="http://schemas.microsoft.com/office/drawing/2014/main" id="{2474CB7A-B782-0623-5B28-45E07AE500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7" name="Rectangle 1020">
                        <a:extLst>
                          <a:ext uri="{FF2B5EF4-FFF2-40B4-BE49-F238E27FC236}">
                            <a16:creationId xmlns:a16="http://schemas.microsoft.com/office/drawing/2014/main" id="{5EA99BD6-0331-EC5D-D219-C8A479E8EE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8" name="Rectangle 1021">
                        <a:extLst>
                          <a:ext uri="{FF2B5EF4-FFF2-40B4-BE49-F238E27FC236}">
                            <a16:creationId xmlns:a16="http://schemas.microsoft.com/office/drawing/2014/main" id="{FAE821FA-5350-535D-7C7E-DDBF5652154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31" name="Group 1022">
                      <a:extLst>
                        <a:ext uri="{FF2B5EF4-FFF2-40B4-BE49-F238E27FC236}">
                          <a16:creationId xmlns:a16="http://schemas.microsoft.com/office/drawing/2014/main" id="{D6E007C9-2A15-1851-9037-3B70879017A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39" name="Rectangle 1023">
                        <a:extLst>
                          <a:ext uri="{FF2B5EF4-FFF2-40B4-BE49-F238E27FC236}">
                            <a16:creationId xmlns:a16="http://schemas.microsoft.com/office/drawing/2014/main" id="{334F7D9A-A97B-F8DD-166A-454E7B72126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0" name="Rectangle 1024">
                        <a:extLst>
                          <a:ext uri="{FF2B5EF4-FFF2-40B4-BE49-F238E27FC236}">
                            <a16:creationId xmlns:a16="http://schemas.microsoft.com/office/drawing/2014/main" id="{A8D69C02-0BCC-78B6-6D9F-62982E5D4F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1" name="Rectangle 1025">
                        <a:extLst>
                          <a:ext uri="{FF2B5EF4-FFF2-40B4-BE49-F238E27FC236}">
                            <a16:creationId xmlns:a16="http://schemas.microsoft.com/office/drawing/2014/main" id="{AEFAE8E0-8ABB-581E-1B0E-599621FEF3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2" name="Rectangle 1026">
                        <a:extLst>
                          <a:ext uri="{FF2B5EF4-FFF2-40B4-BE49-F238E27FC236}">
                            <a16:creationId xmlns:a16="http://schemas.microsoft.com/office/drawing/2014/main" id="{E308D286-5907-1112-45BA-5383F5FAFC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43" name="Rectangle 1027">
                        <a:extLst>
                          <a:ext uri="{FF2B5EF4-FFF2-40B4-BE49-F238E27FC236}">
                            <a16:creationId xmlns:a16="http://schemas.microsoft.com/office/drawing/2014/main" id="{E15BF0D9-75DB-182A-D0B3-48D1D9C534F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32" name="Group 1028">
                      <a:extLst>
                        <a:ext uri="{FF2B5EF4-FFF2-40B4-BE49-F238E27FC236}">
                          <a16:creationId xmlns:a16="http://schemas.microsoft.com/office/drawing/2014/main" id="{CD7272EA-E7C9-A7FC-03DF-DCFFA8489B1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34" name="Rectangle 1029">
                        <a:extLst>
                          <a:ext uri="{FF2B5EF4-FFF2-40B4-BE49-F238E27FC236}">
                            <a16:creationId xmlns:a16="http://schemas.microsoft.com/office/drawing/2014/main" id="{38D3D8F8-A49A-A4EA-B192-AD96FF7DFA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35" name="Rectangle 1030">
                        <a:extLst>
                          <a:ext uri="{FF2B5EF4-FFF2-40B4-BE49-F238E27FC236}">
                            <a16:creationId xmlns:a16="http://schemas.microsoft.com/office/drawing/2014/main" id="{91CC1071-CEB4-0A0C-CF7D-BAC7247EEEC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36" name="Rectangle 1031">
                        <a:extLst>
                          <a:ext uri="{FF2B5EF4-FFF2-40B4-BE49-F238E27FC236}">
                            <a16:creationId xmlns:a16="http://schemas.microsoft.com/office/drawing/2014/main" id="{96925F24-FA23-7BEF-303E-2B11F52360B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37" name="Rectangle 1032">
                        <a:extLst>
                          <a:ext uri="{FF2B5EF4-FFF2-40B4-BE49-F238E27FC236}">
                            <a16:creationId xmlns:a16="http://schemas.microsoft.com/office/drawing/2014/main" id="{0994EBCE-58D3-2CC9-0759-7E37CF0D962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38" name="Rectangle 1033">
                        <a:extLst>
                          <a:ext uri="{FF2B5EF4-FFF2-40B4-BE49-F238E27FC236}">
                            <a16:creationId xmlns:a16="http://schemas.microsoft.com/office/drawing/2014/main" id="{43CAC28E-D909-8B72-9443-0CFF995444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433" name="Rectangle 1034">
                      <a:extLst>
                        <a:ext uri="{FF2B5EF4-FFF2-40B4-BE49-F238E27FC236}">
                          <a16:creationId xmlns:a16="http://schemas.microsoft.com/office/drawing/2014/main" id="{DB1D5AFC-6094-1385-66BD-052385F5F1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2" name="Group 1035">
                    <a:extLst>
                      <a:ext uri="{FF2B5EF4-FFF2-40B4-BE49-F238E27FC236}">
                        <a16:creationId xmlns:a16="http://schemas.microsoft.com/office/drawing/2014/main" id="{55EFFA88-12AF-D4B8-84AA-42AF5DC0C9D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89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397" name="Group 1036">
                      <a:extLst>
                        <a:ext uri="{FF2B5EF4-FFF2-40B4-BE49-F238E27FC236}">
                          <a16:creationId xmlns:a16="http://schemas.microsoft.com/office/drawing/2014/main" id="{F4BA8C49-0C7E-3E00-0033-CB94E06E00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23" name="Rectangle 1037">
                        <a:extLst>
                          <a:ext uri="{FF2B5EF4-FFF2-40B4-BE49-F238E27FC236}">
                            <a16:creationId xmlns:a16="http://schemas.microsoft.com/office/drawing/2014/main" id="{92ABD740-7DC9-EA0A-0367-08FB1D6FD3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4" name="Rectangle 1038">
                        <a:extLst>
                          <a:ext uri="{FF2B5EF4-FFF2-40B4-BE49-F238E27FC236}">
                            <a16:creationId xmlns:a16="http://schemas.microsoft.com/office/drawing/2014/main" id="{95A8C1F5-C5BF-A052-2798-464DBF5FB3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5" name="Rectangle 1039">
                        <a:extLst>
                          <a:ext uri="{FF2B5EF4-FFF2-40B4-BE49-F238E27FC236}">
                            <a16:creationId xmlns:a16="http://schemas.microsoft.com/office/drawing/2014/main" id="{4FB4DC59-6FB0-A7DD-5EF7-29A8255F50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6" name="Rectangle 1040">
                        <a:extLst>
                          <a:ext uri="{FF2B5EF4-FFF2-40B4-BE49-F238E27FC236}">
                            <a16:creationId xmlns:a16="http://schemas.microsoft.com/office/drawing/2014/main" id="{E9BC4A2A-C0F2-6674-79D8-987891194DE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7" name="Rectangle 1041">
                        <a:extLst>
                          <a:ext uri="{FF2B5EF4-FFF2-40B4-BE49-F238E27FC236}">
                            <a16:creationId xmlns:a16="http://schemas.microsoft.com/office/drawing/2014/main" id="{6754780A-5ED7-9845-5634-63244FE1E2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98" name="Group 1042">
                      <a:extLst>
                        <a:ext uri="{FF2B5EF4-FFF2-40B4-BE49-F238E27FC236}">
                          <a16:creationId xmlns:a16="http://schemas.microsoft.com/office/drawing/2014/main" id="{BCD4FE23-69C1-B145-19C8-AB22E9635DE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18" name="Rectangle 1043">
                        <a:extLst>
                          <a:ext uri="{FF2B5EF4-FFF2-40B4-BE49-F238E27FC236}">
                            <a16:creationId xmlns:a16="http://schemas.microsoft.com/office/drawing/2014/main" id="{68A99E31-E8D0-7EF4-54F4-058104D56C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9" name="Rectangle 1044">
                        <a:extLst>
                          <a:ext uri="{FF2B5EF4-FFF2-40B4-BE49-F238E27FC236}">
                            <a16:creationId xmlns:a16="http://schemas.microsoft.com/office/drawing/2014/main" id="{892CF8F5-7BCF-DF90-F4D0-B6CEF149CF6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0" name="Rectangle 1045">
                        <a:extLst>
                          <a:ext uri="{FF2B5EF4-FFF2-40B4-BE49-F238E27FC236}">
                            <a16:creationId xmlns:a16="http://schemas.microsoft.com/office/drawing/2014/main" id="{2929D228-6DB3-0885-9ED1-523ADD0DA3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1" name="Rectangle 1046">
                        <a:extLst>
                          <a:ext uri="{FF2B5EF4-FFF2-40B4-BE49-F238E27FC236}">
                            <a16:creationId xmlns:a16="http://schemas.microsoft.com/office/drawing/2014/main" id="{0889538C-38EC-680E-8FD6-98801FB6404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22" name="Rectangle 1047">
                        <a:extLst>
                          <a:ext uri="{FF2B5EF4-FFF2-40B4-BE49-F238E27FC236}">
                            <a16:creationId xmlns:a16="http://schemas.microsoft.com/office/drawing/2014/main" id="{63CF97ED-B747-98A6-DB4B-366327606CD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99" name="Group 1048">
                      <a:extLst>
                        <a:ext uri="{FF2B5EF4-FFF2-40B4-BE49-F238E27FC236}">
                          <a16:creationId xmlns:a16="http://schemas.microsoft.com/office/drawing/2014/main" id="{D7C6F9D0-C385-ACA9-DE70-3E54A2D61A6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13" name="Rectangle 1049">
                        <a:extLst>
                          <a:ext uri="{FF2B5EF4-FFF2-40B4-BE49-F238E27FC236}">
                            <a16:creationId xmlns:a16="http://schemas.microsoft.com/office/drawing/2014/main" id="{DFB9F3B2-BA33-F79B-C832-5E3171F091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4" name="Rectangle 1050">
                        <a:extLst>
                          <a:ext uri="{FF2B5EF4-FFF2-40B4-BE49-F238E27FC236}">
                            <a16:creationId xmlns:a16="http://schemas.microsoft.com/office/drawing/2014/main" id="{CEE7F5C2-4DA6-FA6F-1189-A45D9ADE07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5" name="Rectangle 1051">
                        <a:extLst>
                          <a:ext uri="{FF2B5EF4-FFF2-40B4-BE49-F238E27FC236}">
                            <a16:creationId xmlns:a16="http://schemas.microsoft.com/office/drawing/2014/main" id="{6EE2CDDE-0655-2955-DE63-AD74FFD9033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6" name="Rectangle 1052">
                        <a:extLst>
                          <a:ext uri="{FF2B5EF4-FFF2-40B4-BE49-F238E27FC236}">
                            <a16:creationId xmlns:a16="http://schemas.microsoft.com/office/drawing/2014/main" id="{6BF9E144-6839-A11A-BEB6-67EFBE815C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7" name="Rectangle 1053">
                        <a:extLst>
                          <a:ext uri="{FF2B5EF4-FFF2-40B4-BE49-F238E27FC236}">
                            <a16:creationId xmlns:a16="http://schemas.microsoft.com/office/drawing/2014/main" id="{2482E9CC-76FE-C8A1-B717-D76188AFEE3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00" name="Group 1054">
                      <a:extLst>
                        <a:ext uri="{FF2B5EF4-FFF2-40B4-BE49-F238E27FC236}">
                          <a16:creationId xmlns:a16="http://schemas.microsoft.com/office/drawing/2014/main" id="{7801A3EE-DD93-CFB4-77FE-EBAF5B894F8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08" name="Rectangle 1055">
                        <a:extLst>
                          <a:ext uri="{FF2B5EF4-FFF2-40B4-BE49-F238E27FC236}">
                            <a16:creationId xmlns:a16="http://schemas.microsoft.com/office/drawing/2014/main" id="{54FF172B-AEE7-0AF0-3ED2-B8A6754C917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09" name="Rectangle 1056">
                        <a:extLst>
                          <a:ext uri="{FF2B5EF4-FFF2-40B4-BE49-F238E27FC236}">
                            <a16:creationId xmlns:a16="http://schemas.microsoft.com/office/drawing/2014/main" id="{5348FA07-192D-B25B-9033-C6FC8F2E421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0" name="Rectangle 1057">
                        <a:extLst>
                          <a:ext uri="{FF2B5EF4-FFF2-40B4-BE49-F238E27FC236}">
                            <a16:creationId xmlns:a16="http://schemas.microsoft.com/office/drawing/2014/main" id="{20D8B134-1647-F217-01B0-F5A5DC39BEA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1" name="Rectangle 1058">
                        <a:extLst>
                          <a:ext uri="{FF2B5EF4-FFF2-40B4-BE49-F238E27FC236}">
                            <a16:creationId xmlns:a16="http://schemas.microsoft.com/office/drawing/2014/main" id="{1616F2FE-1DDF-137D-0D05-0D9C365D31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12" name="Rectangle 1059">
                        <a:extLst>
                          <a:ext uri="{FF2B5EF4-FFF2-40B4-BE49-F238E27FC236}">
                            <a16:creationId xmlns:a16="http://schemas.microsoft.com/office/drawing/2014/main" id="{E49C802F-27A9-F424-C938-66E5212EA5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401" name="Group 1060">
                      <a:extLst>
                        <a:ext uri="{FF2B5EF4-FFF2-40B4-BE49-F238E27FC236}">
                          <a16:creationId xmlns:a16="http://schemas.microsoft.com/office/drawing/2014/main" id="{192DFECA-0837-EDAB-0F36-92B0888D245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403" name="Rectangle 1061">
                        <a:extLst>
                          <a:ext uri="{FF2B5EF4-FFF2-40B4-BE49-F238E27FC236}">
                            <a16:creationId xmlns:a16="http://schemas.microsoft.com/office/drawing/2014/main" id="{1E1BDC67-9EAC-F4FE-3E08-A8C0A48A3A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04" name="Rectangle 1062">
                        <a:extLst>
                          <a:ext uri="{FF2B5EF4-FFF2-40B4-BE49-F238E27FC236}">
                            <a16:creationId xmlns:a16="http://schemas.microsoft.com/office/drawing/2014/main" id="{0B4B7A7E-C765-8F89-C91E-DFD7A87C296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05" name="Rectangle 1063">
                        <a:extLst>
                          <a:ext uri="{FF2B5EF4-FFF2-40B4-BE49-F238E27FC236}">
                            <a16:creationId xmlns:a16="http://schemas.microsoft.com/office/drawing/2014/main" id="{DFCE4B64-41ED-8EA6-5604-1CB501A469A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06" name="Rectangle 1064">
                        <a:extLst>
                          <a:ext uri="{FF2B5EF4-FFF2-40B4-BE49-F238E27FC236}">
                            <a16:creationId xmlns:a16="http://schemas.microsoft.com/office/drawing/2014/main" id="{33E7EA9F-83E9-A844-5343-14989A080A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407" name="Rectangle 1065">
                        <a:extLst>
                          <a:ext uri="{FF2B5EF4-FFF2-40B4-BE49-F238E27FC236}">
                            <a16:creationId xmlns:a16="http://schemas.microsoft.com/office/drawing/2014/main" id="{F2F8C252-A1B7-8E3B-1B1B-A5F4BA01CF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402" name="Rectangle 1066">
                      <a:extLst>
                        <a:ext uri="{FF2B5EF4-FFF2-40B4-BE49-F238E27FC236}">
                          <a16:creationId xmlns:a16="http://schemas.microsoft.com/office/drawing/2014/main" id="{1C200E89-DAC6-0268-68C6-03955D673E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3" name="Group 1067">
                    <a:extLst>
                      <a:ext uri="{FF2B5EF4-FFF2-40B4-BE49-F238E27FC236}">
                        <a16:creationId xmlns:a16="http://schemas.microsoft.com/office/drawing/2014/main" id="{C335FE98-1869-B1A9-D19F-AB8489A6ED8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30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366" name="Group 1068">
                      <a:extLst>
                        <a:ext uri="{FF2B5EF4-FFF2-40B4-BE49-F238E27FC236}">
                          <a16:creationId xmlns:a16="http://schemas.microsoft.com/office/drawing/2014/main" id="{BDDE73B9-21F8-C51F-0850-6A2BE4BD42F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92" name="Rectangle 1069">
                        <a:extLst>
                          <a:ext uri="{FF2B5EF4-FFF2-40B4-BE49-F238E27FC236}">
                            <a16:creationId xmlns:a16="http://schemas.microsoft.com/office/drawing/2014/main" id="{0CD62BFD-A5A6-50AC-C9EE-535AEF2E25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3" name="Rectangle 1070">
                        <a:extLst>
                          <a:ext uri="{FF2B5EF4-FFF2-40B4-BE49-F238E27FC236}">
                            <a16:creationId xmlns:a16="http://schemas.microsoft.com/office/drawing/2014/main" id="{CC9D774F-D4D7-239A-7948-26239F37A2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4" name="Rectangle 1071">
                        <a:extLst>
                          <a:ext uri="{FF2B5EF4-FFF2-40B4-BE49-F238E27FC236}">
                            <a16:creationId xmlns:a16="http://schemas.microsoft.com/office/drawing/2014/main" id="{579C00CF-1B05-44D2-68A0-F53155AB87F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5" name="Rectangle 1072">
                        <a:extLst>
                          <a:ext uri="{FF2B5EF4-FFF2-40B4-BE49-F238E27FC236}">
                            <a16:creationId xmlns:a16="http://schemas.microsoft.com/office/drawing/2014/main" id="{3862AE82-3DD6-F5E2-F34F-1AFE41E2707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6" name="Rectangle 1073">
                        <a:extLst>
                          <a:ext uri="{FF2B5EF4-FFF2-40B4-BE49-F238E27FC236}">
                            <a16:creationId xmlns:a16="http://schemas.microsoft.com/office/drawing/2014/main" id="{A384A74F-83A5-A41E-5827-45E17E8B737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67" name="Group 1074">
                      <a:extLst>
                        <a:ext uri="{FF2B5EF4-FFF2-40B4-BE49-F238E27FC236}">
                          <a16:creationId xmlns:a16="http://schemas.microsoft.com/office/drawing/2014/main" id="{8C6EFD8F-B6DD-FD47-9FDA-BAD55921A4C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87" name="Rectangle 1075">
                        <a:extLst>
                          <a:ext uri="{FF2B5EF4-FFF2-40B4-BE49-F238E27FC236}">
                            <a16:creationId xmlns:a16="http://schemas.microsoft.com/office/drawing/2014/main" id="{E95A7AD4-8BD5-A248-A786-A0C07EA9CF9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8" name="Rectangle 1076">
                        <a:extLst>
                          <a:ext uri="{FF2B5EF4-FFF2-40B4-BE49-F238E27FC236}">
                            <a16:creationId xmlns:a16="http://schemas.microsoft.com/office/drawing/2014/main" id="{3D0369BB-7B62-AEC9-2FC5-D98C9B45DA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9" name="Rectangle 1077">
                        <a:extLst>
                          <a:ext uri="{FF2B5EF4-FFF2-40B4-BE49-F238E27FC236}">
                            <a16:creationId xmlns:a16="http://schemas.microsoft.com/office/drawing/2014/main" id="{0BDFE2DA-BCBB-48FD-D301-5256CEAE2F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0" name="Rectangle 1078">
                        <a:extLst>
                          <a:ext uri="{FF2B5EF4-FFF2-40B4-BE49-F238E27FC236}">
                            <a16:creationId xmlns:a16="http://schemas.microsoft.com/office/drawing/2014/main" id="{291310E7-7ECD-8029-9402-D186B4FCD41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91" name="Rectangle 1079">
                        <a:extLst>
                          <a:ext uri="{FF2B5EF4-FFF2-40B4-BE49-F238E27FC236}">
                            <a16:creationId xmlns:a16="http://schemas.microsoft.com/office/drawing/2014/main" id="{E4B8CAE6-9429-C394-C302-C39807AEED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68" name="Group 1080">
                      <a:extLst>
                        <a:ext uri="{FF2B5EF4-FFF2-40B4-BE49-F238E27FC236}">
                          <a16:creationId xmlns:a16="http://schemas.microsoft.com/office/drawing/2014/main" id="{F1BE00F4-A105-E4E5-B517-C716C57F886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82" name="Rectangle 1081">
                        <a:extLst>
                          <a:ext uri="{FF2B5EF4-FFF2-40B4-BE49-F238E27FC236}">
                            <a16:creationId xmlns:a16="http://schemas.microsoft.com/office/drawing/2014/main" id="{F510FF90-E872-8DE2-13F5-C344971D04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3" name="Rectangle 1082">
                        <a:extLst>
                          <a:ext uri="{FF2B5EF4-FFF2-40B4-BE49-F238E27FC236}">
                            <a16:creationId xmlns:a16="http://schemas.microsoft.com/office/drawing/2014/main" id="{F4965701-8F3A-D84E-6828-0FCABF3ABCD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4" name="Rectangle 1083">
                        <a:extLst>
                          <a:ext uri="{FF2B5EF4-FFF2-40B4-BE49-F238E27FC236}">
                            <a16:creationId xmlns:a16="http://schemas.microsoft.com/office/drawing/2014/main" id="{CCC8BFCF-6501-5928-9B51-5D6FAD8C2D6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5" name="Rectangle 1084">
                        <a:extLst>
                          <a:ext uri="{FF2B5EF4-FFF2-40B4-BE49-F238E27FC236}">
                            <a16:creationId xmlns:a16="http://schemas.microsoft.com/office/drawing/2014/main" id="{8F17E903-A3AE-D173-AD2E-659D524776C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6" name="Rectangle 1085">
                        <a:extLst>
                          <a:ext uri="{FF2B5EF4-FFF2-40B4-BE49-F238E27FC236}">
                            <a16:creationId xmlns:a16="http://schemas.microsoft.com/office/drawing/2014/main" id="{6C5EAFA0-ED5B-013D-347E-FC645FA24CF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69" name="Group 1086">
                      <a:extLst>
                        <a:ext uri="{FF2B5EF4-FFF2-40B4-BE49-F238E27FC236}">
                          <a16:creationId xmlns:a16="http://schemas.microsoft.com/office/drawing/2014/main" id="{8AD88D32-C5E3-DDD1-483B-D2965D5ACB5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77" name="Rectangle 1087">
                        <a:extLst>
                          <a:ext uri="{FF2B5EF4-FFF2-40B4-BE49-F238E27FC236}">
                            <a16:creationId xmlns:a16="http://schemas.microsoft.com/office/drawing/2014/main" id="{89CDE4E4-8839-D488-978F-325A24FC9C5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8" name="Rectangle 1088">
                        <a:extLst>
                          <a:ext uri="{FF2B5EF4-FFF2-40B4-BE49-F238E27FC236}">
                            <a16:creationId xmlns:a16="http://schemas.microsoft.com/office/drawing/2014/main" id="{0EBDE887-9E8F-1610-A426-C77D5EB3522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9" name="Rectangle 1089">
                        <a:extLst>
                          <a:ext uri="{FF2B5EF4-FFF2-40B4-BE49-F238E27FC236}">
                            <a16:creationId xmlns:a16="http://schemas.microsoft.com/office/drawing/2014/main" id="{E5D98CB0-5921-E724-B19B-DB382F2B0B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0" name="Rectangle 1090">
                        <a:extLst>
                          <a:ext uri="{FF2B5EF4-FFF2-40B4-BE49-F238E27FC236}">
                            <a16:creationId xmlns:a16="http://schemas.microsoft.com/office/drawing/2014/main" id="{8361D316-AC61-73AB-774C-392DF0FAAC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81" name="Rectangle 1091">
                        <a:extLst>
                          <a:ext uri="{FF2B5EF4-FFF2-40B4-BE49-F238E27FC236}">
                            <a16:creationId xmlns:a16="http://schemas.microsoft.com/office/drawing/2014/main" id="{8313B603-6BE7-BA76-AA47-A797272A89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70" name="Group 1092">
                      <a:extLst>
                        <a:ext uri="{FF2B5EF4-FFF2-40B4-BE49-F238E27FC236}">
                          <a16:creationId xmlns:a16="http://schemas.microsoft.com/office/drawing/2014/main" id="{FBAEB76E-5158-48FB-F2C6-E7B484C6AB3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72" name="Rectangle 1093">
                        <a:extLst>
                          <a:ext uri="{FF2B5EF4-FFF2-40B4-BE49-F238E27FC236}">
                            <a16:creationId xmlns:a16="http://schemas.microsoft.com/office/drawing/2014/main" id="{022B06C2-3B3E-0B5E-7D36-73D2CDECE0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3" name="Rectangle 1094">
                        <a:extLst>
                          <a:ext uri="{FF2B5EF4-FFF2-40B4-BE49-F238E27FC236}">
                            <a16:creationId xmlns:a16="http://schemas.microsoft.com/office/drawing/2014/main" id="{EF96821A-9B93-4A3D-3509-45F2C2CF7F7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4" name="Rectangle 1095">
                        <a:extLst>
                          <a:ext uri="{FF2B5EF4-FFF2-40B4-BE49-F238E27FC236}">
                            <a16:creationId xmlns:a16="http://schemas.microsoft.com/office/drawing/2014/main" id="{FE69B956-D584-39CE-1379-8C0A05F49E6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5" name="Rectangle 1096">
                        <a:extLst>
                          <a:ext uri="{FF2B5EF4-FFF2-40B4-BE49-F238E27FC236}">
                            <a16:creationId xmlns:a16="http://schemas.microsoft.com/office/drawing/2014/main" id="{7855F96D-B32C-B98E-71BB-D52B8D2A90B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76" name="Rectangle 1097">
                        <a:extLst>
                          <a:ext uri="{FF2B5EF4-FFF2-40B4-BE49-F238E27FC236}">
                            <a16:creationId xmlns:a16="http://schemas.microsoft.com/office/drawing/2014/main" id="{419631B1-708B-B7DE-7101-415BEF6C26C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371" name="Rectangle 1098">
                      <a:extLst>
                        <a:ext uri="{FF2B5EF4-FFF2-40B4-BE49-F238E27FC236}">
                          <a16:creationId xmlns:a16="http://schemas.microsoft.com/office/drawing/2014/main" id="{A8310904-F7EA-EB8A-2370-1EA9388C6D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4" name="Group 1099">
                    <a:extLst>
                      <a:ext uri="{FF2B5EF4-FFF2-40B4-BE49-F238E27FC236}">
                        <a16:creationId xmlns:a16="http://schemas.microsoft.com/office/drawing/2014/main" id="{F22CC938-9629-6384-9721-6AD6B6C4A2C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71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335" name="Group 1100">
                      <a:extLst>
                        <a:ext uri="{FF2B5EF4-FFF2-40B4-BE49-F238E27FC236}">
                          <a16:creationId xmlns:a16="http://schemas.microsoft.com/office/drawing/2014/main" id="{94041D83-5944-6618-385C-F5EF2FF15F9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61" name="Rectangle 1101">
                        <a:extLst>
                          <a:ext uri="{FF2B5EF4-FFF2-40B4-BE49-F238E27FC236}">
                            <a16:creationId xmlns:a16="http://schemas.microsoft.com/office/drawing/2014/main" id="{BA745790-5447-BA2C-0FEF-E52D791FB4B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62" name="Rectangle 1102">
                        <a:extLst>
                          <a:ext uri="{FF2B5EF4-FFF2-40B4-BE49-F238E27FC236}">
                            <a16:creationId xmlns:a16="http://schemas.microsoft.com/office/drawing/2014/main" id="{48EC93BB-3AE0-A889-ACAB-4AFA472302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63" name="Rectangle 1103">
                        <a:extLst>
                          <a:ext uri="{FF2B5EF4-FFF2-40B4-BE49-F238E27FC236}">
                            <a16:creationId xmlns:a16="http://schemas.microsoft.com/office/drawing/2014/main" id="{127C9CF8-6415-07F5-8F1B-7A522B8EF5E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64" name="Rectangle 1104">
                        <a:extLst>
                          <a:ext uri="{FF2B5EF4-FFF2-40B4-BE49-F238E27FC236}">
                            <a16:creationId xmlns:a16="http://schemas.microsoft.com/office/drawing/2014/main" id="{68E6CDCD-6C23-2A5D-D01B-285B2C0F638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65" name="Rectangle 1105">
                        <a:extLst>
                          <a:ext uri="{FF2B5EF4-FFF2-40B4-BE49-F238E27FC236}">
                            <a16:creationId xmlns:a16="http://schemas.microsoft.com/office/drawing/2014/main" id="{39254266-1A65-2FDE-34CB-5DB9C9F2295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36" name="Group 1106">
                      <a:extLst>
                        <a:ext uri="{FF2B5EF4-FFF2-40B4-BE49-F238E27FC236}">
                          <a16:creationId xmlns:a16="http://schemas.microsoft.com/office/drawing/2014/main" id="{39A21CFC-5F54-96B2-F1B8-054EF062797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56" name="Rectangle 1107">
                        <a:extLst>
                          <a:ext uri="{FF2B5EF4-FFF2-40B4-BE49-F238E27FC236}">
                            <a16:creationId xmlns:a16="http://schemas.microsoft.com/office/drawing/2014/main" id="{71B743C3-E036-4A55-D486-44A3B917F0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7" name="Rectangle 1108">
                        <a:extLst>
                          <a:ext uri="{FF2B5EF4-FFF2-40B4-BE49-F238E27FC236}">
                            <a16:creationId xmlns:a16="http://schemas.microsoft.com/office/drawing/2014/main" id="{85EB7C29-D3F7-EAB8-1670-978FBAF631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8" name="Rectangle 1109">
                        <a:extLst>
                          <a:ext uri="{FF2B5EF4-FFF2-40B4-BE49-F238E27FC236}">
                            <a16:creationId xmlns:a16="http://schemas.microsoft.com/office/drawing/2014/main" id="{59FE958D-B0EB-E881-F941-C08838CE341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9" name="Rectangle 1110">
                        <a:extLst>
                          <a:ext uri="{FF2B5EF4-FFF2-40B4-BE49-F238E27FC236}">
                            <a16:creationId xmlns:a16="http://schemas.microsoft.com/office/drawing/2014/main" id="{B22FE570-2D76-6533-88DD-45F665FF885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60" name="Rectangle 1111">
                        <a:extLst>
                          <a:ext uri="{FF2B5EF4-FFF2-40B4-BE49-F238E27FC236}">
                            <a16:creationId xmlns:a16="http://schemas.microsoft.com/office/drawing/2014/main" id="{4D680142-06DA-5708-8394-14A2974247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37" name="Group 1112">
                      <a:extLst>
                        <a:ext uri="{FF2B5EF4-FFF2-40B4-BE49-F238E27FC236}">
                          <a16:creationId xmlns:a16="http://schemas.microsoft.com/office/drawing/2014/main" id="{2F99439C-242F-222C-6BE7-A16CEF3F314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51" name="Rectangle 1113">
                        <a:extLst>
                          <a:ext uri="{FF2B5EF4-FFF2-40B4-BE49-F238E27FC236}">
                            <a16:creationId xmlns:a16="http://schemas.microsoft.com/office/drawing/2014/main" id="{7589ABA1-5313-174B-DFF2-8D29B86AC91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2" name="Rectangle 1114">
                        <a:extLst>
                          <a:ext uri="{FF2B5EF4-FFF2-40B4-BE49-F238E27FC236}">
                            <a16:creationId xmlns:a16="http://schemas.microsoft.com/office/drawing/2014/main" id="{C4082E92-C508-CE83-AFDF-54CB9372EA7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3" name="Rectangle 1115">
                        <a:extLst>
                          <a:ext uri="{FF2B5EF4-FFF2-40B4-BE49-F238E27FC236}">
                            <a16:creationId xmlns:a16="http://schemas.microsoft.com/office/drawing/2014/main" id="{D09C8062-0FDB-CA52-23C7-FAFEE84C399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4" name="Rectangle 1116">
                        <a:extLst>
                          <a:ext uri="{FF2B5EF4-FFF2-40B4-BE49-F238E27FC236}">
                            <a16:creationId xmlns:a16="http://schemas.microsoft.com/office/drawing/2014/main" id="{8BD36D72-0D9C-68DB-5489-3FAD404E0A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5" name="Rectangle 1117">
                        <a:extLst>
                          <a:ext uri="{FF2B5EF4-FFF2-40B4-BE49-F238E27FC236}">
                            <a16:creationId xmlns:a16="http://schemas.microsoft.com/office/drawing/2014/main" id="{0F9D6BF9-B940-BB48-04E5-E522A9BCD6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38" name="Group 1118">
                      <a:extLst>
                        <a:ext uri="{FF2B5EF4-FFF2-40B4-BE49-F238E27FC236}">
                          <a16:creationId xmlns:a16="http://schemas.microsoft.com/office/drawing/2014/main" id="{C6F3690B-6FDC-C15D-E696-C9AEB3BEB34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46" name="Rectangle 1119">
                        <a:extLst>
                          <a:ext uri="{FF2B5EF4-FFF2-40B4-BE49-F238E27FC236}">
                            <a16:creationId xmlns:a16="http://schemas.microsoft.com/office/drawing/2014/main" id="{D37E8368-7180-050B-5F63-219D2F6E41A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7" name="Rectangle 1120">
                        <a:extLst>
                          <a:ext uri="{FF2B5EF4-FFF2-40B4-BE49-F238E27FC236}">
                            <a16:creationId xmlns:a16="http://schemas.microsoft.com/office/drawing/2014/main" id="{ED388F2B-9FBA-D19F-3C0F-47B617E5C3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8" name="Rectangle 1121">
                        <a:extLst>
                          <a:ext uri="{FF2B5EF4-FFF2-40B4-BE49-F238E27FC236}">
                            <a16:creationId xmlns:a16="http://schemas.microsoft.com/office/drawing/2014/main" id="{9D7565C0-88C5-DF1D-E427-CB217DB8C31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9" name="Rectangle 1122">
                        <a:extLst>
                          <a:ext uri="{FF2B5EF4-FFF2-40B4-BE49-F238E27FC236}">
                            <a16:creationId xmlns:a16="http://schemas.microsoft.com/office/drawing/2014/main" id="{479A63AC-7F34-2E7C-361C-3DAD309B2B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50" name="Rectangle 1123">
                        <a:extLst>
                          <a:ext uri="{FF2B5EF4-FFF2-40B4-BE49-F238E27FC236}">
                            <a16:creationId xmlns:a16="http://schemas.microsoft.com/office/drawing/2014/main" id="{FE0AA136-6F40-17E3-B21F-2CCBA3E9AAF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39" name="Group 1124">
                      <a:extLst>
                        <a:ext uri="{FF2B5EF4-FFF2-40B4-BE49-F238E27FC236}">
                          <a16:creationId xmlns:a16="http://schemas.microsoft.com/office/drawing/2014/main" id="{7E208CF2-2991-C04D-8FB3-60C7AC4E7AE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41" name="Rectangle 1125">
                        <a:extLst>
                          <a:ext uri="{FF2B5EF4-FFF2-40B4-BE49-F238E27FC236}">
                            <a16:creationId xmlns:a16="http://schemas.microsoft.com/office/drawing/2014/main" id="{898E78D9-4E7C-0B3C-0C1C-6F51B143502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2" name="Rectangle 1126">
                        <a:extLst>
                          <a:ext uri="{FF2B5EF4-FFF2-40B4-BE49-F238E27FC236}">
                            <a16:creationId xmlns:a16="http://schemas.microsoft.com/office/drawing/2014/main" id="{293C686E-55D6-034D-9E80-F23BE565D25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3" name="Rectangle 1127">
                        <a:extLst>
                          <a:ext uri="{FF2B5EF4-FFF2-40B4-BE49-F238E27FC236}">
                            <a16:creationId xmlns:a16="http://schemas.microsoft.com/office/drawing/2014/main" id="{BD1A6F37-0A62-6315-66FC-7A69402AE80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4" name="Rectangle 1128">
                        <a:extLst>
                          <a:ext uri="{FF2B5EF4-FFF2-40B4-BE49-F238E27FC236}">
                            <a16:creationId xmlns:a16="http://schemas.microsoft.com/office/drawing/2014/main" id="{C0AA0854-ADEF-89E7-9BE2-F00C8227B6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45" name="Rectangle 1129">
                        <a:extLst>
                          <a:ext uri="{FF2B5EF4-FFF2-40B4-BE49-F238E27FC236}">
                            <a16:creationId xmlns:a16="http://schemas.microsoft.com/office/drawing/2014/main" id="{386FEC45-7CFF-E0F0-110E-C56A960B635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340" name="Rectangle 1130">
                      <a:extLst>
                        <a:ext uri="{FF2B5EF4-FFF2-40B4-BE49-F238E27FC236}">
                          <a16:creationId xmlns:a16="http://schemas.microsoft.com/office/drawing/2014/main" id="{8DFE46A7-E5B2-E32E-2C33-AA23F89A84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5" name="Group 1131">
                    <a:extLst>
                      <a:ext uri="{FF2B5EF4-FFF2-40B4-BE49-F238E27FC236}">
                        <a16:creationId xmlns:a16="http://schemas.microsoft.com/office/drawing/2014/main" id="{4AF2FA20-7378-7AA2-E82C-DE6A330F380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12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304" name="Group 1132">
                      <a:extLst>
                        <a:ext uri="{FF2B5EF4-FFF2-40B4-BE49-F238E27FC236}">
                          <a16:creationId xmlns:a16="http://schemas.microsoft.com/office/drawing/2014/main" id="{1A084FB3-0D9A-A984-1405-3C1C70C35FE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30" name="Rectangle 1133">
                        <a:extLst>
                          <a:ext uri="{FF2B5EF4-FFF2-40B4-BE49-F238E27FC236}">
                            <a16:creationId xmlns:a16="http://schemas.microsoft.com/office/drawing/2014/main" id="{67407394-D869-CEE8-0D5B-4F449AF069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31" name="Rectangle 1134">
                        <a:extLst>
                          <a:ext uri="{FF2B5EF4-FFF2-40B4-BE49-F238E27FC236}">
                            <a16:creationId xmlns:a16="http://schemas.microsoft.com/office/drawing/2014/main" id="{A5E3E488-E7C4-61FE-0E1D-6C923204059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32" name="Rectangle 1135">
                        <a:extLst>
                          <a:ext uri="{FF2B5EF4-FFF2-40B4-BE49-F238E27FC236}">
                            <a16:creationId xmlns:a16="http://schemas.microsoft.com/office/drawing/2014/main" id="{9CF27047-6376-2EDE-2FD0-34D19E79F42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33" name="Rectangle 1136">
                        <a:extLst>
                          <a:ext uri="{FF2B5EF4-FFF2-40B4-BE49-F238E27FC236}">
                            <a16:creationId xmlns:a16="http://schemas.microsoft.com/office/drawing/2014/main" id="{BD4F1184-C05F-3123-6C3E-B5A72C75FE4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34" name="Rectangle 1137">
                        <a:extLst>
                          <a:ext uri="{FF2B5EF4-FFF2-40B4-BE49-F238E27FC236}">
                            <a16:creationId xmlns:a16="http://schemas.microsoft.com/office/drawing/2014/main" id="{B740B84F-2985-B8DA-8608-DCDEB71A45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05" name="Group 1138">
                      <a:extLst>
                        <a:ext uri="{FF2B5EF4-FFF2-40B4-BE49-F238E27FC236}">
                          <a16:creationId xmlns:a16="http://schemas.microsoft.com/office/drawing/2014/main" id="{2D1704D5-1402-578C-6253-54889437E11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25" name="Rectangle 1139">
                        <a:extLst>
                          <a:ext uri="{FF2B5EF4-FFF2-40B4-BE49-F238E27FC236}">
                            <a16:creationId xmlns:a16="http://schemas.microsoft.com/office/drawing/2014/main" id="{6E4847EF-7A17-6CBB-A5E1-F8993408C39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6" name="Rectangle 1140">
                        <a:extLst>
                          <a:ext uri="{FF2B5EF4-FFF2-40B4-BE49-F238E27FC236}">
                            <a16:creationId xmlns:a16="http://schemas.microsoft.com/office/drawing/2014/main" id="{1376055D-342F-1130-1FDF-BA2837BC51C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7" name="Rectangle 1141">
                        <a:extLst>
                          <a:ext uri="{FF2B5EF4-FFF2-40B4-BE49-F238E27FC236}">
                            <a16:creationId xmlns:a16="http://schemas.microsoft.com/office/drawing/2014/main" id="{FB59410A-1139-F63A-B2E1-91A24822F22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8" name="Rectangle 1142">
                        <a:extLst>
                          <a:ext uri="{FF2B5EF4-FFF2-40B4-BE49-F238E27FC236}">
                            <a16:creationId xmlns:a16="http://schemas.microsoft.com/office/drawing/2014/main" id="{89DC7CDF-3217-16A6-E5DE-70FAA7DC3B3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9" name="Rectangle 1143">
                        <a:extLst>
                          <a:ext uri="{FF2B5EF4-FFF2-40B4-BE49-F238E27FC236}">
                            <a16:creationId xmlns:a16="http://schemas.microsoft.com/office/drawing/2014/main" id="{AACAA3DA-D4E6-9D66-0FC3-36D5A2A5447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06" name="Group 1144">
                      <a:extLst>
                        <a:ext uri="{FF2B5EF4-FFF2-40B4-BE49-F238E27FC236}">
                          <a16:creationId xmlns:a16="http://schemas.microsoft.com/office/drawing/2014/main" id="{086DC3BE-7CBC-E745-A1C5-873DE591FED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20" name="Rectangle 1145">
                        <a:extLst>
                          <a:ext uri="{FF2B5EF4-FFF2-40B4-BE49-F238E27FC236}">
                            <a16:creationId xmlns:a16="http://schemas.microsoft.com/office/drawing/2014/main" id="{C629EC0A-191F-6A76-CEF8-F43EB5D4CF4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1" name="Rectangle 1146">
                        <a:extLst>
                          <a:ext uri="{FF2B5EF4-FFF2-40B4-BE49-F238E27FC236}">
                            <a16:creationId xmlns:a16="http://schemas.microsoft.com/office/drawing/2014/main" id="{9AB07FBB-699C-17FC-7222-3CCECF1F354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2" name="Rectangle 1147">
                        <a:extLst>
                          <a:ext uri="{FF2B5EF4-FFF2-40B4-BE49-F238E27FC236}">
                            <a16:creationId xmlns:a16="http://schemas.microsoft.com/office/drawing/2014/main" id="{AB78AEF9-E5A3-CDAA-61DE-82AF8FAEE6E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3" name="Rectangle 1148">
                        <a:extLst>
                          <a:ext uri="{FF2B5EF4-FFF2-40B4-BE49-F238E27FC236}">
                            <a16:creationId xmlns:a16="http://schemas.microsoft.com/office/drawing/2014/main" id="{C946507C-5CBD-74DC-6E57-8D62F79ADAA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24" name="Rectangle 1149">
                        <a:extLst>
                          <a:ext uri="{FF2B5EF4-FFF2-40B4-BE49-F238E27FC236}">
                            <a16:creationId xmlns:a16="http://schemas.microsoft.com/office/drawing/2014/main" id="{2D293B0D-B1C3-5609-7B43-268D1255D2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07" name="Group 1150">
                      <a:extLst>
                        <a:ext uri="{FF2B5EF4-FFF2-40B4-BE49-F238E27FC236}">
                          <a16:creationId xmlns:a16="http://schemas.microsoft.com/office/drawing/2014/main" id="{248F859D-6556-83A5-5D5F-32224A5A840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15" name="Rectangle 1151">
                        <a:extLst>
                          <a:ext uri="{FF2B5EF4-FFF2-40B4-BE49-F238E27FC236}">
                            <a16:creationId xmlns:a16="http://schemas.microsoft.com/office/drawing/2014/main" id="{AE09E799-A927-DAB4-4CD8-048B4642208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6" name="Rectangle 1152">
                        <a:extLst>
                          <a:ext uri="{FF2B5EF4-FFF2-40B4-BE49-F238E27FC236}">
                            <a16:creationId xmlns:a16="http://schemas.microsoft.com/office/drawing/2014/main" id="{CAE16AA1-FBB2-60E9-742F-AAF45D9A75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7" name="Rectangle 1153">
                        <a:extLst>
                          <a:ext uri="{FF2B5EF4-FFF2-40B4-BE49-F238E27FC236}">
                            <a16:creationId xmlns:a16="http://schemas.microsoft.com/office/drawing/2014/main" id="{E4018174-8A58-4F2A-30C9-1CD5C64F626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8" name="Rectangle 1154">
                        <a:extLst>
                          <a:ext uri="{FF2B5EF4-FFF2-40B4-BE49-F238E27FC236}">
                            <a16:creationId xmlns:a16="http://schemas.microsoft.com/office/drawing/2014/main" id="{899D8CE1-C782-9431-FE42-29A1808C51F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9" name="Rectangle 1155">
                        <a:extLst>
                          <a:ext uri="{FF2B5EF4-FFF2-40B4-BE49-F238E27FC236}">
                            <a16:creationId xmlns:a16="http://schemas.microsoft.com/office/drawing/2014/main" id="{040197A5-2AC7-60E2-A0D6-BC8BF9AA118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308" name="Group 1156">
                      <a:extLst>
                        <a:ext uri="{FF2B5EF4-FFF2-40B4-BE49-F238E27FC236}">
                          <a16:creationId xmlns:a16="http://schemas.microsoft.com/office/drawing/2014/main" id="{0095884C-2E6A-B99F-7E47-5CB84106979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310" name="Rectangle 1157">
                        <a:extLst>
                          <a:ext uri="{FF2B5EF4-FFF2-40B4-BE49-F238E27FC236}">
                            <a16:creationId xmlns:a16="http://schemas.microsoft.com/office/drawing/2014/main" id="{D3CBD43B-F86B-F46A-3A87-E5A0BE99218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1" name="Rectangle 1158">
                        <a:extLst>
                          <a:ext uri="{FF2B5EF4-FFF2-40B4-BE49-F238E27FC236}">
                            <a16:creationId xmlns:a16="http://schemas.microsoft.com/office/drawing/2014/main" id="{867833E4-B896-8945-CFB6-3A2307261B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2" name="Rectangle 1159">
                        <a:extLst>
                          <a:ext uri="{FF2B5EF4-FFF2-40B4-BE49-F238E27FC236}">
                            <a16:creationId xmlns:a16="http://schemas.microsoft.com/office/drawing/2014/main" id="{C8529BF3-ADF4-9E6E-6DA8-CFC7C4E1443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3" name="Rectangle 1160">
                        <a:extLst>
                          <a:ext uri="{FF2B5EF4-FFF2-40B4-BE49-F238E27FC236}">
                            <a16:creationId xmlns:a16="http://schemas.microsoft.com/office/drawing/2014/main" id="{55015CD0-6878-CC92-CB86-FC71912719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14" name="Rectangle 1161">
                        <a:extLst>
                          <a:ext uri="{FF2B5EF4-FFF2-40B4-BE49-F238E27FC236}">
                            <a16:creationId xmlns:a16="http://schemas.microsoft.com/office/drawing/2014/main" id="{B411E6DA-D97A-E809-C8A2-860077F3C54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309" name="Rectangle 1162">
                      <a:extLst>
                        <a:ext uri="{FF2B5EF4-FFF2-40B4-BE49-F238E27FC236}">
                          <a16:creationId xmlns:a16="http://schemas.microsoft.com/office/drawing/2014/main" id="{733145D2-C791-2832-D89C-C135AA0C3F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6" name="Group 1163">
                    <a:extLst>
                      <a:ext uri="{FF2B5EF4-FFF2-40B4-BE49-F238E27FC236}">
                        <a16:creationId xmlns:a16="http://schemas.microsoft.com/office/drawing/2014/main" id="{53F39244-DD3B-D535-80D4-34BCB1927BD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541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273" name="Group 1164">
                      <a:extLst>
                        <a:ext uri="{FF2B5EF4-FFF2-40B4-BE49-F238E27FC236}">
                          <a16:creationId xmlns:a16="http://schemas.microsoft.com/office/drawing/2014/main" id="{85AD5B20-8673-561E-9493-6528F70D352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99" name="Rectangle 1165">
                        <a:extLst>
                          <a:ext uri="{FF2B5EF4-FFF2-40B4-BE49-F238E27FC236}">
                            <a16:creationId xmlns:a16="http://schemas.microsoft.com/office/drawing/2014/main" id="{BAF1FCB9-74EF-826D-A0BB-C3715927359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00" name="Rectangle 1166">
                        <a:extLst>
                          <a:ext uri="{FF2B5EF4-FFF2-40B4-BE49-F238E27FC236}">
                            <a16:creationId xmlns:a16="http://schemas.microsoft.com/office/drawing/2014/main" id="{2DBA8228-1BB1-26B5-9BA5-BB1FB958E21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01" name="Rectangle 1167">
                        <a:extLst>
                          <a:ext uri="{FF2B5EF4-FFF2-40B4-BE49-F238E27FC236}">
                            <a16:creationId xmlns:a16="http://schemas.microsoft.com/office/drawing/2014/main" id="{0E0B4BC8-74A5-6FC4-AE2C-B4683256D90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02" name="Rectangle 1168">
                        <a:extLst>
                          <a:ext uri="{FF2B5EF4-FFF2-40B4-BE49-F238E27FC236}">
                            <a16:creationId xmlns:a16="http://schemas.microsoft.com/office/drawing/2014/main" id="{A59F0BB1-1614-8931-E545-8B365469995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303" name="Rectangle 1169">
                        <a:extLst>
                          <a:ext uri="{FF2B5EF4-FFF2-40B4-BE49-F238E27FC236}">
                            <a16:creationId xmlns:a16="http://schemas.microsoft.com/office/drawing/2014/main" id="{FF08F937-CF79-D341-DE87-D0A12188393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74" name="Group 1170">
                      <a:extLst>
                        <a:ext uri="{FF2B5EF4-FFF2-40B4-BE49-F238E27FC236}">
                          <a16:creationId xmlns:a16="http://schemas.microsoft.com/office/drawing/2014/main" id="{C12F0D7F-D05C-57CE-8C7A-71D74244DC0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94" name="Rectangle 1171">
                        <a:extLst>
                          <a:ext uri="{FF2B5EF4-FFF2-40B4-BE49-F238E27FC236}">
                            <a16:creationId xmlns:a16="http://schemas.microsoft.com/office/drawing/2014/main" id="{D2E9C15A-C834-2CBF-94A9-0A40D95B08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5" name="Rectangle 1172">
                        <a:extLst>
                          <a:ext uri="{FF2B5EF4-FFF2-40B4-BE49-F238E27FC236}">
                            <a16:creationId xmlns:a16="http://schemas.microsoft.com/office/drawing/2014/main" id="{A38BD2CB-7295-163B-2E2D-9547AB2B324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6" name="Rectangle 1173">
                        <a:extLst>
                          <a:ext uri="{FF2B5EF4-FFF2-40B4-BE49-F238E27FC236}">
                            <a16:creationId xmlns:a16="http://schemas.microsoft.com/office/drawing/2014/main" id="{97CA1278-3BE4-B4FD-82C2-40441E2BDF4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7" name="Rectangle 1174">
                        <a:extLst>
                          <a:ext uri="{FF2B5EF4-FFF2-40B4-BE49-F238E27FC236}">
                            <a16:creationId xmlns:a16="http://schemas.microsoft.com/office/drawing/2014/main" id="{9B397716-71B1-BFCF-7908-A48D628DC69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8" name="Rectangle 1175">
                        <a:extLst>
                          <a:ext uri="{FF2B5EF4-FFF2-40B4-BE49-F238E27FC236}">
                            <a16:creationId xmlns:a16="http://schemas.microsoft.com/office/drawing/2014/main" id="{5325FA3E-ABE1-775C-9138-918715BAD3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75" name="Group 1176">
                      <a:extLst>
                        <a:ext uri="{FF2B5EF4-FFF2-40B4-BE49-F238E27FC236}">
                          <a16:creationId xmlns:a16="http://schemas.microsoft.com/office/drawing/2014/main" id="{FC4E447D-B26B-107A-2D6F-C7D15AE0863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89" name="Rectangle 1177">
                        <a:extLst>
                          <a:ext uri="{FF2B5EF4-FFF2-40B4-BE49-F238E27FC236}">
                            <a16:creationId xmlns:a16="http://schemas.microsoft.com/office/drawing/2014/main" id="{41EAA08D-6217-3B9A-E8BF-9B89D64602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0" name="Rectangle 1178">
                        <a:extLst>
                          <a:ext uri="{FF2B5EF4-FFF2-40B4-BE49-F238E27FC236}">
                            <a16:creationId xmlns:a16="http://schemas.microsoft.com/office/drawing/2014/main" id="{DE7A9281-CF0D-3DB8-8069-2EF723B88E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1" name="Rectangle 1179">
                        <a:extLst>
                          <a:ext uri="{FF2B5EF4-FFF2-40B4-BE49-F238E27FC236}">
                            <a16:creationId xmlns:a16="http://schemas.microsoft.com/office/drawing/2014/main" id="{93AC6B7D-0A3B-AB05-AA33-955DBBA09BE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2" name="Rectangle 1180">
                        <a:extLst>
                          <a:ext uri="{FF2B5EF4-FFF2-40B4-BE49-F238E27FC236}">
                            <a16:creationId xmlns:a16="http://schemas.microsoft.com/office/drawing/2014/main" id="{57BEDD31-6403-E4B6-6E39-2B56D61E246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93" name="Rectangle 1181">
                        <a:extLst>
                          <a:ext uri="{FF2B5EF4-FFF2-40B4-BE49-F238E27FC236}">
                            <a16:creationId xmlns:a16="http://schemas.microsoft.com/office/drawing/2014/main" id="{4E0DBC54-3AB4-B043-FBD5-8CF94929C3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76" name="Group 1182">
                      <a:extLst>
                        <a:ext uri="{FF2B5EF4-FFF2-40B4-BE49-F238E27FC236}">
                          <a16:creationId xmlns:a16="http://schemas.microsoft.com/office/drawing/2014/main" id="{E64C1F99-2BD3-FADD-0AE3-992409FE6A8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84" name="Rectangle 1183">
                        <a:extLst>
                          <a:ext uri="{FF2B5EF4-FFF2-40B4-BE49-F238E27FC236}">
                            <a16:creationId xmlns:a16="http://schemas.microsoft.com/office/drawing/2014/main" id="{B22910EC-D4FB-BEAF-3065-CDD2BCFAE6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5" name="Rectangle 1184">
                        <a:extLst>
                          <a:ext uri="{FF2B5EF4-FFF2-40B4-BE49-F238E27FC236}">
                            <a16:creationId xmlns:a16="http://schemas.microsoft.com/office/drawing/2014/main" id="{F5EF98ED-AAFB-B657-0F02-B520FF711B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6" name="Rectangle 1185">
                        <a:extLst>
                          <a:ext uri="{FF2B5EF4-FFF2-40B4-BE49-F238E27FC236}">
                            <a16:creationId xmlns:a16="http://schemas.microsoft.com/office/drawing/2014/main" id="{AADB0297-42E4-BD8D-3020-0DBFB42D7A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7" name="Rectangle 1186">
                        <a:extLst>
                          <a:ext uri="{FF2B5EF4-FFF2-40B4-BE49-F238E27FC236}">
                            <a16:creationId xmlns:a16="http://schemas.microsoft.com/office/drawing/2014/main" id="{40F8AFFB-8520-C072-7E0C-69753BFC90BB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8" name="Rectangle 1187">
                        <a:extLst>
                          <a:ext uri="{FF2B5EF4-FFF2-40B4-BE49-F238E27FC236}">
                            <a16:creationId xmlns:a16="http://schemas.microsoft.com/office/drawing/2014/main" id="{7D0587B9-1469-9A11-6726-71716E471F4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77" name="Group 1188">
                      <a:extLst>
                        <a:ext uri="{FF2B5EF4-FFF2-40B4-BE49-F238E27FC236}">
                          <a16:creationId xmlns:a16="http://schemas.microsoft.com/office/drawing/2014/main" id="{62761547-BE51-0180-0C2D-E653C156D17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79" name="Rectangle 1189">
                        <a:extLst>
                          <a:ext uri="{FF2B5EF4-FFF2-40B4-BE49-F238E27FC236}">
                            <a16:creationId xmlns:a16="http://schemas.microsoft.com/office/drawing/2014/main" id="{64F9A174-D933-77E2-3AB6-03B400FBA3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0" name="Rectangle 1190">
                        <a:extLst>
                          <a:ext uri="{FF2B5EF4-FFF2-40B4-BE49-F238E27FC236}">
                            <a16:creationId xmlns:a16="http://schemas.microsoft.com/office/drawing/2014/main" id="{95282187-8F65-6A95-F166-A6C14AF47A8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1" name="Rectangle 1191">
                        <a:extLst>
                          <a:ext uri="{FF2B5EF4-FFF2-40B4-BE49-F238E27FC236}">
                            <a16:creationId xmlns:a16="http://schemas.microsoft.com/office/drawing/2014/main" id="{C29F10FA-4D6E-8274-C7A7-2BFB790C989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2" name="Rectangle 1192">
                        <a:extLst>
                          <a:ext uri="{FF2B5EF4-FFF2-40B4-BE49-F238E27FC236}">
                            <a16:creationId xmlns:a16="http://schemas.microsoft.com/office/drawing/2014/main" id="{F9C69769-919D-0681-175B-3059BA135F8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83" name="Rectangle 1193">
                        <a:extLst>
                          <a:ext uri="{FF2B5EF4-FFF2-40B4-BE49-F238E27FC236}">
                            <a16:creationId xmlns:a16="http://schemas.microsoft.com/office/drawing/2014/main" id="{4F6C3621-8357-3ECA-5C72-3EDEFC31CA6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278" name="Rectangle 1194">
                      <a:extLst>
                        <a:ext uri="{FF2B5EF4-FFF2-40B4-BE49-F238E27FC236}">
                          <a16:creationId xmlns:a16="http://schemas.microsoft.com/office/drawing/2014/main" id="{EF457087-ADFF-B392-98E0-5FED1F0A1D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7" name="Group 1195">
                    <a:extLst>
                      <a:ext uri="{FF2B5EF4-FFF2-40B4-BE49-F238E27FC236}">
                        <a16:creationId xmlns:a16="http://schemas.microsoft.com/office/drawing/2014/main" id="{F89E4030-7FE8-6D88-568B-84FA2943881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3954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242" name="Group 1196">
                      <a:extLst>
                        <a:ext uri="{FF2B5EF4-FFF2-40B4-BE49-F238E27FC236}">
                          <a16:creationId xmlns:a16="http://schemas.microsoft.com/office/drawing/2014/main" id="{0F8DB66D-6214-2220-58A3-684DEBB85AC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68" name="Rectangle 1197">
                        <a:extLst>
                          <a:ext uri="{FF2B5EF4-FFF2-40B4-BE49-F238E27FC236}">
                            <a16:creationId xmlns:a16="http://schemas.microsoft.com/office/drawing/2014/main" id="{449AED83-2278-B1BE-5761-3B951AB3EA5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9" name="Rectangle 1198">
                        <a:extLst>
                          <a:ext uri="{FF2B5EF4-FFF2-40B4-BE49-F238E27FC236}">
                            <a16:creationId xmlns:a16="http://schemas.microsoft.com/office/drawing/2014/main" id="{F33754F0-54BC-A3AC-4444-1E8F21DB03D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70" name="Rectangle 1199">
                        <a:extLst>
                          <a:ext uri="{FF2B5EF4-FFF2-40B4-BE49-F238E27FC236}">
                            <a16:creationId xmlns:a16="http://schemas.microsoft.com/office/drawing/2014/main" id="{0032A822-451E-29B5-8172-8155BA9E17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71" name="Rectangle 1200">
                        <a:extLst>
                          <a:ext uri="{FF2B5EF4-FFF2-40B4-BE49-F238E27FC236}">
                            <a16:creationId xmlns:a16="http://schemas.microsoft.com/office/drawing/2014/main" id="{6BC179EB-459E-F8CC-68A1-32ABC9BD4C0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72" name="Rectangle 1201">
                        <a:extLst>
                          <a:ext uri="{FF2B5EF4-FFF2-40B4-BE49-F238E27FC236}">
                            <a16:creationId xmlns:a16="http://schemas.microsoft.com/office/drawing/2014/main" id="{8B4048BE-A1F2-6886-7F8B-4CBB9DD52F0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43" name="Group 1202">
                      <a:extLst>
                        <a:ext uri="{FF2B5EF4-FFF2-40B4-BE49-F238E27FC236}">
                          <a16:creationId xmlns:a16="http://schemas.microsoft.com/office/drawing/2014/main" id="{994B0DEB-6888-AC78-B2BB-2D6F52A36DB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63" name="Rectangle 1203">
                        <a:extLst>
                          <a:ext uri="{FF2B5EF4-FFF2-40B4-BE49-F238E27FC236}">
                            <a16:creationId xmlns:a16="http://schemas.microsoft.com/office/drawing/2014/main" id="{7B40135B-02CF-7589-AD2E-8824F7FD213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4" name="Rectangle 1204">
                        <a:extLst>
                          <a:ext uri="{FF2B5EF4-FFF2-40B4-BE49-F238E27FC236}">
                            <a16:creationId xmlns:a16="http://schemas.microsoft.com/office/drawing/2014/main" id="{A904BEBC-AEFC-F9CC-A39E-B01095ADA0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5" name="Rectangle 1205">
                        <a:extLst>
                          <a:ext uri="{FF2B5EF4-FFF2-40B4-BE49-F238E27FC236}">
                            <a16:creationId xmlns:a16="http://schemas.microsoft.com/office/drawing/2014/main" id="{8E2F17C6-36A7-6C10-97E3-DBDAB0D711D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6" name="Rectangle 1206">
                        <a:extLst>
                          <a:ext uri="{FF2B5EF4-FFF2-40B4-BE49-F238E27FC236}">
                            <a16:creationId xmlns:a16="http://schemas.microsoft.com/office/drawing/2014/main" id="{7D5C2DD3-CF8E-89E9-77ED-4FEF8B11663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7" name="Rectangle 1207">
                        <a:extLst>
                          <a:ext uri="{FF2B5EF4-FFF2-40B4-BE49-F238E27FC236}">
                            <a16:creationId xmlns:a16="http://schemas.microsoft.com/office/drawing/2014/main" id="{22AC4AB9-DA82-4472-A781-75DE594418A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44" name="Group 1208">
                      <a:extLst>
                        <a:ext uri="{FF2B5EF4-FFF2-40B4-BE49-F238E27FC236}">
                          <a16:creationId xmlns:a16="http://schemas.microsoft.com/office/drawing/2014/main" id="{95DE6939-BE3A-5151-25A4-867F5C679AA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58" name="Rectangle 1209">
                        <a:extLst>
                          <a:ext uri="{FF2B5EF4-FFF2-40B4-BE49-F238E27FC236}">
                            <a16:creationId xmlns:a16="http://schemas.microsoft.com/office/drawing/2014/main" id="{0BD625CE-08A4-CEEF-4560-7C716FCB8BB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9" name="Rectangle 1210">
                        <a:extLst>
                          <a:ext uri="{FF2B5EF4-FFF2-40B4-BE49-F238E27FC236}">
                            <a16:creationId xmlns:a16="http://schemas.microsoft.com/office/drawing/2014/main" id="{E0FAECE8-84A7-A74E-C653-7FE20C49005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0" name="Rectangle 1211">
                        <a:extLst>
                          <a:ext uri="{FF2B5EF4-FFF2-40B4-BE49-F238E27FC236}">
                            <a16:creationId xmlns:a16="http://schemas.microsoft.com/office/drawing/2014/main" id="{98BDE116-CBEC-A475-D93C-A2E9012ABCF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1" name="Rectangle 1212">
                        <a:extLst>
                          <a:ext uri="{FF2B5EF4-FFF2-40B4-BE49-F238E27FC236}">
                            <a16:creationId xmlns:a16="http://schemas.microsoft.com/office/drawing/2014/main" id="{A5219723-6F96-3479-1762-DD2E2BBEA7A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62" name="Rectangle 1213">
                        <a:extLst>
                          <a:ext uri="{FF2B5EF4-FFF2-40B4-BE49-F238E27FC236}">
                            <a16:creationId xmlns:a16="http://schemas.microsoft.com/office/drawing/2014/main" id="{009CAD16-BA9C-442B-3B80-CA1F1F7DAB7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45" name="Group 1214">
                      <a:extLst>
                        <a:ext uri="{FF2B5EF4-FFF2-40B4-BE49-F238E27FC236}">
                          <a16:creationId xmlns:a16="http://schemas.microsoft.com/office/drawing/2014/main" id="{6B428E99-A5A5-B973-3D0F-970F86FA7DB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53" name="Rectangle 1215">
                        <a:extLst>
                          <a:ext uri="{FF2B5EF4-FFF2-40B4-BE49-F238E27FC236}">
                            <a16:creationId xmlns:a16="http://schemas.microsoft.com/office/drawing/2014/main" id="{31E5C3D8-4EDA-CEF3-FBFD-6146BC2E741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4" name="Rectangle 1216">
                        <a:extLst>
                          <a:ext uri="{FF2B5EF4-FFF2-40B4-BE49-F238E27FC236}">
                            <a16:creationId xmlns:a16="http://schemas.microsoft.com/office/drawing/2014/main" id="{E826019B-C62C-2575-895B-AB7654E661D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5" name="Rectangle 1217">
                        <a:extLst>
                          <a:ext uri="{FF2B5EF4-FFF2-40B4-BE49-F238E27FC236}">
                            <a16:creationId xmlns:a16="http://schemas.microsoft.com/office/drawing/2014/main" id="{90AB809F-0954-78B6-D34E-1A41149FB8F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6" name="Rectangle 1218">
                        <a:extLst>
                          <a:ext uri="{FF2B5EF4-FFF2-40B4-BE49-F238E27FC236}">
                            <a16:creationId xmlns:a16="http://schemas.microsoft.com/office/drawing/2014/main" id="{AC0E5626-4A26-AD0F-0E75-DF19E6B4959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7" name="Rectangle 1219">
                        <a:extLst>
                          <a:ext uri="{FF2B5EF4-FFF2-40B4-BE49-F238E27FC236}">
                            <a16:creationId xmlns:a16="http://schemas.microsoft.com/office/drawing/2014/main" id="{733254B2-75E0-421C-5F00-8BBA649F045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46" name="Group 1220">
                      <a:extLst>
                        <a:ext uri="{FF2B5EF4-FFF2-40B4-BE49-F238E27FC236}">
                          <a16:creationId xmlns:a16="http://schemas.microsoft.com/office/drawing/2014/main" id="{91FF6F29-20AC-B323-04BB-5B51B53CFFA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48" name="Rectangle 1221">
                        <a:extLst>
                          <a:ext uri="{FF2B5EF4-FFF2-40B4-BE49-F238E27FC236}">
                            <a16:creationId xmlns:a16="http://schemas.microsoft.com/office/drawing/2014/main" id="{F3B5F4A2-A92F-B2E2-E624-35B12561B7A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49" name="Rectangle 1222">
                        <a:extLst>
                          <a:ext uri="{FF2B5EF4-FFF2-40B4-BE49-F238E27FC236}">
                            <a16:creationId xmlns:a16="http://schemas.microsoft.com/office/drawing/2014/main" id="{66900424-212A-6158-2209-B26B7066DCD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0" name="Rectangle 1223">
                        <a:extLst>
                          <a:ext uri="{FF2B5EF4-FFF2-40B4-BE49-F238E27FC236}">
                            <a16:creationId xmlns:a16="http://schemas.microsoft.com/office/drawing/2014/main" id="{57564B60-1650-6FB4-79F5-80E0D21069F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1" name="Rectangle 1224">
                        <a:extLst>
                          <a:ext uri="{FF2B5EF4-FFF2-40B4-BE49-F238E27FC236}">
                            <a16:creationId xmlns:a16="http://schemas.microsoft.com/office/drawing/2014/main" id="{F08A5736-449C-7956-373A-142A97FAEE6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52" name="Rectangle 1225">
                        <a:extLst>
                          <a:ext uri="{FF2B5EF4-FFF2-40B4-BE49-F238E27FC236}">
                            <a16:creationId xmlns:a16="http://schemas.microsoft.com/office/drawing/2014/main" id="{87A112CA-D639-CF04-702F-B55C522EA69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247" name="Rectangle 1226">
                      <a:extLst>
                        <a:ext uri="{FF2B5EF4-FFF2-40B4-BE49-F238E27FC236}">
                          <a16:creationId xmlns:a16="http://schemas.microsoft.com/office/drawing/2014/main" id="{23A87499-69F3-2C0F-E1E4-8F0C56977E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8" name="Group 1227">
                    <a:extLst>
                      <a:ext uri="{FF2B5EF4-FFF2-40B4-BE49-F238E27FC236}">
                        <a16:creationId xmlns:a16="http://schemas.microsoft.com/office/drawing/2014/main" id="{6D55AE38-A327-74D9-CACB-382978DD831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366" y="835"/>
                    <a:ext cx="413" cy="413"/>
                    <a:chOff x="1644" y="1092"/>
                    <a:chExt cx="1617" cy="1620"/>
                  </a:xfrm>
                </p:grpSpPr>
                <p:grpSp>
                  <p:nvGrpSpPr>
                    <p:cNvPr id="10211" name="Group 1228">
                      <a:extLst>
                        <a:ext uri="{FF2B5EF4-FFF2-40B4-BE49-F238E27FC236}">
                          <a16:creationId xmlns:a16="http://schemas.microsoft.com/office/drawing/2014/main" id="{3EEDB9A0-2067-D14B-D8A3-EE8B6D09CB4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37" name="Rectangle 1229">
                        <a:extLst>
                          <a:ext uri="{FF2B5EF4-FFF2-40B4-BE49-F238E27FC236}">
                            <a16:creationId xmlns:a16="http://schemas.microsoft.com/office/drawing/2014/main" id="{4789FD42-C74B-41F8-BCE3-C87618104CE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8" name="Rectangle 1230">
                        <a:extLst>
                          <a:ext uri="{FF2B5EF4-FFF2-40B4-BE49-F238E27FC236}">
                            <a16:creationId xmlns:a16="http://schemas.microsoft.com/office/drawing/2014/main" id="{BC3EC4D3-4787-30DE-212D-55C53782BB3F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9" name="Rectangle 1231">
                        <a:extLst>
                          <a:ext uri="{FF2B5EF4-FFF2-40B4-BE49-F238E27FC236}">
                            <a16:creationId xmlns:a16="http://schemas.microsoft.com/office/drawing/2014/main" id="{0896E9E6-448E-256A-6573-F5DD822064C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40" name="Rectangle 1232">
                        <a:extLst>
                          <a:ext uri="{FF2B5EF4-FFF2-40B4-BE49-F238E27FC236}">
                            <a16:creationId xmlns:a16="http://schemas.microsoft.com/office/drawing/2014/main" id="{A93AC431-C2B0-277C-31B7-480759FBCDE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41" name="Rectangle 1233">
                        <a:extLst>
                          <a:ext uri="{FF2B5EF4-FFF2-40B4-BE49-F238E27FC236}">
                            <a16:creationId xmlns:a16="http://schemas.microsoft.com/office/drawing/2014/main" id="{1579C282-4053-19D5-F9C1-04C739B428E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12" name="Group 1234">
                      <a:extLst>
                        <a:ext uri="{FF2B5EF4-FFF2-40B4-BE49-F238E27FC236}">
                          <a16:creationId xmlns:a16="http://schemas.microsoft.com/office/drawing/2014/main" id="{6B1BC8CE-F1BC-0229-4620-2EE6959C277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32" name="Rectangle 1235">
                        <a:extLst>
                          <a:ext uri="{FF2B5EF4-FFF2-40B4-BE49-F238E27FC236}">
                            <a16:creationId xmlns:a16="http://schemas.microsoft.com/office/drawing/2014/main" id="{43193190-A450-4D9E-242B-627842C8F48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3" name="Rectangle 1236">
                        <a:extLst>
                          <a:ext uri="{FF2B5EF4-FFF2-40B4-BE49-F238E27FC236}">
                            <a16:creationId xmlns:a16="http://schemas.microsoft.com/office/drawing/2014/main" id="{C69105E8-E8DA-84AB-447B-80F1276400C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4" name="Rectangle 1237">
                        <a:extLst>
                          <a:ext uri="{FF2B5EF4-FFF2-40B4-BE49-F238E27FC236}">
                            <a16:creationId xmlns:a16="http://schemas.microsoft.com/office/drawing/2014/main" id="{30A96683-1D2C-1124-730C-1333D2B28EE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5" name="Rectangle 1238">
                        <a:extLst>
                          <a:ext uri="{FF2B5EF4-FFF2-40B4-BE49-F238E27FC236}">
                            <a16:creationId xmlns:a16="http://schemas.microsoft.com/office/drawing/2014/main" id="{33440B9C-13AF-824D-5843-20228C5573A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6" name="Rectangle 1239">
                        <a:extLst>
                          <a:ext uri="{FF2B5EF4-FFF2-40B4-BE49-F238E27FC236}">
                            <a16:creationId xmlns:a16="http://schemas.microsoft.com/office/drawing/2014/main" id="{C661684E-FB50-4986-8CE4-4DDA7A133F2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13" name="Group 1240">
                      <a:extLst>
                        <a:ext uri="{FF2B5EF4-FFF2-40B4-BE49-F238E27FC236}">
                          <a16:creationId xmlns:a16="http://schemas.microsoft.com/office/drawing/2014/main" id="{19C24485-3863-4FCF-4068-669E8A60509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27" name="Rectangle 1241">
                        <a:extLst>
                          <a:ext uri="{FF2B5EF4-FFF2-40B4-BE49-F238E27FC236}">
                            <a16:creationId xmlns:a16="http://schemas.microsoft.com/office/drawing/2014/main" id="{9CCDBBBB-CA06-5A92-3DA3-9654FA0A898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8" name="Rectangle 1242">
                        <a:extLst>
                          <a:ext uri="{FF2B5EF4-FFF2-40B4-BE49-F238E27FC236}">
                            <a16:creationId xmlns:a16="http://schemas.microsoft.com/office/drawing/2014/main" id="{C7EF9157-3077-3A94-23D7-B283876E59A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9" name="Rectangle 1243">
                        <a:extLst>
                          <a:ext uri="{FF2B5EF4-FFF2-40B4-BE49-F238E27FC236}">
                            <a16:creationId xmlns:a16="http://schemas.microsoft.com/office/drawing/2014/main" id="{8812677A-24A4-602D-839B-DB6E6290DC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0" name="Rectangle 1244">
                        <a:extLst>
                          <a:ext uri="{FF2B5EF4-FFF2-40B4-BE49-F238E27FC236}">
                            <a16:creationId xmlns:a16="http://schemas.microsoft.com/office/drawing/2014/main" id="{34684C40-136A-A470-51DC-6CD3985A9E7C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31" name="Rectangle 1245">
                        <a:extLst>
                          <a:ext uri="{FF2B5EF4-FFF2-40B4-BE49-F238E27FC236}">
                            <a16:creationId xmlns:a16="http://schemas.microsoft.com/office/drawing/2014/main" id="{00BD8A73-BE21-158D-6ABE-6591299E3F8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14" name="Group 1246">
                      <a:extLst>
                        <a:ext uri="{FF2B5EF4-FFF2-40B4-BE49-F238E27FC236}">
                          <a16:creationId xmlns:a16="http://schemas.microsoft.com/office/drawing/2014/main" id="{564D4D8F-A03F-8A72-CA59-B49D3B04837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22" name="Rectangle 1247">
                        <a:extLst>
                          <a:ext uri="{FF2B5EF4-FFF2-40B4-BE49-F238E27FC236}">
                            <a16:creationId xmlns:a16="http://schemas.microsoft.com/office/drawing/2014/main" id="{479FE82D-7544-E27A-9824-5198C26D46D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3" name="Rectangle 1248">
                        <a:extLst>
                          <a:ext uri="{FF2B5EF4-FFF2-40B4-BE49-F238E27FC236}">
                            <a16:creationId xmlns:a16="http://schemas.microsoft.com/office/drawing/2014/main" id="{FAA1C088-0078-4E4F-4A23-75F1DAD8310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4" name="Rectangle 1249">
                        <a:extLst>
                          <a:ext uri="{FF2B5EF4-FFF2-40B4-BE49-F238E27FC236}">
                            <a16:creationId xmlns:a16="http://schemas.microsoft.com/office/drawing/2014/main" id="{AE69235C-964B-8D76-1D1B-C1F52C8F7E3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5" name="Rectangle 1250">
                        <a:extLst>
                          <a:ext uri="{FF2B5EF4-FFF2-40B4-BE49-F238E27FC236}">
                            <a16:creationId xmlns:a16="http://schemas.microsoft.com/office/drawing/2014/main" id="{CA602B75-706C-51A9-DA2F-B8E4B7EED20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6" name="Rectangle 1251">
                        <a:extLst>
                          <a:ext uri="{FF2B5EF4-FFF2-40B4-BE49-F238E27FC236}">
                            <a16:creationId xmlns:a16="http://schemas.microsoft.com/office/drawing/2014/main" id="{D3DBB5D4-D9D5-2D9E-9364-ECF7781CB67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215" name="Group 1252">
                      <a:extLst>
                        <a:ext uri="{FF2B5EF4-FFF2-40B4-BE49-F238E27FC236}">
                          <a16:creationId xmlns:a16="http://schemas.microsoft.com/office/drawing/2014/main" id="{D307F5C8-B619-4ABA-2FAA-3B9F8E861FC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17" name="Rectangle 1253">
                        <a:extLst>
                          <a:ext uri="{FF2B5EF4-FFF2-40B4-BE49-F238E27FC236}">
                            <a16:creationId xmlns:a16="http://schemas.microsoft.com/office/drawing/2014/main" id="{447614E8-BE02-33B0-C607-1DA45223634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18" name="Rectangle 1254">
                        <a:extLst>
                          <a:ext uri="{FF2B5EF4-FFF2-40B4-BE49-F238E27FC236}">
                            <a16:creationId xmlns:a16="http://schemas.microsoft.com/office/drawing/2014/main" id="{5C73F909-7220-1ADD-5346-7B22379EEDBD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19" name="Rectangle 1255">
                        <a:extLst>
                          <a:ext uri="{FF2B5EF4-FFF2-40B4-BE49-F238E27FC236}">
                            <a16:creationId xmlns:a16="http://schemas.microsoft.com/office/drawing/2014/main" id="{C9CA1822-BAA1-7D23-59CA-749BE6E9E90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0" name="Rectangle 1256">
                        <a:extLst>
                          <a:ext uri="{FF2B5EF4-FFF2-40B4-BE49-F238E27FC236}">
                            <a16:creationId xmlns:a16="http://schemas.microsoft.com/office/drawing/2014/main" id="{E878C48B-1249-839E-514E-72BA9774863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21" name="Rectangle 1257">
                        <a:extLst>
                          <a:ext uri="{FF2B5EF4-FFF2-40B4-BE49-F238E27FC236}">
                            <a16:creationId xmlns:a16="http://schemas.microsoft.com/office/drawing/2014/main" id="{E4305DEF-7617-2164-BC56-A070A2D5905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216" name="Rectangle 1258">
                      <a:extLst>
                        <a:ext uri="{FF2B5EF4-FFF2-40B4-BE49-F238E27FC236}">
                          <a16:creationId xmlns:a16="http://schemas.microsoft.com/office/drawing/2014/main" id="{EA79BCBE-D595-1ADC-1084-15CBC42E02A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79" name="Group 1259">
                    <a:extLst>
                      <a:ext uri="{FF2B5EF4-FFF2-40B4-BE49-F238E27FC236}">
                        <a16:creationId xmlns:a16="http://schemas.microsoft.com/office/drawing/2014/main" id="{196941F1-6FC9-CD1A-7FF8-ACE32FD8A79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779" y="835"/>
                    <a:ext cx="412" cy="413"/>
                    <a:chOff x="1644" y="1092"/>
                    <a:chExt cx="1617" cy="1620"/>
                  </a:xfrm>
                </p:grpSpPr>
                <p:grpSp>
                  <p:nvGrpSpPr>
                    <p:cNvPr id="10180" name="Group 1260">
                      <a:extLst>
                        <a:ext uri="{FF2B5EF4-FFF2-40B4-BE49-F238E27FC236}">
                          <a16:creationId xmlns:a16="http://schemas.microsoft.com/office/drawing/2014/main" id="{20C40CE0-EF9B-9CD9-F22C-4AC24988555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092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06" name="Rectangle 1261">
                        <a:extLst>
                          <a:ext uri="{FF2B5EF4-FFF2-40B4-BE49-F238E27FC236}">
                            <a16:creationId xmlns:a16="http://schemas.microsoft.com/office/drawing/2014/main" id="{38D2F9C1-7650-9556-406A-CF4CA1FE054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7" name="Rectangle 1262">
                        <a:extLst>
                          <a:ext uri="{FF2B5EF4-FFF2-40B4-BE49-F238E27FC236}">
                            <a16:creationId xmlns:a16="http://schemas.microsoft.com/office/drawing/2014/main" id="{EA4F013B-07A3-9547-DDF3-125CD84F076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8" name="Rectangle 1263">
                        <a:extLst>
                          <a:ext uri="{FF2B5EF4-FFF2-40B4-BE49-F238E27FC236}">
                            <a16:creationId xmlns:a16="http://schemas.microsoft.com/office/drawing/2014/main" id="{78FF3369-B656-6BA8-803C-5A0CB6FE0E12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9" name="Rectangle 1264">
                        <a:extLst>
                          <a:ext uri="{FF2B5EF4-FFF2-40B4-BE49-F238E27FC236}">
                            <a16:creationId xmlns:a16="http://schemas.microsoft.com/office/drawing/2014/main" id="{1DE15890-649D-9CCF-6327-139A14B845C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10" name="Rectangle 1265">
                        <a:extLst>
                          <a:ext uri="{FF2B5EF4-FFF2-40B4-BE49-F238E27FC236}">
                            <a16:creationId xmlns:a16="http://schemas.microsoft.com/office/drawing/2014/main" id="{C08A6522-EFDE-EE1E-FB20-3818B4C6531A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181" name="Group 1266">
                      <a:extLst>
                        <a:ext uri="{FF2B5EF4-FFF2-40B4-BE49-F238E27FC236}">
                          <a16:creationId xmlns:a16="http://schemas.microsoft.com/office/drawing/2014/main" id="{AA771A75-92B5-1B2B-9771-89322B5DE5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416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201" name="Rectangle 1267">
                        <a:extLst>
                          <a:ext uri="{FF2B5EF4-FFF2-40B4-BE49-F238E27FC236}">
                            <a16:creationId xmlns:a16="http://schemas.microsoft.com/office/drawing/2014/main" id="{5E08B5AE-4EEA-212B-F7FC-ED6C19E4F51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2" name="Rectangle 1268">
                        <a:extLst>
                          <a:ext uri="{FF2B5EF4-FFF2-40B4-BE49-F238E27FC236}">
                            <a16:creationId xmlns:a16="http://schemas.microsoft.com/office/drawing/2014/main" id="{E4B376F6-ACA3-142E-A2A7-F319FF1ED57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3" name="Rectangle 1269">
                        <a:extLst>
                          <a:ext uri="{FF2B5EF4-FFF2-40B4-BE49-F238E27FC236}">
                            <a16:creationId xmlns:a16="http://schemas.microsoft.com/office/drawing/2014/main" id="{595AC203-BDD0-3334-F9C7-64A4C8DB82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4" name="Rectangle 1270">
                        <a:extLst>
                          <a:ext uri="{FF2B5EF4-FFF2-40B4-BE49-F238E27FC236}">
                            <a16:creationId xmlns:a16="http://schemas.microsoft.com/office/drawing/2014/main" id="{46CACA11-AE3F-C824-A483-3B69872D423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5" name="Rectangle 1271">
                        <a:extLst>
                          <a:ext uri="{FF2B5EF4-FFF2-40B4-BE49-F238E27FC236}">
                            <a16:creationId xmlns:a16="http://schemas.microsoft.com/office/drawing/2014/main" id="{CE58ED89-E3E6-CEE6-F4F2-6D9B2A4CCF9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182" name="Group 1272">
                      <a:extLst>
                        <a:ext uri="{FF2B5EF4-FFF2-40B4-BE49-F238E27FC236}">
                          <a16:creationId xmlns:a16="http://schemas.microsoft.com/office/drawing/2014/main" id="{FA4239D6-E689-F869-FAE7-881C55748B7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1740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196" name="Rectangle 1273">
                        <a:extLst>
                          <a:ext uri="{FF2B5EF4-FFF2-40B4-BE49-F238E27FC236}">
                            <a16:creationId xmlns:a16="http://schemas.microsoft.com/office/drawing/2014/main" id="{7F9A179D-3851-202B-90EC-6DC055F4B7B3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7" name="Rectangle 1274">
                        <a:extLst>
                          <a:ext uri="{FF2B5EF4-FFF2-40B4-BE49-F238E27FC236}">
                            <a16:creationId xmlns:a16="http://schemas.microsoft.com/office/drawing/2014/main" id="{94CBF512-C3BC-BDF0-961F-0DEA035B4F0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8" name="Rectangle 1275">
                        <a:extLst>
                          <a:ext uri="{FF2B5EF4-FFF2-40B4-BE49-F238E27FC236}">
                            <a16:creationId xmlns:a16="http://schemas.microsoft.com/office/drawing/2014/main" id="{A9D27A30-2C4C-C380-425D-376C40826750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9" name="Rectangle 1276">
                        <a:extLst>
                          <a:ext uri="{FF2B5EF4-FFF2-40B4-BE49-F238E27FC236}">
                            <a16:creationId xmlns:a16="http://schemas.microsoft.com/office/drawing/2014/main" id="{A28194C8-A97E-DA7A-06B9-885DF8E1C7A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200" name="Rectangle 1277">
                        <a:extLst>
                          <a:ext uri="{FF2B5EF4-FFF2-40B4-BE49-F238E27FC236}">
                            <a16:creationId xmlns:a16="http://schemas.microsoft.com/office/drawing/2014/main" id="{62EDFCEF-1434-DCB7-633E-05FC5BDB7EC6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183" name="Group 1278">
                      <a:extLst>
                        <a:ext uri="{FF2B5EF4-FFF2-40B4-BE49-F238E27FC236}">
                          <a16:creationId xmlns:a16="http://schemas.microsoft.com/office/drawing/2014/main" id="{D0984648-6B22-CB30-0237-B8DFF16918F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064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191" name="Rectangle 1279">
                        <a:extLst>
                          <a:ext uri="{FF2B5EF4-FFF2-40B4-BE49-F238E27FC236}">
                            <a16:creationId xmlns:a16="http://schemas.microsoft.com/office/drawing/2014/main" id="{52B88CA9-3B1F-7E63-F130-9BF19E94F60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2" name="Rectangle 1280">
                        <a:extLst>
                          <a:ext uri="{FF2B5EF4-FFF2-40B4-BE49-F238E27FC236}">
                            <a16:creationId xmlns:a16="http://schemas.microsoft.com/office/drawing/2014/main" id="{481DC125-19C8-698A-E4D9-E48A8E5ECAC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3" name="Rectangle 1281">
                        <a:extLst>
                          <a:ext uri="{FF2B5EF4-FFF2-40B4-BE49-F238E27FC236}">
                            <a16:creationId xmlns:a16="http://schemas.microsoft.com/office/drawing/2014/main" id="{A11DDF82-712E-01C2-89F2-9A43E52DCAF7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4" name="Rectangle 1282">
                        <a:extLst>
                          <a:ext uri="{FF2B5EF4-FFF2-40B4-BE49-F238E27FC236}">
                            <a16:creationId xmlns:a16="http://schemas.microsoft.com/office/drawing/2014/main" id="{AD7481D8-BFAF-B8F7-0A85-7BC86A6571E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5" name="Rectangle 1283">
                        <a:extLst>
                          <a:ext uri="{FF2B5EF4-FFF2-40B4-BE49-F238E27FC236}">
                            <a16:creationId xmlns:a16="http://schemas.microsoft.com/office/drawing/2014/main" id="{054D79C1-E9CD-D665-DCEE-65F576409998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grpSp>
                  <p:nvGrpSpPr>
                    <p:cNvPr id="10184" name="Group 1284">
                      <a:extLst>
                        <a:ext uri="{FF2B5EF4-FFF2-40B4-BE49-F238E27FC236}">
                          <a16:creationId xmlns:a16="http://schemas.microsoft.com/office/drawing/2014/main" id="{8CD7505E-0E68-8648-1415-950F2D50791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644" y="2388"/>
                      <a:ext cx="1617" cy="324"/>
                      <a:chOff x="1644" y="1092"/>
                      <a:chExt cx="1617" cy="324"/>
                    </a:xfrm>
                  </p:grpSpPr>
                  <p:sp>
                    <p:nvSpPr>
                      <p:cNvPr id="10186" name="Rectangle 1285">
                        <a:extLst>
                          <a:ext uri="{FF2B5EF4-FFF2-40B4-BE49-F238E27FC236}">
                            <a16:creationId xmlns:a16="http://schemas.microsoft.com/office/drawing/2014/main" id="{C8F9D529-5F3F-6097-DF03-F648C3341EC4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644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87" name="Rectangle 1286">
                        <a:extLst>
                          <a:ext uri="{FF2B5EF4-FFF2-40B4-BE49-F238E27FC236}">
                            <a16:creationId xmlns:a16="http://schemas.microsoft.com/office/drawing/2014/main" id="{5C8C7A40-1B5A-CDF1-F18C-B39AA353B489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1968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88" name="Rectangle 1287">
                        <a:extLst>
                          <a:ext uri="{FF2B5EF4-FFF2-40B4-BE49-F238E27FC236}">
                            <a16:creationId xmlns:a16="http://schemas.microsoft.com/office/drawing/2014/main" id="{F37E7E46-2AA4-28E2-C2E5-89BE5EE3F165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289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89" name="Rectangle 1288">
                        <a:extLst>
                          <a:ext uri="{FF2B5EF4-FFF2-40B4-BE49-F238E27FC236}">
                            <a16:creationId xmlns:a16="http://schemas.microsoft.com/office/drawing/2014/main" id="{94754316-F0DF-A8C5-94EA-6B004A45AFBE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613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  <p:sp>
                    <p:nvSpPr>
                      <p:cNvPr id="10190" name="Rectangle 1289">
                        <a:extLst>
                          <a:ext uri="{FF2B5EF4-FFF2-40B4-BE49-F238E27FC236}">
                            <a16:creationId xmlns:a16="http://schemas.microsoft.com/office/drawing/2014/main" id="{93A53F5B-5C46-0231-3A61-053FD03B3C91}"/>
                          </a:ext>
                        </a:extLst>
                      </p:cNvPr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2937" y="1092"/>
                        <a:ext cx="324" cy="324"/>
                      </a:xfrm>
                      <a:prstGeom prst="rect">
                        <a:avLst/>
                      </a:prstGeom>
                      <a:noFill/>
                      <a:ln w="6350">
                        <a:solidFill>
                          <a:srgbClr val="C0C0C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1"/>
                            </a:solidFill>
                            <a:latin typeface="Arial" panose="020B0604020202020204" pitchFamily="34" charset="0"/>
                            <a:cs typeface="Arial" panose="020B0604020202020204" pitchFamily="34" charset="0"/>
                          </a:defRPr>
                        </a:lvl9pPr>
                      </a:lstStyle>
                      <a:p>
                        <a:pPr eaLnBrk="1" hangingPunct="1"/>
                        <a:endParaRPr lang="en-GB" altLang="en-US"/>
                      </a:p>
                    </p:txBody>
                  </p:sp>
                </p:grpSp>
                <p:sp>
                  <p:nvSpPr>
                    <p:cNvPr id="10185" name="Rectangle 1290">
                      <a:extLst>
                        <a:ext uri="{FF2B5EF4-FFF2-40B4-BE49-F238E27FC236}">
                          <a16:creationId xmlns:a16="http://schemas.microsoft.com/office/drawing/2014/main" id="{6D7F6FB7-D072-30F2-A62D-8620CCCBC8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1617" cy="1620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</p:grpSp>
          </p:grpSp>
        </p:grpSp>
        <p:grpSp>
          <p:nvGrpSpPr>
            <p:cNvPr id="8238" name="Group 1291">
              <a:extLst>
                <a:ext uri="{FF2B5EF4-FFF2-40B4-BE49-F238E27FC236}">
                  <a16:creationId xmlns:a16="http://schemas.microsoft.com/office/drawing/2014/main" id="{CE2380F7-82EF-403C-91C2-60CAC91C895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2061"/>
              <a:ext cx="3135" cy="628"/>
              <a:chOff x="1066" y="835"/>
              <a:chExt cx="3135" cy="628"/>
            </a:xfrm>
          </p:grpSpPr>
          <p:grpSp>
            <p:nvGrpSpPr>
              <p:cNvPr id="9524" name="Group 1292">
                <a:extLst>
                  <a:ext uri="{FF2B5EF4-FFF2-40B4-BE49-F238E27FC236}">
                    <a16:creationId xmlns:a16="http://schemas.microsoft.com/office/drawing/2014/main" id="{C7611FCD-35A7-8071-1760-5669AE2A614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314"/>
                <a:chOff x="1066" y="835"/>
                <a:chExt cx="4125" cy="413"/>
              </a:xfrm>
            </p:grpSpPr>
            <p:grpSp>
              <p:nvGrpSpPr>
                <p:cNvPr id="9846" name="Group 1293">
                  <a:extLst>
                    <a:ext uri="{FF2B5EF4-FFF2-40B4-BE49-F238E27FC236}">
                      <a16:creationId xmlns:a16="http://schemas.microsoft.com/office/drawing/2014/main" id="{8EF73DB5-4DE4-09E2-59D9-0B1C643960C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10135" name="Group 1294">
                    <a:extLst>
                      <a:ext uri="{FF2B5EF4-FFF2-40B4-BE49-F238E27FC236}">
                        <a16:creationId xmlns:a16="http://schemas.microsoft.com/office/drawing/2014/main" id="{1B3E0031-5E68-90D3-5051-61AFED1CD3C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61" name="Rectangle 1295">
                      <a:extLst>
                        <a:ext uri="{FF2B5EF4-FFF2-40B4-BE49-F238E27FC236}">
                          <a16:creationId xmlns:a16="http://schemas.microsoft.com/office/drawing/2014/main" id="{AF1A6F6E-57A2-F0F4-F79B-1940CEDC998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62" name="Rectangle 1296">
                      <a:extLst>
                        <a:ext uri="{FF2B5EF4-FFF2-40B4-BE49-F238E27FC236}">
                          <a16:creationId xmlns:a16="http://schemas.microsoft.com/office/drawing/2014/main" id="{A251EC06-298E-AB8A-2285-6508F9AC41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63" name="Rectangle 1297">
                      <a:extLst>
                        <a:ext uri="{FF2B5EF4-FFF2-40B4-BE49-F238E27FC236}">
                          <a16:creationId xmlns:a16="http://schemas.microsoft.com/office/drawing/2014/main" id="{E450997D-23DD-F9F9-B692-D47862DA9B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64" name="Rectangle 1298">
                      <a:extLst>
                        <a:ext uri="{FF2B5EF4-FFF2-40B4-BE49-F238E27FC236}">
                          <a16:creationId xmlns:a16="http://schemas.microsoft.com/office/drawing/2014/main" id="{4EB2F434-E0CD-DAB6-79C0-56B0445B94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65" name="Rectangle 1299">
                      <a:extLst>
                        <a:ext uri="{FF2B5EF4-FFF2-40B4-BE49-F238E27FC236}">
                          <a16:creationId xmlns:a16="http://schemas.microsoft.com/office/drawing/2014/main" id="{84965E63-6B25-31E6-A48E-E24D01C5ED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36" name="Group 1300">
                    <a:extLst>
                      <a:ext uri="{FF2B5EF4-FFF2-40B4-BE49-F238E27FC236}">
                        <a16:creationId xmlns:a16="http://schemas.microsoft.com/office/drawing/2014/main" id="{7184C11B-1621-C0E8-6FD0-B74E6887BF5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56" name="Rectangle 1301">
                      <a:extLst>
                        <a:ext uri="{FF2B5EF4-FFF2-40B4-BE49-F238E27FC236}">
                          <a16:creationId xmlns:a16="http://schemas.microsoft.com/office/drawing/2014/main" id="{2C7FBE03-26A2-5388-BCFE-CE87C13D7A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7" name="Rectangle 1302">
                      <a:extLst>
                        <a:ext uri="{FF2B5EF4-FFF2-40B4-BE49-F238E27FC236}">
                          <a16:creationId xmlns:a16="http://schemas.microsoft.com/office/drawing/2014/main" id="{0BB471B3-B712-8AC5-1523-C6FB13A40B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8" name="Rectangle 1303">
                      <a:extLst>
                        <a:ext uri="{FF2B5EF4-FFF2-40B4-BE49-F238E27FC236}">
                          <a16:creationId xmlns:a16="http://schemas.microsoft.com/office/drawing/2014/main" id="{C137D0E8-EDB5-16B8-8FA4-BACA746960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9" name="Rectangle 1304">
                      <a:extLst>
                        <a:ext uri="{FF2B5EF4-FFF2-40B4-BE49-F238E27FC236}">
                          <a16:creationId xmlns:a16="http://schemas.microsoft.com/office/drawing/2014/main" id="{CD0EEE4C-97A0-12CB-3959-9E96CF3189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60" name="Rectangle 1305">
                      <a:extLst>
                        <a:ext uri="{FF2B5EF4-FFF2-40B4-BE49-F238E27FC236}">
                          <a16:creationId xmlns:a16="http://schemas.microsoft.com/office/drawing/2014/main" id="{887ED402-0634-4A8A-6135-E54D4AAE54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37" name="Group 1306">
                    <a:extLst>
                      <a:ext uri="{FF2B5EF4-FFF2-40B4-BE49-F238E27FC236}">
                        <a16:creationId xmlns:a16="http://schemas.microsoft.com/office/drawing/2014/main" id="{1A75807F-DF08-0C29-DC5B-B50378FD531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51" name="Rectangle 1307">
                      <a:extLst>
                        <a:ext uri="{FF2B5EF4-FFF2-40B4-BE49-F238E27FC236}">
                          <a16:creationId xmlns:a16="http://schemas.microsoft.com/office/drawing/2014/main" id="{0731F3B0-BC05-82CB-2D2C-E93EDD8322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2" name="Rectangle 1308">
                      <a:extLst>
                        <a:ext uri="{FF2B5EF4-FFF2-40B4-BE49-F238E27FC236}">
                          <a16:creationId xmlns:a16="http://schemas.microsoft.com/office/drawing/2014/main" id="{D16E155E-E33B-695B-3A99-8065BCE4D9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3" name="Rectangle 1309">
                      <a:extLst>
                        <a:ext uri="{FF2B5EF4-FFF2-40B4-BE49-F238E27FC236}">
                          <a16:creationId xmlns:a16="http://schemas.microsoft.com/office/drawing/2014/main" id="{80F3FD14-97D0-9C5F-3A04-BC00B15FBD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4" name="Rectangle 1310">
                      <a:extLst>
                        <a:ext uri="{FF2B5EF4-FFF2-40B4-BE49-F238E27FC236}">
                          <a16:creationId xmlns:a16="http://schemas.microsoft.com/office/drawing/2014/main" id="{A81A394A-C4AB-DD0F-64AA-9A31F6C132A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5" name="Rectangle 1311">
                      <a:extLst>
                        <a:ext uri="{FF2B5EF4-FFF2-40B4-BE49-F238E27FC236}">
                          <a16:creationId xmlns:a16="http://schemas.microsoft.com/office/drawing/2014/main" id="{B87C6EA3-2CC4-1657-B459-1AF7B27CF2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38" name="Group 1312">
                    <a:extLst>
                      <a:ext uri="{FF2B5EF4-FFF2-40B4-BE49-F238E27FC236}">
                        <a16:creationId xmlns:a16="http://schemas.microsoft.com/office/drawing/2014/main" id="{460E26FB-6FC8-F2FC-4A1B-AAAAC330FED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46" name="Rectangle 1313">
                      <a:extLst>
                        <a:ext uri="{FF2B5EF4-FFF2-40B4-BE49-F238E27FC236}">
                          <a16:creationId xmlns:a16="http://schemas.microsoft.com/office/drawing/2014/main" id="{4489CA33-B159-08A1-E52F-E229A10B47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7" name="Rectangle 1314">
                      <a:extLst>
                        <a:ext uri="{FF2B5EF4-FFF2-40B4-BE49-F238E27FC236}">
                          <a16:creationId xmlns:a16="http://schemas.microsoft.com/office/drawing/2014/main" id="{CFECAF3A-89D0-17DC-7A3B-AA33CC1639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8" name="Rectangle 1315">
                      <a:extLst>
                        <a:ext uri="{FF2B5EF4-FFF2-40B4-BE49-F238E27FC236}">
                          <a16:creationId xmlns:a16="http://schemas.microsoft.com/office/drawing/2014/main" id="{7FBA7E24-AD4A-2BB0-6608-0D2568E9DF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9" name="Rectangle 1316">
                      <a:extLst>
                        <a:ext uri="{FF2B5EF4-FFF2-40B4-BE49-F238E27FC236}">
                          <a16:creationId xmlns:a16="http://schemas.microsoft.com/office/drawing/2014/main" id="{58AD1C7E-3DA1-EF7C-6390-B4085DC881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50" name="Rectangle 1317">
                      <a:extLst>
                        <a:ext uri="{FF2B5EF4-FFF2-40B4-BE49-F238E27FC236}">
                          <a16:creationId xmlns:a16="http://schemas.microsoft.com/office/drawing/2014/main" id="{697077C3-88D6-1AA4-FAAB-B4E4D38D3F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39" name="Group 1318">
                    <a:extLst>
                      <a:ext uri="{FF2B5EF4-FFF2-40B4-BE49-F238E27FC236}">
                        <a16:creationId xmlns:a16="http://schemas.microsoft.com/office/drawing/2014/main" id="{59614D11-726B-4C98-8AFD-7BFC1347EE1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41" name="Rectangle 1319">
                      <a:extLst>
                        <a:ext uri="{FF2B5EF4-FFF2-40B4-BE49-F238E27FC236}">
                          <a16:creationId xmlns:a16="http://schemas.microsoft.com/office/drawing/2014/main" id="{732AA872-1C5E-900B-EB78-449656A874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2" name="Rectangle 1320">
                      <a:extLst>
                        <a:ext uri="{FF2B5EF4-FFF2-40B4-BE49-F238E27FC236}">
                          <a16:creationId xmlns:a16="http://schemas.microsoft.com/office/drawing/2014/main" id="{59155F0A-3A5B-B559-7E80-2734BDBF06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3" name="Rectangle 1321">
                      <a:extLst>
                        <a:ext uri="{FF2B5EF4-FFF2-40B4-BE49-F238E27FC236}">
                          <a16:creationId xmlns:a16="http://schemas.microsoft.com/office/drawing/2014/main" id="{6507A8FA-3E8F-86F3-E09C-8D0F23AB49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4" name="Rectangle 1322">
                      <a:extLst>
                        <a:ext uri="{FF2B5EF4-FFF2-40B4-BE49-F238E27FC236}">
                          <a16:creationId xmlns:a16="http://schemas.microsoft.com/office/drawing/2014/main" id="{3D64EA13-7194-0238-EFB8-56F61D621E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45" name="Rectangle 1323">
                      <a:extLst>
                        <a:ext uri="{FF2B5EF4-FFF2-40B4-BE49-F238E27FC236}">
                          <a16:creationId xmlns:a16="http://schemas.microsoft.com/office/drawing/2014/main" id="{9B67B51E-1243-9147-2F10-1645119298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10140" name="Rectangle 1324">
                    <a:extLst>
                      <a:ext uri="{FF2B5EF4-FFF2-40B4-BE49-F238E27FC236}">
                        <a16:creationId xmlns:a16="http://schemas.microsoft.com/office/drawing/2014/main" id="{15846B80-1DB1-00F5-92B6-A746DEAEB63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47" name="Group 1325">
                  <a:extLst>
                    <a:ext uri="{FF2B5EF4-FFF2-40B4-BE49-F238E27FC236}">
                      <a16:creationId xmlns:a16="http://schemas.microsoft.com/office/drawing/2014/main" id="{44A0DFF8-3EC7-D351-1506-8F419478C16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10104" name="Group 1326">
                    <a:extLst>
                      <a:ext uri="{FF2B5EF4-FFF2-40B4-BE49-F238E27FC236}">
                        <a16:creationId xmlns:a16="http://schemas.microsoft.com/office/drawing/2014/main" id="{086F613B-A274-A618-9912-B444E6C4B98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30" name="Rectangle 1327">
                      <a:extLst>
                        <a:ext uri="{FF2B5EF4-FFF2-40B4-BE49-F238E27FC236}">
                          <a16:creationId xmlns:a16="http://schemas.microsoft.com/office/drawing/2014/main" id="{4DC5C506-F257-3B15-E03C-48DC94D833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31" name="Rectangle 1328">
                      <a:extLst>
                        <a:ext uri="{FF2B5EF4-FFF2-40B4-BE49-F238E27FC236}">
                          <a16:creationId xmlns:a16="http://schemas.microsoft.com/office/drawing/2014/main" id="{AF9CD123-B246-FFDA-9EC4-998F22C28A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32" name="Rectangle 1329">
                      <a:extLst>
                        <a:ext uri="{FF2B5EF4-FFF2-40B4-BE49-F238E27FC236}">
                          <a16:creationId xmlns:a16="http://schemas.microsoft.com/office/drawing/2014/main" id="{040CBDDC-45B4-693F-EAEA-7659950CD5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33" name="Rectangle 1330">
                      <a:extLst>
                        <a:ext uri="{FF2B5EF4-FFF2-40B4-BE49-F238E27FC236}">
                          <a16:creationId xmlns:a16="http://schemas.microsoft.com/office/drawing/2014/main" id="{23D45B7B-8412-CA49-C2C5-C4B9F2393F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34" name="Rectangle 1331">
                      <a:extLst>
                        <a:ext uri="{FF2B5EF4-FFF2-40B4-BE49-F238E27FC236}">
                          <a16:creationId xmlns:a16="http://schemas.microsoft.com/office/drawing/2014/main" id="{D1AE630A-39F4-7913-7181-E6F8C9634C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05" name="Group 1332">
                    <a:extLst>
                      <a:ext uri="{FF2B5EF4-FFF2-40B4-BE49-F238E27FC236}">
                        <a16:creationId xmlns:a16="http://schemas.microsoft.com/office/drawing/2014/main" id="{3AEFF085-2FA3-1467-F559-BEB38CBC94C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25" name="Rectangle 1333">
                      <a:extLst>
                        <a:ext uri="{FF2B5EF4-FFF2-40B4-BE49-F238E27FC236}">
                          <a16:creationId xmlns:a16="http://schemas.microsoft.com/office/drawing/2014/main" id="{BB38A632-44AE-F19B-C929-E25B2AB9B9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6" name="Rectangle 1334">
                      <a:extLst>
                        <a:ext uri="{FF2B5EF4-FFF2-40B4-BE49-F238E27FC236}">
                          <a16:creationId xmlns:a16="http://schemas.microsoft.com/office/drawing/2014/main" id="{0616BF93-D5D9-1705-3630-806A5510EF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7" name="Rectangle 1335">
                      <a:extLst>
                        <a:ext uri="{FF2B5EF4-FFF2-40B4-BE49-F238E27FC236}">
                          <a16:creationId xmlns:a16="http://schemas.microsoft.com/office/drawing/2014/main" id="{A1AD2D6A-2250-9D39-F68E-BAD8A37833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8" name="Rectangle 1336">
                      <a:extLst>
                        <a:ext uri="{FF2B5EF4-FFF2-40B4-BE49-F238E27FC236}">
                          <a16:creationId xmlns:a16="http://schemas.microsoft.com/office/drawing/2014/main" id="{D9938ED2-A876-D12A-D78D-9545D47125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9" name="Rectangle 1337">
                      <a:extLst>
                        <a:ext uri="{FF2B5EF4-FFF2-40B4-BE49-F238E27FC236}">
                          <a16:creationId xmlns:a16="http://schemas.microsoft.com/office/drawing/2014/main" id="{52F3D0D1-8A49-AB88-9B3A-AD8D428255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06" name="Group 1338">
                    <a:extLst>
                      <a:ext uri="{FF2B5EF4-FFF2-40B4-BE49-F238E27FC236}">
                        <a16:creationId xmlns:a16="http://schemas.microsoft.com/office/drawing/2014/main" id="{08F79198-2A23-1128-6407-D278F18269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20" name="Rectangle 1339">
                      <a:extLst>
                        <a:ext uri="{FF2B5EF4-FFF2-40B4-BE49-F238E27FC236}">
                          <a16:creationId xmlns:a16="http://schemas.microsoft.com/office/drawing/2014/main" id="{2DA1FB8B-6205-C5BC-10B5-A26568C824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1" name="Rectangle 1340">
                      <a:extLst>
                        <a:ext uri="{FF2B5EF4-FFF2-40B4-BE49-F238E27FC236}">
                          <a16:creationId xmlns:a16="http://schemas.microsoft.com/office/drawing/2014/main" id="{C7275C73-EB62-2FF6-42C9-9E758D4F29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2" name="Rectangle 1341">
                      <a:extLst>
                        <a:ext uri="{FF2B5EF4-FFF2-40B4-BE49-F238E27FC236}">
                          <a16:creationId xmlns:a16="http://schemas.microsoft.com/office/drawing/2014/main" id="{144FBA52-5151-3F01-4C43-9B6C1E2168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3" name="Rectangle 1342">
                      <a:extLst>
                        <a:ext uri="{FF2B5EF4-FFF2-40B4-BE49-F238E27FC236}">
                          <a16:creationId xmlns:a16="http://schemas.microsoft.com/office/drawing/2014/main" id="{0EDD6090-A810-FA99-C168-75BC559623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24" name="Rectangle 1343">
                      <a:extLst>
                        <a:ext uri="{FF2B5EF4-FFF2-40B4-BE49-F238E27FC236}">
                          <a16:creationId xmlns:a16="http://schemas.microsoft.com/office/drawing/2014/main" id="{D5A6D5EF-D0E8-7740-AA9D-7760EA0683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07" name="Group 1344">
                    <a:extLst>
                      <a:ext uri="{FF2B5EF4-FFF2-40B4-BE49-F238E27FC236}">
                        <a16:creationId xmlns:a16="http://schemas.microsoft.com/office/drawing/2014/main" id="{E254F934-836F-BABA-C3C6-469EC33EB35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15" name="Rectangle 1345">
                      <a:extLst>
                        <a:ext uri="{FF2B5EF4-FFF2-40B4-BE49-F238E27FC236}">
                          <a16:creationId xmlns:a16="http://schemas.microsoft.com/office/drawing/2014/main" id="{B3CAF740-A376-83B1-679C-8C2784A883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6" name="Rectangle 1346">
                      <a:extLst>
                        <a:ext uri="{FF2B5EF4-FFF2-40B4-BE49-F238E27FC236}">
                          <a16:creationId xmlns:a16="http://schemas.microsoft.com/office/drawing/2014/main" id="{89F73F64-1671-99FB-2874-2F60753082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7" name="Rectangle 1347">
                      <a:extLst>
                        <a:ext uri="{FF2B5EF4-FFF2-40B4-BE49-F238E27FC236}">
                          <a16:creationId xmlns:a16="http://schemas.microsoft.com/office/drawing/2014/main" id="{C76511E3-5736-442E-1BAD-1D179FE82B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8" name="Rectangle 1348">
                      <a:extLst>
                        <a:ext uri="{FF2B5EF4-FFF2-40B4-BE49-F238E27FC236}">
                          <a16:creationId xmlns:a16="http://schemas.microsoft.com/office/drawing/2014/main" id="{EDE47E83-AB62-EC40-F664-686CD87CE6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9" name="Rectangle 1349">
                      <a:extLst>
                        <a:ext uri="{FF2B5EF4-FFF2-40B4-BE49-F238E27FC236}">
                          <a16:creationId xmlns:a16="http://schemas.microsoft.com/office/drawing/2014/main" id="{A2702236-58D9-F2A6-F226-BA6C6F48D8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108" name="Group 1350">
                    <a:extLst>
                      <a:ext uri="{FF2B5EF4-FFF2-40B4-BE49-F238E27FC236}">
                        <a16:creationId xmlns:a16="http://schemas.microsoft.com/office/drawing/2014/main" id="{72A9CE88-2BF7-19F6-0DC1-10FAAA6BDAA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110" name="Rectangle 1351">
                      <a:extLst>
                        <a:ext uri="{FF2B5EF4-FFF2-40B4-BE49-F238E27FC236}">
                          <a16:creationId xmlns:a16="http://schemas.microsoft.com/office/drawing/2014/main" id="{D4651A4D-2CEE-0101-90BB-E4ABCE9579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1" name="Rectangle 1352">
                      <a:extLst>
                        <a:ext uri="{FF2B5EF4-FFF2-40B4-BE49-F238E27FC236}">
                          <a16:creationId xmlns:a16="http://schemas.microsoft.com/office/drawing/2014/main" id="{66E88827-0AE4-8437-D4A6-C71568E698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2" name="Rectangle 1353">
                      <a:extLst>
                        <a:ext uri="{FF2B5EF4-FFF2-40B4-BE49-F238E27FC236}">
                          <a16:creationId xmlns:a16="http://schemas.microsoft.com/office/drawing/2014/main" id="{2686FC8A-F59E-1584-EA24-C0D6E65149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3" name="Rectangle 1354">
                      <a:extLst>
                        <a:ext uri="{FF2B5EF4-FFF2-40B4-BE49-F238E27FC236}">
                          <a16:creationId xmlns:a16="http://schemas.microsoft.com/office/drawing/2014/main" id="{DC1867D1-E954-809A-C9EA-BB8B5F11DA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14" name="Rectangle 1355">
                      <a:extLst>
                        <a:ext uri="{FF2B5EF4-FFF2-40B4-BE49-F238E27FC236}">
                          <a16:creationId xmlns:a16="http://schemas.microsoft.com/office/drawing/2014/main" id="{371E7DBC-15CD-8A1B-BF5B-102B6274FC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10109" name="Rectangle 1356">
                    <a:extLst>
                      <a:ext uri="{FF2B5EF4-FFF2-40B4-BE49-F238E27FC236}">
                        <a16:creationId xmlns:a16="http://schemas.microsoft.com/office/drawing/2014/main" id="{3E85C9C2-734A-595D-B073-58A41F8466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48" name="Group 1357">
                  <a:extLst>
                    <a:ext uri="{FF2B5EF4-FFF2-40B4-BE49-F238E27FC236}">
                      <a16:creationId xmlns:a16="http://schemas.microsoft.com/office/drawing/2014/main" id="{51CB663A-876A-2A73-A167-DB9498E01A1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10073" name="Group 1358">
                    <a:extLst>
                      <a:ext uri="{FF2B5EF4-FFF2-40B4-BE49-F238E27FC236}">
                        <a16:creationId xmlns:a16="http://schemas.microsoft.com/office/drawing/2014/main" id="{A8F64750-8066-9BCC-9E7E-7397E439B63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99" name="Rectangle 1359">
                      <a:extLst>
                        <a:ext uri="{FF2B5EF4-FFF2-40B4-BE49-F238E27FC236}">
                          <a16:creationId xmlns:a16="http://schemas.microsoft.com/office/drawing/2014/main" id="{1BB2F04A-A5F6-7564-F629-38F5FE0A70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00" name="Rectangle 1360">
                      <a:extLst>
                        <a:ext uri="{FF2B5EF4-FFF2-40B4-BE49-F238E27FC236}">
                          <a16:creationId xmlns:a16="http://schemas.microsoft.com/office/drawing/2014/main" id="{5BDBB744-AE5A-48BA-C243-EF90A2B8FB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01" name="Rectangle 1361">
                      <a:extLst>
                        <a:ext uri="{FF2B5EF4-FFF2-40B4-BE49-F238E27FC236}">
                          <a16:creationId xmlns:a16="http://schemas.microsoft.com/office/drawing/2014/main" id="{66A5E994-1FE9-08F6-4C7D-7492635E32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02" name="Rectangle 1362">
                      <a:extLst>
                        <a:ext uri="{FF2B5EF4-FFF2-40B4-BE49-F238E27FC236}">
                          <a16:creationId xmlns:a16="http://schemas.microsoft.com/office/drawing/2014/main" id="{F9527A52-AE3D-54B6-D549-3FCCE3EBA1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103" name="Rectangle 1363">
                      <a:extLst>
                        <a:ext uri="{FF2B5EF4-FFF2-40B4-BE49-F238E27FC236}">
                          <a16:creationId xmlns:a16="http://schemas.microsoft.com/office/drawing/2014/main" id="{E6E4AF9F-C36C-A1BE-8A64-0107B9A7C9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74" name="Group 1364">
                    <a:extLst>
                      <a:ext uri="{FF2B5EF4-FFF2-40B4-BE49-F238E27FC236}">
                        <a16:creationId xmlns:a16="http://schemas.microsoft.com/office/drawing/2014/main" id="{B0052FDF-3969-32E0-265A-70771DF1165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94" name="Rectangle 1365">
                      <a:extLst>
                        <a:ext uri="{FF2B5EF4-FFF2-40B4-BE49-F238E27FC236}">
                          <a16:creationId xmlns:a16="http://schemas.microsoft.com/office/drawing/2014/main" id="{DF94B118-7B94-0CD4-0D60-C1D0BD2AAD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5" name="Rectangle 1366">
                      <a:extLst>
                        <a:ext uri="{FF2B5EF4-FFF2-40B4-BE49-F238E27FC236}">
                          <a16:creationId xmlns:a16="http://schemas.microsoft.com/office/drawing/2014/main" id="{6481D7B0-A085-7181-A41F-F9CAEDCB87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6" name="Rectangle 1367">
                      <a:extLst>
                        <a:ext uri="{FF2B5EF4-FFF2-40B4-BE49-F238E27FC236}">
                          <a16:creationId xmlns:a16="http://schemas.microsoft.com/office/drawing/2014/main" id="{977310F7-E884-907A-AC95-23F798758FA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7" name="Rectangle 1368">
                      <a:extLst>
                        <a:ext uri="{FF2B5EF4-FFF2-40B4-BE49-F238E27FC236}">
                          <a16:creationId xmlns:a16="http://schemas.microsoft.com/office/drawing/2014/main" id="{77C8CD0F-9DD9-87CC-26DB-A8047273F0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8" name="Rectangle 1369">
                      <a:extLst>
                        <a:ext uri="{FF2B5EF4-FFF2-40B4-BE49-F238E27FC236}">
                          <a16:creationId xmlns:a16="http://schemas.microsoft.com/office/drawing/2014/main" id="{812F32D4-4D24-9558-1B3B-5C98DF8B61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75" name="Group 1370">
                    <a:extLst>
                      <a:ext uri="{FF2B5EF4-FFF2-40B4-BE49-F238E27FC236}">
                        <a16:creationId xmlns:a16="http://schemas.microsoft.com/office/drawing/2014/main" id="{ECEB2CD6-B819-C25F-5BB4-4EEF2A23E29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89" name="Rectangle 1371">
                      <a:extLst>
                        <a:ext uri="{FF2B5EF4-FFF2-40B4-BE49-F238E27FC236}">
                          <a16:creationId xmlns:a16="http://schemas.microsoft.com/office/drawing/2014/main" id="{1A2CA540-D26A-1A19-EEAC-D9688256ED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0" name="Rectangle 1372">
                      <a:extLst>
                        <a:ext uri="{FF2B5EF4-FFF2-40B4-BE49-F238E27FC236}">
                          <a16:creationId xmlns:a16="http://schemas.microsoft.com/office/drawing/2014/main" id="{8F0C9C21-7229-7778-D856-2209397A02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1" name="Rectangle 1373">
                      <a:extLst>
                        <a:ext uri="{FF2B5EF4-FFF2-40B4-BE49-F238E27FC236}">
                          <a16:creationId xmlns:a16="http://schemas.microsoft.com/office/drawing/2014/main" id="{8198E115-7577-D22A-33D1-1431D5AF9B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2" name="Rectangle 1374">
                      <a:extLst>
                        <a:ext uri="{FF2B5EF4-FFF2-40B4-BE49-F238E27FC236}">
                          <a16:creationId xmlns:a16="http://schemas.microsoft.com/office/drawing/2014/main" id="{29B9C0D9-9232-1582-904A-3E3A2347C9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93" name="Rectangle 1375">
                      <a:extLst>
                        <a:ext uri="{FF2B5EF4-FFF2-40B4-BE49-F238E27FC236}">
                          <a16:creationId xmlns:a16="http://schemas.microsoft.com/office/drawing/2014/main" id="{E5DB6300-6E3F-94FE-72D8-DE4F3D2BCC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76" name="Group 1376">
                    <a:extLst>
                      <a:ext uri="{FF2B5EF4-FFF2-40B4-BE49-F238E27FC236}">
                        <a16:creationId xmlns:a16="http://schemas.microsoft.com/office/drawing/2014/main" id="{D9FDD68B-BA75-8512-0A37-94AE23AAF0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84" name="Rectangle 1377">
                      <a:extLst>
                        <a:ext uri="{FF2B5EF4-FFF2-40B4-BE49-F238E27FC236}">
                          <a16:creationId xmlns:a16="http://schemas.microsoft.com/office/drawing/2014/main" id="{54E70C8A-38A7-6E63-7E9F-F29D5DFDC8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5" name="Rectangle 1378">
                      <a:extLst>
                        <a:ext uri="{FF2B5EF4-FFF2-40B4-BE49-F238E27FC236}">
                          <a16:creationId xmlns:a16="http://schemas.microsoft.com/office/drawing/2014/main" id="{47EF2D10-0BBD-7B8B-9CD0-9C61032CEC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6" name="Rectangle 1379">
                      <a:extLst>
                        <a:ext uri="{FF2B5EF4-FFF2-40B4-BE49-F238E27FC236}">
                          <a16:creationId xmlns:a16="http://schemas.microsoft.com/office/drawing/2014/main" id="{B81546CB-4EED-96B4-1E4C-20B9B297D2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7" name="Rectangle 1380">
                      <a:extLst>
                        <a:ext uri="{FF2B5EF4-FFF2-40B4-BE49-F238E27FC236}">
                          <a16:creationId xmlns:a16="http://schemas.microsoft.com/office/drawing/2014/main" id="{69382ABF-36C5-3EBE-26BF-4AFF605165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8" name="Rectangle 1381">
                      <a:extLst>
                        <a:ext uri="{FF2B5EF4-FFF2-40B4-BE49-F238E27FC236}">
                          <a16:creationId xmlns:a16="http://schemas.microsoft.com/office/drawing/2014/main" id="{50F7A9F7-1159-C532-472E-8B8DE0E2FB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77" name="Group 1382">
                    <a:extLst>
                      <a:ext uri="{FF2B5EF4-FFF2-40B4-BE49-F238E27FC236}">
                        <a16:creationId xmlns:a16="http://schemas.microsoft.com/office/drawing/2014/main" id="{6350D798-782A-0750-CD5D-D824037E298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79" name="Rectangle 1383">
                      <a:extLst>
                        <a:ext uri="{FF2B5EF4-FFF2-40B4-BE49-F238E27FC236}">
                          <a16:creationId xmlns:a16="http://schemas.microsoft.com/office/drawing/2014/main" id="{963D320D-D1D3-EA0B-0C62-DAE9693C3B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0" name="Rectangle 1384">
                      <a:extLst>
                        <a:ext uri="{FF2B5EF4-FFF2-40B4-BE49-F238E27FC236}">
                          <a16:creationId xmlns:a16="http://schemas.microsoft.com/office/drawing/2014/main" id="{D3580545-8C9D-65E5-22E2-4809B8974F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1" name="Rectangle 1385">
                      <a:extLst>
                        <a:ext uri="{FF2B5EF4-FFF2-40B4-BE49-F238E27FC236}">
                          <a16:creationId xmlns:a16="http://schemas.microsoft.com/office/drawing/2014/main" id="{C05F1520-DFFB-1E11-C36D-8353FEAA26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2" name="Rectangle 1386">
                      <a:extLst>
                        <a:ext uri="{FF2B5EF4-FFF2-40B4-BE49-F238E27FC236}">
                          <a16:creationId xmlns:a16="http://schemas.microsoft.com/office/drawing/2014/main" id="{4AC02DD0-B1C8-B317-FD42-1F16568CDD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83" name="Rectangle 1387">
                      <a:extLst>
                        <a:ext uri="{FF2B5EF4-FFF2-40B4-BE49-F238E27FC236}">
                          <a16:creationId xmlns:a16="http://schemas.microsoft.com/office/drawing/2014/main" id="{4A11705E-D6DC-CC52-529E-4E8C24895E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10078" name="Rectangle 1388">
                    <a:extLst>
                      <a:ext uri="{FF2B5EF4-FFF2-40B4-BE49-F238E27FC236}">
                        <a16:creationId xmlns:a16="http://schemas.microsoft.com/office/drawing/2014/main" id="{A15F18E7-AEEE-39EA-95BF-A26CECEC49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49" name="Group 1389">
                  <a:extLst>
                    <a:ext uri="{FF2B5EF4-FFF2-40B4-BE49-F238E27FC236}">
                      <a16:creationId xmlns:a16="http://schemas.microsoft.com/office/drawing/2014/main" id="{3FEF4D43-F481-1013-8109-C629D2B7034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10042" name="Group 1390">
                    <a:extLst>
                      <a:ext uri="{FF2B5EF4-FFF2-40B4-BE49-F238E27FC236}">
                        <a16:creationId xmlns:a16="http://schemas.microsoft.com/office/drawing/2014/main" id="{5A0667ED-5986-ABAA-C71F-B6B8BD71F1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68" name="Rectangle 1391">
                      <a:extLst>
                        <a:ext uri="{FF2B5EF4-FFF2-40B4-BE49-F238E27FC236}">
                          <a16:creationId xmlns:a16="http://schemas.microsoft.com/office/drawing/2014/main" id="{CFAFF934-05BF-0B38-62BF-0A705EA707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9" name="Rectangle 1392">
                      <a:extLst>
                        <a:ext uri="{FF2B5EF4-FFF2-40B4-BE49-F238E27FC236}">
                          <a16:creationId xmlns:a16="http://schemas.microsoft.com/office/drawing/2014/main" id="{E8040EAF-54C9-0233-B739-0A85E6EF75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70" name="Rectangle 1393">
                      <a:extLst>
                        <a:ext uri="{FF2B5EF4-FFF2-40B4-BE49-F238E27FC236}">
                          <a16:creationId xmlns:a16="http://schemas.microsoft.com/office/drawing/2014/main" id="{51DE04B3-FBCE-2B0B-7F16-A5B13B3243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71" name="Rectangle 1394">
                      <a:extLst>
                        <a:ext uri="{FF2B5EF4-FFF2-40B4-BE49-F238E27FC236}">
                          <a16:creationId xmlns:a16="http://schemas.microsoft.com/office/drawing/2014/main" id="{06B5D3FE-9330-1A8B-5E71-BE4D3012916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72" name="Rectangle 1395">
                      <a:extLst>
                        <a:ext uri="{FF2B5EF4-FFF2-40B4-BE49-F238E27FC236}">
                          <a16:creationId xmlns:a16="http://schemas.microsoft.com/office/drawing/2014/main" id="{C4AAB6A1-CE91-9E89-9A89-888E4D101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43" name="Group 1396">
                    <a:extLst>
                      <a:ext uri="{FF2B5EF4-FFF2-40B4-BE49-F238E27FC236}">
                        <a16:creationId xmlns:a16="http://schemas.microsoft.com/office/drawing/2014/main" id="{2FA5A293-F697-5F0F-C21A-82F334C9430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63" name="Rectangle 1397">
                      <a:extLst>
                        <a:ext uri="{FF2B5EF4-FFF2-40B4-BE49-F238E27FC236}">
                          <a16:creationId xmlns:a16="http://schemas.microsoft.com/office/drawing/2014/main" id="{5D6F4F22-8C9F-DB67-22DB-1782DD2EDE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4" name="Rectangle 1398">
                      <a:extLst>
                        <a:ext uri="{FF2B5EF4-FFF2-40B4-BE49-F238E27FC236}">
                          <a16:creationId xmlns:a16="http://schemas.microsoft.com/office/drawing/2014/main" id="{E45398E4-56A3-18F1-0D78-4E9DA48AAB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5" name="Rectangle 1399">
                      <a:extLst>
                        <a:ext uri="{FF2B5EF4-FFF2-40B4-BE49-F238E27FC236}">
                          <a16:creationId xmlns:a16="http://schemas.microsoft.com/office/drawing/2014/main" id="{1608F094-0472-5F0B-C37C-56DF4B597F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6" name="Rectangle 1400">
                      <a:extLst>
                        <a:ext uri="{FF2B5EF4-FFF2-40B4-BE49-F238E27FC236}">
                          <a16:creationId xmlns:a16="http://schemas.microsoft.com/office/drawing/2014/main" id="{264E2F52-68CB-E577-680B-F17E681F73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7" name="Rectangle 1401">
                      <a:extLst>
                        <a:ext uri="{FF2B5EF4-FFF2-40B4-BE49-F238E27FC236}">
                          <a16:creationId xmlns:a16="http://schemas.microsoft.com/office/drawing/2014/main" id="{D896D6AD-477A-86AA-2516-ACF919EEBC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44" name="Group 1402">
                    <a:extLst>
                      <a:ext uri="{FF2B5EF4-FFF2-40B4-BE49-F238E27FC236}">
                        <a16:creationId xmlns:a16="http://schemas.microsoft.com/office/drawing/2014/main" id="{562E2F9F-78D7-99C8-B305-5E0C6A8D1E9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58" name="Rectangle 1403">
                      <a:extLst>
                        <a:ext uri="{FF2B5EF4-FFF2-40B4-BE49-F238E27FC236}">
                          <a16:creationId xmlns:a16="http://schemas.microsoft.com/office/drawing/2014/main" id="{0A96B22A-230B-5E2A-6BB8-6A65ABEF0C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9" name="Rectangle 1404">
                      <a:extLst>
                        <a:ext uri="{FF2B5EF4-FFF2-40B4-BE49-F238E27FC236}">
                          <a16:creationId xmlns:a16="http://schemas.microsoft.com/office/drawing/2014/main" id="{E25C8410-E825-1A12-4DF8-CF3CE87888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0" name="Rectangle 1405">
                      <a:extLst>
                        <a:ext uri="{FF2B5EF4-FFF2-40B4-BE49-F238E27FC236}">
                          <a16:creationId xmlns:a16="http://schemas.microsoft.com/office/drawing/2014/main" id="{FCAD71B8-1038-D1E3-3D94-E4BF4BE2AA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1" name="Rectangle 1406">
                      <a:extLst>
                        <a:ext uri="{FF2B5EF4-FFF2-40B4-BE49-F238E27FC236}">
                          <a16:creationId xmlns:a16="http://schemas.microsoft.com/office/drawing/2014/main" id="{C634F8C9-6908-8938-4890-3C4CC9533B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62" name="Rectangle 1407">
                      <a:extLst>
                        <a:ext uri="{FF2B5EF4-FFF2-40B4-BE49-F238E27FC236}">
                          <a16:creationId xmlns:a16="http://schemas.microsoft.com/office/drawing/2014/main" id="{93473851-E268-39F1-90A9-924435B180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45" name="Group 1408">
                    <a:extLst>
                      <a:ext uri="{FF2B5EF4-FFF2-40B4-BE49-F238E27FC236}">
                        <a16:creationId xmlns:a16="http://schemas.microsoft.com/office/drawing/2014/main" id="{D9234F1F-1046-6EA9-3369-CF4974EF23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53" name="Rectangle 1409">
                      <a:extLst>
                        <a:ext uri="{FF2B5EF4-FFF2-40B4-BE49-F238E27FC236}">
                          <a16:creationId xmlns:a16="http://schemas.microsoft.com/office/drawing/2014/main" id="{C0337B53-D6AB-10EC-E37B-587B53382E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4" name="Rectangle 1410">
                      <a:extLst>
                        <a:ext uri="{FF2B5EF4-FFF2-40B4-BE49-F238E27FC236}">
                          <a16:creationId xmlns:a16="http://schemas.microsoft.com/office/drawing/2014/main" id="{8D00A10B-6459-F3D5-83E3-B2C7DC1DEA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5" name="Rectangle 1411">
                      <a:extLst>
                        <a:ext uri="{FF2B5EF4-FFF2-40B4-BE49-F238E27FC236}">
                          <a16:creationId xmlns:a16="http://schemas.microsoft.com/office/drawing/2014/main" id="{2A49D55C-BD88-EC24-B696-7451D166C3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6" name="Rectangle 1412">
                      <a:extLst>
                        <a:ext uri="{FF2B5EF4-FFF2-40B4-BE49-F238E27FC236}">
                          <a16:creationId xmlns:a16="http://schemas.microsoft.com/office/drawing/2014/main" id="{B2E9A930-F60A-2FF8-8824-4E17714E5C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7" name="Rectangle 1413">
                      <a:extLst>
                        <a:ext uri="{FF2B5EF4-FFF2-40B4-BE49-F238E27FC236}">
                          <a16:creationId xmlns:a16="http://schemas.microsoft.com/office/drawing/2014/main" id="{7307873D-B251-3C63-8694-5EF640C423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46" name="Group 1414">
                    <a:extLst>
                      <a:ext uri="{FF2B5EF4-FFF2-40B4-BE49-F238E27FC236}">
                        <a16:creationId xmlns:a16="http://schemas.microsoft.com/office/drawing/2014/main" id="{C2CF1C3F-2297-B1B6-19FD-0C763C740BC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48" name="Rectangle 1415">
                      <a:extLst>
                        <a:ext uri="{FF2B5EF4-FFF2-40B4-BE49-F238E27FC236}">
                          <a16:creationId xmlns:a16="http://schemas.microsoft.com/office/drawing/2014/main" id="{15C78757-34FE-8D12-17B5-F246F87791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49" name="Rectangle 1416">
                      <a:extLst>
                        <a:ext uri="{FF2B5EF4-FFF2-40B4-BE49-F238E27FC236}">
                          <a16:creationId xmlns:a16="http://schemas.microsoft.com/office/drawing/2014/main" id="{9EE9DE25-C6A9-0915-719A-6C21525570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0" name="Rectangle 1417">
                      <a:extLst>
                        <a:ext uri="{FF2B5EF4-FFF2-40B4-BE49-F238E27FC236}">
                          <a16:creationId xmlns:a16="http://schemas.microsoft.com/office/drawing/2014/main" id="{FF6E1519-A8E3-8F71-7663-F7B710E98B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1" name="Rectangle 1418">
                      <a:extLst>
                        <a:ext uri="{FF2B5EF4-FFF2-40B4-BE49-F238E27FC236}">
                          <a16:creationId xmlns:a16="http://schemas.microsoft.com/office/drawing/2014/main" id="{62617FBE-A6C7-E7FC-AA34-68762B1963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52" name="Rectangle 1419">
                      <a:extLst>
                        <a:ext uri="{FF2B5EF4-FFF2-40B4-BE49-F238E27FC236}">
                          <a16:creationId xmlns:a16="http://schemas.microsoft.com/office/drawing/2014/main" id="{3BA5A9A4-4065-DBE1-2B21-5E3DC283BA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10047" name="Rectangle 1420">
                    <a:extLst>
                      <a:ext uri="{FF2B5EF4-FFF2-40B4-BE49-F238E27FC236}">
                        <a16:creationId xmlns:a16="http://schemas.microsoft.com/office/drawing/2014/main" id="{E08D26AB-930A-B21C-0E8A-DC3391AF90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0" name="Group 1421">
                  <a:extLst>
                    <a:ext uri="{FF2B5EF4-FFF2-40B4-BE49-F238E27FC236}">
                      <a16:creationId xmlns:a16="http://schemas.microsoft.com/office/drawing/2014/main" id="{1A8006E8-6FC5-D19F-138D-B63CF4E0885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10011" name="Group 1422">
                    <a:extLst>
                      <a:ext uri="{FF2B5EF4-FFF2-40B4-BE49-F238E27FC236}">
                        <a16:creationId xmlns:a16="http://schemas.microsoft.com/office/drawing/2014/main" id="{0B773ABA-AF07-80F4-AD70-7C9286D4EED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37" name="Rectangle 1423">
                      <a:extLst>
                        <a:ext uri="{FF2B5EF4-FFF2-40B4-BE49-F238E27FC236}">
                          <a16:creationId xmlns:a16="http://schemas.microsoft.com/office/drawing/2014/main" id="{DD289065-C2BD-B70A-F765-8922580D68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8" name="Rectangle 1424">
                      <a:extLst>
                        <a:ext uri="{FF2B5EF4-FFF2-40B4-BE49-F238E27FC236}">
                          <a16:creationId xmlns:a16="http://schemas.microsoft.com/office/drawing/2014/main" id="{FAC27B36-E1C0-913D-AD2A-4C3DA4FBB2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9" name="Rectangle 1425">
                      <a:extLst>
                        <a:ext uri="{FF2B5EF4-FFF2-40B4-BE49-F238E27FC236}">
                          <a16:creationId xmlns:a16="http://schemas.microsoft.com/office/drawing/2014/main" id="{247B5998-749E-986F-B1B0-3A1A26C09B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40" name="Rectangle 1426">
                      <a:extLst>
                        <a:ext uri="{FF2B5EF4-FFF2-40B4-BE49-F238E27FC236}">
                          <a16:creationId xmlns:a16="http://schemas.microsoft.com/office/drawing/2014/main" id="{BB40C221-987F-7C74-F564-192D83F651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41" name="Rectangle 1427">
                      <a:extLst>
                        <a:ext uri="{FF2B5EF4-FFF2-40B4-BE49-F238E27FC236}">
                          <a16:creationId xmlns:a16="http://schemas.microsoft.com/office/drawing/2014/main" id="{52D198D1-008E-5351-6D8F-4AC2883515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12" name="Group 1428">
                    <a:extLst>
                      <a:ext uri="{FF2B5EF4-FFF2-40B4-BE49-F238E27FC236}">
                        <a16:creationId xmlns:a16="http://schemas.microsoft.com/office/drawing/2014/main" id="{B1DE1EA0-E9D8-3490-EF44-08BA9164470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32" name="Rectangle 1429">
                      <a:extLst>
                        <a:ext uri="{FF2B5EF4-FFF2-40B4-BE49-F238E27FC236}">
                          <a16:creationId xmlns:a16="http://schemas.microsoft.com/office/drawing/2014/main" id="{B359B2EB-C92F-48B5-F3F1-686875EAC0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3" name="Rectangle 1430">
                      <a:extLst>
                        <a:ext uri="{FF2B5EF4-FFF2-40B4-BE49-F238E27FC236}">
                          <a16:creationId xmlns:a16="http://schemas.microsoft.com/office/drawing/2014/main" id="{05380C15-8669-B206-1366-6F6D184EF5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4" name="Rectangle 1431">
                      <a:extLst>
                        <a:ext uri="{FF2B5EF4-FFF2-40B4-BE49-F238E27FC236}">
                          <a16:creationId xmlns:a16="http://schemas.microsoft.com/office/drawing/2014/main" id="{AA1C93A2-AA37-10C8-5135-664ADF4CF6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5" name="Rectangle 1432">
                      <a:extLst>
                        <a:ext uri="{FF2B5EF4-FFF2-40B4-BE49-F238E27FC236}">
                          <a16:creationId xmlns:a16="http://schemas.microsoft.com/office/drawing/2014/main" id="{B505E20B-B3FD-9F88-7713-D11389BD25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6" name="Rectangle 1433">
                      <a:extLst>
                        <a:ext uri="{FF2B5EF4-FFF2-40B4-BE49-F238E27FC236}">
                          <a16:creationId xmlns:a16="http://schemas.microsoft.com/office/drawing/2014/main" id="{BA8DA132-E65F-C4B6-D61A-7FC508DC24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13" name="Group 1434">
                    <a:extLst>
                      <a:ext uri="{FF2B5EF4-FFF2-40B4-BE49-F238E27FC236}">
                        <a16:creationId xmlns:a16="http://schemas.microsoft.com/office/drawing/2014/main" id="{83289D49-AA0A-39B9-6A4D-C3A243F5348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27" name="Rectangle 1435">
                      <a:extLst>
                        <a:ext uri="{FF2B5EF4-FFF2-40B4-BE49-F238E27FC236}">
                          <a16:creationId xmlns:a16="http://schemas.microsoft.com/office/drawing/2014/main" id="{D908C9CF-5F80-970B-4BA4-9AB8D837CD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8" name="Rectangle 1436">
                      <a:extLst>
                        <a:ext uri="{FF2B5EF4-FFF2-40B4-BE49-F238E27FC236}">
                          <a16:creationId xmlns:a16="http://schemas.microsoft.com/office/drawing/2014/main" id="{078ABDCB-ABC9-B9E3-7A0F-8F0FC6C629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9" name="Rectangle 1437">
                      <a:extLst>
                        <a:ext uri="{FF2B5EF4-FFF2-40B4-BE49-F238E27FC236}">
                          <a16:creationId xmlns:a16="http://schemas.microsoft.com/office/drawing/2014/main" id="{6BA665B8-52C6-B7B7-B6A0-8C2DBF4D07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0" name="Rectangle 1438">
                      <a:extLst>
                        <a:ext uri="{FF2B5EF4-FFF2-40B4-BE49-F238E27FC236}">
                          <a16:creationId xmlns:a16="http://schemas.microsoft.com/office/drawing/2014/main" id="{0D7F7CCF-7FE1-07A8-C9C8-E9C61458EA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31" name="Rectangle 1439">
                      <a:extLst>
                        <a:ext uri="{FF2B5EF4-FFF2-40B4-BE49-F238E27FC236}">
                          <a16:creationId xmlns:a16="http://schemas.microsoft.com/office/drawing/2014/main" id="{072BDFC6-9D17-013D-BCB1-6B943593CC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14" name="Group 1440">
                    <a:extLst>
                      <a:ext uri="{FF2B5EF4-FFF2-40B4-BE49-F238E27FC236}">
                        <a16:creationId xmlns:a16="http://schemas.microsoft.com/office/drawing/2014/main" id="{144986BE-87DA-9AA3-1447-55E0D1F8906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22" name="Rectangle 1441">
                      <a:extLst>
                        <a:ext uri="{FF2B5EF4-FFF2-40B4-BE49-F238E27FC236}">
                          <a16:creationId xmlns:a16="http://schemas.microsoft.com/office/drawing/2014/main" id="{8577BE2C-64E7-E41F-FF18-8303973981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3" name="Rectangle 1442">
                      <a:extLst>
                        <a:ext uri="{FF2B5EF4-FFF2-40B4-BE49-F238E27FC236}">
                          <a16:creationId xmlns:a16="http://schemas.microsoft.com/office/drawing/2014/main" id="{B09FCAF7-46B3-23BC-71E5-909C0431CE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4" name="Rectangle 1443">
                      <a:extLst>
                        <a:ext uri="{FF2B5EF4-FFF2-40B4-BE49-F238E27FC236}">
                          <a16:creationId xmlns:a16="http://schemas.microsoft.com/office/drawing/2014/main" id="{6F25DFBC-FB01-FA64-0000-650C7D9F86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5" name="Rectangle 1444">
                      <a:extLst>
                        <a:ext uri="{FF2B5EF4-FFF2-40B4-BE49-F238E27FC236}">
                          <a16:creationId xmlns:a16="http://schemas.microsoft.com/office/drawing/2014/main" id="{1ABE0877-E61B-D6F4-E033-3E247E529B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6" name="Rectangle 1445">
                      <a:extLst>
                        <a:ext uri="{FF2B5EF4-FFF2-40B4-BE49-F238E27FC236}">
                          <a16:creationId xmlns:a16="http://schemas.microsoft.com/office/drawing/2014/main" id="{59A4CC8E-CA93-494B-6D36-7821E5CBE6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10015" name="Group 1446">
                    <a:extLst>
                      <a:ext uri="{FF2B5EF4-FFF2-40B4-BE49-F238E27FC236}">
                        <a16:creationId xmlns:a16="http://schemas.microsoft.com/office/drawing/2014/main" id="{03431453-A615-9894-4900-AA763DBE09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17" name="Rectangle 1447">
                      <a:extLst>
                        <a:ext uri="{FF2B5EF4-FFF2-40B4-BE49-F238E27FC236}">
                          <a16:creationId xmlns:a16="http://schemas.microsoft.com/office/drawing/2014/main" id="{73C46906-9EAA-6683-F6F4-9F6EFBF2AC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18" name="Rectangle 1448">
                      <a:extLst>
                        <a:ext uri="{FF2B5EF4-FFF2-40B4-BE49-F238E27FC236}">
                          <a16:creationId xmlns:a16="http://schemas.microsoft.com/office/drawing/2014/main" id="{9E24B862-BB14-7344-C3A7-236B2FD2A8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19" name="Rectangle 1449">
                      <a:extLst>
                        <a:ext uri="{FF2B5EF4-FFF2-40B4-BE49-F238E27FC236}">
                          <a16:creationId xmlns:a16="http://schemas.microsoft.com/office/drawing/2014/main" id="{CA3BF02A-11DE-86F8-FBF4-7DC992C9B8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0" name="Rectangle 1450">
                      <a:extLst>
                        <a:ext uri="{FF2B5EF4-FFF2-40B4-BE49-F238E27FC236}">
                          <a16:creationId xmlns:a16="http://schemas.microsoft.com/office/drawing/2014/main" id="{93B0AE87-0B27-ADE0-54B1-E3714BCFA2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21" name="Rectangle 1451">
                      <a:extLst>
                        <a:ext uri="{FF2B5EF4-FFF2-40B4-BE49-F238E27FC236}">
                          <a16:creationId xmlns:a16="http://schemas.microsoft.com/office/drawing/2014/main" id="{9AF5CD08-BF0C-8E25-6FB3-50EE577765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10016" name="Rectangle 1452">
                    <a:extLst>
                      <a:ext uri="{FF2B5EF4-FFF2-40B4-BE49-F238E27FC236}">
                        <a16:creationId xmlns:a16="http://schemas.microsoft.com/office/drawing/2014/main" id="{190E609E-53F4-C1DF-9FC1-EA40DECE56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1" name="Group 1453">
                  <a:extLst>
                    <a:ext uri="{FF2B5EF4-FFF2-40B4-BE49-F238E27FC236}">
                      <a16:creationId xmlns:a16="http://schemas.microsoft.com/office/drawing/2014/main" id="{35D33B1C-63E1-9A26-088C-17B8F78B562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980" name="Group 1454">
                    <a:extLst>
                      <a:ext uri="{FF2B5EF4-FFF2-40B4-BE49-F238E27FC236}">
                        <a16:creationId xmlns:a16="http://schemas.microsoft.com/office/drawing/2014/main" id="{73D4B80C-902F-59B4-759C-90302B07EA8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06" name="Rectangle 1455">
                      <a:extLst>
                        <a:ext uri="{FF2B5EF4-FFF2-40B4-BE49-F238E27FC236}">
                          <a16:creationId xmlns:a16="http://schemas.microsoft.com/office/drawing/2014/main" id="{D53F1A34-01B3-E6E7-7A58-EA55BAEAC8A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7" name="Rectangle 1456">
                      <a:extLst>
                        <a:ext uri="{FF2B5EF4-FFF2-40B4-BE49-F238E27FC236}">
                          <a16:creationId xmlns:a16="http://schemas.microsoft.com/office/drawing/2014/main" id="{F980EBE0-7352-AD3E-2974-0F79538151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8" name="Rectangle 1457">
                      <a:extLst>
                        <a:ext uri="{FF2B5EF4-FFF2-40B4-BE49-F238E27FC236}">
                          <a16:creationId xmlns:a16="http://schemas.microsoft.com/office/drawing/2014/main" id="{F1EEFD7B-45FE-1568-5CA9-9148A3FDE5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9" name="Rectangle 1458">
                      <a:extLst>
                        <a:ext uri="{FF2B5EF4-FFF2-40B4-BE49-F238E27FC236}">
                          <a16:creationId xmlns:a16="http://schemas.microsoft.com/office/drawing/2014/main" id="{4642AB1F-5D04-7CBA-5BB4-4A8B487116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10" name="Rectangle 1459">
                      <a:extLst>
                        <a:ext uri="{FF2B5EF4-FFF2-40B4-BE49-F238E27FC236}">
                          <a16:creationId xmlns:a16="http://schemas.microsoft.com/office/drawing/2014/main" id="{937F5B48-6EB4-DA9C-EC3B-BA6E3F890C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81" name="Group 1460">
                    <a:extLst>
                      <a:ext uri="{FF2B5EF4-FFF2-40B4-BE49-F238E27FC236}">
                        <a16:creationId xmlns:a16="http://schemas.microsoft.com/office/drawing/2014/main" id="{3B6D929A-8661-D978-A331-09E00D5542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10001" name="Rectangle 1461">
                      <a:extLst>
                        <a:ext uri="{FF2B5EF4-FFF2-40B4-BE49-F238E27FC236}">
                          <a16:creationId xmlns:a16="http://schemas.microsoft.com/office/drawing/2014/main" id="{9EA68C9D-CCB8-FCDF-8BB3-1A311D752C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2" name="Rectangle 1462">
                      <a:extLst>
                        <a:ext uri="{FF2B5EF4-FFF2-40B4-BE49-F238E27FC236}">
                          <a16:creationId xmlns:a16="http://schemas.microsoft.com/office/drawing/2014/main" id="{A44A9438-4800-2D8F-25D4-A2B5C2AEE8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3" name="Rectangle 1463">
                      <a:extLst>
                        <a:ext uri="{FF2B5EF4-FFF2-40B4-BE49-F238E27FC236}">
                          <a16:creationId xmlns:a16="http://schemas.microsoft.com/office/drawing/2014/main" id="{6E95C3E2-5077-5143-AC89-A226336E13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4" name="Rectangle 1464">
                      <a:extLst>
                        <a:ext uri="{FF2B5EF4-FFF2-40B4-BE49-F238E27FC236}">
                          <a16:creationId xmlns:a16="http://schemas.microsoft.com/office/drawing/2014/main" id="{7879D656-EC7B-8747-F5FE-3681701088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5" name="Rectangle 1465">
                      <a:extLst>
                        <a:ext uri="{FF2B5EF4-FFF2-40B4-BE49-F238E27FC236}">
                          <a16:creationId xmlns:a16="http://schemas.microsoft.com/office/drawing/2014/main" id="{7312CEC3-EFC4-6102-2315-72FB77DEA5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82" name="Group 1466">
                    <a:extLst>
                      <a:ext uri="{FF2B5EF4-FFF2-40B4-BE49-F238E27FC236}">
                        <a16:creationId xmlns:a16="http://schemas.microsoft.com/office/drawing/2014/main" id="{4963A9C1-3FC3-96C2-FF8A-EC644EF0EE3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96" name="Rectangle 1467">
                      <a:extLst>
                        <a:ext uri="{FF2B5EF4-FFF2-40B4-BE49-F238E27FC236}">
                          <a16:creationId xmlns:a16="http://schemas.microsoft.com/office/drawing/2014/main" id="{EA17AC79-57A1-AE0F-EC1C-76F02751A1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7" name="Rectangle 1468">
                      <a:extLst>
                        <a:ext uri="{FF2B5EF4-FFF2-40B4-BE49-F238E27FC236}">
                          <a16:creationId xmlns:a16="http://schemas.microsoft.com/office/drawing/2014/main" id="{0CB1ED1E-C589-7660-601C-A80B0B1F828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8" name="Rectangle 1469">
                      <a:extLst>
                        <a:ext uri="{FF2B5EF4-FFF2-40B4-BE49-F238E27FC236}">
                          <a16:creationId xmlns:a16="http://schemas.microsoft.com/office/drawing/2014/main" id="{724D25A6-F137-64EB-FF99-932EC72A10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9" name="Rectangle 1470">
                      <a:extLst>
                        <a:ext uri="{FF2B5EF4-FFF2-40B4-BE49-F238E27FC236}">
                          <a16:creationId xmlns:a16="http://schemas.microsoft.com/office/drawing/2014/main" id="{7D81392D-EFEE-39F0-1978-B5E1350776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10000" name="Rectangle 1471">
                      <a:extLst>
                        <a:ext uri="{FF2B5EF4-FFF2-40B4-BE49-F238E27FC236}">
                          <a16:creationId xmlns:a16="http://schemas.microsoft.com/office/drawing/2014/main" id="{CAC20600-2894-5F75-36F6-2256D74C5F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83" name="Group 1472">
                    <a:extLst>
                      <a:ext uri="{FF2B5EF4-FFF2-40B4-BE49-F238E27FC236}">
                        <a16:creationId xmlns:a16="http://schemas.microsoft.com/office/drawing/2014/main" id="{507F30C8-0577-842C-399A-1033B545885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91" name="Rectangle 1473">
                      <a:extLst>
                        <a:ext uri="{FF2B5EF4-FFF2-40B4-BE49-F238E27FC236}">
                          <a16:creationId xmlns:a16="http://schemas.microsoft.com/office/drawing/2014/main" id="{BD9925F2-AE62-CF23-B458-DC18EFD5D1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2" name="Rectangle 1474">
                      <a:extLst>
                        <a:ext uri="{FF2B5EF4-FFF2-40B4-BE49-F238E27FC236}">
                          <a16:creationId xmlns:a16="http://schemas.microsoft.com/office/drawing/2014/main" id="{61ADDAC7-99CE-FA7D-B8D2-6A87203FDB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3" name="Rectangle 1475">
                      <a:extLst>
                        <a:ext uri="{FF2B5EF4-FFF2-40B4-BE49-F238E27FC236}">
                          <a16:creationId xmlns:a16="http://schemas.microsoft.com/office/drawing/2014/main" id="{E30D6504-00D0-CA84-5B16-97A17ADF38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4" name="Rectangle 1476">
                      <a:extLst>
                        <a:ext uri="{FF2B5EF4-FFF2-40B4-BE49-F238E27FC236}">
                          <a16:creationId xmlns:a16="http://schemas.microsoft.com/office/drawing/2014/main" id="{5BC0D51F-DDF4-A850-03E0-E5A501E6CA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5" name="Rectangle 1477">
                      <a:extLst>
                        <a:ext uri="{FF2B5EF4-FFF2-40B4-BE49-F238E27FC236}">
                          <a16:creationId xmlns:a16="http://schemas.microsoft.com/office/drawing/2014/main" id="{6D99F7BF-405D-A39D-FE34-F5FE6FD090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84" name="Group 1478">
                    <a:extLst>
                      <a:ext uri="{FF2B5EF4-FFF2-40B4-BE49-F238E27FC236}">
                        <a16:creationId xmlns:a16="http://schemas.microsoft.com/office/drawing/2014/main" id="{40B74965-1EF9-60CB-3D5D-E445D97D189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86" name="Rectangle 1479">
                      <a:extLst>
                        <a:ext uri="{FF2B5EF4-FFF2-40B4-BE49-F238E27FC236}">
                          <a16:creationId xmlns:a16="http://schemas.microsoft.com/office/drawing/2014/main" id="{A19CA9BA-FF6E-564E-0D97-7FCA677B28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87" name="Rectangle 1480">
                      <a:extLst>
                        <a:ext uri="{FF2B5EF4-FFF2-40B4-BE49-F238E27FC236}">
                          <a16:creationId xmlns:a16="http://schemas.microsoft.com/office/drawing/2014/main" id="{610AB099-42C1-3C00-33A9-B9F9CCEC0B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88" name="Rectangle 1481">
                      <a:extLst>
                        <a:ext uri="{FF2B5EF4-FFF2-40B4-BE49-F238E27FC236}">
                          <a16:creationId xmlns:a16="http://schemas.microsoft.com/office/drawing/2014/main" id="{58C79B5C-B4FA-1711-CDA2-5D241E4147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89" name="Rectangle 1482">
                      <a:extLst>
                        <a:ext uri="{FF2B5EF4-FFF2-40B4-BE49-F238E27FC236}">
                          <a16:creationId xmlns:a16="http://schemas.microsoft.com/office/drawing/2014/main" id="{CB8C05B4-EB66-97C5-09D4-93F4EFF4EB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90" name="Rectangle 1483">
                      <a:extLst>
                        <a:ext uri="{FF2B5EF4-FFF2-40B4-BE49-F238E27FC236}">
                          <a16:creationId xmlns:a16="http://schemas.microsoft.com/office/drawing/2014/main" id="{9D6B98A0-21F6-3621-8FCF-CD1A3C4A2A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985" name="Rectangle 1484">
                    <a:extLst>
                      <a:ext uri="{FF2B5EF4-FFF2-40B4-BE49-F238E27FC236}">
                        <a16:creationId xmlns:a16="http://schemas.microsoft.com/office/drawing/2014/main" id="{B77AF7C4-D94B-FFC0-8DC3-36C8A45C0B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2" name="Group 1485">
                  <a:extLst>
                    <a:ext uri="{FF2B5EF4-FFF2-40B4-BE49-F238E27FC236}">
                      <a16:creationId xmlns:a16="http://schemas.microsoft.com/office/drawing/2014/main" id="{7FB610C0-A79B-A8AE-4329-F1CBAC67B62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949" name="Group 1486">
                    <a:extLst>
                      <a:ext uri="{FF2B5EF4-FFF2-40B4-BE49-F238E27FC236}">
                        <a16:creationId xmlns:a16="http://schemas.microsoft.com/office/drawing/2014/main" id="{96536249-9312-BBE7-01BE-B08C4B01304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75" name="Rectangle 1487">
                      <a:extLst>
                        <a:ext uri="{FF2B5EF4-FFF2-40B4-BE49-F238E27FC236}">
                          <a16:creationId xmlns:a16="http://schemas.microsoft.com/office/drawing/2014/main" id="{BD9EAB3D-5770-EBEF-7DA6-45F9995050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6" name="Rectangle 1488">
                      <a:extLst>
                        <a:ext uri="{FF2B5EF4-FFF2-40B4-BE49-F238E27FC236}">
                          <a16:creationId xmlns:a16="http://schemas.microsoft.com/office/drawing/2014/main" id="{9EABA392-C6A4-BB36-DC79-17583D90C7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7" name="Rectangle 1489">
                      <a:extLst>
                        <a:ext uri="{FF2B5EF4-FFF2-40B4-BE49-F238E27FC236}">
                          <a16:creationId xmlns:a16="http://schemas.microsoft.com/office/drawing/2014/main" id="{4190B8AC-DA4D-E8F6-744A-5C75ACD501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8" name="Rectangle 1490">
                      <a:extLst>
                        <a:ext uri="{FF2B5EF4-FFF2-40B4-BE49-F238E27FC236}">
                          <a16:creationId xmlns:a16="http://schemas.microsoft.com/office/drawing/2014/main" id="{8824D1B6-8952-1F83-AF25-EC3C64B76C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9" name="Rectangle 1491">
                      <a:extLst>
                        <a:ext uri="{FF2B5EF4-FFF2-40B4-BE49-F238E27FC236}">
                          <a16:creationId xmlns:a16="http://schemas.microsoft.com/office/drawing/2014/main" id="{51FB1C6C-D953-30E1-DE70-B71DE94152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50" name="Group 1492">
                    <a:extLst>
                      <a:ext uri="{FF2B5EF4-FFF2-40B4-BE49-F238E27FC236}">
                        <a16:creationId xmlns:a16="http://schemas.microsoft.com/office/drawing/2014/main" id="{3A378050-E786-2B51-7B3C-E06EDF81D9F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70" name="Rectangle 1493">
                      <a:extLst>
                        <a:ext uri="{FF2B5EF4-FFF2-40B4-BE49-F238E27FC236}">
                          <a16:creationId xmlns:a16="http://schemas.microsoft.com/office/drawing/2014/main" id="{09A84F7D-6379-C251-1483-7E51E2A802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1" name="Rectangle 1494">
                      <a:extLst>
                        <a:ext uri="{FF2B5EF4-FFF2-40B4-BE49-F238E27FC236}">
                          <a16:creationId xmlns:a16="http://schemas.microsoft.com/office/drawing/2014/main" id="{646A38C4-706E-0E33-D499-9167BDDCF5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2" name="Rectangle 1495">
                      <a:extLst>
                        <a:ext uri="{FF2B5EF4-FFF2-40B4-BE49-F238E27FC236}">
                          <a16:creationId xmlns:a16="http://schemas.microsoft.com/office/drawing/2014/main" id="{4B36D009-78DD-0A43-82BB-0CAEA56BDC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3" name="Rectangle 1496">
                      <a:extLst>
                        <a:ext uri="{FF2B5EF4-FFF2-40B4-BE49-F238E27FC236}">
                          <a16:creationId xmlns:a16="http://schemas.microsoft.com/office/drawing/2014/main" id="{8E0EBBF5-5981-CFF6-8ECD-C18CA739C9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74" name="Rectangle 1497">
                      <a:extLst>
                        <a:ext uri="{FF2B5EF4-FFF2-40B4-BE49-F238E27FC236}">
                          <a16:creationId xmlns:a16="http://schemas.microsoft.com/office/drawing/2014/main" id="{9A208414-32F9-A53D-EEFE-99D1408379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51" name="Group 1498">
                    <a:extLst>
                      <a:ext uri="{FF2B5EF4-FFF2-40B4-BE49-F238E27FC236}">
                        <a16:creationId xmlns:a16="http://schemas.microsoft.com/office/drawing/2014/main" id="{53578DCA-19C9-54DA-F388-710ACE2D1A2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65" name="Rectangle 1499">
                      <a:extLst>
                        <a:ext uri="{FF2B5EF4-FFF2-40B4-BE49-F238E27FC236}">
                          <a16:creationId xmlns:a16="http://schemas.microsoft.com/office/drawing/2014/main" id="{290D9F55-BF65-18E5-BA5C-FA361B5F4B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6" name="Rectangle 1500">
                      <a:extLst>
                        <a:ext uri="{FF2B5EF4-FFF2-40B4-BE49-F238E27FC236}">
                          <a16:creationId xmlns:a16="http://schemas.microsoft.com/office/drawing/2014/main" id="{8DB18D5A-ECA2-0BCC-749E-3AEFA6D903D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7" name="Rectangle 1501">
                      <a:extLst>
                        <a:ext uri="{FF2B5EF4-FFF2-40B4-BE49-F238E27FC236}">
                          <a16:creationId xmlns:a16="http://schemas.microsoft.com/office/drawing/2014/main" id="{7AD98FB7-E581-763E-DAD3-C4E079C50D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8" name="Rectangle 1502">
                      <a:extLst>
                        <a:ext uri="{FF2B5EF4-FFF2-40B4-BE49-F238E27FC236}">
                          <a16:creationId xmlns:a16="http://schemas.microsoft.com/office/drawing/2014/main" id="{E4886D3C-0977-86E3-9CC0-8FFDADEAF1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9" name="Rectangle 1503">
                      <a:extLst>
                        <a:ext uri="{FF2B5EF4-FFF2-40B4-BE49-F238E27FC236}">
                          <a16:creationId xmlns:a16="http://schemas.microsoft.com/office/drawing/2014/main" id="{551AEF62-8E6C-A6B6-4322-11D35D8E2A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52" name="Group 1504">
                    <a:extLst>
                      <a:ext uri="{FF2B5EF4-FFF2-40B4-BE49-F238E27FC236}">
                        <a16:creationId xmlns:a16="http://schemas.microsoft.com/office/drawing/2014/main" id="{B3C6AB9C-8344-A23B-340D-9C9A20A0D1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60" name="Rectangle 1505">
                      <a:extLst>
                        <a:ext uri="{FF2B5EF4-FFF2-40B4-BE49-F238E27FC236}">
                          <a16:creationId xmlns:a16="http://schemas.microsoft.com/office/drawing/2014/main" id="{CB65E0ED-FC31-64B5-6686-69BBE8C3D5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1" name="Rectangle 1506">
                      <a:extLst>
                        <a:ext uri="{FF2B5EF4-FFF2-40B4-BE49-F238E27FC236}">
                          <a16:creationId xmlns:a16="http://schemas.microsoft.com/office/drawing/2014/main" id="{1B6E75CD-9CDE-E98B-53D5-8026E3FBE0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2" name="Rectangle 1507">
                      <a:extLst>
                        <a:ext uri="{FF2B5EF4-FFF2-40B4-BE49-F238E27FC236}">
                          <a16:creationId xmlns:a16="http://schemas.microsoft.com/office/drawing/2014/main" id="{8FA53C57-9768-EB01-0516-357245E591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3" name="Rectangle 1508">
                      <a:extLst>
                        <a:ext uri="{FF2B5EF4-FFF2-40B4-BE49-F238E27FC236}">
                          <a16:creationId xmlns:a16="http://schemas.microsoft.com/office/drawing/2014/main" id="{A680F80A-9423-2EE5-58CB-7913E8A2B5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64" name="Rectangle 1509">
                      <a:extLst>
                        <a:ext uri="{FF2B5EF4-FFF2-40B4-BE49-F238E27FC236}">
                          <a16:creationId xmlns:a16="http://schemas.microsoft.com/office/drawing/2014/main" id="{BE5AB7FA-0597-94EA-B324-F3E4D12936B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53" name="Group 1510">
                    <a:extLst>
                      <a:ext uri="{FF2B5EF4-FFF2-40B4-BE49-F238E27FC236}">
                        <a16:creationId xmlns:a16="http://schemas.microsoft.com/office/drawing/2014/main" id="{6D67B103-38AA-CF42-D783-FA9D81738C2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55" name="Rectangle 1511">
                      <a:extLst>
                        <a:ext uri="{FF2B5EF4-FFF2-40B4-BE49-F238E27FC236}">
                          <a16:creationId xmlns:a16="http://schemas.microsoft.com/office/drawing/2014/main" id="{6F7F4EB1-2AF7-0BAF-1185-42232B7B71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56" name="Rectangle 1512">
                      <a:extLst>
                        <a:ext uri="{FF2B5EF4-FFF2-40B4-BE49-F238E27FC236}">
                          <a16:creationId xmlns:a16="http://schemas.microsoft.com/office/drawing/2014/main" id="{1DC81DE1-6F3E-98C3-9C56-AF8F263A8F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57" name="Rectangle 1513">
                      <a:extLst>
                        <a:ext uri="{FF2B5EF4-FFF2-40B4-BE49-F238E27FC236}">
                          <a16:creationId xmlns:a16="http://schemas.microsoft.com/office/drawing/2014/main" id="{46D0BF4A-8705-8FE4-0CFB-1FD34F2A41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58" name="Rectangle 1514">
                      <a:extLst>
                        <a:ext uri="{FF2B5EF4-FFF2-40B4-BE49-F238E27FC236}">
                          <a16:creationId xmlns:a16="http://schemas.microsoft.com/office/drawing/2014/main" id="{3FB6CA6C-F290-354C-32A1-EE3D36D0B2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59" name="Rectangle 1515">
                      <a:extLst>
                        <a:ext uri="{FF2B5EF4-FFF2-40B4-BE49-F238E27FC236}">
                          <a16:creationId xmlns:a16="http://schemas.microsoft.com/office/drawing/2014/main" id="{DF601315-D444-47E6-8F87-3827B3B73FA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954" name="Rectangle 1516">
                    <a:extLst>
                      <a:ext uri="{FF2B5EF4-FFF2-40B4-BE49-F238E27FC236}">
                        <a16:creationId xmlns:a16="http://schemas.microsoft.com/office/drawing/2014/main" id="{7D4EE4E7-FF00-8042-549A-12982CD3B73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3" name="Group 1517">
                  <a:extLst>
                    <a:ext uri="{FF2B5EF4-FFF2-40B4-BE49-F238E27FC236}">
                      <a16:creationId xmlns:a16="http://schemas.microsoft.com/office/drawing/2014/main" id="{6DA97799-EDB4-36E2-7E13-6818F7760AA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918" name="Group 1518">
                    <a:extLst>
                      <a:ext uri="{FF2B5EF4-FFF2-40B4-BE49-F238E27FC236}">
                        <a16:creationId xmlns:a16="http://schemas.microsoft.com/office/drawing/2014/main" id="{A6B1B9F5-4037-6BDE-A29D-6D354FC6FF5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44" name="Rectangle 1519">
                      <a:extLst>
                        <a:ext uri="{FF2B5EF4-FFF2-40B4-BE49-F238E27FC236}">
                          <a16:creationId xmlns:a16="http://schemas.microsoft.com/office/drawing/2014/main" id="{73BFE655-76DD-453C-F87F-FAB339648A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5" name="Rectangle 1520">
                      <a:extLst>
                        <a:ext uri="{FF2B5EF4-FFF2-40B4-BE49-F238E27FC236}">
                          <a16:creationId xmlns:a16="http://schemas.microsoft.com/office/drawing/2014/main" id="{3179C475-0662-A6B8-AB84-6EBF9552EE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6" name="Rectangle 1521">
                      <a:extLst>
                        <a:ext uri="{FF2B5EF4-FFF2-40B4-BE49-F238E27FC236}">
                          <a16:creationId xmlns:a16="http://schemas.microsoft.com/office/drawing/2014/main" id="{D3E83804-5D46-996D-F8AD-A237D1ED11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7" name="Rectangle 1522">
                      <a:extLst>
                        <a:ext uri="{FF2B5EF4-FFF2-40B4-BE49-F238E27FC236}">
                          <a16:creationId xmlns:a16="http://schemas.microsoft.com/office/drawing/2014/main" id="{90CE99EB-FC00-033E-464E-5BC4800B4E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8" name="Rectangle 1523">
                      <a:extLst>
                        <a:ext uri="{FF2B5EF4-FFF2-40B4-BE49-F238E27FC236}">
                          <a16:creationId xmlns:a16="http://schemas.microsoft.com/office/drawing/2014/main" id="{78BE94C4-308B-61DA-7385-8A645AC276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19" name="Group 1524">
                    <a:extLst>
                      <a:ext uri="{FF2B5EF4-FFF2-40B4-BE49-F238E27FC236}">
                        <a16:creationId xmlns:a16="http://schemas.microsoft.com/office/drawing/2014/main" id="{D5540357-5C3C-C7FA-9070-111A1F569C8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39" name="Rectangle 1525">
                      <a:extLst>
                        <a:ext uri="{FF2B5EF4-FFF2-40B4-BE49-F238E27FC236}">
                          <a16:creationId xmlns:a16="http://schemas.microsoft.com/office/drawing/2014/main" id="{767428AE-37B4-702A-4A57-62AA2986D74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0" name="Rectangle 1526">
                      <a:extLst>
                        <a:ext uri="{FF2B5EF4-FFF2-40B4-BE49-F238E27FC236}">
                          <a16:creationId xmlns:a16="http://schemas.microsoft.com/office/drawing/2014/main" id="{90683AEE-5B05-4BAC-D4C1-B42B49613F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1" name="Rectangle 1527">
                      <a:extLst>
                        <a:ext uri="{FF2B5EF4-FFF2-40B4-BE49-F238E27FC236}">
                          <a16:creationId xmlns:a16="http://schemas.microsoft.com/office/drawing/2014/main" id="{2910A3D8-AE85-A94A-F383-4071658CE6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2" name="Rectangle 1528">
                      <a:extLst>
                        <a:ext uri="{FF2B5EF4-FFF2-40B4-BE49-F238E27FC236}">
                          <a16:creationId xmlns:a16="http://schemas.microsoft.com/office/drawing/2014/main" id="{A352BA3E-3B5A-05AA-A6EC-EE05898AFE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43" name="Rectangle 1529">
                      <a:extLst>
                        <a:ext uri="{FF2B5EF4-FFF2-40B4-BE49-F238E27FC236}">
                          <a16:creationId xmlns:a16="http://schemas.microsoft.com/office/drawing/2014/main" id="{21802E56-1D77-B076-2C8E-1DBF5A2A39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20" name="Group 1530">
                    <a:extLst>
                      <a:ext uri="{FF2B5EF4-FFF2-40B4-BE49-F238E27FC236}">
                        <a16:creationId xmlns:a16="http://schemas.microsoft.com/office/drawing/2014/main" id="{E6080C44-F17F-7BF2-EEA2-32416521181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34" name="Rectangle 1531">
                      <a:extLst>
                        <a:ext uri="{FF2B5EF4-FFF2-40B4-BE49-F238E27FC236}">
                          <a16:creationId xmlns:a16="http://schemas.microsoft.com/office/drawing/2014/main" id="{BB875A00-39D3-48B0-FCD4-591A2F0CFA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5" name="Rectangle 1532">
                      <a:extLst>
                        <a:ext uri="{FF2B5EF4-FFF2-40B4-BE49-F238E27FC236}">
                          <a16:creationId xmlns:a16="http://schemas.microsoft.com/office/drawing/2014/main" id="{CD0AAFD7-AB43-008B-B09C-F5AF9D8E24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6" name="Rectangle 1533">
                      <a:extLst>
                        <a:ext uri="{FF2B5EF4-FFF2-40B4-BE49-F238E27FC236}">
                          <a16:creationId xmlns:a16="http://schemas.microsoft.com/office/drawing/2014/main" id="{3716CFF1-2CBD-779B-7007-552C244ADD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7" name="Rectangle 1534">
                      <a:extLst>
                        <a:ext uri="{FF2B5EF4-FFF2-40B4-BE49-F238E27FC236}">
                          <a16:creationId xmlns:a16="http://schemas.microsoft.com/office/drawing/2014/main" id="{4344665F-183C-5517-66ED-D37B38F2B3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8" name="Rectangle 1535">
                      <a:extLst>
                        <a:ext uri="{FF2B5EF4-FFF2-40B4-BE49-F238E27FC236}">
                          <a16:creationId xmlns:a16="http://schemas.microsoft.com/office/drawing/2014/main" id="{09436B2C-D71B-378D-2448-A6632A077F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21" name="Group 1536">
                    <a:extLst>
                      <a:ext uri="{FF2B5EF4-FFF2-40B4-BE49-F238E27FC236}">
                        <a16:creationId xmlns:a16="http://schemas.microsoft.com/office/drawing/2014/main" id="{CE042035-6A6E-3302-7BD3-D954392B7ED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29" name="Rectangle 1537">
                      <a:extLst>
                        <a:ext uri="{FF2B5EF4-FFF2-40B4-BE49-F238E27FC236}">
                          <a16:creationId xmlns:a16="http://schemas.microsoft.com/office/drawing/2014/main" id="{A0FF7C67-C053-FAF8-5424-4D1630F74A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0" name="Rectangle 1538">
                      <a:extLst>
                        <a:ext uri="{FF2B5EF4-FFF2-40B4-BE49-F238E27FC236}">
                          <a16:creationId xmlns:a16="http://schemas.microsoft.com/office/drawing/2014/main" id="{593DCCB3-3638-92DD-3312-2AAB1253CE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1" name="Rectangle 1539">
                      <a:extLst>
                        <a:ext uri="{FF2B5EF4-FFF2-40B4-BE49-F238E27FC236}">
                          <a16:creationId xmlns:a16="http://schemas.microsoft.com/office/drawing/2014/main" id="{129BF728-D0A4-0C89-1B0C-8C27E2792C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2" name="Rectangle 1540">
                      <a:extLst>
                        <a:ext uri="{FF2B5EF4-FFF2-40B4-BE49-F238E27FC236}">
                          <a16:creationId xmlns:a16="http://schemas.microsoft.com/office/drawing/2014/main" id="{0E947129-FC93-2F58-098F-75F2AEAB51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33" name="Rectangle 1541">
                      <a:extLst>
                        <a:ext uri="{FF2B5EF4-FFF2-40B4-BE49-F238E27FC236}">
                          <a16:creationId xmlns:a16="http://schemas.microsoft.com/office/drawing/2014/main" id="{A4CC1753-D851-F870-6021-546F566AE6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922" name="Group 1542">
                    <a:extLst>
                      <a:ext uri="{FF2B5EF4-FFF2-40B4-BE49-F238E27FC236}">
                        <a16:creationId xmlns:a16="http://schemas.microsoft.com/office/drawing/2014/main" id="{B7EE8B8B-7361-1EA8-0428-427267C1CBF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24" name="Rectangle 1543">
                      <a:extLst>
                        <a:ext uri="{FF2B5EF4-FFF2-40B4-BE49-F238E27FC236}">
                          <a16:creationId xmlns:a16="http://schemas.microsoft.com/office/drawing/2014/main" id="{A5647CCC-BC14-ABFD-3AFB-0A29FE1DAD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25" name="Rectangle 1544">
                      <a:extLst>
                        <a:ext uri="{FF2B5EF4-FFF2-40B4-BE49-F238E27FC236}">
                          <a16:creationId xmlns:a16="http://schemas.microsoft.com/office/drawing/2014/main" id="{8AFD25A5-DDE0-2192-30B9-BC8DE2DA49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26" name="Rectangle 1545">
                      <a:extLst>
                        <a:ext uri="{FF2B5EF4-FFF2-40B4-BE49-F238E27FC236}">
                          <a16:creationId xmlns:a16="http://schemas.microsoft.com/office/drawing/2014/main" id="{B54AD0D1-E08B-372A-63F5-585A0C736F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27" name="Rectangle 1546">
                      <a:extLst>
                        <a:ext uri="{FF2B5EF4-FFF2-40B4-BE49-F238E27FC236}">
                          <a16:creationId xmlns:a16="http://schemas.microsoft.com/office/drawing/2014/main" id="{2ACDD14C-1D8E-A38A-8DEF-886899DEAF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28" name="Rectangle 1547">
                      <a:extLst>
                        <a:ext uri="{FF2B5EF4-FFF2-40B4-BE49-F238E27FC236}">
                          <a16:creationId xmlns:a16="http://schemas.microsoft.com/office/drawing/2014/main" id="{E21D29AC-BFB9-0D8C-1257-ED5B4707AC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923" name="Rectangle 1548">
                    <a:extLst>
                      <a:ext uri="{FF2B5EF4-FFF2-40B4-BE49-F238E27FC236}">
                        <a16:creationId xmlns:a16="http://schemas.microsoft.com/office/drawing/2014/main" id="{E4D15451-E91A-59AC-B1B3-8679BC44D70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4" name="Group 1549">
                  <a:extLst>
                    <a:ext uri="{FF2B5EF4-FFF2-40B4-BE49-F238E27FC236}">
                      <a16:creationId xmlns:a16="http://schemas.microsoft.com/office/drawing/2014/main" id="{E20E14BA-74EA-6E16-27E8-5E4840F13E7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887" name="Group 1550">
                    <a:extLst>
                      <a:ext uri="{FF2B5EF4-FFF2-40B4-BE49-F238E27FC236}">
                        <a16:creationId xmlns:a16="http://schemas.microsoft.com/office/drawing/2014/main" id="{FDD20FBB-F7DF-5B76-3F30-0041AF9A22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13" name="Rectangle 1551">
                      <a:extLst>
                        <a:ext uri="{FF2B5EF4-FFF2-40B4-BE49-F238E27FC236}">
                          <a16:creationId xmlns:a16="http://schemas.microsoft.com/office/drawing/2014/main" id="{DF24054A-FB1D-3F34-97A1-42FDC15BD9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4" name="Rectangle 1552">
                      <a:extLst>
                        <a:ext uri="{FF2B5EF4-FFF2-40B4-BE49-F238E27FC236}">
                          <a16:creationId xmlns:a16="http://schemas.microsoft.com/office/drawing/2014/main" id="{391910E8-12F2-FF45-B96D-5BCDDE70B6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5" name="Rectangle 1553">
                      <a:extLst>
                        <a:ext uri="{FF2B5EF4-FFF2-40B4-BE49-F238E27FC236}">
                          <a16:creationId xmlns:a16="http://schemas.microsoft.com/office/drawing/2014/main" id="{C12FFEED-0636-548F-4ECC-B2F78DB43F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6" name="Rectangle 1554">
                      <a:extLst>
                        <a:ext uri="{FF2B5EF4-FFF2-40B4-BE49-F238E27FC236}">
                          <a16:creationId xmlns:a16="http://schemas.microsoft.com/office/drawing/2014/main" id="{756B618A-729A-95F9-869C-34010A21B1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7" name="Rectangle 1555">
                      <a:extLst>
                        <a:ext uri="{FF2B5EF4-FFF2-40B4-BE49-F238E27FC236}">
                          <a16:creationId xmlns:a16="http://schemas.microsoft.com/office/drawing/2014/main" id="{479ABB26-6B3D-9520-CA01-5EF0B8BEAB4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88" name="Group 1556">
                    <a:extLst>
                      <a:ext uri="{FF2B5EF4-FFF2-40B4-BE49-F238E27FC236}">
                        <a16:creationId xmlns:a16="http://schemas.microsoft.com/office/drawing/2014/main" id="{A26BB357-03F5-30C8-8984-6212D8AC66C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08" name="Rectangle 1557">
                      <a:extLst>
                        <a:ext uri="{FF2B5EF4-FFF2-40B4-BE49-F238E27FC236}">
                          <a16:creationId xmlns:a16="http://schemas.microsoft.com/office/drawing/2014/main" id="{BDB073B2-0517-F575-78E4-ECDE03CC99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9" name="Rectangle 1558">
                      <a:extLst>
                        <a:ext uri="{FF2B5EF4-FFF2-40B4-BE49-F238E27FC236}">
                          <a16:creationId xmlns:a16="http://schemas.microsoft.com/office/drawing/2014/main" id="{F2DAB814-E02A-B6C7-5E19-A828D8F699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0" name="Rectangle 1559">
                      <a:extLst>
                        <a:ext uri="{FF2B5EF4-FFF2-40B4-BE49-F238E27FC236}">
                          <a16:creationId xmlns:a16="http://schemas.microsoft.com/office/drawing/2014/main" id="{8689AEF3-210F-ADDA-A17D-C0557205B1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1" name="Rectangle 1560">
                      <a:extLst>
                        <a:ext uri="{FF2B5EF4-FFF2-40B4-BE49-F238E27FC236}">
                          <a16:creationId xmlns:a16="http://schemas.microsoft.com/office/drawing/2014/main" id="{44562BEB-9DC6-867C-9766-C366D85BE8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12" name="Rectangle 1561">
                      <a:extLst>
                        <a:ext uri="{FF2B5EF4-FFF2-40B4-BE49-F238E27FC236}">
                          <a16:creationId xmlns:a16="http://schemas.microsoft.com/office/drawing/2014/main" id="{98BA50F6-5898-51CB-C29E-4CB079752E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89" name="Group 1562">
                    <a:extLst>
                      <a:ext uri="{FF2B5EF4-FFF2-40B4-BE49-F238E27FC236}">
                        <a16:creationId xmlns:a16="http://schemas.microsoft.com/office/drawing/2014/main" id="{BDD8C570-7F2F-8ECD-0C7D-1FB460D43C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903" name="Rectangle 1563">
                      <a:extLst>
                        <a:ext uri="{FF2B5EF4-FFF2-40B4-BE49-F238E27FC236}">
                          <a16:creationId xmlns:a16="http://schemas.microsoft.com/office/drawing/2014/main" id="{B1735CE3-830E-A745-DF67-209B4E9A61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4" name="Rectangle 1564">
                      <a:extLst>
                        <a:ext uri="{FF2B5EF4-FFF2-40B4-BE49-F238E27FC236}">
                          <a16:creationId xmlns:a16="http://schemas.microsoft.com/office/drawing/2014/main" id="{8C4871D0-5821-3DBC-6272-BB23B1F76E6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5" name="Rectangle 1565">
                      <a:extLst>
                        <a:ext uri="{FF2B5EF4-FFF2-40B4-BE49-F238E27FC236}">
                          <a16:creationId xmlns:a16="http://schemas.microsoft.com/office/drawing/2014/main" id="{30E8F35F-3C02-C903-1E27-0A49660997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6" name="Rectangle 1566">
                      <a:extLst>
                        <a:ext uri="{FF2B5EF4-FFF2-40B4-BE49-F238E27FC236}">
                          <a16:creationId xmlns:a16="http://schemas.microsoft.com/office/drawing/2014/main" id="{7B657A5E-125D-C0E3-04DC-20B78C0712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7" name="Rectangle 1567">
                      <a:extLst>
                        <a:ext uri="{FF2B5EF4-FFF2-40B4-BE49-F238E27FC236}">
                          <a16:creationId xmlns:a16="http://schemas.microsoft.com/office/drawing/2014/main" id="{DE69D2EE-8D7C-09AB-3231-A5F4BD29C0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90" name="Group 1568">
                    <a:extLst>
                      <a:ext uri="{FF2B5EF4-FFF2-40B4-BE49-F238E27FC236}">
                        <a16:creationId xmlns:a16="http://schemas.microsoft.com/office/drawing/2014/main" id="{71F05DE2-2C8E-40C1-09CD-5EE070D7011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98" name="Rectangle 1569">
                      <a:extLst>
                        <a:ext uri="{FF2B5EF4-FFF2-40B4-BE49-F238E27FC236}">
                          <a16:creationId xmlns:a16="http://schemas.microsoft.com/office/drawing/2014/main" id="{DAE6DAB9-FEDD-C67F-F074-2DCF7AA581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99" name="Rectangle 1570">
                      <a:extLst>
                        <a:ext uri="{FF2B5EF4-FFF2-40B4-BE49-F238E27FC236}">
                          <a16:creationId xmlns:a16="http://schemas.microsoft.com/office/drawing/2014/main" id="{E9760532-D0D9-D4F0-2B42-507DD8DA3E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0" name="Rectangle 1571">
                      <a:extLst>
                        <a:ext uri="{FF2B5EF4-FFF2-40B4-BE49-F238E27FC236}">
                          <a16:creationId xmlns:a16="http://schemas.microsoft.com/office/drawing/2014/main" id="{4DCA9BC2-4494-1DE2-769A-3A76759A18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1" name="Rectangle 1572">
                      <a:extLst>
                        <a:ext uri="{FF2B5EF4-FFF2-40B4-BE49-F238E27FC236}">
                          <a16:creationId xmlns:a16="http://schemas.microsoft.com/office/drawing/2014/main" id="{784327CB-97DB-E16B-7679-12A40BD257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902" name="Rectangle 1573">
                      <a:extLst>
                        <a:ext uri="{FF2B5EF4-FFF2-40B4-BE49-F238E27FC236}">
                          <a16:creationId xmlns:a16="http://schemas.microsoft.com/office/drawing/2014/main" id="{C693F1B7-2E1E-2937-A418-2D262F0E15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91" name="Group 1574">
                    <a:extLst>
                      <a:ext uri="{FF2B5EF4-FFF2-40B4-BE49-F238E27FC236}">
                        <a16:creationId xmlns:a16="http://schemas.microsoft.com/office/drawing/2014/main" id="{322CE037-9BB6-897F-DBA4-225073EE9A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93" name="Rectangle 1575">
                      <a:extLst>
                        <a:ext uri="{FF2B5EF4-FFF2-40B4-BE49-F238E27FC236}">
                          <a16:creationId xmlns:a16="http://schemas.microsoft.com/office/drawing/2014/main" id="{847FFC49-60AD-0C7F-5987-5A8AB099C4B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94" name="Rectangle 1576">
                      <a:extLst>
                        <a:ext uri="{FF2B5EF4-FFF2-40B4-BE49-F238E27FC236}">
                          <a16:creationId xmlns:a16="http://schemas.microsoft.com/office/drawing/2014/main" id="{6A51FAEA-62CE-3AC6-6840-3360BF5E0A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95" name="Rectangle 1577">
                      <a:extLst>
                        <a:ext uri="{FF2B5EF4-FFF2-40B4-BE49-F238E27FC236}">
                          <a16:creationId xmlns:a16="http://schemas.microsoft.com/office/drawing/2014/main" id="{279CC88F-5A5E-CC75-0213-F7BF5E0BDB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96" name="Rectangle 1578">
                      <a:extLst>
                        <a:ext uri="{FF2B5EF4-FFF2-40B4-BE49-F238E27FC236}">
                          <a16:creationId xmlns:a16="http://schemas.microsoft.com/office/drawing/2014/main" id="{8A2AD577-145B-ABF4-5FBE-6F31C58D40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97" name="Rectangle 1579">
                      <a:extLst>
                        <a:ext uri="{FF2B5EF4-FFF2-40B4-BE49-F238E27FC236}">
                          <a16:creationId xmlns:a16="http://schemas.microsoft.com/office/drawing/2014/main" id="{F1A058AF-99D3-7BAA-AE35-F77441BE4B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892" name="Rectangle 1580">
                    <a:extLst>
                      <a:ext uri="{FF2B5EF4-FFF2-40B4-BE49-F238E27FC236}">
                        <a16:creationId xmlns:a16="http://schemas.microsoft.com/office/drawing/2014/main" id="{6EA944E0-1BB6-39DD-5EF6-8A02A5423E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855" name="Group 1581">
                  <a:extLst>
                    <a:ext uri="{FF2B5EF4-FFF2-40B4-BE49-F238E27FC236}">
                      <a16:creationId xmlns:a16="http://schemas.microsoft.com/office/drawing/2014/main" id="{4A8660A9-036D-F9E8-4511-38A60B0B1E4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856" name="Group 1582">
                    <a:extLst>
                      <a:ext uri="{FF2B5EF4-FFF2-40B4-BE49-F238E27FC236}">
                        <a16:creationId xmlns:a16="http://schemas.microsoft.com/office/drawing/2014/main" id="{CCD05399-AA6E-DFA5-F4E8-3A975028C87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82" name="Rectangle 1583">
                      <a:extLst>
                        <a:ext uri="{FF2B5EF4-FFF2-40B4-BE49-F238E27FC236}">
                          <a16:creationId xmlns:a16="http://schemas.microsoft.com/office/drawing/2014/main" id="{1C2B85B6-C3D0-D8D8-75EF-FAC7541B02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3" name="Rectangle 1584">
                      <a:extLst>
                        <a:ext uri="{FF2B5EF4-FFF2-40B4-BE49-F238E27FC236}">
                          <a16:creationId xmlns:a16="http://schemas.microsoft.com/office/drawing/2014/main" id="{3D2016C3-BB56-CB7D-270B-79101F2F24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4" name="Rectangle 1585">
                      <a:extLst>
                        <a:ext uri="{FF2B5EF4-FFF2-40B4-BE49-F238E27FC236}">
                          <a16:creationId xmlns:a16="http://schemas.microsoft.com/office/drawing/2014/main" id="{01A691F5-569A-55E8-3FC6-78A4ABCE1B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5" name="Rectangle 1586">
                      <a:extLst>
                        <a:ext uri="{FF2B5EF4-FFF2-40B4-BE49-F238E27FC236}">
                          <a16:creationId xmlns:a16="http://schemas.microsoft.com/office/drawing/2014/main" id="{209EB36D-5F5F-F362-EAB2-C75CD27558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6" name="Rectangle 1587">
                      <a:extLst>
                        <a:ext uri="{FF2B5EF4-FFF2-40B4-BE49-F238E27FC236}">
                          <a16:creationId xmlns:a16="http://schemas.microsoft.com/office/drawing/2014/main" id="{09E94969-EE99-353D-3344-C8958BF8BA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57" name="Group 1588">
                    <a:extLst>
                      <a:ext uri="{FF2B5EF4-FFF2-40B4-BE49-F238E27FC236}">
                        <a16:creationId xmlns:a16="http://schemas.microsoft.com/office/drawing/2014/main" id="{1614C837-CEDE-6FC6-3BB9-14522A5532D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77" name="Rectangle 1589">
                      <a:extLst>
                        <a:ext uri="{FF2B5EF4-FFF2-40B4-BE49-F238E27FC236}">
                          <a16:creationId xmlns:a16="http://schemas.microsoft.com/office/drawing/2014/main" id="{D75F33FF-2060-9E31-C094-60A579A40D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8" name="Rectangle 1590">
                      <a:extLst>
                        <a:ext uri="{FF2B5EF4-FFF2-40B4-BE49-F238E27FC236}">
                          <a16:creationId xmlns:a16="http://schemas.microsoft.com/office/drawing/2014/main" id="{060B50E3-29CB-15CF-4ACF-31E75E438F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9" name="Rectangle 1591">
                      <a:extLst>
                        <a:ext uri="{FF2B5EF4-FFF2-40B4-BE49-F238E27FC236}">
                          <a16:creationId xmlns:a16="http://schemas.microsoft.com/office/drawing/2014/main" id="{2986637F-E46F-7B60-2BCF-B65A756D0F8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0" name="Rectangle 1592">
                      <a:extLst>
                        <a:ext uri="{FF2B5EF4-FFF2-40B4-BE49-F238E27FC236}">
                          <a16:creationId xmlns:a16="http://schemas.microsoft.com/office/drawing/2014/main" id="{A9BFBBE2-EDAC-9CB4-1693-81A96F1E7D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81" name="Rectangle 1593">
                      <a:extLst>
                        <a:ext uri="{FF2B5EF4-FFF2-40B4-BE49-F238E27FC236}">
                          <a16:creationId xmlns:a16="http://schemas.microsoft.com/office/drawing/2014/main" id="{5E9E7D79-7564-499E-777A-98EF3B9993F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58" name="Group 1594">
                    <a:extLst>
                      <a:ext uri="{FF2B5EF4-FFF2-40B4-BE49-F238E27FC236}">
                        <a16:creationId xmlns:a16="http://schemas.microsoft.com/office/drawing/2014/main" id="{072460FF-A756-51B9-5953-C9BB7DAFC0C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72" name="Rectangle 1595">
                      <a:extLst>
                        <a:ext uri="{FF2B5EF4-FFF2-40B4-BE49-F238E27FC236}">
                          <a16:creationId xmlns:a16="http://schemas.microsoft.com/office/drawing/2014/main" id="{43E85BE6-E486-BBF2-C27B-654D5CA8F7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3" name="Rectangle 1596">
                      <a:extLst>
                        <a:ext uri="{FF2B5EF4-FFF2-40B4-BE49-F238E27FC236}">
                          <a16:creationId xmlns:a16="http://schemas.microsoft.com/office/drawing/2014/main" id="{7B99ED35-E773-1239-73D4-D7E9DD668A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4" name="Rectangle 1597">
                      <a:extLst>
                        <a:ext uri="{FF2B5EF4-FFF2-40B4-BE49-F238E27FC236}">
                          <a16:creationId xmlns:a16="http://schemas.microsoft.com/office/drawing/2014/main" id="{70853920-3682-D7D5-A61D-62E0782117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5" name="Rectangle 1598">
                      <a:extLst>
                        <a:ext uri="{FF2B5EF4-FFF2-40B4-BE49-F238E27FC236}">
                          <a16:creationId xmlns:a16="http://schemas.microsoft.com/office/drawing/2014/main" id="{CF047324-262E-A17B-8A50-305E606DA6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6" name="Rectangle 1599">
                      <a:extLst>
                        <a:ext uri="{FF2B5EF4-FFF2-40B4-BE49-F238E27FC236}">
                          <a16:creationId xmlns:a16="http://schemas.microsoft.com/office/drawing/2014/main" id="{4424105C-8615-2661-D6E7-7AFB3EA914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59" name="Group 1600">
                    <a:extLst>
                      <a:ext uri="{FF2B5EF4-FFF2-40B4-BE49-F238E27FC236}">
                        <a16:creationId xmlns:a16="http://schemas.microsoft.com/office/drawing/2014/main" id="{FF59EE4B-BBBC-9D32-7C29-CF575B3F72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67" name="Rectangle 1601">
                      <a:extLst>
                        <a:ext uri="{FF2B5EF4-FFF2-40B4-BE49-F238E27FC236}">
                          <a16:creationId xmlns:a16="http://schemas.microsoft.com/office/drawing/2014/main" id="{75DF7C61-FA4E-B9E7-BE77-2FB8381CD6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8" name="Rectangle 1602">
                      <a:extLst>
                        <a:ext uri="{FF2B5EF4-FFF2-40B4-BE49-F238E27FC236}">
                          <a16:creationId xmlns:a16="http://schemas.microsoft.com/office/drawing/2014/main" id="{45318617-3F5E-2590-E8E0-219A9421B2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9" name="Rectangle 1603">
                      <a:extLst>
                        <a:ext uri="{FF2B5EF4-FFF2-40B4-BE49-F238E27FC236}">
                          <a16:creationId xmlns:a16="http://schemas.microsoft.com/office/drawing/2014/main" id="{934D369A-7DBF-4783-2D45-9B0C5002F0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0" name="Rectangle 1604">
                      <a:extLst>
                        <a:ext uri="{FF2B5EF4-FFF2-40B4-BE49-F238E27FC236}">
                          <a16:creationId xmlns:a16="http://schemas.microsoft.com/office/drawing/2014/main" id="{5A1F7D19-9359-DF37-1399-03C82AF4EB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71" name="Rectangle 1605">
                      <a:extLst>
                        <a:ext uri="{FF2B5EF4-FFF2-40B4-BE49-F238E27FC236}">
                          <a16:creationId xmlns:a16="http://schemas.microsoft.com/office/drawing/2014/main" id="{C23AC895-EC10-7AE0-459E-C0034E9CFB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60" name="Group 1606">
                    <a:extLst>
                      <a:ext uri="{FF2B5EF4-FFF2-40B4-BE49-F238E27FC236}">
                        <a16:creationId xmlns:a16="http://schemas.microsoft.com/office/drawing/2014/main" id="{01576EC6-8CC1-BED1-507A-5A29CCE0B23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62" name="Rectangle 1607">
                      <a:extLst>
                        <a:ext uri="{FF2B5EF4-FFF2-40B4-BE49-F238E27FC236}">
                          <a16:creationId xmlns:a16="http://schemas.microsoft.com/office/drawing/2014/main" id="{1266F7BA-9200-C3CD-1DC8-36AE5CBED3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3" name="Rectangle 1608">
                      <a:extLst>
                        <a:ext uri="{FF2B5EF4-FFF2-40B4-BE49-F238E27FC236}">
                          <a16:creationId xmlns:a16="http://schemas.microsoft.com/office/drawing/2014/main" id="{BBFBFF06-FC54-DD83-DE69-AF180AA707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4" name="Rectangle 1609">
                      <a:extLst>
                        <a:ext uri="{FF2B5EF4-FFF2-40B4-BE49-F238E27FC236}">
                          <a16:creationId xmlns:a16="http://schemas.microsoft.com/office/drawing/2014/main" id="{E7D2E883-474A-FC3D-0E46-B35E141DCA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5" name="Rectangle 1610">
                      <a:extLst>
                        <a:ext uri="{FF2B5EF4-FFF2-40B4-BE49-F238E27FC236}">
                          <a16:creationId xmlns:a16="http://schemas.microsoft.com/office/drawing/2014/main" id="{3A8B25E9-FC6C-0F0E-C2A0-072263B749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66" name="Rectangle 1611">
                      <a:extLst>
                        <a:ext uri="{FF2B5EF4-FFF2-40B4-BE49-F238E27FC236}">
                          <a16:creationId xmlns:a16="http://schemas.microsoft.com/office/drawing/2014/main" id="{E16F0D85-E755-1E4A-FAA5-773CE32A00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861" name="Rectangle 1612">
                    <a:extLst>
                      <a:ext uri="{FF2B5EF4-FFF2-40B4-BE49-F238E27FC236}">
                        <a16:creationId xmlns:a16="http://schemas.microsoft.com/office/drawing/2014/main" id="{43F9D9AE-BEC6-672A-5162-9B3CAAFB169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  <p:grpSp>
            <p:nvGrpSpPr>
              <p:cNvPr id="9525" name="Group 1613">
                <a:extLst>
                  <a:ext uri="{FF2B5EF4-FFF2-40B4-BE49-F238E27FC236}">
                    <a16:creationId xmlns:a16="http://schemas.microsoft.com/office/drawing/2014/main" id="{D55CE19E-1D99-4C1D-1276-A3E2D532446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149"/>
                <a:ext cx="3135" cy="314"/>
                <a:chOff x="1066" y="835"/>
                <a:chExt cx="4125" cy="413"/>
              </a:xfrm>
            </p:grpSpPr>
            <p:grpSp>
              <p:nvGrpSpPr>
                <p:cNvPr id="9526" name="Group 1614">
                  <a:extLst>
                    <a:ext uri="{FF2B5EF4-FFF2-40B4-BE49-F238E27FC236}">
                      <a16:creationId xmlns:a16="http://schemas.microsoft.com/office/drawing/2014/main" id="{B273A73D-88FB-6383-24AF-28DB1C67EC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815" name="Group 1615">
                    <a:extLst>
                      <a:ext uri="{FF2B5EF4-FFF2-40B4-BE49-F238E27FC236}">
                        <a16:creationId xmlns:a16="http://schemas.microsoft.com/office/drawing/2014/main" id="{EF8353AC-6A10-ECD7-999E-DDA4C1B2D1D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41" name="Rectangle 1616">
                      <a:extLst>
                        <a:ext uri="{FF2B5EF4-FFF2-40B4-BE49-F238E27FC236}">
                          <a16:creationId xmlns:a16="http://schemas.microsoft.com/office/drawing/2014/main" id="{4684529B-30E6-4F85-AD7D-B5849814F2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42" name="Rectangle 1617">
                      <a:extLst>
                        <a:ext uri="{FF2B5EF4-FFF2-40B4-BE49-F238E27FC236}">
                          <a16:creationId xmlns:a16="http://schemas.microsoft.com/office/drawing/2014/main" id="{66AC705B-CBF3-D2D2-0DD5-CADDE4B542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43" name="Rectangle 1618">
                      <a:extLst>
                        <a:ext uri="{FF2B5EF4-FFF2-40B4-BE49-F238E27FC236}">
                          <a16:creationId xmlns:a16="http://schemas.microsoft.com/office/drawing/2014/main" id="{BC708150-DBD3-A92B-FC0E-1BADB0E35A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44" name="Rectangle 1619">
                      <a:extLst>
                        <a:ext uri="{FF2B5EF4-FFF2-40B4-BE49-F238E27FC236}">
                          <a16:creationId xmlns:a16="http://schemas.microsoft.com/office/drawing/2014/main" id="{1C5F3C69-F70D-2547-D721-15279D0885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45" name="Rectangle 1620">
                      <a:extLst>
                        <a:ext uri="{FF2B5EF4-FFF2-40B4-BE49-F238E27FC236}">
                          <a16:creationId xmlns:a16="http://schemas.microsoft.com/office/drawing/2014/main" id="{34E8E6C3-4CDD-AEC4-A22F-419FD61D8C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16" name="Group 1621">
                    <a:extLst>
                      <a:ext uri="{FF2B5EF4-FFF2-40B4-BE49-F238E27FC236}">
                        <a16:creationId xmlns:a16="http://schemas.microsoft.com/office/drawing/2014/main" id="{68F15DB2-6749-36C2-BA6B-B95C6E44EEB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36" name="Rectangle 1622">
                      <a:extLst>
                        <a:ext uri="{FF2B5EF4-FFF2-40B4-BE49-F238E27FC236}">
                          <a16:creationId xmlns:a16="http://schemas.microsoft.com/office/drawing/2014/main" id="{171D11A3-DFED-C438-F6CB-872A5A7EBC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7" name="Rectangle 1623">
                      <a:extLst>
                        <a:ext uri="{FF2B5EF4-FFF2-40B4-BE49-F238E27FC236}">
                          <a16:creationId xmlns:a16="http://schemas.microsoft.com/office/drawing/2014/main" id="{E9B12E82-E726-D981-FA7F-3CCB5B4289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8" name="Rectangle 1624">
                      <a:extLst>
                        <a:ext uri="{FF2B5EF4-FFF2-40B4-BE49-F238E27FC236}">
                          <a16:creationId xmlns:a16="http://schemas.microsoft.com/office/drawing/2014/main" id="{C2773BFD-3DA0-80E0-A08E-D27BB0C0E7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9" name="Rectangle 1625">
                      <a:extLst>
                        <a:ext uri="{FF2B5EF4-FFF2-40B4-BE49-F238E27FC236}">
                          <a16:creationId xmlns:a16="http://schemas.microsoft.com/office/drawing/2014/main" id="{1B002083-E242-B258-5392-9239385DE7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40" name="Rectangle 1626">
                      <a:extLst>
                        <a:ext uri="{FF2B5EF4-FFF2-40B4-BE49-F238E27FC236}">
                          <a16:creationId xmlns:a16="http://schemas.microsoft.com/office/drawing/2014/main" id="{9C40C940-96BD-F12B-9E61-0B7EB6234B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17" name="Group 1627">
                    <a:extLst>
                      <a:ext uri="{FF2B5EF4-FFF2-40B4-BE49-F238E27FC236}">
                        <a16:creationId xmlns:a16="http://schemas.microsoft.com/office/drawing/2014/main" id="{1BD6860E-5AAD-1A55-B078-273CBA58B0B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31" name="Rectangle 1628">
                      <a:extLst>
                        <a:ext uri="{FF2B5EF4-FFF2-40B4-BE49-F238E27FC236}">
                          <a16:creationId xmlns:a16="http://schemas.microsoft.com/office/drawing/2014/main" id="{88E970C9-C52F-2F96-A67A-47CC29F354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2" name="Rectangle 1629">
                      <a:extLst>
                        <a:ext uri="{FF2B5EF4-FFF2-40B4-BE49-F238E27FC236}">
                          <a16:creationId xmlns:a16="http://schemas.microsoft.com/office/drawing/2014/main" id="{35D9E4B3-A930-00C1-41D6-95A8A429D6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3" name="Rectangle 1630">
                      <a:extLst>
                        <a:ext uri="{FF2B5EF4-FFF2-40B4-BE49-F238E27FC236}">
                          <a16:creationId xmlns:a16="http://schemas.microsoft.com/office/drawing/2014/main" id="{4B037030-AF24-E903-67A4-71C41E7DE8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4" name="Rectangle 1631">
                      <a:extLst>
                        <a:ext uri="{FF2B5EF4-FFF2-40B4-BE49-F238E27FC236}">
                          <a16:creationId xmlns:a16="http://schemas.microsoft.com/office/drawing/2014/main" id="{E4816044-AB9F-9A9C-FD50-5C3B90FE9C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5" name="Rectangle 1632">
                      <a:extLst>
                        <a:ext uri="{FF2B5EF4-FFF2-40B4-BE49-F238E27FC236}">
                          <a16:creationId xmlns:a16="http://schemas.microsoft.com/office/drawing/2014/main" id="{8DD64ABE-75C8-AF67-5F76-D4C2174A66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18" name="Group 1633">
                    <a:extLst>
                      <a:ext uri="{FF2B5EF4-FFF2-40B4-BE49-F238E27FC236}">
                        <a16:creationId xmlns:a16="http://schemas.microsoft.com/office/drawing/2014/main" id="{C488904E-D080-F2F7-1A94-6B4BC003A97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26" name="Rectangle 1634">
                      <a:extLst>
                        <a:ext uri="{FF2B5EF4-FFF2-40B4-BE49-F238E27FC236}">
                          <a16:creationId xmlns:a16="http://schemas.microsoft.com/office/drawing/2014/main" id="{A722AD37-E321-C95D-D1CB-05EBBC0830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7" name="Rectangle 1635">
                      <a:extLst>
                        <a:ext uri="{FF2B5EF4-FFF2-40B4-BE49-F238E27FC236}">
                          <a16:creationId xmlns:a16="http://schemas.microsoft.com/office/drawing/2014/main" id="{D2F90E28-799D-B4C8-A898-45A35D8DFE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8" name="Rectangle 1636">
                      <a:extLst>
                        <a:ext uri="{FF2B5EF4-FFF2-40B4-BE49-F238E27FC236}">
                          <a16:creationId xmlns:a16="http://schemas.microsoft.com/office/drawing/2014/main" id="{0ABB0C9D-608E-B449-90FC-B84B3CA02E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9" name="Rectangle 1637">
                      <a:extLst>
                        <a:ext uri="{FF2B5EF4-FFF2-40B4-BE49-F238E27FC236}">
                          <a16:creationId xmlns:a16="http://schemas.microsoft.com/office/drawing/2014/main" id="{4E2BCBEF-1F42-B1A3-B946-6707B44923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30" name="Rectangle 1638">
                      <a:extLst>
                        <a:ext uri="{FF2B5EF4-FFF2-40B4-BE49-F238E27FC236}">
                          <a16:creationId xmlns:a16="http://schemas.microsoft.com/office/drawing/2014/main" id="{9B49C8E9-539C-CDEF-E708-2FE5FAB370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819" name="Group 1639">
                    <a:extLst>
                      <a:ext uri="{FF2B5EF4-FFF2-40B4-BE49-F238E27FC236}">
                        <a16:creationId xmlns:a16="http://schemas.microsoft.com/office/drawing/2014/main" id="{E49E8C9B-13A9-8954-104C-AC70D7BD88E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21" name="Rectangle 1640">
                      <a:extLst>
                        <a:ext uri="{FF2B5EF4-FFF2-40B4-BE49-F238E27FC236}">
                          <a16:creationId xmlns:a16="http://schemas.microsoft.com/office/drawing/2014/main" id="{5D8B3F1E-C1BF-DBA4-48CD-02E43D3828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2" name="Rectangle 1641">
                      <a:extLst>
                        <a:ext uri="{FF2B5EF4-FFF2-40B4-BE49-F238E27FC236}">
                          <a16:creationId xmlns:a16="http://schemas.microsoft.com/office/drawing/2014/main" id="{D81942DA-849E-AB1A-D71F-F97ABD947A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3" name="Rectangle 1642">
                      <a:extLst>
                        <a:ext uri="{FF2B5EF4-FFF2-40B4-BE49-F238E27FC236}">
                          <a16:creationId xmlns:a16="http://schemas.microsoft.com/office/drawing/2014/main" id="{2D58EFCE-741C-87D5-24C5-1531F8913E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4" name="Rectangle 1643">
                      <a:extLst>
                        <a:ext uri="{FF2B5EF4-FFF2-40B4-BE49-F238E27FC236}">
                          <a16:creationId xmlns:a16="http://schemas.microsoft.com/office/drawing/2014/main" id="{822736AF-C874-BC0B-9F52-FC16F509600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25" name="Rectangle 1644">
                      <a:extLst>
                        <a:ext uri="{FF2B5EF4-FFF2-40B4-BE49-F238E27FC236}">
                          <a16:creationId xmlns:a16="http://schemas.microsoft.com/office/drawing/2014/main" id="{542D6BB3-7A9C-D2C3-16EF-58EA5F5335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820" name="Rectangle 1645">
                    <a:extLst>
                      <a:ext uri="{FF2B5EF4-FFF2-40B4-BE49-F238E27FC236}">
                        <a16:creationId xmlns:a16="http://schemas.microsoft.com/office/drawing/2014/main" id="{8BB66F09-2614-A853-9848-11FD1D71ED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27" name="Group 1646">
                  <a:extLst>
                    <a:ext uri="{FF2B5EF4-FFF2-40B4-BE49-F238E27FC236}">
                      <a16:creationId xmlns:a16="http://schemas.microsoft.com/office/drawing/2014/main" id="{A237116C-2E84-8F25-7449-F3C601953F2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784" name="Group 1647">
                    <a:extLst>
                      <a:ext uri="{FF2B5EF4-FFF2-40B4-BE49-F238E27FC236}">
                        <a16:creationId xmlns:a16="http://schemas.microsoft.com/office/drawing/2014/main" id="{2701DF67-4993-BBA3-9210-81C239E6CD7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10" name="Rectangle 1648">
                      <a:extLst>
                        <a:ext uri="{FF2B5EF4-FFF2-40B4-BE49-F238E27FC236}">
                          <a16:creationId xmlns:a16="http://schemas.microsoft.com/office/drawing/2014/main" id="{4B68BB87-520E-60A5-523C-06589D3CB5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11" name="Rectangle 1649">
                      <a:extLst>
                        <a:ext uri="{FF2B5EF4-FFF2-40B4-BE49-F238E27FC236}">
                          <a16:creationId xmlns:a16="http://schemas.microsoft.com/office/drawing/2014/main" id="{65A1BC28-9B93-F76C-B07B-E8D9F68296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12" name="Rectangle 1650">
                      <a:extLst>
                        <a:ext uri="{FF2B5EF4-FFF2-40B4-BE49-F238E27FC236}">
                          <a16:creationId xmlns:a16="http://schemas.microsoft.com/office/drawing/2014/main" id="{5229FE76-C218-9418-82AE-EB5815B453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13" name="Rectangle 1651">
                      <a:extLst>
                        <a:ext uri="{FF2B5EF4-FFF2-40B4-BE49-F238E27FC236}">
                          <a16:creationId xmlns:a16="http://schemas.microsoft.com/office/drawing/2014/main" id="{F455AC1B-0239-228B-188F-C8595C4D74D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14" name="Rectangle 1652">
                      <a:extLst>
                        <a:ext uri="{FF2B5EF4-FFF2-40B4-BE49-F238E27FC236}">
                          <a16:creationId xmlns:a16="http://schemas.microsoft.com/office/drawing/2014/main" id="{5CB5C168-74B4-B0ED-ECB1-4B49F1BFAE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85" name="Group 1653">
                    <a:extLst>
                      <a:ext uri="{FF2B5EF4-FFF2-40B4-BE49-F238E27FC236}">
                        <a16:creationId xmlns:a16="http://schemas.microsoft.com/office/drawing/2014/main" id="{B403D373-6079-FA03-0588-741FE13D40D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05" name="Rectangle 1654">
                      <a:extLst>
                        <a:ext uri="{FF2B5EF4-FFF2-40B4-BE49-F238E27FC236}">
                          <a16:creationId xmlns:a16="http://schemas.microsoft.com/office/drawing/2014/main" id="{DD42AB07-F758-4212-A325-242D759622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6" name="Rectangle 1655">
                      <a:extLst>
                        <a:ext uri="{FF2B5EF4-FFF2-40B4-BE49-F238E27FC236}">
                          <a16:creationId xmlns:a16="http://schemas.microsoft.com/office/drawing/2014/main" id="{44E952BB-4CCB-1033-27A8-5DC6DFE3A6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7" name="Rectangle 1656">
                      <a:extLst>
                        <a:ext uri="{FF2B5EF4-FFF2-40B4-BE49-F238E27FC236}">
                          <a16:creationId xmlns:a16="http://schemas.microsoft.com/office/drawing/2014/main" id="{7660EC9E-6A71-9342-D2A6-A594508378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8" name="Rectangle 1657">
                      <a:extLst>
                        <a:ext uri="{FF2B5EF4-FFF2-40B4-BE49-F238E27FC236}">
                          <a16:creationId xmlns:a16="http://schemas.microsoft.com/office/drawing/2014/main" id="{84269658-3A53-68F1-2C7D-B66FCAACF0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9" name="Rectangle 1658">
                      <a:extLst>
                        <a:ext uri="{FF2B5EF4-FFF2-40B4-BE49-F238E27FC236}">
                          <a16:creationId xmlns:a16="http://schemas.microsoft.com/office/drawing/2014/main" id="{117419F2-8A41-1C0A-7745-F13C4F6855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86" name="Group 1659">
                    <a:extLst>
                      <a:ext uri="{FF2B5EF4-FFF2-40B4-BE49-F238E27FC236}">
                        <a16:creationId xmlns:a16="http://schemas.microsoft.com/office/drawing/2014/main" id="{6822ECC7-FE9B-E625-A6C6-87BF8C6BE0A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800" name="Rectangle 1660">
                      <a:extLst>
                        <a:ext uri="{FF2B5EF4-FFF2-40B4-BE49-F238E27FC236}">
                          <a16:creationId xmlns:a16="http://schemas.microsoft.com/office/drawing/2014/main" id="{56BC22F9-B0EE-7BC7-0035-E54E6FBCEC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1" name="Rectangle 1661">
                      <a:extLst>
                        <a:ext uri="{FF2B5EF4-FFF2-40B4-BE49-F238E27FC236}">
                          <a16:creationId xmlns:a16="http://schemas.microsoft.com/office/drawing/2014/main" id="{B0E057C4-8735-47ED-447B-5888DA4F2E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2" name="Rectangle 1662">
                      <a:extLst>
                        <a:ext uri="{FF2B5EF4-FFF2-40B4-BE49-F238E27FC236}">
                          <a16:creationId xmlns:a16="http://schemas.microsoft.com/office/drawing/2014/main" id="{CB900F56-99BE-4E27-1B0C-6BA4ADBE24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3" name="Rectangle 1663">
                      <a:extLst>
                        <a:ext uri="{FF2B5EF4-FFF2-40B4-BE49-F238E27FC236}">
                          <a16:creationId xmlns:a16="http://schemas.microsoft.com/office/drawing/2014/main" id="{E7AB524A-BFA7-2112-5EDF-9374B8C060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804" name="Rectangle 1664">
                      <a:extLst>
                        <a:ext uri="{FF2B5EF4-FFF2-40B4-BE49-F238E27FC236}">
                          <a16:creationId xmlns:a16="http://schemas.microsoft.com/office/drawing/2014/main" id="{1EAE7343-90B3-C822-25A2-64C9250BCA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87" name="Group 1665">
                    <a:extLst>
                      <a:ext uri="{FF2B5EF4-FFF2-40B4-BE49-F238E27FC236}">
                        <a16:creationId xmlns:a16="http://schemas.microsoft.com/office/drawing/2014/main" id="{2809FC66-63F0-0AB8-8C38-D5F7231A097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95" name="Rectangle 1666">
                      <a:extLst>
                        <a:ext uri="{FF2B5EF4-FFF2-40B4-BE49-F238E27FC236}">
                          <a16:creationId xmlns:a16="http://schemas.microsoft.com/office/drawing/2014/main" id="{0FD2BB3C-4442-E830-D121-2C25B17D83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6" name="Rectangle 1667">
                      <a:extLst>
                        <a:ext uri="{FF2B5EF4-FFF2-40B4-BE49-F238E27FC236}">
                          <a16:creationId xmlns:a16="http://schemas.microsoft.com/office/drawing/2014/main" id="{640E5B44-F91D-4F15-A77A-520C8498E8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7" name="Rectangle 1668">
                      <a:extLst>
                        <a:ext uri="{FF2B5EF4-FFF2-40B4-BE49-F238E27FC236}">
                          <a16:creationId xmlns:a16="http://schemas.microsoft.com/office/drawing/2014/main" id="{B328F90D-1768-4748-B98B-21B9380E99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8" name="Rectangle 1669">
                      <a:extLst>
                        <a:ext uri="{FF2B5EF4-FFF2-40B4-BE49-F238E27FC236}">
                          <a16:creationId xmlns:a16="http://schemas.microsoft.com/office/drawing/2014/main" id="{6D9518DC-A51D-3076-DB84-C4FD4C614D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9" name="Rectangle 1670">
                      <a:extLst>
                        <a:ext uri="{FF2B5EF4-FFF2-40B4-BE49-F238E27FC236}">
                          <a16:creationId xmlns:a16="http://schemas.microsoft.com/office/drawing/2014/main" id="{AEDE1929-7E07-FB27-92EC-CF21A30313F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88" name="Group 1671">
                    <a:extLst>
                      <a:ext uri="{FF2B5EF4-FFF2-40B4-BE49-F238E27FC236}">
                        <a16:creationId xmlns:a16="http://schemas.microsoft.com/office/drawing/2014/main" id="{8F807A59-9750-6A1D-0524-6609B689C1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90" name="Rectangle 1672">
                      <a:extLst>
                        <a:ext uri="{FF2B5EF4-FFF2-40B4-BE49-F238E27FC236}">
                          <a16:creationId xmlns:a16="http://schemas.microsoft.com/office/drawing/2014/main" id="{6C7291D2-2552-C70D-C92C-DD7D25A2BD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1" name="Rectangle 1673">
                      <a:extLst>
                        <a:ext uri="{FF2B5EF4-FFF2-40B4-BE49-F238E27FC236}">
                          <a16:creationId xmlns:a16="http://schemas.microsoft.com/office/drawing/2014/main" id="{9E4780E8-B1F8-C7BC-E1DD-C0CE7871B84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2" name="Rectangle 1674">
                      <a:extLst>
                        <a:ext uri="{FF2B5EF4-FFF2-40B4-BE49-F238E27FC236}">
                          <a16:creationId xmlns:a16="http://schemas.microsoft.com/office/drawing/2014/main" id="{C077727A-79DE-6BDF-54AE-6E78A5D7B9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3" name="Rectangle 1675">
                      <a:extLst>
                        <a:ext uri="{FF2B5EF4-FFF2-40B4-BE49-F238E27FC236}">
                          <a16:creationId xmlns:a16="http://schemas.microsoft.com/office/drawing/2014/main" id="{678742A7-16AA-DD50-F2E1-CF87BD5B74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94" name="Rectangle 1676">
                      <a:extLst>
                        <a:ext uri="{FF2B5EF4-FFF2-40B4-BE49-F238E27FC236}">
                          <a16:creationId xmlns:a16="http://schemas.microsoft.com/office/drawing/2014/main" id="{8F64D29C-EE15-1780-7B62-44A79440AE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789" name="Rectangle 1677">
                    <a:extLst>
                      <a:ext uri="{FF2B5EF4-FFF2-40B4-BE49-F238E27FC236}">
                        <a16:creationId xmlns:a16="http://schemas.microsoft.com/office/drawing/2014/main" id="{39C1EF19-49A3-CBB2-3F43-9C47E3BE483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28" name="Group 1678">
                  <a:extLst>
                    <a:ext uri="{FF2B5EF4-FFF2-40B4-BE49-F238E27FC236}">
                      <a16:creationId xmlns:a16="http://schemas.microsoft.com/office/drawing/2014/main" id="{27353221-884D-E5A7-1718-97B8EA10CEB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753" name="Group 1679">
                    <a:extLst>
                      <a:ext uri="{FF2B5EF4-FFF2-40B4-BE49-F238E27FC236}">
                        <a16:creationId xmlns:a16="http://schemas.microsoft.com/office/drawing/2014/main" id="{63D0992B-CDD8-2D8B-64A5-05551D5421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79" name="Rectangle 1680">
                      <a:extLst>
                        <a:ext uri="{FF2B5EF4-FFF2-40B4-BE49-F238E27FC236}">
                          <a16:creationId xmlns:a16="http://schemas.microsoft.com/office/drawing/2014/main" id="{3E3DBF87-F360-94AC-9F39-BE46034259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80" name="Rectangle 1681">
                      <a:extLst>
                        <a:ext uri="{FF2B5EF4-FFF2-40B4-BE49-F238E27FC236}">
                          <a16:creationId xmlns:a16="http://schemas.microsoft.com/office/drawing/2014/main" id="{D35AD39B-C938-07C6-9DA3-F2D3F1071F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81" name="Rectangle 1682">
                      <a:extLst>
                        <a:ext uri="{FF2B5EF4-FFF2-40B4-BE49-F238E27FC236}">
                          <a16:creationId xmlns:a16="http://schemas.microsoft.com/office/drawing/2014/main" id="{90311C1A-8623-8AF5-1694-7FA84FCAC7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82" name="Rectangle 1683">
                      <a:extLst>
                        <a:ext uri="{FF2B5EF4-FFF2-40B4-BE49-F238E27FC236}">
                          <a16:creationId xmlns:a16="http://schemas.microsoft.com/office/drawing/2014/main" id="{9CD090B8-99BB-F005-98F7-DAA544636A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83" name="Rectangle 1684">
                      <a:extLst>
                        <a:ext uri="{FF2B5EF4-FFF2-40B4-BE49-F238E27FC236}">
                          <a16:creationId xmlns:a16="http://schemas.microsoft.com/office/drawing/2014/main" id="{4C829D85-9669-A9BB-DA5E-21C50C1E85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54" name="Group 1685">
                    <a:extLst>
                      <a:ext uri="{FF2B5EF4-FFF2-40B4-BE49-F238E27FC236}">
                        <a16:creationId xmlns:a16="http://schemas.microsoft.com/office/drawing/2014/main" id="{62F7904A-F67F-54EF-6533-FD89AEC05A8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74" name="Rectangle 1686">
                      <a:extLst>
                        <a:ext uri="{FF2B5EF4-FFF2-40B4-BE49-F238E27FC236}">
                          <a16:creationId xmlns:a16="http://schemas.microsoft.com/office/drawing/2014/main" id="{1FE60B21-507D-9840-7658-8117C40D44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5" name="Rectangle 1687">
                      <a:extLst>
                        <a:ext uri="{FF2B5EF4-FFF2-40B4-BE49-F238E27FC236}">
                          <a16:creationId xmlns:a16="http://schemas.microsoft.com/office/drawing/2014/main" id="{D7613103-FAE1-8426-6409-F1A65EDA8B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6" name="Rectangle 1688">
                      <a:extLst>
                        <a:ext uri="{FF2B5EF4-FFF2-40B4-BE49-F238E27FC236}">
                          <a16:creationId xmlns:a16="http://schemas.microsoft.com/office/drawing/2014/main" id="{877889AB-1E7D-3AB2-8B7F-19738F0282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7" name="Rectangle 1689">
                      <a:extLst>
                        <a:ext uri="{FF2B5EF4-FFF2-40B4-BE49-F238E27FC236}">
                          <a16:creationId xmlns:a16="http://schemas.microsoft.com/office/drawing/2014/main" id="{B5461B32-7B49-B3E8-B96C-3E65DA8980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8" name="Rectangle 1690">
                      <a:extLst>
                        <a:ext uri="{FF2B5EF4-FFF2-40B4-BE49-F238E27FC236}">
                          <a16:creationId xmlns:a16="http://schemas.microsoft.com/office/drawing/2014/main" id="{278ADB5B-3A7C-0892-9BE7-D49F57983D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55" name="Group 1691">
                    <a:extLst>
                      <a:ext uri="{FF2B5EF4-FFF2-40B4-BE49-F238E27FC236}">
                        <a16:creationId xmlns:a16="http://schemas.microsoft.com/office/drawing/2014/main" id="{8CB707D8-4614-219E-D671-121D9A44947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69" name="Rectangle 1692">
                      <a:extLst>
                        <a:ext uri="{FF2B5EF4-FFF2-40B4-BE49-F238E27FC236}">
                          <a16:creationId xmlns:a16="http://schemas.microsoft.com/office/drawing/2014/main" id="{6219488C-0B7D-55D3-80B5-241EDED0DA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0" name="Rectangle 1693">
                      <a:extLst>
                        <a:ext uri="{FF2B5EF4-FFF2-40B4-BE49-F238E27FC236}">
                          <a16:creationId xmlns:a16="http://schemas.microsoft.com/office/drawing/2014/main" id="{9735BAA3-03DD-E9A0-A62C-48B23A3C8C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1" name="Rectangle 1694">
                      <a:extLst>
                        <a:ext uri="{FF2B5EF4-FFF2-40B4-BE49-F238E27FC236}">
                          <a16:creationId xmlns:a16="http://schemas.microsoft.com/office/drawing/2014/main" id="{00DB7D35-3FE7-53E8-9851-111B919C52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2" name="Rectangle 1695">
                      <a:extLst>
                        <a:ext uri="{FF2B5EF4-FFF2-40B4-BE49-F238E27FC236}">
                          <a16:creationId xmlns:a16="http://schemas.microsoft.com/office/drawing/2014/main" id="{8C6AB6C7-B5B4-BC4C-84A6-C78C19CB81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73" name="Rectangle 1696">
                      <a:extLst>
                        <a:ext uri="{FF2B5EF4-FFF2-40B4-BE49-F238E27FC236}">
                          <a16:creationId xmlns:a16="http://schemas.microsoft.com/office/drawing/2014/main" id="{15E150EA-FB24-1F3E-9CF7-2E2B762FAA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56" name="Group 1697">
                    <a:extLst>
                      <a:ext uri="{FF2B5EF4-FFF2-40B4-BE49-F238E27FC236}">
                        <a16:creationId xmlns:a16="http://schemas.microsoft.com/office/drawing/2014/main" id="{A2FA0719-8DDF-3134-D280-E55438B3A5D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64" name="Rectangle 1698">
                      <a:extLst>
                        <a:ext uri="{FF2B5EF4-FFF2-40B4-BE49-F238E27FC236}">
                          <a16:creationId xmlns:a16="http://schemas.microsoft.com/office/drawing/2014/main" id="{12E6FB4F-BB60-6DBC-7472-756E93E5A5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5" name="Rectangle 1699">
                      <a:extLst>
                        <a:ext uri="{FF2B5EF4-FFF2-40B4-BE49-F238E27FC236}">
                          <a16:creationId xmlns:a16="http://schemas.microsoft.com/office/drawing/2014/main" id="{57E2CEA4-1A90-4BA9-C204-7719206AEC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6" name="Rectangle 1700">
                      <a:extLst>
                        <a:ext uri="{FF2B5EF4-FFF2-40B4-BE49-F238E27FC236}">
                          <a16:creationId xmlns:a16="http://schemas.microsoft.com/office/drawing/2014/main" id="{36ABE1AB-44D9-7E23-EEF9-1FBBEA2DCC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7" name="Rectangle 1701">
                      <a:extLst>
                        <a:ext uri="{FF2B5EF4-FFF2-40B4-BE49-F238E27FC236}">
                          <a16:creationId xmlns:a16="http://schemas.microsoft.com/office/drawing/2014/main" id="{64AF3BB9-225E-FF55-D7CE-A10088D83D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8" name="Rectangle 1702">
                      <a:extLst>
                        <a:ext uri="{FF2B5EF4-FFF2-40B4-BE49-F238E27FC236}">
                          <a16:creationId xmlns:a16="http://schemas.microsoft.com/office/drawing/2014/main" id="{E23059E2-5D71-1155-635A-391EE0551F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57" name="Group 1703">
                    <a:extLst>
                      <a:ext uri="{FF2B5EF4-FFF2-40B4-BE49-F238E27FC236}">
                        <a16:creationId xmlns:a16="http://schemas.microsoft.com/office/drawing/2014/main" id="{0C08CEA2-A1BB-A19F-3403-9BA81AD3466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59" name="Rectangle 1704">
                      <a:extLst>
                        <a:ext uri="{FF2B5EF4-FFF2-40B4-BE49-F238E27FC236}">
                          <a16:creationId xmlns:a16="http://schemas.microsoft.com/office/drawing/2014/main" id="{4594C6AC-95F8-5CF6-37ED-FDD66A90B2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0" name="Rectangle 1705">
                      <a:extLst>
                        <a:ext uri="{FF2B5EF4-FFF2-40B4-BE49-F238E27FC236}">
                          <a16:creationId xmlns:a16="http://schemas.microsoft.com/office/drawing/2014/main" id="{7F9C782F-311A-F599-32A6-19237C0940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1" name="Rectangle 1706">
                      <a:extLst>
                        <a:ext uri="{FF2B5EF4-FFF2-40B4-BE49-F238E27FC236}">
                          <a16:creationId xmlns:a16="http://schemas.microsoft.com/office/drawing/2014/main" id="{5970202D-72DC-3585-4D53-11FDE44E33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2" name="Rectangle 1707">
                      <a:extLst>
                        <a:ext uri="{FF2B5EF4-FFF2-40B4-BE49-F238E27FC236}">
                          <a16:creationId xmlns:a16="http://schemas.microsoft.com/office/drawing/2014/main" id="{92FD2D69-0118-3E1E-2556-83E55DBE5C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63" name="Rectangle 1708">
                      <a:extLst>
                        <a:ext uri="{FF2B5EF4-FFF2-40B4-BE49-F238E27FC236}">
                          <a16:creationId xmlns:a16="http://schemas.microsoft.com/office/drawing/2014/main" id="{6AA6F2F5-7D0A-14DE-D399-C84E86453F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758" name="Rectangle 1709">
                    <a:extLst>
                      <a:ext uri="{FF2B5EF4-FFF2-40B4-BE49-F238E27FC236}">
                        <a16:creationId xmlns:a16="http://schemas.microsoft.com/office/drawing/2014/main" id="{60270A2D-4C25-5C0B-49DD-2FE8B4DA81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29" name="Group 1710">
                  <a:extLst>
                    <a:ext uri="{FF2B5EF4-FFF2-40B4-BE49-F238E27FC236}">
                      <a16:creationId xmlns:a16="http://schemas.microsoft.com/office/drawing/2014/main" id="{5E3C0827-B891-CD22-A5DD-80B5A741C4B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722" name="Group 1711">
                    <a:extLst>
                      <a:ext uri="{FF2B5EF4-FFF2-40B4-BE49-F238E27FC236}">
                        <a16:creationId xmlns:a16="http://schemas.microsoft.com/office/drawing/2014/main" id="{2869E7E4-9520-3E41-359B-2A494BBA736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48" name="Rectangle 1712">
                      <a:extLst>
                        <a:ext uri="{FF2B5EF4-FFF2-40B4-BE49-F238E27FC236}">
                          <a16:creationId xmlns:a16="http://schemas.microsoft.com/office/drawing/2014/main" id="{C55D2E82-768F-9F48-7D4B-5FD14F3BC5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9" name="Rectangle 1713">
                      <a:extLst>
                        <a:ext uri="{FF2B5EF4-FFF2-40B4-BE49-F238E27FC236}">
                          <a16:creationId xmlns:a16="http://schemas.microsoft.com/office/drawing/2014/main" id="{C5EABFF8-2A9F-9285-3DB6-A93ACFAC6E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50" name="Rectangle 1714">
                      <a:extLst>
                        <a:ext uri="{FF2B5EF4-FFF2-40B4-BE49-F238E27FC236}">
                          <a16:creationId xmlns:a16="http://schemas.microsoft.com/office/drawing/2014/main" id="{6ED6EAD8-AA9A-A2B2-588C-4BD1F6AC31A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51" name="Rectangle 1715">
                      <a:extLst>
                        <a:ext uri="{FF2B5EF4-FFF2-40B4-BE49-F238E27FC236}">
                          <a16:creationId xmlns:a16="http://schemas.microsoft.com/office/drawing/2014/main" id="{BDFD6F55-2D9A-6EFE-5615-B3619AAD06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52" name="Rectangle 1716">
                      <a:extLst>
                        <a:ext uri="{FF2B5EF4-FFF2-40B4-BE49-F238E27FC236}">
                          <a16:creationId xmlns:a16="http://schemas.microsoft.com/office/drawing/2014/main" id="{725A7BC8-A719-EFAD-E2DA-E10081CF2A1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23" name="Group 1717">
                    <a:extLst>
                      <a:ext uri="{FF2B5EF4-FFF2-40B4-BE49-F238E27FC236}">
                        <a16:creationId xmlns:a16="http://schemas.microsoft.com/office/drawing/2014/main" id="{06318A8F-457F-AECD-EDAA-A65A96B39D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43" name="Rectangle 1718">
                      <a:extLst>
                        <a:ext uri="{FF2B5EF4-FFF2-40B4-BE49-F238E27FC236}">
                          <a16:creationId xmlns:a16="http://schemas.microsoft.com/office/drawing/2014/main" id="{8040FC2C-E372-638B-2FA2-C2089136E6F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4" name="Rectangle 1719">
                      <a:extLst>
                        <a:ext uri="{FF2B5EF4-FFF2-40B4-BE49-F238E27FC236}">
                          <a16:creationId xmlns:a16="http://schemas.microsoft.com/office/drawing/2014/main" id="{CD5CDC0A-2B57-29AD-E06C-3322E02242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5" name="Rectangle 1720">
                      <a:extLst>
                        <a:ext uri="{FF2B5EF4-FFF2-40B4-BE49-F238E27FC236}">
                          <a16:creationId xmlns:a16="http://schemas.microsoft.com/office/drawing/2014/main" id="{B1B4FC88-DDC6-4179-93B3-4195B522E0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6" name="Rectangle 1721">
                      <a:extLst>
                        <a:ext uri="{FF2B5EF4-FFF2-40B4-BE49-F238E27FC236}">
                          <a16:creationId xmlns:a16="http://schemas.microsoft.com/office/drawing/2014/main" id="{BB5749FA-0C4C-51EE-0664-2A56785E78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7" name="Rectangle 1722">
                      <a:extLst>
                        <a:ext uri="{FF2B5EF4-FFF2-40B4-BE49-F238E27FC236}">
                          <a16:creationId xmlns:a16="http://schemas.microsoft.com/office/drawing/2014/main" id="{C3DC8043-68E3-7596-1AA9-59D3AE941E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24" name="Group 1723">
                    <a:extLst>
                      <a:ext uri="{FF2B5EF4-FFF2-40B4-BE49-F238E27FC236}">
                        <a16:creationId xmlns:a16="http://schemas.microsoft.com/office/drawing/2014/main" id="{125EAA45-3A54-DB24-F8B7-23D8F4A6BA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38" name="Rectangle 1724">
                      <a:extLst>
                        <a:ext uri="{FF2B5EF4-FFF2-40B4-BE49-F238E27FC236}">
                          <a16:creationId xmlns:a16="http://schemas.microsoft.com/office/drawing/2014/main" id="{CFC9E245-ADC2-D5B2-4514-365E44305B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9" name="Rectangle 1725">
                      <a:extLst>
                        <a:ext uri="{FF2B5EF4-FFF2-40B4-BE49-F238E27FC236}">
                          <a16:creationId xmlns:a16="http://schemas.microsoft.com/office/drawing/2014/main" id="{C1A179B1-2A03-539E-AF92-140F75531B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0" name="Rectangle 1726">
                      <a:extLst>
                        <a:ext uri="{FF2B5EF4-FFF2-40B4-BE49-F238E27FC236}">
                          <a16:creationId xmlns:a16="http://schemas.microsoft.com/office/drawing/2014/main" id="{A0C7A9F8-2143-A875-B054-385BAC4F5B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1" name="Rectangle 1727">
                      <a:extLst>
                        <a:ext uri="{FF2B5EF4-FFF2-40B4-BE49-F238E27FC236}">
                          <a16:creationId xmlns:a16="http://schemas.microsoft.com/office/drawing/2014/main" id="{FEE22629-146B-849A-9F6D-034298AF05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42" name="Rectangle 1728">
                      <a:extLst>
                        <a:ext uri="{FF2B5EF4-FFF2-40B4-BE49-F238E27FC236}">
                          <a16:creationId xmlns:a16="http://schemas.microsoft.com/office/drawing/2014/main" id="{C4881E47-00D3-A8F5-97C1-CFFE5CE4F11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25" name="Group 1729">
                    <a:extLst>
                      <a:ext uri="{FF2B5EF4-FFF2-40B4-BE49-F238E27FC236}">
                        <a16:creationId xmlns:a16="http://schemas.microsoft.com/office/drawing/2014/main" id="{0BD410D4-24C6-120B-44FB-01BA0C93C6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33" name="Rectangle 1730">
                      <a:extLst>
                        <a:ext uri="{FF2B5EF4-FFF2-40B4-BE49-F238E27FC236}">
                          <a16:creationId xmlns:a16="http://schemas.microsoft.com/office/drawing/2014/main" id="{13EE08D3-68FF-E77E-6B82-B17AF5B05E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4" name="Rectangle 1731">
                      <a:extLst>
                        <a:ext uri="{FF2B5EF4-FFF2-40B4-BE49-F238E27FC236}">
                          <a16:creationId xmlns:a16="http://schemas.microsoft.com/office/drawing/2014/main" id="{0FE14157-9594-F15A-D5D9-EFB57B8F77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5" name="Rectangle 1732">
                      <a:extLst>
                        <a:ext uri="{FF2B5EF4-FFF2-40B4-BE49-F238E27FC236}">
                          <a16:creationId xmlns:a16="http://schemas.microsoft.com/office/drawing/2014/main" id="{4A9DBC17-5023-9463-7047-90DC82C0B0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6" name="Rectangle 1733">
                      <a:extLst>
                        <a:ext uri="{FF2B5EF4-FFF2-40B4-BE49-F238E27FC236}">
                          <a16:creationId xmlns:a16="http://schemas.microsoft.com/office/drawing/2014/main" id="{03098EBA-BF03-36F6-449F-611A9809F6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7" name="Rectangle 1734">
                      <a:extLst>
                        <a:ext uri="{FF2B5EF4-FFF2-40B4-BE49-F238E27FC236}">
                          <a16:creationId xmlns:a16="http://schemas.microsoft.com/office/drawing/2014/main" id="{11F107F3-9D2E-55EB-E45B-FD75C5A8F4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726" name="Group 1735">
                    <a:extLst>
                      <a:ext uri="{FF2B5EF4-FFF2-40B4-BE49-F238E27FC236}">
                        <a16:creationId xmlns:a16="http://schemas.microsoft.com/office/drawing/2014/main" id="{9A8303BE-BFD3-35B2-3CB5-989709FC473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28" name="Rectangle 1736">
                      <a:extLst>
                        <a:ext uri="{FF2B5EF4-FFF2-40B4-BE49-F238E27FC236}">
                          <a16:creationId xmlns:a16="http://schemas.microsoft.com/office/drawing/2014/main" id="{300DB152-0216-DA4F-6E30-4397594F9F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29" name="Rectangle 1737">
                      <a:extLst>
                        <a:ext uri="{FF2B5EF4-FFF2-40B4-BE49-F238E27FC236}">
                          <a16:creationId xmlns:a16="http://schemas.microsoft.com/office/drawing/2014/main" id="{01AF8122-4E77-AD3E-AFF0-E391F90B2A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0" name="Rectangle 1738">
                      <a:extLst>
                        <a:ext uri="{FF2B5EF4-FFF2-40B4-BE49-F238E27FC236}">
                          <a16:creationId xmlns:a16="http://schemas.microsoft.com/office/drawing/2014/main" id="{3DFC0639-6642-02B6-4C54-424EBA6B19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1" name="Rectangle 1739">
                      <a:extLst>
                        <a:ext uri="{FF2B5EF4-FFF2-40B4-BE49-F238E27FC236}">
                          <a16:creationId xmlns:a16="http://schemas.microsoft.com/office/drawing/2014/main" id="{4B9DADF2-40EE-318B-053C-A7C3497D5B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32" name="Rectangle 1740">
                      <a:extLst>
                        <a:ext uri="{FF2B5EF4-FFF2-40B4-BE49-F238E27FC236}">
                          <a16:creationId xmlns:a16="http://schemas.microsoft.com/office/drawing/2014/main" id="{79837A3E-7B1C-95ED-FCBD-AF953D725E7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727" name="Rectangle 1741">
                    <a:extLst>
                      <a:ext uri="{FF2B5EF4-FFF2-40B4-BE49-F238E27FC236}">
                        <a16:creationId xmlns:a16="http://schemas.microsoft.com/office/drawing/2014/main" id="{E0F43EEB-1C80-72FB-9909-E29B6162F8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0" name="Group 1742">
                  <a:extLst>
                    <a:ext uri="{FF2B5EF4-FFF2-40B4-BE49-F238E27FC236}">
                      <a16:creationId xmlns:a16="http://schemas.microsoft.com/office/drawing/2014/main" id="{0F17672E-5617-2896-B7F0-110CC80BBBA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691" name="Group 1743">
                    <a:extLst>
                      <a:ext uri="{FF2B5EF4-FFF2-40B4-BE49-F238E27FC236}">
                        <a16:creationId xmlns:a16="http://schemas.microsoft.com/office/drawing/2014/main" id="{83655BD7-D2E7-444D-5B76-4E9C28536A9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17" name="Rectangle 1744">
                      <a:extLst>
                        <a:ext uri="{FF2B5EF4-FFF2-40B4-BE49-F238E27FC236}">
                          <a16:creationId xmlns:a16="http://schemas.microsoft.com/office/drawing/2014/main" id="{8816312F-84C7-9995-E134-12D2669083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8" name="Rectangle 1745">
                      <a:extLst>
                        <a:ext uri="{FF2B5EF4-FFF2-40B4-BE49-F238E27FC236}">
                          <a16:creationId xmlns:a16="http://schemas.microsoft.com/office/drawing/2014/main" id="{EC6FF7B1-E6CD-F04B-4F49-1D58936B75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9" name="Rectangle 1746">
                      <a:extLst>
                        <a:ext uri="{FF2B5EF4-FFF2-40B4-BE49-F238E27FC236}">
                          <a16:creationId xmlns:a16="http://schemas.microsoft.com/office/drawing/2014/main" id="{A5D69DEB-CDE6-B79D-EBD0-37A9DF5079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20" name="Rectangle 1747">
                      <a:extLst>
                        <a:ext uri="{FF2B5EF4-FFF2-40B4-BE49-F238E27FC236}">
                          <a16:creationId xmlns:a16="http://schemas.microsoft.com/office/drawing/2014/main" id="{82B3540F-8516-E351-A67B-C8A5B524A9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21" name="Rectangle 1748">
                      <a:extLst>
                        <a:ext uri="{FF2B5EF4-FFF2-40B4-BE49-F238E27FC236}">
                          <a16:creationId xmlns:a16="http://schemas.microsoft.com/office/drawing/2014/main" id="{417585FF-F061-0F08-02FE-12BCFD3B3C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92" name="Group 1749">
                    <a:extLst>
                      <a:ext uri="{FF2B5EF4-FFF2-40B4-BE49-F238E27FC236}">
                        <a16:creationId xmlns:a16="http://schemas.microsoft.com/office/drawing/2014/main" id="{176A0C47-D0B7-7734-D95B-7EC1E248F4A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12" name="Rectangle 1750">
                      <a:extLst>
                        <a:ext uri="{FF2B5EF4-FFF2-40B4-BE49-F238E27FC236}">
                          <a16:creationId xmlns:a16="http://schemas.microsoft.com/office/drawing/2014/main" id="{44570859-5D27-7F52-4A1F-25B7CBC343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3" name="Rectangle 1751">
                      <a:extLst>
                        <a:ext uri="{FF2B5EF4-FFF2-40B4-BE49-F238E27FC236}">
                          <a16:creationId xmlns:a16="http://schemas.microsoft.com/office/drawing/2014/main" id="{E0B123E1-DD11-14D3-CBDE-631A4FE3C7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4" name="Rectangle 1752">
                      <a:extLst>
                        <a:ext uri="{FF2B5EF4-FFF2-40B4-BE49-F238E27FC236}">
                          <a16:creationId xmlns:a16="http://schemas.microsoft.com/office/drawing/2014/main" id="{544CC5A1-22F8-44AF-58F6-55F9BBA883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5" name="Rectangle 1753">
                      <a:extLst>
                        <a:ext uri="{FF2B5EF4-FFF2-40B4-BE49-F238E27FC236}">
                          <a16:creationId xmlns:a16="http://schemas.microsoft.com/office/drawing/2014/main" id="{2D82D720-FF88-3E2E-C6D6-561E603A73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6" name="Rectangle 1754">
                      <a:extLst>
                        <a:ext uri="{FF2B5EF4-FFF2-40B4-BE49-F238E27FC236}">
                          <a16:creationId xmlns:a16="http://schemas.microsoft.com/office/drawing/2014/main" id="{3FC99C8E-5C2C-2015-D405-2474D2D748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93" name="Group 1755">
                    <a:extLst>
                      <a:ext uri="{FF2B5EF4-FFF2-40B4-BE49-F238E27FC236}">
                        <a16:creationId xmlns:a16="http://schemas.microsoft.com/office/drawing/2014/main" id="{884598FA-ECC4-C83B-76CD-5644C6D63D0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07" name="Rectangle 1756">
                      <a:extLst>
                        <a:ext uri="{FF2B5EF4-FFF2-40B4-BE49-F238E27FC236}">
                          <a16:creationId xmlns:a16="http://schemas.microsoft.com/office/drawing/2014/main" id="{EA90B597-F889-B6B3-5183-88E7D3D556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8" name="Rectangle 1757">
                      <a:extLst>
                        <a:ext uri="{FF2B5EF4-FFF2-40B4-BE49-F238E27FC236}">
                          <a16:creationId xmlns:a16="http://schemas.microsoft.com/office/drawing/2014/main" id="{C3A0C088-5CDF-A45B-5CFA-AC90181635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9" name="Rectangle 1758">
                      <a:extLst>
                        <a:ext uri="{FF2B5EF4-FFF2-40B4-BE49-F238E27FC236}">
                          <a16:creationId xmlns:a16="http://schemas.microsoft.com/office/drawing/2014/main" id="{B08C5ADF-6EFB-3A3E-A811-3BA5203691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0" name="Rectangle 1759">
                      <a:extLst>
                        <a:ext uri="{FF2B5EF4-FFF2-40B4-BE49-F238E27FC236}">
                          <a16:creationId xmlns:a16="http://schemas.microsoft.com/office/drawing/2014/main" id="{494F8749-1127-8A47-4E96-79E2EA80115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11" name="Rectangle 1760">
                      <a:extLst>
                        <a:ext uri="{FF2B5EF4-FFF2-40B4-BE49-F238E27FC236}">
                          <a16:creationId xmlns:a16="http://schemas.microsoft.com/office/drawing/2014/main" id="{AE339491-699C-5EBD-1902-392043853D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94" name="Group 1761">
                    <a:extLst>
                      <a:ext uri="{FF2B5EF4-FFF2-40B4-BE49-F238E27FC236}">
                        <a16:creationId xmlns:a16="http://schemas.microsoft.com/office/drawing/2014/main" id="{EC27CBEC-1887-4038-4A69-45EEDE487CE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702" name="Rectangle 1762">
                      <a:extLst>
                        <a:ext uri="{FF2B5EF4-FFF2-40B4-BE49-F238E27FC236}">
                          <a16:creationId xmlns:a16="http://schemas.microsoft.com/office/drawing/2014/main" id="{1E36C08E-1FDB-1CD4-15F4-CAC7DFA257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3" name="Rectangle 1763">
                      <a:extLst>
                        <a:ext uri="{FF2B5EF4-FFF2-40B4-BE49-F238E27FC236}">
                          <a16:creationId xmlns:a16="http://schemas.microsoft.com/office/drawing/2014/main" id="{D96181B8-8CE6-4842-6C7C-CE8AE51693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4" name="Rectangle 1764">
                      <a:extLst>
                        <a:ext uri="{FF2B5EF4-FFF2-40B4-BE49-F238E27FC236}">
                          <a16:creationId xmlns:a16="http://schemas.microsoft.com/office/drawing/2014/main" id="{0C227F1B-54DD-8F44-2495-D04A94FF78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5" name="Rectangle 1765">
                      <a:extLst>
                        <a:ext uri="{FF2B5EF4-FFF2-40B4-BE49-F238E27FC236}">
                          <a16:creationId xmlns:a16="http://schemas.microsoft.com/office/drawing/2014/main" id="{A429B96D-850E-463F-C4C3-342EE6C252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6" name="Rectangle 1766">
                      <a:extLst>
                        <a:ext uri="{FF2B5EF4-FFF2-40B4-BE49-F238E27FC236}">
                          <a16:creationId xmlns:a16="http://schemas.microsoft.com/office/drawing/2014/main" id="{9476FEB4-A586-5FF2-E5E1-C1BA475473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95" name="Group 1767">
                    <a:extLst>
                      <a:ext uri="{FF2B5EF4-FFF2-40B4-BE49-F238E27FC236}">
                        <a16:creationId xmlns:a16="http://schemas.microsoft.com/office/drawing/2014/main" id="{0B351782-3343-5819-5E07-E22F3347142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97" name="Rectangle 1768">
                      <a:extLst>
                        <a:ext uri="{FF2B5EF4-FFF2-40B4-BE49-F238E27FC236}">
                          <a16:creationId xmlns:a16="http://schemas.microsoft.com/office/drawing/2014/main" id="{09B88FF1-611A-5A70-E2F8-A39CC5472C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98" name="Rectangle 1769">
                      <a:extLst>
                        <a:ext uri="{FF2B5EF4-FFF2-40B4-BE49-F238E27FC236}">
                          <a16:creationId xmlns:a16="http://schemas.microsoft.com/office/drawing/2014/main" id="{78ADD46F-F304-1CDC-0D1A-443404FF1C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99" name="Rectangle 1770">
                      <a:extLst>
                        <a:ext uri="{FF2B5EF4-FFF2-40B4-BE49-F238E27FC236}">
                          <a16:creationId xmlns:a16="http://schemas.microsoft.com/office/drawing/2014/main" id="{6DBFEC96-8EAE-A029-3311-4106AFE254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0" name="Rectangle 1771">
                      <a:extLst>
                        <a:ext uri="{FF2B5EF4-FFF2-40B4-BE49-F238E27FC236}">
                          <a16:creationId xmlns:a16="http://schemas.microsoft.com/office/drawing/2014/main" id="{DFEB5238-8CE6-27C5-2389-39CF038996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701" name="Rectangle 1772">
                      <a:extLst>
                        <a:ext uri="{FF2B5EF4-FFF2-40B4-BE49-F238E27FC236}">
                          <a16:creationId xmlns:a16="http://schemas.microsoft.com/office/drawing/2014/main" id="{6D85C4F3-656F-69CB-2D14-A5EA62184C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696" name="Rectangle 1773">
                    <a:extLst>
                      <a:ext uri="{FF2B5EF4-FFF2-40B4-BE49-F238E27FC236}">
                        <a16:creationId xmlns:a16="http://schemas.microsoft.com/office/drawing/2014/main" id="{06D59C62-1E68-71AA-EC6F-DC43B4098A7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1" name="Group 1774">
                  <a:extLst>
                    <a:ext uri="{FF2B5EF4-FFF2-40B4-BE49-F238E27FC236}">
                      <a16:creationId xmlns:a16="http://schemas.microsoft.com/office/drawing/2014/main" id="{4B5C8EA0-079B-DA09-6697-580625C4787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660" name="Group 1775">
                    <a:extLst>
                      <a:ext uri="{FF2B5EF4-FFF2-40B4-BE49-F238E27FC236}">
                        <a16:creationId xmlns:a16="http://schemas.microsoft.com/office/drawing/2014/main" id="{5D536C28-7641-657A-0DBC-57EC78F4EF1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86" name="Rectangle 1776">
                      <a:extLst>
                        <a:ext uri="{FF2B5EF4-FFF2-40B4-BE49-F238E27FC236}">
                          <a16:creationId xmlns:a16="http://schemas.microsoft.com/office/drawing/2014/main" id="{5B216919-E091-1B45-45E0-D54C016314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7" name="Rectangle 1777">
                      <a:extLst>
                        <a:ext uri="{FF2B5EF4-FFF2-40B4-BE49-F238E27FC236}">
                          <a16:creationId xmlns:a16="http://schemas.microsoft.com/office/drawing/2014/main" id="{BCC82CB0-C745-16A2-EDE0-DA1DAC0868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8" name="Rectangle 1778">
                      <a:extLst>
                        <a:ext uri="{FF2B5EF4-FFF2-40B4-BE49-F238E27FC236}">
                          <a16:creationId xmlns:a16="http://schemas.microsoft.com/office/drawing/2014/main" id="{018B1055-95E8-8020-7B7A-7FF3B2305E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9" name="Rectangle 1779">
                      <a:extLst>
                        <a:ext uri="{FF2B5EF4-FFF2-40B4-BE49-F238E27FC236}">
                          <a16:creationId xmlns:a16="http://schemas.microsoft.com/office/drawing/2014/main" id="{39369DDD-DBC3-F2D6-E860-B59D395C22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90" name="Rectangle 1780">
                      <a:extLst>
                        <a:ext uri="{FF2B5EF4-FFF2-40B4-BE49-F238E27FC236}">
                          <a16:creationId xmlns:a16="http://schemas.microsoft.com/office/drawing/2014/main" id="{96D1123C-686D-5FD1-3737-FFDA290A97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61" name="Group 1781">
                    <a:extLst>
                      <a:ext uri="{FF2B5EF4-FFF2-40B4-BE49-F238E27FC236}">
                        <a16:creationId xmlns:a16="http://schemas.microsoft.com/office/drawing/2014/main" id="{BA5D42E6-85B7-8A1D-A55F-1D6C85F67A1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81" name="Rectangle 1782">
                      <a:extLst>
                        <a:ext uri="{FF2B5EF4-FFF2-40B4-BE49-F238E27FC236}">
                          <a16:creationId xmlns:a16="http://schemas.microsoft.com/office/drawing/2014/main" id="{77DAF800-CB60-0219-1D0F-A16724FE45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2" name="Rectangle 1783">
                      <a:extLst>
                        <a:ext uri="{FF2B5EF4-FFF2-40B4-BE49-F238E27FC236}">
                          <a16:creationId xmlns:a16="http://schemas.microsoft.com/office/drawing/2014/main" id="{089247AD-CD85-39F4-4408-3FBCAEB87B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3" name="Rectangle 1784">
                      <a:extLst>
                        <a:ext uri="{FF2B5EF4-FFF2-40B4-BE49-F238E27FC236}">
                          <a16:creationId xmlns:a16="http://schemas.microsoft.com/office/drawing/2014/main" id="{7A775A76-FA44-000C-3E4E-9DA8754012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4" name="Rectangle 1785">
                      <a:extLst>
                        <a:ext uri="{FF2B5EF4-FFF2-40B4-BE49-F238E27FC236}">
                          <a16:creationId xmlns:a16="http://schemas.microsoft.com/office/drawing/2014/main" id="{FF9B6595-48E6-7C58-1BBC-2AB668295F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5" name="Rectangle 1786">
                      <a:extLst>
                        <a:ext uri="{FF2B5EF4-FFF2-40B4-BE49-F238E27FC236}">
                          <a16:creationId xmlns:a16="http://schemas.microsoft.com/office/drawing/2014/main" id="{A195BA0B-AC99-232C-87F6-C73DD6811F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62" name="Group 1787">
                    <a:extLst>
                      <a:ext uri="{FF2B5EF4-FFF2-40B4-BE49-F238E27FC236}">
                        <a16:creationId xmlns:a16="http://schemas.microsoft.com/office/drawing/2014/main" id="{1E689EB8-1A90-C3F0-3BD3-299C8E81D4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76" name="Rectangle 1788">
                      <a:extLst>
                        <a:ext uri="{FF2B5EF4-FFF2-40B4-BE49-F238E27FC236}">
                          <a16:creationId xmlns:a16="http://schemas.microsoft.com/office/drawing/2014/main" id="{176EC6BB-A1DA-2D2C-1277-0FA19B7C24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7" name="Rectangle 1789">
                      <a:extLst>
                        <a:ext uri="{FF2B5EF4-FFF2-40B4-BE49-F238E27FC236}">
                          <a16:creationId xmlns:a16="http://schemas.microsoft.com/office/drawing/2014/main" id="{1D66C219-3D7E-7E3F-57CE-A383652DCD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8" name="Rectangle 1790">
                      <a:extLst>
                        <a:ext uri="{FF2B5EF4-FFF2-40B4-BE49-F238E27FC236}">
                          <a16:creationId xmlns:a16="http://schemas.microsoft.com/office/drawing/2014/main" id="{A4501B78-B54F-DFBB-4B0E-DF118A8431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9" name="Rectangle 1791">
                      <a:extLst>
                        <a:ext uri="{FF2B5EF4-FFF2-40B4-BE49-F238E27FC236}">
                          <a16:creationId xmlns:a16="http://schemas.microsoft.com/office/drawing/2014/main" id="{1CAFD717-1988-416A-5FCC-4A34CA8E16F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80" name="Rectangle 1792">
                      <a:extLst>
                        <a:ext uri="{FF2B5EF4-FFF2-40B4-BE49-F238E27FC236}">
                          <a16:creationId xmlns:a16="http://schemas.microsoft.com/office/drawing/2014/main" id="{F7F0E9F4-D2A3-D9B1-BA16-C88B700BD1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63" name="Group 1793">
                    <a:extLst>
                      <a:ext uri="{FF2B5EF4-FFF2-40B4-BE49-F238E27FC236}">
                        <a16:creationId xmlns:a16="http://schemas.microsoft.com/office/drawing/2014/main" id="{268292AA-8924-C1BB-F773-F77BD3A68B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71" name="Rectangle 1794">
                      <a:extLst>
                        <a:ext uri="{FF2B5EF4-FFF2-40B4-BE49-F238E27FC236}">
                          <a16:creationId xmlns:a16="http://schemas.microsoft.com/office/drawing/2014/main" id="{CF07BD45-924D-6E79-BDFE-467829D660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2" name="Rectangle 1795">
                      <a:extLst>
                        <a:ext uri="{FF2B5EF4-FFF2-40B4-BE49-F238E27FC236}">
                          <a16:creationId xmlns:a16="http://schemas.microsoft.com/office/drawing/2014/main" id="{1E934FF1-4ADF-22B3-86B0-17FE0F63E3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3" name="Rectangle 1796">
                      <a:extLst>
                        <a:ext uri="{FF2B5EF4-FFF2-40B4-BE49-F238E27FC236}">
                          <a16:creationId xmlns:a16="http://schemas.microsoft.com/office/drawing/2014/main" id="{0E36A439-AF93-32E5-B34B-9B36FF7A88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4" name="Rectangle 1797">
                      <a:extLst>
                        <a:ext uri="{FF2B5EF4-FFF2-40B4-BE49-F238E27FC236}">
                          <a16:creationId xmlns:a16="http://schemas.microsoft.com/office/drawing/2014/main" id="{766C52D7-0ECC-470E-7C4B-BF419575B3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5" name="Rectangle 1798">
                      <a:extLst>
                        <a:ext uri="{FF2B5EF4-FFF2-40B4-BE49-F238E27FC236}">
                          <a16:creationId xmlns:a16="http://schemas.microsoft.com/office/drawing/2014/main" id="{B3F97EC3-9FDC-21D9-A888-698688E200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64" name="Group 1799">
                    <a:extLst>
                      <a:ext uri="{FF2B5EF4-FFF2-40B4-BE49-F238E27FC236}">
                        <a16:creationId xmlns:a16="http://schemas.microsoft.com/office/drawing/2014/main" id="{69340E1D-9981-4628-66CB-89CA6BE6EC2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66" name="Rectangle 1800">
                      <a:extLst>
                        <a:ext uri="{FF2B5EF4-FFF2-40B4-BE49-F238E27FC236}">
                          <a16:creationId xmlns:a16="http://schemas.microsoft.com/office/drawing/2014/main" id="{9A8662EF-4655-FE84-E7B2-671F90E831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67" name="Rectangle 1801">
                      <a:extLst>
                        <a:ext uri="{FF2B5EF4-FFF2-40B4-BE49-F238E27FC236}">
                          <a16:creationId xmlns:a16="http://schemas.microsoft.com/office/drawing/2014/main" id="{D40F9150-7C56-5ACC-3970-ECB258838D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68" name="Rectangle 1802">
                      <a:extLst>
                        <a:ext uri="{FF2B5EF4-FFF2-40B4-BE49-F238E27FC236}">
                          <a16:creationId xmlns:a16="http://schemas.microsoft.com/office/drawing/2014/main" id="{E76FABE4-2DE9-F45C-D750-AA5B8C5E32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69" name="Rectangle 1803">
                      <a:extLst>
                        <a:ext uri="{FF2B5EF4-FFF2-40B4-BE49-F238E27FC236}">
                          <a16:creationId xmlns:a16="http://schemas.microsoft.com/office/drawing/2014/main" id="{1AF95386-97AB-C07D-ECE5-BB76CACF54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70" name="Rectangle 1804">
                      <a:extLst>
                        <a:ext uri="{FF2B5EF4-FFF2-40B4-BE49-F238E27FC236}">
                          <a16:creationId xmlns:a16="http://schemas.microsoft.com/office/drawing/2014/main" id="{FDD97B63-C371-5650-C5E7-98E88ECC49F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665" name="Rectangle 1805">
                    <a:extLst>
                      <a:ext uri="{FF2B5EF4-FFF2-40B4-BE49-F238E27FC236}">
                        <a16:creationId xmlns:a16="http://schemas.microsoft.com/office/drawing/2014/main" id="{A4B8BDB6-42EF-E111-7FEA-0F35752301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2" name="Group 1806">
                  <a:extLst>
                    <a:ext uri="{FF2B5EF4-FFF2-40B4-BE49-F238E27FC236}">
                      <a16:creationId xmlns:a16="http://schemas.microsoft.com/office/drawing/2014/main" id="{1AB47AB9-9A36-1EDD-2C2D-21BF876ADD1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629" name="Group 1807">
                    <a:extLst>
                      <a:ext uri="{FF2B5EF4-FFF2-40B4-BE49-F238E27FC236}">
                        <a16:creationId xmlns:a16="http://schemas.microsoft.com/office/drawing/2014/main" id="{0852E58E-9621-7A90-1570-49811A792E4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55" name="Rectangle 1808">
                      <a:extLst>
                        <a:ext uri="{FF2B5EF4-FFF2-40B4-BE49-F238E27FC236}">
                          <a16:creationId xmlns:a16="http://schemas.microsoft.com/office/drawing/2014/main" id="{75EE4C0B-24E5-D2BD-11A0-4ED137ABCE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6" name="Rectangle 1809">
                      <a:extLst>
                        <a:ext uri="{FF2B5EF4-FFF2-40B4-BE49-F238E27FC236}">
                          <a16:creationId xmlns:a16="http://schemas.microsoft.com/office/drawing/2014/main" id="{C24BC5C6-1D7A-EC1C-0492-E338C7EAE5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7" name="Rectangle 1810">
                      <a:extLst>
                        <a:ext uri="{FF2B5EF4-FFF2-40B4-BE49-F238E27FC236}">
                          <a16:creationId xmlns:a16="http://schemas.microsoft.com/office/drawing/2014/main" id="{BB4D7AAC-F3B0-95F2-E78B-39B247A7A9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8" name="Rectangle 1811">
                      <a:extLst>
                        <a:ext uri="{FF2B5EF4-FFF2-40B4-BE49-F238E27FC236}">
                          <a16:creationId xmlns:a16="http://schemas.microsoft.com/office/drawing/2014/main" id="{70BF44F8-8199-FF57-73BF-783C0AA1DF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9" name="Rectangle 1812">
                      <a:extLst>
                        <a:ext uri="{FF2B5EF4-FFF2-40B4-BE49-F238E27FC236}">
                          <a16:creationId xmlns:a16="http://schemas.microsoft.com/office/drawing/2014/main" id="{5223377D-09ED-A963-05E1-E2AB26D8FE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30" name="Group 1813">
                    <a:extLst>
                      <a:ext uri="{FF2B5EF4-FFF2-40B4-BE49-F238E27FC236}">
                        <a16:creationId xmlns:a16="http://schemas.microsoft.com/office/drawing/2014/main" id="{072CEA11-50DF-DE05-5C7E-C5574A0AFAC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50" name="Rectangle 1814">
                      <a:extLst>
                        <a:ext uri="{FF2B5EF4-FFF2-40B4-BE49-F238E27FC236}">
                          <a16:creationId xmlns:a16="http://schemas.microsoft.com/office/drawing/2014/main" id="{9D1D18CA-ECFC-E652-12BF-D721E965A3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1" name="Rectangle 1815">
                      <a:extLst>
                        <a:ext uri="{FF2B5EF4-FFF2-40B4-BE49-F238E27FC236}">
                          <a16:creationId xmlns:a16="http://schemas.microsoft.com/office/drawing/2014/main" id="{17197215-6858-B56A-4473-D75324CEED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2" name="Rectangle 1816">
                      <a:extLst>
                        <a:ext uri="{FF2B5EF4-FFF2-40B4-BE49-F238E27FC236}">
                          <a16:creationId xmlns:a16="http://schemas.microsoft.com/office/drawing/2014/main" id="{A86B292B-C1BE-5E11-4B5D-B78ECE3744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3" name="Rectangle 1817">
                      <a:extLst>
                        <a:ext uri="{FF2B5EF4-FFF2-40B4-BE49-F238E27FC236}">
                          <a16:creationId xmlns:a16="http://schemas.microsoft.com/office/drawing/2014/main" id="{72746ADF-00A8-0AE1-5300-D3AC6B9C93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54" name="Rectangle 1818">
                      <a:extLst>
                        <a:ext uri="{FF2B5EF4-FFF2-40B4-BE49-F238E27FC236}">
                          <a16:creationId xmlns:a16="http://schemas.microsoft.com/office/drawing/2014/main" id="{A0495EBA-5B81-61DA-6158-E871176E29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31" name="Group 1819">
                    <a:extLst>
                      <a:ext uri="{FF2B5EF4-FFF2-40B4-BE49-F238E27FC236}">
                        <a16:creationId xmlns:a16="http://schemas.microsoft.com/office/drawing/2014/main" id="{D10C648B-FA7D-1885-810F-B784BDE407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45" name="Rectangle 1820">
                      <a:extLst>
                        <a:ext uri="{FF2B5EF4-FFF2-40B4-BE49-F238E27FC236}">
                          <a16:creationId xmlns:a16="http://schemas.microsoft.com/office/drawing/2014/main" id="{640C19CC-BFE9-A033-F228-63B58B66BA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6" name="Rectangle 1821">
                      <a:extLst>
                        <a:ext uri="{FF2B5EF4-FFF2-40B4-BE49-F238E27FC236}">
                          <a16:creationId xmlns:a16="http://schemas.microsoft.com/office/drawing/2014/main" id="{A23027D8-2EDC-1980-D846-343F132777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7" name="Rectangle 1822">
                      <a:extLst>
                        <a:ext uri="{FF2B5EF4-FFF2-40B4-BE49-F238E27FC236}">
                          <a16:creationId xmlns:a16="http://schemas.microsoft.com/office/drawing/2014/main" id="{7FFE330E-989C-810D-F8B5-54D06AD9B81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8" name="Rectangle 1823">
                      <a:extLst>
                        <a:ext uri="{FF2B5EF4-FFF2-40B4-BE49-F238E27FC236}">
                          <a16:creationId xmlns:a16="http://schemas.microsoft.com/office/drawing/2014/main" id="{644ABB64-5944-3ADC-F5B8-92A4E8B8DB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9" name="Rectangle 1824">
                      <a:extLst>
                        <a:ext uri="{FF2B5EF4-FFF2-40B4-BE49-F238E27FC236}">
                          <a16:creationId xmlns:a16="http://schemas.microsoft.com/office/drawing/2014/main" id="{F2A80E63-EE6A-2028-033C-84DE86A508A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32" name="Group 1825">
                    <a:extLst>
                      <a:ext uri="{FF2B5EF4-FFF2-40B4-BE49-F238E27FC236}">
                        <a16:creationId xmlns:a16="http://schemas.microsoft.com/office/drawing/2014/main" id="{0B080F92-C06C-485A-B8AA-FA4C01920D5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40" name="Rectangle 1826">
                      <a:extLst>
                        <a:ext uri="{FF2B5EF4-FFF2-40B4-BE49-F238E27FC236}">
                          <a16:creationId xmlns:a16="http://schemas.microsoft.com/office/drawing/2014/main" id="{D9063A35-F41D-9FB5-2E54-9A3F088FD2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1" name="Rectangle 1827">
                      <a:extLst>
                        <a:ext uri="{FF2B5EF4-FFF2-40B4-BE49-F238E27FC236}">
                          <a16:creationId xmlns:a16="http://schemas.microsoft.com/office/drawing/2014/main" id="{53085F9B-5F87-1691-214D-3DF8DA1268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2" name="Rectangle 1828">
                      <a:extLst>
                        <a:ext uri="{FF2B5EF4-FFF2-40B4-BE49-F238E27FC236}">
                          <a16:creationId xmlns:a16="http://schemas.microsoft.com/office/drawing/2014/main" id="{833578EB-255D-9492-4118-3BC7DFE06F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3" name="Rectangle 1829">
                      <a:extLst>
                        <a:ext uri="{FF2B5EF4-FFF2-40B4-BE49-F238E27FC236}">
                          <a16:creationId xmlns:a16="http://schemas.microsoft.com/office/drawing/2014/main" id="{99D48060-57AE-DA74-B189-8353EF3A9C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44" name="Rectangle 1830">
                      <a:extLst>
                        <a:ext uri="{FF2B5EF4-FFF2-40B4-BE49-F238E27FC236}">
                          <a16:creationId xmlns:a16="http://schemas.microsoft.com/office/drawing/2014/main" id="{B0A494A1-98E3-F00A-D380-C17AAC3AA4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33" name="Group 1831">
                    <a:extLst>
                      <a:ext uri="{FF2B5EF4-FFF2-40B4-BE49-F238E27FC236}">
                        <a16:creationId xmlns:a16="http://schemas.microsoft.com/office/drawing/2014/main" id="{E53C5E70-F632-2C96-8908-ADB5521172C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35" name="Rectangle 1832">
                      <a:extLst>
                        <a:ext uri="{FF2B5EF4-FFF2-40B4-BE49-F238E27FC236}">
                          <a16:creationId xmlns:a16="http://schemas.microsoft.com/office/drawing/2014/main" id="{587AC5CE-1D5F-F2C3-AB9B-6BBAD85A2DC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36" name="Rectangle 1833">
                      <a:extLst>
                        <a:ext uri="{FF2B5EF4-FFF2-40B4-BE49-F238E27FC236}">
                          <a16:creationId xmlns:a16="http://schemas.microsoft.com/office/drawing/2014/main" id="{18588926-5774-4072-241F-A96F1B4690D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37" name="Rectangle 1834">
                      <a:extLst>
                        <a:ext uri="{FF2B5EF4-FFF2-40B4-BE49-F238E27FC236}">
                          <a16:creationId xmlns:a16="http://schemas.microsoft.com/office/drawing/2014/main" id="{67B6F536-ADB9-5DC4-3290-DD3AA3A79E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38" name="Rectangle 1835">
                      <a:extLst>
                        <a:ext uri="{FF2B5EF4-FFF2-40B4-BE49-F238E27FC236}">
                          <a16:creationId xmlns:a16="http://schemas.microsoft.com/office/drawing/2014/main" id="{913C4DD2-26DE-1768-C5EA-0B6C5CA447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39" name="Rectangle 1836">
                      <a:extLst>
                        <a:ext uri="{FF2B5EF4-FFF2-40B4-BE49-F238E27FC236}">
                          <a16:creationId xmlns:a16="http://schemas.microsoft.com/office/drawing/2014/main" id="{008DD68A-9518-513B-1CDC-4361C935E9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634" name="Rectangle 1837">
                    <a:extLst>
                      <a:ext uri="{FF2B5EF4-FFF2-40B4-BE49-F238E27FC236}">
                        <a16:creationId xmlns:a16="http://schemas.microsoft.com/office/drawing/2014/main" id="{2AEBE3F9-54AB-46EC-E8A6-2003E15DA53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3" name="Group 1838">
                  <a:extLst>
                    <a:ext uri="{FF2B5EF4-FFF2-40B4-BE49-F238E27FC236}">
                      <a16:creationId xmlns:a16="http://schemas.microsoft.com/office/drawing/2014/main" id="{120DE1E3-30ED-BF12-E871-5373A6038D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598" name="Group 1839">
                    <a:extLst>
                      <a:ext uri="{FF2B5EF4-FFF2-40B4-BE49-F238E27FC236}">
                        <a16:creationId xmlns:a16="http://schemas.microsoft.com/office/drawing/2014/main" id="{BD42FCD4-F652-352D-DAEB-065A7B25B5B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24" name="Rectangle 1840">
                      <a:extLst>
                        <a:ext uri="{FF2B5EF4-FFF2-40B4-BE49-F238E27FC236}">
                          <a16:creationId xmlns:a16="http://schemas.microsoft.com/office/drawing/2014/main" id="{ACC004CF-A560-D4D6-E33F-9E05F99F70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5" name="Rectangle 1841">
                      <a:extLst>
                        <a:ext uri="{FF2B5EF4-FFF2-40B4-BE49-F238E27FC236}">
                          <a16:creationId xmlns:a16="http://schemas.microsoft.com/office/drawing/2014/main" id="{AC0324EB-D863-04C5-FFE2-6F937BE0A7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6" name="Rectangle 1842">
                      <a:extLst>
                        <a:ext uri="{FF2B5EF4-FFF2-40B4-BE49-F238E27FC236}">
                          <a16:creationId xmlns:a16="http://schemas.microsoft.com/office/drawing/2014/main" id="{22CD7BC1-8E28-8CB4-B3F8-421DE1D06B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7" name="Rectangle 1843">
                      <a:extLst>
                        <a:ext uri="{FF2B5EF4-FFF2-40B4-BE49-F238E27FC236}">
                          <a16:creationId xmlns:a16="http://schemas.microsoft.com/office/drawing/2014/main" id="{C8716E6D-AE24-327F-E359-A48B5F62B4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8" name="Rectangle 1844">
                      <a:extLst>
                        <a:ext uri="{FF2B5EF4-FFF2-40B4-BE49-F238E27FC236}">
                          <a16:creationId xmlns:a16="http://schemas.microsoft.com/office/drawing/2014/main" id="{46D0DF25-ED55-B623-DAF1-1ED8C935FF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99" name="Group 1845">
                    <a:extLst>
                      <a:ext uri="{FF2B5EF4-FFF2-40B4-BE49-F238E27FC236}">
                        <a16:creationId xmlns:a16="http://schemas.microsoft.com/office/drawing/2014/main" id="{23C292D6-5D9E-A85D-1681-F499740E424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19" name="Rectangle 1846">
                      <a:extLst>
                        <a:ext uri="{FF2B5EF4-FFF2-40B4-BE49-F238E27FC236}">
                          <a16:creationId xmlns:a16="http://schemas.microsoft.com/office/drawing/2014/main" id="{EBE6440A-C29F-DC3C-BF13-8911E7658E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0" name="Rectangle 1847">
                      <a:extLst>
                        <a:ext uri="{FF2B5EF4-FFF2-40B4-BE49-F238E27FC236}">
                          <a16:creationId xmlns:a16="http://schemas.microsoft.com/office/drawing/2014/main" id="{EF3EB393-275D-DD61-2C48-2AC58A108D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1" name="Rectangle 1848">
                      <a:extLst>
                        <a:ext uri="{FF2B5EF4-FFF2-40B4-BE49-F238E27FC236}">
                          <a16:creationId xmlns:a16="http://schemas.microsoft.com/office/drawing/2014/main" id="{AF813F4A-1C24-7AA2-E675-B923A1087A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2" name="Rectangle 1849">
                      <a:extLst>
                        <a:ext uri="{FF2B5EF4-FFF2-40B4-BE49-F238E27FC236}">
                          <a16:creationId xmlns:a16="http://schemas.microsoft.com/office/drawing/2014/main" id="{4B09F903-C275-AA9A-5030-1CF7070240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23" name="Rectangle 1850">
                      <a:extLst>
                        <a:ext uri="{FF2B5EF4-FFF2-40B4-BE49-F238E27FC236}">
                          <a16:creationId xmlns:a16="http://schemas.microsoft.com/office/drawing/2014/main" id="{46CAF45D-BBA0-ED1D-1E7E-263C209EE6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00" name="Group 1851">
                    <a:extLst>
                      <a:ext uri="{FF2B5EF4-FFF2-40B4-BE49-F238E27FC236}">
                        <a16:creationId xmlns:a16="http://schemas.microsoft.com/office/drawing/2014/main" id="{45B53EA8-35C9-0E4F-7D98-ADA3360D655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14" name="Rectangle 1852">
                      <a:extLst>
                        <a:ext uri="{FF2B5EF4-FFF2-40B4-BE49-F238E27FC236}">
                          <a16:creationId xmlns:a16="http://schemas.microsoft.com/office/drawing/2014/main" id="{CB93C5A9-7A28-F0F6-1DBF-1B57E1B551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5" name="Rectangle 1853">
                      <a:extLst>
                        <a:ext uri="{FF2B5EF4-FFF2-40B4-BE49-F238E27FC236}">
                          <a16:creationId xmlns:a16="http://schemas.microsoft.com/office/drawing/2014/main" id="{0ABEF505-2E5D-87A8-E99C-769837DCF9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6" name="Rectangle 1854">
                      <a:extLst>
                        <a:ext uri="{FF2B5EF4-FFF2-40B4-BE49-F238E27FC236}">
                          <a16:creationId xmlns:a16="http://schemas.microsoft.com/office/drawing/2014/main" id="{E6C8C96B-31E7-CD47-7514-547BADE18B6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7" name="Rectangle 1855">
                      <a:extLst>
                        <a:ext uri="{FF2B5EF4-FFF2-40B4-BE49-F238E27FC236}">
                          <a16:creationId xmlns:a16="http://schemas.microsoft.com/office/drawing/2014/main" id="{82A52051-FA3A-31BF-2553-2E81CEC124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8" name="Rectangle 1856">
                      <a:extLst>
                        <a:ext uri="{FF2B5EF4-FFF2-40B4-BE49-F238E27FC236}">
                          <a16:creationId xmlns:a16="http://schemas.microsoft.com/office/drawing/2014/main" id="{3176758B-9AB5-390F-9F92-37969BB574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01" name="Group 1857">
                    <a:extLst>
                      <a:ext uri="{FF2B5EF4-FFF2-40B4-BE49-F238E27FC236}">
                        <a16:creationId xmlns:a16="http://schemas.microsoft.com/office/drawing/2014/main" id="{5A4EBCA1-FFA6-FBF5-B03D-681971E5746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09" name="Rectangle 1858">
                      <a:extLst>
                        <a:ext uri="{FF2B5EF4-FFF2-40B4-BE49-F238E27FC236}">
                          <a16:creationId xmlns:a16="http://schemas.microsoft.com/office/drawing/2014/main" id="{B639E9CA-E5A6-0F04-8CBC-B3565CCD49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0" name="Rectangle 1859">
                      <a:extLst>
                        <a:ext uri="{FF2B5EF4-FFF2-40B4-BE49-F238E27FC236}">
                          <a16:creationId xmlns:a16="http://schemas.microsoft.com/office/drawing/2014/main" id="{51826331-4BD0-C33F-D016-4CAF00A750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1" name="Rectangle 1860">
                      <a:extLst>
                        <a:ext uri="{FF2B5EF4-FFF2-40B4-BE49-F238E27FC236}">
                          <a16:creationId xmlns:a16="http://schemas.microsoft.com/office/drawing/2014/main" id="{652C3A1F-CD4D-8308-1E4D-ADAA285D86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2" name="Rectangle 1861">
                      <a:extLst>
                        <a:ext uri="{FF2B5EF4-FFF2-40B4-BE49-F238E27FC236}">
                          <a16:creationId xmlns:a16="http://schemas.microsoft.com/office/drawing/2014/main" id="{A39F7409-CBEE-114E-8604-6C1B3F1298F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13" name="Rectangle 1862">
                      <a:extLst>
                        <a:ext uri="{FF2B5EF4-FFF2-40B4-BE49-F238E27FC236}">
                          <a16:creationId xmlns:a16="http://schemas.microsoft.com/office/drawing/2014/main" id="{658B17A4-A412-F515-477F-50AE855E7B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602" name="Group 1863">
                    <a:extLst>
                      <a:ext uri="{FF2B5EF4-FFF2-40B4-BE49-F238E27FC236}">
                        <a16:creationId xmlns:a16="http://schemas.microsoft.com/office/drawing/2014/main" id="{32A85CF5-2E31-1E75-6B12-C7225A93479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604" name="Rectangle 1864">
                      <a:extLst>
                        <a:ext uri="{FF2B5EF4-FFF2-40B4-BE49-F238E27FC236}">
                          <a16:creationId xmlns:a16="http://schemas.microsoft.com/office/drawing/2014/main" id="{BB8C5315-75EF-20DE-099F-E694E680C1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05" name="Rectangle 1865">
                      <a:extLst>
                        <a:ext uri="{FF2B5EF4-FFF2-40B4-BE49-F238E27FC236}">
                          <a16:creationId xmlns:a16="http://schemas.microsoft.com/office/drawing/2014/main" id="{C8DAD1E0-AA61-56A1-1806-0BC233FF14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06" name="Rectangle 1866">
                      <a:extLst>
                        <a:ext uri="{FF2B5EF4-FFF2-40B4-BE49-F238E27FC236}">
                          <a16:creationId xmlns:a16="http://schemas.microsoft.com/office/drawing/2014/main" id="{AD001DAB-3E26-A545-189A-77ED01EA94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07" name="Rectangle 1867">
                      <a:extLst>
                        <a:ext uri="{FF2B5EF4-FFF2-40B4-BE49-F238E27FC236}">
                          <a16:creationId xmlns:a16="http://schemas.microsoft.com/office/drawing/2014/main" id="{437D6109-7549-B908-7E2E-FA7612EA64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608" name="Rectangle 1868">
                      <a:extLst>
                        <a:ext uri="{FF2B5EF4-FFF2-40B4-BE49-F238E27FC236}">
                          <a16:creationId xmlns:a16="http://schemas.microsoft.com/office/drawing/2014/main" id="{D24432E8-C1A6-0969-211E-F99B33411C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603" name="Rectangle 1869">
                    <a:extLst>
                      <a:ext uri="{FF2B5EF4-FFF2-40B4-BE49-F238E27FC236}">
                        <a16:creationId xmlns:a16="http://schemas.microsoft.com/office/drawing/2014/main" id="{A44BC69E-2D4D-CF8E-951C-2C2BEFF72A6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4" name="Group 1870">
                  <a:extLst>
                    <a:ext uri="{FF2B5EF4-FFF2-40B4-BE49-F238E27FC236}">
                      <a16:creationId xmlns:a16="http://schemas.microsoft.com/office/drawing/2014/main" id="{FC5CE7A0-E841-9FE6-00CC-A713FB12E26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567" name="Group 1871">
                    <a:extLst>
                      <a:ext uri="{FF2B5EF4-FFF2-40B4-BE49-F238E27FC236}">
                        <a16:creationId xmlns:a16="http://schemas.microsoft.com/office/drawing/2014/main" id="{85181C24-39EA-DED3-E90D-BE00A558661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93" name="Rectangle 1872">
                      <a:extLst>
                        <a:ext uri="{FF2B5EF4-FFF2-40B4-BE49-F238E27FC236}">
                          <a16:creationId xmlns:a16="http://schemas.microsoft.com/office/drawing/2014/main" id="{F3095DB5-46FF-98EB-95A2-F2BF6F6CC6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4" name="Rectangle 1873">
                      <a:extLst>
                        <a:ext uri="{FF2B5EF4-FFF2-40B4-BE49-F238E27FC236}">
                          <a16:creationId xmlns:a16="http://schemas.microsoft.com/office/drawing/2014/main" id="{05D69B97-0163-68AD-9F92-135F074112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5" name="Rectangle 1874">
                      <a:extLst>
                        <a:ext uri="{FF2B5EF4-FFF2-40B4-BE49-F238E27FC236}">
                          <a16:creationId xmlns:a16="http://schemas.microsoft.com/office/drawing/2014/main" id="{4964A466-0469-2809-EBDF-0073B5741F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6" name="Rectangle 1875">
                      <a:extLst>
                        <a:ext uri="{FF2B5EF4-FFF2-40B4-BE49-F238E27FC236}">
                          <a16:creationId xmlns:a16="http://schemas.microsoft.com/office/drawing/2014/main" id="{5CEBA5DF-B43D-73C7-C59D-E984401F49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7" name="Rectangle 1876">
                      <a:extLst>
                        <a:ext uri="{FF2B5EF4-FFF2-40B4-BE49-F238E27FC236}">
                          <a16:creationId xmlns:a16="http://schemas.microsoft.com/office/drawing/2014/main" id="{E5D34795-5F92-7544-CD98-1DE644717D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68" name="Group 1877">
                    <a:extLst>
                      <a:ext uri="{FF2B5EF4-FFF2-40B4-BE49-F238E27FC236}">
                        <a16:creationId xmlns:a16="http://schemas.microsoft.com/office/drawing/2014/main" id="{6C2376A9-79CA-C005-CF9F-CBCD50378D8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88" name="Rectangle 1878">
                      <a:extLst>
                        <a:ext uri="{FF2B5EF4-FFF2-40B4-BE49-F238E27FC236}">
                          <a16:creationId xmlns:a16="http://schemas.microsoft.com/office/drawing/2014/main" id="{032838E4-BF05-A883-56BE-70757957843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9" name="Rectangle 1879">
                      <a:extLst>
                        <a:ext uri="{FF2B5EF4-FFF2-40B4-BE49-F238E27FC236}">
                          <a16:creationId xmlns:a16="http://schemas.microsoft.com/office/drawing/2014/main" id="{AEAFAB55-BA64-0005-3DAD-E7F7E33254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0" name="Rectangle 1880">
                      <a:extLst>
                        <a:ext uri="{FF2B5EF4-FFF2-40B4-BE49-F238E27FC236}">
                          <a16:creationId xmlns:a16="http://schemas.microsoft.com/office/drawing/2014/main" id="{A60ED5C9-FB00-0064-0B19-AFB3535BE0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1" name="Rectangle 1881">
                      <a:extLst>
                        <a:ext uri="{FF2B5EF4-FFF2-40B4-BE49-F238E27FC236}">
                          <a16:creationId xmlns:a16="http://schemas.microsoft.com/office/drawing/2014/main" id="{34CA0954-DF80-634F-769E-EA5DDA7EE2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92" name="Rectangle 1882">
                      <a:extLst>
                        <a:ext uri="{FF2B5EF4-FFF2-40B4-BE49-F238E27FC236}">
                          <a16:creationId xmlns:a16="http://schemas.microsoft.com/office/drawing/2014/main" id="{8A7442CD-5CC0-71B0-B6B6-95B9A7CAE9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69" name="Group 1883">
                    <a:extLst>
                      <a:ext uri="{FF2B5EF4-FFF2-40B4-BE49-F238E27FC236}">
                        <a16:creationId xmlns:a16="http://schemas.microsoft.com/office/drawing/2014/main" id="{E5404FBB-4BCB-23A0-336F-2A0F2A96F1E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83" name="Rectangle 1884">
                      <a:extLst>
                        <a:ext uri="{FF2B5EF4-FFF2-40B4-BE49-F238E27FC236}">
                          <a16:creationId xmlns:a16="http://schemas.microsoft.com/office/drawing/2014/main" id="{CFC1F688-4583-C5D9-B33E-9873898D92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4" name="Rectangle 1885">
                      <a:extLst>
                        <a:ext uri="{FF2B5EF4-FFF2-40B4-BE49-F238E27FC236}">
                          <a16:creationId xmlns:a16="http://schemas.microsoft.com/office/drawing/2014/main" id="{1C978BF5-B5E7-FF82-8658-92949149185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5" name="Rectangle 1886">
                      <a:extLst>
                        <a:ext uri="{FF2B5EF4-FFF2-40B4-BE49-F238E27FC236}">
                          <a16:creationId xmlns:a16="http://schemas.microsoft.com/office/drawing/2014/main" id="{7FE01886-8DB9-4FF9-5D73-28699A869A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6" name="Rectangle 1887">
                      <a:extLst>
                        <a:ext uri="{FF2B5EF4-FFF2-40B4-BE49-F238E27FC236}">
                          <a16:creationId xmlns:a16="http://schemas.microsoft.com/office/drawing/2014/main" id="{C7DEA564-1C21-AA57-AB6E-85DFB15305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7" name="Rectangle 1888">
                      <a:extLst>
                        <a:ext uri="{FF2B5EF4-FFF2-40B4-BE49-F238E27FC236}">
                          <a16:creationId xmlns:a16="http://schemas.microsoft.com/office/drawing/2014/main" id="{D2C36F2B-9C0B-87F1-40B2-491A573672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70" name="Group 1889">
                    <a:extLst>
                      <a:ext uri="{FF2B5EF4-FFF2-40B4-BE49-F238E27FC236}">
                        <a16:creationId xmlns:a16="http://schemas.microsoft.com/office/drawing/2014/main" id="{5C80D957-4692-CEB8-A4C5-AE77790FD20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78" name="Rectangle 1890">
                      <a:extLst>
                        <a:ext uri="{FF2B5EF4-FFF2-40B4-BE49-F238E27FC236}">
                          <a16:creationId xmlns:a16="http://schemas.microsoft.com/office/drawing/2014/main" id="{059849B7-4D47-B434-BF26-876DB49B981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79" name="Rectangle 1891">
                      <a:extLst>
                        <a:ext uri="{FF2B5EF4-FFF2-40B4-BE49-F238E27FC236}">
                          <a16:creationId xmlns:a16="http://schemas.microsoft.com/office/drawing/2014/main" id="{6A89EBE4-BEC4-1547-DC3A-B19C0C386B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0" name="Rectangle 1892">
                      <a:extLst>
                        <a:ext uri="{FF2B5EF4-FFF2-40B4-BE49-F238E27FC236}">
                          <a16:creationId xmlns:a16="http://schemas.microsoft.com/office/drawing/2014/main" id="{7D1330EB-7D03-419B-49B5-1A81F7F0FC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1" name="Rectangle 1893">
                      <a:extLst>
                        <a:ext uri="{FF2B5EF4-FFF2-40B4-BE49-F238E27FC236}">
                          <a16:creationId xmlns:a16="http://schemas.microsoft.com/office/drawing/2014/main" id="{ECB68355-9494-4C39-7DE0-0C2F499871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82" name="Rectangle 1894">
                      <a:extLst>
                        <a:ext uri="{FF2B5EF4-FFF2-40B4-BE49-F238E27FC236}">
                          <a16:creationId xmlns:a16="http://schemas.microsoft.com/office/drawing/2014/main" id="{898D68F2-E532-F6FC-3FBA-DEDD0ABBB5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71" name="Group 1895">
                    <a:extLst>
                      <a:ext uri="{FF2B5EF4-FFF2-40B4-BE49-F238E27FC236}">
                        <a16:creationId xmlns:a16="http://schemas.microsoft.com/office/drawing/2014/main" id="{E10B519E-2537-AE97-D174-C2CF1566A53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73" name="Rectangle 1896">
                      <a:extLst>
                        <a:ext uri="{FF2B5EF4-FFF2-40B4-BE49-F238E27FC236}">
                          <a16:creationId xmlns:a16="http://schemas.microsoft.com/office/drawing/2014/main" id="{65A910F7-59A6-FCD3-4278-FBF4B006F7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74" name="Rectangle 1897">
                      <a:extLst>
                        <a:ext uri="{FF2B5EF4-FFF2-40B4-BE49-F238E27FC236}">
                          <a16:creationId xmlns:a16="http://schemas.microsoft.com/office/drawing/2014/main" id="{593EDFBF-F91C-BBBE-96CF-B5EB347614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75" name="Rectangle 1898">
                      <a:extLst>
                        <a:ext uri="{FF2B5EF4-FFF2-40B4-BE49-F238E27FC236}">
                          <a16:creationId xmlns:a16="http://schemas.microsoft.com/office/drawing/2014/main" id="{8BDB72FB-9907-86E0-1BF1-94BB533082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76" name="Rectangle 1899">
                      <a:extLst>
                        <a:ext uri="{FF2B5EF4-FFF2-40B4-BE49-F238E27FC236}">
                          <a16:creationId xmlns:a16="http://schemas.microsoft.com/office/drawing/2014/main" id="{188BCDB0-0554-55EC-01BF-7E4361B894E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77" name="Rectangle 1900">
                      <a:extLst>
                        <a:ext uri="{FF2B5EF4-FFF2-40B4-BE49-F238E27FC236}">
                          <a16:creationId xmlns:a16="http://schemas.microsoft.com/office/drawing/2014/main" id="{86DDC38D-795B-EE5E-4595-D0CD6279E3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572" name="Rectangle 1901">
                    <a:extLst>
                      <a:ext uri="{FF2B5EF4-FFF2-40B4-BE49-F238E27FC236}">
                        <a16:creationId xmlns:a16="http://schemas.microsoft.com/office/drawing/2014/main" id="{752DFA0B-32B0-DA47-B21E-9217108ABB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535" name="Group 1902">
                  <a:extLst>
                    <a:ext uri="{FF2B5EF4-FFF2-40B4-BE49-F238E27FC236}">
                      <a16:creationId xmlns:a16="http://schemas.microsoft.com/office/drawing/2014/main" id="{DB46A2B9-70AE-6D2B-0BD8-AFAE82E39A7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536" name="Group 1903">
                    <a:extLst>
                      <a:ext uri="{FF2B5EF4-FFF2-40B4-BE49-F238E27FC236}">
                        <a16:creationId xmlns:a16="http://schemas.microsoft.com/office/drawing/2014/main" id="{14A1F50B-B247-FC92-0E97-9CF9F77CC47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62" name="Rectangle 1904">
                      <a:extLst>
                        <a:ext uri="{FF2B5EF4-FFF2-40B4-BE49-F238E27FC236}">
                          <a16:creationId xmlns:a16="http://schemas.microsoft.com/office/drawing/2014/main" id="{4891AC20-AC3D-B1D0-359B-94B9393845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3" name="Rectangle 1905">
                      <a:extLst>
                        <a:ext uri="{FF2B5EF4-FFF2-40B4-BE49-F238E27FC236}">
                          <a16:creationId xmlns:a16="http://schemas.microsoft.com/office/drawing/2014/main" id="{D38F30E5-BD81-9C8E-5363-228A01CC17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4" name="Rectangle 1906">
                      <a:extLst>
                        <a:ext uri="{FF2B5EF4-FFF2-40B4-BE49-F238E27FC236}">
                          <a16:creationId xmlns:a16="http://schemas.microsoft.com/office/drawing/2014/main" id="{5C0757CA-679E-BF4C-0A28-660B939C8A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5" name="Rectangle 1907">
                      <a:extLst>
                        <a:ext uri="{FF2B5EF4-FFF2-40B4-BE49-F238E27FC236}">
                          <a16:creationId xmlns:a16="http://schemas.microsoft.com/office/drawing/2014/main" id="{6EECF03E-4FE0-9B01-D150-6497510B48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6" name="Rectangle 1908">
                      <a:extLst>
                        <a:ext uri="{FF2B5EF4-FFF2-40B4-BE49-F238E27FC236}">
                          <a16:creationId xmlns:a16="http://schemas.microsoft.com/office/drawing/2014/main" id="{DA8C9D26-2F38-AB6D-F742-76CD3B3839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37" name="Group 1909">
                    <a:extLst>
                      <a:ext uri="{FF2B5EF4-FFF2-40B4-BE49-F238E27FC236}">
                        <a16:creationId xmlns:a16="http://schemas.microsoft.com/office/drawing/2014/main" id="{1839B459-BDE0-F8A8-DAAF-A286909B57E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57" name="Rectangle 1910">
                      <a:extLst>
                        <a:ext uri="{FF2B5EF4-FFF2-40B4-BE49-F238E27FC236}">
                          <a16:creationId xmlns:a16="http://schemas.microsoft.com/office/drawing/2014/main" id="{2D5D78C0-3BEA-EBAB-9A6F-AF27EAE11F5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8" name="Rectangle 1911">
                      <a:extLst>
                        <a:ext uri="{FF2B5EF4-FFF2-40B4-BE49-F238E27FC236}">
                          <a16:creationId xmlns:a16="http://schemas.microsoft.com/office/drawing/2014/main" id="{B308C9B8-3915-2949-7850-F3BF6FC639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9" name="Rectangle 1912">
                      <a:extLst>
                        <a:ext uri="{FF2B5EF4-FFF2-40B4-BE49-F238E27FC236}">
                          <a16:creationId xmlns:a16="http://schemas.microsoft.com/office/drawing/2014/main" id="{B4FA8AEB-3945-EC90-28CF-3B5A8264C4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0" name="Rectangle 1913">
                      <a:extLst>
                        <a:ext uri="{FF2B5EF4-FFF2-40B4-BE49-F238E27FC236}">
                          <a16:creationId xmlns:a16="http://schemas.microsoft.com/office/drawing/2014/main" id="{1008E829-7F3D-F44F-BAE1-501564DFDE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61" name="Rectangle 1914">
                      <a:extLst>
                        <a:ext uri="{FF2B5EF4-FFF2-40B4-BE49-F238E27FC236}">
                          <a16:creationId xmlns:a16="http://schemas.microsoft.com/office/drawing/2014/main" id="{B962BBF3-D116-046C-9230-CD6D2FC2A0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38" name="Group 1915">
                    <a:extLst>
                      <a:ext uri="{FF2B5EF4-FFF2-40B4-BE49-F238E27FC236}">
                        <a16:creationId xmlns:a16="http://schemas.microsoft.com/office/drawing/2014/main" id="{A3FF00DF-6D94-08C9-F6C7-9BB173DB99A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52" name="Rectangle 1916">
                      <a:extLst>
                        <a:ext uri="{FF2B5EF4-FFF2-40B4-BE49-F238E27FC236}">
                          <a16:creationId xmlns:a16="http://schemas.microsoft.com/office/drawing/2014/main" id="{5153E58B-4D97-D4C4-8000-3E6DDAF41C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3" name="Rectangle 1917">
                      <a:extLst>
                        <a:ext uri="{FF2B5EF4-FFF2-40B4-BE49-F238E27FC236}">
                          <a16:creationId xmlns:a16="http://schemas.microsoft.com/office/drawing/2014/main" id="{54B1BE50-CE6F-1DFF-B99C-AD7C0FEA1C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4" name="Rectangle 1918">
                      <a:extLst>
                        <a:ext uri="{FF2B5EF4-FFF2-40B4-BE49-F238E27FC236}">
                          <a16:creationId xmlns:a16="http://schemas.microsoft.com/office/drawing/2014/main" id="{7D165E1B-3767-DBA0-E911-A231F96867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5" name="Rectangle 1919">
                      <a:extLst>
                        <a:ext uri="{FF2B5EF4-FFF2-40B4-BE49-F238E27FC236}">
                          <a16:creationId xmlns:a16="http://schemas.microsoft.com/office/drawing/2014/main" id="{7FDF43DD-1FF6-3F78-8E09-110C3C3753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6" name="Rectangle 1920">
                      <a:extLst>
                        <a:ext uri="{FF2B5EF4-FFF2-40B4-BE49-F238E27FC236}">
                          <a16:creationId xmlns:a16="http://schemas.microsoft.com/office/drawing/2014/main" id="{54EAF17B-324C-8A35-08C9-15CBC8A0FC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39" name="Group 1921">
                    <a:extLst>
                      <a:ext uri="{FF2B5EF4-FFF2-40B4-BE49-F238E27FC236}">
                        <a16:creationId xmlns:a16="http://schemas.microsoft.com/office/drawing/2014/main" id="{F7E976E9-6475-8203-9AEA-B9578040F20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47" name="Rectangle 1922">
                      <a:extLst>
                        <a:ext uri="{FF2B5EF4-FFF2-40B4-BE49-F238E27FC236}">
                          <a16:creationId xmlns:a16="http://schemas.microsoft.com/office/drawing/2014/main" id="{9BBE2E80-2F7F-0FDA-BA30-16D80EA0C8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8" name="Rectangle 1923">
                      <a:extLst>
                        <a:ext uri="{FF2B5EF4-FFF2-40B4-BE49-F238E27FC236}">
                          <a16:creationId xmlns:a16="http://schemas.microsoft.com/office/drawing/2014/main" id="{BDACBB94-04CF-CEE1-679E-0AF16F2AFE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9" name="Rectangle 1924">
                      <a:extLst>
                        <a:ext uri="{FF2B5EF4-FFF2-40B4-BE49-F238E27FC236}">
                          <a16:creationId xmlns:a16="http://schemas.microsoft.com/office/drawing/2014/main" id="{96433D78-7AF4-1722-5054-62A8AF15A3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0" name="Rectangle 1925">
                      <a:extLst>
                        <a:ext uri="{FF2B5EF4-FFF2-40B4-BE49-F238E27FC236}">
                          <a16:creationId xmlns:a16="http://schemas.microsoft.com/office/drawing/2014/main" id="{7AB479CB-BF26-EED3-8BAE-11C077B99E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51" name="Rectangle 1926">
                      <a:extLst>
                        <a:ext uri="{FF2B5EF4-FFF2-40B4-BE49-F238E27FC236}">
                          <a16:creationId xmlns:a16="http://schemas.microsoft.com/office/drawing/2014/main" id="{FC91B70D-71AA-ED4A-E654-09F84B433A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540" name="Group 1927">
                    <a:extLst>
                      <a:ext uri="{FF2B5EF4-FFF2-40B4-BE49-F238E27FC236}">
                        <a16:creationId xmlns:a16="http://schemas.microsoft.com/office/drawing/2014/main" id="{D8F994E1-7716-551F-9DC7-6DF3D8B89BE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42" name="Rectangle 1928">
                      <a:extLst>
                        <a:ext uri="{FF2B5EF4-FFF2-40B4-BE49-F238E27FC236}">
                          <a16:creationId xmlns:a16="http://schemas.microsoft.com/office/drawing/2014/main" id="{1537B143-8F0A-4CD2-363F-4726FA7C058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3" name="Rectangle 1929">
                      <a:extLst>
                        <a:ext uri="{FF2B5EF4-FFF2-40B4-BE49-F238E27FC236}">
                          <a16:creationId xmlns:a16="http://schemas.microsoft.com/office/drawing/2014/main" id="{11598FFF-D8D0-9AF1-33F9-5931D987FC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4" name="Rectangle 1930">
                      <a:extLst>
                        <a:ext uri="{FF2B5EF4-FFF2-40B4-BE49-F238E27FC236}">
                          <a16:creationId xmlns:a16="http://schemas.microsoft.com/office/drawing/2014/main" id="{EEC7D3E2-41D7-40F5-1B5E-EA91DBF6F2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5" name="Rectangle 1931">
                      <a:extLst>
                        <a:ext uri="{FF2B5EF4-FFF2-40B4-BE49-F238E27FC236}">
                          <a16:creationId xmlns:a16="http://schemas.microsoft.com/office/drawing/2014/main" id="{D402FD1A-E655-9F92-4710-7F91BF5C10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46" name="Rectangle 1932">
                      <a:extLst>
                        <a:ext uri="{FF2B5EF4-FFF2-40B4-BE49-F238E27FC236}">
                          <a16:creationId xmlns:a16="http://schemas.microsoft.com/office/drawing/2014/main" id="{6552E2FE-975E-1553-006F-D04E209E8D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541" name="Rectangle 1933">
                    <a:extLst>
                      <a:ext uri="{FF2B5EF4-FFF2-40B4-BE49-F238E27FC236}">
                        <a16:creationId xmlns:a16="http://schemas.microsoft.com/office/drawing/2014/main" id="{931AA53C-02D9-1DEC-79CB-3EE165A436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</p:grpSp>
        <p:grpSp>
          <p:nvGrpSpPr>
            <p:cNvPr id="8239" name="Group 1934">
              <a:extLst>
                <a:ext uri="{FF2B5EF4-FFF2-40B4-BE49-F238E27FC236}">
                  <a16:creationId xmlns:a16="http://schemas.microsoft.com/office/drawing/2014/main" id="{C7CC2503-EA3C-B3F3-D5A8-B337EDE241E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2689"/>
              <a:ext cx="3135" cy="628"/>
              <a:chOff x="1066" y="835"/>
              <a:chExt cx="3135" cy="628"/>
            </a:xfrm>
          </p:grpSpPr>
          <p:grpSp>
            <p:nvGrpSpPr>
              <p:cNvPr id="8882" name="Group 1935">
                <a:extLst>
                  <a:ext uri="{FF2B5EF4-FFF2-40B4-BE49-F238E27FC236}">
                    <a16:creationId xmlns:a16="http://schemas.microsoft.com/office/drawing/2014/main" id="{1A83019D-1EBD-F64A-81A8-72D516F0E1F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3135" cy="314"/>
                <a:chOff x="1066" y="835"/>
                <a:chExt cx="4125" cy="413"/>
              </a:xfrm>
            </p:grpSpPr>
            <p:grpSp>
              <p:nvGrpSpPr>
                <p:cNvPr id="9204" name="Group 1936">
                  <a:extLst>
                    <a:ext uri="{FF2B5EF4-FFF2-40B4-BE49-F238E27FC236}">
                      <a16:creationId xmlns:a16="http://schemas.microsoft.com/office/drawing/2014/main" id="{39080658-D250-0D10-FB3B-ADD454778CD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493" name="Group 1937">
                    <a:extLst>
                      <a:ext uri="{FF2B5EF4-FFF2-40B4-BE49-F238E27FC236}">
                        <a16:creationId xmlns:a16="http://schemas.microsoft.com/office/drawing/2014/main" id="{E64784EA-8351-D471-FCD9-F8775747F9A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19" name="Rectangle 1938">
                      <a:extLst>
                        <a:ext uri="{FF2B5EF4-FFF2-40B4-BE49-F238E27FC236}">
                          <a16:creationId xmlns:a16="http://schemas.microsoft.com/office/drawing/2014/main" id="{46E40188-3FBE-C769-6B03-1895E1A4EE2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20" name="Rectangle 1939">
                      <a:extLst>
                        <a:ext uri="{FF2B5EF4-FFF2-40B4-BE49-F238E27FC236}">
                          <a16:creationId xmlns:a16="http://schemas.microsoft.com/office/drawing/2014/main" id="{38CB35E5-F090-EB2D-D7BB-F41880E29E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21" name="Rectangle 1940">
                      <a:extLst>
                        <a:ext uri="{FF2B5EF4-FFF2-40B4-BE49-F238E27FC236}">
                          <a16:creationId xmlns:a16="http://schemas.microsoft.com/office/drawing/2014/main" id="{0285FF6D-872A-8E60-CB87-3148986691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22" name="Rectangle 1941">
                      <a:extLst>
                        <a:ext uri="{FF2B5EF4-FFF2-40B4-BE49-F238E27FC236}">
                          <a16:creationId xmlns:a16="http://schemas.microsoft.com/office/drawing/2014/main" id="{509145C2-0C8A-C6C6-8C7C-400A5E3D44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23" name="Rectangle 1942">
                      <a:extLst>
                        <a:ext uri="{FF2B5EF4-FFF2-40B4-BE49-F238E27FC236}">
                          <a16:creationId xmlns:a16="http://schemas.microsoft.com/office/drawing/2014/main" id="{D886883D-767B-2025-3B32-E63D32C84D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94" name="Group 1943">
                    <a:extLst>
                      <a:ext uri="{FF2B5EF4-FFF2-40B4-BE49-F238E27FC236}">
                        <a16:creationId xmlns:a16="http://schemas.microsoft.com/office/drawing/2014/main" id="{135E3EBE-CC67-3D75-DAF2-EA1A8058214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14" name="Rectangle 1944">
                      <a:extLst>
                        <a:ext uri="{FF2B5EF4-FFF2-40B4-BE49-F238E27FC236}">
                          <a16:creationId xmlns:a16="http://schemas.microsoft.com/office/drawing/2014/main" id="{37864E7D-E8D9-9E38-3C79-5F2815C5EE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5" name="Rectangle 1945">
                      <a:extLst>
                        <a:ext uri="{FF2B5EF4-FFF2-40B4-BE49-F238E27FC236}">
                          <a16:creationId xmlns:a16="http://schemas.microsoft.com/office/drawing/2014/main" id="{8D3EEF3D-939E-16A6-E932-73199AF509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6" name="Rectangle 1946">
                      <a:extLst>
                        <a:ext uri="{FF2B5EF4-FFF2-40B4-BE49-F238E27FC236}">
                          <a16:creationId xmlns:a16="http://schemas.microsoft.com/office/drawing/2014/main" id="{6CFA464D-0FD7-2AF9-01E1-31C9AD12C8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7" name="Rectangle 1947">
                      <a:extLst>
                        <a:ext uri="{FF2B5EF4-FFF2-40B4-BE49-F238E27FC236}">
                          <a16:creationId xmlns:a16="http://schemas.microsoft.com/office/drawing/2014/main" id="{1611DB6C-5D6D-2382-16C8-31C1DAF3C2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8" name="Rectangle 1948">
                      <a:extLst>
                        <a:ext uri="{FF2B5EF4-FFF2-40B4-BE49-F238E27FC236}">
                          <a16:creationId xmlns:a16="http://schemas.microsoft.com/office/drawing/2014/main" id="{EF8C28D5-BAEC-5605-8DD2-134E1E509D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95" name="Group 1949">
                    <a:extLst>
                      <a:ext uri="{FF2B5EF4-FFF2-40B4-BE49-F238E27FC236}">
                        <a16:creationId xmlns:a16="http://schemas.microsoft.com/office/drawing/2014/main" id="{40E7371C-C5E4-0E8A-22B1-C79D6763C04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09" name="Rectangle 1950">
                      <a:extLst>
                        <a:ext uri="{FF2B5EF4-FFF2-40B4-BE49-F238E27FC236}">
                          <a16:creationId xmlns:a16="http://schemas.microsoft.com/office/drawing/2014/main" id="{24AA1F77-A1BC-9545-AD91-926A4DEE4A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0" name="Rectangle 1951">
                      <a:extLst>
                        <a:ext uri="{FF2B5EF4-FFF2-40B4-BE49-F238E27FC236}">
                          <a16:creationId xmlns:a16="http://schemas.microsoft.com/office/drawing/2014/main" id="{C37611AB-C7CD-8EAC-8257-E65643EF0F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1" name="Rectangle 1952">
                      <a:extLst>
                        <a:ext uri="{FF2B5EF4-FFF2-40B4-BE49-F238E27FC236}">
                          <a16:creationId xmlns:a16="http://schemas.microsoft.com/office/drawing/2014/main" id="{61C9B5B5-593E-B49D-90B2-0DB94F81C7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2" name="Rectangle 1953">
                      <a:extLst>
                        <a:ext uri="{FF2B5EF4-FFF2-40B4-BE49-F238E27FC236}">
                          <a16:creationId xmlns:a16="http://schemas.microsoft.com/office/drawing/2014/main" id="{67933A6A-49B3-FF13-973D-35245B2C0F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13" name="Rectangle 1954">
                      <a:extLst>
                        <a:ext uri="{FF2B5EF4-FFF2-40B4-BE49-F238E27FC236}">
                          <a16:creationId xmlns:a16="http://schemas.microsoft.com/office/drawing/2014/main" id="{71AD5642-AC74-29C0-D475-876EE6FB2F3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96" name="Group 1955">
                    <a:extLst>
                      <a:ext uri="{FF2B5EF4-FFF2-40B4-BE49-F238E27FC236}">
                        <a16:creationId xmlns:a16="http://schemas.microsoft.com/office/drawing/2014/main" id="{0C15AA94-FD35-6D92-93BA-47902386AA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504" name="Rectangle 1956">
                      <a:extLst>
                        <a:ext uri="{FF2B5EF4-FFF2-40B4-BE49-F238E27FC236}">
                          <a16:creationId xmlns:a16="http://schemas.microsoft.com/office/drawing/2014/main" id="{7992649A-D782-75A0-8965-C4E1F0C825B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5" name="Rectangle 1957">
                      <a:extLst>
                        <a:ext uri="{FF2B5EF4-FFF2-40B4-BE49-F238E27FC236}">
                          <a16:creationId xmlns:a16="http://schemas.microsoft.com/office/drawing/2014/main" id="{A2D8F0E3-24EC-0F07-D8F8-D0CF663ED0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6" name="Rectangle 1958">
                      <a:extLst>
                        <a:ext uri="{FF2B5EF4-FFF2-40B4-BE49-F238E27FC236}">
                          <a16:creationId xmlns:a16="http://schemas.microsoft.com/office/drawing/2014/main" id="{C1569FC4-CC89-6EF0-59F0-FF1DB5EBDD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7" name="Rectangle 1959">
                      <a:extLst>
                        <a:ext uri="{FF2B5EF4-FFF2-40B4-BE49-F238E27FC236}">
                          <a16:creationId xmlns:a16="http://schemas.microsoft.com/office/drawing/2014/main" id="{B832CADD-3DCF-4095-9950-7CD6286C2E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8" name="Rectangle 1960">
                      <a:extLst>
                        <a:ext uri="{FF2B5EF4-FFF2-40B4-BE49-F238E27FC236}">
                          <a16:creationId xmlns:a16="http://schemas.microsoft.com/office/drawing/2014/main" id="{343CE735-0DD9-F5A3-B1E3-778A1DD1B2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97" name="Group 1961">
                    <a:extLst>
                      <a:ext uri="{FF2B5EF4-FFF2-40B4-BE49-F238E27FC236}">
                        <a16:creationId xmlns:a16="http://schemas.microsoft.com/office/drawing/2014/main" id="{8061AD69-10BF-AB6F-E189-CA33BBE2E9A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99" name="Rectangle 1962">
                      <a:extLst>
                        <a:ext uri="{FF2B5EF4-FFF2-40B4-BE49-F238E27FC236}">
                          <a16:creationId xmlns:a16="http://schemas.microsoft.com/office/drawing/2014/main" id="{62F25564-9653-0859-1955-DAA89BB577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0" name="Rectangle 1963">
                      <a:extLst>
                        <a:ext uri="{FF2B5EF4-FFF2-40B4-BE49-F238E27FC236}">
                          <a16:creationId xmlns:a16="http://schemas.microsoft.com/office/drawing/2014/main" id="{606A917F-8EBD-955F-01F0-94EA0D1644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1" name="Rectangle 1964">
                      <a:extLst>
                        <a:ext uri="{FF2B5EF4-FFF2-40B4-BE49-F238E27FC236}">
                          <a16:creationId xmlns:a16="http://schemas.microsoft.com/office/drawing/2014/main" id="{00D560E5-C69B-D8EF-1554-2288FA08CD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2" name="Rectangle 1965">
                      <a:extLst>
                        <a:ext uri="{FF2B5EF4-FFF2-40B4-BE49-F238E27FC236}">
                          <a16:creationId xmlns:a16="http://schemas.microsoft.com/office/drawing/2014/main" id="{F6214959-B283-7693-BC47-BF40137539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503" name="Rectangle 1966">
                      <a:extLst>
                        <a:ext uri="{FF2B5EF4-FFF2-40B4-BE49-F238E27FC236}">
                          <a16:creationId xmlns:a16="http://schemas.microsoft.com/office/drawing/2014/main" id="{6257AEDD-23E3-D13A-2079-8E6D475935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498" name="Rectangle 1967">
                    <a:extLst>
                      <a:ext uri="{FF2B5EF4-FFF2-40B4-BE49-F238E27FC236}">
                        <a16:creationId xmlns:a16="http://schemas.microsoft.com/office/drawing/2014/main" id="{585423C3-E584-151E-85E0-BAAFBBADE2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05" name="Group 1968">
                  <a:extLst>
                    <a:ext uri="{FF2B5EF4-FFF2-40B4-BE49-F238E27FC236}">
                      <a16:creationId xmlns:a16="http://schemas.microsoft.com/office/drawing/2014/main" id="{923B3F44-3384-A30C-B59A-8559D908A39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462" name="Group 1969">
                    <a:extLst>
                      <a:ext uri="{FF2B5EF4-FFF2-40B4-BE49-F238E27FC236}">
                        <a16:creationId xmlns:a16="http://schemas.microsoft.com/office/drawing/2014/main" id="{9F29A018-4EB6-E005-7ACF-9BC267DB10F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88" name="Rectangle 1970">
                      <a:extLst>
                        <a:ext uri="{FF2B5EF4-FFF2-40B4-BE49-F238E27FC236}">
                          <a16:creationId xmlns:a16="http://schemas.microsoft.com/office/drawing/2014/main" id="{59595A50-758E-96B2-6785-841D525DA3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9" name="Rectangle 1971">
                      <a:extLst>
                        <a:ext uri="{FF2B5EF4-FFF2-40B4-BE49-F238E27FC236}">
                          <a16:creationId xmlns:a16="http://schemas.microsoft.com/office/drawing/2014/main" id="{D90B0065-16CD-F5BD-7FD6-2B2D257649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90" name="Rectangle 1972">
                      <a:extLst>
                        <a:ext uri="{FF2B5EF4-FFF2-40B4-BE49-F238E27FC236}">
                          <a16:creationId xmlns:a16="http://schemas.microsoft.com/office/drawing/2014/main" id="{599DA967-E0D9-9D0C-BF58-2745B13636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91" name="Rectangle 1973">
                      <a:extLst>
                        <a:ext uri="{FF2B5EF4-FFF2-40B4-BE49-F238E27FC236}">
                          <a16:creationId xmlns:a16="http://schemas.microsoft.com/office/drawing/2014/main" id="{81F4041A-03A2-8C64-D34D-F7EB557114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92" name="Rectangle 1974">
                      <a:extLst>
                        <a:ext uri="{FF2B5EF4-FFF2-40B4-BE49-F238E27FC236}">
                          <a16:creationId xmlns:a16="http://schemas.microsoft.com/office/drawing/2014/main" id="{11CBCA48-7FCC-4EF5-0B6B-2E4D2275D9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63" name="Group 1975">
                    <a:extLst>
                      <a:ext uri="{FF2B5EF4-FFF2-40B4-BE49-F238E27FC236}">
                        <a16:creationId xmlns:a16="http://schemas.microsoft.com/office/drawing/2014/main" id="{C685D583-A4FC-CFF7-4015-8FA82001B0B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83" name="Rectangle 1976">
                      <a:extLst>
                        <a:ext uri="{FF2B5EF4-FFF2-40B4-BE49-F238E27FC236}">
                          <a16:creationId xmlns:a16="http://schemas.microsoft.com/office/drawing/2014/main" id="{CFA284E2-A816-2D85-CF82-C866812677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4" name="Rectangle 1977">
                      <a:extLst>
                        <a:ext uri="{FF2B5EF4-FFF2-40B4-BE49-F238E27FC236}">
                          <a16:creationId xmlns:a16="http://schemas.microsoft.com/office/drawing/2014/main" id="{EF288996-2D6A-AF66-44E5-050F47F5FF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5" name="Rectangle 1978">
                      <a:extLst>
                        <a:ext uri="{FF2B5EF4-FFF2-40B4-BE49-F238E27FC236}">
                          <a16:creationId xmlns:a16="http://schemas.microsoft.com/office/drawing/2014/main" id="{16AFD494-4C86-6F48-204F-AF399AAC0A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6" name="Rectangle 1979">
                      <a:extLst>
                        <a:ext uri="{FF2B5EF4-FFF2-40B4-BE49-F238E27FC236}">
                          <a16:creationId xmlns:a16="http://schemas.microsoft.com/office/drawing/2014/main" id="{E30D91FF-33C2-6502-5E9F-873A3D6F017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7" name="Rectangle 1980">
                      <a:extLst>
                        <a:ext uri="{FF2B5EF4-FFF2-40B4-BE49-F238E27FC236}">
                          <a16:creationId xmlns:a16="http://schemas.microsoft.com/office/drawing/2014/main" id="{BED0FA49-688D-8C4B-D335-12CEAA5E47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64" name="Group 1981">
                    <a:extLst>
                      <a:ext uri="{FF2B5EF4-FFF2-40B4-BE49-F238E27FC236}">
                        <a16:creationId xmlns:a16="http://schemas.microsoft.com/office/drawing/2014/main" id="{12C9E4F0-0F8D-86C2-5901-EB788A8AC41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78" name="Rectangle 1982">
                      <a:extLst>
                        <a:ext uri="{FF2B5EF4-FFF2-40B4-BE49-F238E27FC236}">
                          <a16:creationId xmlns:a16="http://schemas.microsoft.com/office/drawing/2014/main" id="{D319AB99-9A54-3F2A-1E59-EDEEB798D50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9" name="Rectangle 1983">
                      <a:extLst>
                        <a:ext uri="{FF2B5EF4-FFF2-40B4-BE49-F238E27FC236}">
                          <a16:creationId xmlns:a16="http://schemas.microsoft.com/office/drawing/2014/main" id="{A2EE8174-26EC-9567-3562-D6061798EC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0" name="Rectangle 1984">
                      <a:extLst>
                        <a:ext uri="{FF2B5EF4-FFF2-40B4-BE49-F238E27FC236}">
                          <a16:creationId xmlns:a16="http://schemas.microsoft.com/office/drawing/2014/main" id="{363E2BD9-29F9-29C8-D7DF-9F7F78AC05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1" name="Rectangle 1985">
                      <a:extLst>
                        <a:ext uri="{FF2B5EF4-FFF2-40B4-BE49-F238E27FC236}">
                          <a16:creationId xmlns:a16="http://schemas.microsoft.com/office/drawing/2014/main" id="{5D3D5A7B-CA06-0FEF-75B7-A4F3DDFC1A1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82" name="Rectangle 1986">
                      <a:extLst>
                        <a:ext uri="{FF2B5EF4-FFF2-40B4-BE49-F238E27FC236}">
                          <a16:creationId xmlns:a16="http://schemas.microsoft.com/office/drawing/2014/main" id="{DD1792C7-2C31-5623-EF63-891A298E8A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65" name="Group 1987">
                    <a:extLst>
                      <a:ext uri="{FF2B5EF4-FFF2-40B4-BE49-F238E27FC236}">
                        <a16:creationId xmlns:a16="http://schemas.microsoft.com/office/drawing/2014/main" id="{19C49F19-27C9-EA25-5DCC-25313C6B4E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73" name="Rectangle 1988">
                      <a:extLst>
                        <a:ext uri="{FF2B5EF4-FFF2-40B4-BE49-F238E27FC236}">
                          <a16:creationId xmlns:a16="http://schemas.microsoft.com/office/drawing/2014/main" id="{AEA06B3D-B606-C398-55E1-2C2DF0629D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4" name="Rectangle 1989">
                      <a:extLst>
                        <a:ext uri="{FF2B5EF4-FFF2-40B4-BE49-F238E27FC236}">
                          <a16:creationId xmlns:a16="http://schemas.microsoft.com/office/drawing/2014/main" id="{745046EF-2D49-9DDB-1777-DC48F5D080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5" name="Rectangle 1990">
                      <a:extLst>
                        <a:ext uri="{FF2B5EF4-FFF2-40B4-BE49-F238E27FC236}">
                          <a16:creationId xmlns:a16="http://schemas.microsoft.com/office/drawing/2014/main" id="{9889F11C-1E24-FEB0-2056-E0C4D37DB77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6" name="Rectangle 1991">
                      <a:extLst>
                        <a:ext uri="{FF2B5EF4-FFF2-40B4-BE49-F238E27FC236}">
                          <a16:creationId xmlns:a16="http://schemas.microsoft.com/office/drawing/2014/main" id="{4D386D6A-2CA6-BF1A-0CCE-B42EEAAC62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7" name="Rectangle 1992">
                      <a:extLst>
                        <a:ext uri="{FF2B5EF4-FFF2-40B4-BE49-F238E27FC236}">
                          <a16:creationId xmlns:a16="http://schemas.microsoft.com/office/drawing/2014/main" id="{7EA8AAF4-7D54-FDD2-5A9D-73C60517DB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66" name="Group 1993">
                    <a:extLst>
                      <a:ext uri="{FF2B5EF4-FFF2-40B4-BE49-F238E27FC236}">
                        <a16:creationId xmlns:a16="http://schemas.microsoft.com/office/drawing/2014/main" id="{64EB6807-0D8A-073B-E28E-92D9B5396CB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68" name="Rectangle 1994">
                      <a:extLst>
                        <a:ext uri="{FF2B5EF4-FFF2-40B4-BE49-F238E27FC236}">
                          <a16:creationId xmlns:a16="http://schemas.microsoft.com/office/drawing/2014/main" id="{13561AC2-497A-E6B5-0563-DB87FD25D9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69" name="Rectangle 1995">
                      <a:extLst>
                        <a:ext uri="{FF2B5EF4-FFF2-40B4-BE49-F238E27FC236}">
                          <a16:creationId xmlns:a16="http://schemas.microsoft.com/office/drawing/2014/main" id="{51BA2E0B-A46E-40C0-D41C-BDF969661B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0" name="Rectangle 1996">
                      <a:extLst>
                        <a:ext uri="{FF2B5EF4-FFF2-40B4-BE49-F238E27FC236}">
                          <a16:creationId xmlns:a16="http://schemas.microsoft.com/office/drawing/2014/main" id="{FA24C356-2811-1E20-25A9-C806F7970C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1" name="Rectangle 1997">
                      <a:extLst>
                        <a:ext uri="{FF2B5EF4-FFF2-40B4-BE49-F238E27FC236}">
                          <a16:creationId xmlns:a16="http://schemas.microsoft.com/office/drawing/2014/main" id="{BA879B2E-CF88-6AC2-5848-7471C2AAD0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72" name="Rectangle 1998">
                      <a:extLst>
                        <a:ext uri="{FF2B5EF4-FFF2-40B4-BE49-F238E27FC236}">
                          <a16:creationId xmlns:a16="http://schemas.microsoft.com/office/drawing/2014/main" id="{3A6C0994-0116-7DD4-C55F-B846A3C630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467" name="Rectangle 1999">
                    <a:extLst>
                      <a:ext uri="{FF2B5EF4-FFF2-40B4-BE49-F238E27FC236}">
                        <a16:creationId xmlns:a16="http://schemas.microsoft.com/office/drawing/2014/main" id="{AEDCEEE1-B648-DF96-1311-F33A39E838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06" name="Group 2000">
                  <a:extLst>
                    <a:ext uri="{FF2B5EF4-FFF2-40B4-BE49-F238E27FC236}">
                      <a16:creationId xmlns:a16="http://schemas.microsoft.com/office/drawing/2014/main" id="{3636A6BF-317A-E595-E13A-8B16F99312F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431" name="Group 2001">
                    <a:extLst>
                      <a:ext uri="{FF2B5EF4-FFF2-40B4-BE49-F238E27FC236}">
                        <a16:creationId xmlns:a16="http://schemas.microsoft.com/office/drawing/2014/main" id="{029BD272-0F33-4C2C-86F5-53C6BF0AC3E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57" name="Rectangle 2002">
                      <a:extLst>
                        <a:ext uri="{FF2B5EF4-FFF2-40B4-BE49-F238E27FC236}">
                          <a16:creationId xmlns:a16="http://schemas.microsoft.com/office/drawing/2014/main" id="{58784BC5-A854-68FA-9109-C8B18BFE7D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8" name="Rectangle 2003">
                      <a:extLst>
                        <a:ext uri="{FF2B5EF4-FFF2-40B4-BE49-F238E27FC236}">
                          <a16:creationId xmlns:a16="http://schemas.microsoft.com/office/drawing/2014/main" id="{6F041422-72FE-2DA4-A386-9A785323CE3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9" name="Rectangle 2004">
                      <a:extLst>
                        <a:ext uri="{FF2B5EF4-FFF2-40B4-BE49-F238E27FC236}">
                          <a16:creationId xmlns:a16="http://schemas.microsoft.com/office/drawing/2014/main" id="{0466739C-7327-F5C6-5062-64322BF6FD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60" name="Rectangle 2005">
                      <a:extLst>
                        <a:ext uri="{FF2B5EF4-FFF2-40B4-BE49-F238E27FC236}">
                          <a16:creationId xmlns:a16="http://schemas.microsoft.com/office/drawing/2014/main" id="{76E4796C-0382-3549-97ED-BC2076FC2C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61" name="Rectangle 2006">
                      <a:extLst>
                        <a:ext uri="{FF2B5EF4-FFF2-40B4-BE49-F238E27FC236}">
                          <a16:creationId xmlns:a16="http://schemas.microsoft.com/office/drawing/2014/main" id="{4FEF0897-A258-6F2E-088C-E0DC95F948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32" name="Group 2007">
                    <a:extLst>
                      <a:ext uri="{FF2B5EF4-FFF2-40B4-BE49-F238E27FC236}">
                        <a16:creationId xmlns:a16="http://schemas.microsoft.com/office/drawing/2014/main" id="{6734218A-F023-E49B-D552-BCEE1656E01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52" name="Rectangle 2008">
                      <a:extLst>
                        <a:ext uri="{FF2B5EF4-FFF2-40B4-BE49-F238E27FC236}">
                          <a16:creationId xmlns:a16="http://schemas.microsoft.com/office/drawing/2014/main" id="{234815BC-9BB3-8527-7F64-19A2CD52BF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3" name="Rectangle 2009">
                      <a:extLst>
                        <a:ext uri="{FF2B5EF4-FFF2-40B4-BE49-F238E27FC236}">
                          <a16:creationId xmlns:a16="http://schemas.microsoft.com/office/drawing/2014/main" id="{D4B590B7-4394-CA25-D5EB-8713323D356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4" name="Rectangle 2010">
                      <a:extLst>
                        <a:ext uri="{FF2B5EF4-FFF2-40B4-BE49-F238E27FC236}">
                          <a16:creationId xmlns:a16="http://schemas.microsoft.com/office/drawing/2014/main" id="{060AD219-B65D-B2CD-FBBF-A0209F28AA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5" name="Rectangle 2011">
                      <a:extLst>
                        <a:ext uri="{FF2B5EF4-FFF2-40B4-BE49-F238E27FC236}">
                          <a16:creationId xmlns:a16="http://schemas.microsoft.com/office/drawing/2014/main" id="{B7C3ADE1-D8EA-ECFF-BDCE-788750CD4F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6" name="Rectangle 2012">
                      <a:extLst>
                        <a:ext uri="{FF2B5EF4-FFF2-40B4-BE49-F238E27FC236}">
                          <a16:creationId xmlns:a16="http://schemas.microsoft.com/office/drawing/2014/main" id="{4D2499E9-4D40-FC0C-29D9-8A2003090E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33" name="Group 2013">
                    <a:extLst>
                      <a:ext uri="{FF2B5EF4-FFF2-40B4-BE49-F238E27FC236}">
                        <a16:creationId xmlns:a16="http://schemas.microsoft.com/office/drawing/2014/main" id="{7F0BB01B-F173-6652-0294-035E59D69EC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47" name="Rectangle 2014">
                      <a:extLst>
                        <a:ext uri="{FF2B5EF4-FFF2-40B4-BE49-F238E27FC236}">
                          <a16:creationId xmlns:a16="http://schemas.microsoft.com/office/drawing/2014/main" id="{3677B616-0149-8AD8-04C2-DF72E8EB3E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8" name="Rectangle 2015">
                      <a:extLst>
                        <a:ext uri="{FF2B5EF4-FFF2-40B4-BE49-F238E27FC236}">
                          <a16:creationId xmlns:a16="http://schemas.microsoft.com/office/drawing/2014/main" id="{A361F891-B4C6-CE10-9E8E-0C55928E49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9" name="Rectangle 2016">
                      <a:extLst>
                        <a:ext uri="{FF2B5EF4-FFF2-40B4-BE49-F238E27FC236}">
                          <a16:creationId xmlns:a16="http://schemas.microsoft.com/office/drawing/2014/main" id="{F62186DD-C98C-38B6-AE80-F8A2803DF56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0" name="Rectangle 2017">
                      <a:extLst>
                        <a:ext uri="{FF2B5EF4-FFF2-40B4-BE49-F238E27FC236}">
                          <a16:creationId xmlns:a16="http://schemas.microsoft.com/office/drawing/2014/main" id="{12EC95A8-DBEE-F15A-4977-E8A2A7224F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51" name="Rectangle 2018">
                      <a:extLst>
                        <a:ext uri="{FF2B5EF4-FFF2-40B4-BE49-F238E27FC236}">
                          <a16:creationId xmlns:a16="http://schemas.microsoft.com/office/drawing/2014/main" id="{C4902AFD-A0EF-E0A4-6D35-42FDC8E5FE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34" name="Group 2019">
                    <a:extLst>
                      <a:ext uri="{FF2B5EF4-FFF2-40B4-BE49-F238E27FC236}">
                        <a16:creationId xmlns:a16="http://schemas.microsoft.com/office/drawing/2014/main" id="{BBA4EB4A-EA83-1287-4267-E34F6A2C3F5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42" name="Rectangle 2020">
                      <a:extLst>
                        <a:ext uri="{FF2B5EF4-FFF2-40B4-BE49-F238E27FC236}">
                          <a16:creationId xmlns:a16="http://schemas.microsoft.com/office/drawing/2014/main" id="{E726747B-7F03-0EFA-53B1-F6780E0C8E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3" name="Rectangle 2021">
                      <a:extLst>
                        <a:ext uri="{FF2B5EF4-FFF2-40B4-BE49-F238E27FC236}">
                          <a16:creationId xmlns:a16="http://schemas.microsoft.com/office/drawing/2014/main" id="{27F3F8E3-1600-11CD-9C0C-E9A26C03E04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4" name="Rectangle 2022">
                      <a:extLst>
                        <a:ext uri="{FF2B5EF4-FFF2-40B4-BE49-F238E27FC236}">
                          <a16:creationId xmlns:a16="http://schemas.microsoft.com/office/drawing/2014/main" id="{0524C2D8-2BCB-AA08-6524-3F6DA2BA55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5" name="Rectangle 2023">
                      <a:extLst>
                        <a:ext uri="{FF2B5EF4-FFF2-40B4-BE49-F238E27FC236}">
                          <a16:creationId xmlns:a16="http://schemas.microsoft.com/office/drawing/2014/main" id="{3D4A8FF6-F931-0D5F-0970-C24E321599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6" name="Rectangle 2024">
                      <a:extLst>
                        <a:ext uri="{FF2B5EF4-FFF2-40B4-BE49-F238E27FC236}">
                          <a16:creationId xmlns:a16="http://schemas.microsoft.com/office/drawing/2014/main" id="{C31CE70E-C072-10B6-5542-0E46862E17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35" name="Group 2025">
                    <a:extLst>
                      <a:ext uri="{FF2B5EF4-FFF2-40B4-BE49-F238E27FC236}">
                        <a16:creationId xmlns:a16="http://schemas.microsoft.com/office/drawing/2014/main" id="{0BED5A95-0B3D-4043-D6A3-3C0A15640F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37" name="Rectangle 2026">
                      <a:extLst>
                        <a:ext uri="{FF2B5EF4-FFF2-40B4-BE49-F238E27FC236}">
                          <a16:creationId xmlns:a16="http://schemas.microsoft.com/office/drawing/2014/main" id="{D0076F67-440A-4803-FF54-8B73213F5F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38" name="Rectangle 2027">
                      <a:extLst>
                        <a:ext uri="{FF2B5EF4-FFF2-40B4-BE49-F238E27FC236}">
                          <a16:creationId xmlns:a16="http://schemas.microsoft.com/office/drawing/2014/main" id="{0DA75178-3A12-A5AC-1A3E-28928D54F7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39" name="Rectangle 2028">
                      <a:extLst>
                        <a:ext uri="{FF2B5EF4-FFF2-40B4-BE49-F238E27FC236}">
                          <a16:creationId xmlns:a16="http://schemas.microsoft.com/office/drawing/2014/main" id="{A36A7414-DD70-52D5-8F41-6628C5FBE66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0" name="Rectangle 2029">
                      <a:extLst>
                        <a:ext uri="{FF2B5EF4-FFF2-40B4-BE49-F238E27FC236}">
                          <a16:creationId xmlns:a16="http://schemas.microsoft.com/office/drawing/2014/main" id="{D67AEA68-7B33-9B6D-3B6C-DCFF63CBEB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41" name="Rectangle 2030">
                      <a:extLst>
                        <a:ext uri="{FF2B5EF4-FFF2-40B4-BE49-F238E27FC236}">
                          <a16:creationId xmlns:a16="http://schemas.microsoft.com/office/drawing/2014/main" id="{B816A07A-2E67-38E6-2AE5-B91EBDE73D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436" name="Rectangle 2031">
                    <a:extLst>
                      <a:ext uri="{FF2B5EF4-FFF2-40B4-BE49-F238E27FC236}">
                        <a16:creationId xmlns:a16="http://schemas.microsoft.com/office/drawing/2014/main" id="{5FEAAB7B-A659-52DF-7238-0D07E7CC14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07" name="Group 2032">
                  <a:extLst>
                    <a:ext uri="{FF2B5EF4-FFF2-40B4-BE49-F238E27FC236}">
                      <a16:creationId xmlns:a16="http://schemas.microsoft.com/office/drawing/2014/main" id="{EBFDFEF9-7FE6-F6CF-3192-AD8260BAC63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400" name="Group 2033">
                    <a:extLst>
                      <a:ext uri="{FF2B5EF4-FFF2-40B4-BE49-F238E27FC236}">
                        <a16:creationId xmlns:a16="http://schemas.microsoft.com/office/drawing/2014/main" id="{36A8C742-ABB1-5699-E597-D8DA0A19426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26" name="Rectangle 2034">
                      <a:extLst>
                        <a:ext uri="{FF2B5EF4-FFF2-40B4-BE49-F238E27FC236}">
                          <a16:creationId xmlns:a16="http://schemas.microsoft.com/office/drawing/2014/main" id="{4D2FB227-6F21-9EFE-5C93-14DE1A7BCC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7" name="Rectangle 2035">
                      <a:extLst>
                        <a:ext uri="{FF2B5EF4-FFF2-40B4-BE49-F238E27FC236}">
                          <a16:creationId xmlns:a16="http://schemas.microsoft.com/office/drawing/2014/main" id="{04188612-29EB-5227-E519-347C6BB4BC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8" name="Rectangle 2036">
                      <a:extLst>
                        <a:ext uri="{FF2B5EF4-FFF2-40B4-BE49-F238E27FC236}">
                          <a16:creationId xmlns:a16="http://schemas.microsoft.com/office/drawing/2014/main" id="{95CAA5AF-52B7-640F-F894-97DBEF5A94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9" name="Rectangle 2037">
                      <a:extLst>
                        <a:ext uri="{FF2B5EF4-FFF2-40B4-BE49-F238E27FC236}">
                          <a16:creationId xmlns:a16="http://schemas.microsoft.com/office/drawing/2014/main" id="{1CDA8A87-587E-5140-4DC5-B08CC12351E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30" name="Rectangle 2038">
                      <a:extLst>
                        <a:ext uri="{FF2B5EF4-FFF2-40B4-BE49-F238E27FC236}">
                          <a16:creationId xmlns:a16="http://schemas.microsoft.com/office/drawing/2014/main" id="{6FC01119-52F8-DD73-7C98-503E4C68628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01" name="Group 2039">
                    <a:extLst>
                      <a:ext uri="{FF2B5EF4-FFF2-40B4-BE49-F238E27FC236}">
                        <a16:creationId xmlns:a16="http://schemas.microsoft.com/office/drawing/2014/main" id="{E6ED5745-5CB3-D24C-D774-4DE28D01662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21" name="Rectangle 2040">
                      <a:extLst>
                        <a:ext uri="{FF2B5EF4-FFF2-40B4-BE49-F238E27FC236}">
                          <a16:creationId xmlns:a16="http://schemas.microsoft.com/office/drawing/2014/main" id="{D94C4898-9806-3C20-A501-62CCEB2346C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2" name="Rectangle 2041">
                      <a:extLst>
                        <a:ext uri="{FF2B5EF4-FFF2-40B4-BE49-F238E27FC236}">
                          <a16:creationId xmlns:a16="http://schemas.microsoft.com/office/drawing/2014/main" id="{E4ACF514-4842-05EF-6FF6-B782F6304C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3" name="Rectangle 2042">
                      <a:extLst>
                        <a:ext uri="{FF2B5EF4-FFF2-40B4-BE49-F238E27FC236}">
                          <a16:creationId xmlns:a16="http://schemas.microsoft.com/office/drawing/2014/main" id="{2BDC5789-3784-67ED-33A2-FDB7E49FB5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4" name="Rectangle 2043">
                      <a:extLst>
                        <a:ext uri="{FF2B5EF4-FFF2-40B4-BE49-F238E27FC236}">
                          <a16:creationId xmlns:a16="http://schemas.microsoft.com/office/drawing/2014/main" id="{848EFEE0-2ACD-3CE2-6FDB-3061EE32EE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5" name="Rectangle 2044">
                      <a:extLst>
                        <a:ext uri="{FF2B5EF4-FFF2-40B4-BE49-F238E27FC236}">
                          <a16:creationId xmlns:a16="http://schemas.microsoft.com/office/drawing/2014/main" id="{0EAB7EC4-29BC-6363-0A40-47534882903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02" name="Group 2045">
                    <a:extLst>
                      <a:ext uri="{FF2B5EF4-FFF2-40B4-BE49-F238E27FC236}">
                        <a16:creationId xmlns:a16="http://schemas.microsoft.com/office/drawing/2014/main" id="{B87901FB-99AF-0924-4339-F44DA048C06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16" name="Rectangle 2046">
                      <a:extLst>
                        <a:ext uri="{FF2B5EF4-FFF2-40B4-BE49-F238E27FC236}">
                          <a16:creationId xmlns:a16="http://schemas.microsoft.com/office/drawing/2014/main" id="{70137A63-228C-D06B-05A3-0089F6F123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7" name="Rectangle 2047">
                      <a:extLst>
                        <a:ext uri="{FF2B5EF4-FFF2-40B4-BE49-F238E27FC236}">
                          <a16:creationId xmlns:a16="http://schemas.microsoft.com/office/drawing/2014/main" id="{10AE591F-F763-C003-4814-7FC69DBE65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8" name="Rectangle 2048">
                      <a:extLst>
                        <a:ext uri="{FF2B5EF4-FFF2-40B4-BE49-F238E27FC236}">
                          <a16:creationId xmlns:a16="http://schemas.microsoft.com/office/drawing/2014/main" id="{F7E296B2-6140-AFDF-2A58-6C30D0E2DF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9" name="Rectangle 2049">
                      <a:extLst>
                        <a:ext uri="{FF2B5EF4-FFF2-40B4-BE49-F238E27FC236}">
                          <a16:creationId xmlns:a16="http://schemas.microsoft.com/office/drawing/2014/main" id="{D08C3EE4-16DF-BFA0-F714-F52B8083F3B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20" name="Rectangle 2050">
                      <a:extLst>
                        <a:ext uri="{FF2B5EF4-FFF2-40B4-BE49-F238E27FC236}">
                          <a16:creationId xmlns:a16="http://schemas.microsoft.com/office/drawing/2014/main" id="{8876AB6C-181D-43DF-FC2F-E10CA0FB9DD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03" name="Group 2051">
                    <a:extLst>
                      <a:ext uri="{FF2B5EF4-FFF2-40B4-BE49-F238E27FC236}">
                        <a16:creationId xmlns:a16="http://schemas.microsoft.com/office/drawing/2014/main" id="{928B8B98-48A1-6D1F-97C5-3A003A8C156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11" name="Rectangle 2052">
                      <a:extLst>
                        <a:ext uri="{FF2B5EF4-FFF2-40B4-BE49-F238E27FC236}">
                          <a16:creationId xmlns:a16="http://schemas.microsoft.com/office/drawing/2014/main" id="{35AB16D3-A579-84AD-8CE1-103E73689A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2" name="Rectangle 2053">
                      <a:extLst>
                        <a:ext uri="{FF2B5EF4-FFF2-40B4-BE49-F238E27FC236}">
                          <a16:creationId xmlns:a16="http://schemas.microsoft.com/office/drawing/2014/main" id="{5A9AF953-91D7-41D9-86A8-3079084A52F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3" name="Rectangle 2054">
                      <a:extLst>
                        <a:ext uri="{FF2B5EF4-FFF2-40B4-BE49-F238E27FC236}">
                          <a16:creationId xmlns:a16="http://schemas.microsoft.com/office/drawing/2014/main" id="{37122609-41D0-71FA-F942-DD54A5279D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4" name="Rectangle 2055">
                      <a:extLst>
                        <a:ext uri="{FF2B5EF4-FFF2-40B4-BE49-F238E27FC236}">
                          <a16:creationId xmlns:a16="http://schemas.microsoft.com/office/drawing/2014/main" id="{EAD5A44D-BF1B-DA5B-F538-D9FC7950CB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5" name="Rectangle 2056">
                      <a:extLst>
                        <a:ext uri="{FF2B5EF4-FFF2-40B4-BE49-F238E27FC236}">
                          <a16:creationId xmlns:a16="http://schemas.microsoft.com/office/drawing/2014/main" id="{12829E6A-8A75-5601-AC47-E498B51704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404" name="Group 2057">
                    <a:extLst>
                      <a:ext uri="{FF2B5EF4-FFF2-40B4-BE49-F238E27FC236}">
                        <a16:creationId xmlns:a16="http://schemas.microsoft.com/office/drawing/2014/main" id="{854A159F-64D4-6FEF-74EC-0CC73A75A16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406" name="Rectangle 2058">
                      <a:extLst>
                        <a:ext uri="{FF2B5EF4-FFF2-40B4-BE49-F238E27FC236}">
                          <a16:creationId xmlns:a16="http://schemas.microsoft.com/office/drawing/2014/main" id="{16D11B85-D6A6-94E8-5040-8A37482000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07" name="Rectangle 2059">
                      <a:extLst>
                        <a:ext uri="{FF2B5EF4-FFF2-40B4-BE49-F238E27FC236}">
                          <a16:creationId xmlns:a16="http://schemas.microsoft.com/office/drawing/2014/main" id="{9A7009FC-6211-F637-E8C9-8D6E74F64F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08" name="Rectangle 2060">
                      <a:extLst>
                        <a:ext uri="{FF2B5EF4-FFF2-40B4-BE49-F238E27FC236}">
                          <a16:creationId xmlns:a16="http://schemas.microsoft.com/office/drawing/2014/main" id="{764A1C42-3A0F-C063-2CBF-8B8CCFC0E7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09" name="Rectangle 2061">
                      <a:extLst>
                        <a:ext uri="{FF2B5EF4-FFF2-40B4-BE49-F238E27FC236}">
                          <a16:creationId xmlns:a16="http://schemas.microsoft.com/office/drawing/2014/main" id="{1FB2D295-7DA1-4990-008D-62BB170931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410" name="Rectangle 2062">
                      <a:extLst>
                        <a:ext uri="{FF2B5EF4-FFF2-40B4-BE49-F238E27FC236}">
                          <a16:creationId xmlns:a16="http://schemas.microsoft.com/office/drawing/2014/main" id="{2B89690A-02BE-3B68-78C6-24311BC46C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405" name="Rectangle 2063">
                    <a:extLst>
                      <a:ext uri="{FF2B5EF4-FFF2-40B4-BE49-F238E27FC236}">
                        <a16:creationId xmlns:a16="http://schemas.microsoft.com/office/drawing/2014/main" id="{03090668-D3AF-5EB1-4283-0CE1CFFB96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08" name="Group 2064">
                  <a:extLst>
                    <a:ext uri="{FF2B5EF4-FFF2-40B4-BE49-F238E27FC236}">
                      <a16:creationId xmlns:a16="http://schemas.microsoft.com/office/drawing/2014/main" id="{D909ACCD-DC4D-076D-168A-3878B25C974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369" name="Group 2065">
                    <a:extLst>
                      <a:ext uri="{FF2B5EF4-FFF2-40B4-BE49-F238E27FC236}">
                        <a16:creationId xmlns:a16="http://schemas.microsoft.com/office/drawing/2014/main" id="{FDB3C7C9-586F-3627-07ED-980436F762C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95" name="Rectangle 2066">
                      <a:extLst>
                        <a:ext uri="{FF2B5EF4-FFF2-40B4-BE49-F238E27FC236}">
                          <a16:creationId xmlns:a16="http://schemas.microsoft.com/office/drawing/2014/main" id="{D9A039FA-7FA2-C9BC-04B9-788590DE1A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6" name="Rectangle 2067">
                      <a:extLst>
                        <a:ext uri="{FF2B5EF4-FFF2-40B4-BE49-F238E27FC236}">
                          <a16:creationId xmlns:a16="http://schemas.microsoft.com/office/drawing/2014/main" id="{C00995FD-CFF8-67D2-FE95-C9F4DEC95F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7" name="Rectangle 2068">
                      <a:extLst>
                        <a:ext uri="{FF2B5EF4-FFF2-40B4-BE49-F238E27FC236}">
                          <a16:creationId xmlns:a16="http://schemas.microsoft.com/office/drawing/2014/main" id="{40FEB3A7-8FA1-8C9E-1B42-DC1A2AE926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8" name="Rectangle 2069">
                      <a:extLst>
                        <a:ext uri="{FF2B5EF4-FFF2-40B4-BE49-F238E27FC236}">
                          <a16:creationId xmlns:a16="http://schemas.microsoft.com/office/drawing/2014/main" id="{BF246A41-1BAA-5EB0-7684-2EF3D589DD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9" name="Rectangle 2070">
                      <a:extLst>
                        <a:ext uri="{FF2B5EF4-FFF2-40B4-BE49-F238E27FC236}">
                          <a16:creationId xmlns:a16="http://schemas.microsoft.com/office/drawing/2014/main" id="{FE4AFE8A-F8BC-0602-F62C-5A1CCB3306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70" name="Group 2071">
                    <a:extLst>
                      <a:ext uri="{FF2B5EF4-FFF2-40B4-BE49-F238E27FC236}">
                        <a16:creationId xmlns:a16="http://schemas.microsoft.com/office/drawing/2014/main" id="{8FB77A76-140B-7797-146E-8185FF4149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90" name="Rectangle 2072">
                      <a:extLst>
                        <a:ext uri="{FF2B5EF4-FFF2-40B4-BE49-F238E27FC236}">
                          <a16:creationId xmlns:a16="http://schemas.microsoft.com/office/drawing/2014/main" id="{594B8EC6-E8E0-D649-8CB6-59175F5A73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1" name="Rectangle 2073">
                      <a:extLst>
                        <a:ext uri="{FF2B5EF4-FFF2-40B4-BE49-F238E27FC236}">
                          <a16:creationId xmlns:a16="http://schemas.microsoft.com/office/drawing/2014/main" id="{A5FD3772-485A-9893-5D0D-E2AC83EA0E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2" name="Rectangle 2074">
                      <a:extLst>
                        <a:ext uri="{FF2B5EF4-FFF2-40B4-BE49-F238E27FC236}">
                          <a16:creationId xmlns:a16="http://schemas.microsoft.com/office/drawing/2014/main" id="{BD9535FE-DE92-58BF-8060-2C45D2BA86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3" name="Rectangle 2075">
                      <a:extLst>
                        <a:ext uri="{FF2B5EF4-FFF2-40B4-BE49-F238E27FC236}">
                          <a16:creationId xmlns:a16="http://schemas.microsoft.com/office/drawing/2014/main" id="{4D955AC5-561B-8462-0FF3-AF2661C8612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94" name="Rectangle 2076">
                      <a:extLst>
                        <a:ext uri="{FF2B5EF4-FFF2-40B4-BE49-F238E27FC236}">
                          <a16:creationId xmlns:a16="http://schemas.microsoft.com/office/drawing/2014/main" id="{FD1984B3-741E-08DB-14AC-EDBB85D429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71" name="Group 2077">
                    <a:extLst>
                      <a:ext uri="{FF2B5EF4-FFF2-40B4-BE49-F238E27FC236}">
                        <a16:creationId xmlns:a16="http://schemas.microsoft.com/office/drawing/2014/main" id="{F420603E-CEF6-F91F-5319-40BB46B5AD6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85" name="Rectangle 2078">
                      <a:extLst>
                        <a:ext uri="{FF2B5EF4-FFF2-40B4-BE49-F238E27FC236}">
                          <a16:creationId xmlns:a16="http://schemas.microsoft.com/office/drawing/2014/main" id="{1727723F-0282-1CB7-7C47-437341888C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6" name="Rectangle 2079">
                      <a:extLst>
                        <a:ext uri="{FF2B5EF4-FFF2-40B4-BE49-F238E27FC236}">
                          <a16:creationId xmlns:a16="http://schemas.microsoft.com/office/drawing/2014/main" id="{9A8CC8B9-52AD-5A8D-D462-F22E2A143D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7" name="Rectangle 2080">
                      <a:extLst>
                        <a:ext uri="{FF2B5EF4-FFF2-40B4-BE49-F238E27FC236}">
                          <a16:creationId xmlns:a16="http://schemas.microsoft.com/office/drawing/2014/main" id="{BB5648CC-3B7D-4E6F-06C5-778D1C93D70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8" name="Rectangle 2081">
                      <a:extLst>
                        <a:ext uri="{FF2B5EF4-FFF2-40B4-BE49-F238E27FC236}">
                          <a16:creationId xmlns:a16="http://schemas.microsoft.com/office/drawing/2014/main" id="{92268254-AAFB-0109-2856-789F40A8EC1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9" name="Rectangle 2082">
                      <a:extLst>
                        <a:ext uri="{FF2B5EF4-FFF2-40B4-BE49-F238E27FC236}">
                          <a16:creationId xmlns:a16="http://schemas.microsoft.com/office/drawing/2014/main" id="{04071EDC-F63C-76C9-ACB8-9575EF8FA3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72" name="Group 2083">
                    <a:extLst>
                      <a:ext uri="{FF2B5EF4-FFF2-40B4-BE49-F238E27FC236}">
                        <a16:creationId xmlns:a16="http://schemas.microsoft.com/office/drawing/2014/main" id="{D1AED78A-0A7B-EA15-87EB-86F631C503A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80" name="Rectangle 2084">
                      <a:extLst>
                        <a:ext uri="{FF2B5EF4-FFF2-40B4-BE49-F238E27FC236}">
                          <a16:creationId xmlns:a16="http://schemas.microsoft.com/office/drawing/2014/main" id="{272D7A86-118E-3A82-F5BF-05BD3ECF6F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1" name="Rectangle 2085">
                      <a:extLst>
                        <a:ext uri="{FF2B5EF4-FFF2-40B4-BE49-F238E27FC236}">
                          <a16:creationId xmlns:a16="http://schemas.microsoft.com/office/drawing/2014/main" id="{9A5E1DFF-ADC6-E58E-6C3A-965AB28CF9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2" name="Rectangle 2086">
                      <a:extLst>
                        <a:ext uri="{FF2B5EF4-FFF2-40B4-BE49-F238E27FC236}">
                          <a16:creationId xmlns:a16="http://schemas.microsoft.com/office/drawing/2014/main" id="{94BFC5B0-884B-9117-950A-79E2BCC42CF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3" name="Rectangle 2087">
                      <a:extLst>
                        <a:ext uri="{FF2B5EF4-FFF2-40B4-BE49-F238E27FC236}">
                          <a16:creationId xmlns:a16="http://schemas.microsoft.com/office/drawing/2014/main" id="{C11BF109-1BF9-D6B7-E45B-C9DA280321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84" name="Rectangle 2088">
                      <a:extLst>
                        <a:ext uri="{FF2B5EF4-FFF2-40B4-BE49-F238E27FC236}">
                          <a16:creationId xmlns:a16="http://schemas.microsoft.com/office/drawing/2014/main" id="{2760CA9E-8E1B-1777-C267-152402AE1F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73" name="Group 2089">
                    <a:extLst>
                      <a:ext uri="{FF2B5EF4-FFF2-40B4-BE49-F238E27FC236}">
                        <a16:creationId xmlns:a16="http://schemas.microsoft.com/office/drawing/2014/main" id="{B1DA03D4-70EC-DF59-9FFC-62856A7B6A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75" name="Rectangle 2090">
                      <a:extLst>
                        <a:ext uri="{FF2B5EF4-FFF2-40B4-BE49-F238E27FC236}">
                          <a16:creationId xmlns:a16="http://schemas.microsoft.com/office/drawing/2014/main" id="{C83B3D0A-8ED3-F390-90D1-B5EADCF0B56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76" name="Rectangle 2091">
                      <a:extLst>
                        <a:ext uri="{FF2B5EF4-FFF2-40B4-BE49-F238E27FC236}">
                          <a16:creationId xmlns:a16="http://schemas.microsoft.com/office/drawing/2014/main" id="{28868B7C-6E86-ED3E-3A56-F5409AAF2F9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77" name="Rectangle 2092">
                      <a:extLst>
                        <a:ext uri="{FF2B5EF4-FFF2-40B4-BE49-F238E27FC236}">
                          <a16:creationId xmlns:a16="http://schemas.microsoft.com/office/drawing/2014/main" id="{7D9E414F-2F27-950B-331A-CCE5CFD6AB9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78" name="Rectangle 2093">
                      <a:extLst>
                        <a:ext uri="{FF2B5EF4-FFF2-40B4-BE49-F238E27FC236}">
                          <a16:creationId xmlns:a16="http://schemas.microsoft.com/office/drawing/2014/main" id="{CB66534D-5AC1-0A13-45CD-0B40CA220B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79" name="Rectangle 2094">
                      <a:extLst>
                        <a:ext uri="{FF2B5EF4-FFF2-40B4-BE49-F238E27FC236}">
                          <a16:creationId xmlns:a16="http://schemas.microsoft.com/office/drawing/2014/main" id="{25FBB903-4A6F-8E8F-0902-899C695146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374" name="Rectangle 2095">
                    <a:extLst>
                      <a:ext uri="{FF2B5EF4-FFF2-40B4-BE49-F238E27FC236}">
                        <a16:creationId xmlns:a16="http://schemas.microsoft.com/office/drawing/2014/main" id="{A5F4F522-E3B3-9D10-1C87-A7B9A45052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09" name="Group 2096">
                  <a:extLst>
                    <a:ext uri="{FF2B5EF4-FFF2-40B4-BE49-F238E27FC236}">
                      <a16:creationId xmlns:a16="http://schemas.microsoft.com/office/drawing/2014/main" id="{A1F6D999-631A-4684-6B40-F635C6A5E0A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338" name="Group 2097">
                    <a:extLst>
                      <a:ext uri="{FF2B5EF4-FFF2-40B4-BE49-F238E27FC236}">
                        <a16:creationId xmlns:a16="http://schemas.microsoft.com/office/drawing/2014/main" id="{97062ABD-0008-1BB4-7F86-32073021707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64" name="Rectangle 2098">
                      <a:extLst>
                        <a:ext uri="{FF2B5EF4-FFF2-40B4-BE49-F238E27FC236}">
                          <a16:creationId xmlns:a16="http://schemas.microsoft.com/office/drawing/2014/main" id="{574C3954-BF3E-A1D3-582F-EFE548ED29A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5" name="Rectangle 2099">
                      <a:extLst>
                        <a:ext uri="{FF2B5EF4-FFF2-40B4-BE49-F238E27FC236}">
                          <a16:creationId xmlns:a16="http://schemas.microsoft.com/office/drawing/2014/main" id="{E6C9F1F9-4B52-EDC3-2A6C-7D0CB3A6F7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6" name="Rectangle 2100">
                      <a:extLst>
                        <a:ext uri="{FF2B5EF4-FFF2-40B4-BE49-F238E27FC236}">
                          <a16:creationId xmlns:a16="http://schemas.microsoft.com/office/drawing/2014/main" id="{D4CFC180-8624-DD0C-CE54-4E6264A3A4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7" name="Rectangle 2101">
                      <a:extLst>
                        <a:ext uri="{FF2B5EF4-FFF2-40B4-BE49-F238E27FC236}">
                          <a16:creationId xmlns:a16="http://schemas.microsoft.com/office/drawing/2014/main" id="{30AE94DD-8854-80D4-088D-F2A2B3AFF5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8" name="Rectangle 2102">
                      <a:extLst>
                        <a:ext uri="{FF2B5EF4-FFF2-40B4-BE49-F238E27FC236}">
                          <a16:creationId xmlns:a16="http://schemas.microsoft.com/office/drawing/2014/main" id="{798A02F7-31FA-F38C-399D-600B0D95AF1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39" name="Group 2103">
                    <a:extLst>
                      <a:ext uri="{FF2B5EF4-FFF2-40B4-BE49-F238E27FC236}">
                        <a16:creationId xmlns:a16="http://schemas.microsoft.com/office/drawing/2014/main" id="{B35F1641-9A05-A6C8-85F3-4F9B357E6DF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59" name="Rectangle 2104">
                      <a:extLst>
                        <a:ext uri="{FF2B5EF4-FFF2-40B4-BE49-F238E27FC236}">
                          <a16:creationId xmlns:a16="http://schemas.microsoft.com/office/drawing/2014/main" id="{F80CCADF-D73B-6528-E1EF-607252BC07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0" name="Rectangle 2105">
                      <a:extLst>
                        <a:ext uri="{FF2B5EF4-FFF2-40B4-BE49-F238E27FC236}">
                          <a16:creationId xmlns:a16="http://schemas.microsoft.com/office/drawing/2014/main" id="{06CBCFBF-91A7-EAEE-2A6B-831D95ED14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1" name="Rectangle 2106">
                      <a:extLst>
                        <a:ext uri="{FF2B5EF4-FFF2-40B4-BE49-F238E27FC236}">
                          <a16:creationId xmlns:a16="http://schemas.microsoft.com/office/drawing/2014/main" id="{68F5677E-1F0E-BFD3-9E36-547A502241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2" name="Rectangle 2107">
                      <a:extLst>
                        <a:ext uri="{FF2B5EF4-FFF2-40B4-BE49-F238E27FC236}">
                          <a16:creationId xmlns:a16="http://schemas.microsoft.com/office/drawing/2014/main" id="{B140AA49-0DF4-AABF-E75C-08C8105196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63" name="Rectangle 2108">
                      <a:extLst>
                        <a:ext uri="{FF2B5EF4-FFF2-40B4-BE49-F238E27FC236}">
                          <a16:creationId xmlns:a16="http://schemas.microsoft.com/office/drawing/2014/main" id="{3CD3E4ED-C488-A1E6-8E5A-E611292943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40" name="Group 2109">
                    <a:extLst>
                      <a:ext uri="{FF2B5EF4-FFF2-40B4-BE49-F238E27FC236}">
                        <a16:creationId xmlns:a16="http://schemas.microsoft.com/office/drawing/2014/main" id="{F383C21A-B776-CB2A-57B1-4CB15447BB6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54" name="Rectangle 2110">
                      <a:extLst>
                        <a:ext uri="{FF2B5EF4-FFF2-40B4-BE49-F238E27FC236}">
                          <a16:creationId xmlns:a16="http://schemas.microsoft.com/office/drawing/2014/main" id="{46E51CA3-8FF1-C257-5B18-7BDB77F459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5" name="Rectangle 2111">
                      <a:extLst>
                        <a:ext uri="{FF2B5EF4-FFF2-40B4-BE49-F238E27FC236}">
                          <a16:creationId xmlns:a16="http://schemas.microsoft.com/office/drawing/2014/main" id="{70861321-AD85-282A-592A-9302291E11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6" name="Rectangle 2112">
                      <a:extLst>
                        <a:ext uri="{FF2B5EF4-FFF2-40B4-BE49-F238E27FC236}">
                          <a16:creationId xmlns:a16="http://schemas.microsoft.com/office/drawing/2014/main" id="{92D5CE0F-6019-BA75-3B92-42639249C8D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7" name="Rectangle 2113">
                      <a:extLst>
                        <a:ext uri="{FF2B5EF4-FFF2-40B4-BE49-F238E27FC236}">
                          <a16:creationId xmlns:a16="http://schemas.microsoft.com/office/drawing/2014/main" id="{6AEC51F0-F6BA-B430-129E-EC9532D80C3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8" name="Rectangle 2114">
                      <a:extLst>
                        <a:ext uri="{FF2B5EF4-FFF2-40B4-BE49-F238E27FC236}">
                          <a16:creationId xmlns:a16="http://schemas.microsoft.com/office/drawing/2014/main" id="{2CCEDB7F-7443-CF76-8195-CC6557F53C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41" name="Group 2115">
                    <a:extLst>
                      <a:ext uri="{FF2B5EF4-FFF2-40B4-BE49-F238E27FC236}">
                        <a16:creationId xmlns:a16="http://schemas.microsoft.com/office/drawing/2014/main" id="{A71715E9-A804-DA40-4F9C-CBCF01C67E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49" name="Rectangle 2116">
                      <a:extLst>
                        <a:ext uri="{FF2B5EF4-FFF2-40B4-BE49-F238E27FC236}">
                          <a16:creationId xmlns:a16="http://schemas.microsoft.com/office/drawing/2014/main" id="{C69193FB-F805-6219-AF99-5E0DCC9762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0" name="Rectangle 2117">
                      <a:extLst>
                        <a:ext uri="{FF2B5EF4-FFF2-40B4-BE49-F238E27FC236}">
                          <a16:creationId xmlns:a16="http://schemas.microsoft.com/office/drawing/2014/main" id="{A4D72076-2AC0-02ED-5CF5-5C81B02CA8A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1" name="Rectangle 2118">
                      <a:extLst>
                        <a:ext uri="{FF2B5EF4-FFF2-40B4-BE49-F238E27FC236}">
                          <a16:creationId xmlns:a16="http://schemas.microsoft.com/office/drawing/2014/main" id="{93224157-7258-0EA1-D720-684DEE17448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2" name="Rectangle 2119">
                      <a:extLst>
                        <a:ext uri="{FF2B5EF4-FFF2-40B4-BE49-F238E27FC236}">
                          <a16:creationId xmlns:a16="http://schemas.microsoft.com/office/drawing/2014/main" id="{F34F6114-E34D-EB07-E130-5D65DBCEA93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53" name="Rectangle 2120">
                      <a:extLst>
                        <a:ext uri="{FF2B5EF4-FFF2-40B4-BE49-F238E27FC236}">
                          <a16:creationId xmlns:a16="http://schemas.microsoft.com/office/drawing/2014/main" id="{3F75B7AD-5621-0A67-B616-515BD294E3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42" name="Group 2121">
                    <a:extLst>
                      <a:ext uri="{FF2B5EF4-FFF2-40B4-BE49-F238E27FC236}">
                        <a16:creationId xmlns:a16="http://schemas.microsoft.com/office/drawing/2014/main" id="{CBE7AA08-B818-C5A5-64D3-BAAB04FF3A3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44" name="Rectangle 2122">
                      <a:extLst>
                        <a:ext uri="{FF2B5EF4-FFF2-40B4-BE49-F238E27FC236}">
                          <a16:creationId xmlns:a16="http://schemas.microsoft.com/office/drawing/2014/main" id="{8D403C36-384A-8B40-CB5F-94D6FB3177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45" name="Rectangle 2123">
                      <a:extLst>
                        <a:ext uri="{FF2B5EF4-FFF2-40B4-BE49-F238E27FC236}">
                          <a16:creationId xmlns:a16="http://schemas.microsoft.com/office/drawing/2014/main" id="{98B28D90-6CC2-F157-F534-8CD4037A84D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46" name="Rectangle 2124">
                      <a:extLst>
                        <a:ext uri="{FF2B5EF4-FFF2-40B4-BE49-F238E27FC236}">
                          <a16:creationId xmlns:a16="http://schemas.microsoft.com/office/drawing/2014/main" id="{57CAB1A9-E5FC-647B-BCFA-BE485FDCFF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47" name="Rectangle 2125">
                      <a:extLst>
                        <a:ext uri="{FF2B5EF4-FFF2-40B4-BE49-F238E27FC236}">
                          <a16:creationId xmlns:a16="http://schemas.microsoft.com/office/drawing/2014/main" id="{360392FC-0E75-6A2D-0E4F-D7280DE2C18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48" name="Rectangle 2126">
                      <a:extLst>
                        <a:ext uri="{FF2B5EF4-FFF2-40B4-BE49-F238E27FC236}">
                          <a16:creationId xmlns:a16="http://schemas.microsoft.com/office/drawing/2014/main" id="{880645F9-8DA6-5C59-E3D9-CE12649BD8B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343" name="Rectangle 2127">
                    <a:extLst>
                      <a:ext uri="{FF2B5EF4-FFF2-40B4-BE49-F238E27FC236}">
                        <a16:creationId xmlns:a16="http://schemas.microsoft.com/office/drawing/2014/main" id="{C0B7C07E-5D36-87C1-E34D-5629E66EB7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10" name="Group 2128">
                  <a:extLst>
                    <a:ext uri="{FF2B5EF4-FFF2-40B4-BE49-F238E27FC236}">
                      <a16:creationId xmlns:a16="http://schemas.microsoft.com/office/drawing/2014/main" id="{980AB7BA-6160-2ED5-56F7-D8023ABEBDC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307" name="Group 2129">
                    <a:extLst>
                      <a:ext uri="{FF2B5EF4-FFF2-40B4-BE49-F238E27FC236}">
                        <a16:creationId xmlns:a16="http://schemas.microsoft.com/office/drawing/2014/main" id="{DB76C0D1-1AB2-0BF4-AE0C-97699640D3C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33" name="Rectangle 2130">
                      <a:extLst>
                        <a:ext uri="{FF2B5EF4-FFF2-40B4-BE49-F238E27FC236}">
                          <a16:creationId xmlns:a16="http://schemas.microsoft.com/office/drawing/2014/main" id="{4A01A1C6-3E53-F205-0F64-373A864F11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4" name="Rectangle 2131">
                      <a:extLst>
                        <a:ext uri="{FF2B5EF4-FFF2-40B4-BE49-F238E27FC236}">
                          <a16:creationId xmlns:a16="http://schemas.microsoft.com/office/drawing/2014/main" id="{750AE036-03E8-8E1E-7412-E3AED432C4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5" name="Rectangle 2132">
                      <a:extLst>
                        <a:ext uri="{FF2B5EF4-FFF2-40B4-BE49-F238E27FC236}">
                          <a16:creationId xmlns:a16="http://schemas.microsoft.com/office/drawing/2014/main" id="{0AAB61CC-A7CD-D02C-C3A6-10DE7D5CCC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6" name="Rectangle 2133">
                      <a:extLst>
                        <a:ext uri="{FF2B5EF4-FFF2-40B4-BE49-F238E27FC236}">
                          <a16:creationId xmlns:a16="http://schemas.microsoft.com/office/drawing/2014/main" id="{5F58ED7C-EC73-F273-F3D0-DD6C9D3965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7" name="Rectangle 2134">
                      <a:extLst>
                        <a:ext uri="{FF2B5EF4-FFF2-40B4-BE49-F238E27FC236}">
                          <a16:creationId xmlns:a16="http://schemas.microsoft.com/office/drawing/2014/main" id="{1F2CE0EE-6A25-4500-C5B2-18EBD52DEF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08" name="Group 2135">
                    <a:extLst>
                      <a:ext uri="{FF2B5EF4-FFF2-40B4-BE49-F238E27FC236}">
                        <a16:creationId xmlns:a16="http://schemas.microsoft.com/office/drawing/2014/main" id="{A6E8796C-EA32-4B6D-F627-ADB872BB153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28" name="Rectangle 2136">
                      <a:extLst>
                        <a:ext uri="{FF2B5EF4-FFF2-40B4-BE49-F238E27FC236}">
                          <a16:creationId xmlns:a16="http://schemas.microsoft.com/office/drawing/2014/main" id="{66512EA0-D736-692B-040E-B7C1176081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9" name="Rectangle 2137">
                      <a:extLst>
                        <a:ext uri="{FF2B5EF4-FFF2-40B4-BE49-F238E27FC236}">
                          <a16:creationId xmlns:a16="http://schemas.microsoft.com/office/drawing/2014/main" id="{C4326705-26A7-997E-C52E-4591DBB325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0" name="Rectangle 2138">
                      <a:extLst>
                        <a:ext uri="{FF2B5EF4-FFF2-40B4-BE49-F238E27FC236}">
                          <a16:creationId xmlns:a16="http://schemas.microsoft.com/office/drawing/2014/main" id="{238E8297-F0A5-2E48-61DF-5E74C15990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1" name="Rectangle 2139">
                      <a:extLst>
                        <a:ext uri="{FF2B5EF4-FFF2-40B4-BE49-F238E27FC236}">
                          <a16:creationId xmlns:a16="http://schemas.microsoft.com/office/drawing/2014/main" id="{0BF83509-8DA7-6586-73E8-693CA00E197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32" name="Rectangle 2140">
                      <a:extLst>
                        <a:ext uri="{FF2B5EF4-FFF2-40B4-BE49-F238E27FC236}">
                          <a16:creationId xmlns:a16="http://schemas.microsoft.com/office/drawing/2014/main" id="{482D1A9B-9DAB-526E-94C7-55B2822FB7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09" name="Group 2141">
                    <a:extLst>
                      <a:ext uri="{FF2B5EF4-FFF2-40B4-BE49-F238E27FC236}">
                        <a16:creationId xmlns:a16="http://schemas.microsoft.com/office/drawing/2014/main" id="{E62E3258-E0F0-2FCF-4744-AEAB4C8D826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23" name="Rectangle 2142">
                      <a:extLst>
                        <a:ext uri="{FF2B5EF4-FFF2-40B4-BE49-F238E27FC236}">
                          <a16:creationId xmlns:a16="http://schemas.microsoft.com/office/drawing/2014/main" id="{0416D1B5-6227-B936-6F8F-6DCDF3F838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4" name="Rectangle 2143">
                      <a:extLst>
                        <a:ext uri="{FF2B5EF4-FFF2-40B4-BE49-F238E27FC236}">
                          <a16:creationId xmlns:a16="http://schemas.microsoft.com/office/drawing/2014/main" id="{DB2EC9C3-F02A-7C2C-7A26-D089EE25C75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5" name="Rectangle 2144">
                      <a:extLst>
                        <a:ext uri="{FF2B5EF4-FFF2-40B4-BE49-F238E27FC236}">
                          <a16:creationId xmlns:a16="http://schemas.microsoft.com/office/drawing/2014/main" id="{6F2173EA-4A87-335F-2F51-05116FD426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6" name="Rectangle 2145">
                      <a:extLst>
                        <a:ext uri="{FF2B5EF4-FFF2-40B4-BE49-F238E27FC236}">
                          <a16:creationId xmlns:a16="http://schemas.microsoft.com/office/drawing/2014/main" id="{409502BF-59B2-7596-7869-57AA8CDE94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7" name="Rectangle 2146">
                      <a:extLst>
                        <a:ext uri="{FF2B5EF4-FFF2-40B4-BE49-F238E27FC236}">
                          <a16:creationId xmlns:a16="http://schemas.microsoft.com/office/drawing/2014/main" id="{537FA9CB-A296-9C84-427C-426272A0802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10" name="Group 2147">
                    <a:extLst>
                      <a:ext uri="{FF2B5EF4-FFF2-40B4-BE49-F238E27FC236}">
                        <a16:creationId xmlns:a16="http://schemas.microsoft.com/office/drawing/2014/main" id="{F5DAECBD-3A66-60ED-AB94-3A5B0E538A4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18" name="Rectangle 2148">
                      <a:extLst>
                        <a:ext uri="{FF2B5EF4-FFF2-40B4-BE49-F238E27FC236}">
                          <a16:creationId xmlns:a16="http://schemas.microsoft.com/office/drawing/2014/main" id="{0EB937D6-8650-52DA-937C-254172DC4A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19" name="Rectangle 2149">
                      <a:extLst>
                        <a:ext uri="{FF2B5EF4-FFF2-40B4-BE49-F238E27FC236}">
                          <a16:creationId xmlns:a16="http://schemas.microsoft.com/office/drawing/2014/main" id="{94BACCC1-E824-D8CF-A0A5-1012016C1A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0" name="Rectangle 2150">
                      <a:extLst>
                        <a:ext uri="{FF2B5EF4-FFF2-40B4-BE49-F238E27FC236}">
                          <a16:creationId xmlns:a16="http://schemas.microsoft.com/office/drawing/2014/main" id="{AB210908-FEEB-A9D4-6EFA-4F94A5C23C4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1" name="Rectangle 2151">
                      <a:extLst>
                        <a:ext uri="{FF2B5EF4-FFF2-40B4-BE49-F238E27FC236}">
                          <a16:creationId xmlns:a16="http://schemas.microsoft.com/office/drawing/2014/main" id="{B491BF4A-423F-8A8E-78B5-457BB13A4D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22" name="Rectangle 2152">
                      <a:extLst>
                        <a:ext uri="{FF2B5EF4-FFF2-40B4-BE49-F238E27FC236}">
                          <a16:creationId xmlns:a16="http://schemas.microsoft.com/office/drawing/2014/main" id="{26579619-106D-AA57-F96D-CC8CAB8998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311" name="Group 2153">
                    <a:extLst>
                      <a:ext uri="{FF2B5EF4-FFF2-40B4-BE49-F238E27FC236}">
                        <a16:creationId xmlns:a16="http://schemas.microsoft.com/office/drawing/2014/main" id="{53F0D35C-F6DB-DBC0-2453-5228E96506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13" name="Rectangle 2154">
                      <a:extLst>
                        <a:ext uri="{FF2B5EF4-FFF2-40B4-BE49-F238E27FC236}">
                          <a16:creationId xmlns:a16="http://schemas.microsoft.com/office/drawing/2014/main" id="{A359CFB9-3FC0-05D7-6119-179ED332F6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14" name="Rectangle 2155">
                      <a:extLst>
                        <a:ext uri="{FF2B5EF4-FFF2-40B4-BE49-F238E27FC236}">
                          <a16:creationId xmlns:a16="http://schemas.microsoft.com/office/drawing/2014/main" id="{11A0E881-0247-04F0-0500-77D3220D73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15" name="Rectangle 2156">
                      <a:extLst>
                        <a:ext uri="{FF2B5EF4-FFF2-40B4-BE49-F238E27FC236}">
                          <a16:creationId xmlns:a16="http://schemas.microsoft.com/office/drawing/2014/main" id="{3EF9C0E7-D514-53F9-5314-4ED9465E48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16" name="Rectangle 2157">
                      <a:extLst>
                        <a:ext uri="{FF2B5EF4-FFF2-40B4-BE49-F238E27FC236}">
                          <a16:creationId xmlns:a16="http://schemas.microsoft.com/office/drawing/2014/main" id="{A8DC5769-284D-90AE-21B8-ED36C1DE88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17" name="Rectangle 2158">
                      <a:extLst>
                        <a:ext uri="{FF2B5EF4-FFF2-40B4-BE49-F238E27FC236}">
                          <a16:creationId xmlns:a16="http://schemas.microsoft.com/office/drawing/2014/main" id="{841A22DE-E83B-7C3F-8D9B-AAA7FFB2C09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312" name="Rectangle 2159">
                    <a:extLst>
                      <a:ext uri="{FF2B5EF4-FFF2-40B4-BE49-F238E27FC236}">
                        <a16:creationId xmlns:a16="http://schemas.microsoft.com/office/drawing/2014/main" id="{0F30A5E8-97E3-BCF0-DCF0-38D95A5EFF2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11" name="Group 2160">
                  <a:extLst>
                    <a:ext uri="{FF2B5EF4-FFF2-40B4-BE49-F238E27FC236}">
                      <a16:creationId xmlns:a16="http://schemas.microsoft.com/office/drawing/2014/main" id="{016018E5-AAAB-1140-CAD8-E9D583EB993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276" name="Group 2161">
                    <a:extLst>
                      <a:ext uri="{FF2B5EF4-FFF2-40B4-BE49-F238E27FC236}">
                        <a16:creationId xmlns:a16="http://schemas.microsoft.com/office/drawing/2014/main" id="{A1770F90-C62B-B3C6-1A4B-C9BB874F900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302" name="Rectangle 2162">
                      <a:extLst>
                        <a:ext uri="{FF2B5EF4-FFF2-40B4-BE49-F238E27FC236}">
                          <a16:creationId xmlns:a16="http://schemas.microsoft.com/office/drawing/2014/main" id="{DD55D48E-86BD-0BCD-4FDD-2EF36C308A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3" name="Rectangle 2163">
                      <a:extLst>
                        <a:ext uri="{FF2B5EF4-FFF2-40B4-BE49-F238E27FC236}">
                          <a16:creationId xmlns:a16="http://schemas.microsoft.com/office/drawing/2014/main" id="{219A73D7-0188-CFD9-5C23-5AAA07B47F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4" name="Rectangle 2164">
                      <a:extLst>
                        <a:ext uri="{FF2B5EF4-FFF2-40B4-BE49-F238E27FC236}">
                          <a16:creationId xmlns:a16="http://schemas.microsoft.com/office/drawing/2014/main" id="{261B0078-8FE4-B841-DE85-195A6A4440E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5" name="Rectangle 2165">
                      <a:extLst>
                        <a:ext uri="{FF2B5EF4-FFF2-40B4-BE49-F238E27FC236}">
                          <a16:creationId xmlns:a16="http://schemas.microsoft.com/office/drawing/2014/main" id="{9D64B632-AEEC-2AA6-4F92-2AD45FC927C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6" name="Rectangle 2166">
                      <a:extLst>
                        <a:ext uri="{FF2B5EF4-FFF2-40B4-BE49-F238E27FC236}">
                          <a16:creationId xmlns:a16="http://schemas.microsoft.com/office/drawing/2014/main" id="{3CCE8D21-B51E-7F23-91ED-7CB3544EC7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77" name="Group 2167">
                    <a:extLst>
                      <a:ext uri="{FF2B5EF4-FFF2-40B4-BE49-F238E27FC236}">
                        <a16:creationId xmlns:a16="http://schemas.microsoft.com/office/drawing/2014/main" id="{8025C2D4-1FED-31EF-76B7-18681690C0C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97" name="Rectangle 2168">
                      <a:extLst>
                        <a:ext uri="{FF2B5EF4-FFF2-40B4-BE49-F238E27FC236}">
                          <a16:creationId xmlns:a16="http://schemas.microsoft.com/office/drawing/2014/main" id="{01823879-2FA6-4044-618D-19053E56A72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8" name="Rectangle 2169">
                      <a:extLst>
                        <a:ext uri="{FF2B5EF4-FFF2-40B4-BE49-F238E27FC236}">
                          <a16:creationId xmlns:a16="http://schemas.microsoft.com/office/drawing/2014/main" id="{41268C2B-B2A3-E298-AD74-EFA264CE389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9" name="Rectangle 2170">
                      <a:extLst>
                        <a:ext uri="{FF2B5EF4-FFF2-40B4-BE49-F238E27FC236}">
                          <a16:creationId xmlns:a16="http://schemas.microsoft.com/office/drawing/2014/main" id="{F92D18E6-57D3-2AF4-1C9E-A57C8A01C2A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0" name="Rectangle 2171">
                      <a:extLst>
                        <a:ext uri="{FF2B5EF4-FFF2-40B4-BE49-F238E27FC236}">
                          <a16:creationId xmlns:a16="http://schemas.microsoft.com/office/drawing/2014/main" id="{9332442E-BD5D-4201-7E22-A1D55E15E9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301" name="Rectangle 2172">
                      <a:extLst>
                        <a:ext uri="{FF2B5EF4-FFF2-40B4-BE49-F238E27FC236}">
                          <a16:creationId xmlns:a16="http://schemas.microsoft.com/office/drawing/2014/main" id="{57173C4A-9767-508C-2723-2E5CC54D3B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78" name="Group 2173">
                    <a:extLst>
                      <a:ext uri="{FF2B5EF4-FFF2-40B4-BE49-F238E27FC236}">
                        <a16:creationId xmlns:a16="http://schemas.microsoft.com/office/drawing/2014/main" id="{45AC5387-FF45-01DF-41E7-3FABAA5E198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92" name="Rectangle 2174">
                      <a:extLst>
                        <a:ext uri="{FF2B5EF4-FFF2-40B4-BE49-F238E27FC236}">
                          <a16:creationId xmlns:a16="http://schemas.microsoft.com/office/drawing/2014/main" id="{C42680D8-9979-BC28-A7E2-F179BDD43E6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3" name="Rectangle 2175">
                      <a:extLst>
                        <a:ext uri="{FF2B5EF4-FFF2-40B4-BE49-F238E27FC236}">
                          <a16:creationId xmlns:a16="http://schemas.microsoft.com/office/drawing/2014/main" id="{3D96C2F7-0619-96DE-2C9F-F6E71ED937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4" name="Rectangle 2176">
                      <a:extLst>
                        <a:ext uri="{FF2B5EF4-FFF2-40B4-BE49-F238E27FC236}">
                          <a16:creationId xmlns:a16="http://schemas.microsoft.com/office/drawing/2014/main" id="{625AE5C6-6435-AAF1-BED1-20C19495C7E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5" name="Rectangle 2177">
                      <a:extLst>
                        <a:ext uri="{FF2B5EF4-FFF2-40B4-BE49-F238E27FC236}">
                          <a16:creationId xmlns:a16="http://schemas.microsoft.com/office/drawing/2014/main" id="{A79A2E34-7A41-E042-ED7E-A0A0A416F7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6" name="Rectangle 2178">
                      <a:extLst>
                        <a:ext uri="{FF2B5EF4-FFF2-40B4-BE49-F238E27FC236}">
                          <a16:creationId xmlns:a16="http://schemas.microsoft.com/office/drawing/2014/main" id="{DCC66554-56C6-E7DB-3AF0-7BF3D65D0C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79" name="Group 2179">
                    <a:extLst>
                      <a:ext uri="{FF2B5EF4-FFF2-40B4-BE49-F238E27FC236}">
                        <a16:creationId xmlns:a16="http://schemas.microsoft.com/office/drawing/2014/main" id="{41345A2E-4043-74E6-C202-17943E63302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87" name="Rectangle 2180">
                      <a:extLst>
                        <a:ext uri="{FF2B5EF4-FFF2-40B4-BE49-F238E27FC236}">
                          <a16:creationId xmlns:a16="http://schemas.microsoft.com/office/drawing/2014/main" id="{6399D0BB-4A75-BAFF-1DB1-CBA2DDCFB1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8" name="Rectangle 2181">
                      <a:extLst>
                        <a:ext uri="{FF2B5EF4-FFF2-40B4-BE49-F238E27FC236}">
                          <a16:creationId xmlns:a16="http://schemas.microsoft.com/office/drawing/2014/main" id="{31244DC9-721B-B32E-24C8-C68BCD698E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9" name="Rectangle 2182">
                      <a:extLst>
                        <a:ext uri="{FF2B5EF4-FFF2-40B4-BE49-F238E27FC236}">
                          <a16:creationId xmlns:a16="http://schemas.microsoft.com/office/drawing/2014/main" id="{3A9CCE78-10D0-322D-1EA0-E3E4BC8424D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0" name="Rectangle 2183">
                      <a:extLst>
                        <a:ext uri="{FF2B5EF4-FFF2-40B4-BE49-F238E27FC236}">
                          <a16:creationId xmlns:a16="http://schemas.microsoft.com/office/drawing/2014/main" id="{CFA8462F-C725-84CF-F21E-1C3FB53B7CA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91" name="Rectangle 2184">
                      <a:extLst>
                        <a:ext uri="{FF2B5EF4-FFF2-40B4-BE49-F238E27FC236}">
                          <a16:creationId xmlns:a16="http://schemas.microsoft.com/office/drawing/2014/main" id="{11A1C5E3-0114-9DCA-2F87-516B2A6983B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80" name="Group 2185">
                    <a:extLst>
                      <a:ext uri="{FF2B5EF4-FFF2-40B4-BE49-F238E27FC236}">
                        <a16:creationId xmlns:a16="http://schemas.microsoft.com/office/drawing/2014/main" id="{16B98269-1A3C-B078-3CF1-11495ED02E6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82" name="Rectangle 2186">
                      <a:extLst>
                        <a:ext uri="{FF2B5EF4-FFF2-40B4-BE49-F238E27FC236}">
                          <a16:creationId xmlns:a16="http://schemas.microsoft.com/office/drawing/2014/main" id="{332AA7CF-3170-E2EB-A83F-2872CFB8DF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3" name="Rectangle 2187">
                      <a:extLst>
                        <a:ext uri="{FF2B5EF4-FFF2-40B4-BE49-F238E27FC236}">
                          <a16:creationId xmlns:a16="http://schemas.microsoft.com/office/drawing/2014/main" id="{A32E05B3-EC2C-2F42-AC8B-AEE7D02DE0B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4" name="Rectangle 2188">
                      <a:extLst>
                        <a:ext uri="{FF2B5EF4-FFF2-40B4-BE49-F238E27FC236}">
                          <a16:creationId xmlns:a16="http://schemas.microsoft.com/office/drawing/2014/main" id="{E3481354-6EDA-1D7B-CEDA-511EA0D03C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5" name="Rectangle 2189">
                      <a:extLst>
                        <a:ext uri="{FF2B5EF4-FFF2-40B4-BE49-F238E27FC236}">
                          <a16:creationId xmlns:a16="http://schemas.microsoft.com/office/drawing/2014/main" id="{7802DD32-2A82-2029-E00F-EE20B5D09E6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86" name="Rectangle 2190">
                      <a:extLst>
                        <a:ext uri="{FF2B5EF4-FFF2-40B4-BE49-F238E27FC236}">
                          <a16:creationId xmlns:a16="http://schemas.microsoft.com/office/drawing/2014/main" id="{39A0EDC3-0C19-7187-7F60-3484C08244B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281" name="Rectangle 2191">
                    <a:extLst>
                      <a:ext uri="{FF2B5EF4-FFF2-40B4-BE49-F238E27FC236}">
                        <a16:creationId xmlns:a16="http://schemas.microsoft.com/office/drawing/2014/main" id="{32D51B80-E4DC-7827-975E-0E25165E0F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12" name="Group 2192">
                  <a:extLst>
                    <a:ext uri="{FF2B5EF4-FFF2-40B4-BE49-F238E27FC236}">
                      <a16:creationId xmlns:a16="http://schemas.microsoft.com/office/drawing/2014/main" id="{9F9F7706-9851-BF7D-E156-C4AF60FAF4D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245" name="Group 2193">
                    <a:extLst>
                      <a:ext uri="{FF2B5EF4-FFF2-40B4-BE49-F238E27FC236}">
                        <a16:creationId xmlns:a16="http://schemas.microsoft.com/office/drawing/2014/main" id="{17BBAA8C-19ED-2690-F8B0-8AC07BCF476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71" name="Rectangle 2194">
                      <a:extLst>
                        <a:ext uri="{FF2B5EF4-FFF2-40B4-BE49-F238E27FC236}">
                          <a16:creationId xmlns:a16="http://schemas.microsoft.com/office/drawing/2014/main" id="{B6615A64-06E8-593B-6849-07177A553C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72" name="Rectangle 2195">
                      <a:extLst>
                        <a:ext uri="{FF2B5EF4-FFF2-40B4-BE49-F238E27FC236}">
                          <a16:creationId xmlns:a16="http://schemas.microsoft.com/office/drawing/2014/main" id="{D7BD5148-38E3-5333-F90D-C7C7D7154A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73" name="Rectangle 2196">
                      <a:extLst>
                        <a:ext uri="{FF2B5EF4-FFF2-40B4-BE49-F238E27FC236}">
                          <a16:creationId xmlns:a16="http://schemas.microsoft.com/office/drawing/2014/main" id="{C0D1A6DB-2D9B-2984-C1DF-A2C7B7FC6E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74" name="Rectangle 2197">
                      <a:extLst>
                        <a:ext uri="{FF2B5EF4-FFF2-40B4-BE49-F238E27FC236}">
                          <a16:creationId xmlns:a16="http://schemas.microsoft.com/office/drawing/2014/main" id="{FCE6329B-39F7-09B2-2863-744CF0BA3E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75" name="Rectangle 2198">
                      <a:extLst>
                        <a:ext uri="{FF2B5EF4-FFF2-40B4-BE49-F238E27FC236}">
                          <a16:creationId xmlns:a16="http://schemas.microsoft.com/office/drawing/2014/main" id="{4E0BDB40-C07A-0CAE-3B91-CB7DDB90F0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46" name="Group 2199">
                    <a:extLst>
                      <a:ext uri="{FF2B5EF4-FFF2-40B4-BE49-F238E27FC236}">
                        <a16:creationId xmlns:a16="http://schemas.microsoft.com/office/drawing/2014/main" id="{BC394D06-5795-A932-8F36-85F8224FC14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66" name="Rectangle 2200">
                      <a:extLst>
                        <a:ext uri="{FF2B5EF4-FFF2-40B4-BE49-F238E27FC236}">
                          <a16:creationId xmlns:a16="http://schemas.microsoft.com/office/drawing/2014/main" id="{AA12BF21-4595-9368-BAE4-9522ACB98A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7" name="Rectangle 2201">
                      <a:extLst>
                        <a:ext uri="{FF2B5EF4-FFF2-40B4-BE49-F238E27FC236}">
                          <a16:creationId xmlns:a16="http://schemas.microsoft.com/office/drawing/2014/main" id="{1C19AC7E-1FF2-319E-0670-22FD3BC4F1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8" name="Rectangle 2202">
                      <a:extLst>
                        <a:ext uri="{FF2B5EF4-FFF2-40B4-BE49-F238E27FC236}">
                          <a16:creationId xmlns:a16="http://schemas.microsoft.com/office/drawing/2014/main" id="{E60B0BF8-C654-52E6-160A-0605BF46BE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9" name="Rectangle 2203">
                      <a:extLst>
                        <a:ext uri="{FF2B5EF4-FFF2-40B4-BE49-F238E27FC236}">
                          <a16:creationId xmlns:a16="http://schemas.microsoft.com/office/drawing/2014/main" id="{4635BDD6-A01F-1029-68FD-5D3CFB668CC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70" name="Rectangle 2204">
                      <a:extLst>
                        <a:ext uri="{FF2B5EF4-FFF2-40B4-BE49-F238E27FC236}">
                          <a16:creationId xmlns:a16="http://schemas.microsoft.com/office/drawing/2014/main" id="{531FD8CC-C1BD-08C6-0127-F1F0B1EDFC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47" name="Group 2205">
                    <a:extLst>
                      <a:ext uri="{FF2B5EF4-FFF2-40B4-BE49-F238E27FC236}">
                        <a16:creationId xmlns:a16="http://schemas.microsoft.com/office/drawing/2014/main" id="{1AF5C6DF-89A9-9D78-E437-52430DF942D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61" name="Rectangle 2206">
                      <a:extLst>
                        <a:ext uri="{FF2B5EF4-FFF2-40B4-BE49-F238E27FC236}">
                          <a16:creationId xmlns:a16="http://schemas.microsoft.com/office/drawing/2014/main" id="{D16DE4DC-AD41-438F-0991-AA046F3CC8C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2" name="Rectangle 2207">
                      <a:extLst>
                        <a:ext uri="{FF2B5EF4-FFF2-40B4-BE49-F238E27FC236}">
                          <a16:creationId xmlns:a16="http://schemas.microsoft.com/office/drawing/2014/main" id="{37B14243-D0EC-FA06-F157-62D045CE8B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3" name="Rectangle 2208">
                      <a:extLst>
                        <a:ext uri="{FF2B5EF4-FFF2-40B4-BE49-F238E27FC236}">
                          <a16:creationId xmlns:a16="http://schemas.microsoft.com/office/drawing/2014/main" id="{7CE28FD7-82DA-3A0F-CA9C-0C585BC4D6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4" name="Rectangle 2209">
                      <a:extLst>
                        <a:ext uri="{FF2B5EF4-FFF2-40B4-BE49-F238E27FC236}">
                          <a16:creationId xmlns:a16="http://schemas.microsoft.com/office/drawing/2014/main" id="{A5BC8034-1EBB-C5D6-122C-40D35883A3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5" name="Rectangle 2210">
                      <a:extLst>
                        <a:ext uri="{FF2B5EF4-FFF2-40B4-BE49-F238E27FC236}">
                          <a16:creationId xmlns:a16="http://schemas.microsoft.com/office/drawing/2014/main" id="{5B6B91A7-0446-9DFD-C2C7-F44FB2D6AA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48" name="Group 2211">
                    <a:extLst>
                      <a:ext uri="{FF2B5EF4-FFF2-40B4-BE49-F238E27FC236}">
                        <a16:creationId xmlns:a16="http://schemas.microsoft.com/office/drawing/2014/main" id="{929DAACD-3814-597B-5207-A73C250FC3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56" name="Rectangle 2212">
                      <a:extLst>
                        <a:ext uri="{FF2B5EF4-FFF2-40B4-BE49-F238E27FC236}">
                          <a16:creationId xmlns:a16="http://schemas.microsoft.com/office/drawing/2014/main" id="{C07DB591-186E-24E2-498C-AC1AA45462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7" name="Rectangle 2213">
                      <a:extLst>
                        <a:ext uri="{FF2B5EF4-FFF2-40B4-BE49-F238E27FC236}">
                          <a16:creationId xmlns:a16="http://schemas.microsoft.com/office/drawing/2014/main" id="{8DF0F8A8-C390-1DB0-D464-9B6AE3A823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8" name="Rectangle 2214">
                      <a:extLst>
                        <a:ext uri="{FF2B5EF4-FFF2-40B4-BE49-F238E27FC236}">
                          <a16:creationId xmlns:a16="http://schemas.microsoft.com/office/drawing/2014/main" id="{8E2D0533-3819-E96D-4385-1E2980271C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9" name="Rectangle 2215">
                      <a:extLst>
                        <a:ext uri="{FF2B5EF4-FFF2-40B4-BE49-F238E27FC236}">
                          <a16:creationId xmlns:a16="http://schemas.microsoft.com/office/drawing/2014/main" id="{8D076928-EA75-4EFA-6B2B-2E78B2C0DC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60" name="Rectangle 2216">
                      <a:extLst>
                        <a:ext uri="{FF2B5EF4-FFF2-40B4-BE49-F238E27FC236}">
                          <a16:creationId xmlns:a16="http://schemas.microsoft.com/office/drawing/2014/main" id="{12259352-19D2-04C8-F8FA-88A55D71C92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49" name="Group 2217">
                    <a:extLst>
                      <a:ext uri="{FF2B5EF4-FFF2-40B4-BE49-F238E27FC236}">
                        <a16:creationId xmlns:a16="http://schemas.microsoft.com/office/drawing/2014/main" id="{3C13CCC3-3659-7CC8-3D8C-2C5F35FEA9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51" name="Rectangle 2218">
                      <a:extLst>
                        <a:ext uri="{FF2B5EF4-FFF2-40B4-BE49-F238E27FC236}">
                          <a16:creationId xmlns:a16="http://schemas.microsoft.com/office/drawing/2014/main" id="{4B894501-51EB-0BC6-58CE-0810CAE329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2" name="Rectangle 2219">
                      <a:extLst>
                        <a:ext uri="{FF2B5EF4-FFF2-40B4-BE49-F238E27FC236}">
                          <a16:creationId xmlns:a16="http://schemas.microsoft.com/office/drawing/2014/main" id="{B926D53D-6305-20C7-5DB5-C85E2A6029F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3" name="Rectangle 2220">
                      <a:extLst>
                        <a:ext uri="{FF2B5EF4-FFF2-40B4-BE49-F238E27FC236}">
                          <a16:creationId xmlns:a16="http://schemas.microsoft.com/office/drawing/2014/main" id="{7306ADF5-4FEA-6415-B16A-EC011ED6D53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4" name="Rectangle 2221">
                      <a:extLst>
                        <a:ext uri="{FF2B5EF4-FFF2-40B4-BE49-F238E27FC236}">
                          <a16:creationId xmlns:a16="http://schemas.microsoft.com/office/drawing/2014/main" id="{6ABFE22D-E38A-DF9F-134F-0BFD1A2D6BD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55" name="Rectangle 2222">
                      <a:extLst>
                        <a:ext uri="{FF2B5EF4-FFF2-40B4-BE49-F238E27FC236}">
                          <a16:creationId xmlns:a16="http://schemas.microsoft.com/office/drawing/2014/main" id="{9D1C8510-BD03-220D-2764-F6533FF005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250" name="Rectangle 2223">
                    <a:extLst>
                      <a:ext uri="{FF2B5EF4-FFF2-40B4-BE49-F238E27FC236}">
                        <a16:creationId xmlns:a16="http://schemas.microsoft.com/office/drawing/2014/main" id="{4A86AAFA-3283-9293-57C0-601F6B1AA5F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9213" name="Group 2224">
                  <a:extLst>
                    <a:ext uri="{FF2B5EF4-FFF2-40B4-BE49-F238E27FC236}">
                      <a16:creationId xmlns:a16="http://schemas.microsoft.com/office/drawing/2014/main" id="{B0AD6576-8BD5-6199-CE01-FB7BAB4E136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214" name="Group 2225">
                    <a:extLst>
                      <a:ext uri="{FF2B5EF4-FFF2-40B4-BE49-F238E27FC236}">
                        <a16:creationId xmlns:a16="http://schemas.microsoft.com/office/drawing/2014/main" id="{AA3B41B9-3319-D5FB-8D48-93808930E60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40" name="Rectangle 2226">
                      <a:extLst>
                        <a:ext uri="{FF2B5EF4-FFF2-40B4-BE49-F238E27FC236}">
                          <a16:creationId xmlns:a16="http://schemas.microsoft.com/office/drawing/2014/main" id="{7447D2AE-2DCB-34A1-6D84-261C2AEA5F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41" name="Rectangle 2227">
                      <a:extLst>
                        <a:ext uri="{FF2B5EF4-FFF2-40B4-BE49-F238E27FC236}">
                          <a16:creationId xmlns:a16="http://schemas.microsoft.com/office/drawing/2014/main" id="{70F4F3FA-EFDA-E830-B4C1-E8A1296F5F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42" name="Rectangle 2228">
                      <a:extLst>
                        <a:ext uri="{FF2B5EF4-FFF2-40B4-BE49-F238E27FC236}">
                          <a16:creationId xmlns:a16="http://schemas.microsoft.com/office/drawing/2014/main" id="{6D8BEE7B-A35E-0874-063D-BEF588ABD6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43" name="Rectangle 2229">
                      <a:extLst>
                        <a:ext uri="{FF2B5EF4-FFF2-40B4-BE49-F238E27FC236}">
                          <a16:creationId xmlns:a16="http://schemas.microsoft.com/office/drawing/2014/main" id="{D60C6234-5548-D0B4-B75D-3DD99B52FA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44" name="Rectangle 2230">
                      <a:extLst>
                        <a:ext uri="{FF2B5EF4-FFF2-40B4-BE49-F238E27FC236}">
                          <a16:creationId xmlns:a16="http://schemas.microsoft.com/office/drawing/2014/main" id="{1E5009E4-129E-AF9E-F6A8-B31FEB0BD8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15" name="Group 2231">
                    <a:extLst>
                      <a:ext uri="{FF2B5EF4-FFF2-40B4-BE49-F238E27FC236}">
                        <a16:creationId xmlns:a16="http://schemas.microsoft.com/office/drawing/2014/main" id="{1A1D7DDD-135D-3A73-1BBB-B0E2965B8D2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35" name="Rectangle 2232">
                      <a:extLst>
                        <a:ext uri="{FF2B5EF4-FFF2-40B4-BE49-F238E27FC236}">
                          <a16:creationId xmlns:a16="http://schemas.microsoft.com/office/drawing/2014/main" id="{5117FE42-6775-DBF7-BFD0-BF844E93E6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6" name="Rectangle 2233">
                      <a:extLst>
                        <a:ext uri="{FF2B5EF4-FFF2-40B4-BE49-F238E27FC236}">
                          <a16:creationId xmlns:a16="http://schemas.microsoft.com/office/drawing/2014/main" id="{B87A2305-B44B-528F-DFAF-EEA00E3355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7" name="Rectangle 2234">
                      <a:extLst>
                        <a:ext uri="{FF2B5EF4-FFF2-40B4-BE49-F238E27FC236}">
                          <a16:creationId xmlns:a16="http://schemas.microsoft.com/office/drawing/2014/main" id="{44EAD802-96DC-8FFC-17E0-EDA837DD64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8" name="Rectangle 2235">
                      <a:extLst>
                        <a:ext uri="{FF2B5EF4-FFF2-40B4-BE49-F238E27FC236}">
                          <a16:creationId xmlns:a16="http://schemas.microsoft.com/office/drawing/2014/main" id="{FA6B4C9E-715A-1A8F-CA54-61881803E08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9" name="Rectangle 2236">
                      <a:extLst>
                        <a:ext uri="{FF2B5EF4-FFF2-40B4-BE49-F238E27FC236}">
                          <a16:creationId xmlns:a16="http://schemas.microsoft.com/office/drawing/2014/main" id="{22AFA746-2771-7EE4-61B2-E2A399C622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16" name="Group 2237">
                    <a:extLst>
                      <a:ext uri="{FF2B5EF4-FFF2-40B4-BE49-F238E27FC236}">
                        <a16:creationId xmlns:a16="http://schemas.microsoft.com/office/drawing/2014/main" id="{B3726BEB-CEA0-6503-882F-5CD1C871DB5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30" name="Rectangle 2238">
                      <a:extLst>
                        <a:ext uri="{FF2B5EF4-FFF2-40B4-BE49-F238E27FC236}">
                          <a16:creationId xmlns:a16="http://schemas.microsoft.com/office/drawing/2014/main" id="{6C89335C-0A83-7608-C7E6-78099518CFD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1" name="Rectangle 2239">
                      <a:extLst>
                        <a:ext uri="{FF2B5EF4-FFF2-40B4-BE49-F238E27FC236}">
                          <a16:creationId xmlns:a16="http://schemas.microsoft.com/office/drawing/2014/main" id="{4F33CF09-AE91-C23E-9E8D-D4004279E63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2" name="Rectangle 2240">
                      <a:extLst>
                        <a:ext uri="{FF2B5EF4-FFF2-40B4-BE49-F238E27FC236}">
                          <a16:creationId xmlns:a16="http://schemas.microsoft.com/office/drawing/2014/main" id="{C7FA6F85-A795-5736-9ABB-FA6DC4D83F3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3" name="Rectangle 2241">
                      <a:extLst>
                        <a:ext uri="{FF2B5EF4-FFF2-40B4-BE49-F238E27FC236}">
                          <a16:creationId xmlns:a16="http://schemas.microsoft.com/office/drawing/2014/main" id="{B2520DDF-47EE-F272-8EA5-24D228A0C7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34" name="Rectangle 2242">
                      <a:extLst>
                        <a:ext uri="{FF2B5EF4-FFF2-40B4-BE49-F238E27FC236}">
                          <a16:creationId xmlns:a16="http://schemas.microsoft.com/office/drawing/2014/main" id="{594F64B9-8164-FBDB-155F-35FF3610AC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17" name="Group 2243">
                    <a:extLst>
                      <a:ext uri="{FF2B5EF4-FFF2-40B4-BE49-F238E27FC236}">
                        <a16:creationId xmlns:a16="http://schemas.microsoft.com/office/drawing/2014/main" id="{05C701FB-C612-DFCA-CD48-FD2026A7134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25" name="Rectangle 2244">
                      <a:extLst>
                        <a:ext uri="{FF2B5EF4-FFF2-40B4-BE49-F238E27FC236}">
                          <a16:creationId xmlns:a16="http://schemas.microsoft.com/office/drawing/2014/main" id="{7467BBAD-6070-5EDE-49DF-E79BC4EB80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6" name="Rectangle 2245">
                      <a:extLst>
                        <a:ext uri="{FF2B5EF4-FFF2-40B4-BE49-F238E27FC236}">
                          <a16:creationId xmlns:a16="http://schemas.microsoft.com/office/drawing/2014/main" id="{DB1C25E1-ECD1-C418-0725-EA20972ECE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7" name="Rectangle 2246">
                      <a:extLst>
                        <a:ext uri="{FF2B5EF4-FFF2-40B4-BE49-F238E27FC236}">
                          <a16:creationId xmlns:a16="http://schemas.microsoft.com/office/drawing/2014/main" id="{1D3CDA80-3CA1-2469-F545-AE48C7BC7D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8" name="Rectangle 2247">
                      <a:extLst>
                        <a:ext uri="{FF2B5EF4-FFF2-40B4-BE49-F238E27FC236}">
                          <a16:creationId xmlns:a16="http://schemas.microsoft.com/office/drawing/2014/main" id="{E9948FF9-3C2A-C3EF-688B-427276CC46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9" name="Rectangle 2248">
                      <a:extLst>
                        <a:ext uri="{FF2B5EF4-FFF2-40B4-BE49-F238E27FC236}">
                          <a16:creationId xmlns:a16="http://schemas.microsoft.com/office/drawing/2014/main" id="{12A4A87B-F467-8551-83C4-2D69873340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218" name="Group 2249">
                    <a:extLst>
                      <a:ext uri="{FF2B5EF4-FFF2-40B4-BE49-F238E27FC236}">
                        <a16:creationId xmlns:a16="http://schemas.microsoft.com/office/drawing/2014/main" id="{2369684C-F4B8-8100-8EBC-3E76A2E4A50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220" name="Rectangle 2250">
                      <a:extLst>
                        <a:ext uri="{FF2B5EF4-FFF2-40B4-BE49-F238E27FC236}">
                          <a16:creationId xmlns:a16="http://schemas.microsoft.com/office/drawing/2014/main" id="{72354369-F0A4-11FC-0C4F-ADA0DF67A0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1" name="Rectangle 2251">
                      <a:extLst>
                        <a:ext uri="{FF2B5EF4-FFF2-40B4-BE49-F238E27FC236}">
                          <a16:creationId xmlns:a16="http://schemas.microsoft.com/office/drawing/2014/main" id="{FF5AAF71-62F0-11B2-461F-CF968F8C97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2" name="Rectangle 2252">
                      <a:extLst>
                        <a:ext uri="{FF2B5EF4-FFF2-40B4-BE49-F238E27FC236}">
                          <a16:creationId xmlns:a16="http://schemas.microsoft.com/office/drawing/2014/main" id="{4008D758-DE50-01E8-14FF-DE99267A83B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3" name="Rectangle 2253">
                      <a:extLst>
                        <a:ext uri="{FF2B5EF4-FFF2-40B4-BE49-F238E27FC236}">
                          <a16:creationId xmlns:a16="http://schemas.microsoft.com/office/drawing/2014/main" id="{BAB42190-AE6E-C7D0-C88E-05C9447E58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24" name="Rectangle 2254">
                      <a:extLst>
                        <a:ext uri="{FF2B5EF4-FFF2-40B4-BE49-F238E27FC236}">
                          <a16:creationId xmlns:a16="http://schemas.microsoft.com/office/drawing/2014/main" id="{ED3B83FF-E686-5BBD-F76D-DA55E6C0B4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219" name="Rectangle 2255">
                    <a:extLst>
                      <a:ext uri="{FF2B5EF4-FFF2-40B4-BE49-F238E27FC236}">
                        <a16:creationId xmlns:a16="http://schemas.microsoft.com/office/drawing/2014/main" id="{ECA6925F-7F42-5093-BA3D-378630BE7F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  <p:grpSp>
            <p:nvGrpSpPr>
              <p:cNvPr id="8883" name="Group 2256">
                <a:extLst>
                  <a:ext uri="{FF2B5EF4-FFF2-40B4-BE49-F238E27FC236}">
                    <a16:creationId xmlns:a16="http://schemas.microsoft.com/office/drawing/2014/main" id="{5F069661-71C7-E6F8-99EF-588CB9D3625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1149"/>
                <a:ext cx="3135" cy="314"/>
                <a:chOff x="1066" y="835"/>
                <a:chExt cx="4125" cy="413"/>
              </a:xfrm>
            </p:grpSpPr>
            <p:grpSp>
              <p:nvGrpSpPr>
                <p:cNvPr id="8884" name="Group 2257">
                  <a:extLst>
                    <a:ext uri="{FF2B5EF4-FFF2-40B4-BE49-F238E27FC236}">
                      <a16:creationId xmlns:a16="http://schemas.microsoft.com/office/drawing/2014/main" id="{82CD2FF4-D5D5-AF9A-4CC5-7900361007A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0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173" name="Group 2258">
                    <a:extLst>
                      <a:ext uri="{FF2B5EF4-FFF2-40B4-BE49-F238E27FC236}">
                        <a16:creationId xmlns:a16="http://schemas.microsoft.com/office/drawing/2014/main" id="{5EDEEB5E-1FD3-A45D-A179-04E5F3B95A6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99" name="Rectangle 2259">
                      <a:extLst>
                        <a:ext uri="{FF2B5EF4-FFF2-40B4-BE49-F238E27FC236}">
                          <a16:creationId xmlns:a16="http://schemas.microsoft.com/office/drawing/2014/main" id="{4983BE31-65BD-5798-3B13-8D4CE582E8E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00" name="Rectangle 2260">
                      <a:extLst>
                        <a:ext uri="{FF2B5EF4-FFF2-40B4-BE49-F238E27FC236}">
                          <a16:creationId xmlns:a16="http://schemas.microsoft.com/office/drawing/2014/main" id="{C2E46EA8-4A33-4E1F-856A-EBCA5BC0E7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01" name="Rectangle 2261">
                      <a:extLst>
                        <a:ext uri="{FF2B5EF4-FFF2-40B4-BE49-F238E27FC236}">
                          <a16:creationId xmlns:a16="http://schemas.microsoft.com/office/drawing/2014/main" id="{1928F032-C586-5220-7A69-16D7A0FAFA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02" name="Rectangle 2262">
                      <a:extLst>
                        <a:ext uri="{FF2B5EF4-FFF2-40B4-BE49-F238E27FC236}">
                          <a16:creationId xmlns:a16="http://schemas.microsoft.com/office/drawing/2014/main" id="{00A7386A-2C2A-4ABF-70EC-90CCEEAB28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203" name="Rectangle 2263">
                      <a:extLst>
                        <a:ext uri="{FF2B5EF4-FFF2-40B4-BE49-F238E27FC236}">
                          <a16:creationId xmlns:a16="http://schemas.microsoft.com/office/drawing/2014/main" id="{38521F0F-22A0-F466-4037-83B4FB5E66D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74" name="Group 2264">
                    <a:extLst>
                      <a:ext uri="{FF2B5EF4-FFF2-40B4-BE49-F238E27FC236}">
                        <a16:creationId xmlns:a16="http://schemas.microsoft.com/office/drawing/2014/main" id="{8ABA95C1-9319-1C41-2A61-6C11315D5E8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94" name="Rectangle 2265">
                      <a:extLst>
                        <a:ext uri="{FF2B5EF4-FFF2-40B4-BE49-F238E27FC236}">
                          <a16:creationId xmlns:a16="http://schemas.microsoft.com/office/drawing/2014/main" id="{9BEC6405-A890-5D8B-EB08-80987F6289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5" name="Rectangle 2266">
                      <a:extLst>
                        <a:ext uri="{FF2B5EF4-FFF2-40B4-BE49-F238E27FC236}">
                          <a16:creationId xmlns:a16="http://schemas.microsoft.com/office/drawing/2014/main" id="{4F156F54-F0C9-315A-21A3-D7DBDAA3BA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6" name="Rectangle 2267">
                      <a:extLst>
                        <a:ext uri="{FF2B5EF4-FFF2-40B4-BE49-F238E27FC236}">
                          <a16:creationId xmlns:a16="http://schemas.microsoft.com/office/drawing/2014/main" id="{436161A9-FC00-91CF-DFAE-6D325552E7A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7" name="Rectangle 2268">
                      <a:extLst>
                        <a:ext uri="{FF2B5EF4-FFF2-40B4-BE49-F238E27FC236}">
                          <a16:creationId xmlns:a16="http://schemas.microsoft.com/office/drawing/2014/main" id="{1C818F6E-F47C-B185-3791-460ED2B243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8" name="Rectangle 2269">
                      <a:extLst>
                        <a:ext uri="{FF2B5EF4-FFF2-40B4-BE49-F238E27FC236}">
                          <a16:creationId xmlns:a16="http://schemas.microsoft.com/office/drawing/2014/main" id="{A6F0C659-5644-BAC0-3268-5159F4B225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75" name="Group 2270">
                    <a:extLst>
                      <a:ext uri="{FF2B5EF4-FFF2-40B4-BE49-F238E27FC236}">
                        <a16:creationId xmlns:a16="http://schemas.microsoft.com/office/drawing/2014/main" id="{262D7FF2-9E12-DF03-59E6-7832C87C16E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89" name="Rectangle 2271">
                      <a:extLst>
                        <a:ext uri="{FF2B5EF4-FFF2-40B4-BE49-F238E27FC236}">
                          <a16:creationId xmlns:a16="http://schemas.microsoft.com/office/drawing/2014/main" id="{AB2D39D6-764E-5EE6-8014-B27FCF13A2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0" name="Rectangle 2272">
                      <a:extLst>
                        <a:ext uri="{FF2B5EF4-FFF2-40B4-BE49-F238E27FC236}">
                          <a16:creationId xmlns:a16="http://schemas.microsoft.com/office/drawing/2014/main" id="{55DB3CBA-E333-7E15-BA7E-DEBBE362935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1" name="Rectangle 2273">
                      <a:extLst>
                        <a:ext uri="{FF2B5EF4-FFF2-40B4-BE49-F238E27FC236}">
                          <a16:creationId xmlns:a16="http://schemas.microsoft.com/office/drawing/2014/main" id="{D55DF39C-A8FA-6637-A441-9F85443C0C5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2" name="Rectangle 2274">
                      <a:extLst>
                        <a:ext uri="{FF2B5EF4-FFF2-40B4-BE49-F238E27FC236}">
                          <a16:creationId xmlns:a16="http://schemas.microsoft.com/office/drawing/2014/main" id="{4A4A0379-45C2-801B-9338-AF0DB9C1A8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93" name="Rectangle 2275">
                      <a:extLst>
                        <a:ext uri="{FF2B5EF4-FFF2-40B4-BE49-F238E27FC236}">
                          <a16:creationId xmlns:a16="http://schemas.microsoft.com/office/drawing/2014/main" id="{AB91F39B-CE73-6E9D-7FAC-DB18CB5A20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76" name="Group 2276">
                    <a:extLst>
                      <a:ext uri="{FF2B5EF4-FFF2-40B4-BE49-F238E27FC236}">
                        <a16:creationId xmlns:a16="http://schemas.microsoft.com/office/drawing/2014/main" id="{A3AA75EF-1B1E-C273-2BD4-4A4BAAFABC5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84" name="Rectangle 2277">
                      <a:extLst>
                        <a:ext uri="{FF2B5EF4-FFF2-40B4-BE49-F238E27FC236}">
                          <a16:creationId xmlns:a16="http://schemas.microsoft.com/office/drawing/2014/main" id="{AB873015-9402-6C40-694F-CF3F2BFDFA0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5" name="Rectangle 2278">
                      <a:extLst>
                        <a:ext uri="{FF2B5EF4-FFF2-40B4-BE49-F238E27FC236}">
                          <a16:creationId xmlns:a16="http://schemas.microsoft.com/office/drawing/2014/main" id="{C4A44454-BDE6-3D92-B385-3A3E5AF967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6" name="Rectangle 2279">
                      <a:extLst>
                        <a:ext uri="{FF2B5EF4-FFF2-40B4-BE49-F238E27FC236}">
                          <a16:creationId xmlns:a16="http://schemas.microsoft.com/office/drawing/2014/main" id="{9C38CE4B-151A-DE14-96BD-B8F64DA5C55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7" name="Rectangle 2280">
                      <a:extLst>
                        <a:ext uri="{FF2B5EF4-FFF2-40B4-BE49-F238E27FC236}">
                          <a16:creationId xmlns:a16="http://schemas.microsoft.com/office/drawing/2014/main" id="{902E5DF8-F15E-A726-2332-7A8ADD7B50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8" name="Rectangle 2281">
                      <a:extLst>
                        <a:ext uri="{FF2B5EF4-FFF2-40B4-BE49-F238E27FC236}">
                          <a16:creationId xmlns:a16="http://schemas.microsoft.com/office/drawing/2014/main" id="{AA294D7E-6A73-0D89-5905-E56E490359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77" name="Group 2282">
                    <a:extLst>
                      <a:ext uri="{FF2B5EF4-FFF2-40B4-BE49-F238E27FC236}">
                        <a16:creationId xmlns:a16="http://schemas.microsoft.com/office/drawing/2014/main" id="{4CD93964-3B37-9F5F-3A82-10CD5894B3D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79" name="Rectangle 2283">
                      <a:extLst>
                        <a:ext uri="{FF2B5EF4-FFF2-40B4-BE49-F238E27FC236}">
                          <a16:creationId xmlns:a16="http://schemas.microsoft.com/office/drawing/2014/main" id="{0786C04A-C22D-BE14-7F79-9453A9EA9F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0" name="Rectangle 2284">
                      <a:extLst>
                        <a:ext uri="{FF2B5EF4-FFF2-40B4-BE49-F238E27FC236}">
                          <a16:creationId xmlns:a16="http://schemas.microsoft.com/office/drawing/2014/main" id="{4D261716-093A-1BCF-C3A6-C26D9D7790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1" name="Rectangle 2285">
                      <a:extLst>
                        <a:ext uri="{FF2B5EF4-FFF2-40B4-BE49-F238E27FC236}">
                          <a16:creationId xmlns:a16="http://schemas.microsoft.com/office/drawing/2014/main" id="{8EF5D7AC-2FB4-F7C1-5BDF-8674D85672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2" name="Rectangle 2286">
                      <a:extLst>
                        <a:ext uri="{FF2B5EF4-FFF2-40B4-BE49-F238E27FC236}">
                          <a16:creationId xmlns:a16="http://schemas.microsoft.com/office/drawing/2014/main" id="{DEFEDEA5-D695-F384-500C-DE27A04418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83" name="Rectangle 2287">
                      <a:extLst>
                        <a:ext uri="{FF2B5EF4-FFF2-40B4-BE49-F238E27FC236}">
                          <a16:creationId xmlns:a16="http://schemas.microsoft.com/office/drawing/2014/main" id="{8FAFB9B3-EF7E-A0BC-A837-D7A353EF54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178" name="Rectangle 2288">
                    <a:extLst>
                      <a:ext uri="{FF2B5EF4-FFF2-40B4-BE49-F238E27FC236}">
                        <a16:creationId xmlns:a16="http://schemas.microsoft.com/office/drawing/2014/main" id="{9768E0C8-2FBE-081B-3605-E2DD8753B0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85" name="Group 2289">
                  <a:extLst>
                    <a:ext uri="{FF2B5EF4-FFF2-40B4-BE49-F238E27FC236}">
                      <a16:creationId xmlns:a16="http://schemas.microsoft.com/office/drawing/2014/main" id="{7B9075E0-F650-FDBF-E48A-DAB59D7175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4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142" name="Group 2290">
                    <a:extLst>
                      <a:ext uri="{FF2B5EF4-FFF2-40B4-BE49-F238E27FC236}">
                        <a16:creationId xmlns:a16="http://schemas.microsoft.com/office/drawing/2014/main" id="{85E64E69-28A6-3BAE-6E43-5E459A19AC2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68" name="Rectangle 2291">
                      <a:extLst>
                        <a:ext uri="{FF2B5EF4-FFF2-40B4-BE49-F238E27FC236}">
                          <a16:creationId xmlns:a16="http://schemas.microsoft.com/office/drawing/2014/main" id="{86D80E53-9E2E-941F-9C55-5BBE8378F4E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9" name="Rectangle 2292">
                      <a:extLst>
                        <a:ext uri="{FF2B5EF4-FFF2-40B4-BE49-F238E27FC236}">
                          <a16:creationId xmlns:a16="http://schemas.microsoft.com/office/drawing/2014/main" id="{82E2339E-DC51-46B5-373E-1450584151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70" name="Rectangle 2293">
                      <a:extLst>
                        <a:ext uri="{FF2B5EF4-FFF2-40B4-BE49-F238E27FC236}">
                          <a16:creationId xmlns:a16="http://schemas.microsoft.com/office/drawing/2014/main" id="{506F03D4-B5B0-B1A2-F7CE-24CCF9EF9D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71" name="Rectangle 2294">
                      <a:extLst>
                        <a:ext uri="{FF2B5EF4-FFF2-40B4-BE49-F238E27FC236}">
                          <a16:creationId xmlns:a16="http://schemas.microsoft.com/office/drawing/2014/main" id="{4A04765A-3D44-03FD-3AD2-2CE46E97FE9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72" name="Rectangle 2295">
                      <a:extLst>
                        <a:ext uri="{FF2B5EF4-FFF2-40B4-BE49-F238E27FC236}">
                          <a16:creationId xmlns:a16="http://schemas.microsoft.com/office/drawing/2014/main" id="{375736E6-3D39-657C-399E-0F5B133A1A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43" name="Group 2296">
                    <a:extLst>
                      <a:ext uri="{FF2B5EF4-FFF2-40B4-BE49-F238E27FC236}">
                        <a16:creationId xmlns:a16="http://schemas.microsoft.com/office/drawing/2014/main" id="{58C91998-340B-E3ED-988A-C04D50EB977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63" name="Rectangle 2297">
                      <a:extLst>
                        <a:ext uri="{FF2B5EF4-FFF2-40B4-BE49-F238E27FC236}">
                          <a16:creationId xmlns:a16="http://schemas.microsoft.com/office/drawing/2014/main" id="{FFAB8FDB-A83A-F9BA-9041-45160672AD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4" name="Rectangle 2298">
                      <a:extLst>
                        <a:ext uri="{FF2B5EF4-FFF2-40B4-BE49-F238E27FC236}">
                          <a16:creationId xmlns:a16="http://schemas.microsoft.com/office/drawing/2014/main" id="{4AF4F966-8977-F91E-6BCE-75310CFFAF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5" name="Rectangle 2299">
                      <a:extLst>
                        <a:ext uri="{FF2B5EF4-FFF2-40B4-BE49-F238E27FC236}">
                          <a16:creationId xmlns:a16="http://schemas.microsoft.com/office/drawing/2014/main" id="{8E44C5BA-F799-A740-9087-AFB1F9EB8A9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6" name="Rectangle 2300">
                      <a:extLst>
                        <a:ext uri="{FF2B5EF4-FFF2-40B4-BE49-F238E27FC236}">
                          <a16:creationId xmlns:a16="http://schemas.microsoft.com/office/drawing/2014/main" id="{2C47F125-5A98-CA47-E004-AF90F0E505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7" name="Rectangle 2301">
                      <a:extLst>
                        <a:ext uri="{FF2B5EF4-FFF2-40B4-BE49-F238E27FC236}">
                          <a16:creationId xmlns:a16="http://schemas.microsoft.com/office/drawing/2014/main" id="{D37B2D0A-D0C1-1124-518C-6EA4F5AE9A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44" name="Group 2302">
                    <a:extLst>
                      <a:ext uri="{FF2B5EF4-FFF2-40B4-BE49-F238E27FC236}">
                        <a16:creationId xmlns:a16="http://schemas.microsoft.com/office/drawing/2014/main" id="{868D9C6D-4C5F-12B8-B280-B0F3FB8CE6F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58" name="Rectangle 2303">
                      <a:extLst>
                        <a:ext uri="{FF2B5EF4-FFF2-40B4-BE49-F238E27FC236}">
                          <a16:creationId xmlns:a16="http://schemas.microsoft.com/office/drawing/2014/main" id="{174818AC-7E7A-9163-5FFA-FF8D6C8800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9" name="Rectangle 2304">
                      <a:extLst>
                        <a:ext uri="{FF2B5EF4-FFF2-40B4-BE49-F238E27FC236}">
                          <a16:creationId xmlns:a16="http://schemas.microsoft.com/office/drawing/2014/main" id="{10AF8456-A78C-06FB-7D16-4A549B12312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0" name="Rectangle 2305">
                      <a:extLst>
                        <a:ext uri="{FF2B5EF4-FFF2-40B4-BE49-F238E27FC236}">
                          <a16:creationId xmlns:a16="http://schemas.microsoft.com/office/drawing/2014/main" id="{5FA60B62-3CF1-B2EA-8406-EBBCD38678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1" name="Rectangle 2306">
                      <a:extLst>
                        <a:ext uri="{FF2B5EF4-FFF2-40B4-BE49-F238E27FC236}">
                          <a16:creationId xmlns:a16="http://schemas.microsoft.com/office/drawing/2014/main" id="{AD099E0E-5505-5DDA-2990-1F80626F4A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62" name="Rectangle 2307">
                      <a:extLst>
                        <a:ext uri="{FF2B5EF4-FFF2-40B4-BE49-F238E27FC236}">
                          <a16:creationId xmlns:a16="http://schemas.microsoft.com/office/drawing/2014/main" id="{9DC04E4C-A64D-FF14-9C0C-0BB90855A22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45" name="Group 2308">
                    <a:extLst>
                      <a:ext uri="{FF2B5EF4-FFF2-40B4-BE49-F238E27FC236}">
                        <a16:creationId xmlns:a16="http://schemas.microsoft.com/office/drawing/2014/main" id="{72DDF5CB-43B1-790A-2A26-C2D00DEC739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53" name="Rectangle 2309">
                      <a:extLst>
                        <a:ext uri="{FF2B5EF4-FFF2-40B4-BE49-F238E27FC236}">
                          <a16:creationId xmlns:a16="http://schemas.microsoft.com/office/drawing/2014/main" id="{E263AAAD-B15C-062C-02C5-C21F7DA10B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4" name="Rectangle 2310">
                      <a:extLst>
                        <a:ext uri="{FF2B5EF4-FFF2-40B4-BE49-F238E27FC236}">
                          <a16:creationId xmlns:a16="http://schemas.microsoft.com/office/drawing/2014/main" id="{51CEBCCD-4BF2-301F-2E11-9FF542266AC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5" name="Rectangle 2311">
                      <a:extLst>
                        <a:ext uri="{FF2B5EF4-FFF2-40B4-BE49-F238E27FC236}">
                          <a16:creationId xmlns:a16="http://schemas.microsoft.com/office/drawing/2014/main" id="{86E9B24B-2818-6E75-BE51-73C2A69F238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6" name="Rectangle 2312">
                      <a:extLst>
                        <a:ext uri="{FF2B5EF4-FFF2-40B4-BE49-F238E27FC236}">
                          <a16:creationId xmlns:a16="http://schemas.microsoft.com/office/drawing/2014/main" id="{379A310E-5F9D-37FF-2738-844E62B3FA7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7" name="Rectangle 2313">
                      <a:extLst>
                        <a:ext uri="{FF2B5EF4-FFF2-40B4-BE49-F238E27FC236}">
                          <a16:creationId xmlns:a16="http://schemas.microsoft.com/office/drawing/2014/main" id="{4103555A-17B1-1CFB-2BA3-A08FD8C6684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46" name="Group 2314">
                    <a:extLst>
                      <a:ext uri="{FF2B5EF4-FFF2-40B4-BE49-F238E27FC236}">
                        <a16:creationId xmlns:a16="http://schemas.microsoft.com/office/drawing/2014/main" id="{39E89F9A-2DE7-470E-F020-65561689122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48" name="Rectangle 2315">
                      <a:extLst>
                        <a:ext uri="{FF2B5EF4-FFF2-40B4-BE49-F238E27FC236}">
                          <a16:creationId xmlns:a16="http://schemas.microsoft.com/office/drawing/2014/main" id="{5CA70FED-BC28-C6F0-AADB-9F1B26F7BB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49" name="Rectangle 2316">
                      <a:extLst>
                        <a:ext uri="{FF2B5EF4-FFF2-40B4-BE49-F238E27FC236}">
                          <a16:creationId xmlns:a16="http://schemas.microsoft.com/office/drawing/2014/main" id="{287BED19-D7D9-A9F0-6F5F-6CF7AF5CDF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0" name="Rectangle 2317">
                      <a:extLst>
                        <a:ext uri="{FF2B5EF4-FFF2-40B4-BE49-F238E27FC236}">
                          <a16:creationId xmlns:a16="http://schemas.microsoft.com/office/drawing/2014/main" id="{0DF58F92-B026-670A-F997-3A8FC6044EF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1" name="Rectangle 2318">
                      <a:extLst>
                        <a:ext uri="{FF2B5EF4-FFF2-40B4-BE49-F238E27FC236}">
                          <a16:creationId xmlns:a16="http://schemas.microsoft.com/office/drawing/2014/main" id="{0A5C330D-1E62-BF5E-D8D3-B4348AC250C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52" name="Rectangle 2319">
                      <a:extLst>
                        <a:ext uri="{FF2B5EF4-FFF2-40B4-BE49-F238E27FC236}">
                          <a16:creationId xmlns:a16="http://schemas.microsoft.com/office/drawing/2014/main" id="{A96C2606-EFF4-46A8-E16A-B0F78627601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147" name="Rectangle 2320">
                    <a:extLst>
                      <a:ext uri="{FF2B5EF4-FFF2-40B4-BE49-F238E27FC236}">
                        <a16:creationId xmlns:a16="http://schemas.microsoft.com/office/drawing/2014/main" id="{0B7B5332-1457-EBF0-191E-B25D6D211D7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86" name="Group 2321">
                  <a:extLst>
                    <a:ext uri="{FF2B5EF4-FFF2-40B4-BE49-F238E27FC236}">
                      <a16:creationId xmlns:a16="http://schemas.microsoft.com/office/drawing/2014/main" id="{80917F98-21C9-CC33-9EC2-858F98707E7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89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111" name="Group 2322">
                    <a:extLst>
                      <a:ext uri="{FF2B5EF4-FFF2-40B4-BE49-F238E27FC236}">
                        <a16:creationId xmlns:a16="http://schemas.microsoft.com/office/drawing/2014/main" id="{FB523878-2024-1192-BD7D-AEB97230CE8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37" name="Rectangle 2323">
                      <a:extLst>
                        <a:ext uri="{FF2B5EF4-FFF2-40B4-BE49-F238E27FC236}">
                          <a16:creationId xmlns:a16="http://schemas.microsoft.com/office/drawing/2014/main" id="{484C33CE-DC93-51E7-C64B-60376E8CD7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8" name="Rectangle 2324">
                      <a:extLst>
                        <a:ext uri="{FF2B5EF4-FFF2-40B4-BE49-F238E27FC236}">
                          <a16:creationId xmlns:a16="http://schemas.microsoft.com/office/drawing/2014/main" id="{0BB0CDCB-1746-1D97-ECBB-D3E0E5465A6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9" name="Rectangle 2325">
                      <a:extLst>
                        <a:ext uri="{FF2B5EF4-FFF2-40B4-BE49-F238E27FC236}">
                          <a16:creationId xmlns:a16="http://schemas.microsoft.com/office/drawing/2014/main" id="{512C2FFC-5A4B-976D-C1F3-434A735509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40" name="Rectangle 2326">
                      <a:extLst>
                        <a:ext uri="{FF2B5EF4-FFF2-40B4-BE49-F238E27FC236}">
                          <a16:creationId xmlns:a16="http://schemas.microsoft.com/office/drawing/2014/main" id="{1A31099E-0D87-E4FB-1F14-69AAEB9D910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41" name="Rectangle 2327">
                      <a:extLst>
                        <a:ext uri="{FF2B5EF4-FFF2-40B4-BE49-F238E27FC236}">
                          <a16:creationId xmlns:a16="http://schemas.microsoft.com/office/drawing/2014/main" id="{65F3446B-9BFD-672E-5870-C07B4B12FD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12" name="Group 2328">
                    <a:extLst>
                      <a:ext uri="{FF2B5EF4-FFF2-40B4-BE49-F238E27FC236}">
                        <a16:creationId xmlns:a16="http://schemas.microsoft.com/office/drawing/2014/main" id="{E559F88C-B5CB-E4F7-0F6B-01F68EEBF5F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32" name="Rectangle 2329">
                      <a:extLst>
                        <a:ext uri="{FF2B5EF4-FFF2-40B4-BE49-F238E27FC236}">
                          <a16:creationId xmlns:a16="http://schemas.microsoft.com/office/drawing/2014/main" id="{5E4DEE2D-6917-6544-5274-45A427577C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3" name="Rectangle 2330">
                      <a:extLst>
                        <a:ext uri="{FF2B5EF4-FFF2-40B4-BE49-F238E27FC236}">
                          <a16:creationId xmlns:a16="http://schemas.microsoft.com/office/drawing/2014/main" id="{B641EDEB-07C8-79EF-E96E-8B5C81D5D56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4" name="Rectangle 2331">
                      <a:extLst>
                        <a:ext uri="{FF2B5EF4-FFF2-40B4-BE49-F238E27FC236}">
                          <a16:creationId xmlns:a16="http://schemas.microsoft.com/office/drawing/2014/main" id="{D86E0795-A257-E773-37EE-38FA78A9CB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5" name="Rectangle 2332">
                      <a:extLst>
                        <a:ext uri="{FF2B5EF4-FFF2-40B4-BE49-F238E27FC236}">
                          <a16:creationId xmlns:a16="http://schemas.microsoft.com/office/drawing/2014/main" id="{813A51C0-CE05-8040-EF6E-C1E8C7F2506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6" name="Rectangle 2333">
                      <a:extLst>
                        <a:ext uri="{FF2B5EF4-FFF2-40B4-BE49-F238E27FC236}">
                          <a16:creationId xmlns:a16="http://schemas.microsoft.com/office/drawing/2014/main" id="{31787483-495F-C633-EFA5-052AA60BB5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13" name="Group 2334">
                    <a:extLst>
                      <a:ext uri="{FF2B5EF4-FFF2-40B4-BE49-F238E27FC236}">
                        <a16:creationId xmlns:a16="http://schemas.microsoft.com/office/drawing/2014/main" id="{83CD1FCB-28F6-46FD-3D91-05D3876D486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27" name="Rectangle 2335">
                      <a:extLst>
                        <a:ext uri="{FF2B5EF4-FFF2-40B4-BE49-F238E27FC236}">
                          <a16:creationId xmlns:a16="http://schemas.microsoft.com/office/drawing/2014/main" id="{35CFAE7F-6072-C301-C4CD-A8DF2D9D244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8" name="Rectangle 2336">
                      <a:extLst>
                        <a:ext uri="{FF2B5EF4-FFF2-40B4-BE49-F238E27FC236}">
                          <a16:creationId xmlns:a16="http://schemas.microsoft.com/office/drawing/2014/main" id="{7D518209-C8A4-B942-C0D2-B40F4300DA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9" name="Rectangle 2337">
                      <a:extLst>
                        <a:ext uri="{FF2B5EF4-FFF2-40B4-BE49-F238E27FC236}">
                          <a16:creationId xmlns:a16="http://schemas.microsoft.com/office/drawing/2014/main" id="{E35370C8-60D1-87A9-8EB3-4CDEF88F7C7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0" name="Rectangle 2338">
                      <a:extLst>
                        <a:ext uri="{FF2B5EF4-FFF2-40B4-BE49-F238E27FC236}">
                          <a16:creationId xmlns:a16="http://schemas.microsoft.com/office/drawing/2014/main" id="{C3812E84-F9ED-F971-D8D2-20E0981DC5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31" name="Rectangle 2339">
                      <a:extLst>
                        <a:ext uri="{FF2B5EF4-FFF2-40B4-BE49-F238E27FC236}">
                          <a16:creationId xmlns:a16="http://schemas.microsoft.com/office/drawing/2014/main" id="{C91B2804-653E-8780-EE83-9DDEDE63D7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14" name="Group 2340">
                    <a:extLst>
                      <a:ext uri="{FF2B5EF4-FFF2-40B4-BE49-F238E27FC236}">
                        <a16:creationId xmlns:a16="http://schemas.microsoft.com/office/drawing/2014/main" id="{3A15184A-EFBF-AD77-5A4C-CB17B45491E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22" name="Rectangle 2341">
                      <a:extLst>
                        <a:ext uri="{FF2B5EF4-FFF2-40B4-BE49-F238E27FC236}">
                          <a16:creationId xmlns:a16="http://schemas.microsoft.com/office/drawing/2014/main" id="{7CB19744-80A4-2604-389A-B5BFBEC8215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3" name="Rectangle 2342">
                      <a:extLst>
                        <a:ext uri="{FF2B5EF4-FFF2-40B4-BE49-F238E27FC236}">
                          <a16:creationId xmlns:a16="http://schemas.microsoft.com/office/drawing/2014/main" id="{1A245DB1-0443-1929-8AA5-7BE6505A5C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4" name="Rectangle 2343">
                      <a:extLst>
                        <a:ext uri="{FF2B5EF4-FFF2-40B4-BE49-F238E27FC236}">
                          <a16:creationId xmlns:a16="http://schemas.microsoft.com/office/drawing/2014/main" id="{A9449779-E2CA-9833-4B39-F5E018D2D5E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5" name="Rectangle 2344">
                      <a:extLst>
                        <a:ext uri="{FF2B5EF4-FFF2-40B4-BE49-F238E27FC236}">
                          <a16:creationId xmlns:a16="http://schemas.microsoft.com/office/drawing/2014/main" id="{30B1C115-2C27-3CB6-44B6-6E1565B246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6" name="Rectangle 2345">
                      <a:extLst>
                        <a:ext uri="{FF2B5EF4-FFF2-40B4-BE49-F238E27FC236}">
                          <a16:creationId xmlns:a16="http://schemas.microsoft.com/office/drawing/2014/main" id="{9780F63A-0D32-BB09-5165-5AD54EA994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115" name="Group 2346">
                    <a:extLst>
                      <a:ext uri="{FF2B5EF4-FFF2-40B4-BE49-F238E27FC236}">
                        <a16:creationId xmlns:a16="http://schemas.microsoft.com/office/drawing/2014/main" id="{04BEAEC5-4BEC-B885-AC30-6324A7B472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17" name="Rectangle 2347">
                      <a:extLst>
                        <a:ext uri="{FF2B5EF4-FFF2-40B4-BE49-F238E27FC236}">
                          <a16:creationId xmlns:a16="http://schemas.microsoft.com/office/drawing/2014/main" id="{1B0BBDAB-A21E-FCE9-E379-5CD90C5B805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18" name="Rectangle 2348">
                      <a:extLst>
                        <a:ext uri="{FF2B5EF4-FFF2-40B4-BE49-F238E27FC236}">
                          <a16:creationId xmlns:a16="http://schemas.microsoft.com/office/drawing/2014/main" id="{38831638-39A2-E433-15F5-9660169D98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19" name="Rectangle 2349">
                      <a:extLst>
                        <a:ext uri="{FF2B5EF4-FFF2-40B4-BE49-F238E27FC236}">
                          <a16:creationId xmlns:a16="http://schemas.microsoft.com/office/drawing/2014/main" id="{A3E5A062-514A-1868-51BF-C8687A0341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0" name="Rectangle 2350">
                      <a:extLst>
                        <a:ext uri="{FF2B5EF4-FFF2-40B4-BE49-F238E27FC236}">
                          <a16:creationId xmlns:a16="http://schemas.microsoft.com/office/drawing/2014/main" id="{9F8D2D44-CB87-DFEA-7AC6-642F5E3117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21" name="Rectangle 2351">
                      <a:extLst>
                        <a:ext uri="{FF2B5EF4-FFF2-40B4-BE49-F238E27FC236}">
                          <a16:creationId xmlns:a16="http://schemas.microsoft.com/office/drawing/2014/main" id="{BF0C7128-5125-9176-634D-4C2EF24537C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116" name="Rectangle 2352">
                    <a:extLst>
                      <a:ext uri="{FF2B5EF4-FFF2-40B4-BE49-F238E27FC236}">
                        <a16:creationId xmlns:a16="http://schemas.microsoft.com/office/drawing/2014/main" id="{F5DAC67C-DCF7-5822-59FB-12C30CC1FF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87" name="Group 2353">
                  <a:extLst>
                    <a:ext uri="{FF2B5EF4-FFF2-40B4-BE49-F238E27FC236}">
                      <a16:creationId xmlns:a16="http://schemas.microsoft.com/office/drawing/2014/main" id="{4F463233-D2F5-9694-0978-DE40D31365A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30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080" name="Group 2354">
                    <a:extLst>
                      <a:ext uri="{FF2B5EF4-FFF2-40B4-BE49-F238E27FC236}">
                        <a16:creationId xmlns:a16="http://schemas.microsoft.com/office/drawing/2014/main" id="{258950C5-2975-1227-DAA7-8000C1F6089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06" name="Rectangle 2355">
                      <a:extLst>
                        <a:ext uri="{FF2B5EF4-FFF2-40B4-BE49-F238E27FC236}">
                          <a16:creationId xmlns:a16="http://schemas.microsoft.com/office/drawing/2014/main" id="{6E174437-503D-DA54-1DC1-552824B977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7" name="Rectangle 2356">
                      <a:extLst>
                        <a:ext uri="{FF2B5EF4-FFF2-40B4-BE49-F238E27FC236}">
                          <a16:creationId xmlns:a16="http://schemas.microsoft.com/office/drawing/2014/main" id="{AE8EDDD7-9BC7-A520-6309-A43C1E00B5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8" name="Rectangle 2357">
                      <a:extLst>
                        <a:ext uri="{FF2B5EF4-FFF2-40B4-BE49-F238E27FC236}">
                          <a16:creationId xmlns:a16="http://schemas.microsoft.com/office/drawing/2014/main" id="{7B412D0D-E098-EE74-EABB-5B3B5277F9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9" name="Rectangle 2358">
                      <a:extLst>
                        <a:ext uri="{FF2B5EF4-FFF2-40B4-BE49-F238E27FC236}">
                          <a16:creationId xmlns:a16="http://schemas.microsoft.com/office/drawing/2014/main" id="{269CD9F7-32E0-2D37-FADB-D8C9A2E78E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10" name="Rectangle 2359">
                      <a:extLst>
                        <a:ext uri="{FF2B5EF4-FFF2-40B4-BE49-F238E27FC236}">
                          <a16:creationId xmlns:a16="http://schemas.microsoft.com/office/drawing/2014/main" id="{2B35AC0C-6CF4-535C-52BB-AFC4227D858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81" name="Group 2360">
                    <a:extLst>
                      <a:ext uri="{FF2B5EF4-FFF2-40B4-BE49-F238E27FC236}">
                        <a16:creationId xmlns:a16="http://schemas.microsoft.com/office/drawing/2014/main" id="{30AD2074-3044-43BA-5A59-41A6D520E44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101" name="Rectangle 2361">
                      <a:extLst>
                        <a:ext uri="{FF2B5EF4-FFF2-40B4-BE49-F238E27FC236}">
                          <a16:creationId xmlns:a16="http://schemas.microsoft.com/office/drawing/2014/main" id="{100CAA25-9A03-8DFF-169D-8A53962C8E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2" name="Rectangle 2362">
                      <a:extLst>
                        <a:ext uri="{FF2B5EF4-FFF2-40B4-BE49-F238E27FC236}">
                          <a16:creationId xmlns:a16="http://schemas.microsoft.com/office/drawing/2014/main" id="{70AD829F-69A2-E717-36F5-015F71FC192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3" name="Rectangle 2363">
                      <a:extLst>
                        <a:ext uri="{FF2B5EF4-FFF2-40B4-BE49-F238E27FC236}">
                          <a16:creationId xmlns:a16="http://schemas.microsoft.com/office/drawing/2014/main" id="{08C2A0C1-CD81-242E-6D9A-14D7A5E7A94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4" name="Rectangle 2364">
                      <a:extLst>
                        <a:ext uri="{FF2B5EF4-FFF2-40B4-BE49-F238E27FC236}">
                          <a16:creationId xmlns:a16="http://schemas.microsoft.com/office/drawing/2014/main" id="{0AF7D358-C542-A5BB-172E-A8A6BDA2020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5" name="Rectangle 2365">
                      <a:extLst>
                        <a:ext uri="{FF2B5EF4-FFF2-40B4-BE49-F238E27FC236}">
                          <a16:creationId xmlns:a16="http://schemas.microsoft.com/office/drawing/2014/main" id="{D828FB05-5454-5AE5-D4D0-F13CB5BEC1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82" name="Group 2366">
                    <a:extLst>
                      <a:ext uri="{FF2B5EF4-FFF2-40B4-BE49-F238E27FC236}">
                        <a16:creationId xmlns:a16="http://schemas.microsoft.com/office/drawing/2014/main" id="{C3751525-F02F-D1B9-FE6D-61285455EC9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96" name="Rectangle 2367">
                      <a:extLst>
                        <a:ext uri="{FF2B5EF4-FFF2-40B4-BE49-F238E27FC236}">
                          <a16:creationId xmlns:a16="http://schemas.microsoft.com/office/drawing/2014/main" id="{7E1488D5-0C87-179D-FA8E-AF241DDD63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7" name="Rectangle 2368">
                      <a:extLst>
                        <a:ext uri="{FF2B5EF4-FFF2-40B4-BE49-F238E27FC236}">
                          <a16:creationId xmlns:a16="http://schemas.microsoft.com/office/drawing/2014/main" id="{D23979C6-129F-C056-5524-A780CBDC09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8" name="Rectangle 2369">
                      <a:extLst>
                        <a:ext uri="{FF2B5EF4-FFF2-40B4-BE49-F238E27FC236}">
                          <a16:creationId xmlns:a16="http://schemas.microsoft.com/office/drawing/2014/main" id="{648A5CA7-1A6A-7970-BFB6-6989F6ABCC7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9" name="Rectangle 2370">
                      <a:extLst>
                        <a:ext uri="{FF2B5EF4-FFF2-40B4-BE49-F238E27FC236}">
                          <a16:creationId xmlns:a16="http://schemas.microsoft.com/office/drawing/2014/main" id="{1E5CFF60-1D37-8F3A-5795-407BD71C18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100" name="Rectangle 2371">
                      <a:extLst>
                        <a:ext uri="{FF2B5EF4-FFF2-40B4-BE49-F238E27FC236}">
                          <a16:creationId xmlns:a16="http://schemas.microsoft.com/office/drawing/2014/main" id="{9E231139-DF6A-25C8-F03A-5AC8E62429C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83" name="Group 2372">
                    <a:extLst>
                      <a:ext uri="{FF2B5EF4-FFF2-40B4-BE49-F238E27FC236}">
                        <a16:creationId xmlns:a16="http://schemas.microsoft.com/office/drawing/2014/main" id="{DAA43598-0625-388A-C3F7-776FAC23F60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91" name="Rectangle 2373">
                      <a:extLst>
                        <a:ext uri="{FF2B5EF4-FFF2-40B4-BE49-F238E27FC236}">
                          <a16:creationId xmlns:a16="http://schemas.microsoft.com/office/drawing/2014/main" id="{F0F7F666-08E4-0AD4-29A5-D5B621B168E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2" name="Rectangle 2374">
                      <a:extLst>
                        <a:ext uri="{FF2B5EF4-FFF2-40B4-BE49-F238E27FC236}">
                          <a16:creationId xmlns:a16="http://schemas.microsoft.com/office/drawing/2014/main" id="{51FED395-37EB-2B0E-BA72-06A49D7BDD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3" name="Rectangle 2375">
                      <a:extLst>
                        <a:ext uri="{FF2B5EF4-FFF2-40B4-BE49-F238E27FC236}">
                          <a16:creationId xmlns:a16="http://schemas.microsoft.com/office/drawing/2014/main" id="{CBE91AA9-59B5-9002-1A54-8077822A9A6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4" name="Rectangle 2376">
                      <a:extLst>
                        <a:ext uri="{FF2B5EF4-FFF2-40B4-BE49-F238E27FC236}">
                          <a16:creationId xmlns:a16="http://schemas.microsoft.com/office/drawing/2014/main" id="{0D4F5BBF-ED76-BD2A-A832-A897FCE86E9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5" name="Rectangle 2377">
                      <a:extLst>
                        <a:ext uri="{FF2B5EF4-FFF2-40B4-BE49-F238E27FC236}">
                          <a16:creationId xmlns:a16="http://schemas.microsoft.com/office/drawing/2014/main" id="{7E1CDCD1-0051-89B0-3D30-E1FF3D6D29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84" name="Group 2378">
                    <a:extLst>
                      <a:ext uri="{FF2B5EF4-FFF2-40B4-BE49-F238E27FC236}">
                        <a16:creationId xmlns:a16="http://schemas.microsoft.com/office/drawing/2014/main" id="{28B346D6-EAC6-4475-4DF8-989F5CA4079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86" name="Rectangle 2379">
                      <a:extLst>
                        <a:ext uri="{FF2B5EF4-FFF2-40B4-BE49-F238E27FC236}">
                          <a16:creationId xmlns:a16="http://schemas.microsoft.com/office/drawing/2014/main" id="{C9062F83-D3CD-8F62-81E3-EC6786B4B3E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87" name="Rectangle 2380">
                      <a:extLst>
                        <a:ext uri="{FF2B5EF4-FFF2-40B4-BE49-F238E27FC236}">
                          <a16:creationId xmlns:a16="http://schemas.microsoft.com/office/drawing/2014/main" id="{6520992F-4BF4-C03B-E840-81C6E65E10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88" name="Rectangle 2381">
                      <a:extLst>
                        <a:ext uri="{FF2B5EF4-FFF2-40B4-BE49-F238E27FC236}">
                          <a16:creationId xmlns:a16="http://schemas.microsoft.com/office/drawing/2014/main" id="{7C8691A4-D643-E372-3724-96228044B6E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89" name="Rectangle 2382">
                      <a:extLst>
                        <a:ext uri="{FF2B5EF4-FFF2-40B4-BE49-F238E27FC236}">
                          <a16:creationId xmlns:a16="http://schemas.microsoft.com/office/drawing/2014/main" id="{F22A306D-0067-4748-9226-37F280324E8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90" name="Rectangle 2383">
                      <a:extLst>
                        <a:ext uri="{FF2B5EF4-FFF2-40B4-BE49-F238E27FC236}">
                          <a16:creationId xmlns:a16="http://schemas.microsoft.com/office/drawing/2014/main" id="{D685665C-4A6B-CD27-74EA-6F7363DD473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085" name="Rectangle 2384">
                    <a:extLst>
                      <a:ext uri="{FF2B5EF4-FFF2-40B4-BE49-F238E27FC236}">
                        <a16:creationId xmlns:a16="http://schemas.microsoft.com/office/drawing/2014/main" id="{040BC7C0-1D81-9F74-82D1-EB3CC466C3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88" name="Group 2385">
                  <a:extLst>
                    <a:ext uri="{FF2B5EF4-FFF2-40B4-BE49-F238E27FC236}">
                      <a16:creationId xmlns:a16="http://schemas.microsoft.com/office/drawing/2014/main" id="{7B22F7B2-597C-BD9E-0553-1C0529B6FA9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71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9049" name="Group 2386">
                    <a:extLst>
                      <a:ext uri="{FF2B5EF4-FFF2-40B4-BE49-F238E27FC236}">
                        <a16:creationId xmlns:a16="http://schemas.microsoft.com/office/drawing/2014/main" id="{C1C8233A-831B-406E-1564-1D30105FC01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75" name="Rectangle 2387">
                      <a:extLst>
                        <a:ext uri="{FF2B5EF4-FFF2-40B4-BE49-F238E27FC236}">
                          <a16:creationId xmlns:a16="http://schemas.microsoft.com/office/drawing/2014/main" id="{62E50752-C7B7-7DAD-FCE9-228EC78E511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6" name="Rectangle 2388">
                      <a:extLst>
                        <a:ext uri="{FF2B5EF4-FFF2-40B4-BE49-F238E27FC236}">
                          <a16:creationId xmlns:a16="http://schemas.microsoft.com/office/drawing/2014/main" id="{0F64781C-8227-E55D-CE4D-69D1B68FCE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7" name="Rectangle 2389">
                      <a:extLst>
                        <a:ext uri="{FF2B5EF4-FFF2-40B4-BE49-F238E27FC236}">
                          <a16:creationId xmlns:a16="http://schemas.microsoft.com/office/drawing/2014/main" id="{28609A28-4624-1944-C465-3F7A53575E8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8" name="Rectangle 2390">
                      <a:extLst>
                        <a:ext uri="{FF2B5EF4-FFF2-40B4-BE49-F238E27FC236}">
                          <a16:creationId xmlns:a16="http://schemas.microsoft.com/office/drawing/2014/main" id="{7D4EC45D-342D-B862-AE98-A3D8681487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9" name="Rectangle 2391">
                      <a:extLst>
                        <a:ext uri="{FF2B5EF4-FFF2-40B4-BE49-F238E27FC236}">
                          <a16:creationId xmlns:a16="http://schemas.microsoft.com/office/drawing/2014/main" id="{323EDD66-9482-8E37-2E06-9970AC73E60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50" name="Group 2392">
                    <a:extLst>
                      <a:ext uri="{FF2B5EF4-FFF2-40B4-BE49-F238E27FC236}">
                        <a16:creationId xmlns:a16="http://schemas.microsoft.com/office/drawing/2014/main" id="{E08C801A-A4EA-EE53-E228-1C314D2964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70" name="Rectangle 2393">
                      <a:extLst>
                        <a:ext uri="{FF2B5EF4-FFF2-40B4-BE49-F238E27FC236}">
                          <a16:creationId xmlns:a16="http://schemas.microsoft.com/office/drawing/2014/main" id="{C77F7961-E117-0442-DE22-CA09B8A4334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1" name="Rectangle 2394">
                      <a:extLst>
                        <a:ext uri="{FF2B5EF4-FFF2-40B4-BE49-F238E27FC236}">
                          <a16:creationId xmlns:a16="http://schemas.microsoft.com/office/drawing/2014/main" id="{3E15A53C-BB9B-82B9-290F-4278C888D52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2" name="Rectangle 2395">
                      <a:extLst>
                        <a:ext uri="{FF2B5EF4-FFF2-40B4-BE49-F238E27FC236}">
                          <a16:creationId xmlns:a16="http://schemas.microsoft.com/office/drawing/2014/main" id="{E18DC03F-F8E2-D1E3-60E5-0DB767B95E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3" name="Rectangle 2396">
                      <a:extLst>
                        <a:ext uri="{FF2B5EF4-FFF2-40B4-BE49-F238E27FC236}">
                          <a16:creationId xmlns:a16="http://schemas.microsoft.com/office/drawing/2014/main" id="{07F14559-E9D7-AFA9-4491-F235C3575B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74" name="Rectangle 2397">
                      <a:extLst>
                        <a:ext uri="{FF2B5EF4-FFF2-40B4-BE49-F238E27FC236}">
                          <a16:creationId xmlns:a16="http://schemas.microsoft.com/office/drawing/2014/main" id="{942332B7-C196-57E9-080C-117D39238B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51" name="Group 2398">
                    <a:extLst>
                      <a:ext uri="{FF2B5EF4-FFF2-40B4-BE49-F238E27FC236}">
                        <a16:creationId xmlns:a16="http://schemas.microsoft.com/office/drawing/2014/main" id="{C69AC0F4-16BE-A640-410B-94DC62FC8BA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65" name="Rectangle 2399">
                      <a:extLst>
                        <a:ext uri="{FF2B5EF4-FFF2-40B4-BE49-F238E27FC236}">
                          <a16:creationId xmlns:a16="http://schemas.microsoft.com/office/drawing/2014/main" id="{AC8D40AE-9693-4870-FE58-AB89C9656DC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6" name="Rectangle 2400">
                      <a:extLst>
                        <a:ext uri="{FF2B5EF4-FFF2-40B4-BE49-F238E27FC236}">
                          <a16:creationId xmlns:a16="http://schemas.microsoft.com/office/drawing/2014/main" id="{860A7A5B-0AE8-2150-CED0-B8654952D00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7" name="Rectangle 2401">
                      <a:extLst>
                        <a:ext uri="{FF2B5EF4-FFF2-40B4-BE49-F238E27FC236}">
                          <a16:creationId xmlns:a16="http://schemas.microsoft.com/office/drawing/2014/main" id="{CD0CE400-1179-A653-D26C-1016ACB0D9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8" name="Rectangle 2402">
                      <a:extLst>
                        <a:ext uri="{FF2B5EF4-FFF2-40B4-BE49-F238E27FC236}">
                          <a16:creationId xmlns:a16="http://schemas.microsoft.com/office/drawing/2014/main" id="{0A61734B-F610-49FF-61D5-5ED1FE3FB8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9" name="Rectangle 2403">
                      <a:extLst>
                        <a:ext uri="{FF2B5EF4-FFF2-40B4-BE49-F238E27FC236}">
                          <a16:creationId xmlns:a16="http://schemas.microsoft.com/office/drawing/2014/main" id="{BF1B0C6C-06EE-8EEC-5ACA-6B21B5DC7C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52" name="Group 2404">
                    <a:extLst>
                      <a:ext uri="{FF2B5EF4-FFF2-40B4-BE49-F238E27FC236}">
                        <a16:creationId xmlns:a16="http://schemas.microsoft.com/office/drawing/2014/main" id="{702CF0BE-AC24-B549-3B45-616C7080CF8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60" name="Rectangle 2405">
                      <a:extLst>
                        <a:ext uri="{FF2B5EF4-FFF2-40B4-BE49-F238E27FC236}">
                          <a16:creationId xmlns:a16="http://schemas.microsoft.com/office/drawing/2014/main" id="{85696FDC-F8AA-B383-96BE-DA883BE2B1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1" name="Rectangle 2406">
                      <a:extLst>
                        <a:ext uri="{FF2B5EF4-FFF2-40B4-BE49-F238E27FC236}">
                          <a16:creationId xmlns:a16="http://schemas.microsoft.com/office/drawing/2014/main" id="{59D2DC9F-4F64-530C-109C-854188CEF90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2" name="Rectangle 2407">
                      <a:extLst>
                        <a:ext uri="{FF2B5EF4-FFF2-40B4-BE49-F238E27FC236}">
                          <a16:creationId xmlns:a16="http://schemas.microsoft.com/office/drawing/2014/main" id="{40070D2D-2328-CC34-B72D-8C99D31B23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3" name="Rectangle 2408">
                      <a:extLst>
                        <a:ext uri="{FF2B5EF4-FFF2-40B4-BE49-F238E27FC236}">
                          <a16:creationId xmlns:a16="http://schemas.microsoft.com/office/drawing/2014/main" id="{1584FB0F-6B54-B967-C2E8-36E088F6048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64" name="Rectangle 2409">
                      <a:extLst>
                        <a:ext uri="{FF2B5EF4-FFF2-40B4-BE49-F238E27FC236}">
                          <a16:creationId xmlns:a16="http://schemas.microsoft.com/office/drawing/2014/main" id="{D25607E6-7DF9-14FB-3685-27D01CB3504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53" name="Group 2410">
                    <a:extLst>
                      <a:ext uri="{FF2B5EF4-FFF2-40B4-BE49-F238E27FC236}">
                        <a16:creationId xmlns:a16="http://schemas.microsoft.com/office/drawing/2014/main" id="{1C3EF750-3534-C301-CE4C-BD25350886A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55" name="Rectangle 2411">
                      <a:extLst>
                        <a:ext uri="{FF2B5EF4-FFF2-40B4-BE49-F238E27FC236}">
                          <a16:creationId xmlns:a16="http://schemas.microsoft.com/office/drawing/2014/main" id="{044D6BC0-3270-82C8-7164-E64E9F9C3DA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56" name="Rectangle 2412">
                      <a:extLst>
                        <a:ext uri="{FF2B5EF4-FFF2-40B4-BE49-F238E27FC236}">
                          <a16:creationId xmlns:a16="http://schemas.microsoft.com/office/drawing/2014/main" id="{674ADE40-B1FA-FE9D-51D7-EA657E2EB7E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57" name="Rectangle 2413">
                      <a:extLst>
                        <a:ext uri="{FF2B5EF4-FFF2-40B4-BE49-F238E27FC236}">
                          <a16:creationId xmlns:a16="http://schemas.microsoft.com/office/drawing/2014/main" id="{431889B5-374E-6B59-4403-C2372138A4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58" name="Rectangle 2414">
                      <a:extLst>
                        <a:ext uri="{FF2B5EF4-FFF2-40B4-BE49-F238E27FC236}">
                          <a16:creationId xmlns:a16="http://schemas.microsoft.com/office/drawing/2014/main" id="{E8E8819B-5B59-1EB2-9393-4224300F716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59" name="Rectangle 2415">
                      <a:extLst>
                        <a:ext uri="{FF2B5EF4-FFF2-40B4-BE49-F238E27FC236}">
                          <a16:creationId xmlns:a16="http://schemas.microsoft.com/office/drawing/2014/main" id="{98A01814-ACB7-60BA-652C-4FC77512DD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054" name="Rectangle 2416">
                    <a:extLst>
                      <a:ext uri="{FF2B5EF4-FFF2-40B4-BE49-F238E27FC236}">
                        <a16:creationId xmlns:a16="http://schemas.microsoft.com/office/drawing/2014/main" id="{A1DF1D48-D1DF-1152-9658-41CCCAA7EC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89" name="Group 2417">
                  <a:extLst>
                    <a:ext uri="{FF2B5EF4-FFF2-40B4-BE49-F238E27FC236}">
                      <a16:creationId xmlns:a16="http://schemas.microsoft.com/office/drawing/2014/main" id="{6316397D-CA79-7813-A054-C57A5958643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12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9018" name="Group 2418">
                    <a:extLst>
                      <a:ext uri="{FF2B5EF4-FFF2-40B4-BE49-F238E27FC236}">
                        <a16:creationId xmlns:a16="http://schemas.microsoft.com/office/drawing/2014/main" id="{D01AB2FF-99DF-F749-DBCB-83E4FEBBE8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44" name="Rectangle 2419">
                      <a:extLst>
                        <a:ext uri="{FF2B5EF4-FFF2-40B4-BE49-F238E27FC236}">
                          <a16:creationId xmlns:a16="http://schemas.microsoft.com/office/drawing/2014/main" id="{5EC901E8-5DDC-26C8-CFED-7AC66DE760C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5" name="Rectangle 2420">
                      <a:extLst>
                        <a:ext uri="{FF2B5EF4-FFF2-40B4-BE49-F238E27FC236}">
                          <a16:creationId xmlns:a16="http://schemas.microsoft.com/office/drawing/2014/main" id="{C7EF0571-3A54-6E66-EC18-2BF01DE0BC9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6" name="Rectangle 2421">
                      <a:extLst>
                        <a:ext uri="{FF2B5EF4-FFF2-40B4-BE49-F238E27FC236}">
                          <a16:creationId xmlns:a16="http://schemas.microsoft.com/office/drawing/2014/main" id="{A7528DAA-6FB3-865E-C365-B2448EBAE0F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7" name="Rectangle 2422">
                      <a:extLst>
                        <a:ext uri="{FF2B5EF4-FFF2-40B4-BE49-F238E27FC236}">
                          <a16:creationId xmlns:a16="http://schemas.microsoft.com/office/drawing/2014/main" id="{16A85DFA-4A62-29D9-E4DD-E61F074C82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8" name="Rectangle 2423">
                      <a:extLst>
                        <a:ext uri="{FF2B5EF4-FFF2-40B4-BE49-F238E27FC236}">
                          <a16:creationId xmlns:a16="http://schemas.microsoft.com/office/drawing/2014/main" id="{6B0ABEE6-7336-A5D2-50B6-D20306A4F82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19" name="Group 2424">
                    <a:extLst>
                      <a:ext uri="{FF2B5EF4-FFF2-40B4-BE49-F238E27FC236}">
                        <a16:creationId xmlns:a16="http://schemas.microsoft.com/office/drawing/2014/main" id="{9D8A2D27-A7B3-DFB4-D0E9-880E705D13E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39" name="Rectangle 2425">
                      <a:extLst>
                        <a:ext uri="{FF2B5EF4-FFF2-40B4-BE49-F238E27FC236}">
                          <a16:creationId xmlns:a16="http://schemas.microsoft.com/office/drawing/2014/main" id="{344098A1-ED30-4A96-BD22-8E30C65DECD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0" name="Rectangle 2426">
                      <a:extLst>
                        <a:ext uri="{FF2B5EF4-FFF2-40B4-BE49-F238E27FC236}">
                          <a16:creationId xmlns:a16="http://schemas.microsoft.com/office/drawing/2014/main" id="{9827ADF0-299C-4F15-C2E2-CE16C22823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1" name="Rectangle 2427">
                      <a:extLst>
                        <a:ext uri="{FF2B5EF4-FFF2-40B4-BE49-F238E27FC236}">
                          <a16:creationId xmlns:a16="http://schemas.microsoft.com/office/drawing/2014/main" id="{C775A690-B7DC-267E-19CC-031C244E9B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2" name="Rectangle 2428">
                      <a:extLst>
                        <a:ext uri="{FF2B5EF4-FFF2-40B4-BE49-F238E27FC236}">
                          <a16:creationId xmlns:a16="http://schemas.microsoft.com/office/drawing/2014/main" id="{8EA2CEC4-9690-210A-2D1B-606CED9D5D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43" name="Rectangle 2429">
                      <a:extLst>
                        <a:ext uri="{FF2B5EF4-FFF2-40B4-BE49-F238E27FC236}">
                          <a16:creationId xmlns:a16="http://schemas.microsoft.com/office/drawing/2014/main" id="{45DEEAE1-45F2-2BF3-2FD4-7D1D138F120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20" name="Group 2430">
                    <a:extLst>
                      <a:ext uri="{FF2B5EF4-FFF2-40B4-BE49-F238E27FC236}">
                        <a16:creationId xmlns:a16="http://schemas.microsoft.com/office/drawing/2014/main" id="{6F4CE602-665B-F6F6-FCE1-FC41BDAC00A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34" name="Rectangle 2431">
                      <a:extLst>
                        <a:ext uri="{FF2B5EF4-FFF2-40B4-BE49-F238E27FC236}">
                          <a16:creationId xmlns:a16="http://schemas.microsoft.com/office/drawing/2014/main" id="{B302F8A8-769D-16D5-7F9E-DDE616FE13C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5" name="Rectangle 2432">
                      <a:extLst>
                        <a:ext uri="{FF2B5EF4-FFF2-40B4-BE49-F238E27FC236}">
                          <a16:creationId xmlns:a16="http://schemas.microsoft.com/office/drawing/2014/main" id="{00F4B7C7-FB0D-2EA1-5E41-DDAF4595588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6" name="Rectangle 2433">
                      <a:extLst>
                        <a:ext uri="{FF2B5EF4-FFF2-40B4-BE49-F238E27FC236}">
                          <a16:creationId xmlns:a16="http://schemas.microsoft.com/office/drawing/2014/main" id="{D477138D-B505-4C60-C317-DDB18022D81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7" name="Rectangle 2434">
                      <a:extLst>
                        <a:ext uri="{FF2B5EF4-FFF2-40B4-BE49-F238E27FC236}">
                          <a16:creationId xmlns:a16="http://schemas.microsoft.com/office/drawing/2014/main" id="{F59AC611-7B75-8630-B5C3-8616A47E19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8" name="Rectangle 2435">
                      <a:extLst>
                        <a:ext uri="{FF2B5EF4-FFF2-40B4-BE49-F238E27FC236}">
                          <a16:creationId xmlns:a16="http://schemas.microsoft.com/office/drawing/2014/main" id="{B5114C4D-4EC1-C914-DBE2-8D077432CF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21" name="Group 2436">
                    <a:extLst>
                      <a:ext uri="{FF2B5EF4-FFF2-40B4-BE49-F238E27FC236}">
                        <a16:creationId xmlns:a16="http://schemas.microsoft.com/office/drawing/2014/main" id="{4924DBF8-0ACF-820D-52B3-E372061E2D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29" name="Rectangle 2437">
                      <a:extLst>
                        <a:ext uri="{FF2B5EF4-FFF2-40B4-BE49-F238E27FC236}">
                          <a16:creationId xmlns:a16="http://schemas.microsoft.com/office/drawing/2014/main" id="{49385163-9E9F-38F9-37F7-7E7C98CCEDE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0" name="Rectangle 2438">
                      <a:extLst>
                        <a:ext uri="{FF2B5EF4-FFF2-40B4-BE49-F238E27FC236}">
                          <a16:creationId xmlns:a16="http://schemas.microsoft.com/office/drawing/2014/main" id="{084816AE-EFE7-7727-9181-AC4183F6648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1" name="Rectangle 2439">
                      <a:extLst>
                        <a:ext uri="{FF2B5EF4-FFF2-40B4-BE49-F238E27FC236}">
                          <a16:creationId xmlns:a16="http://schemas.microsoft.com/office/drawing/2014/main" id="{8DCE2CBF-0257-4742-2420-4CA37030791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2" name="Rectangle 2440">
                      <a:extLst>
                        <a:ext uri="{FF2B5EF4-FFF2-40B4-BE49-F238E27FC236}">
                          <a16:creationId xmlns:a16="http://schemas.microsoft.com/office/drawing/2014/main" id="{B27A5648-1186-585B-629C-007CAF8DC48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33" name="Rectangle 2441">
                      <a:extLst>
                        <a:ext uri="{FF2B5EF4-FFF2-40B4-BE49-F238E27FC236}">
                          <a16:creationId xmlns:a16="http://schemas.microsoft.com/office/drawing/2014/main" id="{AD8E8462-37D4-B6ED-BA0D-E1A2F9165F8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9022" name="Group 2442">
                    <a:extLst>
                      <a:ext uri="{FF2B5EF4-FFF2-40B4-BE49-F238E27FC236}">
                        <a16:creationId xmlns:a16="http://schemas.microsoft.com/office/drawing/2014/main" id="{7DF9249E-4966-9852-F7A6-F1B7E072C4D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24" name="Rectangle 2443">
                      <a:extLst>
                        <a:ext uri="{FF2B5EF4-FFF2-40B4-BE49-F238E27FC236}">
                          <a16:creationId xmlns:a16="http://schemas.microsoft.com/office/drawing/2014/main" id="{EE1BFC97-2AB5-FE65-B0E9-112778E19B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25" name="Rectangle 2444">
                      <a:extLst>
                        <a:ext uri="{FF2B5EF4-FFF2-40B4-BE49-F238E27FC236}">
                          <a16:creationId xmlns:a16="http://schemas.microsoft.com/office/drawing/2014/main" id="{C71DE7BB-0A4D-007D-4ADC-97B9C974873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26" name="Rectangle 2445">
                      <a:extLst>
                        <a:ext uri="{FF2B5EF4-FFF2-40B4-BE49-F238E27FC236}">
                          <a16:creationId xmlns:a16="http://schemas.microsoft.com/office/drawing/2014/main" id="{DC074A98-0102-7A9F-F884-386CDAE5ADF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27" name="Rectangle 2446">
                      <a:extLst>
                        <a:ext uri="{FF2B5EF4-FFF2-40B4-BE49-F238E27FC236}">
                          <a16:creationId xmlns:a16="http://schemas.microsoft.com/office/drawing/2014/main" id="{9BFBDF5D-CAE8-3D0A-BE05-5A7E169DCE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28" name="Rectangle 2447">
                      <a:extLst>
                        <a:ext uri="{FF2B5EF4-FFF2-40B4-BE49-F238E27FC236}">
                          <a16:creationId xmlns:a16="http://schemas.microsoft.com/office/drawing/2014/main" id="{367F463B-3C35-E817-0947-AFB0101BA09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9023" name="Rectangle 2448">
                    <a:extLst>
                      <a:ext uri="{FF2B5EF4-FFF2-40B4-BE49-F238E27FC236}">
                        <a16:creationId xmlns:a16="http://schemas.microsoft.com/office/drawing/2014/main" id="{E9D5178A-36BD-432C-9746-95083F843A8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90" name="Group 2449">
                  <a:extLst>
                    <a:ext uri="{FF2B5EF4-FFF2-40B4-BE49-F238E27FC236}">
                      <a16:creationId xmlns:a16="http://schemas.microsoft.com/office/drawing/2014/main" id="{E55B9A7A-DFE5-2D23-5775-55C22DE9A79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541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8987" name="Group 2450">
                    <a:extLst>
                      <a:ext uri="{FF2B5EF4-FFF2-40B4-BE49-F238E27FC236}">
                        <a16:creationId xmlns:a16="http://schemas.microsoft.com/office/drawing/2014/main" id="{78BC03E4-B458-F9D6-ED11-016CF34C5B5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13" name="Rectangle 2451">
                      <a:extLst>
                        <a:ext uri="{FF2B5EF4-FFF2-40B4-BE49-F238E27FC236}">
                          <a16:creationId xmlns:a16="http://schemas.microsoft.com/office/drawing/2014/main" id="{4C319A08-E53E-B375-01ED-EB8EF2EED39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4" name="Rectangle 2452">
                      <a:extLst>
                        <a:ext uri="{FF2B5EF4-FFF2-40B4-BE49-F238E27FC236}">
                          <a16:creationId xmlns:a16="http://schemas.microsoft.com/office/drawing/2014/main" id="{B7D6B7BA-DA66-D199-F2C1-C06BB819D42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5" name="Rectangle 2453">
                      <a:extLst>
                        <a:ext uri="{FF2B5EF4-FFF2-40B4-BE49-F238E27FC236}">
                          <a16:creationId xmlns:a16="http://schemas.microsoft.com/office/drawing/2014/main" id="{B996EACB-FE51-9332-9649-27E1EA28C0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6" name="Rectangle 2454">
                      <a:extLst>
                        <a:ext uri="{FF2B5EF4-FFF2-40B4-BE49-F238E27FC236}">
                          <a16:creationId xmlns:a16="http://schemas.microsoft.com/office/drawing/2014/main" id="{7EB1A4DD-3A7D-DD54-1DFD-582D6AE5C77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7" name="Rectangle 2455">
                      <a:extLst>
                        <a:ext uri="{FF2B5EF4-FFF2-40B4-BE49-F238E27FC236}">
                          <a16:creationId xmlns:a16="http://schemas.microsoft.com/office/drawing/2014/main" id="{2C4CEF93-AB0E-F6B3-4BD7-6E456572449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88" name="Group 2456">
                    <a:extLst>
                      <a:ext uri="{FF2B5EF4-FFF2-40B4-BE49-F238E27FC236}">
                        <a16:creationId xmlns:a16="http://schemas.microsoft.com/office/drawing/2014/main" id="{624AB452-A6E7-3E75-5783-681B5E909D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08" name="Rectangle 2457">
                      <a:extLst>
                        <a:ext uri="{FF2B5EF4-FFF2-40B4-BE49-F238E27FC236}">
                          <a16:creationId xmlns:a16="http://schemas.microsoft.com/office/drawing/2014/main" id="{7BD92921-4743-18E2-D63D-19D1FB374C5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9" name="Rectangle 2458">
                      <a:extLst>
                        <a:ext uri="{FF2B5EF4-FFF2-40B4-BE49-F238E27FC236}">
                          <a16:creationId xmlns:a16="http://schemas.microsoft.com/office/drawing/2014/main" id="{8ACF3282-ED40-88FB-953E-D210B3D4A87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0" name="Rectangle 2459">
                      <a:extLst>
                        <a:ext uri="{FF2B5EF4-FFF2-40B4-BE49-F238E27FC236}">
                          <a16:creationId xmlns:a16="http://schemas.microsoft.com/office/drawing/2014/main" id="{04ABF516-8299-6363-E75F-651BF5AC55C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1" name="Rectangle 2460">
                      <a:extLst>
                        <a:ext uri="{FF2B5EF4-FFF2-40B4-BE49-F238E27FC236}">
                          <a16:creationId xmlns:a16="http://schemas.microsoft.com/office/drawing/2014/main" id="{B93D9004-5B9C-C630-5C4D-832CFDC7F06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12" name="Rectangle 2461">
                      <a:extLst>
                        <a:ext uri="{FF2B5EF4-FFF2-40B4-BE49-F238E27FC236}">
                          <a16:creationId xmlns:a16="http://schemas.microsoft.com/office/drawing/2014/main" id="{EE889D57-0823-3B18-0DC3-E8CC1231625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89" name="Group 2462">
                    <a:extLst>
                      <a:ext uri="{FF2B5EF4-FFF2-40B4-BE49-F238E27FC236}">
                        <a16:creationId xmlns:a16="http://schemas.microsoft.com/office/drawing/2014/main" id="{F972D1E4-B6D6-D114-EA64-B6CC45AAC8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9003" name="Rectangle 2463">
                      <a:extLst>
                        <a:ext uri="{FF2B5EF4-FFF2-40B4-BE49-F238E27FC236}">
                          <a16:creationId xmlns:a16="http://schemas.microsoft.com/office/drawing/2014/main" id="{493B5ECD-B62A-FE6C-4187-BB74B846E2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4" name="Rectangle 2464">
                      <a:extLst>
                        <a:ext uri="{FF2B5EF4-FFF2-40B4-BE49-F238E27FC236}">
                          <a16:creationId xmlns:a16="http://schemas.microsoft.com/office/drawing/2014/main" id="{395E0765-DFAA-B53D-6873-00CBB9741D1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5" name="Rectangle 2465">
                      <a:extLst>
                        <a:ext uri="{FF2B5EF4-FFF2-40B4-BE49-F238E27FC236}">
                          <a16:creationId xmlns:a16="http://schemas.microsoft.com/office/drawing/2014/main" id="{27DCF309-D65D-9B5C-F739-D70EA0DF131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6" name="Rectangle 2466">
                      <a:extLst>
                        <a:ext uri="{FF2B5EF4-FFF2-40B4-BE49-F238E27FC236}">
                          <a16:creationId xmlns:a16="http://schemas.microsoft.com/office/drawing/2014/main" id="{21CE9CEA-2FFF-5680-DDD0-2B94BCF7AF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7" name="Rectangle 2467">
                      <a:extLst>
                        <a:ext uri="{FF2B5EF4-FFF2-40B4-BE49-F238E27FC236}">
                          <a16:creationId xmlns:a16="http://schemas.microsoft.com/office/drawing/2014/main" id="{A3053822-9494-6F60-6AD8-5A4445962E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90" name="Group 2468">
                    <a:extLst>
                      <a:ext uri="{FF2B5EF4-FFF2-40B4-BE49-F238E27FC236}">
                        <a16:creationId xmlns:a16="http://schemas.microsoft.com/office/drawing/2014/main" id="{49CFFB22-F219-ECB1-0E4B-B8BB07B57F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98" name="Rectangle 2469">
                      <a:extLst>
                        <a:ext uri="{FF2B5EF4-FFF2-40B4-BE49-F238E27FC236}">
                          <a16:creationId xmlns:a16="http://schemas.microsoft.com/office/drawing/2014/main" id="{58C04E65-CCCD-7768-C40F-0E5FD458A7F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99" name="Rectangle 2470">
                      <a:extLst>
                        <a:ext uri="{FF2B5EF4-FFF2-40B4-BE49-F238E27FC236}">
                          <a16:creationId xmlns:a16="http://schemas.microsoft.com/office/drawing/2014/main" id="{3B2D7F45-A010-9747-DB68-B2B6EB5F09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0" name="Rectangle 2471">
                      <a:extLst>
                        <a:ext uri="{FF2B5EF4-FFF2-40B4-BE49-F238E27FC236}">
                          <a16:creationId xmlns:a16="http://schemas.microsoft.com/office/drawing/2014/main" id="{C1ED8608-82CA-E669-53D5-C8B591789D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1" name="Rectangle 2472">
                      <a:extLst>
                        <a:ext uri="{FF2B5EF4-FFF2-40B4-BE49-F238E27FC236}">
                          <a16:creationId xmlns:a16="http://schemas.microsoft.com/office/drawing/2014/main" id="{D6C98B8E-2537-7BFE-B8EB-81F868CCE4E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9002" name="Rectangle 2473">
                      <a:extLst>
                        <a:ext uri="{FF2B5EF4-FFF2-40B4-BE49-F238E27FC236}">
                          <a16:creationId xmlns:a16="http://schemas.microsoft.com/office/drawing/2014/main" id="{64CB8C8E-D965-4FE1-1429-9B2BAB57767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91" name="Group 2474">
                    <a:extLst>
                      <a:ext uri="{FF2B5EF4-FFF2-40B4-BE49-F238E27FC236}">
                        <a16:creationId xmlns:a16="http://schemas.microsoft.com/office/drawing/2014/main" id="{0F0F1357-9D75-570B-C698-CC1C76A5B33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93" name="Rectangle 2475">
                      <a:extLst>
                        <a:ext uri="{FF2B5EF4-FFF2-40B4-BE49-F238E27FC236}">
                          <a16:creationId xmlns:a16="http://schemas.microsoft.com/office/drawing/2014/main" id="{0FCA3F3E-69F8-6AF6-9124-E1B01B2F61B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94" name="Rectangle 2476">
                      <a:extLst>
                        <a:ext uri="{FF2B5EF4-FFF2-40B4-BE49-F238E27FC236}">
                          <a16:creationId xmlns:a16="http://schemas.microsoft.com/office/drawing/2014/main" id="{7BFC12F2-BD16-9A7F-5947-F05A4C34F29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95" name="Rectangle 2477">
                      <a:extLst>
                        <a:ext uri="{FF2B5EF4-FFF2-40B4-BE49-F238E27FC236}">
                          <a16:creationId xmlns:a16="http://schemas.microsoft.com/office/drawing/2014/main" id="{03F42A80-CCA3-C593-41A6-6426ECFD5B4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96" name="Rectangle 2478">
                      <a:extLst>
                        <a:ext uri="{FF2B5EF4-FFF2-40B4-BE49-F238E27FC236}">
                          <a16:creationId xmlns:a16="http://schemas.microsoft.com/office/drawing/2014/main" id="{230B368D-73FE-7F48-BDC6-2675C4F213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97" name="Rectangle 2479">
                      <a:extLst>
                        <a:ext uri="{FF2B5EF4-FFF2-40B4-BE49-F238E27FC236}">
                          <a16:creationId xmlns:a16="http://schemas.microsoft.com/office/drawing/2014/main" id="{52B3FDEC-74B0-AFBB-262B-693926F24DF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8992" name="Rectangle 2480">
                    <a:extLst>
                      <a:ext uri="{FF2B5EF4-FFF2-40B4-BE49-F238E27FC236}">
                        <a16:creationId xmlns:a16="http://schemas.microsoft.com/office/drawing/2014/main" id="{2255A8C8-C1C1-1D9F-238E-149712D522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91" name="Group 2481">
                  <a:extLst>
                    <a:ext uri="{FF2B5EF4-FFF2-40B4-BE49-F238E27FC236}">
                      <a16:creationId xmlns:a16="http://schemas.microsoft.com/office/drawing/2014/main" id="{C01B1ED0-5228-6A9F-E74A-2467A73867E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3954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8956" name="Group 2482">
                    <a:extLst>
                      <a:ext uri="{FF2B5EF4-FFF2-40B4-BE49-F238E27FC236}">
                        <a16:creationId xmlns:a16="http://schemas.microsoft.com/office/drawing/2014/main" id="{05267B8D-87AE-3874-BBCC-CFB26272F5A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82" name="Rectangle 2483">
                      <a:extLst>
                        <a:ext uri="{FF2B5EF4-FFF2-40B4-BE49-F238E27FC236}">
                          <a16:creationId xmlns:a16="http://schemas.microsoft.com/office/drawing/2014/main" id="{69F05379-FF32-5410-65CC-9F0F2AB3476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3" name="Rectangle 2484">
                      <a:extLst>
                        <a:ext uri="{FF2B5EF4-FFF2-40B4-BE49-F238E27FC236}">
                          <a16:creationId xmlns:a16="http://schemas.microsoft.com/office/drawing/2014/main" id="{84D7524C-8531-2E49-A1B7-934EC3551F3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4" name="Rectangle 2485">
                      <a:extLst>
                        <a:ext uri="{FF2B5EF4-FFF2-40B4-BE49-F238E27FC236}">
                          <a16:creationId xmlns:a16="http://schemas.microsoft.com/office/drawing/2014/main" id="{0B5A6192-3EBB-4E04-E8EF-8C560B2B3E1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5" name="Rectangle 2486">
                      <a:extLst>
                        <a:ext uri="{FF2B5EF4-FFF2-40B4-BE49-F238E27FC236}">
                          <a16:creationId xmlns:a16="http://schemas.microsoft.com/office/drawing/2014/main" id="{20618F79-3460-507A-F9D9-733779C9F72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6" name="Rectangle 2487">
                      <a:extLst>
                        <a:ext uri="{FF2B5EF4-FFF2-40B4-BE49-F238E27FC236}">
                          <a16:creationId xmlns:a16="http://schemas.microsoft.com/office/drawing/2014/main" id="{42D97916-9BBB-6E78-5B28-801F108C705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57" name="Group 2488">
                    <a:extLst>
                      <a:ext uri="{FF2B5EF4-FFF2-40B4-BE49-F238E27FC236}">
                        <a16:creationId xmlns:a16="http://schemas.microsoft.com/office/drawing/2014/main" id="{13728CE0-5DE7-2D4C-41CD-5FDC14C539D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77" name="Rectangle 2489">
                      <a:extLst>
                        <a:ext uri="{FF2B5EF4-FFF2-40B4-BE49-F238E27FC236}">
                          <a16:creationId xmlns:a16="http://schemas.microsoft.com/office/drawing/2014/main" id="{0360EB94-E4CF-8ED5-DE05-918041FF7F0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8" name="Rectangle 2490">
                      <a:extLst>
                        <a:ext uri="{FF2B5EF4-FFF2-40B4-BE49-F238E27FC236}">
                          <a16:creationId xmlns:a16="http://schemas.microsoft.com/office/drawing/2014/main" id="{1DFC872D-CCF2-5658-60B1-A0BF23F5DE9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9" name="Rectangle 2491">
                      <a:extLst>
                        <a:ext uri="{FF2B5EF4-FFF2-40B4-BE49-F238E27FC236}">
                          <a16:creationId xmlns:a16="http://schemas.microsoft.com/office/drawing/2014/main" id="{3876B40A-D77F-4D5C-B17D-3C5A3DECB25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0" name="Rectangle 2492">
                      <a:extLst>
                        <a:ext uri="{FF2B5EF4-FFF2-40B4-BE49-F238E27FC236}">
                          <a16:creationId xmlns:a16="http://schemas.microsoft.com/office/drawing/2014/main" id="{B4345A87-2C29-D371-E880-E91D5302579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81" name="Rectangle 2493">
                      <a:extLst>
                        <a:ext uri="{FF2B5EF4-FFF2-40B4-BE49-F238E27FC236}">
                          <a16:creationId xmlns:a16="http://schemas.microsoft.com/office/drawing/2014/main" id="{E1D3FF07-1DD6-5C7E-3DFB-E106E69182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58" name="Group 2494">
                    <a:extLst>
                      <a:ext uri="{FF2B5EF4-FFF2-40B4-BE49-F238E27FC236}">
                        <a16:creationId xmlns:a16="http://schemas.microsoft.com/office/drawing/2014/main" id="{FF1F7ED4-3807-309C-73A4-6A21F660B85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72" name="Rectangle 2495">
                      <a:extLst>
                        <a:ext uri="{FF2B5EF4-FFF2-40B4-BE49-F238E27FC236}">
                          <a16:creationId xmlns:a16="http://schemas.microsoft.com/office/drawing/2014/main" id="{0299ED5D-1AE3-95A6-BD7A-7A3C467AE3B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3" name="Rectangle 2496">
                      <a:extLst>
                        <a:ext uri="{FF2B5EF4-FFF2-40B4-BE49-F238E27FC236}">
                          <a16:creationId xmlns:a16="http://schemas.microsoft.com/office/drawing/2014/main" id="{FB49A087-DB93-C370-790C-E3394091E57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4" name="Rectangle 2497">
                      <a:extLst>
                        <a:ext uri="{FF2B5EF4-FFF2-40B4-BE49-F238E27FC236}">
                          <a16:creationId xmlns:a16="http://schemas.microsoft.com/office/drawing/2014/main" id="{A8E290A6-8AAE-3F21-B2A8-D423928896F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5" name="Rectangle 2498">
                      <a:extLst>
                        <a:ext uri="{FF2B5EF4-FFF2-40B4-BE49-F238E27FC236}">
                          <a16:creationId xmlns:a16="http://schemas.microsoft.com/office/drawing/2014/main" id="{0650875A-4B99-BFD5-9713-64876032903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6" name="Rectangle 2499">
                      <a:extLst>
                        <a:ext uri="{FF2B5EF4-FFF2-40B4-BE49-F238E27FC236}">
                          <a16:creationId xmlns:a16="http://schemas.microsoft.com/office/drawing/2014/main" id="{FF29DF6A-4A97-660F-B28E-6788B579B6D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59" name="Group 2500">
                    <a:extLst>
                      <a:ext uri="{FF2B5EF4-FFF2-40B4-BE49-F238E27FC236}">
                        <a16:creationId xmlns:a16="http://schemas.microsoft.com/office/drawing/2014/main" id="{BD01EC5A-F417-866C-BA71-A994A7FB96C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67" name="Rectangle 2501">
                      <a:extLst>
                        <a:ext uri="{FF2B5EF4-FFF2-40B4-BE49-F238E27FC236}">
                          <a16:creationId xmlns:a16="http://schemas.microsoft.com/office/drawing/2014/main" id="{34C79E5D-8F09-C08C-1190-216E80ACF43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8" name="Rectangle 2502">
                      <a:extLst>
                        <a:ext uri="{FF2B5EF4-FFF2-40B4-BE49-F238E27FC236}">
                          <a16:creationId xmlns:a16="http://schemas.microsoft.com/office/drawing/2014/main" id="{5B1453A3-E0BB-D9A1-E3B9-1F6D4980951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9" name="Rectangle 2503">
                      <a:extLst>
                        <a:ext uri="{FF2B5EF4-FFF2-40B4-BE49-F238E27FC236}">
                          <a16:creationId xmlns:a16="http://schemas.microsoft.com/office/drawing/2014/main" id="{09272E2A-B860-3906-75BE-8A3086BA523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0" name="Rectangle 2504">
                      <a:extLst>
                        <a:ext uri="{FF2B5EF4-FFF2-40B4-BE49-F238E27FC236}">
                          <a16:creationId xmlns:a16="http://schemas.microsoft.com/office/drawing/2014/main" id="{22EFA23D-21B4-A577-3B6F-EE1473C7B85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71" name="Rectangle 2505">
                      <a:extLst>
                        <a:ext uri="{FF2B5EF4-FFF2-40B4-BE49-F238E27FC236}">
                          <a16:creationId xmlns:a16="http://schemas.microsoft.com/office/drawing/2014/main" id="{9FE5EA1D-184D-1F6C-94E6-A18206B780C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60" name="Group 2506">
                    <a:extLst>
                      <a:ext uri="{FF2B5EF4-FFF2-40B4-BE49-F238E27FC236}">
                        <a16:creationId xmlns:a16="http://schemas.microsoft.com/office/drawing/2014/main" id="{DF9B8A96-4DFE-A424-9F76-96135CFB710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62" name="Rectangle 2507">
                      <a:extLst>
                        <a:ext uri="{FF2B5EF4-FFF2-40B4-BE49-F238E27FC236}">
                          <a16:creationId xmlns:a16="http://schemas.microsoft.com/office/drawing/2014/main" id="{0C480201-FA3B-6F08-8E6D-779BAE1DD24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3" name="Rectangle 2508">
                      <a:extLst>
                        <a:ext uri="{FF2B5EF4-FFF2-40B4-BE49-F238E27FC236}">
                          <a16:creationId xmlns:a16="http://schemas.microsoft.com/office/drawing/2014/main" id="{BF4D8481-B945-1C51-A69B-727C2045BA4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4" name="Rectangle 2509">
                      <a:extLst>
                        <a:ext uri="{FF2B5EF4-FFF2-40B4-BE49-F238E27FC236}">
                          <a16:creationId xmlns:a16="http://schemas.microsoft.com/office/drawing/2014/main" id="{E0E56840-F245-CF65-3BD1-75EF343180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5" name="Rectangle 2510">
                      <a:extLst>
                        <a:ext uri="{FF2B5EF4-FFF2-40B4-BE49-F238E27FC236}">
                          <a16:creationId xmlns:a16="http://schemas.microsoft.com/office/drawing/2014/main" id="{45F4CCD2-5CDD-D09D-AF00-150EB063AB6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66" name="Rectangle 2511">
                      <a:extLst>
                        <a:ext uri="{FF2B5EF4-FFF2-40B4-BE49-F238E27FC236}">
                          <a16:creationId xmlns:a16="http://schemas.microsoft.com/office/drawing/2014/main" id="{C7E3F5F3-A37C-58C9-FE9C-696407420CA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8961" name="Rectangle 2512">
                    <a:extLst>
                      <a:ext uri="{FF2B5EF4-FFF2-40B4-BE49-F238E27FC236}">
                        <a16:creationId xmlns:a16="http://schemas.microsoft.com/office/drawing/2014/main" id="{0FD6A701-1EF7-76C7-415D-A2895A4670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92" name="Group 2513">
                  <a:extLst>
                    <a:ext uri="{FF2B5EF4-FFF2-40B4-BE49-F238E27FC236}">
                      <a16:creationId xmlns:a16="http://schemas.microsoft.com/office/drawing/2014/main" id="{CF29BFD3-6923-A046-3D6B-2A8B5142D70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366" y="835"/>
                  <a:ext cx="413" cy="413"/>
                  <a:chOff x="1644" y="1092"/>
                  <a:chExt cx="1617" cy="1620"/>
                </a:xfrm>
              </p:grpSpPr>
              <p:grpSp>
                <p:nvGrpSpPr>
                  <p:cNvPr id="8925" name="Group 2514">
                    <a:extLst>
                      <a:ext uri="{FF2B5EF4-FFF2-40B4-BE49-F238E27FC236}">
                        <a16:creationId xmlns:a16="http://schemas.microsoft.com/office/drawing/2014/main" id="{34728D12-387F-B601-BC13-974616C3471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51" name="Rectangle 2515">
                      <a:extLst>
                        <a:ext uri="{FF2B5EF4-FFF2-40B4-BE49-F238E27FC236}">
                          <a16:creationId xmlns:a16="http://schemas.microsoft.com/office/drawing/2014/main" id="{0BC08DA7-35B8-D601-E090-FF5F97E92F4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52" name="Rectangle 2516">
                      <a:extLst>
                        <a:ext uri="{FF2B5EF4-FFF2-40B4-BE49-F238E27FC236}">
                          <a16:creationId xmlns:a16="http://schemas.microsoft.com/office/drawing/2014/main" id="{E582DB0F-7331-CFAD-DF3A-F8430C3ADC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53" name="Rectangle 2517">
                      <a:extLst>
                        <a:ext uri="{FF2B5EF4-FFF2-40B4-BE49-F238E27FC236}">
                          <a16:creationId xmlns:a16="http://schemas.microsoft.com/office/drawing/2014/main" id="{9A4A2455-6572-6DD0-8780-8A64C92331F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54" name="Rectangle 2518">
                      <a:extLst>
                        <a:ext uri="{FF2B5EF4-FFF2-40B4-BE49-F238E27FC236}">
                          <a16:creationId xmlns:a16="http://schemas.microsoft.com/office/drawing/2014/main" id="{92EB8572-0943-864A-FD37-9E41DE7EB70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55" name="Rectangle 2519">
                      <a:extLst>
                        <a:ext uri="{FF2B5EF4-FFF2-40B4-BE49-F238E27FC236}">
                          <a16:creationId xmlns:a16="http://schemas.microsoft.com/office/drawing/2014/main" id="{DB71D3B3-2F0F-29AA-C016-D210C9BD9F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26" name="Group 2520">
                    <a:extLst>
                      <a:ext uri="{FF2B5EF4-FFF2-40B4-BE49-F238E27FC236}">
                        <a16:creationId xmlns:a16="http://schemas.microsoft.com/office/drawing/2014/main" id="{FDAA1138-F3FE-8475-6609-D81A1ED7151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46" name="Rectangle 2521">
                      <a:extLst>
                        <a:ext uri="{FF2B5EF4-FFF2-40B4-BE49-F238E27FC236}">
                          <a16:creationId xmlns:a16="http://schemas.microsoft.com/office/drawing/2014/main" id="{22BFE932-1947-40E4-9821-50709747CA5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7" name="Rectangle 2522">
                      <a:extLst>
                        <a:ext uri="{FF2B5EF4-FFF2-40B4-BE49-F238E27FC236}">
                          <a16:creationId xmlns:a16="http://schemas.microsoft.com/office/drawing/2014/main" id="{12093059-48E6-1AA7-1EDA-9B72F02EB8D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8" name="Rectangle 2523">
                      <a:extLst>
                        <a:ext uri="{FF2B5EF4-FFF2-40B4-BE49-F238E27FC236}">
                          <a16:creationId xmlns:a16="http://schemas.microsoft.com/office/drawing/2014/main" id="{25D3ECD9-DE98-3063-0E4B-1282F28CEE0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9" name="Rectangle 2524">
                      <a:extLst>
                        <a:ext uri="{FF2B5EF4-FFF2-40B4-BE49-F238E27FC236}">
                          <a16:creationId xmlns:a16="http://schemas.microsoft.com/office/drawing/2014/main" id="{C2DA42EC-9127-DA29-D89C-EB7B1969EC4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50" name="Rectangle 2525">
                      <a:extLst>
                        <a:ext uri="{FF2B5EF4-FFF2-40B4-BE49-F238E27FC236}">
                          <a16:creationId xmlns:a16="http://schemas.microsoft.com/office/drawing/2014/main" id="{4C4C13EE-261C-4383-C008-EA616E7925D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27" name="Group 2526">
                    <a:extLst>
                      <a:ext uri="{FF2B5EF4-FFF2-40B4-BE49-F238E27FC236}">
                        <a16:creationId xmlns:a16="http://schemas.microsoft.com/office/drawing/2014/main" id="{D5FD39A8-B701-4E49-C308-3AA0C6FDDC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41" name="Rectangle 2527">
                      <a:extLst>
                        <a:ext uri="{FF2B5EF4-FFF2-40B4-BE49-F238E27FC236}">
                          <a16:creationId xmlns:a16="http://schemas.microsoft.com/office/drawing/2014/main" id="{B4F9A7D0-1655-B2CA-E5C8-8BB8287D7BE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2" name="Rectangle 2528">
                      <a:extLst>
                        <a:ext uri="{FF2B5EF4-FFF2-40B4-BE49-F238E27FC236}">
                          <a16:creationId xmlns:a16="http://schemas.microsoft.com/office/drawing/2014/main" id="{7267B26E-F5FB-D7BE-F8B3-7C1C0276EA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3" name="Rectangle 2529">
                      <a:extLst>
                        <a:ext uri="{FF2B5EF4-FFF2-40B4-BE49-F238E27FC236}">
                          <a16:creationId xmlns:a16="http://schemas.microsoft.com/office/drawing/2014/main" id="{900FF90B-8D26-E0AB-A012-C1137EC500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4" name="Rectangle 2530">
                      <a:extLst>
                        <a:ext uri="{FF2B5EF4-FFF2-40B4-BE49-F238E27FC236}">
                          <a16:creationId xmlns:a16="http://schemas.microsoft.com/office/drawing/2014/main" id="{B974DB1B-6EF7-AA38-FC77-EAA816EB93C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5" name="Rectangle 2531">
                      <a:extLst>
                        <a:ext uri="{FF2B5EF4-FFF2-40B4-BE49-F238E27FC236}">
                          <a16:creationId xmlns:a16="http://schemas.microsoft.com/office/drawing/2014/main" id="{C41AF088-F6C9-14BB-AC69-87DF2E446D2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28" name="Group 2532">
                    <a:extLst>
                      <a:ext uri="{FF2B5EF4-FFF2-40B4-BE49-F238E27FC236}">
                        <a16:creationId xmlns:a16="http://schemas.microsoft.com/office/drawing/2014/main" id="{B4C31B8B-B19F-9703-386B-1B1192A84E9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36" name="Rectangle 2533">
                      <a:extLst>
                        <a:ext uri="{FF2B5EF4-FFF2-40B4-BE49-F238E27FC236}">
                          <a16:creationId xmlns:a16="http://schemas.microsoft.com/office/drawing/2014/main" id="{1E5DBCDC-437C-9730-B75D-7231CE12AA7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7" name="Rectangle 2534">
                      <a:extLst>
                        <a:ext uri="{FF2B5EF4-FFF2-40B4-BE49-F238E27FC236}">
                          <a16:creationId xmlns:a16="http://schemas.microsoft.com/office/drawing/2014/main" id="{25753371-C03C-BB87-06A3-FDAEFABDF0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8" name="Rectangle 2535">
                      <a:extLst>
                        <a:ext uri="{FF2B5EF4-FFF2-40B4-BE49-F238E27FC236}">
                          <a16:creationId xmlns:a16="http://schemas.microsoft.com/office/drawing/2014/main" id="{686A6740-B478-9B15-8887-10D915691FA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9" name="Rectangle 2536">
                      <a:extLst>
                        <a:ext uri="{FF2B5EF4-FFF2-40B4-BE49-F238E27FC236}">
                          <a16:creationId xmlns:a16="http://schemas.microsoft.com/office/drawing/2014/main" id="{D9BC7618-9613-8051-BFFD-7A2766DFDFB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40" name="Rectangle 2537">
                      <a:extLst>
                        <a:ext uri="{FF2B5EF4-FFF2-40B4-BE49-F238E27FC236}">
                          <a16:creationId xmlns:a16="http://schemas.microsoft.com/office/drawing/2014/main" id="{34F258A4-3CCB-1C95-199B-A1FB9C0EE9D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929" name="Group 2538">
                    <a:extLst>
                      <a:ext uri="{FF2B5EF4-FFF2-40B4-BE49-F238E27FC236}">
                        <a16:creationId xmlns:a16="http://schemas.microsoft.com/office/drawing/2014/main" id="{8847A4C1-EA90-1B2D-EECE-D45F877AAC1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31" name="Rectangle 2539">
                      <a:extLst>
                        <a:ext uri="{FF2B5EF4-FFF2-40B4-BE49-F238E27FC236}">
                          <a16:creationId xmlns:a16="http://schemas.microsoft.com/office/drawing/2014/main" id="{6EA34BAA-E3B0-068F-0A26-A062C24EC22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2" name="Rectangle 2540">
                      <a:extLst>
                        <a:ext uri="{FF2B5EF4-FFF2-40B4-BE49-F238E27FC236}">
                          <a16:creationId xmlns:a16="http://schemas.microsoft.com/office/drawing/2014/main" id="{C033F85E-22E5-24BB-ED5F-010E8CB26F2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3" name="Rectangle 2541">
                      <a:extLst>
                        <a:ext uri="{FF2B5EF4-FFF2-40B4-BE49-F238E27FC236}">
                          <a16:creationId xmlns:a16="http://schemas.microsoft.com/office/drawing/2014/main" id="{A7468610-BB67-78C5-2BA8-61B6BF95DD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4" name="Rectangle 2542">
                      <a:extLst>
                        <a:ext uri="{FF2B5EF4-FFF2-40B4-BE49-F238E27FC236}">
                          <a16:creationId xmlns:a16="http://schemas.microsoft.com/office/drawing/2014/main" id="{68F169EB-CE8F-593E-B73E-40A8F337D8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35" name="Rectangle 2543">
                      <a:extLst>
                        <a:ext uri="{FF2B5EF4-FFF2-40B4-BE49-F238E27FC236}">
                          <a16:creationId xmlns:a16="http://schemas.microsoft.com/office/drawing/2014/main" id="{AFBAF282-F76A-E33D-227B-47A1ED09111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8930" name="Rectangle 2544">
                    <a:extLst>
                      <a:ext uri="{FF2B5EF4-FFF2-40B4-BE49-F238E27FC236}">
                        <a16:creationId xmlns:a16="http://schemas.microsoft.com/office/drawing/2014/main" id="{DEBECA3C-D884-752C-692A-2B961D41CD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93" name="Group 2545">
                  <a:extLst>
                    <a:ext uri="{FF2B5EF4-FFF2-40B4-BE49-F238E27FC236}">
                      <a16:creationId xmlns:a16="http://schemas.microsoft.com/office/drawing/2014/main" id="{F4184D2D-A057-BE58-11FC-E8CB7B2632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779" y="835"/>
                  <a:ext cx="412" cy="413"/>
                  <a:chOff x="1644" y="1092"/>
                  <a:chExt cx="1617" cy="1620"/>
                </a:xfrm>
              </p:grpSpPr>
              <p:grpSp>
                <p:nvGrpSpPr>
                  <p:cNvPr id="8894" name="Group 2546">
                    <a:extLst>
                      <a:ext uri="{FF2B5EF4-FFF2-40B4-BE49-F238E27FC236}">
                        <a16:creationId xmlns:a16="http://schemas.microsoft.com/office/drawing/2014/main" id="{836F9762-EE9F-0A2C-AC84-EF4D52ACA29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092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20" name="Rectangle 2547">
                      <a:extLst>
                        <a:ext uri="{FF2B5EF4-FFF2-40B4-BE49-F238E27FC236}">
                          <a16:creationId xmlns:a16="http://schemas.microsoft.com/office/drawing/2014/main" id="{31F53851-AE12-F708-1A6C-EB0DEA9848D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21" name="Rectangle 2548">
                      <a:extLst>
                        <a:ext uri="{FF2B5EF4-FFF2-40B4-BE49-F238E27FC236}">
                          <a16:creationId xmlns:a16="http://schemas.microsoft.com/office/drawing/2014/main" id="{577E042E-8C07-6B2C-6D34-2ABD1BF0287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22" name="Rectangle 2549">
                      <a:extLst>
                        <a:ext uri="{FF2B5EF4-FFF2-40B4-BE49-F238E27FC236}">
                          <a16:creationId xmlns:a16="http://schemas.microsoft.com/office/drawing/2014/main" id="{D7F56627-2CDD-207E-A305-35AF44DD45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23" name="Rectangle 2550">
                      <a:extLst>
                        <a:ext uri="{FF2B5EF4-FFF2-40B4-BE49-F238E27FC236}">
                          <a16:creationId xmlns:a16="http://schemas.microsoft.com/office/drawing/2014/main" id="{6BCB6B46-2192-B735-B8B7-A591E47C17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24" name="Rectangle 2551">
                      <a:extLst>
                        <a:ext uri="{FF2B5EF4-FFF2-40B4-BE49-F238E27FC236}">
                          <a16:creationId xmlns:a16="http://schemas.microsoft.com/office/drawing/2014/main" id="{843E7683-A752-D930-0ECD-D5469FBB63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895" name="Group 2552">
                    <a:extLst>
                      <a:ext uri="{FF2B5EF4-FFF2-40B4-BE49-F238E27FC236}">
                        <a16:creationId xmlns:a16="http://schemas.microsoft.com/office/drawing/2014/main" id="{4BC43F3E-3482-03F1-5786-6FA9F67A9F3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416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15" name="Rectangle 2553">
                      <a:extLst>
                        <a:ext uri="{FF2B5EF4-FFF2-40B4-BE49-F238E27FC236}">
                          <a16:creationId xmlns:a16="http://schemas.microsoft.com/office/drawing/2014/main" id="{29B029B6-3D61-5090-810D-E78823DFD39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6" name="Rectangle 2554">
                      <a:extLst>
                        <a:ext uri="{FF2B5EF4-FFF2-40B4-BE49-F238E27FC236}">
                          <a16:creationId xmlns:a16="http://schemas.microsoft.com/office/drawing/2014/main" id="{43DA65B4-E766-94EC-7D13-CEE2BE0165AF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7" name="Rectangle 2555">
                      <a:extLst>
                        <a:ext uri="{FF2B5EF4-FFF2-40B4-BE49-F238E27FC236}">
                          <a16:creationId xmlns:a16="http://schemas.microsoft.com/office/drawing/2014/main" id="{B82F23EB-B9FC-3EDB-5AD2-361EB5B8D2B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8" name="Rectangle 2556">
                      <a:extLst>
                        <a:ext uri="{FF2B5EF4-FFF2-40B4-BE49-F238E27FC236}">
                          <a16:creationId xmlns:a16="http://schemas.microsoft.com/office/drawing/2014/main" id="{0D16E30B-D0ED-E51F-6BAF-DB97519C81F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9" name="Rectangle 2557">
                      <a:extLst>
                        <a:ext uri="{FF2B5EF4-FFF2-40B4-BE49-F238E27FC236}">
                          <a16:creationId xmlns:a16="http://schemas.microsoft.com/office/drawing/2014/main" id="{E5804624-7A35-BB8F-45B9-71485641904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896" name="Group 2558">
                    <a:extLst>
                      <a:ext uri="{FF2B5EF4-FFF2-40B4-BE49-F238E27FC236}">
                        <a16:creationId xmlns:a16="http://schemas.microsoft.com/office/drawing/2014/main" id="{FEDA2926-B329-1C93-F981-9BFFFCBC0B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1740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10" name="Rectangle 2559">
                      <a:extLst>
                        <a:ext uri="{FF2B5EF4-FFF2-40B4-BE49-F238E27FC236}">
                          <a16:creationId xmlns:a16="http://schemas.microsoft.com/office/drawing/2014/main" id="{7E7E745D-DB97-F57D-0320-9D4AC328126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1" name="Rectangle 2560">
                      <a:extLst>
                        <a:ext uri="{FF2B5EF4-FFF2-40B4-BE49-F238E27FC236}">
                          <a16:creationId xmlns:a16="http://schemas.microsoft.com/office/drawing/2014/main" id="{5A0BEFF7-D7AE-5B39-C515-D273CB4FC5E4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2" name="Rectangle 2561">
                      <a:extLst>
                        <a:ext uri="{FF2B5EF4-FFF2-40B4-BE49-F238E27FC236}">
                          <a16:creationId xmlns:a16="http://schemas.microsoft.com/office/drawing/2014/main" id="{1D1CF25C-9752-845C-F565-D13FF59A983B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3" name="Rectangle 2562">
                      <a:extLst>
                        <a:ext uri="{FF2B5EF4-FFF2-40B4-BE49-F238E27FC236}">
                          <a16:creationId xmlns:a16="http://schemas.microsoft.com/office/drawing/2014/main" id="{D5CD7E86-84EF-2E53-9CE4-EA6C3CFC95BC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14" name="Rectangle 2563">
                      <a:extLst>
                        <a:ext uri="{FF2B5EF4-FFF2-40B4-BE49-F238E27FC236}">
                          <a16:creationId xmlns:a16="http://schemas.microsoft.com/office/drawing/2014/main" id="{0C7E8147-6F7F-59F9-6A11-C27249E9E2C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897" name="Group 2564">
                    <a:extLst>
                      <a:ext uri="{FF2B5EF4-FFF2-40B4-BE49-F238E27FC236}">
                        <a16:creationId xmlns:a16="http://schemas.microsoft.com/office/drawing/2014/main" id="{A422F4DA-C855-4D8D-E0F2-028069F8BDE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064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05" name="Rectangle 2565">
                      <a:extLst>
                        <a:ext uri="{FF2B5EF4-FFF2-40B4-BE49-F238E27FC236}">
                          <a16:creationId xmlns:a16="http://schemas.microsoft.com/office/drawing/2014/main" id="{896D2FB6-F381-9281-9B96-48A7E1B192A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6" name="Rectangle 2566">
                      <a:extLst>
                        <a:ext uri="{FF2B5EF4-FFF2-40B4-BE49-F238E27FC236}">
                          <a16:creationId xmlns:a16="http://schemas.microsoft.com/office/drawing/2014/main" id="{868F0F79-54C7-C321-2D16-C87B59EF9E5E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7" name="Rectangle 2567">
                      <a:extLst>
                        <a:ext uri="{FF2B5EF4-FFF2-40B4-BE49-F238E27FC236}">
                          <a16:creationId xmlns:a16="http://schemas.microsoft.com/office/drawing/2014/main" id="{9659AB51-133E-541B-7E8F-D9BAB88410B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8" name="Rectangle 2568">
                      <a:extLst>
                        <a:ext uri="{FF2B5EF4-FFF2-40B4-BE49-F238E27FC236}">
                          <a16:creationId xmlns:a16="http://schemas.microsoft.com/office/drawing/2014/main" id="{060046A4-67C0-DBFB-F2CB-4F841BEEA1A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9" name="Rectangle 2569">
                      <a:extLst>
                        <a:ext uri="{FF2B5EF4-FFF2-40B4-BE49-F238E27FC236}">
                          <a16:creationId xmlns:a16="http://schemas.microsoft.com/office/drawing/2014/main" id="{8347057B-45B7-5AA0-821F-0CF3D7FA1B3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grpSp>
                <p:nvGrpSpPr>
                  <p:cNvPr id="8898" name="Group 2570">
                    <a:extLst>
                      <a:ext uri="{FF2B5EF4-FFF2-40B4-BE49-F238E27FC236}">
                        <a16:creationId xmlns:a16="http://schemas.microsoft.com/office/drawing/2014/main" id="{5D47C9A1-07DE-B51F-452A-587CC87BDD3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1644" y="2388"/>
                    <a:ext cx="1617" cy="324"/>
                    <a:chOff x="1644" y="1092"/>
                    <a:chExt cx="1617" cy="324"/>
                  </a:xfrm>
                </p:grpSpPr>
                <p:sp>
                  <p:nvSpPr>
                    <p:cNvPr id="8900" name="Rectangle 2571">
                      <a:extLst>
                        <a:ext uri="{FF2B5EF4-FFF2-40B4-BE49-F238E27FC236}">
                          <a16:creationId xmlns:a16="http://schemas.microsoft.com/office/drawing/2014/main" id="{6DD7462A-42AC-BAA2-FFAE-C60C7B0245A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644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1" name="Rectangle 2572">
                      <a:extLst>
                        <a:ext uri="{FF2B5EF4-FFF2-40B4-BE49-F238E27FC236}">
                          <a16:creationId xmlns:a16="http://schemas.microsoft.com/office/drawing/2014/main" id="{0044836A-78CE-D36A-45B4-C18EF5B88ED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1968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2" name="Rectangle 2573">
                      <a:extLst>
                        <a:ext uri="{FF2B5EF4-FFF2-40B4-BE49-F238E27FC236}">
                          <a16:creationId xmlns:a16="http://schemas.microsoft.com/office/drawing/2014/main" id="{9F3E4D88-0556-E339-1355-670364B370F5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89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3" name="Rectangle 2574">
                      <a:extLst>
                        <a:ext uri="{FF2B5EF4-FFF2-40B4-BE49-F238E27FC236}">
                          <a16:creationId xmlns:a16="http://schemas.microsoft.com/office/drawing/2014/main" id="{442472E7-66BF-FD90-E2CF-D9B5A2B5FC0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13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  <p:sp>
                  <p:nvSpPr>
                    <p:cNvPr id="8904" name="Rectangle 2575">
                      <a:extLst>
                        <a:ext uri="{FF2B5EF4-FFF2-40B4-BE49-F238E27FC236}">
                          <a16:creationId xmlns:a16="http://schemas.microsoft.com/office/drawing/2014/main" id="{99C0C6C9-4ECE-935A-3020-8B38BB169A51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937" y="1092"/>
                      <a:ext cx="324" cy="324"/>
                    </a:xfrm>
                    <a:prstGeom prst="rect">
                      <a:avLst/>
                    </a:prstGeom>
                    <a:noFill/>
                    <a:ln w="6350">
                      <a:solidFill>
                        <a:srgbClr val="C0C0C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eaLnBrk="1" hangingPunct="1"/>
                      <a:endParaRPr lang="en-GB" altLang="en-US"/>
                    </a:p>
                  </p:txBody>
                </p:sp>
              </p:grpSp>
              <p:sp>
                <p:nvSpPr>
                  <p:cNvPr id="8899" name="Rectangle 2576">
                    <a:extLst>
                      <a:ext uri="{FF2B5EF4-FFF2-40B4-BE49-F238E27FC236}">
                        <a16:creationId xmlns:a16="http://schemas.microsoft.com/office/drawing/2014/main" id="{98D5BE93-5E68-1186-7C7D-AF07E74510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1617" cy="1620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</p:grpSp>
        </p:grpSp>
        <p:grpSp>
          <p:nvGrpSpPr>
            <p:cNvPr id="8240" name="Group 2577">
              <a:extLst>
                <a:ext uri="{FF2B5EF4-FFF2-40B4-BE49-F238E27FC236}">
                  <a16:creationId xmlns:a16="http://schemas.microsoft.com/office/drawing/2014/main" id="{1D9D5ADF-A3AC-CD6F-3F14-8A96D923475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3317"/>
              <a:ext cx="3135" cy="314"/>
              <a:chOff x="1066" y="835"/>
              <a:chExt cx="4125" cy="413"/>
            </a:xfrm>
          </p:grpSpPr>
          <p:grpSp>
            <p:nvGrpSpPr>
              <p:cNvPr id="8562" name="Group 2578">
                <a:extLst>
                  <a:ext uri="{FF2B5EF4-FFF2-40B4-BE49-F238E27FC236}">
                    <a16:creationId xmlns:a16="http://schemas.microsoft.com/office/drawing/2014/main" id="{C56AAFF4-49D3-3D81-BE16-FEF84275E30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413" cy="413"/>
                <a:chOff x="1644" y="1092"/>
                <a:chExt cx="1617" cy="1620"/>
              </a:xfrm>
            </p:grpSpPr>
            <p:grpSp>
              <p:nvGrpSpPr>
                <p:cNvPr id="8851" name="Group 2579">
                  <a:extLst>
                    <a:ext uri="{FF2B5EF4-FFF2-40B4-BE49-F238E27FC236}">
                      <a16:creationId xmlns:a16="http://schemas.microsoft.com/office/drawing/2014/main" id="{A552D96C-1DFB-E057-58A7-CCFB4496863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877" name="Rectangle 2580">
                    <a:extLst>
                      <a:ext uri="{FF2B5EF4-FFF2-40B4-BE49-F238E27FC236}">
                        <a16:creationId xmlns:a16="http://schemas.microsoft.com/office/drawing/2014/main" id="{5D8E5588-7559-FEAE-EA86-2B80CA3CC0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8" name="Rectangle 2581">
                    <a:extLst>
                      <a:ext uri="{FF2B5EF4-FFF2-40B4-BE49-F238E27FC236}">
                        <a16:creationId xmlns:a16="http://schemas.microsoft.com/office/drawing/2014/main" id="{E893C909-6938-A38C-9CD4-76C8206AAA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9" name="Rectangle 2582">
                    <a:extLst>
                      <a:ext uri="{FF2B5EF4-FFF2-40B4-BE49-F238E27FC236}">
                        <a16:creationId xmlns:a16="http://schemas.microsoft.com/office/drawing/2014/main" id="{955E5647-1EFB-D9F2-0590-A7705B6D6F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80" name="Rectangle 2583">
                    <a:extLst>
                      <a:ext uri="{FF2B5EF4-FFF2-40B4-BE49-F238E27FC236}">
                        <a16:creationId xmlns:a16="http://schemas.microsoft.com/office/drawing/2014/main" id="{F4A8C1BC-35C3-7F28-4626-33534B9F844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81" name="Rectangle 2584">
                    <a:extLst>
                      <a:ext uri="{FF2B5EF4-FFF2-40B4-BE49-F238E27FC236}">
                        <a16:creationId xmlns:a16="http://schemas.microsoft.com/office/drawing/2014/main" id="{84B22AC9-44C4-31A7-EB83-012B72DB09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52" name="Group 2585">
                  <a:extLst>
                    <a:ext uri="{FF2B5EF4-FFF2-40B4-BE49-F238E27FC236}">
                      <a16:creationId xmlns:a16="http://schemas.microsoft.com/office/drawing/2014/main" id="{6EA71FFB-83E6-EFD4-CF17-DCCD9F8B3B3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872" name="Rectangle 2586">
                    <a:extLst>
                      <a:ext uri="{FF2B5EF4-FFF2-40B4-BE49-F238E27FC236}">
                        <a16:creationId xmlns:a16="http://schemas.microsoft.com/office/drawing/2014/main" id="{62042D4A-D1E8-DAC6-C027-04E84F16D4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3" name="Rectangle 2587">
                    <a:extLst>
                      <a:ext uri="{FF2B5EF4-FFF2-40B4-BE49-F238E27FC236}">
                        <a16:creationId xmlns:a16="http://schemas.microsoft.com/office/drawing/2014/main" id="{E04DA584-52E6-50CE-9103-77BCA3172CE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4" name="Rectangle 2588">
                    <a:extLst>
                      <a:ext uri="{FF2B5EF4-FFF2-40B4-BE49-F238E27FC236}">
                        <a16:creationId xmlns:a16="http://schemas.microsoft.com/office/drawing/2014/main" id="{5D933E4C-0F82-DB5B-603C-9CF99410B3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5" name="Rectangle 2589">
                    <a:extLst>
                      <a:ext uri="{FF2B5EF4-FFF2-40B4-BE49-F238E27FC236}">
                        <a16:creationId xmlns:a16="http://schemas.microsoft.com/office/drawing/2014/main" id="{8FC3F5E0-69A5-0772-3CCF-B00590E6F3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6" name="Rectangle 2590">
                    <a:extLst>
                      <a:ext uri="{FF2B5EF4-FFF2-40B4-BE49-F238E27FC236}">
                        <a16:creationId xmlns:a16="http://schemas.microsoft.com/office/drawing/2014/main" id="{1F586431-3933-B8F9-7479-444CC9E2A94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53" name="Group 2591">
                  <a:extLst>
                    <a:ext uri="{FF2B5EF4-FFF2-40B4-BE49-F238E27FC236}">
                      <a16:creationId xmlns:a16="http://schemas.microsoft.com/office/drawing/2014/main" id="{44911D91-494D-86BF-FA3D-B55830A499E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867" name="Rectangle 2592">
                    <a:extLst>
                      <a:ext uri="{FF2B5EF4-FFF2-40B4-BE49-F238E27FC236}">
                        <a16:creationId xmlns:a16="http://schemas.microsoft.com/office/drawing/2014/main" id="{2D4D700A-6A2E-AD4D-59D9-F0013AB045A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8" name="Rectangle 2593">
                    <a:extLst>
                      <a:ext uri="{FF2B5EF4-FFF2-40B4-BE49-F238E27FC236}">
                        <a16:creationId xmlns:a16="http://schemas.microsoft.com/office/drawing/2014/main" id="{3DF714DB-8B43-844F-2D78-1F8B4DB68D2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9" name="Rectangle 2594">
                    <a:extLst>
                      <a:ext uri="{FF2B5EF4-FFF2-40B4-BE49-F238E27FC236}">
                        <a16:creationId xmlns:a16="http://schemas.microsoft.com/office/drawing/2014/main" id="{29253EED-6B74-C6D3-18CA-A832F3992F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0" name="Rectangle 2595">
                    <a:extLst>
                      <a:ext uri="{FF2B5EF4-FFF2-40B4-BE49-F238E27FC236}">
                        <a16:creationId xmlns:a16="http://schemas.microsoft.com/office/drawing/2014/main" id="{D9919FFB-BEC9-4A8E-CF5A-2643C82670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71" name="Rectangle 2596">
                    <a:extLst>
                      <a:ext uri="{FF2B5EF4-FFF2-40B4-BE49-F238E27FC236}">
                        <a16:creationId xmlns:a16="http://schemas.microsoft.com/office/drawing/2014/main" id="{58EC9209-130C-8882-E907-80D40E0445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54" name="Group 2597">
                  <a:extLst>
                    <a:ext uri="{FF2B5EF4-FFF2-40B4-BE49-F238E27FC236}">
                      <a16:creationId xmlns:a16="http://schemas.microsoft.com/office/drawing/2014/main" id="{7DD5FCAB-3449-9411-EABA-FF4677BC934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862" name="Rectangle 2598">
                    <a:extLst>
                      <a:ext uri="{FF2B5EF4-FFF2-40B4-BE49-F238E27FC236}">
                        <a16:creationId xmlns:a16="http://schemas.microsoft.com/office/drawing/2014/main" id="{0AA93489-17C8-F2C7-D36F-FC96C7653A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3" name="Rectangle 2599">
                    <a:extLst>
                      <a:ext uri="{FF2B5EF4-FFF2-40B4-BE49-F238E27FC236}">
                        <a16:creationId xmlns:a16="http://schemas.microsoft.com/office/drawing/2014/main" id="{B64C0AED-5387-F0E0-D8B0-DFAFC1E0ADE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4" name="Rectangle 2600">
                    <a:extLst>
                      <a:ext uri="{FF2B5EF4-FFF2-40B4-BE49-F238E27FC236}">
                        <a16:creationId xmlns:a16="http://schemas.microsoft.com/office/drawing/2014/main" id="{A0956592-014E-6E05-F1B7-F8743C4FB0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5" name="Rectangle 2601">
                    <a:extLst>
                      <a:ext uri="{FF2B5EF4-FFF2-40B4-BE49-F238E27FC236}">
                        <a16:creationId xmlns:a16="http://schemas.microsoft.com/office/drawing/2014/main" id="{1C91F307-A08F-46CF-A31A-E67EB60D3A7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6" name="Rectangle 2602">
                    <a:extLst>
                      <a:ext uri="{FF2B5EF4-FFF2-40B4-BE49-F238E27FC236}">
                        <a16:creationId xmlns:a16="http://schemas.microsoft.com/office/drawing/2014/main" id="{AE363324-5D5D-D77D-B5B1-F72BB9E8D1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55" name="Group 2603">
                  <a:extLst>
                    <a:ext uri="{FF2B5EF4-FFF2-40B4-BE49-F238E27FC236}">
                      <a16:creationId xmlns:a16="http://schemas.microsoft.com/office/drawing/2014/main" id="{ADC56F86-2E0A-F0FD-98C3-5525D712DF4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857" name="Rectangle 2604">
                    <a:extLst>
                      <a:ext uri="{FF2B5EF4-FFF2-40B4-BE49-F238E27FC236}">
                        <a16:creationId xmlns:a16="http://schemas.microsoft.com/office/drawing/2014/main" id="{AE74A877-FAA6-6BAD-BFC7-7F23F0D1C9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58" name="Rectangle 2605">
                    <a:extLst>
                      <a:ext uri="{FF2B5EF4-FFF2-40B4-BE49-F238E27FC236}">
                        <a16:creationId xmlns:a16="http://schemas.microsoft.com/office/drawing/2014/main" id="{826F11F5-B740-1034-A618-556EB8ECE83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59" name="Rectangle 2606">
                    <a:extLst>
                      <a:ext uri="{FF2B5EF4-FFF2-40B4-BE49-F238E27FC236}">
                        <a16:creationId xmlns:a16="http://schemas.microsoft.com/office/drawing/2014/main" id="{DADB3874-9BE9-3AC1-6300-3A410C2713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0" name="Rectangle 2607">
                    <a:extLst>
                      <a:ext uri="{FF2B5EF4-FFF2-40B4-BE49-F238E27FC236}">
                        <a16:creationId xmlns:a16="http://schemas.microsoft.com/office/drawing/2014/main" id="{9662BE41-D384-E12D-B58D-DAE7833512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61" name="Rectangle 2608">
                    <a:extLst>
                      <a:ext uri="{FF2B5EF4-FFF2-40B4-BE49-F238E27FC236}">
                        <a16:creationId xmlns:a16="http://schemas.microsoft.com/office/drawing/2014/main" id="{0F0390CA-9BF7-76ED-4B17-DFEAAFBC11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856" name="Rectangle 2609">
                  <a:extLst>
                    <a:ext uri="{FF2B5EF4-FFF2-40B4-BE49-F238E27FC236}">
                      <a16:creationId xmlns:a16="http://schemas.microsoft.com/office/drawing/2014/main" id="{131F30F4-B68C-675E-A476-BBAF07C5892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3" name="Group 2610">
                <a:extLst>
                  <a:ext uri="{FF2B5EF4-FFF2-40B4-BE49-F238E27FC236}">
                    <a16:creationId xmlns:a16="http://schemas.microsoft.com/office/drawing/2014/main" id="{D014AADF-1BDE-51EF-AA8E-04C8BBF058B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79" y="835"/>
                <a:ext cx="412" cy="413"/>
                <a:chOff x="1644" y="1092"/>
                <a:chExt cx="1617" cy="1620"/>
              </a:xfrm>
            </p:grpSpPr>
            <p:grpSp>
              <p:nvGrpSpPr>
                <p:cNvPr id="8820" name="Group 2611">
                  <a:extLst>
                    <a:ext uri="{FF2B5EF4-FFF2-40B4-BE49-F238E27FC236}">
                      <a16:creationId xmlns:a16="http://schemas.microsoft.com/office/drawing/2014/main" id="{C5C5EF4A-A8CB-5CC2-8379-A74667AE875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846" name="Rectangle 2612">
                    <a:extLst>
                      <a:ext uri="{FF2B5EF4-FFF2-40B4-BE49-F238E27FC236}">
                        <a16:creationId xmlns:a16="http://schemas.microsoft.com/office/drawing/2014/main" id="{B01CDB39-5460-E713-C61E-A4F76F30B0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7" name="Rectangle 2613">
                    <a:extLst>
                      <a:ext uri="{FF2B5EF4-FFF2-40B4-BE49-F238E27FC236}">
                        <a16:creationId xmlns:a16="http://schemas.microsoft.com/office/drawing/2014/main" id="{4F5B7A72-00C2-9EA8-EB3C-4969C2773B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8" name="Rectangle 2614">
                    <a:extLst>
                      <a:ext uri="{FF2B5EF4-FFF2-40B4-BE49-F238E27FC236}">
                        <a16:creationId xmlns:a16="http://schemas.microsoft.com/office/drawing/2014/main" id="{46922D28-CCEE-8D70-5CB8-DDEB328875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9" name="Rectangle 2615">
                    <a:extLst>
                      <a:ext uri="{FF2B5EF4-FFF2-40B4-BE49-F238E27FC236}">
                        <a16:creationId xmlns:a16="http://schemas.microsoft.com/office/drawing/2014/main" id="{06BA1657-A935-0CB7-6308-CA5AFDA9E2F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50" name="Rectangle 2616">
                    <a:extLst>
                      <a:ext uri="{FF2B5EF4-FFF2-40B4-BE49-F238E27FC236}">
                        <a16:creationId xmlns:a16="http://schemas.microsoft.com/office/drawing/2014/main" id="{A089B71E-FBD4-BD57-FEA1-1ABB12159E2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21" name="Group 2617">
                  <a:extLst>
                    <a:ext uri="{FF2B5EF4-FFF2-40B4-BE49-F238E27FC236}">
                      <a16:creationId xmlns:a16="http://schemas.microsoft.com/office/drawing/2014/main" id="{40AAE1B7-CFCD-D104-B264-1B5D3337784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841" name="Rectangle 2618">
                    <a:extLst>
                      <a:ext uri="{FF2B5EF4-FFF2-40B4-BE49-F238E27FC236}">
                        <a16:creationId xmlns:a16="http://schemas.microsoft.com/office/drawing/2014/main" id="{2866B9B1-7160-7B84-BA7A-80750B5099C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2" name="Rectangle 2619">
                    <a:extLst>
                      <a:ext uri="{FF2B5EF4-FFF2-40B4-BE49-F238E27FC236}">
                        <a16:creationId xmlns:a16="http://schemas.microsoft.com/office/drawing/2014/main" id="{11B3DD92-FD0F-7E4A-7E00-919FA08E76F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3" name="Rectangle 2620">
                    <a:extLst>
                      <a:ext uri="{FF2B5EF4-FFF2-40B4-BE49-F238E27FC236}">
                        <a16:creationId xmlns:a16="http://schemas.microsoft.com/office/drawing/2014/main" id="{04BAAA83-4785-D067-3589-ADC6376422E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4" name="Rectangle 2621">
                    <a:extLst>
                      <a:ext uri="{FF2B5EF4-FFF2-40B4-BE49-F238E27FC236}">
                        <a16:creationId xmlns:a16="http://schemas.microsoft.com/office/drawing/2014/main" id="{6686895A-8FF5-C5FD-48CC-C26BB724A28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5" name="Rectangle 2622">
                    <a:extLst>
                      <a:ext uri="{FF2B5EF4-FFF2-40B4-BE49-F238E27FC236}">
                        <a16:creationId xmlns:a16="http://schemas.microsoft.com/office/drawing/2014/main" id="{758DC2AA-3690-3135-8430-4043734CE1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22" name="Group 2623">
                  <a:extLst>
                    <a:ext uri="{FF2B5EF4-FFF2-40B4-BE49-F238E27FC236}">
                      <a16:creationId xmlns:a16="http://schemas.microsoft.com/office/drawing/2014/main" id="{F50CC1DA-DFC1-B410-1CA9-29894B98820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836" name="Rectangle 2624">
                    <a:extLst>
                      <a:ext uri="{FF2B5EF4-FFF2-40B4-BE49-F238E27FC236}">
                        <a16:creationId xmlns:a16="http://schemas.microsoft.com/office/drawing/2014/main" id="{4DC0077A-B545-A013-1AEE-08B75A5D5A3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7" name="Rectangle 2625">
                    <a:extLst>
                      <a:ext uri="{FF2B5EF4-FFF2-40B4-BE49-F238E27FC236}">
                        <a16:creationId xmlns:a16="http://schemas.microsoft.com/office/drawing/2014/main" id="{FBB0BDCC-D863-5D1E-3AEE-BBCC16C240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8" name="Rectangle 2626">
                    <a:extLst>
                      <a:ext uri="{FF2B5EF4-FFF2-40B4-BE49-F238E27FC236}">
                        <a16:creationId xmlns:a16="http://schemas.microsoft.com/office/drawing/2014/main" id="{D08B1230-6D02-C564-91BD-EDED3F6B35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9" name="Rectangle 2627">
                    <a:extLst>
                      <a:ext uri="{FF2B5EF4-FFF2-40B4-BE49-F238E27FC236}">
                        <a16:creationId xmlns:a16="http://schemas.microsoft.com/office/drawing/2014/main" id="{EE077499-2083-2751-F38E-9E31B50A50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40" name="Rectangle 2628">
                    <a:extLst>
                      <a:ext uri="{FF2B5EF4-FFF2-40B4-BE49-F238E27FC236}">
                        <a16:creationId xmlns:a16="http://schemas.microsoft.com/office/drawing/2014/main" id="{D96E54C4-FA81-76F9-E005-A981EA0C255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23" name="Group 2629">
                  <a:extLst>
                    <a:ext uri="{FF2B5EF4-FFF2-40B4-BE49-F238E27FC236}">
                      <a16:creationId xmlns:a16="http://schemas.microsoft.com/office/drawing/2014/main" id="{F77CB181-27A7-72E5-307C-6444BA307CE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831" name="Rectangle 2630">
                    <a:extLst>
                      <a:ext uri="{FF2B5EF4-FFF2-40B4-BE49-F238E27FC236}">
                        <a16:creationId xmlns:a16="http://schemas.microsoft.com/office/drawing/2014/main" id="{B918F012-92CA-DCB6-0DA2-0CFBD9DB26E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2" name="Rectangle 2631">
                    <a:extLst>
                      <a:ext uri="{FF2B5EF4-FFF2-40B4-BE49-F238E27FC236}">
                        <a16:creationId xmlns:a16="http://schemas.microsoft.com/office/drawing/2014/main" id="{5B57AC4A-A4CC-75B0-E0D9-239294A5BA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3" name="Rectangle 2632">
                    <a:extLst>
                      <a:ext uri="{FF2B5EF4-FFF2-40B4-BE49-F238E27FC236}">
                        <a16:creationId xmlns:a16="http://schemas.microsoft.com/office/drawing/2014/main" id="{F47BA06D-E2D3-F2D9-F82F-DAC95E45C26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4" name="Rectangle 2633">
                    <a:extLst>
                      <a:ext uri="{FF2B5EF4-FFF2-40B4-BE49-F238E27FC236}">
                        <a16:creationId xmlns:a16="http://schemas.microsoft.com/office/drawing/2014/main" id="{709BD996-811A-E36D-C3C3-38EBCD55427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5" name="Rectangle 2634">
                    <a:extLst>
                      <a:ext uri="{FF2B5EF4-FFF2-40B4-BE49-F238E27FC236}">
                        <a16:creationId xmlns:a16="http://schemas.microsoft.com/office/drawing/2014/main" id="{16429216-A7C8-9494-2593-9CD9D97EAE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824" name="Group 2635">
                  <a:extLst>
                    <a:ext uri="{FF2B5EF4-FFF2-40B4-BE49-F238E27FC236}">
                      <a16:creationId xmlns:a16="http://schemas.microsoft.com/office/drawing/2014/main" id="{6138C006-052F-C670-E9ED-6325ED1DF62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826" name="Rectangle 2636">
                    <a:extLst>
                      <a:ext uri="{FF2B5EF4-FFF2-40B4-BE49-F238E27FC236}">
                        <a16:creationId xmlns:a16="http://schemas.microsoft.com/office/drawing/2014/main" id="{1EBE2C8B-F632-257D-E2E4-279C92E941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27" name="Rectangle 2637">
                    <a:extLst>
                      <a:ext uri="{FF2B5EF4-FFF2-40B4-BE49-F238E27FC236}">
                        <a16:creationId xmlns:a16="http://schemas.microsoft.com/office/drawing/2014/main" id="{E97E1E88-60F6-4209-1529-D037A97371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28" name="Rectangle 2638">
                    <a:extLst>
                      <a:ext uri="{FF2B5EF4-FFF2-40B4-BE49-F238E27FC236}">
                        <a16:creationId xmlns:a16="http://schemas.microsoft.com/office/drawing/2014/main" id="{7B3ADAB2-E1D0-76AE-8AAE-58702BF5B7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29" name="Rectangle 2639">
                    <a:extLst>
                      <a:ext uri="{FF2B5EF4-FFF2-40B4-BE49-F238E27FC236}">
                        <a16:creationId xmlns:a16="http://schemas.microsoft.com/office/drawing/2014/main" id="{3F6DB0D4-5946-0893-C453-672DAD5040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30" name="Rectangle 2640">
                    <a:extLst>
                      <a:ext uri="{FF2B5EF4-FFF2-40B4-BE49-F238E27FC236}">
                        <a16:creationId xmlns:a16="http://schemas.microsoft.com/office/drawing/2014/main" id="{3408CFFA-1408-8FD1-3971-C46C6F4871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825" name="Rectangle 2641">
                  <a:extLst>
                    <a:ext uri="{FF2B5EF4-FFF2-40B4-BE49-F238E27FC236}">
                      <a16:creationId xmlns:a16="http://schemas.microsoft.com/office/drawing/2014/main" id="{F292DBAE-5DBF-9F6C-9948-871C5B59824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4" name="Group 2642">
                <a:extLst>
                  <a:ext uri="{FF2B5EF4-FFF2-40B4-BE49-F238E27FC236}">
                    <a16:creationId xmlns:a16="http://schemas.microsoft.com/office/drawing/2014/main" id="{F32A330F-4448-AA39-AF6E-98E0EC86A46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891" y="835"/>
                <a:ext cx="413" cy="413"/>
                <a:chOff x="1644" y="1092"/>
                <a:chExt cx="1617" cy="1620"/>
              </a:xfrm>
            </p:grpSpPr>
            <p:grpSp>
              <p:nvGrpSpPr>
                <p:cNvPr id="8789" name="Group 2643">
                  <a:extLst>
                    <a:ext uri="{FF2B5EF4-FFF2-40B4-BE49-F238E27FC236}">
                      <a16:creationId xmlns:a16="http://schemas.microsoft.com/office/drawing/2014/main" id="{16F67247-F800-A034-CFBA-98DC1B361CA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815" name="Rectangle 2644">
                    <a:extLst>
                      <a:ext uri="{FF2B5EF4-FFF2-40B4-BE49-F238E27FC236}">
                        <a16:creationId xmlns:a16="http://schemas.microsoft.com/office/drawing/2014/main" id="{E19CB3B8-2EB1-3621-13BF-7E09C7900D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6" name="Rectangle 2645">
                    <a:extLst>
                      <a:ext uri="{FF2B5EF4-FFF2-40B4-BE49-F238E27FC236}">
                        <a16:creationId xmlns:a16="http://schemas.microsoft.com/office/drawing/2014/main" id="{1E08E490-9D7C-DEF7-BB30-B39D611A47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7" name="Rectangle 2646">
                    <a:extLst>
                      <a:ext uri="{FF2B5EF4-FFF2-40B4-BE49-F238E27FC236}">
                        <a16:creationId xmlns:a16="http://schemas.microsoft.com/office/drawing/2014/main" id="{9EEDF45D-2045-F33C-CFBF-7359EB62632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8" name="Rectangle 2647">
                    <a:extLst>
                      <a:ext uri="{FF2B5EF4-FFF2-40B4-BE49-F238E27FC236}">
                        <a16:creationId xmlns:a16="http://schemas.microsoft.com/office/drawing/2014/main" id="{C44335E9-8E7B-9E55-1CAE-8AC93765D3D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9" name="Rectangle 2648">
                    <a:extLst>
                      <a:ext uri="{FF2B5EF4-FFF2-40B4-BE49-F238E27FC236}">
                        <a16:creationId xmlns:a16="http://schemas.microsoft.com/office/drawing/2014/main" id="{21D2D26D-4B9F-D48C-DD61-26E956E7271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90" name="Group 2649">
                  <a:extLst>
                    <a:ext uri="{FF2B5EF4-FFF2-40B4-BE49-F238E27FC236}">
                      <a16:creationId xmlns:a16="http://schemas.microsoft.com/office/drawing/2014/main" id="{81985327-791F-7810-F654-5D09C0D3170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810" name="Rectangle 2650">
                    <a:extLst>
                      <a:ext uri="{FF2B5EF4-FFF2-40B4-BE49-F238E27FC236}">
                        <a16:creationId xmlns:a16="http://schemas.microsoft.com/office/drawing/2014/main" id="{B1758D2D-733C-9BE8-3D82-7D7D61134FC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1" name="Rectangle 2651">
                    <a:extLst>
                      <a:ext uri="{FF2B5EF4-FFF2-40B4-BE49-F238E27FC236}">
                        <a16:creationId xmlns:a16="http://schemas.microsoft.com/office/drawing/2014/main" id="{88747856-4096-EEF3-B825-E59DA981FCF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2" name="Rectangle 2652">
                    <a:extLst>
                      <a:ext uri="{FF2B5EF4-FFF2-40B4-BE49-F238E27FC236}">
                        <a16:creationId xmlns:a16="http://schemas.microsoft.com/office/drawing/2014/main" id="{BCB60C2D-D66F-C217-4C31-9484191EFB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3" name="Rectangle 2653">
                    <a:extLst>
                      <a:ext uri="{FF2B5EF4-FFF2-40B4-BE49-F238E27FC236}">
                        <a16:creationId xmlns:a16="http://schemas.microsoft.com/office/drawing/2014/main" id="{EB5065C6-62ED-BB2F-374E-6DBDD2AA66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14" name="Rectangle 2654">
                    <a:extLst>
                      <a:ext uri="{FF2B5EF4-FFF2-40B4-BE49-F238E27FC236}">
                        <a16:creationId xmlns:a16="http://schemas.microsoft.com/office/drawing/2014/main" id="{F72D8F1D-2CE7-E517-2E83-7CC281415A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91" name="Group 2655">
                  <a:extLst>
                    <a:ext uri="{FF2B5EF4-FFF2-40B4-BE49-F238E27FC236}">
                      <a16:creationId xmlns:a16="http://schemas.microsoft.com/office/drawing/2014/main" id="{6E2FF10C-4DB9-1BE6-0676-5462F3257F0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805" name="Rectangle 2656">
                    <a:extLst>
                      <a:ext uri="{FF2B5EF4-FFF2-40B4-BE49-F238E27FC236}">
                        <a16:creationId xmlns:a16="http://schemas.microsoft.com/office/drawing/2014/main" id="{243F1ED1-803A-667D-86E6-597C2378D1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6" name="Rectangle 2657">
                    <a:extLst>
                      <a:ext uri="{FF2B5EF4-FFF2-40B4-BE49-F238E27FC236}">
                        <a16:creationId xmlns:a16="http://schemas.microsoft.com/office/drawing/2014/main" id="{B2779AD9-47AD-F879-9C1C-3E39047E9B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7" name="Rectangle 2658">
                    <a:extLst>
                      <a:ext uri="{FF2B5EF4-FFF2-40B4-BE49-F238E27FC236}">
                        <a16:creationId xmlns:a16="http://schemas.microsoft.com/office/drawing/2014/main" id="{BF6ADD66-97C5-21D0-8C46-D615356D6C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8" name="Rectangle 2659">
                    <a:extLst>
                      <a:ext uri="{FF2B5EF4-FFF2-40B4-BE49-F238E27FC236}">
                        <a16:creationId xmlns:a16="http://schemas.microsoft.com/office/drawing/2014/main" id="{24865FFB-8EEA-BD07-A333-0AC66CF8F8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9" name="Rectangle 2660">
                    <a:extLst>
                      <a:ext uri="{FF2B5EF4-FFF2-40B4-BE49-F238E27FC236}">
                        <a16:creationId xmlns:a16="http://schemas.microsoft.com/office/drawing/2014/main" id="{8B65CB81-40DC-9186-4268-2A827DBC48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92" name="Group 2661">
                  <a:extLst>
                    <a:ext uri="{FF2B5EF4-FFF2-40B4-BE49-F238E27FC236}">
                      <a16:creationId xmlns:a16="http://schemas.microsoft.com/office/drawing/2014/main" id="{AF150CFA-CA68-681C-6E28-07D18570C3C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800" name="Rectangle 2662">
                    <a:extLst>
                      <a:ext uri="{FF2B5EF4-FFF2-40B4-BE49-F238E27FC236}">
                        <a16:creationId xmlns:a16="http://schemas.microsoft.com/office/drawing/2014/main" id="{D465709E-F7E9-2E53-D44C-A441A9A8E1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1" name="Rectangle 2663">
                    <a:extLst>
                      <a:ext uri="{FF2B5EF4-FFF2-40B4-BE49-F238E27FC236}">
                        <a16:creationId xmlns:a16="http://schemas.microsoft.com/office/drawing/2014/main" id="{98500BE3-A529-B056-A88D-990731F5BF0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2" name="Rectangle 2664">
                    <a:extLst>
                      <a:ext uri="{FF2B5EF4-FFF2-40B4-BE49-F238E27FC236}">
                        <a16:creationId xmlns:a16="http://schemas.microsoft.com/office/drawing/2014/main" id="{32D23E7F-879E-64E0-D267-ECCA9B0FE0F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3" name="Rectangle 2665">
                    <a:extLst>
                      <a:ext uri="{FF2B5EF4-FFF2-40B4-BE49-F238E27FC236}">
                        <a16:creationId xmlns:a16="http://schemas.microsoft.com/office/drawing/2014/main" id="{AA8BC469-4C77-3869-6111-2EB082DEE8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804" name="Rectangle 2666">
                    <a:extLst>
                      <a:ext uri="{FF2B5EF4-FFF2-40B4-BE49-F238E27FC236}">
                        <a16:creationId xmlns:a16="http://schemas.microsoft.com/office/drawing/2014/main" id="{F1B2451F-BC0D-C2BE-F00C-3FEB1B40A80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93" name="Group 2667">
                  <a:extLst>
                    <a:ext uri="{FF2B5EF4-FFF2-40B4-BE49-F238E27FC236}">
                      <a16:creationId xmlns:a16="http://schemas.microsoft.com/office/drawing/2014/main" id="{B2DA0D77-24CC-639E-0134-5E0A2E1444D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795" name="Rectangle 2668">
                    <a:extLst>
                      <a:ext uri="{FF2B5EF4-FFF2-40B4-BE49-F238E27FC236}">
                        <a16:creationId xmlns:a16="http://schemas.microsoft.com/office/drawing/2014/main" id="{A1799318-443A-A2B6-48D9-D8581832C0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96" name="Rectangle 2669">
                    <a:extLst>
                      <a:ext uri="{FF2B5EF4-FFF2-40B4-BE49-F238E27FC236}">
                        <a16:creationId xmlns:a16="http://schemas.microsoft.com/office/drawing/2014/main" id="{4B9A9236-B2D8-9BEA-44C8-7F3137D088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97" name="Rectangle 2670">
                    <a:extLst>
                      <a:ext uri="{FF2B5EF4-FFF2-40B4-BE49-F238E27FC236}">
                        <a16:creationId xmlns:a16="http://schemas.microsoft.com/office/drawing/2014/main" id="{1ED5EA45-428F-748F-D674-C5E1AAE583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98" name="Rectangle 2671">
                    <a:extLst>
                      <a:ext uri="{FF2B5EF4-FFF2-40B4-BE49-F238E27FC236}">
                        <a16:creationId xmlns:a16="http://schemas.microsoft.com/office/drawing/2014/main" id="{1075F69A-DBC1-71D4-38C5-54DA18874D1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99" name="Rectangle 2672">
                    <a:extLst>
                      <a:ext uri="{FF2B5EF4-FFF2-40B4-BE49-F238E27FC236}">
                        <a16:creationId xmlns:a16="http://schemas.microsoft.com/office/drawing/2014/main" id="{74DBADE7-80F3-941A-7815-DCA97BB93D2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794" name="Rectangle 2673">
                  <a:extLst>
                    <a:ext uri="{FF2B5EF4-FFF2-40B4-BE49-F238E27FC236}">
                      <a16:creationId xmlns:a16="http://schemas.microsoft.com/office/drawing/2014/main" id="{DDEB90E1-71C7-D06E-FF8E-8DDEA3CB673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5" name="Group 2674">
                <a:extLst>
                  <a:ext uri="{FF2B5EF4-FFF2-40B4-BE49-F238E27FC236}">
                    <a16:creationId xmlns:a16="http://schemas.microsoft.com/office/drawing/2014/main" id="{8E075559-55CB-E4F4-E638-2260ADB2D91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04" y="835"/>
                <a:ext cx="412" cy="413"/>
                <a:chOff x="1644" y="1092"/>
                <a:chExt cx="1617" cy="1620"/>
              </a:xfrm>
            </p:grpSpPr>
            <p:grpSp>
              <p:nvGrpSpPr>
                <p:cNvPr id="8758" name="Group 2675">
                  <a:extLst>
                    <a:ext uri="{FF2B5EF4-FFF2-40B4-BE49-F238E27FC236}">
                      <a16:creationId xmlns:a16="http://schemas.microsoft.com/office/drawing/2014/main" id="{BB1BA7C5-EEEF-D9E8-E170-04701AB4021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784" name="Rectangle 2676">
                    <a:extLst>
                      <a:ext uri="{FF2B5EF4-FFF2-40B4-BE49-F238E27FC236}">
                        <a16:creationId xmlns:a16="http://schemas.microsoft.com/office/drawing/2014/main" id="{9F377F40-058F-0995-2F87-B0F56B80A02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5" name="Rectangle 2677">
                    <a:extLst>
                      <a:ext uri="{FF2B5EF4-FFF2-40B4-BE49-F238E27FC236}">
                        <a16:creationId xmlns:a16="http://schemas.microsoft.com/office/drawing/2014/main" id="{BCD00B2F-141C-6C40-E56E-63487B5D7B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6" name="Rectangle 2678">
                    <a:extLst>
                      <a:ext uri="{FF2B5EF4-FFF2-40B4-BE49-F238E27FC236}">
                        <a16:creationId xmlns:a16="http://schemas.microsoft.com/office/drawing/2014/main" id="{C1306D65-66B8-2902-92E0-CFC7C63C8B5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7" name="Rectangle 2679">
                    <a:extLst>
                      <a:ext uri="{FF2B5EF4-FFF2-40B4-BE49-F238E27FC236}">
                        <a16:creationId xmlns:a16="http://schemas.microsoft.com/office/drawing/2014/main" id="{617CED07-69CA-B6E6-F94C-268D6D8AF1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8" name="Rectangle 2680">
                    <a:extLst>
                      <a:ext uri="{FF2B5EF4-FFF2-40B4-BE49-F238E27FC236}">
                        <a16:creationId xmlns:a16="http://schemas.microsoft.com/office/drawing/2014/main" id="{FE8F9E64-37D7-F45C-09ED-FD64C1577A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59" name="Group 2681">
                  <a:extLst>
                    <a:ext uri="{FF2B5EF4-FFF2-40B4-BE49-F238E27FC236}">
                      <a16:creationId xmlns:a16="http://schemas.microsoft.com/office/drawing/2014/main" id="{ABCAD4FB-94A2-2E88-C9F7-5D9B73D27D8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779" name="Rectangle 2682">
                    <a:extLst>
                      <a:ext uri="{FF2B5EF4-FFF2-40B4-BE49-F238E27FC236}">
                        <a16:creationId xmlns:a16="http://schemas.microsoft.com/office/drawing/2014/main" id="{DD78BE25-0CDE-9CD2-0CD5-5B062B3BF88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0" name="Rectangle 2683">
                    <a:extLst>
                      <a:ext uri="{FF2B5EF4-FFF2-40B4-BE49-F238E27FC236}">
                        <a16:creationId xmlns:a16="http://schemas.microsoft.com/office/drawing/2014/main" id="{29F036D9-70F1-A71C-BF3F-4E8512105C8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1" name="Rectangle 2684">
                    <a:extLst>
                      <a:ext uri="{FF2B5EF4-FFF2-40B4-BE49-F238E27FC236}">
                        <a16:creationId xmlns:a16="http://schemas.microsoft.com/office/drawing/2014/main" id="{AFDDC084-1FBF-CB13-1C2E-C5B3C0A8561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2" name="Rectangle 2685">
                    <a:extLst>
                      <a:ext uri="{FF2B5EF4-FFF2-40B4-BE49-F238E27FC236}">
                        <a16:creationId xmlns:a16="http://schemas.microsoft.com/office/drawing/2014/main" id="{3B45385B-11F7-6066-263D-CEF6103191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83" name="Rectangle 2686">
                    <a:extLst>
                      <a:ext uri="{FF2B5EF4-FFF2-40B4-BE49-F238E27FC236}">
                        <a16:creationId xmlns:a16="http://schemas.microsoft.com/office/drawing/2014/main" id="{B0E026EA-9A11-C96E-FAC0-4CCB172417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60" name="Group 2687">
                  <a:extLst>
                    <a:ext uri="{FF2B5EF4-FFF2-40B4-BE49-F238E27FC236}">
                      <a16:creationId xmlns:a16="http://schemas.microsoft.com/office/drawing/2014/main" id="{068A018A-3C01-F8FE-55F0-BFE672B6EB8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774" name="Rectangle 2688">
                    <a:extLst>
                      <a:ext uri="{FF2B5EF4-FFF2-40B4-BE49-F238E27FC236}">
                        <a16:creationId xmlns:a16="http://schemas.microsoft.com/office/drawing/2014/main" id="{F43C28D0-35DE-3105-61E2-20FD42ECE5B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5" name="Rectangle 2689">
                    <a:extLst>
                      <a:ext uri="{FF2B5EF4-FFF2-40B4-BE49-F238E27FC236}">
                        <a16:creationId xmlns:a16="http://schemas.microsoft.com/office/drawing/2014/main" id="{00F4541D-969D-77B9-7FD1-1338CA59901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6" name="Rectangle 2690">
                    <a:extLst>
                      <a:ext uri="{FF2B5EF4-FFF2-40B4-BE49-F238E27FC236}">
                        <a16:creationId xmlns:a16="http://schemas.microsoft.com/office/drawing/2014/main" id="{2F2A9FFA-37F3-BC7B-C6DD-2A2D855E6BC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7" name="Rectangle 2691">
                    <a:extLst>
                      <a:ext uri="{FF2B5EF4-FFF2-40B4-BE49-F238E27FC236}">
                        <a16:creationId xmlns:a16="http://schemas.microsoft.com/office/drawing/2014/main" id="{C99CCF5A-4ABF-4010-543E-A52EFE4450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8" name="Rectangle 2692">
                    <a:extLst>
                      <a:ext uri="{FF2B5EF4-FFF2-40B4-BE49-F238E27FC236}">
                        <a16:creationId xmlns:a16="http://schemas.microsoft.com/office/drawing/2014/main" id="{836D3E5B-F44D-FA8A-8A0B-F3AC63A8D0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61" name="Group 2693">
                  <a:extLst>
                    <a:ext uri="{FF2B5EF4-FFF2-40B4-BE49-F238E27FC236}">
                      <a16:creationId xmlns:a16="http://schemas.microsoft.com/office/drawing/2014/main" id="{33B7A3A9-4929-764A-7313-40F63ABBE9C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769" name="Rectangle 2694">
                    <a:extLst>
                      <a:ext uri="{FF2B5EF4-FFF2-40B4-BE49-F238E27FC236}">
                        <a16:creationId xmlns:a16="http://schemas.microsoft.com/office/drawing/2014/main" id="{DCB6A492-2150-A775-4790-685636B9E2A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0" name="Rectangle 2695">
                    <a:extLst>
                      <a:ext uri="{FF2B5EF4-FFF2-40B4-BE49-F238E27FC236}">
                        <a16:creationId xmlns:a16="http://schemas.microsoft.com/office/drawing/2014/main" id="{582366DC-D235-6C99-64E1-C5C378F905F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1" name="Rectangle 2696">
                    <a:extLst>
                      <a:ext uri="{FF2B5EF4-FFF2-40B4-BE49-F238E27FC236}">
                        <a16:creationId xmlns:a16="http://schemas.microsoft.com/office/drawing/2014/main" id="{7009850B-5D2E-A7F1-0BCB-DF4D138E29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2" name="Rectangle 2697">
                    <a:extLst>
                      <a:ext uri="{FF2B5EF4-FFF2-40B4-BE49-F238E27FC236}">
                        <a16:creationId xmlns:a16="http://schemas.microsoft.com/office/drawing/2014/main" id="{5783521F-B0B0-1A28-8097-774E70F2BA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73" name="Rectangle 2698">
                    <a:extLst>
                      <a:ext uri="{FF2B5EF4-FFF2-40B4-BE49-F238E27FC236}">
                        <a16:creationId xmlns:a16="http://schemas.microsoft.com/office/drawing/2014/main" id="{E8C8ECCF-DD15-B5EC-FFA8-39FAF46E114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62" name="Group 2699">
                  <a:extLst>
                    <a:ext uri="{FF2B5EF4-FFF2-40B4-BE49-F238E27FC236}">
                      <a16:creationId xmlns:a16="http://schemas.microsoft.com/office/drawing/2014/main" id="{3E883D2F-FDCA-6A8E-638C-AFFD638620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764" name="Rectangle 2700">
                    <a:extLst>
                      <a:ext uri="{FF2B5EF4-FFF2-40B4-BE49-F238E27FC236}">
                        <a16:creationId xmlns:a16="http://schemas.microsoft.com/office/drawing/2014/main" id="{BC6C6D27-DE18-40EC-7866-6C43321A0B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65" name="Rectangle 2701">
                    <a:extLst>
                      <a:ext uri="{FF2B5EF4-FFF2-40B4-BE49-F238E27FC236}">
                        <a16:creationId xmlns:a16="http://schemas.microsoft.com/office/drawing/2014/main" id="{F03ECBCE-2088-4D08-137F-BF950B2425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66" name="Rectangle 2702">
                    <a:extLst>
                      <a:ext uri="{FF2B5EF4-FFF2-40B4-BE49-F238E27FC236}">
                        <a16:creationId xmlns:a16="http://schemas.microsoft.com/office/drawing/2014/main" id="{37C96692-AAAB-2CED-9B09-6DB667F3DB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67" name="Rectangle 2703">
                    <a:extLst>
                      <a:ext uri="{FF2B5EF4-FFF2-40B4-BE49-F238E27FC236}">
                        <a16:creationId xmlns:a16="http://schemas.microsoft.com/office/drawing/2014/main" id="{BECCA039-42B0-BB02-E266-49723564800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68" name="Rectangle 2704">
                    <a:extLst>
                      <a:ext uri="{FF2B5EF4-FFF2-40B4-BE49-F238E27FC236}">
                        <a16:creationId xmlns:a16="http://schemas.microsoft.com/office/drawing/2014/main" id="{54F86ABE-C258-A024-2988-E340CA77236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763" name="Rectangle 2705">
                  <a:extLst>
                    <a:ext uri="{FF2B5EF4-FFF2-40B4-BE49-F238E27FC236}">
                      <a16:creationId xmlns:a16="http://schemas.microsoft.com/office/drawing/2014/main" id="{023314C2-5E17-5B73-3CFF-E3F2321F2C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6" name="Group 2706">
                <a:extLst>
                  <a:ext uri="{FF2B5EF4-FFF2-40B4-BE49-F238E27FC236}">
                    <a16:creationId xmlns:a16="http://schemas.microsoft.com/office/drawing/2014/main" id="{9FBDF960-A48B-21EB-8E93-3EE8BB9AD6E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16" y="835"/>
                <a:ext cx="413" cy="413"/>
                <a:chOff x="1644" y="1092"/>
                <a:chExt cx="1617" cy="1620"/>
              </a:xfrm>
            </p:grpSpPr>
            <p:grpSp>
              <p:nvGrpSpPr>
                <p:cNvPr id="8727" name="Group 2707">
                  <a:extLst>
                    <a:ext uri="{FF2B5EF4-FFF2-40B4-BE49-F238E27FC236}">
                      <a16:creationId xmlns:a16="http://schemas.microsoft.com/office/drawing/2014/main" id="{2A0AA1DA-C4D4-2F46-78D3-E5AF6876059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753" name="Rectangle 2708">
                    <a:extLst>
                      <a:ext uri="{FF2B5EF4-FFF2-40B4-BE49-F238E27FC236}">
                        <a16:creationId xmlns:a16="http://schemas.microsoft.com/office/drawing/2014/main" id="{D5F08936-2C62-4D7A-AD86-CF6BF4A10D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4" name="Rectangle 2709">
                    <a:extLst>
                      <a:ext uri="{FF2B5EF4-FFF2-40B4-BE49-F238E27FC236}">
                        <a16:creationId xmlns:a16="http://schemas.microsoft.com/office/drawing/2014/main" id="{A76B6C38-B56C-DA6B-0F90-F9AC6CFCEE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5" name="Rectangle 2710">
                    <a:extLst>
                      <a:ext uri="{FF2B5EF4-FFF2-40B4-BE49-F238E27FC236}">
                        <a16:creationId xmlns:a16="http://schemas.microsoft.com/office/drawing/2014/main" id="{E26D55C2-36F6-B2AE-08AC-5BA77313CE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6" name="Rectangle 2711">
                    <a:extLst>
                      <a:ext uri="{FF2B5EF4-FFF2-40B4-BE49-F238E27FC236}">
                        <a16:creationId xmlns:a16="http://schemas.microsoft.com/office/drawing/2014/main" id="{EE068029-1F20-1A8B-F17E-0B0319EC9C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7" name="Rectangle 2712">
                    <a:extLst>
                      <a:ext uri="{FF2B5EF4-FFF2-40B4-BE49-F238E27FC236}">
                        <a16:creationId xmlns:a16="http://schemas.microsoft.com/office/drawing/2014/main" id="{DD46FFCC-B671-C6EE-5199-1EBDBF5102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28" name="Group 2713">
                  <a:extLst>
                    <a:ext uri="{FF2B5EF4-FFF2-40B4-BE49-F238E27FC236}">
                      <a16:creationId xmlns:a16="http://schemas.microsoft.com/office/drawing/2014/main" id="{49982AFF-6C57-5B36-2E8A-5183381870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748" name="Rectangle 2714">
                    <a:extLst>
                      <a:ext uri="{FF2B5EF4-FFF2-40B4-BE49-F238E27FC236}">
                        <a16:creationId xmlns:a16="http://schemas.microsoft.com/office/drawing/2014/main" id="{CC07DF35-7090-BCF6-A2CF-B92C8E812B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9" name="Rectangle 2715">
                    <a:extLst>
                      <a:ext uri="{FF2B5EF4-FFF2-40B4-BE49-F238E27FC236}">
                        <a16:creationId xmlns:a16="http://schemas.microsoft.com/office/drawing/2014/main" id="{B28CC386-C283-0731-05BA-3EF6074CD6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0" name="Rectangle 2716">
                    <a:extLst>
                      <a:ext uri="{FF2B5EF4-FFF2-40B4-BE49-F238E27FC236}">
                        <a16:creationId xmlns:a16="http://schemas.microsoft.com/office/drawing/2014/main" id="{1CA11826-1505-C5D5-B644-72D7813E82A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1" name="Rectangle 2717">
                    <a:extLst>
                      <a:ext uri="{FF2B5EF4-FFF2-40B4-BE49-F238E27FC236}">
                        <a16:creationId xmlns:a16="http://schemas.microsoft.com/office/drawing/2014/main" id="{44A55341-8A35-12AE-4205-329ED9EFF2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52" name="Rectangle 2718">
                    <a:extLst>
                      <a:ext uri="{FF2B5EF4-FFF2-40B4-BE49-F238E27FC236}">
                        <a16:creationId xmlns:a16="http://schemas.microsoft.com/office/drawing/2014/main" id="{0671E892-752F-D92B-6FD4-67EF905F62F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29" name="Group 2719">
                  <a:extLst>
                    <a:ext uri="{FF2B5EF4-FFF2-40B4-BE49-F238E27FC236}">
                      <a16:creationId xmlns:a16="http://schemas.microsoft.com/office/drawing/2014/main" id="{465C5319-7D2E-ECDF-AD7F-3B13A88EE33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743" name="Rectangle 2720">
                    <a:extLst>
                      <a:ext uri="{FF2B5EF4-FFF2-40B4-BE49-F238E27FC236}">
                        <a16:creationId xmlns:a16="http://schemas.microsoft.com/office/drawing/2014/main" id="{E0A8ED8C-7E26-6EDC-D916-B68BCA7C07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4" name="Rectangle 2721">
                    <a:extLst>
                      <a:ext uri="{FF2B5EF4-FFF2-40B4-BE49-F238E27FC236}">
                        <a16:creationId xmlns:a16="http://schemas.microsoft.com/office/drawing/2014/main" id="{E2FC4440-706F-5AC1-21A9-D303BC3BD7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5" name="Rectangle 2722">
                    <a:extLst>
                      <a:ext uri="{FF2B5EF4-FFF2-40B4-BE49-F238E27FC236}">
                        <a16:creationId xmlns:a16="http://schemas.microsoft.com/office/drawing/2014/main" id="{A462B47C-1364-05AF-988A-2C618D886BE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6" name="Rectangle 2723">
                    <a:extLst>
                      <a:ext uri="{FF2B5EF4-FFF2-40B4-BE49-F238E27FC236}">
                        <a16:creationId xmlns:a16="http://schemas.microsoft.com/office/drawing/2014/main" id="{09D6B43B-53E7-7F02-6465-1372F28683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7" name="Rectangle 2724">
                    <a:extLst>
                      <a:ext uri="{FF2B5EF4-FFF2-40B4-BE49-F238E27FC236}">
                        <a16:creationId xmlns:a16="http://schemas.microsoft.com/office/drawing/2014/main" id="{E46AF0CD-7EB3-166D-13EC-F7852E875E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30" name="Group 2725">
                  <a:extLst>
                    <a:ext uri="{FF2B5EF4-FFF2-40B4-BE49-F238E27FC236}">
                      <a16:creationId xmlns:a16="http://schemas.microsoft.com/office/drawing/2014/main" id="{7C993AFB-D033-8EA3-E51E-01F90950038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738" name="Rectangle 2726">
                    <a:extLst>
                      <a:ext uri="{FF2B5EF4-FFF2-40B4-BE49-F238E27FC236}">
                        <a16:creationId xmlns:a16="http://schemas.microsoft.com/office/drawing/2014/main" id="{716DA8A0-4900-1147-6AB8-92E142D04DF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39" name="Rectangle 2727">
                    <a:extLst>
                      <a:ext uri="{FF2B5EF4-FFF2-40B4-BE49-F238E27FC236}">
                        <a16:creationId xmlns:a16="http://schemas.microsoft.com/office/drawing/2014/main" id="{F7006611-5B0E-76B7-9F71-149A9BE8B5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0" name="Rectangle 2728">
                    <a:extLst>
                      <a:ext uri="{FF2B5EF4-FFF2-40B4-BE49-F238E27FC236}">
                        <a16:creationId xmlns:a16="http://schemas.microsoft.com/office/drawing/2014/main" id="{A67FDD6A-2F68-9913-7FEE-77E728C437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1" name="Rectangle 2729">
                    <a:extLst>
                      <a:ext uri="{FF2B5EF4-FFF2-40B4-BE49-F238E27FC236}">
                        <a16:creationId xmlns:a16="http://schemas.microsoft.com/office/drawing/2014/main" id="{D7895DBF-E4BA-EAF7-93FE-E1F41724F2D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42" name="Rectangle 2730">
                    <a:extLst>
                      <a:ext uri="{FF2B5EF4-FFF2-40B4-BE49-F238E27FC236}">
                        <a16:creationId xmlns:a16="http://schemas.microsoft.com/office/drawing/2014/main" id="{2A895CC3-CFCA-1B3C-ADF9-3846CADC56E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31" name="Group 2731">
                  <a:extLst>
                    <a:ext uri="{FF2B5EF4-FFF2-40B4-BE49-F238E27FC236}">
                      <a16:creationId xmlns:a16="http://schemas.microsoft.com/office/drawing/2014/main" id="{7A1CDBEA-B226-0C5C-861A-0FA93F649E1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733" name="Rectangle 2732">
                    <a:extLst>
                      <a:ext uri="{FF2B5EF4-FFF2-40B4-BE49-F238E27FC236}">
                        <a16:creationId xmlns:a16="http://schemas.microsoft.com/office/drawing/2014/main" id="{CF9B10BB-4BE0-05E3-45F5-305698AA2D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34" name="Rectangle 2733">
                    <a:extLst>
                      <a:ext uri="{FF2B5EF4-FFF2-40B4-BE49-F238E27FC236}">
                        <a16:creationId xmlns:a16="http://schemas.microsoft.com/office/drawing/2014/main" id="{9A2D3495-A2EA-7D42-BEC5-11987DE2A35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35" name="Rectangle 2734">
                    <a:extLst>
                      <a:ext uri="{FF2B5EF4-FFF2-40B4-BE49-F238E27FC236}">
                        <a16:creationId xmlns:a16="http://schemas.microsoft.com/office/drawing/2014/main" id="{85C6BD7C-ED46-53CC-7F8F-B8F2C4AF43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36" name="Rectangle 2735">
                    <a:extLst>
                      <a:ext uri="{FF2B5EF4-FFF2-40B4-BE49-F238E27FC236}">
                        <a16:creationId xmlns:a16="http://schemas.microsoft.com/office/drawing/2014/main" id="{0356B8D5-0A67-C6ED-DBD3-99C7208730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37" name="Rectangle 2736">
                    <a:extLst>
                      <a:ext uri="{FF2B5EF4-FFF2-40B4-BE49-F238E27FC236}">
                        <a16:creationId xmlns:a16="http://schemas.microsoft.com/office/drawing/2014/main" id="{F7EC6699-5626-962C-E690-3C54F22C9F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732" name="Rectangle 2737">
                  <a:extLst>
                    <a:ext uri="{FF2B5EF4-FFF2-40B4-BE49-F238E27FC236}">
                      <a16:creationId xmlns:a16="http://schemas.microsoft.com/office/drawing/2014/main" id="{8444AA1F-92F9-10D3-735F-FCFDBA534F0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7" name="Group 2738">
                <a:extLst>
                  <a:ext uri="{FF2B5EF4-FFF2-40B4-BE49-F238E27FC236}">
                    <a16:creationId xmlns:a16="http://schemas.microsoft.com/office/drawing/2014/main" id="{C49CB481-C8C8-194E-70CD-A28388EE91D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29" y="835"/>
                <a:ext cx="412" cy="413"/>
                <a:chOff x="1644" y="1092"/>
                <a:chExt cx="1617" cy="1620"/>
              </a:xfrm>
            </p:grpSpPr>
            <p:grpSp>
              <p:nvGrpSpPr>
                <p:cNvPr id="8696" name="Group 2739">
                  <a:extLst>
                    <a:ext uri="{FF2B5EF4-FFF2-40B4-BE49-F238E27FC236}">
                      <a16:creationId xmlns:a16="http://schemas.microsoft.com/office/drawing/2014/main" id="{1D593083-394A-5457-B2AA-0D262D87382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722" name="Rectangle 2740">
                    <a:extLst>
                      <a:ext uri="{FF2B5EF4-FFF2-40B4-BE49-F238E27FC236}">
                        <a16:creationId xmlns:a16="http://schemas.microsoft.com/office/drawing/2014/main" id="{0DBDB1E7-4F10-3989-162D-C1BAD1CCEC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3" name="Rectangle 2741">
                    <a:extLst>
                      <a:ext uri="{FF2B5EF4-FFF2-40B4-BE49-F238E27FC236}">
                        <a16:creationId xmlns:a16="http://schemas.microsoft.com/office/drawing/2014/main" id="{4222D239-8EA2-13C5-8BD1-2A1E3E5EA0F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4" name="Rectangle 2742">
                    <a:extLst>
                      <a:ext uri="{FF2B5EF4-FFF2-40B4-BE49-F238E27FC236}">
                        <a16:creationId xmlns:a16="http://schemas.microsoft.com/office/drawing/2014/main" id="{7B235E4E-F9B5-CF8E-DCF9-F5D1F20AEC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5" name="Rectangle 2743">
                    <a:extLst>
                      <a:ext uri="{FF2B5EF4-FFF2-40B4-BE49-F238E27FC236}">
                        <a16:creationId xmlns:a16="http://schemas.microsoft.com/office/drawing/2014/main" id="{C3D1A120-F818-B7F7-4710-352CFFAD5D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6" name="Rectangle 2744">
                    <a:extLst>
                      <a:ext uri="{FF2B5EF4-FFF2-40B4-BE49-F238E27FC236}">
                        <a16:creationId xmlns:a16="http://schemas.microsoft.com/office/drawing/2014/main" id="{7347CF2D-2698-47B0-EAD3-4517E739AE8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97" name="Group 2745">
                  <a:extLst>
                    <a:ext uri="{FF2B5EF4-FFF2-40B4-BE49-F238E27FC236}">
                      <a16:creationId xmlns:a16="http://schemas.microsoft.com/office/drawing/2014/main" id="{D1379CC7-01C9-31E9-36FC-C4D6C13A2D3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717" name="Rectangle 2746">
                    <a:extLst>
                      <a:ext uri="{FF2B5EF4-FFF2-40B4-BE49-F238E27FC236}">
                        <a16:creationId xmlns:a16="http://schemas.microsoft.com/office/drawing/2014/main" id="{0DF78207-7482-A064-4E84-72FA2CBD0D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8" name="Rectangle 2747">
                    <a:extLst>
                      <a:ext uri="{FF2B5EF4-FFF2-40B4-BE49-F238E27FC236}">
                        <a16:creationId xmlns:a16="http://schemas.microsoft.com/office/drawing/2014/main" id="{A693367D-153F-39B1-00FF-F43E6BBFF5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9" name="Rectangle 2748">
                    <a:extLst>
                      <a:ext uri="{FF2B5EF4-FFF2-40B4-BE49-F238E27FC236}">
                        <a16:creationId xmlns:a16="http://schemas.microsoft.com/office/drawing/2014/main" id="{0F9B7F62-8FF9-721A-FF68-97FFB3AE439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0" name="Rectangle 2749">
                    <a:extLst>
                      <a:ext uri="{FF2B5EF4-FFF2-40B4-BE49-F238E27FC236}">
                        <a16:creationId xmlns:a16="http://schemas.microsoft.com/office/drawing/2014/main" id="{656E06A8-D485-3EB1-5070-D109AD7E08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21" name="Rectangle 2750">
                    <a:extLst>
                      <a:ext uri="{FF2B5EF4-FFF2-40B4-BE49-F238E27FC236}">
                        <a16:creationId xmlns:a16="http://schemas.microsoft.com/office/drawing/2014/main" id="{3BFD8092-D040-BCE7-93DE-FC217D3D3B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98" name="Group 2751">
                  <a:extLst>
                    <a:ext uri="{FF2B5EF4-FFF2-40B4-BE49-F238E27FC236}">
                      <a16:creationId xmlns:a16="http://schemas.microsoft.com/office/drawing/2014/main" id="{4D665B15-5699-464F-2FF3-94F9C690176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712" name="Rectangle 2752">
                    <a:extLst>
                      <a:ext uri="{FF2B5EF4-FFF2-40B4-BE49-F238E27FC236}">
                        <a16:creationId xmlns:a16="http://schemas.microsoft.com/office/drawing/2014/main" id="{3FB416F0-36AF-BBD9-6BD6-4A8290FE7D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3" name="Rectangle 2753">
                    <a:extLst>
                      <a:ext uri="{FF2B5EF4-FFF2-40B4-BE49-F238E27FC236}">
                        <a16:creationId xmlns:a16="http://schemas.microsoft.com/office/drawing/2014/main" id="{22B51B27-CEFC-A8B2-41B6-80EABCB3BC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4" name="Rectangle 2754">
                    <a:extLst>
                      <a:ext uri="{FF2B5EF4-FFF2-40B4-BE49-F238E27FC236}">
                        <a16:creationId xmlns:a16="http://schemas.microsoft.com/office/drawing/2014/main" id="{6F53BFAE-57E5-E224-9DB0-01A40FE00E4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5" name="Rectangle 2755">
                    <a:extLst>
                      <a:ext uri="{FF2B5EF4-FFF2-40B4-BE49-F238E27FC236}">
                        <a16:creationId xmlns:a16="http://schemas.microsoft.com/office/drawing/2014/main" id="{7A582679-7DA3-41B2-B17A-6E144EE87C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6" name="Rectangle 2756">
                    <a:extLst>
                      <a:ext uri="{FF2B5EF4-FFF2-40B4-BE49-F238E27FC236}">
                        <a16:creationId xmlns:a16="http://schemas.microsoft.com/office/drawing/2014/main" id="{385A242B-4EFB-40CE-193A-E56B201C49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99" name="Group 2757">
                  <a:extLst>
                    <a:ext uri="{FF2B5EF4-FFF2-40B4-BE49-F238E27FC236}">
                      <a16:creationId xmlns:a16="http://schemas.microsoft.com/office/drawing/2014/main" id="{5A34370D-DECE-6A3B-00F4-C819A4C0296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707" name="Rectangle 2758">
                    <a:extLst>
                      <a:ext uri="{FF2B5EF4-FFF2-40B4-BE49-F238E27FC236}">
                        <a16:creationId xmlns:a16="http://schemas.microsoft.com/office/drawing/2014/main" id="{C75E482A-9FF8-0ACB-ECC0-C502DF28758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8" name="Rectangle 2759">
                    <a:extLst>
                      <a:ext uri="{FF2B5EF4-FFF2-40B4-BE49-F238E27FC236}">
                        <a16:creationId xmlns:a16="http://schemas.microsoft.com/office/drawing/2014/main" id="{AC60DA9C-75E0-71C2-3C99-3B6C1FB5C9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9" name="Rectangle 2760">
                    <a:extLst>
                      <a:ext uri="{FF2B5EF4-FFF2-40B4-BE49-F238E27FC236}">
                        <a16:creationId xmlns:a16="http://schemas.microsoft.com/office/drawing/2014/main" id="{822633D0-CF31-914E-FBFE-0AE5E96027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0" name="Rectangle 2761">
                    <a:extLst>
                      <a:ext uri="{FF2B5EF4-FFF2-40B4-BE49-F238E27FC236}">
                        <a16:creationId xmlns:a16="http://schemas.microsoft.com/office/drawing/2014/main" id="{07567D6C-9BDB-8543-99AF-82052617DA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11" name="Rectangle 2762">
                    <a:extLst>
                      <a:ext uri="{FF2B5EF4-FFF2-40B4-BE49-F238E27FC236}">
                        <a16:creationId xmlns:a16="http://schemas.microsoft.com/office/drawing/2014/main" id="{7FF69A29-1C49-7E55-8810-B3BF164548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700" name="Group 2763">
                  <a:extLst>
                    <a:ext uri="{FF2B5EF4-FFF2-40B4-BE49-F238E27FC236}">
                      <a16:creationId xmlns:a16="http://schemas.microsoft.com/office/drawing/2014/main" id="{F1BA80A7-FDF0-2717-43D8-FB332FA35D4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702" name="Rectangle 2764">
                    <a:extLst>
                      <a:ext uri="{FF2B5EF4-FFF2-40B4-BE49-F238E27FC236}">
                        <a16:creationId xmlns:a16="http://schemas.microsoft.com/office/drawing/2014/main" id="{1BBEC402-595B-2474-EB2D-76C54EB612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3" name="Rectangle 2765">
                    <a:extLst>
                      <a:ext uri="{FF2B5EF4-FFF2-40B4-BE49-F238E27FC236}">
                        <a16:creationId xmlns:a16="http://schemas.microsoft.com/office/drawing/2014/main" id="{8E11DDF8-C121-7917-BB9D-3C1C02E1C6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4" name="Rectangle 2766">
                    <a:extLst>
                      <a:ext uri="{FF2B5EF4-FFF2-40B4-BE49-F238E27FC236}">
                        <a16:creationId xmlns:a16="http://schemas.microsoft.com/office/drawing/2014/main" id="{8ECE4201-48B8-042B-B792-765ADB745E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5" name="Rectangle 2767">
                    <a:extLst>
                      <a:ext uri="{FF2B5EF4-FFF2-40B4-BE49-F238E27FC236}">
                        <a16:creationId xmlns:a16="http://schemas.microsoft.com/office/drawing/2014/main" id="{E77E2C0A-8E81-9C7A-4EFB-23C8AE4D0A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706" name="Rectangle 2768">
                    <a:extLst>
                      <a:ext uri="{FF2B5EF4-FFF2-40B4-BE49-F238E27FC236}">
                        <a16:creationId xmlns:a16="http://schemas.microsoft.com/office/drawing/2014/main" id="{2AB89960-9809-5AB6-D437-86689B319E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701" name="Rectangle 2769">
                  <a:extLst>
                    <a:ext uri="{FF2B5EF4-FFF2-40B4-BE49-F238E27FC236}">
                      <a16:creationId xmlns:a16="http://schemas.microsoft.com/office/drawing/2014/main" id="{86B61942-7845-6ED5-9278-767242C49C2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8" name="Group 2770">
                <a:extLst>
                  <a:ext uri="{FF2B5EF4-FFF2-40B4-BE49-F238E27FC236}">
                    <a16:creationId xmlns:a16="http://schemas.microsoft.com/office/drawing/2014/main" id="{A4E764A4-B15A-B008-C20C-815543C35D9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541" y="835"/>
                <a:ext cx="413" cy="413"/>
                <a:chOff x="1644" y="1092"/>
                <a:chExt cx="1617" cy="1620"/>
              </a:xfrm>
            </p:grpSpPr>
            <p:grpSp>
              <p:nvGrpSpPr>
                <p:cNvPr id="8665" name="Group 2771">
                  <a:extLst>
                    <a:ext uri="{FF2B5EF4-FFF2-40B4-BE49-F238E27FC236}">
                      <a16:creationId xmlns:a16="http://schemas.microsoft.com/office/drawing/2014/main" id="{573CF4CF-A72A-7DA4-6D7F-A39E0E72AE2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691" name="Rectangle 2772">
                    <a:extLst>
                      <a:ext uri="{FF2B5EF4-FFF2-40B4-BE49-F238E27FC236}">
                        <a16:creationId xmlns:a16="http://schemas.microsoft.com/office/drawing/2014/main" id="{9A6FC745-1175-B5EA-355B-48023B08D4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92" name="Rectangle 2773">
                    <a:extLst>
                      <a:ext uri="{FF2B5EF4-FFF2-40B4-BE49-F238E27FC236}">
                        <a16:creationId xmlns:a16="http://schemas.microsoft.com/office/drawing/2014/main" id="{41A805CB-21FF-7C04-6050-15417C3B67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93" name="Rectangle 2774">
                    <a:extLst>
                      <a:ext uri="{FF2B5EF4-FFF2-40B4-BE49-F238E27FC236}">
                        <a16:creationId xmlns:a16="http://schemas.microsoft.com/office/drawing/2014/main" id="{4F1C7677-4D24-1B02-21FB-C40210EABFE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94" name="Rectangle 2775">
                    <a:extLst>
                      <a:ext uri="{FF2B5EF4-FFF2-40B4-BE49-F238E27FC236}">
                        <a16:creationId xmlns:a16="http://schemas.microsoft.com/office/drawing/2014/main" id="{037578A5-516B-7847-EB7C-8E43DABA8D2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95" name="Rectangle 2776">
                    <a:extLst>
                      <a:ext uri="{FF2B5EF4-FFF2-40B4-BE49-F238E27FC236}">
                        <a16:creationId xmlns:a16="http://schemas.microsoft.com/office/drawing/2014/main" id="{12DFE603-14E7-A96F-74F1-C4103229F3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66" name="Group 2777">
                  <a:extLst>
                    <a:ext uri="{FF2B5EF4-FFF2-40B4-BE49-F238E27FC236}">
                      <a16:creationId xmlns:a16="http://schemas.microsoft.com/office/drawing/2014/main" id="{802C0189-8B92-4BE5-D373-7EE0172EF4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686" name="Rectangle 2778">
                    <a:extLst>
                      <a:ext uri="{FF2B5EF4-FFF2-40B4-BE49-F238E27FC236}">
                        <a16:creationId xmlns:a16="http://schemas.microsoft.com/office/drawing/2014/main" id="{187301CE-6D65-2BD2-7C77-DC1EE34FD2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7" name="Rectangle 2779">
                    <a:extLst>
                      <a:ext uri="{FF2B5EF4-FFF2-40B4-BE49-F238E27FC236}">
                        <a16:creationId xmlns:a16="http://schemas.microsoft.com/office/drawing/2014/main" id="{A931D17D-DE51-6338-C817-952B9C4A99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8" name="Rectangle 2780">
                    <a:extLst>
                      <a:ext uri="{FF2B5EF4-FFF2-40B4-BE49-F238E27FC236}">
                        <a16:creationId xmlns:a16="http://schemas.microsoft.com/office/drawing/2014/main" id="{C1325A00-81D3-D992-994C-8C45A30394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9" name="Rectangle 2781">
                    <a:extLst>
                      <a:ext uri="{FF2B5EF4-FFF2-40B4-BE49-F238E27FC236}">
                        <a16:creationId xmlns:a16="http://schemas.microsoft.com/office/drawing/2014/main" id="{75361E63-259C-67B4-3934-E3F4DC642C9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90" name="Rectangle 2782">
                    <a:extLst>
                      <a:ext uri="{FF2B5EF4-FFF2-40B4-BE49-F238E27FC236}">
                        <a16:creationId xmlns:a16="http://schemas.microsoft.com/office/drawing/2014/main" id="{40EBEA87-7FEF-D59A-C477-36459BE717F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67" name="Group 2783">
                  <a:extLst>
                    <a:ext uri="{FF2B5EF4-FFF2-40B4-BE49-F238E27FC236}">
                      <a16:creationId xmlns:a16="http://schemas.microsoft.com/office/drawing/2014/main" id="{690BC6AB-829A-06FF-9428-910A7738E7D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681" name="Rectangle 2784">
                    <a:extLst>
                      <a:ext uri="{FF2B5EF4-FFF2-40B4-BE49-F238E27FC236}">
                        <a16:creationId xmlns:a16="http://schemas.microsoft.com/office/drawing/2014/main" id="{62B70EB1-54EF-866F-26AA-0B47554845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2" name="Rectangle 2785">
                    <a:extLst>
                      <a:ext uri="{FF2B5EF4-FFF2-40B4-BE49-F238E27FC236}">
                        <a16:creationId xmlns:a16="http://schemas.microsoft.com/office/drawing/2014/main" id="{8F35EBAE-A51C-1E62-3658-528F989D911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3" name="Rectangle 2786">
                    <a:extLst>
                      <a:ext uri="{FF2B5EF4-FFF2-40B4-BE49-F238E27FC236}">
                        <a16:creationId xmlns:a16="http://schemas.microsoft.com/office/drawing/2014/main" id="{E20116B9-9376-767A-68D8-592137FF15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4" name="Rectangle 2787">
                    <a:extLst>
                      <a:ext uri="{FF2B5EF4-FFF2-40B4-BE49-F238E27FC236}">
                        <a16:creationId xmlns:a16="http://schemas.microsoft.com/office/drawing/2014/main" id="{942022B1-3414-BFEC-9DBC-23EEEB1C729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5" name="Rectangle 2788">
                    <a:extLst>
                      <a:ext uri="{FF2B5EF4-FFF2-40B4-BE49-F238E27FC236}">
                        <a16:creationId xmlns:a16="http://schemas.microsoft.com/office/drawing/2014/main" id="{B538ABC9-578E-BC3D-658A-845DF51B68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68" name="Group 2789">
                  <a:extLst>
                    <a:ext uri="{FF2B5EF4-FFF2-40B4-BE49-F238E27FC236}">
                      <a16:creationId xmlns:a16="http://schemas.microsoft.com/office/drawing/2014/main" id="{10249412-9F47-F689-5B6F-C10EA5D18F2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676" name="Rectangle 2790">
                    <a:extLst>
                      <a:ext uri="{FF2B5EF4-FFF2-40B4-BE49-F238E27FC236}">
                        <a16:creationId xmlns:a16="http://schemas.microsoft.com/office/drawing/2014/main" id="{F4A7F0BD-A991-77D6-2E83-63224C4FA8F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7" name="Rectangle 2791">
                    <a:extLst>
                      <a:ext uri="{FF2B5EF4-FFF2-40B4-BE49-F238E27FC236}">
                        <a16:creationId xmlns:a16="http://schemas.microsoft.com/office/drawing/2014/main" id="{8107A598-2C91-D18C-DEC4-8EF650116B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8" name="Rectangle 2792">
                    <a:extLst>
                      <a:ext uri="{FF2B5EF4-FFF2-40B4-BE49-F238E27FC236}">
                        <a16:creationId xmlns:a16="http://schemas.microsoft.com/office/drawing/2014/main" id="{B929AECB-9D1C-7A54-30D9-0C00F963B15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9" name="Rectangle 2793">
                    <a:extLst>
                      <a:ext uri="{FF2B5EF4-FFF2-40B4-BE49-F238E27FC236}">
                        <a16:creationId xmlns:a16="http://schemas.microsoft.com/office/drawing/2014/main" id="{B190FF07-06F4-83EB-90B9-5163E4C286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80" name="Rectangle 2794">
                    <a:extLst>
                      <a:ext uri="{FF2B5EF4-FFF2-40B4-BE49-F238E27FC236}">
                        <a16:creationId xmlns:a16="http://schemas.microsoft.com/office/drawing/2014/main" id="{2656FE77-C0C2-DE25-DFAF-189EF4E25D3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69" name="Group 2795">
                  <a:extLst>
                    <a:ext uri="{FF2B5EF4-FFF2-40B4-BE49-F238E27FC236}">
                      <a16:creationId xmlns:a16="http://schemas.microsoft.com/office/drawing/2014/main" id="{4ABC8977-E1C0-1ED9-F219-034219D5800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671" name="Rectangle 2796">
                    <a:extLst>
                      <a:ext uri="{FF2B5EF4-FFF2-40B4-BE49-F238E27FC236}">
                        <a16:creationId xmlns:a16="http://schemas.microsoft.com/office/drawing/2014/main" id="{8CD34483-672D-6D66-C759-E493854FDF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2" name="Rectangle 2797">
                    <a:extLst>
                      <a:ext uri="{FF2B5EF4-FFF2-40B4-BE49-F238E27FC236}">
                        <a16:creationId xmlns:a16="http://schemas.microsoft.com/office/drawing/2014/main" id="{27B18AE4-E9F2-083D-D0AD-741EBFA9BC9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3" name="Rectangle 2798">
                    <a:extLst>
                      <a:ext uri="{FF2B5EF4-FFF2-40B4-BE49-F238E27FC236}">
                        <a16:creationId xmlns:a16="http://schemas.microsoft.com/office/drawing/2014/main" id="{8FAF0E93-DE9D-5418-984C-93D7D42DDA6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4" name="Rectangle 2799">
                    <a:extLst>
                      <a:ext uri="{FF2B5EF4-FFF2-40B4-BE49-F238E27FC236}">
                        <a16:creationId xmlns:a16="http://schemas.microsoft.com/office/drawing/2014/main" id="{869A4502-9127-8B7F-A631-EA9C5AB11CC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75" name="Rectangle 2800">
                    <a:extLst>
                      <a:ext uri="{FF2B5EF4-FFF2-40B4-BE49-F238E27FC236}">
                        <a16:creationId xmlns:a16="http://schemas.microsoft.com/office/drawing/2014/main" id="{A9DB1C08-1A9A-9820-BC9D-FCDA97E1CD0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670" name="Rectangle 2801">
                  <a:extLst>
                    <a:ext uri="{FF2B5EF4-FFF2-40B4-BE49-F238E27FC236}">
                      <a16:creationId xmlns:a16="http://schemas.microsoft.com/office/drawing/2014/main" id="{2D59C2E6-E1D9-C0ED-0EF2-DE5914CD17C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69" name="Group 2802">
                <a:extLst>
                  <a:ext uri="{FF2B5EF4-FFF2-40B4-BE49-F238E27FC236}">
                    <a16:creationId xmlns:a16="http://schemas.microsoft.com/office/drawing/2014/main" id="{73625825-F847-1D5F-C492-6545A8CDBC0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954" y="835"/>
                <a:ext cx="412" cy="413"/>
                <a:chOff x="1644" y="1092"/>
                <a:chExt cx="1617" cy="1620"/>
              </a:xfrm>
            </p:grpSpPr>
            <p:grpSp>
              <p:nvGrpSpPr>
                <p:cNvPr id="8634" name="Group 2803">
                  <a:extLst>
                    <a:ext uri="{FF2B5EF4-FFF2-40B4-BE49-F238E27FC236}">
                      <a16:creationId xmlns:a16="http://schemas.microsoft.com/office/drawing/2014/main" id="{EBF40A0B-E046-DF04-1EF5-01A57813628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660" name="Rectangle 2804">
                    <a:extLst>
                      <a:ext uri="{FF2B5EF4-FFF2-40B4-BE49-F238E27FC236}">
                        <a16:creationId xmlns:a16="http://schemas.microsoft.com/office/drawing/2014/main" id="{C16B7E30-CF64-44EF-B2A2-55EAA249A0D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61" name="Rectangle 2805">
                    <a:extLst>
                      <a:ext uri="{FF2B5EF4-FFF2-40B4-BE49-F238E27FC236}">
                        <a16:creationId xmlns:a16="http://schemas.microsoft.com/office/drawing/2014/main" id="{B7FCE7A3-5DE0-BCBC-BA3A-1600C20476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62" name="Rectangle 2806">
                    <a:extLst>
                      <a:ext uri="{FF2B5EF4-FFF2-40B4-BE49-F238E27FC236}">
                        <a16:creationId xmlns:a16="http://schemas.microsoft.com/office/drawing/2014/main" id="{53A6C349-CDBA-1DAD-5DFD-FEA538D8E24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63" name="Rectangle 2807">
                    <a:extLst>
                      <a:ext uri="{FF2B5EF4-FFF2-40B4-BE49-F238E27FC236}">
                        <a16:creationId xmlns:a16="http://schemas.microsoft.com/office/drawing/2014/main" id="{D0EF9660-A83A-1BB6-F2E3-80FD57C16A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64" name="Rectangle 2808">
                    <a:extLst>
                      <a:ext uri="{FF2B5EF4-FFF2-40B4-BE49-F238E27FC236}">
                        <a16:creationId xmlns:a16="http://schemas.microsoft.com/office/drawing/2014/main" id="{0C3E659A-EFD0-E73E-3AE0-DD2AE8C2F6E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35" name="Group 2809">
                  <a:extLst>
                    <a:ext uri="{FF2B5EF4-FFF2-40B4-BE49-F238E27FC236}">
                      <a16:creationId xmlns:a16="http://schemas.microsoft.com/office/drawing/2014/main" id="{210D0277-5AA8-BE3D-5DF5-D7D845FBE79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655" name="Rectangle 2810">
                    <a:extLst>
                      <a:ext uri="{FF2B5EF4-FFF2-40B4-BE49-F238E27FC236}">
                        <a16:creationId xmlns:a16="http://schemas.microsoft.com/office/drawing/2014/main" id="{F7E9475F-FDEC-D131-FF48-B3D7A9C4ED3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6" name="Rectangle 2811">
                    <a:extLst>
                      <a:ext uri="{FF2B5EF4-FFF2-40B4-BE49-F238E27FC236}">
                        <a16:creationId xmlns:a16="http://schemas.microsoft.com/office/drawing/2014/main" id="{C575BC46-C3DC-E17C-F12C-4BC6796A6E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7" name="Rectangle 2812">
                    <a:extLst>
                      <a:ext uri="{FF2B5EF4-FFF2-40B4-BE49-F238E27FC236}">
                        <a16:creationId xmlns:a16="http://schemas.microsoft.com/office/drawing/2014/main" id="{BCCFA8C7-3EF7-2C99-660B-FF3AA2C2A8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8" name="Rectangle 2813">
                    <a:extLst>
                      <a:ext uri="{FF2B5EF4-FFF2-40B4-BE49-F238E27FC236}">
                        <a16:creationId xmlns:a16="http://schemas.microsoft.com/office/drawing/2014/main" id="{E4A488E2-115C-7D44-7FF7-A6DE9942E73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9" name="Rectangle 2814">
                    <a:extLst>
                      <a:ext uri="{FF2B5EF4-FFF2-40B4-BE49-F238E27FC236}">
                        <a16:creationId xmlns:a16="http://schemas.microsoft.com/office/drawing/2014/main" id="{B538BFAE-844A-76C0-2D4C-A31279DBE6E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36" name="Group 2815">
                  <a:extLst>
                    <a:ext uri="{FF2B5EF4-FFF2-40B4-BE49-F238E27FC236}">
                      <a16:creationId xmlns:a16="http://schemas.microsoft.com/office/drawing/2014/main" id="{1320B45A-867F-CF2E-62EC-D858C73B5AE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650" name="Rectangle 2816">
                    <a:extLst>
                      <a:ext uri="{FF2B5EF4-FFF2-40B4-BE49-F238E27FC236}">
                        <a16:creationId xmlns:a16="http://schemas.microsoft.com/office/drawing/2014/main" id="{D7957231-1936-6472-E470-1FC51091F0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1" name="Rectangle 2817">
                    <a:extLst>
                      <a:ext uri="{FF2B5EF4-FFF2-40B4-BE49-F238E27FC236}">
                        <a16:creationId xmlns:a16="http://schemas.microsoft.com/office/drawing/2014/main" id="{12C54F63-2BAC-EE9D-CB8B-4F91EF8BD65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2" name="Rectangle 2818">
                    <a:extLst>
                      <a:ext uri="{FF2B5EF4-FFF2-40B4-BE49-F238E27FC236}">
                        <a16:creationId xmlns:a16="http://schemas.microsoft.com/office/drawing/2014/main" id="{0B2ADFB5-892E-C4D4-F6D6-97E878E41D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3" name="Rectangle 2819">
                    <a:extLst>
                      <a:ext uri="{FF2B5EF4-FFF2-40B4-BE49-F238E27FC236}">
                        <a16:creationId xmlns:a16="http://schemas.microsoft.com/office/drawing/2014/main" id="{8A2BB386-FB30-AEC7-51A4-3EF731D1B1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54" name="Rectangle 2820">
                    <a:extLst>
                      <a:ext uri="{FF2B5EF4-FFF2-40B4-BE49-F238E27FC236}">
                        <a16:creationId xmlns:a16="http://schemas.microsoft.com/office/drawing/2014/main" id="{6FE85BE8-2248-1AF7-D176-A6DE1BCA96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37" name="Group 2821">
                  <a:extLst>
                    <a:ext uri="{FF2B5EF4-FFF2-40B4-BE49-F238E27FC236}">
                      <a16:creationId xmlns:a16="http://schemas.microsoft.com/office/drawing/2014/main" id="{5F6675D9-AB2E-F079-6D31-8C03652CFD7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645" name="Rectangle 2822">
                    <a:extLst>
                      <a:ext uri="{FF2B5EF4-FFF2-40B4-BE49-F238E27FC236}">
                        <a16:creationId xmlns:a16="http://schemas.microsoft.com/office/drawing/2014/main" id="{D2E0AC67-1F80-20B8-4323-FEB07447BB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6" name="Rectangle 2823">
                    <a:extLst>
                      <a:ext uri="{FF2B5EF4-FFF2-40B4-BE49-F238E27FC236}">
                        <a16:creationId xmlns:a16="http://schemas.microsoft.com/office/drawing/2014/main" id="{AAD91DF8-4A5E-AAC0-ADE7-5BF8B26415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7" name="Rectangle 2824">
                    <a:extLst>
                      <a:ext uri="{FF2B5EF4-FFF2-40B4-BE49-F238E27FC236}">
                        <a16:creationId xmlns:a16="http://schemas.microsoft.com/office/drawing/2014/main" id="{226A380B-458E-93E0-33BF-981129EF96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8" name="Rectangle 2825">
                    <a:extLst>
                      <a:ext uri="{FF2B5EF4-FFF2-40B4-BE49-F238E27FC236}">
                        <a16:creationId xmlns:a16="http://schemas.microsoft.com/office/drawing/2014/main" id="{9BEF8F4B-0411-948B-5A96-B0F80E5C2CD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9" name="Rectangle 2826">
                    <a:extLst>
                      <a:ext uri="{FF2B5EF4-FFF2-40B4-BE49-F238E27FC236}">
                        <a16:creationId xmlns:a16="http://schemas.microsoft.com/office/drawing/2014/main" id="{3624AFC9-AFE2-8472-BEDD-1C9F9E49DF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38" name="Group 2827">
                  <a:extLst>
                    <a:ext uri="{FF2B5EF4-FFF2-40B4-BE49-F238E27FC236}">
                      <a16:creationId xmlns:a16="http://schemas.microsoft.com/office/drawing/2014/main" id="{8BCBA72C-4305-782A-814A-A2D22FEBE93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640" name="Rectangle 2828">
                    <a:extLst>
                      <a:ext uri="{FF2B5EF4-FFF2-40B4-BE49-F238E27FC236}">
                        <a16:creationId xmlns:a16="http://schemas.microsoft.com/office/drawing/2014/main" id="{19BF7D71-5642-25B9-82A5-961BC72765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1" name="Rectangle 2829">
                    <a:extLst>
                      <a:ext uri="{FF2B5EF4-FFF2-40B4-BE49-F238E27FC236}">
                        <a16:creationId xmlns:a16="http://schemas.microsoft.com/office/drawing/2014/main" id="{21C30C55-AC4F-888F-330A-E5216448804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2" name="Rectangle 2830">
                    <a:extLst>
                      <a:ext uri="{FF2B5EF4-FFF2-40B4-BE49-F238E27FC236}">
                        <a16:creationId xmlns:a16="http://schemas.microsoft.com/office/drawing/2014/main" id="{AF91AD72-7801-A41A-79EF-FA92E26C720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3" name="Rectangle 2831">
                    <a:extLst>
                      <a:ext uri="{FF2B5EF4-FFF2-40B4-BE49-F238E27FC236}">
                        <a16:creationId xmlns:a16="http://schemas.microsoft.com/office/drawing/2014/main" id="{49BE6ABA-3852-D159-933A-1F6C0E5FA69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44" name="Rectangle 2832">
                    <a:extLst>
                      <a:ext uri="{FF2B5EF4-FFF2-40B4-BE49-F238E27FC236}">
                        <a16:creationId xmlns:a16="http://schemas.microsoft.com/office/drawing/2014/main" id="{7B13488B-3B9E-5ABF-4345-F2CFDF19A54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639" name="Rectangle 2833">
                  <a:extLst>
                    <a:ext uri="{FF2B5EF4-FFF2-40B4-BE49-F238E27FC236}">
                      <a16:creationId xmlns:a16="http://schemas.microsoft.com/office/drawing/2014/main" id="{39BE83E1-42B1-16D6-843E-734C613EBC7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70" name="Group 2834">
                <a:extLst>
                  <a:ext uri="{FF2B5EF4-FFF2-40B4-BE49-F238E27FC236}">
                    <a16:creationId xmlns:a16="http://schemas.microsoft.com/office/drawing/2014/main" id="{FA5E444D-9BF2-8F53-8B77-259C80A45C1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66" y="835"/>
                <a:ext cx="413" cy="413"/>
                <a:chOff x="1644" y="1092"/>
                <a:chExt cx="1617" cy="1620"/>
              </a:xfrm>
            </p:grpSpPr>
            <p:grpSp>
              <p:nvGrpSpPr>
                <p:cNvPr id="8603" name="Group 2835">
                  <a:extLst>
                    <a:ext uri="{FF2B5EF4-FFF2-40B4-BE49-F238E27FC236}">
                      <a16:creationId xmlns:a16="http://schemas.microsoft.com/office/drawing/2014/main" id="{2B878EA8-3690-4791-80CA-5C7FEF3C448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629" name="Rectangle 2836">
                    <a:extLst>
                      <a:ext uri="{FF2B5EF4-FFF2-40B4-BE49-F238E27FC236}">
                        <a16:creationId xmlns:a16="http://schemas.microsoft.com/office/drawing/2014/main" id="{51A0624A-4F07-F3C9-407A-FF256FDC6D3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30" name="Rectangle 2837">
                    <a:extLst>
                      <a:ext uri="{FF2B5EF4-FFF2-40B4-BE49-F238E27FC236}">
                        <a16:creationId xmlns:a16="http://schemas.microsoft.com/office/drawing/2014/main" id="{CE9FDEC0-7DC9-DB9E-2EBF-CF785CDC746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31" name="Rectangle 2838">
                    <a:extLst>
                      <a:ext uri="{FF2B5EF4-FFF2-40B4-BE49-F238E27FC236}">
                        <a16:creationId xmlns:a16="http://schemas.microsoft.com/office/drawing/2014/main" id="{12981305-1414-58AF-06A3-09FEA579D6B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32" name="Rectangle 2839">
                    <a:extLst>
                      <a:ext uri="{FF2B5EF4-FFF2-40B4-BE49-F238E27FC236}">
                        <a16:creationId xmlns:a16="http://schemas.microsoft.com/office/drawing/2014/main" id="{A290A043-934C-5442-9E50-797E0A2E41A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33" name="Rectangle 2840">
                    <a:extLst>
                      <a:ext uri="{FF2B5EF4-FFF2-40B4-BE49-F238E27FC236}">
                        <a16:creationId xmlns:a16="http://schemas.microsoft.com/office/drawing/2014/main" id="{E7B559B3-42FE-3EA9-7002-478A578091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04" name="Group 2841">
                  <a:extLst>
                    <a:ext uri="{FF2B5EF4-FFF2-40B4-BE49-F238E27FC236}">
                      <a16:creationId xmlns:a16="http://schemas.microsoft.com/office/drawing/2014/main" id="{2F7F9CFD-7F4E-C087-FC55-D7720880FAC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624" name="Rectangle 2842">
                    <a:extLst>
                      <a:ext uri="{FF2B5EF4-FFF2-40B4-BE49-F238E27FC236}">
                        <a16:creationId xmlns:a16="http://schemas.microsoft.com/office/drawing/2014/main" id="{BC789A01-50D6-2C07-B572-9C119CBF361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5" name="Rectangle 2843">
                    <a:extLst>
                      <a:ext uri="{FF2B5EF4-FFF2-40B4-BE49-F238E27FC236}">
                        <a16:creationId xmlns:a16="http://schemas.microsoft.com/office/drawing/2014/main" id="{5D5D370D-7252-83BC-AB8C-8BA1E3B03C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6" name="Rectangle 2844">
                    <a:extLst>
                      <a:ext uri="{FF2B5EF4-FFF2-40B4-BE49-F238E27FC236}">
                        <a16:creationId xmlns:a16="http://schemas.microsoft.com/office/drawing/2014/main" id="{E13F13FC-4E7E-B4D6-0D8F-27BC76C8211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7" name="Rectangle 2845">
                    <a:extLst>
                      <a:ext uri="{FF2B5EF4-FFF2-40B4-BE49-F238E27FC236}">
                        <a16:creationId xmlns:a16="http://schemas.microsoft.com/office/drawing/2014/main" id="{B2983685-3392-7D73-8239-20AD1C0E9C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8" name="Rectangle 2846">
                    <a:extLst>
                      <a:ext uri="{FF2B5EF4-FFF2-40B4-BE49-F238E27FC236}">
                        <a16:creationId xmlns:a16="http://schemas.microsoft.com/office/drawing/2014/main" id="{A51E623B-0354-110E-DA8B-A7A23CB7E6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05" name="Group 2847">
                  <a:extLst>
                    <a:ext uri="{FF2B5EF4-FFF2-40B4-BE49-F238E27FC236}">
                      <a16:creationId xmlns:a16="http://schemas.microsoft.com/office/drawing/2014/main" id="{5AE9ABB1-0ED2-D9E9-4BFC-5616D0CFC9D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619" name="Rectangle 2848">
                    <a:extLst>
                      <a:ext uri="{FF2B5EF4-FFF2-40B4-BE49-F238E27FC236}">
                        <a16:creationId xmlns:a16="http://schemas.microsoft.com/office/drawing/2014/main" id="{416B35D4-B8B1-6B15-4885-BC7B3E8CA5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0" name="Rectangle 2849">
                    <a:extLst>
                      <a:ext uri="{FF2B5EF4-FFF2-40B4-BE49-F238E27FC236}">
                        <a16:creationId xmlns:a16="http://schemas.microsoft.com/office/drawing/2014/main" id="{5A57E8A6-1149-EB30-5DDC-926E5A18C3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1" name="Rectangle 2850">
                    <a:extLst>
                      <a:ext uri="{FF2B5EF4-FFF2-40B4-BE49-F238E27FC236}">
                        <a16:creationId xmlns:a16="http://schemas.microsoft.com/office/drawing/2014/main" id="{C93E9B51-CC7F-23A6-576C-86BA02D5EA0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2" name="Rectangle 2851">
                    <a:extLst>
                      <a:ext uri="{FF2B5EF4-FFF2-40B4-BE49-F238E27FC236}">
                        <a16:creationId xmlns:a16="http://schemas.microsoft.com/office/drawing/2014/main" id="{A2A48D25-0F68-566E-DE16-98BA75A18D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23" name="Rectangle 2852">
                    <a:extLst>
                      <a:ext uri="{FF2B5EF4-FFF2-40B4-BE49-F238E27FC236}">
                        <a16:creationId xmlns:a16="http://schemas.microsoft.com/office/drawing/2014/main" id="{9ECCE982-E2F1-9957-0186-0CE952E71B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06" name="Group 2853">
                  <a:extLst>
                    <a:ext uri="{FF2B5EF4-FFF2-40B4-BE49-F238E27FC236}">
                      <a16:creationId xmlns:a16="http://schemas.microsoft.com/office/drawing/2014/main" id="{F04B1599-692B-A062-5EF4-489B3D18A22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614" name="Rectangle 2854">
                    <a:extLst>
                      <a:ext uri="{FF2B5EF4-FFF2-40B4-BE49-F238E27FC236}">
                        <a16:creationId xmlns:a16="http://schemas.microsoft.com/office/drawing/2014/main" id="{04F2AA1E-6C24-9E4B-DDCC-E3359895C06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5" name="Rectangle 2855">
                    <a:extLst>
                      <a:ext uri="{FF2B5EF4-FFF2-40B4-BE49-F238E27FC236}">
                        <a16:creationId xmlns:a16="http://schemas.microsoft.com/office/drawing/2014/main" id="{B04C5588-475B-15A9-D5B3-E33F0FEAC6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6" name="Rectangle 2856">
                    <a:extLst>
                      <a:ext uri="{FF2B5EF4-FFF2-40B4-BE49-F238E27FC236}">
                        <a16:creationId xmlns:a16="http://schemas.microsoft.com/office/drawing/2014/main" id="{B35D3286-7054-6759-46C3-EF123033D6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7" name="Rectangle 2857">
                    <a:extLst>
                      <a:ext uri="{FF2B5EF4-FFF2-40B4-BE49-F238E27FC236}">
                        <a16:creationId xmlns:a16="http://schemas.microsoft.com/office/drawing/2014/main" id="{52DBD529-7B2E-E64B-D903-9D293C0D9C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8" name="Rectangle 2858">
                    <a:extLst>
                      <a:ext uri="{FF2B5EF4-FFF2-40B4-BE49-F238E27FC236}">
                        <a16:creationId xmlns:a16="http://schemas.microsoft.com/office/drawing/2014/main" id="{86CED93A-E3D5-C297-743E-E011D844421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607" name="Group 2859">
                  <a:extLst>
                    <a:ext uri="{FF2B5EF4-FFF2-40B4-BE49-F238E27FC236}">
                      <a16:creationId xmlns:a16="http://schemas.microsoft.com/office/drawing/2014/main" id="{B0507D02-C3DB-F396-3E30-053CF4D54D0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609" name="Rectangle 2860">
                    <a:extLst>
                      <a:ext uri="{FF2B5EF4-FFF2-40B4-BE49-F238E27FC236}">
                        <a16:creationId xmlns:a16="http://schemas.microsoft.com/office/drawing/2014/main" id="{99EB227D-A561-05E6-EDE9-3C74228BF8B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0" name="Rectangle 2861">
                    <a:extLst>
                      <a:ext uri="{FF2B5EF4-FFF2-40B4-BE49-F238E27FC236}">
                        <a16:creationId xmlns:a16="http://schemas.microsoft.com/office/drawing/2014/main" id="{00192740-2F13-6AEE-3FCB-1C5D7C63E9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1" name="Rectangle 2862">
                    <a:extLst>
                      <a:ext uri="{FF2B5EF4-FFF2-40B4-BE49-F238E27FC236}">
                        <a16:creationId xmlns:a16="http://schemas.microsoft.com/office/drawing/2014/main" id="{4DCB27A4-4FC0-F3FC-9B15-AA25965693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2" name="Rectangle 2863">
                    <a:extLst>
                      <a:ext uri="{FF2B5EF4-FFF2-40B4-BE49-F238E27FC236}">
                        <a16:creationId xmlns:a16="http://schemas.microsoft.com/office/drawing/2014/main" id="{CC386D53-0815-416D-ECA5-C8F7D4DE775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13" name="Rectangle 2864">
                    <a:extLst>
                      <a:ext uri="{FF2B5EF4-FFF2-40B4-BE49-F238E27FC236}">
                        <a16:creationId xmlns:a16="http://schemas.microsoft.com/office/drawing/2014/main" id="{33633450-E672-AC73-3682-7ED2C230305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608" name="Rectangle 2865">
                  <a:extLst>
                    <a:ext uri="{FF2B5EF4-FFF2-40B4-BE49-F238E27FC236}">
                      <a16:creationId xmlns:a16="http://schemas.microsoft.com/office/drawing/2014/main" id="{55E4654F-D954-1EBE-1529-E5C53FE19FF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571" name="Group 2866">
                <a:extLst>
                  <a:ext uri="{FF2B5EF4-FFF2-40B4-BE49-F238E27FC236}">
                    <a16:creationId xmlns:a16="http://schemas.microsoft.com/office/drawing/2014/main" id="{B195CC2F-C9F7-0FDE-DF4E-BAE0F5F9589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779" y="835"/>
                <a:ext cx="412" cy="413"/>
                <a:chOff x="1644" y="1092"/>
                <a:chExt cx="1617" cy="1620"/>
              </a:xfrm>
            </p:grpSpPr>
            <p:grpSp>
              <p:nvGrpSpPr>
                <p:cNvPr id="8572" name="Group 2867">
                  <a:extLst>
                    <a:ext uri="{FF2B5EF4-FFF2-40B4-BE49-F238E27FC236}">
                      <a16:creationId xmlns:a16="http://schemas.microsoft.com/office/drawing/2014/main" id="{3D976598-F274-8B0E-00F3-763AACE8939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598" name="Rectangle 2868">
                    <a:extLst>
                      <a:ext uri="{FF2B5EF4-FFF2-40B4-BE49-F238E27FC236}">
                        <a16:creationId xmlns:a16="http://schemas.microsoft.com/office/drawing/2014/main" id="{3193B33C-5626-736F-B46D-4D876F4E4E4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9" name="Rectangle 2869">
                    <a:extLst>
                      <a:ext uri="{FF2B5EF4-FFF2-40B4-BE49-F238E27FC236}">
                        <a16:creationId xmlns:a16="http://schemas.microsoft.com/office/drawing/2014/main" id="{8EF7CC85-BD40-319B-5073-D3E6BF3E44E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00" name="Rectangle 2870">
                    <a:extLst>
                      <a:ext uri="{FF2B5EF4-FFF2-40B4-BE49-F238E27FC236}">
                        <a16:creationId xmlns:a16="http://schemas.microsoft.com/office/drawing/2014/main" id="{458F2C78-786D-B304-AA8E-42B8504DE74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01" name="Rectangle 2871">
                    <a:extLst>
                      <a:ext uri="{FF2B5EF4-FFF2-40B4-BE49-F238E27FC236}">
                        <a16:creationId xmlns:a16="http://schemas.microsoft.com/office/drawing/2014/main" id="{87E76299-A49C-3F74-941B-AB55619ACC3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602" name="Rectangle 2872">
                    <a:extLst>
                      <a:ext uri="{FF2B5EF4-FFF2-40B4-BE49-F238E27FC236}">
                        <a16:creationId xmlns:a16="http://schemas.microsoft.com/office/drawing/2014/main" id="{58206496-7F25-E9F0-8E96-169A67EDD1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73" name="Group 2873">
                  <a:extLst>
                    <a:ext uri="{FF2B5EF4-FFF2-40B4-BE49-F238E27FC236}">
                      <a16:creationId xmlns:a16="http://schemas.microsoft.com/office/drawing/2014/main" id="{BAA44B30-B021-63F0-A2A7-45F5E5B93C0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593" name="Rectangle 2874">
                    <a:extLst>
                      <a:ext uri="{FF2B5EF4-FFF2-40B4-BE49-F238E27FC236}">
                        <a16:creationId xmlns:a16="http://schemas.microsoft.com/office/drawing/2014/main" id="{AC65B3F1-49A1-761C-F554-E01FD3A929E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4" name="Rectangle 2875">
                    <a:extLst>
                      <a:ext uri="{FF2B5EF4-FFF2-40B4-BE49-F238E27FC236}">
                        <a16:creationId xmlns:a16="http://schemas.microsoft.com/office/drawing/2014/main" id="{954A61B1-F30A-D2AE-5C4D-7023188E40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5" name="Rectangle 2876">
                    <a:extLst>
                      <a:ext uri="{FF2B5EF4-FFF2-40B4-BE49-F238E27FC236}">
                        <a16:creationId xmlns:a16="http://schemas.microsoft.com/office/drawing/2014/main" id="{2A888BB3-52A2-8D53-521D-ABFAF1F7E50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6" name="Rectangle 2877">
                    <a:extLst>
                      <a:ext uri="{FF2B5EF4-FFF2-40B4-BE49-F238E27FC236}">
                        <a16:creationId xmlns:a16="http://schemas.microsoft.com/office/drawing/2014/main" id="{8E51129E-1C72-F085-55DC-9847C4F984A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7" name="Rectangle 2878">
                    <a:extLst>
                      <a:ext uri="{FF2B5EF4-FFF2-40B4-BE49-F238E27FC236}">
                        <a16:creationId xmlns:a16="http://schemas.microsoft.com/office/drawing/2014/main" id="{446141FA-DE11-12A8-6114-49F9849E11A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74" name="Group 2879">
                  <a:extLst>
                    <a:ext uri="{FF2B5EF4-FFF2-40B4-BE49-F238E27FC236}">
                      <a16:creationId xmlns:a16="http://schemas.microsoft.com/office/drawing/2014/main" id="{3FF3A496-A34C-3C6B-5261-1D24B24200A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588" name="Rectangle 2880">
                    <a:extLst>
                      <a:ext uri="{FF2B5EF4-FFF2-40B4-BE49-F238E27FC236}">
                        <a16:creationId xmlns:a16="http://schemas.microsoft.com/office/drawing/2014/main" id="{C752617B-7C5A-F613-D75A-D37635A5642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9" name="Rectangle 2881">
                    <a:extLst>
                      <a:ext uri="{FF2B5EF4-FFF2-40B4-BE49-F238E27FC236}">
                        <a16:creationId xmlns:a16="http://schemas.microsoft.com/office/drawing/2014/main" id="{501AD8D6-3132-893E-C56E-3966B70C28E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0" name="Rectangle 2882">
                    <a:extLst>
                      <a:ext uri="{FF2B5EF4-FFF2-40B4-BE49-F238E27FC236}">
                        <a16:creationId xmlns:a16="http://schemas.microsoft.com/office/drawing/2014/main" id="{4AAFF619-5555-667A-2CB3-8398112CDE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1" name="Rectangle 2883">
                    <a:extLst>
                      <a:ext uri="{FF2B5EF4-FFF2-40B4-BE49-F238E27FC236}">
                        <a16:creationId xmlns:a16="http://schemas.microsoft.com/office/drawing/2014/main" id="{91215AEE-E909-49CB-9E18-7FC0275B00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92" name="Rectangle 2884">
                    <a:extLst>
                      <a:ext uri="{FF2B5EF4-FFF2-40B4-BE49-F238E27FC236}">
                        <a16:creationId xmlns:a16="http://schemas.microsoft.com/office/drawing/2014/main" id="{791031F1-01F3-AD72-0544-D990EDA2C2D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75" name="Group 2885">
                  <a:extLst>
                    <a:ext uri="{FF2B5EF4-FFF2-40B4-BE49-F238E27FC236}">
                      <a16:creationId xmlns:a16="http://schemas.microsoft.com/office/drawing/2014/main" id="{A5320AF1-D06C-849A-5AB5-73A7791BBE0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583" name="Rectangle 2886">
                    <a:extLst>
                      <a:ext uri="{FF2B5EF4-FFF2-40B4-BE49-F238E27FC236}">
                        <a16:creationId xmlns:a16="http://schemas.microsoft.com/office/drawing/2014/main" id="{A5D89776-71AA-7FAF-7E38-0D327CE2874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4" name="Rectangle 2887">
                    <a:extLst>
                      <a:ext uri="{FF2B5EF4-FFF2-40B4-BE49-F238E27FC236}">
                        <a16:creationId xmlns:a16="http://schemas.microsoft.com/office/drawing/2014/main" id="{3A811615-8CB2-4240-A657-BCBFA2CE712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5" name="Rectangle 2888">
                    <a:extLst>
                      <a:ext uri="{FF2B5EF4-FFF2-40B4-BE49-F238E27FC236}">
                        <a16:creationId xmlns:a16="http://schemas.microsoft.com/office/drawing/2014/main" id="{A545159B-9929-4955-B8A3-39DFAE5569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6" name="Rectangle 2889">
                    <a:extLst>
                      <a:ext uri="{FF2B5EF4-FFF2-40B4-BE49-F238E27FC236}">
                        <a16:creationId xmlns:a16="http://schemas.microsoft.com/office/drawing/2014/main" id="{053F9AFE-6B66-60E3-5465-CF840B5840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7" name="Rectangle 2890">
                    <a:extLst>
                      <a:ext uri="{FF2B5EF4-FFF2-40B4-BE49-F238E27FC236}">
                        <a16:creationId xmlns:a16="http://schemas.microsoft.com/office/drawing/2014/main" id="{17DC7B93-6092-D49F-4820-57CB7C5824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76" name="Group 2891">
                  <a:extLst>
                    <a:ext uri="{FF2B5EF4-FFF2-40B4-BE49-F238E27FC236}">
                      <a16:creationId xmlns:a16="http://schemas.microsoft.com/office/drawing/2014/main" id="{559FD45E-EA6D-C205-F500-DBDE286202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578" name="Rectangle 2892">
                    <a:extLst>
                      <a:ext uri="{FF2B5EF4-FFF2-40B4-BE49-F238E27FC236}">
                        <a16:creationId xmlns:a16="http://schemas.microsoft.com/office/drawing/2014/main" id="{0CA1308F-A1C7-942E-CE5E-097E05E8D98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79" name="Rectangle 2893">
                    <a:extLst>
                      <a:ext uri="{FF2B5EF4-FFF2-40B4-BE49-F238E27FC236}">
                        <a16:creationId xmlns:a16="http://schemas.microsoft.com/office/drawing/2014/main" id="{76EF0D2D-A362-1DD2-D57E-A0703CBA6A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0" name="Rectangle 2894">
                    <a:extLst>
                      <a:ext uri="{FF2B5EF4-FFF2-40B4-BE49-F238E27FC236}">
                        <a16:creationId xmlns:a16="http://schemas.microsoft.com/office/drawing/2014/main" id="{B74E42BF-F804-1C84-D474-B54322EB4ED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1" name="Rectangle 2895">
                    <a:extLst>
                      <a:ext uri="{FF2B5EF4-FFF2-40B4-BE49-F238E27FC236}">
                        <a16:creationId xmlns:a16="http://schemas.microsoft.com/office/drawing/2014/main" id="{857CDE91-449B-BDC6-41DC-094E43054EB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82" name="Rectangle 2896">
                    <a:extLst>
                      <a:ext uri="{FF2B5EF4-FFF2-40B4-BE49-F238E27FC236}">
                        <a16:creationId xmlns:a16="http://schemas.microsoft.com/office/drawing/2014/main" id="{059EFBC3-B324-13BF-8F1A-2CB4554F78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577" name="Rectangle 2897">
                  <a:extLst>
                    <a:ext uri="{FF2B5EF4-FFF2-40B4-BE49-F238E27FC236}">
                      <a16:creationId xmlns:a16="http://schemas.microsoft.com/office/drawing/2014/main" id="{92FF5D82-67F9-6049-401C-82F1D543C91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</p:grpSp>
        <p:grpSp>
          <p:nvGrpSpPr>
            <p:cNvPr id="8241" name="Group 2898">
              <a:extLst>
                <a:ext uri="{FF2B5EF4-FFF2-40B4-BE49-F238E27FC236}">
                  <a16:creationId xmlns:a16="http://schemas.microsoft.com/office/drawing/2014/main" id="{76B342A1-5C85-41B9-C784-A442A3602E6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55" y="3631"/>
              <a:ext cx="3135" cy="314"/>
              <a:chOff x="1066" y="835"/>
              <a:chExt cx="4125" cy="413"/>
            </a:xfrm>
          </p:grpSpPr>
          <p:grpSp>
            <p:nvGrpSpPr>
              <p:cNvPr id="8242" name="Group 2899">
                <a:extLst>
                  <a:ext uri="{FF2B5EF4-FFF2-40B4-BE49-F238E27FC236}">
                    <a16:creationId xmlns:a16="http://schemas.microsoft.com/office/drawing/2014/main" id="{16E13392-C165-AC66-A6AC-1FAC081AD40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66" y="835"/>
                <a:ext cx="413" cy="413"/>
                <a:chOff x="1644" y="1092"/>
                <a:chExt cx="1617" cy="1620"/>
              </a:xfrm>
            </p:grpSpPr>
            <p:grpSp>
              <p:nvGrpSpPr>
                <p:cNvPr id="8531" name="Group 2900">
                  <a:extLst>
                    <a:ext uri="{FF2B5EF4-FFF2-40B4-BE49-F238E27FC236}">
                      <a16:creationId xmlns:a16="http://schemas.microsoft.com/office/drawing/2014/main" id="{0DCCA783-F1BD-1993-442C-018BFC1483C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557" name="Rectangle 2901">
                    <a:extLst>
                      <a:ext uri="{FF2B5EF4-FFF2-40B4-BE49-F238E27FC236}">
                        <a16:creationId xmlns:a16="http://schemas.microsoft.com/office/drawing/2014/main" id="{7EE064A2-4D3B-5CCC-77D0-76F615A661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8" name="Rectangle 2902">
                    <a:extLst>
                      <a:ext uri="{FF2B5EF4-FFF2-40B4-BE49-F238E27FC236}">
                        <a16:creationId xmlns:a16="http://schemas.microsoft.com/office/drawing/2014/main" id="{58E8E19F-B5A7-3288-65E8-38B1EAE580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9" name="Rectangle 2903">
                    <a:extLst>
                      <a:ext uri="{FF2B5EF4-FFF2-40B4-BE49-F238E27FC236}">
                        <a16:creationId xmlns:a16="http://schemas.microsoft.com/office/drawing/2014/main" id="{9D311B8E-CD08-2398-A287-E2760A597F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60" name="Rectangle 2904">
                    <a:extLst>
                      <a:ext uri="{FF2B5EF4-FFF2-40B4-BE49-F238E27FC236}">
                        <a16:creationId xmlns:a16="http://schemas.microsoft.com/office/drawing/2014/main" id="{CFD50C4B-AA82-B632-82B7-3362D6587B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61" name="Rectangle 2905">
                    <a:extLst>
                      <a:ext uri="{FF2B5EF4-FFF2-40B4-BE49-F238E27FC236}">
                        <a16:creationId xmlns:a16="http://schemas.microsoft.com/office/drawing/2014/main" id="{1C214FA5-ED1F-F538-C3F6-EF41AD8FCF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32" name="Group 2906">
                  <a:extLst>
                    <a:ext uri="{FF2B5EF4-FFF2-40B4-BE49-F238E27FC236}">
                      <a16:creationId xmlns:a16="http://schemas.microsoft.com/office/drawing/2014/main" id="{B5A76484-C1D3-85F3-53AC-77FF074C367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552" name="Rectangle 2907">
                    <a:extLst>
                      <a:ext uri="{FF2B5EF4-FFF2-40B4-BE49-F238E27FC236}">
                        <a16:creationId xmlns:a16="http://schemas.microsoft.com/office/drawing/2014/main" id="{657728A0-FBB4-DE57-E1FD-86E9771EF4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3" name="Rectangle 2908">
                    <a:extLst>
                      <a:ext uri="{FF2B5EF4-FFF2-40B4-BE49-F238E27FC236}">
                        <a16:creationId xmlns:a16="http://schemas.microsoft.com/office/drawing/2014/main" id="{C534F39F-02B8-F7F8-BC69-E7051E45189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4" name="Rectangle 2909">
                    <a:extLst>
                      <a:ext uri="{FF2B5EF4-FFF2-40B4-BE49-F238E27FC236}">
                        <a16:creationId xmlns:a16="http://schemas.microsoft.com/office/drawing/2014/main" id="{E71F0272-A2A1-DC7F-C07D-51FA0450603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5" name="Rectangle 2910">
                    <a:extLst>
                      <a:ext uri="{FF2B5EF4-FFF2-40B4-BE49-F238E27FC236}">
                        <a16:creationId xmlns:a16="http://schemas.microsoft.com/office/drawing/2014/main" id="{ECEF1F75-0E87-D33C-AD96-38AA22F7C7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6" name="Rectangle 2911">
                    <a:extLst>
                      <a:ext uri="{FF2B5EF4-FFF2-40B4-BE49-F238E27FC236}">
                        <a16:creationId xmlns:a16="http://schemas.microsoft.com/office/drawing/2014/main" id="{78541BDC-3E91-0D55-278A-796228049A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33" name="Group 2912">
                  <a:extLst>
                    <a:ext uri="{FF2B5EF4-FFF2-40B4-BE49-F238E27FC236}">
                      <a16:creationId xmlns:a16="http://schemas.microsoft.com/office/drawing/2014/main" id="{3ABCB0DC-9DC5-1201-CD74-00F441B35FA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547" name="Rectangle 2913">
                    <a:extLst>
                      <a:ext uri="{FF2B5EF4-FFF2-40B4-BE49-F238E27FC236}">
                        <a16:creationId xmlns:a16="http://schemas.microsoft.com/office/drawing/2014/main" id="{F19B45D8-DE2C-889E-2591-BF38AA7A2F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8" name="Rectangle 2914">
                    <a:extLst>
                      <a:ext uri="{FF2B5EF4-FFF2-40B4-BE49-F238E27FC236}">
                        <a16:creationId xmlns:a16="http://schemas.microsoft.com/office/drawing/2014/main" id="{8939C6AE-91B1-E105-F7A8-803DCD5A2F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9" name="Rectangle 2915">
                    <a:extLst>
                      <a:ext uri="{FF2B5EF4-FFF2-40B4-BE49-F238E27FC236}">
                        <a16:creationId xmlns:a16="http://schemas.microsoft.com/office/drawing/2014/main" id="{676B415E-4EB5-8507-8763-574B2FF1E4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0" name="Rectangle 2916">
                    <a:extLst>
                      <a:ext uri="{FF2B5EF4-FFF2-40B4-BE49-F238E27FC236}">
                        <a16:creationId xmlns:a16="http://schemas.microsoft.com/office/drawing/2014/main" id="{00433BB9-1CD7-4A9D-156F-8252693BC46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51" name="Rectangle 2917">
                    <a:extLst>
                      <a:ext uri="{FF2B5EF4-FFF2-40B4-BE49-F238E27FC236}">
                        <a16:creationId xmlns:a16="http://schemas.microsoft.com/office/drawing/2014/main" id="{B8B3652C-16A6-6FA8-6551-5D88F504278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34" name="Group 2918">
                  <a:extLst>
                    <a:ext uri="{FF2B5EF4-FFF2-40B4-BE49-F238E27FC236}">
                      <a16:creationId xmlns:a16="http://schemas.microsoft.com/office/drawing/2014/main" id="{1DAFA948-5B89-6F01-F402-F14201643B8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542" name="Rectangle 2919">
                    <a:extLst>
                      <a:ext uri="{FF2B5EF4-FFF2-40B4-BE49-F238E27FC236}">
                        <a16:creationId xmlns:a16="http://schemas.microsoft.com/office/drawing/2014/main" id="{0394EA22-0ED1-EADA-7675-484306CCCB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3" name="Rectangle 2920">
                    <a:extLst>
                      <a:ext uri="{FF2B5EF4-FFF2-40B4-BE49-F238E27FC236}">
                        <a16:creationId xmlns:a16="http://schemas.microsoft.com/office/drawing/2014/main" id="{46F03E97-4675-3B7E-1280-BA90A96E1C6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4" name="Rectangle 2921">
                    <a:extLst>
                      <a:ext uri="{FF2B5EF4-FFF2-40B4-BE49-F238E27FC236}">
                        <a16:creationId xmlns:a16="http://schemas.microsoft.com/office/drawing/2014/main" id="{57ECFE80-37E6-94AA-AE4F-47F2B6FAB2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5" name="Rectangle 2922">
                    <a:extLst>
                      <a:ext uri="{FF2B5EF4-FFF2-40B4-BE49-F238E27FC236}">
                        <a16:creationId xmlns:a16="http://schemas.microsoft.com/office/drawing/2014/main" id="{719FA61B-576C-C72C-74B6-DA845F9F1DA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6" name="Rectangle 2923">
                    <a:extLst>
                      <a:ext uri="{FF2B5EF4-FFF2-40B4-BE49-F238E27FC236}">
                        <a16:creationId xmlns:a16="http://schemas.microsoft.com/office/drawing/2014/main" id="{725EF614-FB70-34E4-5762-535F2913438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35" name="Group 2924">
                  <a:extLst>
                    <a:ext uri="{FF2B5EF4-FFF2-40B4-BE49-F238E27FC236}">
                      <a16:creationId xmlns:a16="http://schemas.microsoft.com/office/drawing/2014/main" id="{78EDE2B4-982A-CFC3-93B1-FBB68E6EF44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537" name="Rectangle 2925">
                    <a:extLst>
                      <a:ext uri="{FF2B5EF4-FFF2-40B4-BE49-F238E27FC236}">
                        <a16:creationId xmlns:a16="http://schemas.microsoft.com/office/drawing/2014/main" id="{DE64EE26-6D31-718B-82DD-45F825556E6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38" name="Rectangle 2926">
                    <a:extLst>
                      <a:ext uri="{FF2B5EF4-FFF2-40B4-BE49-F238E27FC236}">
                        <a16:creationId xmlns:a16="http://schemas.microsoft.com/office/drawing/2014/main" id="{DD75618E-B607-3171-5FC4-0CF4862E89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39" name="Rectangle 2927">
                    <a:extLst>
                      <a:ext uri="{FF2B5EF4-FFF2-40B4-BE49-F238E27FC236}">
                        <a16:creationId xmlns:a16="http://schemas.microsoft.com/office/drawing/2014/main" id="{4CB43609-2495-E25A-C6B8-B76EAAA3028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0" name="Rectangle 2928">
                    <a:extLst>
                      <a:ext uri="{FF2B5EF4-FFF2-40B4-BE49-F238E27FC236}">
                        <a16:creationId xmlns:a16="http://schemas.microsoft.com/office/drawing/2014/main" id="{9F602B8F-3552-057B-47F2-3665660CD8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41" name="Rectangle 2929">
                    <a:extLst>
                      <a:ext uri="{FF2B5EF4-FFF2-40B4-BE49-F238E27FC236}">
                        <a16:creationId xmlns:a16="http://schemas.microsoft.com/office/drawing/2014/main" id="{ADA7935B-8ED5-1B8E-63AE-C390998E17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536" name="Rectangle 2930">
                  <a:extLst>
                    <a:ext uri="{FF2B5EF4-FFF2-40B4-BE49-F238E27FC236}">
                      <a16:creationId xmlns:a16="http://schemas.microsoft.com/office/drawing/2014/main" id="{AECC2357-359B-3A1B-2F93-CE9D8123345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3" name="Group 2931">
                <a:extLst>
                  <a:ext uri="{FF2B5EF4-FFF2-40B4-BE49-F238E27FC236}">
                    <a16:creationId xmlns:a16="http://schemas.microsoft.com/office/drawing/2014/main" id="{220F1C95-5AE0-C7D3-4EC6-F977BC81921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79" y="835"/>
                <a:ext cx="412" cy="413"/>
                <a:chOff x="1644" y="1092"/>
                <a:chExt cx="1617" cy="1620"/>
              </a:xfrm>
            </p:grpSpPr>
            <p:grpSp>
              <p:nvGrpSpPr>
                <p:cNvPr id="8500" name="Group 2932">
                  <a:extLst>
                    <a:ext uri="{FF2B5EF4-FFF2-40B4-BE49-F238E27FC236}">
                      <a16:creationId xmlns:a16="http://schemas.microsoft.com/office/drawing/2014/main" id="{89B49B32-F465-861F-F740-512B76AF69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526" name="Rectangle 2933">
                    <a:extLst>
                      <a:ext uri="{FF2B5EF4-FFF2-40B4-BE49-F238E27FC236}">
                        <a16:creationId xmlns:a16="http://schemas.microsoft.com/office/drawing/2014/main" id="{31EFC199-C7D2-0863-064C-C4DA4FF70D8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7" name="Rectangle 2934">
                    <a:extLst>
                      <a:ext uri="{FF2B5EF4-FFF2-40B4-BE49-F238E27FC236}">
                        <a16:creationId xmlns:a16="http://schemas.microsoft.com/office/drawing/2014/main" id="{F5ACB296-39C7-728D-83BF-6F24D45E61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8" name="Rectangle 2935">
                    <a:extLst>
                      <a:ext uri="{FF2B5EF4-FFF2-40B4-BE49-F238E27FC236}">
                        <a16:creationId xmlns:a16="http://schemas.microsoft.com/office/drawing/2014/main" id="{D1A7A73C-97DA-CF4A-8321-DDA6F34D95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9" name="Rectangle 2936">
                    <a:extLst>
                      <a:ext uri="{FF2B5EF4-FFF2-40B4-BE49-F238E27FC236}">
                        <a16:creationId xmlns:a16="http://schemas.microsoft.com/office/drawing/2014/main" id="{C309C9B9-AFF2-0B60-8C3E-7B64F46294C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30" name="Rectangle 2937">
                    <a:extLst>
                      <a:ext uri="{FF2B5EF4-FFF2-40B4-BE49-F238E27FC236}">
                        <a16:creationId xmlns:a16="http://schemas.microsoft.com/office/drawing/2014/main" id="{33A53E8B-F284-2F5E-2CEE-C2F49B02E4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01" name="Group 2938">
                  <a:extLst>
                    <a:ext uri="{FF2B5EF4-FFF2-40B4-BE49-F238E27FC236}">
                      <a16:creationId xmlns:a16="http://schemas.microsoft.com/office/drawing/2014/main" id="{884D3BAF-FD81-86AF-643A-1CF14C86A96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521" name="Rectangle 2939">
                    <a:extLst>
                      <a:ext uri="{FF2B5EF4-FFF2-40B4-BE49-F238E27FC236}">
                        <a16:creationId xmlns:a16="http://schemas.microsoft.com/office/drawing/2014/main" id="{2D573E01-FE2D-0714-FC52-E801238F8F3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2" name="Rectangle 2940">
                    <a:extLst>
                      <a:ext uri="{FF2B5EF4-FFF2-40B4-BE49-F238E27FC236}">
                        <a16:creationId xmlns:a16="http://schemas.microsoft.com/office/drawing/2014/main" id="{D8285FB0-A9ED-785F-AE78-0452961403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3" name="Rectangle 2941">
                    <a:extLst>
                      <a:ext uri="{FF2B5EF4-FFF2-40B4-BE49-F238E27FC236}">
                        <a16:creationId xmlns:a16="http://schemas.microsoft.com/office/drawing/2014/main" id="{69B6ADE3-1704-39C3-E312-78BFBA49BE1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4" name="Rectangle 2942">
                    <a:extLst>
                      <a:ext uri="{FF2B5EF4-FFF2-40B4-BE49-F238E27FC236}">
                        <a16:creationId xmlns:a16="http://schemas.microsoft.com/office/drawing/2014/main" id="{4BB9307F-3A4D-3DE0-2279-41A12EA74A1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5" name="Rectangle 2943">
                    <a:extLst>
                      <a:ext uri="{FF2B5EF4-FFF2-40B4-BE49-F238E27FC236}">
                        <a16:creationId xmlns:a16="http://schemas.microsoft.com/office/drawing/2014/main" id="{DC8384FA-909C-00AE-53E7-813E635184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02" name="Group 2944">
                  <a:extLst>
                    <a:ext uri="{FF2B5EF4-FFF2-40B4-BE49-F238E27FC236}">
                      <a16:creationId xmlns:a16="http://schemas.microsoft.com/office/drawing/2014/main" id="{E155E01A-E279-1484-BF0E-BF8092519EE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516" name="Rectangle 2945">
                    <a:extLst>
                      <a:ext uri="{FF2B5EF4-FFF2-40B4-BE49-F238E27FC236}">
                        <a16:creationId xmlns:a16="http://schemas.microsoft.com/office/drawing/2014/main" id="{33B1ACCB-30DE-C103-ECDD-2551CD70AEE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7" name="Rectangle 2946">
                    <a:extLst>
                      <a:ext uri="{FF2B5EF4-FFF2-40B4-BE49-F238E27FC236}">
                        <a16:creationId xmlns:a16="http://schemas.microsoft.com/office/drawing/2014/main" id="{E0085864-F50D-CD34-8DBD-0D6633957D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8" name="Rectangle 2947">
                    <a:extLst>
                      <a:ext uri="{FF2B5EF4-FFF2-40B4-BE49-F238E27FC236}">
                        <a16:creationId xmlns:a16="http://schemas.microsoft.com/office/drawing/2014/main" id="{2D2EA1A6-91E3-A257-5953-5A765D9FCA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9" name="Rectangle 2948">
                    <a:extLst>
                      <a:ext uri="{FF2B5EF4-FFF2-40B4-BE49-F238E27FC236}">
                        <a16:creationId xmlns:a16="http://schemas.microsoft.com/office/drawing/2014/main" id="{21AC215A-1BA1-6995-B9A7-6DD244B10F9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20" name="Rectangle 2949">
                    <a:extLst>
                      <a:ext uri="{FF2B5EF4-FFF2-40B4-BE49-F238E27FC236}">
                        <a16:creationId xmlns:a16="http://schemas.microsoft.com/office/drawing/2014/main" id="{A3521EF7-F506-4640-6856-0320383AD8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03" name="Group 2950">
                  <a:extLst>
                    <a:ext uri="{FF2B5EF4-FFF2-40B4-BE49-F238E27FC236}">
                      <a16:creationId xmlns:a16="http://schemas.microsoft.com/office/drawing/2014/main" id="{1AFADFDC-5264-186B-A866-A7EC98C174D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511" name="Rectangle 2951">
                    <a:extLst>
                      <a:ext uri="{FF2B5EF4-FFF2-40B4-BE49-F238E27FC236}">
                        <a16:creationId xmlns:a16="http://schemas.microsoft.com/office/drawing/2014/main" id="{6E6D6A07-6B03-D706-10AD-67EE0278A68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2" name="Rectangle 2952">
                    <a:extLst>
                      <a:ext uri="{FF2B5EF4-FFF2-40B4-BE49-F238E27FC236}">
                        <a16:creationId xmlns:a16="http://schemas.microsoft.com/office/drawing/2014/main" id="{19811C20-4300-9B50-F037-FB82C6CF19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3" name="Rectangle 2953">
                    <a:extLst>
                      <a:ext uri="{FF2B5EF4-FFF2-40B4-BE49-F238E27FC236}">
                        <a16:creationId xmlns:a16="http://schemas.microsoft.com/office/drawing/2014/main" id="{E7B75582-F49D-BC5D-4758-112E9054054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4" name="Rectangle 2954">
                    <a:extLst>
                      <a:ext uri="{FF2B5EF4-FFF2-40B4-BE49-F238E27FC236}">
                        <a16:creationId xmlns:a16="http://schemas.microsoft.com/office/drawing/2014/main" id="{5CCA3AD6-452C-2B77-8D85-81CB07EF5DB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5" name="Rectangle 2955">
                    <a:extLst>
                      <a:ext uri="{FF2B5EF4-FFF2-40B4-BE49-F238E27FC236}">
                        <a16:creationId xmlns:a16="http://schemas.microsoft.com/office/drawing/2014/main" id="{4FC7A7C7-F760-DD95-D823-9476457F587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504" name="Group 2956">
                  <a:extLst>
                    <a:ext uri="{FF2B5EF4-FFF2-40B4-BE49-F238E27FC236}">
                      <a16:creationId xmlns:a16="http://schemas.microsoft.com/office/drawing/2014/main" id="{1346B99B-7B9D-DD4F-BF64-0E1C97F9553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506" name="Rectangle 2957">
                    <a:extLst>
                      <a:ext uri="{FF2B5EF4-FFF2-40B4-BE49-F238E27FC236}">
                        <a16:creationId xmlns:a16="http://schemas.microsoft.com/office/drawing/2014/main" id="{A4EB6881-5D8B-71DC-E460-058F9749242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07" name="Rectangle 2958">
                    <a:extLst>
                      <a:ext uri="{FF2B5EF4-FFF2-40B4-BE49-F238E27FC236}">
                        <a16:creationId xmlns:a16="http://schemas.microsoft.com/office/drawing/2014/main" id="{C77D7933-4D8A-0D8C-B3F5-B88B71D669B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08" name="Rectangle 2959">
                    <a:extLst>
                      <a:ext uri="{FF2B5EF4-FFF2-40B4-BE49-F238E27FC236}">
                        <a16:creationId xmlns:a16="http://schemas.microsoft.com/office/drawing/2014/main" id="{ECAB4BA9-78D3-94BD-5C37-C1E84BFF60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09" name="Rectangle 2960">
                    <a:extLst>
                      <a:ext uri="{FF2B5EF4-FFF2-40B4-BE49-F238E27FC236}">
                        <a16:creationId xmlns:a16="http://schemas.microsoft.com/office/drawing/2014/main" id="{A5D1E53A-3552-7D1B-0409-E0745240796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510" name="Rectangle 2961">
                    <a:extLst>
                      <a:ext uri="{FF2B5EF4-FFF2-40B4-BE49-F238E27FC236}">
                        <a16:creationId xmlns:a16="http://schemas.microsoft.com/office/drawing/2014/main" id="{A46A41C9-3BCC-7228-DA9F-7B62A62B12E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505" name="Rectangle 2962">
                  <a:extLst>
                    <a:ext uri="{FF2B5EF4-FFF2-40B4-BE49-F238E27FC236}">
                      <a16:creationId xmlns:a16="http://schemas.microsoft.com/office/drawing/2014/main" id="{FC305352-446A-DD52-6A80-98E6D04186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4" name="Group 2963">
                <a:extLst>
                  <a:ext uri="{FF2B5EF4-FFF2-40B4-BE49-F238E27FC236}">
                    <a16:creationId xmlns:a16="http://schemas.microsoft.com/office/drawing/2014/main" id="{9481AA87-CE70-E5EF-9510-624E4B3E8EB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891" y="835"/>
                <a:ext cx="413" cy="413"/>
                <a:chOff x="1644" y="1092"/>
                <a:chExt cx="1617" cy="1620"/>
              </a:xfrm>
            </p:grpSpPr>
            <p:grpSp>
              <p:nvGrpSpPr>
                <p:cNvPr id="8469" name="Group 2964">
                  <a:extLst>
                    <a:ext uri="{FF2B5EF4-FFF2-40B4-BE49-F238E27FC236}">
                      <a16:creationId xmlns:a16="http://schemas.microsoft.com/office/drawing/2014/main" id="{2CD71E42-3770-EFF1-4AB7-11448081D1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495" name="Rectangle 2965">
                    <a:extLst>
                      <a:ext uri="{FF2B5EF4-FFF2-40B4-BE49-F238E27FC236}">
                        <a16:creationId xmlns:a16="http://schemas.microsoft.com/office/drawing/2014/main" id="{378A9290-7015-1420-7BC7-906465D0E19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6" name="Rectangle 2966">
                    <a:extLst>
                      <a:ext uri="{FF2B5EF4-FFF2-40B4-BE49-F238E27FC236}">
                        <a16:creationId xmlns:a16="http://schemas.microsoft.com/office/drawing/2014/main" id="{E30AC16A-FC96-DB1A-3F2D-C1B05C4471E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7" name="Rectangle 2967">
                    <a:extLst>
                      <a:ext uri="{FF2B5EF4-FFF2-40B4-BE49-F238E27FC236}">
                        <a16:creationId xmlns:a16="http://schemas.microsoft.com/office/drawing/2014/main" id="{2174923A-92DE-74D5-7B0A-411A25D8D91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8" name="Rectangle 2968">
                    <a:extLst>
                      <a:ext uri="{FF2B5EF4-FFF2-40B4-BE49-F238E27FC236}">
                        <a16:creationId xmlns:a16="http://schemas.microsoft.com/office/drawing/2014/main" id="{1EF60D42-EB1D-94B3-5589-74F3BD562F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9" name="Rectangle 2969">
                    <a:extLst>
                      <a:ext uri="{FF2B5EF4-FFF2-40B4-BE49-F238E27FC236}">
                        <a16:creationId xmlns:a16="http://schemas.microsoft.com/office/drawing/2014/main" id="{26DBF0B6-074A-24E9-1DD4-499CC2C0BA4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70" name="Group 2970">
                  <a:extLst>
                    <a:ext uri="{FF2B5EF4-FFF2-40B4-BE49-F238E27FC236}">
                      <a16:creationId xmlns:a16="http://schemas.microsoft.com/office/drawing/2014/main" id="{903D1920-8F76-2B1D-0FE6-E1AB4BEBE79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490" name="Rectangle 2971">
                    <a:extLst>
                      <a:ext uri="{FF2B5EF4-FFF2-40B4-BE49-F238E27FC236}">
                        <a16:creationId xmlns:a16="http://schemas.microsoft.com/office/drawing/2014/main" id="{A35E7951-1DF1-009D-C204-2B105A15E00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1" name="Rectangle 2972">
                    <a:extLst>
                      <a:ext uri="{FF2B5EF4-FFF2-40B4-BE49-F238E27FC236}">
                        <a16:creationId xmlns:a16="http://schemas.microsoft.com/office/drawing/2014/main" id="{EA0C1631-1C10-DA82-D610-50D8192DBAD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2" name="Rectangle 2973">
                    <a:extLst>
                      <a:ext uri="{FF2B5EF4-FFF2-40B4-BE49-F238E27FC236}">
                        <a16:creationId xmlns:a16="http://schemas.microsoft.com/office/drawing/2014/main" id="{6EF9891C-9BF2-4CD7-A446-F5447FFA70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3" name="Rectangle 2974">
                    <a:extLst>
                      <a:ext uri="{FF2B5EF4-FFF2-40B4-BE49-F238E27FC236}">
                        <a16:creationId xmlns:a16="http://schemas.microsoft.com/office/drawing/2014/main" id="{339AFE45-48EB-6888-0EB6-E7DD1B1794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94" name="Rectangle 2975">
                    <a:extLst>
                      <a:ext uri="{FF2B5EF4-FFF2-40B4-BE49-F238E27FC236}">
                        <a16:creationId xmlns:a16="http://schemas.microsoft.com/office/drawing/2014/main" id="{29B6328B-A218-AE73-30FE-25F149CF451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71" name="Group 2976">
                  <a:extLst>
                    <a:ext uri="{FF2B5EF4-FFF2-40B4-BE49-F238E27FC236}">
                      <a16:creationId xmlns:a16="http://schemas.microsoft.com/office/drawing/2014/main" id="{A2F90E98-8934-F2F9-432C-CB5DE637E90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485" name="Rectangle 2977">
                    <a:extLst>
                      <a:ext uri="{FF2B5EF4-FFF2-40B4-BE49-F238E27FC236}">
                        <a16:creationId xmlns:a16="http://schemas.microsoft.com/office/drawing/2014/main" id="{C24F4B40-175C-CCF1-6EE0-3368EF5DAAB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6" name="Rectangle 2978">
                    <a:extLst>
                      <a:ext uri="{FF2B5EF4-FFF2-40B4-BE49-F238E27FC236}">
                        <a16:creationId xmlns:a16="http://schemas.microsoft.com/office/drawing/2014/main" id="{92D47177-45F7-D28B-F2DD-6033E5BA8F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7" name="Rectangle 2979">
                    <a:extLst>
                      <a:ext uri="{FF2B5EF4-FFF2-40B4-BE49-F238E27FC236}">
                        <a16:creationId xmlns:a16="http://schemas.microsoft.com/office/drawing/2014/main" id="{50455834-A7CE-CB0C-F0B5-B4E1898605B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8" name="Rectangle 2980">
                    <a:extLst>
                      <a:ext uri="{FF2B5EF4-FFF2-40B4-BE49-F238E27FC236}">
                        <a16:creationId xmlns:a16="http://schemas.microsoft.com/office/drawing/2014/main" id="{066CFDAD-12B8-BD96-7F32-4883CDF819B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9" name="Rectangle 2981">
                    <a:extLst>
                      <a:ext uri="{FF2B5EF4-FFF2-40B4-BE49-F238E27FC236}">
                        <a16:creationId xmlns:a16="http://schemas.microsoft.com/office/drawing/2014/main" id="{52DDBD6C-C6B2-3C9B-2DC4-160B763ED3A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72" name="Group 2982">
                  <a:extLst>
                    <a:ext uri="{FF2B5EF4-FFF2-40B4-BE49-F238E27FC236}">
                      <a16:creationId xmlns:a16="http://schemas.microsoft.com/office/drawing/2014/main" id="{8CC29133-AA34-7034-7A4D-775EC7E7431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480" name="Rectangle 2983">
                    <a:extLst>
                      <a:ext uri="{FF2B5EF4-FFF2-40B4-BE49-F238E27FC236}">
                        <a16:creationId xmlns:a16="http://schemas.microsoft.com/office/drawing/2014/main" id="{978732B2-26A5-9241-1DBA-56019BEE54A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1" name="Rectangle 2984">
                    <a:extLst>
                      <a:ext uri="{FF2B5EF4-FFF2-40B4-BE49-F238E27FC236}">
                        <a16:creationId xmlns:a16="http://schemas.microsoft.com/office/drawing/2014/main" id="{D1C9764D-E9B6-1D04-CB3C-085DAA89BE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2" name="Rectangle 2985">
                    <a:extLst>
                      <a:ext uri="{FF2B5EF4-FFF2-40B4-BE49-F238E27FC236}">
                        <a16:creationId xmlns:a16="http://schemas.microsoft.com/office/drawing/2014/main" id="{8F732452-A204-B7F4-9C86-6BC2BC760CD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3" name="Rectangle 2986">
                    <a:extLst>
                      <a:ext uri="{FF2B5EF4-FFF2-40B4-BE49-F238E27FC236}">
                        <a16:creationId xmlns:a16="http://schemas.microsoft.com/office/drawing/2014/main" id="{CAA4AC72-1030-410A-A752-F7A5A7B3FC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84" name="Rectangle 2987">
                    <a:extLst>
                      <a:ext uri="{FF2B5EF4-FFF2-40B4-BE49-F238E27FC236}">
                        <a16:creationId xmlns:a16="http://schemas.microsoft.com/office/drawing/2014/main" id="{FCE3D540-8EF5-8F89-42DF-85BF870A6B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73" name="Group 2988">
                  <a:extLst>
                    <a:ext uri="{FF2B5EF4-FFF2-40B4-BE49-F238E27FC236}">
                      <a16:creationId xmlns:a16="http://schemas.microsoft.com/office/drawing/2014/main" id="{EA6C5AC5-A024-F4CE-1FE8-2B75C1A905F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475" name="Rectangle 2989">
                    <a:extLst>
                      <a:ext uri="{FF2B5EF4-FFF2-40B4-BE49-F238E27FC236}">
                        <a16:creationId xmlns:a16="http://schemas.microsoft.com/office/drawing/2014/main" id="{B7963518-6CC3-D499-763C-4958FCCE20D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76" name="Rectangle 2990">
                    <a:extLst>
                      <a:ext uri="{FF2B5EF4-FFF2-40B4-BE49-F238E27FC236}">
                        <a16:creationId xmlns:a16="http://schemas.microsoft.com/office/drawing/2014/main" id="{22C2F1E2-35B6-CA02-6749-7D0DDCC9C0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77" name="Rectangle 2991">
                    <a:extLst>
                      <a:ext uri="{FF2B5EF4-FFF2-40B4-BE49-F238E27FC236}">
                        <a16:creationId xmlns:a16="http://schemas.microsoft.com/office/drawing/2014/main" id="{15BE3BDE-4405-5027-DC79-9B73B4A736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78" name="Rectangle 2992">
                    <a:extLst>
                      <a:ext uri="{FF2B5EF4-FFF2-40B4-BE49-F238E27FC236}">
                        <a16:creationId xmlns:a16="http://schemas.microsoft.com/office/drawing/2014/main" id="{F6F360A0-817D-3006-0E1C-FE0AC8D69CD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79" name="Rectangle 2993">
                    <a:extLst>
                      <a:ext uri="{FF2B5EF4-FFF2-40B4-BE49-F238E27FC236}">
                        <a16:creationId xmlns:a16="http://schemas.microsoft.com/office/drawing/2014/main" id="{82982078-0D8E-4411-30D8-3F6A26B5EA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474" name="Rectangle 2994">
                  <a:extLst>
                    <a:ext uri="{FF2B5EF4-FFF2-40B4-BE49-F238E27FC236}">
                      <a16:creationId xmlns:a16="http://schemas.microsoft.com/office/drawing/2014/main" id="{CD98A4CB-6F7B-F8DA-A3EF-4B360A194A9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5" name="Group 2995">
                <a:extLst>
                  <a:ext uri="{FF2B5EF4-FFF2-40B4-BE49-F238E27FC236}">
                    <a16:creationId xmlns:a16="http://schemas.microsoft.com/office/drawing/2014/main" id="{77BE0DF8-D223-ED83-FC5D-456CDDC2F1E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304" y="835"/>
                <a:ext cx="412" cy="413"/>
                <a:chOff x="1644" y="1092"/>
                <a:chExt cx="1617" cy="1620"/>
              </a:xfrm>
            </p:grpSpPr>
            <p:grpSp>
              <p:nvGrpSpPr>
                <p:cNvPr id="8438" name="Group 2996">
                  <a:extLst>
                    <a:ext uri="{FF2B5EF4-FFF2-40B4-BE49-F238E27FC236}">
                      <a16:creationId xmlns:a16="http://schemas.microsoft.com/office/drawing/2014/main" id="{2BA90BE1-3F12-6D14-55D6-D717D8089C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464" name="Rectangle 2997">
                    <a:extLst>
                      <a:ext uri="{FF2B5EF4-FFF2-40B4-BE49-F238E27FC236}">
                        <a16:creationId xmlns:a16="http://schemas.microsoft.com/office/drawing/2014/main" id="{858369F3-12F3-5BD3-28D9-B7B20BE2248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5" name="Rectangle 2998">
                    <a:extLst>
                      <a:ext uri="{FF2B5EF4-FFF2-40B4-BE49-F238E27FC236}">
                        <a16:creationId xmlns:a16="http://schemas.microsoft.com/office/drawing/2014/main" id="{89C6CFF3-68E1-246D-292C-029B12F3586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6" name="Rectangle 2999">
                    <a:extLst>
                      <a:ext uri="{FF2B5EF4-FFF2-40B4-BE49-F238E27FC236}">
                        <a16:creationId xmlns:a16="http://schemas.microsoft.com/office/drawing/2014/main" id="{3A7258CC-667B-5F82-1AE2-EBAFB2D7380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7" name="Rectangle 3000">
                    <a:extLst>
                      <a:ext uri="{FF2B5EF4-FFF2-40B4-BE49-F238E27FC236}">
                        <a16:creationId xmlns:a16="http://schemas.microsoft.com/office/drawing/2014/main" id="{A1BD639A-081A-C3A2-D795-DF2D5BEC563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8" name="Rectangle 3001">
                    <a:extLst>
                      <a:ext uri="{FF2B5EF4-FFF2-40B4-BE49-F238E27FC236}">
                        <a16:creationId xmlns:a16="http://schemas.microsoft.com/office/drawing/2014/main" id="{F624BCD8-8CAC-D99C-1B27-40E811A48B4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39" name="Group 3002">
                  <a:extLst>
                    <a:ext uri="{FF2B5EF4-FFF2-40B4-BE49-F238E27FC236}">
                      <a16:creationId xmlns:a16="http://schemas.microsoft.com/office/drawing/2014/main" id="{EC87C005-3988-A52E-7387-603DF04C1C0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459" name="Rectangle 3003">
                    <a:extLst>
                      <a:ext uri="{FF2B5EF4-FFF2-40B4-BE49-F238E27FC236}">
                        <a16:creationId xmlns:a16="http://schemas.microsoft.com/office/drawing/2014/main" id="{84C9D795-F901-68EC-94AE-9B74E916E7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0" name="Rectangle 3004">
                    <a:extLst>
                      <a:ext uri="{FF2B5EF4-FFF2-40B4-BE49-F238E27FC236}">
                        <a16:creationId xmlns:a16="http://schemas.microsoft.com/office/drawing/2014/main" id="{CC9938F7-9DBA-0472-74A8-52F23278CC4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1" name="Rectangle 3005">
                    <a:extLst>
                      <a:ext uri="{FF2B5EF4-FFF2-40B4-BE49-F238E27FC236}">
                        <a16:creationId xmlns:a16="http://schemas.microsoft.com/office/drawing/2014/main" id="{144EBFA0-1A3C-4543-50DF-4CFE7A70DD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2" name="Rectangle 3006">
                    <a:extLst>
                      <a:ext uri="{FF2B5EF4-FFF2-40B4-BE49-F238E27FC236}">
                        <a16:creationId xmlns:a16="http://schemas.microsoft.com/office/drawing/2014/main" id="{16E99AB2-F40C-4E2D-FAEE-12453258BBB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63" name="Rectangle 3007">
                    <a:extLst>
                      <a:ext uri="{FF2B5EF4-FFF2-40B4-BE49-F238E27FC236}">
                        <a16:creationId xmlns:a16="http://schemas.microsoft.com/office/drawing/2014/main" id="{0D719986-574F-036D-D462-4ADDC3FB91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40" name="Group 3008">
                  <a:extLst>
                    <a:ext uri="{FF2B5EF4-FFF2-40B4-BE49-F238E27FC236}">
                      <a16:creationId xmlns:a16="http://schemas.microsoft.com/office/drawing/2014/main" id="{F74E7F35-1BCA-34C6-7F81-B39FF501C6A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454" name="Rectangle 3009">
                    <a:extLst>
                      <a:ext uri="{FF2B5EF4-FFF2-40B4-BE49-F238E27FC236}">
                        <a16:creationId xmlns:a16="http://schemas.microsoft.com/office/drawing/2014/main" id="{4FBEA2C4-2F13-81A4-0828-9A2FDDFB04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5" name="Rectangle 3010">
                    <a:extLst>
                      <a:ext uri="{FF2B5EF4-FFF2-40B4-BE49-F238E27FC236}">
                        <a16:creationId xmlns:a16="http://schemas.microsoft.com/office/drawing/2014/main" id="{01FE0030-0F1F-61D2-D3CB-75E31AA7F5E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6" name="Rectangle 3011">
                    <a:extLst>
                      <a:ext uri="{FF2B5EF4-FFF2-40B4-BE49-F238E27FC236}">
                        <a16:creationId xmlns:a16="http://schemas.microsoft.com/office/drawing/2014/main" id="{BB10F31D-B3A6-1A77-C329-9F31BEE9D6D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7" name="Rectangle 3012">
                    <a:extLst>
                      <a:ext uri="{FF2B5EF4-FFF2-40B4-BE49-F238E27FC236}">
                        <a16:creationId xmlns:a16="http://schemas.microsoft.com/office/drawing/2014/main" id="{DEE0C5E5-D439-BA94-BF62-E8058641BB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8" name="Rectangle 3013">
                    <a:extLst>
                      <a:ext uri="{FF2B5EF4-FFF2-40B4-BE49-F238E27FC236}">
                        <a16:creationId xmlns:a16="http://schemas.microsoft.com/office/drawing/2014/main" id="{2928EC3F-FB67-EDF4-5C67-16EA3663A08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41" name="Group 3014">
                  <a:extLst>
                    <a:ext uri="{FF2B5EF4-FFF2-40B4-BE49-F238E27FC236}">
                      <a16:creationId xmlns:a16="http://schemas.microsoft.com/office/drawing/2014/main" id="{707E464C-AD21-B1FA-3F30-5C8716EA1F5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449" name="Rectangle 3015">
                    <a:extLst>
                      <a:ext uri="{FF2B5EF4-FFF2-40B4-BE49-F238E27FC236}">
                        <a16:creationId xmlns:a16="http://schemas.microsoft.com/office/drawing/2014/main" id="{A32E21B1-5CEB-6241-5871-6DAEBFD7BE7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0" name="Rectangle 3016">
                    <a:extLst>
                      <a:ext uri="{FF2B5EF4-FFF2-40B4-BE49-F238E27FC236}">
                        <a16:creationId xmlns:a16="http://schemas.microsoft.com/office/drawing/2014/main" id="{675DF0D5-7B1B-30F9-D28E-40A37E73A76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1" name="Rectangle 3017">
                    <a:extLst>
                      <a:ext uri="{FF2B5EF4-FFF2-40B4-BE49-F238E27FC236}">
                        <a16:creationId xmlns:a16="http://schemas.microsoft.com/office/drawing/2014/main" id="{8EAC686C-A62B-10D5-0600-6A85C46939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2" name="Rectangle 3018">
                    <a:extLst>
                      <a:ext uri="{FF2B5EF4-FFF2-40B4-BE49-F238E27FC236}">
                        <a16:creationId xmlns:a16="http://schemas.microsoft.com/office/drawing/2014/main" id="{42337CBA-3F1F-2A9C-2823-492D3A1E64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53" name="Rectangle 3019">
                    <a:extLst>
                      <a:ext uri="{FF2B5EF4-FFF2-40B4-BE49-F238E27FC236}">
                        <a16:creationId xmlns:a16="http://schemas.microsoft.com/office/drawing/2014/main" id="{9068E027-B70C-F64D-186C-00DC3A3B28E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42" name="Group 3020">
                  <a:extLst>
                    <a:ext uri="{FF2B5EF4-FFF2-40B4-BE49-F238E27FC236}">
                      <a16:creationId xmlns:a16="http://schemas.microsoft.com/office/drawing/2014/main" id="{69B1BD9E-8A08-2D37-AB74-9A7CCA9C960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444" name="Rectangle 3021">
                    <a:extLst>
                      <a:ext uri="{FF2B5EF4-FFF2-40B4-BE49-F238E27FC236}">
                        <a16:creationId xmlns:a16="http://schemas.microsoft.com/office/drawing/2014/main" id="{BD880E3B-A4BF-8DEA-57D1-98E493F9B7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45" name="Rectangle 3022">
                    <a:extLst>
                      <a:ext uri="{FF2B5EF4-FFF2-40B4-BE49-F238E27FC236}">
                        <a16:creationId xmlns:a16="http://schemas.microsoft.com/office/drawing/2014/main" id="{422FB5C8-BAD7-43C7-31F0-D9245792D5B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46" name="Rectangle 3023">
                    <a:extLst>
                      <a:ext uri="{FF2B5EF4-FFF2-40B4-BE49-F238E27FC236}">
                        <a16:creationId xmlns:a16="http://schemas.microsoft.com/office/drawing/2014/main" id="{2A93E13F-35BC-49B7-547E-7BCD03A3884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47" name="Rectangle 3024">
                    <a:extLst>
                      <a:ext uri="{FF2B5EF4-FFF2-40B4-BE49-F238E27FC236}">
                        <a16:creationId xmlns:a16="http://schemas.microsoft.com/office/drawing/2014/main" id="{08FD8868-5554-465C-11FB-A641BD30A4E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48" name="Rectangle 3025">
                    <a:extLst>
                      <a:ext uri="{FF2B5EF4-FFF2-40B4-BE49-F238E27FC236}">
                        <a16:creationId xmlns:a16="http://schemas.microsoft.com/office/drawing/2014/main" id="{D64FEC16-40FA-9F7D-CE39-D60CC4F5781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443" name="Rectangle 3026">
                  <a:extLst>
                    <a:ext uri="{FF2B5EF4-FFF2-40B4-BE49-F238E27FC236}">
                      <a16:creationId xmlns:a16="http://schemas.microsoft.com/office/drawing/2014/main" id="{8215F393-7E02-1447-0544-7A4BD2A27AE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6" name="Group 3027">
                <a:extLst>
                  <a:ext uri="{FF2B5EF4-FFF2-40B4-BE49-F238E27FC236}">
                    <a16:creationId xmlns:a16="http://schemas.microsoft.com/office/drawing/2014/main" id="{13E3A411-5DA2-1348-09E9-1B4533E7D12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16" y="835"/>
                <a:ext cx="413" cy="413"/>
                <a:chOff x="1644" y="1092"/>
                <a:chExt cx="1617" cy="1620"/>
              </a:xfrm>
            </p:grpSpPr>
            <p:grpSp>
              <p:nvGrpSpPr>
                <p:cNvPr id="8407" name="Group 3028">
                  <a:extLst>
                    <a:ext uri="{FF2B5EF4-FFF2-40B4-BE49-F238E27FC236}">
                      <a16:creationId xmlns:a16="http://schemas.microsoft.com/office/drawing/2014/main" id="{9DE90059-03DA-F844-F963-99C6601844A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433" name="Rectangle 3029">
                    <a:extLst>
                      <a:ext uri="{FF2B5EF4-FFF2-40B4-BE49-F238E27FC236}">
                        <a16:creationId xmlns:a16="http://schemas.microsoft.com/office/drawing/2014/main" id="{822A19CF-38EE-6A6D-939D-9A1D2BF3DED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4" name="Rectangle 3030">
                    <a:extLst>
                      <a:ext uri="{FF2B5EF4-FFF2-40B4-BE49-F238E27FC236}">
                        <a16:creationId xmlns:a16="http://schemas.microsoft.com/office/drawing/2014/main" id="{0C75C70E-CFBD-1588-4DED-54D45AE3F77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5" name="Rectangle 3031">
                    <a:extLst>
                      <a:ext uri="{FF2B5EF4-FFF2-40B4-BE49-F238E27FC236}">
                        <a16:creationId xmlns:a16="http://schemas.microsoft.com/office/drawing/2014/main" id="{7311C0F8-34B3-067C-4835-EC444C4D9E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6" name="Rectangle 3032">
                    <a:extLst>
                      <a:ext uri="{FF2B5EF4-FFF2-40B4-BE49-F238E27FC236}">
                        <a16:creationId xmlns:a16="http://schemas.microsoft.com/office/drawing/2014/main" id="{E5540591-B04A-1A6B-171C-61158060AE5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7" name="Rectangle 3033">
                    <a:extLst>
                      <a:ext uri="{FF2B5EF4-FFF2-40B4-BE49-F238E27FC236}">
                        <a16:creationId xmlns:a16="http://schemas.microsoft.com/office/drawing/2014/main" id="{7E21C2E6-1C8D-4666-444D-80FCE9AE815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08" name="Group 3034">
                  <a:extLst>
                    <a:ext uri="{FF2B5EF4-FFF2-40B4-BE49-F238E27FC236}">
                      <a16:creationId xmlns:a16="http://schemas.microsoft.com/office/drawing/2014/main" id="{D05DFAAF-B0C8-1F95-0A14-0E220C154AE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428" name="Rectangle 3035">
                    <a:extLst>
                      <a:ext uri="{FF2B5EF4-FFF2-40B4-BE49-F238E27FC236}">
                        <a16:creationId xmlns:a16="http://schemas.microsoft.com/office/drawing/2014/main" id="{AB4CCAD4-F09B-C127-BC9B-37DFFAFD636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9" name="Rectangle 3036">
                    <a:extLst>
                      <a:ext uri="{FF2B5EF4-FFF2-40B4-BE49-F238E27FC236}">
                        <a16:creationId xmlns:a16="http://schemas.microsoft.com/office/drawing/2014/main" id="{983B07D4-9BC9-86D2-4C19-82521489659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0" name="Rectangle 3037">
                    <a:extLst>
                      <a:ext uri="{FF2B5EF4-FFF2-40B4-BE49-F238E27FC236}">
                        <a16:creationId xmlns:a16="http://schemas.microsoft.com/office/drawing/2014/main" id="{5ACA6C3C-FCE0-1F8A-E728-D020C86C434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1" name="Rectangle 3038">
                    <a:extLst>
                      <a:ext uri="{FF2B5EF4-FFF2-40B4-BE49-F238E27FC236}">
                        <a16:creationId xmlns:a16="http://schemas.microsoft.com/office/drawing/2014/main" id="{68AD2A9D-E0C1-89E1-849A-68ACD0725B0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32" name="Rectangle 3039">
                    <a:extLst>
                      <a:ext uri="{FF2B5EF4-FFF2-40B4-BE49-F238E27FC236}">
                        <a16:creationId xmlns:a16="http://schemas.microsoft.com/office/drawing/2014/main" id="{1D145A8B-179D-8E2A-6D38-0791E113F20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09" name="Group 3040">
                  <a:extLst>
                    <a:ext uri="{FF2B5EF4-FFF2-40B4-BE49-F238E27FC236}">
                      <a16:creationId xmlns:a16="http://schemas.microsoft.com/office/drawing/2014/main" id="{157D0ACE-8A2C-9058-7605-DB91E95EBB4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423" name="Rectangle 3041">
                    <a:extLst>
                      <a:ext uri="{FF2B5EF4-FFF2-40B4-BE49-F238E27FC236}">
                        <a16:creationId xmlns:a16="http://schemas.microsoft.com/office/drawing/2014/main" id="{4D0A622C-B172-1ABC-7240-7306492B4E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4" name="Rectangle 3042">
                    <a:extLst>
                      <a:ext uri="{FF2B5EF4-FFF2-40B4-BE49-F238E27FC236}">
                        <a16:creationId xmlns:a16="http://schemas.microsoft.com/office/drawing/2014/main" id="{3FC8FB13-B32A-9E78-C752-6BC8348054E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5" name="Rectangle 3043">
                    <a:extLst>
                      <a:ext uri="{FF2B5EF4-FFF2-40B4-BE49-F238E27FC236}">
                        <a16:creationId xmlns:a16="http://schemas.microsoft.com/office/drawing/2014/main" id="{92BD72A7-8FCC-DC28-3B38-8A2BA341D4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6" name="Rectangle 3044">
                    <a:extLst>
                      <a:ext uri="{FF2B5EF4-FFF2-40B4-BE49-F238E27FC236}">
                        <a16:creationId xmlns:a16="http://schemas.microsoft.com/office/drawing/2014/main" id="{9C0A6949-A623-A684-4AA2-CDD69A05FF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7" name="Rectangle 3045">
                    <a:extLst>
                      <a:ext uri="{FF2B5EF4-FFF2-40B4-BE49-F238E27FC236}">
                        <a16:creationId xmlns:a16="http://schemas.microsoft.com/office/drawing/2014/main" id="{6751EB3A-E560-4F2D-1E45-D1EB722BF4A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10" name="Group 3046">
                  <a:extLst>
                    <a:ext uri="{FF2B5EF4-FFF2-40B4-BE49-F238E27FC236}">
                      <a16:creationId xmlns:a16="http://schemas.microsoft.com/office/drawing/2014/main" id="{EAA050A0-3F02-66E5-0B9A-F024EBF15C5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418" name="Rectangle 3047">
                    <a:extLst>
                      <a:ext uri="{FF2B5EF4-FFF2-40B4-BE49-F238E27FC236}">
                        <a16:creationId xmlns:a16="http://schemas.microsoft.com/office/drawing/2014/main" id="{101A12F2-D54F-3809-F6B5-3E6E485B29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19" name="Rectangle 3048">
                    <a:extLst>
                      <a:ext uri="{FF2B5EF4-FFF2-40B4-BE49-F238E27FC236}">
                        <a16:creationId xmlns:a16="http://schemas.microsoft.com/office/drawing/2014/main" id="{C0BAD7C8-1A2E-80F0-E6F4-0BBE6CFDBD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0" name="Rectangle 3049">
                    <a:extLst>
                      <a:ext uri="{FF2B5EF4-FFF2-40B4-BE49-F238E27FC236}">
                        <a16:creationId xmlns:a16="http://schemas.microsoft.com/office/drawing/2014/main" id="{40E901DE-1B95-708F-AF6A-FB156C884E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1" name="Rectangle 3050">
                    <a:extLst>
                      <a:ext uri="{FF2B5EF4-FFF2-40B4-BE49-F238E27FC236}">
                        <a16:creationId xmlns:a16="http://schemas.microsoft.com/office/drawing/2014/main" id="{04B606F5-8E81-19D0-3DE9-39279B7C429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22" name="Rectangle 3051">
                    <a:extLst>
                      <a:ext uri="{FF2B5EF4-FFF2-40B4-BE49-F238E27FC236}">
                        <a16:creationId xmlns:a16="http://schemas.microsoft.com/office/drawing/2014/main" id="{CD4248D0-BC62-F441-1A5E-C0F98F240A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411" name="Group 3052">
                  <a:extLst>
                    <a:ext uri="{FF2B5EF4-FFF2-40B4-BE49-F238E27FC236}">
                      <a16:creationId xmlns:a16="http://schemas.microsoft.com/office/drawing/2014/main" id="{C7DB88FB-1193-F803-632B-B689A7781CA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413" name="Rectangle 3053">
                    <a:extLst>
                      <a:ext uri="{FF2B5EF4-FFF2-40B4-BE49-F238E27FC236}">
                        <a16:creationId xmlns:a16="http://schemas.microsoft.com/office/drawing/2014/main" id="{68DBED76-A27E-CCF8-7E7E-6C4E516DA71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14" name="Rectangle 3054">
                    <a:extLst>
                      <a:ext uri="{FF2B5EF4-FFF2-40B4-BE49-F238E27FC236}">
                        <a16:creationId xmlns:a16="http://schemas.microsoft.com/office/drawing/2014/main" id="{5F418F1D-F3B4-A700-3573-0B87AC2F24D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15" name="Rectangle 3055">
                    <a:extLst>
                      <a:ext uri="{FF2B5EF4-FFF2-40B4-BE49-F238E27FC236}">
                        <a16:creationId xmlns:a16="http://schemas.microsoft.com/office/drawing/2014/main" id="{8EAF65DA-D7A1-6C84-7DE6-007DCE305E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16" name="Rectangle 3056">
                    <a:extLst>
                      <a:ext uri="{FF2B5EF4-FFF2-40B4-BE49-F238E27FC236}">
                        <a16:creationId xmlns:a16="http://schemas.microsoft.com/office/drawing/2014/main" id="{4D6D619E-78BD-FF59-9F7B-51E3E71724C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17" name="Rectangle 3057">
                    <a:extLst>
                      <a:ext uri="{FF2B5EF4-FFF2-40B4-BE49-F238E27FC236}">
                        <a16:creationId xmlns:a16="http://schemas.microsoft.com/office/drawing/2014/main" id="{D93702AF-7FF7-5BCD-BC4C-BC3BAFED625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412" name="Rectangle 3058">
                  <a:extLst>
                    <a:ext uri="{FF2B5EF4-FFF2-40B4-BE49-F238E27FC236}">
                      <a16:creationId xmlns:a16="http://schemas.microsoft.com/office/drawing/2014/main" id="{F019B1DD-271A-935E-3430-0FA073E6CC9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7" name="Group 3059">
                <a:extLst>
                  <a:ext uri="{FF2B5EF4-FFF2-40B4-BE49-F238E27FC236}">
                    <a16:creationId xmlns:a16="http://schemas.microsoft.com/office/drawing/2014/main" id="{962A4434-9891-1982-20C7-D579F4C7859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29" y="835"/>
                <a:ext cx="412" cy="413"/>
                <a:chOff x="1644" y="1092"/>
                <a:chExt cx="1617" cy="1620"/>
              </a:xfrm>
            </p:grpSpPr>
            <p:grpSp>
              <p:nvGrpSpPr>
                <p:cNvPr id="8376" name="Group 3060">
                  <a:extLst>
                    <a:ext uri="{FF2B5EF4-FFF2-40B4-BE49-F238E27FC236}">
                      <a16:creationId xmlns:a16="http://schemas.microsoft.com/office/drawing/2014/main" id="{A117404E-D919-0B05-B8BA-6A981A24BF3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402" name="Rectangle 3061">
                    <a:extLst>
                      <a:ext uri="{FF2B5EF4-FFF2-40B4-BE49-F238E27FC236}">
                        <a16:creationId xmlns:a16="http://schemas.microsoft.com/office/drawing/2014/main" id="{CE6FE28E-C1B5-ADEA-67B8-B154B237F3D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3" name="Rectangle 3062">
                    <a:extLst>
                      <a:ext uri="{FF2B5EF4-FFF2-40B4-BE49-F238E27FC236}">
                        <a16:creationId xmlns:a16="http://schemas.microsoft.com/office/drawing/2014/main" id="{A5D82C79-DBB0-1A22-717E-233FC655AB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4" name="Rectangle 3063">
                    <a:extLst>
                      <a:ext uri="{FF2B5EF4-FFF2-40B4-BE49-F238E27FC236}">
                        <a16:creationId xmlns:a16="http://schemas.microsoft.com/office/drawing/2014/main" id="{26E3C422-C86E-4799-E378-7C13CB9BEC5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5" name="Rectangle 3064">
                    <a:extLst>
                      <a:ext uri="{FF2B5EF4-FFF2-40B4-BE49-F238E27FC236}">
                        <a16:creationId xmlns:a16="http://schemas.microsoft.com/office/drawing/2014/main" id="{165B83EA-5F7D-0436-97CC-7EC4DA8C50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6" name="Rectangle 3065">
                    <a:extLst>
                      <a:ext uri="{FF2B5EF4-FFF2-40B4-BE49-F238E27FC236}">
                        <a16:creationId xmlns:a16="http://schemas.microsoft.com/office/drawing/2014/main" id="{86B0FAC7-F827-F8FC-4CB5-630D3777D0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77" name="Group 3066">
                  <a:extLst>
                    <a:ext uri="{FF2B5EF4-FFF2-40B4-BE49-F238E27FC236}">
                      <a16:creationId xmlns:a16="http://schemas.microsoft.com/office/drawing/2014/main" id="{D38D1DFE-1FAC-5AB4-C691-B53AC19B522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397" name="Rectangle 3067">
                    <a:extLst>
                      <a:ext uri="{FF2B5EF4-FFF2-40B4-BE49-F238E27FC236}">
                        <a16:creationId xmlns:a16="http://schemas.microsoft.com/office/drawing/2014/main" id="{E99E741C-6703-2C8F-C761-09D04B2E1CF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8" name="Rectangle 3068">
                    <a:extLst>
                      <a:ext uri="{FF2B5EF4-FFF2-40B4-BE49-F238E27FC236}">
                        <a16:creationId xmlns:a16="http://schemas.microsoft.com/office/drawing/2014/main" id="{B7D2FCD0-AC60-DC4D-ACE5-652F1470AB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9" name="Rectangle 3069">
                    <a:extLst>
                      <a:ext uri="{FF2B5EF4-FFF2-40B4-BE49-F238E27FC236}">
                        <a16:creationId xmlns:a16="http://schemas.microsoft.com/office/drawing/2014/main" id="{E87317E8-C61D-03E3-C3F2-A778540E3E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0" name="Rectangle 3070">
                    <a:extLst>
                      <a:ext uri="{FF2B5EF4-FFF2-40B4-BE49-F238E27FC236}">
                        <a16:creationId xmlns:a16="http://schemas.microsoft.com/office/drawing/2014/main" id="{2D70E641-D914-8D9F-147A-DEF6945EAF7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401" name="Rectangle 3071">
                    <a:extLst>
                      <a:ext uri="{FF2B5EF4-FFF2-40B4-BE49-F238E27FC236}">
                        <a16:creationId xmlns:a16="http://schemas.microsoft.com/office/drawing/2014/main" id="{D5FC1170-FFE7-9C35-4174-788426BDE55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78" name="Group 3072">
                  <a:extLst>
                    <a:ext uri="{FF2B5EF4-FFF2-40B4-BE49-F238E27FC236}">
                      <a16:creationId xmlns:a16="http://schemas.microsoft.com/office/drawing/2014/main" id="{629C5C70-8A09-B176-8B5F-D1309323F6A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392" name="Rectangle 3073">
                    <a:extLst>
                      <a:ext uri="{FF2B5EF4-FFF2-40B4-BE49-F238E27FC236}">
                        <a16:creationId xmlns:a16="http://schemas.microsoft.com/office/drawing/2014/main" id="{C24F79D9-241A-E13B-5152-3F254B37CF7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3" name="Rectangle 3074">
                    <a:extLst>
                      <a:ext uri="{FF2B5EF4-FFF2-40B4-BE49-F238E27FC236}">
                        <a16:creationId xmlns:a16="http://schemas.microsoft.com/office/drawing/2014/main" id="{58D1DB59-4B00-ABEF-F0A9-5CD9193347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4" name="Rectangle 3075">
                    <a:extLst>
                      <a:ext uri="{FF2B5EF4-FFF2-40B4-BE49-F238E27FC236}">
                        <a16:creationId xmlns:a16="http://schemas.microsoft.com/office/drawing/2014/main" id="{CB6F5418-E023-29FD-9938-DF10B01F0CE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5" name="Rectangle 3076">
                    <a:extLst>
                      <a:ext uri="{FF2B5EF4-FFF2-40B4-BE49-F238E27FC236}">
                        <a16:creationId xmlns:a16="http://schemas.microsoft.com/office/drawing/2014/main" id="{1DACCA34-BBF9-0F62-8B8A-946AA231A7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6" name="Rectangle 3077">
                    <a:extLst>
                      <a:ext uri="{FF2B5EF4-FFF2-40B4-BE49-F238E27FC236}">
                        <a16:creationId xmlns:a16="http://schemas.microsoft.com/office/drawing/2014/main" id="{0543C94D-9EEA-7828-092F-DCA1BD36EA8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79" name="Group 3078">
                  <a:extLst>
                    <a:ext uri="{FF2B5EF4-FFF2-40B4-BE49-F238E27FC236}">
                      <a16:creationId xmlns:a16="http://schemas.microsoft.com/office/drawing/2014/main" id="{8DE6CB0A-5562-8B44-08DA-A3CDAA8FD6B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387" name="Rectangle 3079">
                    <a:extLst>
                      <a:ext uri="{FF2B5EF4-FFF2-40B4-BE49-F238E27FC236}">
                        <a16:creationId xmlns:a16="http://schemas.microsoft.com/office/drawing/2014/main" id="{A6BA0B56-D44F-834D-E8CE-0E5CF140FA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8" name="Rectangle 3080">
                    <a:extLst>
                      <a:ext uri="{FF2B5EF4-FFF2-40B4-BE49-F238E27FC236}">
                        <a16:creationId xmlns:a16="http://schemas.microsoft.com/office/drawing/2014/main" id="{E1821B4B-B520-4FDF-FE58-A3B7D3AD06B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9" name="Rectangle 3081">
                    <a:extLst>
                      <a:ext uri="{FF2B5EF4-FFF2-40B4-BE49-F238E27FC236}">
                        <a16:creationId xmlns:a16="http://schemas.microsoft.com/office/drawing/2014/main" id="{A642E23C-C7CE-2ED0-894C-690C2D99EB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0" name="Rectangle 3082">
                    <a:extLst>
                      <a:ext uri="{FF2B5EF4-FFF2-40B4-BE49-F238E27FC236}">
                        <a16:creationId xmlns:a16="http://schemas.microsoft.com/office/drawing/2014/main" id="{D7F6FB76-1068-0A34-03A5-67CECAFE68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91" name="Rectangle 3083">
                    <a:extLst>
                      <a:ext uri="{FF2B5EF4-FFF2-40B4-BE49-F238E27FC236}">
                        <a16:creationId xmlns:a16="http://schemas.microsoft.com/office/drawing/2014/main" id="{F82A4059-0034-392F-110F-9844763634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80" name="Group 3084">
                  <a:extLst>
                    <a:ext uri="{FF2B5EF4-FFF2-40B4-BE49-F238E27FC236}">
                      <a16:creationId xmlns:a16="http://schemas.microsoft.com/office/drawing/2014/main" id="{AA227664-0D7F-650B-E3E2-6092DAA2416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382" name="Rectangle 3085">
                    <a:extLst>
                      <a:ext uri="{FF2B5EF4-FFF2-40B4-BE49-F238E27FC236}">
                        <a16:creationId xmlns:a16="http://schemas.microsoft.com/office/drawing/2014/main" id="{9B42C208-7B33-5C39-BA06-DD4A82C46C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3" name="Rectangle 3086">
                    <a:extLst>
                      <a:ext uri="{FF2B5EF4-FFF2-40B4-BE49-F238E27FC236}">
                        <a16:creationId xmlns:a16="http://schemas.microsoft.com/office/drawing/2014/main" id="{A1191D9D-30CC-7565-A083-9F2DC38F950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4" name="Rectangle 3087">
                    <a:extLst>
                      <a:ext uri="{FF2B5EF4-FFF2-40B4-BE49-F238E27FC236}">
                        <a16:creationId xmlns:a16="http://schemas.microsoft.com/office/drawing/2014/main" id="{06D43CD4-797A-B140-191B-45680AC9FE3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5" name="Rectangle 3088">
                    <a:extLst>
                      <a:ext uri="{FF2B5EF4-FFF2-40B4-BE49-F238E27FC236}">
                        <a16:creationId xmlns:a16="http://schemas.microsoft.com/office/drawing/2014/main" id="{3FC7ECDB-CEA8-7939-BE2A-A9AB5727FE1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86" name="Rectangle 3089">
                    <a:extLst>
                      <a:ext uri="{FF2B5EF4-FFF2-40B4-BE49-F238E27FC236}">
                        <a16:creationId xmlns:a16="http://schemas.microsoft.com/office/drawing/2014/main" id="{75C52A89-F799-9402-732F-4FBAA1EBEF5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381" name="Rectangle 3090">
                  <a:extLst>
                    <a:ext uri="{FF2B5EF4-FFF2-40B4-BE49-F238E27FC236}">
                      <a16:creationId xmlns:a16="http://schemas.microsoft.com/office/drawing/2014/main" id="{09F8E915-7BDA-D73E-54A6-A2C74753284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8" name="Group 3091">
                <a:extLst>
                  <a:ext uri="{FF2B5EF4-FFF2-40B4-BE49-F238E27FC236}">
                    <a16:creationId xmlns:a16="http://schemas.microsoft.com/office/drawing/2014/main" id="{CC5331CC-633A-7A97-E002-47F164C0B13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541" y="835"/>
                <a:ext cx="413" cy="413"/>
                <a:chOff x="1644" y="1092"/>
                <a:chExt cx="1617" cy="1620"/>
              </a:xfrm>
            </p:grpSpPr>
            <p:grpSp>
              <p:nvGrpSpPr>
                <p:cNvPr id="8345" name="Group 3092">
                  <a:extLst>
                    <a:ext uri="{FF2B5EF4-FFF2-40B4-BE49-F238E27FC236}">
                      <a16:creationId xmlns:a16="http://schemas.microsoft.com/office/drawing/2014/main" id="{F3EC0917-4533-822B-2B7F-008C8D860E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371" name="Rectangle 3093">
                    <a:extLst>
                      <a:ext uri="{FF2B5EF4-FFF2-40B4-BE49-F238E27FC236}">
                        <a16:creationId xmlns:a16="http://schemas.microsoft.com/office/drawing/2014/main" id="{B29C4286-F8E5-428C-5544-9BBAC36D59A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72" name="Rectangle 3094">
                    <a:extLst>
                      <a:ext uri="{FF2B5EF4-FFF2-40B4-BE49-F238E27FC236}">
                        <a16:creationId xmlns:a16="http://schemas.microsoft.com/office/drawing/2014/main" id="{D209D08B-B6F6-8D4F-414D-14E9FF6D0FC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73" name="Rectangle 3095">
                    <a:extLst>
                      <a:ext uri="{FF2B5EF4-FFF2-40B4-BE49-F238E27FC236}">
                        <a16:creationId xmlns:a16="http://schemas.microsoft.com/office/drawing/2014/main" id="{FE893F82-8DEE-7705-B7E0-1FFFF240030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74" name="Rectangle 3096">
                    <a:extLst>
                      <a:ext uri="{FF2B5EF4-FFF2-40B4-BE49-F238E27FC236}">
                        <a16:creationId xmlns:a16="http://schemas.microsoft.com/office/drawing/2014/main" id="{C6AC5FF2-6D1B-BC52-E4B4-62333FD2B16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75" name="Rectangle 3097">
                    <a:extLst>
                      <a:ext uri="{FF2B5EF4-FFF2-40B4-BE49-F238E27FC236}">
                        <a16:creationId xmlns:a16="http://schemas.microsoft.com/office/drawing/2014/main" id="{5E63390E-1FFE-B237-7EA3-01EA408DBC6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46" name="Group 3098">
                  <a:extLst>
                    <a:ext uri="{FF2B5EF4-FFF2-40B4-BE49-F238E27FC236}">
                      <a16:creationId xmlns:a16="http://schemas.microsoft.com/office/drawing/2014/main" id="{090B9317-2215-4F0A-32CE-D9C2213E9F5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366" name="Rectangle 3099">
                    <a:extLst>
                      <a:ext uri="{FF2B5EF4-FFF2-40B4-BE49-F238E27FC236}">
                        <a16:creationId xmlns:a16="http://schemas.microsoft.com/office/drawing/2014/main" id="{28BD22C2-892B-7CF3-BFB2-D7604421CAE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7" name="Rectangle 3100">
                    <a:extLst>
                      <a:ext uri="{FF2B5EF4-FFF2-40B4-BE49-F238E27FC236}">
                        <a16:creationId xmlns:a16="http://schemas.microsoft.com/office/drawing/2014/main" id="{840DD447-D87B-864C-3B6F-02A7179218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8" name="Rectangle 3101">
                    <a:extLst>
                      <a:ext uri="{FF2B5EF4-FFF2-40B4-BE49-F238E27FC236}">
                        <a16:creationId xmlns:a16="http://schemas.microsoft.com/office/drawing/2014/main" id="{AE26503D-6AEE-FF01-9B9A-AA5707593B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9" name="Rectangle 3102">
                    <a:extLst>
                      <a:ext uri="{FF2B5EF4-FFF2-40B4-BE49-F238E27FC236}">
                        <a16:creationId xmlns:a16="http://schemas.microsoft.com/office/drawing/2014/main" id="{21296055-9DF6-C9B9-2582-F92889CA45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70" name="Rectangle 3103">
                    <a:extLst>
                      <a:ext uri="{FF2B5EF4-FFF2-40B4-BE49-F238E27FC236}">
                        <a16:creationId xmlns:a16="http://schemas.microsoft.com/office/drawing/2014/main" id="{4AB377F1-B0D0-6C6C-4FD4-403724319E5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47" name="Group 3104">
                  <a:extLst>
                    <a:ext uri="{FF2B5EF4-FFF2-40B4-BE49-F238E27FC236}">
                      <a16:creationId xmlns:a16="http://schemas.microsoft.com/office/drawing/2014/main" id="{BBF86EC5-1E0B-5EA9-7021-3F3DBCA30A1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361" name="Rectangle 3105">
                    <a:extLst>
                      <a:ext uri="{FF2B5EF4-FFF2-40B4-BE49-F238E27FC236}">
                        <a16:creationId xmlns:a16="http://schemas.microsoft.com/office/drawing/2014/main" id="{735BC0FA-C82B-94A3-4998-4D53792953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2" name="Rectangle 3106">
                    <a:extLst>
                      <a:ext uri="{FF2B5EF4-FFF2-40B4-BE49-F238E27FC236}">
                        <a16:creationId xmlns:a16="http://schemas.microsoft.com/office/drawing/2014/main" id="{0EE12AC6-7D68-BF4F-BBE7-304C26D4D8D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3" name="Rectangle 3107">
                    <a:extLst>
                      <a:ext uri="{FF2B5EF4-FFF2-40B4-BE49-F238E27FC236}">
                        <a16:creationId xmlns:a16="http://schemas.microsoft.com/office/drawing/2014/main" id="{845A66C3-96EB-DBE1-D53D-519B3D3CF8C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4" name="Rectangle 3108">
                    <a:extLst>
                      <a:ext uri="{FF2B5EF4-FFF2-40B4-BE49-F238E27FC236}">
                        <a16:creationId xmlns:a16="http://schemas.microsoft.com/office/drawing/2014/main" id="{EBA622F9-C356-C343-75A2-A37D2DC34B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5" name="Rectangle 3109">
                    <a:extLst>
                      <a:ext uri="{FF2B5EF4-FFF2-40B4-BE49-F238E27FC236}">
                        <a16:creationId xmlns:a16="http://schemas.microsoft.com/office/drawing/2014/main" id="{748350F1-7B59-952D-1114-AF17FEA199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48" name="Group 3110">
                  <a:extLst>
                    <a:ext uri="{FF2B5EF4-FFF2-40B4-BE49-F238E27FC236}">
                      <a16:creationId xmlns:a16="http://schemas.microsoft.com/office/drawing/2014/main" id="{F1F07D92-1434-445E-771E-9BC05ACE28D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356" name="Rectangle 3111">
                    <a:extLst>
                      <a:ext uri="{FF2B5EF4-FFF2-40B4-BE49-F238E27FC236}">
                        <a16:creationId xmlns:a16="http://schemas.microsoft.com/office/drawing/2014/main" id="{B401CC9E-3D36-3DC0-B227-2835797D418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7" name="Rectangle 3112">
                    <a:extLst>
                      <a:ext uri="{FF2B5EF4-FFF2-40B4-BE49-F238E27FC236}">
                        <a16:creationId xmlns:a16="http://schemas.microsoft.com/office/drawing/2014/main" id="{3C1470E7-18B9-0FC3-D300-0CFEBB5D907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8" name="Rectangle 3113">
                    <a:extLst>
                      <a:ext uri="{FF2B5EF4-FFF2-40B4-BE49-F238E27FC236}">
                        <a16:creationId xmlns:a16="http://schemas.microsoft.com/office/drawing/2014/main" id="{C902284C-291A-C595-086B-DBEA11D80C7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9" name="Rectangle 3114">
                    <a:extLst>
                      <a:ext uri="{FF2B5EF4-FFF2-40B4-BE49-F238E27FC236}">
                        <a16:creationId xmlns:a16="http://schemas.microsoft.com/office/drawing/2014/main" id="{14AC58B0-1758-060A-F1A6-D71C4A1533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60" name="Rectangle 3115">
                    <a:extLst>
                      <a:ext uri="{FF2B5EF4-FFF2-40B4-BE49-F238E27FC236}">
                        <a16:creationId xmlns:a16="http://schemas.microsoft.com/office/drawing/2014/main" id="{C068F9D8-3B06-CD84-C853-6248EB4C9FB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49" name="Group 3116">
                  <a:extLst>
                    <a:ext uri="{FF2B5EF4-FFF2-40B4-BE49-F238E27FC236}">
                      <a16:creationId xmlns:a16="http://schemas.microsoft.com/office/drawing/2014/main" id="{71AE42B4-03CC-7075-2D3D-8663C4A194E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351" name="Rectangle 3117">
                    <a:extLst>
                      <a:ext uri="{FF2B5EF4-FFF2-40B4-BE49-F238E27FC236}">
                        <a16:creationId xmlns:a16="http://schemas.microsoft.com/office/drawing/2014/main" id="{23B21DC5-B596-748C-2294-93F843FE27C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2" name="Rectangle 3118">
                    <a:extLst>
                      <a:ext uri="{FF2B5EF4-FFF2-40B4-BE49-F238E27FC236}">
                        <a16:creationId xmlns:a16="http://schemas.microsoft.com/office/drawing/2014/main" id="{D5C040B8-B4C6-6736-8260-08C486F7A68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3" name="Rectangle 3119">
                    <a:extLst>
                      <a:ext uri="{FF2B5EF4-FFF2-40B4-BE49-F238E27FC236}">
                        <a16:creationId xmlns:a16="http://schemas.microsoft.com/office/drawing/2014/main" id="{86A0B234-80F1-315C-F9FC-D93451DD193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4" name="Rectangle 3120">
                    <a:extLst>
                      <a:ext uri="{FF2B5EF4-FFF2-40B4-BE49-F238E27FC236}">
                        <a16:creationId xmlns:a16="http://schemas.microsoft.com/office/drawing/2014/main" id="{DD7A9C20-928F-84F0-FA86-66F929DDBA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55" name="Rectangle 3121">
                    <a:extLst>
                      <a:ext uri="{FF2B5EF4-FFF2-40B4-BE49-F238E27FC236}">
                        <a16:creationId xmlns:a16="http://schemas.microsoft.com/office/drawing/2014/main" id="{6DE62A32-5D46-3A6C-2967-7597D439494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350" name="Rectangle 3122">
                  <a:extLst>
                    <a:ext uri="{FF2B5EF4-FFF2-40B4-BE49-F238E27FC236}">
                      <a16:creationId xmlns:a16="http://schemas.microsoft.com/office/drawing/2014/main" id="{1F689739-E894-FFC7-52AA-26ACC6EF3E2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49" name="Group 3123">
                <a:extLst>
                  <a:ext uri="{FF2B5EF4-FFF2-40B4-BE49-F238E27FC236}">
                    <a16:creationId xmlns:a16="http://schemas.microsoft.com/office/drawing/2014/main" id="{89937E32-627F-74DB-107F-40B3B8D5094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954" y="835"/>
                <a:ext cx="412" cy="413"/>
                <a:chOff x="1644" y="1092"/>
                <a:chExt cx="1617" cy="1620"/>
              </a:xfrm>
            </p:grpSpPr>
            <p:grpSp>
              <p:nvGrpSpPr>
                <p:cNvPr id="8314" name="Group 3124">
                  <a:extLst>
                    <a:ext uri="{FF2B5EF4-FFF2-40B4-BE49-F238E27FC236}">
                      <a16:creationId xmlns:a16="http://schemas.microsoft.com/office/drawing/2014/main" id="{1E1178E7-A497-5B22-E4CD-9B00325E22E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340" name="Rectangle 3125">
                    <a:extLst>
                      <a:ext uri="{FF2B5EF4-FFF2-40B4-BE49-F238E27FC236}">
                        <a16:creationId xmlns:a16="http://schemas.microsoft.com/office/drawing/2014/main" id="{AD94FE68-02C1-FE50-65A4-60D27204673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41" name="Rectangle 3126">
                    <a:extLst>
                      <a:ext uri="{FF2B5EF4-FFF2-40B4-BE49-F238E27FC236}">
                        <a16:creationId xmlns:a16="http://schemas.microsoft.com/office/drawing/2014/main" id="{7A354F72-ED07-C393-8741-395737D202C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42" name="Rectangle 3127">
                    <a:extLst>
                      <a:ext uri="{FF2B5EF4-FFF2-40B4-BE49-F238E27FC236}">
                        <a16:creationId xmlns:a16="http://schemas.microsoft.com/office/drawing/2014/main" id="{6FBB3800-266A-2BED-AB55-720770D1D53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43" name="Rectangle 3128">
                    <a:extLst>
                      <a:ext uri="{FF2B5EF4-FFF2-40B4-BE49-F238E27FC236}">
                        <a16:creationId xmlns:a16="http://schemas.microsoft.com/office/drawing/2014/main" id="{58E5779B-1890-5A0C-C381-B92C4B9144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44" name="Rectangle 3129">
                    <a:extLst>
                      <a:ext uri="{FF2B5EF4-FFF2-40B4-BE49-F238E27FC236}">
                        <a16:creationId xmlns:a16="http://schemas.microsoft.com/office/drawing/2014/main" id="{761EE167-7770-71D9-215A-12A900BD0D0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15" name="Group 3130">
                  <a:extLst>
                    <a:ext uri="{FF2B5EF4-FFF2-40B4-BE49-F238E27FC236}">
                      <a16:creationId xmlns:a16="http://schemas.microsoft.com/office/drawing/2014/main" id="{BF19332A-DEC9-7DD3-70C9-F2CE2197B8D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335" name="Rectangle 3131">
                    <a:extLst>
                      <a:ext uri="{FF2B5EF4-FFF2-40B4-BE49-F238E27FC236}">
                        <a16:creationId xmlns:a16="http://schemas.microsoft.com/office/drawing/2014/main" id="{3A0F3474-603E-A282-8DAF-2594C002083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6" name="Rectangle 3132">
                    <a:extLst>
                      <a:ext uri="{FF2B5EF4-FFF2-40B4-BE49-F238E27FC236}">
                        <a16:creationId xmlns:a16="http://schemas.microsoft.com/office/drawing/2014/main" id="{84EB43D7-7AC1-0229-4788-D18072F0A95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7" name="Rectangle 3133">
                    <a:extLst>
                      <a:ext uri="{FF2B5EF4-FFF2-40B4-BE49-F238E27FC236}">
                        <a16:creationId xmlns:a16="http://schemas.microsoft.com/office/drawing/2014/main" id="{30453F0F-81B3-54B1-EDE1-CFD56CADF46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8" name="Rectangle 3134">
                    <a:extLst>
                      <a:ext uri="{FF2B5EF4-FFF2-40B4-BE49-F238E27FC236}">
                        <a16:creationId xmlns:a16="http://schemas.microsoft.com/office/drawing/2014/main" id="{C5783E33-6480-478C-71EF-2E69E742B70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9" name="Rectangle 3135">
                    <a:extLst>
                      <a:ext uri="{FF2B5EF4-FFF2-40B4-BE49-F238E27FC236}">
                        <a16:creationId xmlns:a16="http://schemas.microsoft.com/office/drawing/2014/main" id="{BB785D25-9666-D904-8B0C-A7A03895A9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16" name="Group 3136">
                  <a:extLst>
                    <a:ext uri="{FF2B5EF4-FFF2-40B4-BE49-F238E27FC236}">
                      <a16:creationId xmlns:a16="http://schemas.microsoft.com/office/drawing/2014/main" id="{32A0DF20-0C37-CC98-F4E2-3AF5B1E430E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330" name="Rectangle 3137">
                    <a:extLst>
                      <a:ext uri="{FF2B5EF4-FFF2-40B4-BE49-F238E27FC236}">
                        <a16:creationId xmlns:a16="http://schemas.microsoft.com/office/drawing/2014/main" id="{B92FBC16-5A0C-F9BE-93AB-403721792E7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1" name="Rectangle 3138">
                    <a:extLst>
                      <a:ext uri="{FF2B5EF4-FFF2-40B4-BE49-F238E27FC236}">
                        <a16:creationId xmlns:a16="http://schemas.microsoft.com/office/drawing/2014/main" id="{6B9CD4F8-4036-3ED8-8CC6-B469E3DB246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2" name="Rectangle 3139">
                    <a:extLst>
                      <a:ext uri="{FF2B5EF4-FFF2-40B4-BE49-F238E27FC236}">
                        <a16:creationId xmlns:a16="http://schemas.microsoft.com/office/drawing/2014/main" id="{1E05BED2-2D22-FB55-8940-42378AEC29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3" name="Rectangle 3140">
                    <a:extLst>
                      <a:ext uri="{FF2B5EF4-FFF2-40B4-BE49-F238E27FC236}">
                        <a16:creationId xmlns:a16="http://schemas.microsoft.com/office/drawing/2014/main" id="{BD3116E8-36D4-39E5-B530-4897DDCAD2A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34" name="Rectangle 3141">
                    <a:extLst>
                      <a:ext uri="{FF2B5EF4-FFF2-40B4-BE49-F238E27FC236}">
                        <a16:creationId xmlns:a16="http://schemas.microsoft.com/office/drawing/2014/main" id="{72EA578A-5B90-16CB-69D4-4FD1B1812D5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17" name="Group 3142">
                  <a:extLst>
                    <a:ext uri="{FF2B5EF4-FFF2-40B4-BE49-F238E27FC236}">
                      <a16:creationId xmlns:a16="http://schemas.microsoft.com/office/drawing/2014/main" id="{FE79CDD5-DDB1-2334-C051-B0869535FFE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325" name="Rectangle 3143">
                    <a:extLst>
                      <a:ext uri="{FF2B5EF4-FFF2-40B4-BE49-F238E27FC236}">
                        <a16:creationId xmlns:a16="http://schemas.microsoft.com/office/drawing/2014/main" id="{BA81E9B5-85B5-B406-2C10-C399C418046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6" name="Rectangle 3144">
                    <a:extLst>
                      <a:ext uri="{FF2B5EF4-FFF2-40B4-BE49-F238E27FC236}">
                        <a16:creationId xmlns:a16="http://schemas.microsoft.com/office/drawing/2014/main" id="{8B2AE4F7-D90C-A672-5464-53AA7C7673D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7" name="Rectangle 3145">
                    <a:extLst>
                      <a:ext uri="{FF2B5EF4-FFF2-40B4-BE49-F238E27FC236}">
                        <a16:creationId xmlns:a16="http://schemas.microsoft.com/office/drawing/2014/main" id="{EEEC47DE-E2E2-F60F-DA5D-C47AC2FBDEA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8" name="Rectangle 3146">
                    <a:extLst>
                      <a:ext uri="{FF2B5EF4-FFF2-40B4-BE49-F238E27FC236}">
                        <a16:creationId xmlns:a16="http://schemas.microsoft.com/office/drawing/2014/main" id="{E7DCC983-BCE3-5D58-D514-9D41FE040D1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9" name="Rectangle 3147">
                    <a:extLst>
                      <a:ext uri="{FF2B5EF4-FFF2-40B4-BE49-F238E27FC236}">
                        <a16:creationId xmlns:a16="http://schemas.microsoft.com/office/drawing/2014/main" id="{3F6AE562-FD56-D908-FB63-5088BF87F02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318" name="Group 3148">
                  <a:extLst>
                    <a:ext uri="{FF2B5EF4-FFF2-40B4-BE49-F238E27FC236}">
                      <a16:creationId xmlns:a16="http://schemas.microsoft.com/office/drawing/2014/main" id="{2EB0C4A4-25FF-D17A-1B5F-8260C5CEBD2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320" name="Rectangle 3149">
                    <a:extLst>
                      <a:ext uri="{FF2B5EF4-FFF2-40B4-BE49-F238E27FC236}">
                        <a16:creationId xmlns:a16="http://schemas.microsoft.com/office/drawing/2014/main" id="{7BC5B6B8-0544-B3F2-4B46-946506B7EF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1" name="Rectangle 3150">
                    <a:extLst>
                      <a:ext uri="{FF2B5EF4-FFF2-40B4-BE49-F238E27FC236}">
                        <a16:creationId xmlns:a16="http://schemas.microsoft.com/office/drawing/2014/main" id="{412ABD11-0E7E-E341-39E6-7B20DF6E979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2" name="Rectangle 3151">
                    <a:extLst>
                      <a:ext uri="{FF2B5EF4-FFF2-40B4-BE49-F238E27FC236}">
                        <a16:creationId xmlns:a16="http://schemas.microsoft.com/office/drawing/2014/main" id="{81975E9C-063A-9CD1-296C-72F3795A97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3" name="Rectangle 3152">
                    <a:extLst>
                      <a:ext uri="{FF2B5EF4-FFF2-40B4-BE49-F238E27FC236}">
                        <a16:creationId xmlns:a16="http://schemas.microsoft.com/office/drawing/2014/main" id="{B2256F4F-CA1D-CC30-C68D-D96E4B6A622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24" name="Rectangle 3153">
                    <a:extLst>
                      <a:ext uri="{FF2B5EF4-FFF2-40B4-BE49-F238E27FC236}">
                        <a16:creationId xmlns:a16="http://schemas.microsoft.com/office/drawing/2014/main" id="{2440F9EE-F9BA-D93C-032E-FF438E2B6BF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319" name="Rectangle 3154">
                  <a:extLst>
                    <a:ext uri="{FF2B5EF4-FFF2-40B4-BE49-F238E27FC236}">
                      <a16:creationId xmlns:a16="http://schemas.microsoft.com/office/drawing/2014/main" id="{06937C77-2B1D-CE28-1866-3F91DC9BB87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50" name="Group 3155">
                <a:extLst>
                  <a:ext uri="{FF2B5EF4-FFF2-40B4-BE49-F238E27FC236}">
                    <a16:creationId xmlns:a16="http://schemas.microsoft.com/office/drawing/2014/main" id="{1C6EC570-B7F5-0E25-C00B-B12568D36CA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366" y="835"/>
                <a:ext cx="413" cy="413"/>
                <a:chOff x="1644" y="1092"/>
                <a:chExt cx="1617" cy="1620"/>
              </a:xfrm>
            </p:grpSpPr>
            <p:grpSp>
              <p:nvGrpSpPr>
                <p:cNvPr id="8283" name="Group 3156">
                  <a:extLst>
                    <a:ext uri="{FF2B5EF4-FFF2-40B4-BE49-F238E27FC236}">
                      <a16:creationId xmlns:a16="http://schemas.microsoft.com/office/drawing/2014/main" id="{0CAA7298-B6C9-36F1-8C7C-005A67F54B3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309" name="Rectangle 3157">
                    <a:extLst>
                      <a:ext uri="{FF2B5EF4-FFF2-40B4-BE49-F238E27FC236}">
                        <a16:creationId xmlns:a16="http://schemas.microsoft.com/office/drawing/2014/main" id="{2AE2DA48-80FE-D6B8-725B-3AB3089BD31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10" name="Rectangle 3158">
                    <a:extLst>
                      <a:ext uri="{FF2B5EF4-FFF2-40B4-BE49-F238E27FC236}">
                        <a16:creationId xmlns:a16="http://schemas.microsoft.com/office/drawing/2014/main" id="{BA999FB4-067E-369E-3CBB-EFAC5DF4D50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11" name="Rectangle 3159">
                    <a:extLst>
                      <a:ext uri="{FF2B5EF4-FFF2-40B4-BE49-F238E27FC236}">
                        <a16:creationId xmlns:a16="http://schemas.microsoft.com/office/drawing/2014/main" id="{EC608B1B-DA8C-78F6-B4D6-21C2527B279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12" name="Rectangle 3160">
                    <a:extLst>
                      <a:ext uri="{FF2B5EF4-FFF2-40B4-BE49-F238E27FC236}">
                        <a16:creationId xmlns:a16="http://schemas.microsoft.com/office/drawing/2014/main" id="{0BC63EC0-0D69-D475-A521-0ACCB11782C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13" name="Rectangle 3161">
                    <a:extLst>
                      <a:ext uri="{FF2B5EF4-FFF2-40B4-BE49-F238E27FC236}">
                        <a16:creationId xmlns:a16="http://schemas.microsoft.com/office/drawing/2014/main" id="{44A3B51D-E4C2-C651-2392-5CC159E3F7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84" name="Group 3162">
                  <a:extLst>
                    <a:ext uri="{FF2B5EF4-FFF2-40B4-BE49-F238E27FC236}">
                      <a16:creationId xmlns:a16="http://schemas.microsoft.com/office/drawing/2014/main" id="{10876C59-6E32-8BBA-DEA0-40A73138D10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304" name="Rectangle 3163">
                    <a:extLst>
                      <a:ext uri="{FF2B5EF4-FFF2-40B4-BE49-F238E27FC236}">
                        <a16:creationId xmlns:a16="http://schemas.microsoft.com/office/drawing/2014/main" id="{781E5E08-ED17-FB1F-18B1-0C1342B3B42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5" name="Rectangle 3164">
                    <a:extLst>
                      <a:ext uri="{FF2B5EF4-FFF2-40B4-BE49-F238E27FC236}">
                        <a16:creationId xmlns:a16="http://schemas.microsoft.com/office/drawing/2014/main" id="{3AFABC7D-8551-4674-C335-D82DE94B382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6" name="Rectangle 3165">
                    <a:extLst>
                      <a:ext uri="{FF2B5EF4-FFF2-40B4-BE49-F238E27FC236}">
                        <a16:creationId xmlns:a16="http://schemas.microsoft.com/office/drawing/2014/main" id="{B374B3F8-6B0A-B017-9B9E-CED881E1AAC9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7" name="Rectangle 3166">
                    <a:extLst>
                      <a:ext uri="{FF2B5EF4-FFF2-40B4-BE49-F238E27FC236}">
                        <a16:creationId xmlns:a16="http://schemas.microsoft.com/office/drawing/2014/main" id="{9D73CF5F-2D4F-0224-0575-637B2ACBFF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8" name="Rectangle 3167">
                    <a:extLst>
                      <a:ext uri="{FF2B5EF4-FFF2-40B4-BE49-F238E27FC236}">
                        <a16:creationId xmlns:a16="http://schemas.microsoft.com/office/drawing/2014/main" id="{766FCE0F-6236-94BD-7D0D-D0F6F649752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85" name="Group 3168">
                  <a:extLst>
                    <a:ext uri="{FF2B5EF4-FFF2-40B4-BE49-F238E27FC236}">
                      <a16:creationId xmlns:a16="http://schemas.microsoft.com/office/drawing/2014/main" id="{41ED032A-05C2-F54A-F1AB-28974162B55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299" name="Rectangle 3169">
                    <a:extLst>
                      <a:ext uri="{FF2B5EF4-FFF2-40B4-BE49-F238E27FC236}">
                        <a16:creationId xmlns:a16="http://schemas.microsoft.com/office/drawing/2014/main" id="{97AB1128-16D6-F72C-ACB2-C1ACF442BC7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0" name="Rectangle 3170">
                    <a:extLst>
                      <a:ext uri="{FF2B5EF4-FFF2-40B4-BE49-F238E27FC236}">
                        <a16:creationId xmlns:a16="http://schemas.microsoft.com/office/drawing/2014/main" id="{28A6716C-F8BE-8D74-2197-3C593F2F0685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1" name="Rectangle 3171">
                    <a:extLst>
                      <a:ext uri="{FF2B5EF4-FFF2-40B4-BE49-F238E27FC236}">
                        <a16:creationId xmlns:a16="http://schemas.microsoft.com/office/drawing/2014/main" id="{C93D5FAE-957A-6FEB-6A0D-6E100B37AA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2" name="Rectangle 3172">
                    <a:extLst>
                      <a:ext uri="{FF2B5EF4-FFF2-40B4-BE49-F238E27FC236}">
                        <a16:creationId xmlns:a16="http://schemas.microsoft.com/office/drawing/2014/main" id="{D5BD8DAE-4534-B3AC-3749-A77F69B1D0C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303" name="Rectangle 3173">
                    <a:extLst>
                      <a:ext uri="{FF2B5EF4-FFF2-40B4-BE49-F238E27FC236}">
                        <a16:creationId xmlns:a16="http://schemas.microsoft.com/office/drawing/2014/main" id="{A0E2B605-2C42-4985-8A99-42A096E1D48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86" name="Group 3174">
                  <a:extLst>
                    <a:ext uri="{FF2B5EF4-FFF2-40B4-BE49-F238E27FC236}">
                      <a16:creationId xmlns:a16="http://schemas.microsoft.com/office/drawing/2014/main" id="{5FC493F1-F186-E5B4-5265-A5B9D31DFC3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294" name="Rectangle 3175">
                    <a:extLst>
                      <a:ext uri="{FF2B5EF4-FFF2-40B4-BE49-F238E27FC236}">
                        <a16:creationId xmlns:a16="http://schemas.microsoft.com/office/drawing/2014/main" id="{E49A3C2F-412C-2234-82D1-DC093240270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5" name="Rectangle 3176">
                    <a:extLst>
                      <a:ext uri="{FF2B5EF4-FFF2-40B4-BE49-F238E27FC236}">
                        <a16:creationId xmlns:a16="http://schemas.microsoft.com/office/drawing/2014/main" id="{4385B0CB-50E7-EB22-D8A1-F5B9505EEC6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6" name="Rectangle 3177">
                    <a:extLst>
                      <a:ext uri="{FF2B5EF4-FFF2-40B4-BE49-F238E27FC236}">
                        <a16:creationId xmlns:a16="http://schemas.microsoft.com/office/drawing/2014/main" id="{D4775AB2-74A0-D1D3-9BC7-AA68884A23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7" name="Rectangle 3178">
                    <a:extLst>
                      <a:ext uri="{FF2B5EF4-FFF2-40B4-BE49-F238E27FC236}">
                        <a16:creationId xmlns:a16="http://schemas.microsoft.com/office/drawing/2014/main" id="{742C8B85-8B6A-1124-0B28-F7540ECFBA4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8" name="Rectangle 3179">
                    <a:extLst>
                      <a:ext uri="{FF2B5EF4-FFF2-40B4-BE49-F238E27FC236}">
                        <a16:creationId xmlns:a16="http://schemas.microsoft.com/office/drawing/2014/main" id="{39B5EF18-280A-27C5-34B2-3CA1F952591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87" name="Group 3180">
                  <a:extLst>
                    <a:ext uri="{FF2B5EF4-FFF2-40B4-BE49-F238E27FC236}">
                      <a16:creationId xmlns:a16="http://schemas.microsoft.com/office/drawing/2014/main" id="{5210479E-C4B5-00EB-C40B-094671988DD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289" name="Rectangle 3181">
                    <a:extLst>
                      <a:ext uri="{FF2B5EF4-FFF2-40B4-BE49-F238E27FC236}">
                        <a16:creationId xmlns:a16="http://schemas.microsoft.com/office/drawing/2014/main" id="{D7C1E3DF-7CA4-71D2-324D-FA6A8F17F4B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0" name="Rectangle 3182">
                    <a:extLst>
                      <a:ext uri="{FF2B5EF4-FFF2-40B4-BE49-F238E27FC236}">
                        <a16:creationId xmlns:a16="http://schemas.microsoft.com/office/drawing/2014/main" id="{E3F64AC1-42D5-8548-3051-7DB6871DFC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1" name="Rectangle 3183">
                    <a:extLst>
                      <a:ext uri="{FF2B5EF4-FFF2-40B4-BE49-F238E27FC236}">
                        <a16:creationId xmlns:a16="http://schemas.microsoft.com/office/drawing/2014/main" id="{EB6D7F98-08C7-5B66-6EBA-64D3ADB3788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2" name="Rectangle 3184">
                    <a:extLst>
                      <a:ext uri="{FF2B5EF4-FFF2-40B4-BE49-F238E27FC236}">
                        <a16:creationId xmlns:a16="http://schemas.microsoft.com/office/drawing/2014/main" id="{B7F8F0EF-9DD1-2E88-6DE8-C9F8A0D9C04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93" name="Rectangle 3185">
                    <a:extLst>
                      <a:ext uri="{FF2B5EF4-FFF2-40B4-BE49-F238E27FC236}">
                        <a16:creationId xmlns:a16="http://schemas.microsoft.com/office/drawing/2014/main" id="{40F48110-35DE-E532-CBF5-6F35AF3DEFF6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288" name="Rectangle 3186">
                  <a:extLst>
                    <a:ext uri="{FF2B5EF4-FFF2-40B4-BE49-F238E27FC236}">
                      <a16:creationId xmlns:a16="http://schemas.microsoft.com/office/drawing/2014/main" id="{6DBD711C-2D71-4ED4-EDFE-85640607FB8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  <p:grpSp>
            <p:nvGrpSpPr>
              <p:cNvPr id="8251" name="Group 3187">
                <a:extLst>
                  <a:ext uri="{FF2B5EF4-FFF2-40B4-BE49-F238E27FC236}">
                    <a16:creationId xmlns:a16="http://schemas.microsoft.com/office/drawing/2014/main" id="{DE19763A-64B7-8968-76E2-E1CA89E04D7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779" y="835"/>
                <a:ext cx="412" cy="413"/>
                <a:chOff x="1644" y="1092"/>
                <a:chExt cx="1617" cy="1620"/>
              </a:xfrm>
            </p:grpSpPr>
            <p:grpSp>
              <p:nvGrpSpPr>
                <p:cNvPr id="8252" name="Group 3188">
                  <a:extLst>
                    <a:ext uri="{FF2B5EF4-FFF2-40B4-BE49-F238E27FC236}">
                      <a16:creationId xmlns:a16="http://schemas.microsoft.com/office/drawing/2014/main" id="{B5262B41-E002-5D88-3FB9-38560F3A44C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092"/>
                  <a:ext cx="1617" cy="324"/>
                  <a:chOff x="1644" y="1092"/>
                  <a:chExt cx="1617" cy="324"/>
                </a:xfrm>
              </p:grpSpPr>
              <p:sp>
                <p:nvSpPr>
                  <p:cNvPr id="8278" name="Rectangle 3189">
                    <a:extLst>
                      <a:ext uri="{FF2B5EF4-FFF2-40B4-BE49-F238E27FC236}">
                        <a16:creationId xmlns:a16="http://schemas.microsoft.com/office/drawing/2014/main" id="{B1463E11-57F5-ABF3-D14B-7EEE87DAC12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9" name="Rectangle 3190">
                    <a:extLst>
                      <a:ext uri="{FF2B5EF4-FFF2-40B4-BE49-F238E27FC236}">
                        <a16:creationId xmlns:a16="http://schemas.microsoft.com/office/drawing/2014/main" id="{E27F3CA2-0459-F927-C0C6-A0E8B4D33A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80" name="Rectangle 3191">
                    <a:extLst>
                      <a:ext uri="{FF2B5EF4-FFF2-40B4-BE49-F238E27FC236}">
                        <a16:creationId xmlns:a16="http://schemas.microsoft.com/office/drawing/2014/main" id="{BB9AF014-DEFF-D21E-9E37-20FDC060729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81" name="Rectangle 3192">
                    <a:extLst>
                      <a:ext uri="{FF2B5EF4-FFF2-40B4-BE49-F238E27FC236}">
                        <a16:creationId xmlns:a16="http://schemas.microsoft.com/office/drawing/2014/main" id="{7D25D8C3-2502-FACE-F2AE-DA2905ECCB9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82" name="Rectangle 3193">
                    <a:extLst>
                      <a:ext uri="{FF2B5EF4-FFF2-40B4-BE49-F238E27FC236}">
                        <a16:creationId xmlns:a16="http://schemas.microsoft.com/office/drawing/2014/main" id="{D33CE7A3-7EB0-94C2-48FC-6893A43828D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53" name="Group 3194">
                  <a:extLst>
                    <a:ext uri="{FF2B5EF4-FFF2-40B4-BE49-F238E27FC236}">
                      <a16:creationId xmlns:a16="http://schemas.microsoft.com/office/drawing/2014/main" id="{E17E8AC1-B7AF-2B53-B5D7-9CA110239EE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416"/>
                  <a:ext cx="1617" cy="324"/>
                  <a:chOff x="1644" y="1092"/>
                  <a:chExt cx="1617" cy="324"/>
                </a:xfrm>
              </p:grpSpPr>
              <p:sp>
                <p:nvSpPr>
                  <p:cNvPr id="8273" name="Rectangle 3195">
                    <a:extLst>
                      <a:ext uri="{FF2B5EF4-FFF2-40B4-BE49-F238E27FC236}">
                        <a16:creationId xmlns:a16="http://schemas.microsoft.com/office/drawing/2014/main" id="{FB76DBE7-3C85-DA0A-85E6-FC1CD07A5E84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4" name="Rectangle 3196">
                    <a:extLst>
                      <a:ext uri="{FF2B5EF4-FFF2-40B4-BE49-F238E27FC236}">
                        <a16:creationId xmlns:a16="http://schemas.microsoft.com/office/drawing/2014/main" id="{41A20FE4-448A-ECBF-B694-D7959F8DBAC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5" name="Rectangle 3197">
                    <a:extLst>
                      <a:ext uri="{FF2B5EF4-FFF2-40B4-BE49-F238E27FC236}">
                        <a16:creationId xmlns:a16="http://schemas.microsoft.com/office/drawing/2014/main" id="{127A631A-E922-7BC7-3DC3-E69B0A37298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6" name="Rectangle 3198">
                    <a:extLst>
                      <a:ext uri="{FF2B5EF4-FFF2-40B4-BE49-F238E27FC236}">
                        <a16:creationId xmlns:a16="http://schemas.microsoft.com/office/drawing/2014/main" id="{4FB50ACD-5D2A-EC9F-77DE-25615B2561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7" name="Rectangle 3199">
                    <a:extLst>
                      <a:ext uri="{FF2B5EF4-FFF2-40B4-BE49-F238E27FC236}">
                        <a16:creationId xmlns:a16="http://schemas.microsoft.com/office/drawing/2014/main" id="{FB1FA46E-86E3-F761-671E-A1261E95D83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54" name="Group 3200">
                  <a:extLst>
                    <a:ext uri="{FF2B5EF4-FFF2-40B4-BE49-F238E27FC236}">
                      <a16:creationId xmlns:a16="http://schemas.microsoft.com/office/drawing/2014/main" id="{90A7469A-D220-EFC8-3E50-56AC4E14F02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1740"/>
                  <a:ext cx="1617" cy="324"/>
                  <a:chOff x="1644" y="1092"/>
                  <a:chExt cx="1617" cy="324"/>
                </a:xfrm>
              </p:grpSpPr>
              <p:sp>
                <p:nvSpPr>
                  <p:cNvPr id="8268" name="Rectangle 3201">
                    <a:extLst>
                      <a:ext uri="{FF2B5EF4-FFF2-40B4-BE49-F238E27FC236}">
                        <a16:creationId xmlns:a16="http://schemas.microsoft.com/office/drawing/2014/main" id="{9D5BA1A3-B9A7-BD5D-845B-361D97CA3DF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9" name="Rectangle 3202">
                    <a:extLst>
                      <a:ext uri="{FF2B5EF4-FFF2-40B4-BE49-F238E27FC236}">
                        <a16:creationId xmlns:a16="http://schemas.microsoft.com/office/drawing/2014/main" id="{18A72783-7EF3-ED22-9609-C7DAB1D56B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0" name="Rectangle 3203">
                    <a:extLst>
                      <a:ext uri="{FF2B5EF4-FFF2-40B4-BE49-F238E27FC236}">
                        <a16:creationId xmlns:a16="http://schemas.microsoft.com/office/drawing/2014/main" id="{5D5A0E63-CE8C-1F4E-5C69-3BB3683CBB2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1" name="Rectangle 3204">
                    <a:extLst>
                      <a:ext uri="{FF2B5EF4-FFF2-40B4-BE49-F238E27FC236}">
                        <a16:creationId xmlns:a16="http://schemas.microsoft.com/office/drawing/2014/main" id="{2E7A1EEC-7EA6-7124-677E-6240000385D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72" name="Rectangle 3205">
                    <a:extLst>
                      <a:ext uri="{FF2B5EF4-FFF2-40B4-BE49-F238E27FC236}">
                        <a16:creationId xmlns:a16="http://schemas.microsoft.com/office/drawing/2014/main" id="{DA858043-D69B-D8B9-D5C5-B5DF1495973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55" name="Group 3206">
                  <a:extLst>
                    <a:ext uri="{FF2B5EF4-FFF2-40B4-BE49-F238E27FC236}">
                      <a16:creationId xmlns:a16="http://schemas.microsoft.com/office/drawing/2014/main" id="{582ED130-A8AB-8E26-6122-4FB58190620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064"/>
                  <a:ext cx="1617" cy="324"/>
                  <a:chOff x="1644" y="1092"/>
                  <a:chExt cx="1617" cy="324"/>
                </a:xfrm>
              </p:grpSpPr>
              <p:sp>
                <p:nvSpPr>
                  <p:cNvPr id="8263" name="Rectangle 3207">
                    <a:extLst>
                      <a:ext uri="{FF2B5EF4-FFF2-40B4-BE49-F238E27FC236}">
                        <a16:creationId xmlns:a16="http://schemas.microsoft.com/office/drawing/2014/main" id="{E2EF0006-B143-73A5-9E67-FED1B85031A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4" name="Rectangle 3208">
                    <a:extLst>
                      <a:ext uri="{FF2B5EF4-FFF2-40B4-BE49-F238E27FC236}">
                        <a16:creationId xmlns:a16="http://schemas.microsoft.com/office/drawing/2014/main" id="{5D15D9A5-F450-2501-16BA-024B96AEF293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5" name="Rectangle 3209">
                    <a:extLst>
                      <a:ext uri="{FF2B5EF4-FFF2-40B4-BE49-F238E27FC236}">
                        <a16:creationId xmlns:a16="http://schemas.microsoft.com/office/drawing/2014/main" id="{82F06253-3A4E-DDC7-C59A-1B7B4D9AE27B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6" name="Rectangle 3210">
                    <a:extLst>
                      <a:ext uri="{FF2B5EF4-FFF2-40B4-BE49-F238E27FC236}">
                        <a16:creationId xmlns:a16="http://schemas.microsoft.com/office/drawing/2014/main" id="{2F367B6F-4843-E9A9-0C81-2A0DDDE688BE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7" name="Rectangle 3211">
                    <a:extLst>
                      <a:ext uri="{FF2B5EF4-FFF2-40B4-BE49-F238E27FC236}">
                        <a16:creationId xmlns:a16="http://schemas.microsoft.com/office/drawing/2014/main" id="{D5A7FB11-4C85-BF0C-BEE4-17498D53F9E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grpSp>
              <p:nvGrpSpPr>
                <p:cNvPr id="8256" name="Group 3212">
                  <a:extLst>
                    <a:ext uri="{FF2B5EF4-FFF2-40B4-BE49-F238E27FC236}">
                      <a16:creationId xmlns:a16="http://schemas.microsoft.com/office/drawing/2014/main" id="{DEE48E97-96C2-6AE9-2B4F-0BE3546DB8F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644" y="2388"/>
                  <a:ext cx="1617" cy="324"/>
                  <a:chOff x="1644" y="1092"/>
                  <a:chExt cx="1617" cy="324"/>
                </a:xfrm>
              </p:grpSpPr>
              <p:sp>
                <p:nvSpPr>
                  <p:cNvPr id="8258" name="Rectangle 3213">
                    <a:extLst>
                      <a:ext uri="{FF2B5EF4-FFF2-40B4-BE49-F238E27FC236}">
                        <a16:creationId xmlns:a16="http://schemas.microsoft.com/office/drawing/2014/main" id="{0E2A2627-B4C2-C68D-85A9-96355C0B57A7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644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59" name="Rectangle 3214">
                    <a:extLst>
                      <a:ext uri="{FF2B5EF4-FFF2-40B4-BE49-F238E27FC236}">
                        <a16:creationId xmlns:a16="http://schemas.microsoft.com/office/drawing/2014/main" id="{37726A5A-4567-563F-3B64-AB97561A99F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968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0" name="Rectangle 3215">
                    <a:extLst>
                      <a:ext uri="{FF2B5EF4-FFF2-40B4-BE49-F238E27FC236}">
                        <a16:creationId xmlns:a16="http://schemas.microsoft.com/office/drawing/2014/main" id="{D2AD0073-029D-C267-DB67-E680D73CC5D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289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1" name="Rectangle 3216">
                    <a:extLst>
                      <a:ext uri="{FF2B5EF4-FFF2-40B4-BE49-F238E27FC236}">
                        <a16:creationId xmlns:a16="http://schemas.microsoft.com/office/drawing/2014/main" id="{4710CEA0-4643-6921-29A8-BC80650E5901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613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  <p:sp>
                <p:nvSpPr>
                  <p:cNvPr id="8262" name="Rectangle 3217">
                    <a:extLst>
                      <a:ext uri="{FF2B5EF4-FFF2-40B4-BE49-F238E27FC236}">
                        <a16:creationId xmlns:a16="http://schemas.microsoft.com/office/drawing/2014/main" id="{8FD77051-024F-5907-A483-41CBA4314AF8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937" y="1092"/>
                    <a:ext cx="324" cy="324"/>
                  </a:xfrm>
                  <a:prstGeom prst="rect">
                    <a:avLst/>
                  </a:prstGeom>
                  <a:noFill/>
                  <a:ln w="6350">
                    <a:solidFill>
                      <a:srgbClr val="C0C0C0"/>
                    </a:solidFill>
                    <a:miter lim="800000"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defRPr>
                    </a:lvl9pPr>
                  </a:lstStyle>
                  <a:p>
                    <a:pPr eaLnBrk="1" hangingPunct="1"/>
                    <a:endParaRPr lang="en-GB" altLang="en-US"/>
                  </a:p>
                </p:txBody>
              </p:sp>
            </p:grpSp>
            <p:sp>
              <p:nvSpPr>
                <p:cNvPr id="8257" name="Rectangle 3218">
                  <a:extLst>
                    <a:ext uri="{FF2B5EF4-FFF2-40B4-BE49-F238E27FC236}">
                      <a16:creationId xmlns:a16="http://schemas.microsoft.com/office/drawing/2014/main" id="{4EBB5FE6-664E-2C16-F67B-15448FCF24E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644" y="1092"/>
                  <a:ext cx="1617" cy="1620"/>
                </a:xfrm>
                <a:prstGeom prst="rect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panose="020B0604020202020204" pitchFamily="34" charset="0"/>
                      <a:cs typeface="Arial" panose="020B0604020202020204" pitchFamily="34" charset="0"/>
                    </a:defRPr>
                  </a:lvl9pPr>
                </a:lstStyle>
                <a:p>
                  <a:pPr eaLnBrk="1" hangingPunct="1"/>
                  <a:endParaRPr lang="en-GB" altLang="en-US"/>
                </a:p>
              </p:txBody>
            </p:sp>
          </p:grpSp>
        </p:grpSp>
      </p:grpSp>
      <p:grpSp>
        <p:nvGrpSpPr>
          <p:cNvPr id="8195" name="Group 3224">
            <a:extLst>
              <a:ext uri="{FF2B5EF4-FFF2-40B4-BE49-F238E27FC236}">
                <a16:creationId xmlns:a16="http://schemas.microsoft.com/office/drawing/2014/main" id="{78CC5AD9-915A-C6D7-3CCF-B47304953FC0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60350"/>
            <a:ext cx="7216775" cy="6337300"/>
            <a:chOff x="2584" y="320"/>
            <a:chExt cx="5097" cy="5073"/>
          </a:xfrm>
        </p:grpSpPr>
        <p:sp>
          <p:nvSpPr>
            <p:cNvPr id="8235" name="Freeform 3225">
              <a:extLst>
                <a:ext uri="{FF2B5EF4-FFF2-40B4-BE49-F238E27FC236}">
                  <a16:creationId xmlns:a16="http://schemas.microsoft.com/office/drawing/2014/main" id="{B2FBFD8C-0471-AFA0-BC91-D7B6AC623347}"/>
                </a:ext>
              </a:extLst>
            </p:cNvPr>
            <p:cNvSpPr>
              <a:spLocks/>
            </p:cNvSpPr>
            <p:nvPr/>
          </p:nvSpPr>
          <p:spPr bwMode="auto">
            <a:xfrm>
              <a:off x="5056" y="320"/>
              <a:ext cx="113" cy="5073"/>
            </a:xfrm>
            <a:custGeom>
              <a:avLst/>
              <a:gdLst>
                <a:gd name="T0" fmla="*/ 64 w 113"/>
                <a:gd name="T1" fmla="*/ 5072 h 5073"/>
                <a:gd name="T2" fmla="*/ 64 w 113"/>
                <a:gd name="T3" fmla="*/ 5072 h 5073"/>
                <a:gd name="T4" fmla="*/ 56 w 113"/>
                <a:gd name="T5" fmla="*/ 0 h 5073"/>
                <a:gd name="T6" fmla="*/ 0 w 113"/>
                <a:gd name="T7" fmla="*/ 120 h 5073"/>
                <a:gd name="T8" fmla="*/ 112 w 113"/>
                <a:gd name="T9" fmla="*/ 120 h 5073"/>
                <a:gd name="T10" fmla="*/ 56 w 113"/>
                <a:gd name="T11" fmla="*/ 0 h 507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13" h="5073">
                  <a:moveTo>
                    <a:pt x="64" y="5072"/>
                  </a:moveTo>
                  <a:lnTo>
                    <a:pt x="64" y="5072"/>
                  </a:lnTo>
                  <a:lnTo>
                    <a:pt x="56" y="0"/>
                  </a:lnTo>
                  <a:lnTo>
                    <a:pt x="0" y="120"/>
                  </a:lnTo>
                  <a:lnTo>
                    <a:pt x="112" y="120"/>
                  </a:lnTo>
                  <a:lnTo>
                    <a:pt x="56" y="0"/>
                  </a:lnTo>
                </a:path>
              </a:pathLst>
            </a:cu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36" name="Freeform 3226">
              <a:extLst>
                <a:ext uri="{FF2B5EF4-FFF2-40B4-BE49-F238E27FC236}">
                  <a16:creationId xmlns:a16="http://schemas.microsoft.com/office/drawing/2014/main" id="{9FE23736-7E6A-5E7D-1A93-C36C08C3DFD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" y="2824"/>
              <a:ext cx="5097" cy="113"/>
            </a:xfrm>
            <a:custGeom>
              <a:avLst/>
              <a:gdLst>
                <a:gd name="T0" fmla="*/ 0 w 5097"/>
                <a:gd name="T1" fmla="*/ 64 h 113"/>
                <a:gd name="T2" fmla="*/ 0 w 5097"/>
                <a:gd name="T3" fmla="*/ 64 h 113"/>
                <a:gd name="T4" fmla="*/ 5096 w 5097"/>
                <a:gd name="T5" fmla="*/ 56 h 113"/>
                <a:gd name="T6" fmla="*/ 4976 w 5097"/>
                <a:gd name="T7" fmla="*/ 0 h 113"/>
                <a:gd name="T8" fmla="*/ 4976 w 5097"/>
                <a:gd name="T9" fmla="*/ 112 h 113"/>
                <a:gd name="T10" fmla="*/ 5096 w 5097"/>
                <a:gd name="T11" fmla="*/ 56 h 11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097" h="113">
                  <a:moveTo>
                    <a:pt x="0" y="64"/>
                  </a:moveTo>
                  <a:lnTo>
                    <a:pt x="0" y="64"/>
                  </a:lnTo>
                  <a:lnTo>
                    <a:pt x="5096" y="56"/>
                  </a:lnTo>
                  <a:lnTo>
                    <a:pt x="4976" y="0"/>
                  </a:lnTo>
                  <a:lnTo>
                    <a:pt x="4976" y="112"/>
                  </a:lnTo>
                  <a:lnTo>
                    <a:pt x="5096" y="56"/>
                  </a:lnTo>
                </a:path>
              </a:pathLst>
            </a:custGeom>
            <a:noFill/>
            <a:ln w="635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196" name="Text Box 3227">
            <a:extLst>
              <a:ext uri="{FF2B5EF4-FFF2-40B4-BE49-F238E27FC236}">
                <a16:creationId xmlns:a16="http://schemas.microsoft.com/office/drawing/2014/main" id="{69D260D8-F19F-6468-9964-A386A9C3F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0" y="34940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1</a:t>
            </a:r>
            <a:endParaRPr lang="en-US" altLang="en-US"/>
          </a:p>
        </p:txBody>
      </p:sp>
      <p:sp>
        <p:nvSpPr>
          <p:cNvPr id="8197" name="Text Box 3228">
            <a:extLst>
              <a:ext uri="{FF2B5EF4-FFF2-40B4-BE49-F238E27FC236}">
                <a16:creationId xmlns:a16="http://schemas.microsoft.com/office/drawing/2014/main" id="{439390B6-CD74-5E02-83CA-444BDB283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4425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2</a:t>
            </a:r>
            <a:endParaRPr lang="en-US" altLang="en-US"/>
          </a:p>
        </p:txBody>
      </p:sp>
      <p:sp>
        <p:nvSpPr>
          <p:cNvPr id="8198" name="Text Box 3229">
            <a:extLst>
              <a:ext uri="{FF2B5EF4-FFF2-40B4-BE49-F238E27FC236}">
                <a16:creationId xmlns:a16="http://schemas.microsoft.com/office/drawing/2014/main" id="{5E660C1C-7B66-B105-B267-4449EDC339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5150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3</a:t>
            </a:r>
            <a:endParaRPr lang="en-US" altLang="en-US"/>
          </a:p>
        </p:txBody>
      </p:sp>
      <p:sp>
        <p:nvSpPr>
          <p:cNvPr id="8199" name="Text Box 3230">
            <a:extLst>
              <a:ext uri="{FF2B5EF4-FFF2-40B4-BE49-F238E27FC236}">
                <a16:creationId xmlns:a16="http://schemas.microsoft.com/office/drawing/2014/main" id="{323829A0-1511-36A3-89AF-3D28E7700A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26304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1</a:t>
            </a:r>
            <a:endParaRPr lang="en-US" altLang="en-US"/>
          </a:p>
        </p:txBody>
      </p:sp>
      <p:sp>
        <p:nvSpPr>
          <p:cNvPr id="8200" name="Text Box 3231">
            <a:extLst>
              <a:ext uri="{FF2B5EF4-FFF2-40B4-BE49-F238E27FC236}">
                <a16:creationId xmlns:a16="http://schemas.microsoft.com/office/drawing/2014/main" id="{3F0E0015-23D2-C780-A480-606377937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04288" y="349408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4</a:t>
            </a:r>
            <a:endParaRPr lang="en-US" altLang="en-US"/>
          </a:p>
        </p:txBody>
      </p:sp>
      <p:sp>
        <p:nvSpPr>
          <p:cNvPr id="8201" name="Text Box 3232">
            <a:extLst>
              <a:ext uri="{FF2B5EF4-FFF2-40B4-BE49-F238E27FC236}">
                <a16:creationId xmlns:a16="http://schemas.microsoft.com/office/drawing/2014/main" id="{3E615CEA-4052-BC2F-6E31-9DF714E5C1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1341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3</a:t>
            </a:r>
            <a:endParaRPr lang="en-US" altLang="en-US"/>
          </a:p>
        </p:txBody>
      </p:sp>
      <p:sp>
        <p:nvSpPr>
          <p:cNvPr id="8202" name="Text Box 3233">
            <a:extLst>
              <a:ext uri="{FF2B5EF4-FFF2-40B4-BE49-F238E27FC236}">
                <a16:creationId xmlns:a16="http://schemas.microsoft.com/office/drawing/2014/main" id="{300FCFF4-0605-84D1-62AA-BD570F83D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19891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2</a:t>
            </a:r>
            <a:endParaRPr lang="en-US" altLang="en-US"/>
          </a:p>
        </p:txBody>
      </p:sp>
      <p:sp>
        <p:nvSpPr>
          <p:cNvPr id="8203" name="Text Box 3234">
            <a:extLst>
              <a:ext uri="{FF2B5EF4-FFF2-40B4-BE49-F238E27FC236}">
                <a16:creationId xmlns:a16="http://schemas.microsoft.com/office/drawing/2014/main" id="{3DCFD2E9-E157-F31D-81CE-5752180E2F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8" y="692151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4</a:t>
            </a:r>
            <a:endParaRPr lang="en-US" altLang="en-US"/>
          </a:p>
        </p:txBody>
      </p:sp>
      <p:sp>
        <p:nvSpPr>
          <p:cNvPr id="8204" name="Text Box 3235">
            <a:extLst>
              <a:ext uri="{FF2B5EF4-FFF2-40B4-BE49-F238E27FC236}">
                <a16:creationId xmlns:a16="http://schemas.microsoft.com/office/drawing/2014/main" id="{93E4E0DD-4A0C-EE0F-7BA0-C3DC8EA4BD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7076" y="5157788"/>
            <a:ext cx="5762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- 3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05" name="Text Box 3236">
            <a:extLst>
              <a:ext uri="{FF2B5EF4-FFF2-40B4-BE49-F238E27FC236}">
                <a16:creationId xmlns:a16="http://schemas.microsoft.com/office/drawing/2014/main" id="{3D70168C-B3A2-574A-CD6D-B25C56A2FD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7076" y="3860801"/>
            <a:ext cx="576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- 1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06" name="Text Box 3237">
            <a:extLst>
              <a:ext uri="{FF2B5EF4-FFF2-40B4-BE49-F238E27FC236}">
                <a16:creationId xmlns:a16="http://schemas.microsoft.com/office/drawing/2014/main" id="{6CE22043-7310-CEBD-D56E-ED75AB77F9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4" y="4502151"/>
            <a:ext cx="5032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- 2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07" name="Text Box 3238">
            <a:extLst>
              <a:ext uri="{FF2B5EF4-FFF2-40B4-BE49-F238E27FC236}">
                <a16:creationId xmlns:a16="http://schemas.microsoft.com/office/drawing/2014/main" id="{75675649-D35B-C5E7-DFB5-71FE4DC2AB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4" y="5805488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- 4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08" name="Text Box 6460">
            <a:extLst>
              <a:ext uri="{FF2B5EF4-FFF2-40B4-BE49-F238E27FC236}">
                <a16:creationId xmlns:a16="http://schemas.microsoft.com/office/drawing/2014/main" id="{B87E2ED1-17D4-5B9D-CCE1-E042E6AD60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-2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09" name="Text Box 9681">
            <a:extLst>
              <a:ext uri="{FF2B5EF4-FFF2-40B4-BE49-F238E27FC236}">
                <a16:creationId xmlns:a16="http://schemas.microsoft.com/office/drawing/2014/main" id="{2C065E13-2FF9-F103-9CF2-7974EAF35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-1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10" name="Text Box 9682">
            <a:extLst>
              <a:ext uri="{FF2B5EF4-FFF2-40B4-BE49-F238E27FC236}">
                <a16:creationId xmlns:a16="http://schemas.microsoft.com/office/drawing/2014/main" id="{4FCB1EE5-7FA2-F89A-914E-7C75077CE8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35004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-3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11" name="Text Box 9683">
            <a:extLst>
              <a:ext uri="{FF2B5EF4-FFF2-40B4-BE49-F238E27FC236}">
                <a16:creationId xmlns:a16="http://schemas.microsoft.com/office/drawing/2014/main" id="{E7ED2E94-D97F-B68C-84FB-6E80CFBBF5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4839" y="3500438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FF0000"/>
                </a:solidFill>
              </a:rPr>
              <a:t>- 4</a:t>
            </a:r>
            <a:endParaRPr lang="en-US" altLang="en-US" b="1">
              <a:solidFill>
                <a:srgbClr val="FF0000"/>
              </a:solidFill>
            </a:endParaRPr>
          </a:p>
        </p:txBody>
      </p:sp>
      <p:sp>
        <p:nvSpPr>
          <p:cNvPr id="8212" name="Line 9684">
            <a:extLst>
              <a:ext uri="{FF2B5EF4-FFF2-40B4-BE49-F238E27FC236}">
                <a16:creationId xmlns:a16="http://schemas.microsoft.com/office/drawing/2014/main" id="{356EA473-CA32-5D6B-657A-8B77AEDEF14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59150" y="33575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13" name="Text Box 9686">
            <a:extLst>
              <a:ext uri="{FF2B5EF4-FFF2-40B4-BE49-F238E27FC236}">
                <a16:creationId xmlns:a16="http://schemas.microsoft.com/office/drawing/2014/main" id="{C5CDC243-CE96-4108-E131-95FBED9A74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40914" y="3213101"/>
            <a:ext cx="3587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>
                <a:latin typeface="Comic Sans MS" panose="030F0702030302020204" pitchFamily="66" charset="0"/>
              </a:rPr>
              <a:t>x</a:t>
            </a:r>
            <a:endParaRPr lang="en-US" altLang="en-US" sz="2800" b="1">
              <a:latin typeface="Comic Sans MS" panose="030F0702030302020204" pitchFamily="66" charset="0"/>
            </a:endParaRPr>
          </a:p>
        </p:txBody>
      </p:sp>
      <p:sp>
        <p:nvSpPr>
          <p:cNvPr id="8214" name="Text Box 9687">
            <a:extLst>
              <a:ext uri="{FF2B5EF4-FFF2-40B4-BE49-F238E27FC236}">
                <a16:creationId xmlns:a16="http://schemas.microsoft.com/office/drawing/2014/main" id="{A41A8304-3AA7-58B0-9124-DE145E693F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1901" y="1"/>
            <a:ext cx="3603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800" b="1">
                <a:latin typeface="Comic Sans MS" panose="030F0702030302020204" pitchFamily="66" charset="0"/>
              </a:rPr>
              <a:t>y</a:t>
            </a:r>
            <a:endParaRPr lang="en-US" altLang="en-US" sz="2800" b="1">
              <a:latin typeface="Comic Sans MS" panose="030F0702030302020204" pitchFamily="66" charset="0"/>
            </a:endParaRPr>
          </a:p>
        </p:txBody>
      </p:sp>
      <p:pic>
        <p:nvPicPr>
          <p:cNvPr id="50650" name="Picture 9690">
            <a:extLst>
              <a:ext uri="{FF2B5EF4-FFF2-40B4-BE49-F238E27FC236}">
                <a16:creationId xmlns:a16="http://schemas.microsoft.com/office/drawing/2014/main" id="{A0241B14-0620-61E0-13F6-6096D13AB6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5" y="2060575"/>
            <a:ext cx="446088" cy="25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654" name="Picture 9694" descr="Coins 06">
            <a:extLst>
              <a:ext uri="{FF2B5EF4-FFF2-40B4-BE49-F238E27FC236}">
                <a16:creationId xmlns:a16="http://schemas.microsoft.com/office/drawing/2014/main" id="{07161064-6797-A8A1-002B-9D80AF699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3" y="5805488"/>
            <a:ext cx="3429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5" name="Picture 9695" descr="Treasure Chest 4">
            <a:extLst>
              <a:ext uri="{FF2B5EF4-FFF2-40B4-BE49-F238E27FC236}">
                <a16:creationId xmlns:a16="http://schemas.microsoft.com/office/drawing/2014/main" id="{50E40048-F10E-7A6F-A9CC-83C7BDBD9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1916114"/>
            <a:ext cx="404813" cy="43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6" name="Picture 9696" descr="Money Bag 16">
            <a:extLst>
              <a:ext uri="{FF2B5EF4-FFF2-40B4-BE49-F238E27FC236}">
                <a16:creationId xmlns:a16="http://schemas.microsoft.com/office/drawing/2014/main" id="{E6107240-AD0B-6B34-A72C-96F4D2A64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513" y="5734051"/>
            <a:ext cx="292100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659" name="Picture 9699">
            <a:extLst>
              <a:ext uri="{FF2B5EF4-FFF2-40B4-BE49-F238E27FC236}">
                <a16:creationId xmlns:a16="http://schemas.microsoft.com/office/drawing/2014/main" id="{569C2013-074F-5AA3-A7E3-2F77C0011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4" y="5734051"/>
            <a:ext cx="320675" cy="40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660" name="Picture 9700" descr="Treasure Chest 3">
            <a:extLst>
              <a:ext uri="{FF2B5EF4-FFF2-40B4-BE49-F238E27FC236}">
                <a16:creationId xmlns:a16="http://schemas.microsoft.com/office/drawing/2014/main" id="{2FFA5D6B-38E3-C1D9-879E-40BF78D90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6" y="1989138"/>
            <a:ext cx="4413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662" name="Text Box 9702">
            <a:extLst>
              <a:ext uri="{FF2B5EF4-FFF2-40B4-BE49-F238E27FC236}">
                <a16:creationId xmlns:a16="http://schemas.microsoft.com/office/drawing/2014/main" id="{16AEBF95-A281-C811-1288-8EA3D7A949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7025" y="1503363"/>
            <a:ext cx="93345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(3, 2)</a:t>
            </a:r>
          </a:p>
        </p:txBody>
      </p:sp>
      <p:sp>
        <p:nvSpPr>
          <p:cNvPr id="50665" name="Text Box 9705">
            <a:extLst>
              <a:ext uri="{FF2B5EF4-FFF2-40B4-BE49-F238E27FC236}">
                <a16:creationId xmlns:a16="http://schemas.microsoft.com/office/drawing/2014/main" id="{614D84B4-4D88-C32A-0269-E19A66E676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31138" y="5321300"/>
            <a:ext cx="1008062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(3, -4)</a:t>
            </a:r>
          </a:p>
        </p:txBody>
      </p:sp>
      <p:sp>
        <p:nvSpPr>
          <p:cNvPr id="50668" name="Text Box 9708">
            <a:extLst>
              <a:ext uri="{FF2B5EF4-FFF2-40B4-BE49-F238E27FC236}">
                <a16:creationId xmlns:a16="http://schemas.microsoft.com/office/drawing/2014/main" id="{B0D8F597-65AA-36BB-2F10-7EAE13BE9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8" y="1989138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(-4,</a:t>
            </a: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2)</a:t>
            </a:r>
          </a:p>
        </p:txBody>
      </p:sp>
      <p:sp>
        <p:nvSpPr>
          <p:cNvPr id="50680" name="Text Box 9720">
            <a:extLst>
              <a:ext uri="{FF2B5EF4-FFF2-40B4-BE49-F238E27FC236}">
                <a16:creationId xmlns:a16="http://schemas.microsoft.com/office/drawing/2014/main" id="{6F27973B-E0ED-C801-5044-4ADCFD1EC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1438275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(-2, 2)</a:t>
            </a:r>
          </a:p>
        </p:txBody>
      </p:sp>
      <p:sp>
        <p:nvSpPr>
          <p:cNvPr id="8225" name="Rectangle 9724">
            <a:extLst>
              <a:ext uri="{FF2B5EF4-FFF2-40B4-BE49-F238E27FC236}">
                <a16:creationId xmlns:a16="http://schemas.microsoft.com/office/drawing/2014/main" id="{0C483052-AC91-6401-33E2-484F301F4D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"/>
            <a:ext cx="4356100" cy="404813"/>
          </a:xfrm>
          <a:prstGeom prst="rect">
            <a:avLst/>
          </a:prstGeom>
          <a:gradFill rotWithShape="1">
            <a:gsLst>
              <a:gs pos="0">
                <a:srgbClr val="E0F703">
                  <a:alpha val="60001"/>
                </a:srgbClr>
              </a:gs>
              <a:gs pos="100000">
                <a:srgbClr val="808080">
                  <a:alpha val="60001"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000" b="1">
                <a:latin typeface="Comic Sans MS" panose="030F0702030302020204" pitchFamily="66" charset="0"/>
              </a:rPr>
              <a:t>Coordinates Treasure Hunt</a:t>
            </a:r>
            <a:endParaRPr lang="en-US" altLang="en-US" sz="2000" b="1">
              <a:latin typeface="Comic Sans MS" panose="030F0702030302020204" pitchFamily="66" charset="0"/>
            </a:endParaRPr>
          </a:p>
        </p:txBody>
      </p:sp>
      <p:sp>
        <p:nvSpPr>
          <p:cNvPr id="8226" name="Rectangle 9725">
            <a:extLst>
              <a:ext uri="{FF2B5EF4-FFF2-40B4-BE49-F238E27FC236}">
                <a16:creationId xmlns:a16="http://schemas.microsoft.com/office/drawing/2014/main" id="{5C2D3E93-D3B2-FD7E-5BFA-804CF1E8A6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0687" name="Text Box 9727">
            <a:extLst>
              <a:ext uri="{FF2B5EF4-FFF2-40B4-BE49-F238E27FC236}">
                <a16:creationId xmlns:a16="http://schemas.microsoft.com/office/drawing/2014/main" id="{E547A96A-08C1-4A73-37F5-820268C594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1325563"/>
            <a:ext cx="1316037" cy="519112"/>
          </a:xfrm>
          <a:prstGeom prst="rect">
            <a:avLst/>
          </a:prstGeom>
          <a:solidFill>
            <a:srgbClr val="EBB3E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accent2"/>
                </a:solidFill>
                <a:latin typeface="Comic Sans MS" panose="030F0702030302020204" pitchFamily="66" charset="0"/>
              </a:rPr>
              <a:t>y = 2</a:t>
            </a:r>
          </a:p>
        </p:txBody>
      </p:sp>
      <p:sp>
        <p:nvSpPr>
          <p:cNvPr id="50693" name="Text Box 9733">
            <a:extLst>
              <a:ext uri="{FF2B5EF4-FFF2-40B4-BE49-F238E27FC236}">
                <a16:creationId xmlns:a16="http://schemas.microsoft.com/office/drawing/2014/main" id="{80A4A1DB-ACDA-C123-BCBE-9C710AC90F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59250" y="6172200"/>
            <a:ext cx="1079500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(-2, </a:t>
            </a:r>
            <a:r>
              <a:rPr lang="en-GB" altLang="en-US" sz="2000">
                <a:solidFill>
                  <a:schemeClr val="bg1"/>
                </a:solidFill>
                <a:latin typeface="Comic Sans MS" panose="030F0702030302020204" pitchFamily="66" charset="0"/>
              </a:rPr>
              <a:t>-4)</a:t>
            </a:r>
          </a:p>
        </p:txBody>
      </p:sp>
      <p:sp>
        <p:nvSpPr>
          <p:cNvPr id="50694" name="Oval 9734">
            <a:extLst>
              <a:ext uri="{FF2B5EF4-FFF2-40B4-BE49-F238E27FC236}">
                <a16:creationId xmlns:a16="http://schemas.microsoft.com/office/drawing/2014/main" id="{289DD433-3712-59F1-EE8A-A014258CD5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4563" y="1916113"/>
            <a:ext cx="360362" cy="360362"/>
          </a:xfrm>
          <a:prstGeom prst="ellipse">
            <a:avLst/>
          </a:prstGeom>
          <a:solidFill>
            <a:srgbClr val="FFFF00">
              <a:alpha val="5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00"/>
              </a:solidFill>
            </a:endParaRPr>
          </a:p>
        </p:txBody>
      </p:sp>
      <p:sp>
        <p:nvSpPr>
          <p:cNvPr id="3270" name="Text Box 9705">
            <a:extLst>
              <a:ext uri="{FF2B5EF4-FFF2-40B4-BE49-F238E27FC236}">
                <a16:creationId xmlns:a16="http://schemas.microsoft.com/office/drawing/2014/main" id="{CC69746C-A55D-2A04-EF1B-9C8BC0455C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0326" y="6188075"/>
            <a:ext cx="1008063" cy="406400"/>
          </a:xfrm>
          <a:prstGeom prst="rect">
            <a:avLst/>
          </a:prstGeom>
          <a:solidFill>
            <a:schemeClr val="accent2"/>
          </a:solidFill>
          <a:ln w="9525">
            <a:solidFill>
              <a:srgbClr val="FFFFCC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>
                <a:solidFill>
                  <a:srgbClr val="FFFFCC"/>
                </a:solidFill>
                <a:latin typeface="Comic Sans MS" panose="030F0702030302020204" pitchFamily="66" charset="0"/>
              </a:rPr>
              <a:t>(1, -4)</a:t>
            </a:r>
          </a:p>
        </p:txBody>
      </p:sp>
      <p:sp>
        <p:nvSpPr>
          <p:cNvPr id="3271" name="Line 9731">
            <a:extLst>
              <a:ext uri="{FF2B5EF4-FFF2-40B4-BE49-F238E27FC236}">
                <a16:creationId xmlns:a16="http://schemas.microsoft.com/office/drawing/2014/main" id="{FF5812DF-5739-41C5-9FE2-CBEEDA9B3EBF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6526" y="5988050"/>
            <a:ext cx="7091363" cy="0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2" name="Text Box 9727">
            <a:extLst>
              <a:ext uri="{FF2B5EF4-FFF2-40B4-BE49-F238E27FC236}">
                <a16:creationId xmlns:a16="http://schemas.microsoft.com/office/drawing/2014/main" id="{68F93EE4-E611-7F15-5481-02A2905BF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1638" y="5378451"/>
            <a:ext cx="1466850" cy="523875"/>
          </a:xfrm>
          <a:prstGeom prst="rect">
            <a:avLst/>
          </a:prstGeom>
          <a:solidFill>
            <a:srgbClr val="EBB3E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accent2"/>
                </a:solidFill>
                <a:latin typeface="Comic Sans MS" panose="030F0702030302020204" pitchFamily="66" charset="0"/>
              </a:rPr>
              <a:t>y = -4</a:t>
            </a:r>
          </a:p>
        </p:txBody>
      </p:sp>
      <p:sp>
        <p:nvSpPr>
          <p:cNvPr id="3273" name="Oval 9734">
            <a:extLst>
              <a:ext uri="{FF2B5EF4-FFF2-40B4-BE49-F238E27FC236}">
                <a16:creationId xmlns:a16="http://schemas.microsoft.com/office/drawing/2014/main" id="{CCDC07BC-5514-5319-9DA9-9C6354B75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1063" y="5768976"/>
            <a:ext cx="360362" cy="360363"/>
          </a:xfrm>
          <a:prstGeom prst="ellipse">
            <a:avLst/>
          </a:prstGeom>
          <a:solidFill>
            <a:srgbClr val="FFFF00">
              <a:alpha val="5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GB" altLang="en-US">
              <a:solidFill>
                <a:srgbClr val="FFFF00"/>
              </a:solidFill>
            </a:endParaRPr>
          </a:p>
        </p:txBody>
      </p:sp>
      <p:sp>
        <p:nvSpPr>
          <p:cNvPr id="3274" name="Line 9731">
            <a:extLst>
              <a:ext uri="{FF2B5EF4-FFF2-40B4-BE49-F238E27FC236}">
                <a16:creationId xmlns:a16="http://schemas.microsoft.com/office/drawing/2014/main" id="{E1803E7A-2F40-6B62-2077-0AC5CCCAC4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93988" y="2171700"/>
            <a:ext cx="7091362" cy="0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0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50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50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50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5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50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3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662" grpId="0" animBg="1" autoUpdateAnimBg="0"/>
      <p:bldP spid="50665" grpId="0" animBg="1" autoUpdateAnimBg="0"/>
      <p:bldP spid="50668" grpId="0" animBg="1" autoUpdateAnimBg="0"/>
      <p:bldP spid="50680" grpId="0" animBg="1" autoUpdateAnimBg="0"/>
      <p:bldP spid="50687" grpId="0" animBg="1" autoUpdateAnimBg="0"/>
      <p:bldP spid="50693" grpId="0" animBg="1" autoUpdateAnimBg="0"/>
      <p:bldP spid="50694" grpId="0" animBg="1"/>
      <p:bldP spid="3270" grpId="0" animBg="1" autoUpdateAnimBg="0"/>
      <p:bldP spid="3272" grpId="0" animBg="1" autoUpdateAnimBg="0"/>
      <p:bldP spid="327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>
            <a:extLst>
              <a:ext uri="{FF2B5EF4-FFF2-40B4-BE49-F238E27FC236}">
                <a16:creationId xmlns:a16="http://schemas.microsoft.com/office/drawing/2014/main" id="{02D4FD48-56A5-060F-C879-B890DB935E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12291" name="Picture 121">
            <a:extLst>
              <a:ext uri="{FF2B5EF4-FFF2-40B4-BE49-F238E27FC236}">
                <a16:creationId xmlns:a16="http://schemas.microsoft.com/office/drawing/2014/main" id="{B76ECB7D-EF23-A52E-E064-CB99A2A606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0" t="20930" r="52031" b="5180"/>
          <a:stretch>
            <a:fillRect/>
          </a:stretch>
        </p:blipFill>
        <p:spPr bwMode="auto">
          <a:xfrm>
            <a:off x="3429000" y="866775"/>
            <a:ext cx="5588000" cy="512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292" name="TextBox 3">
            <a:extLst>
              <a:ext uri="{FF2B5EF4-FFF2-40B4-BE49-F238E27FC236}">
                <a16:creationId xmlns:a16="http://schemas.microsoft.com/office/drawing/2014/main" id="{4C8DA801-F85E-7996-8328-6B7C22074F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6951" y="3284539"/>
            <a:ext cx="2587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x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>
            <a:extLst>
              <a:ext uri="{FF2B5EF4-FFF2-40B4-BE49-F238E27FC236}">
                <a16:creationId xmlns:a16="http://schemas.microsoft.com/office/drawing/2014/main" id="{A7A056A9-1F6A-F970-44DF-E03A5E285E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B13056-8FEA-C014-90A3-C9F0C664C871}"/>
              </a:ext>
            </a:extLst>
          </p:cNvPr>
          <p:cNvSpPr txBox="1"/>
          <p:nvPr/>
        </p:nvSpPr>
        <p:spPr>
          <a:xfrm>
            <a:off x="1847851" y="333376"/>
            <a:ext cx="8569325" cy="640175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rgbClr val="FF0000"/>
                </a:solidFill>
                <a:latin typeface="Comic Sans MS" panose="030F0702030302020204" pitchFamily="66" charset="0"/>
                <a:cs typeface="Arial" charset="0"/>
              </a:rPr>
              <a:t>Task 1 </a:t>
            </a: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Draw the lines which have the following equations. 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    x = 2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    </a:t>
            </a:r>
            <a:r>
              <a:rPr lang="en-GB" sz="2800" dirty="0">
                <a:solidFill>
                  <a:srgbClr val="0066FF"/>
                </a:solidFill>
                <a:latin typeface="Comic Sans MS" panose="030F0702030302020204" pitchFamily="66" charset="0"/>
                <a:cs typeface="Arial" charset="0"/>
              </a:rPr>
              <a:t>x = -3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    </a:t>
            </a:r>
            <a:r>
              <a:rPr lang="en-GB" sz="2800" dirty="0">
                <a:solidFill>
                  <a:srgbClr val="EBB3E4"/>
                </a:solidFill>
                <a:latin typeface="Comic Sans MS" panose="030F0702030302020204" pitchFamily="66" charset="0"/>
                <a:cs typeface="Arial" charset="0"/>
              </a:rPr>
              <a:t>y = 4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    </a:t>
            </a:r>
            <a:r>
              <a:rPr lang="en-GB" sz="2800" dirty="0">
                <a:solidFill>
                  <a:srgbClr val="FF0000"/>
                </a:solidFill>
                <a:latin typeface="Comic Sans MS" panose="030F0702030302020204" pitchFamily="66" charset="0"/>
                <a:cs typeface="Arial" charset="0"/>
              </a:rPr>
              <a:t>y = - 4</a:t>
            </a:r>
          </a:p>
          <a:p>
            <a:pPr marL="342900" indent="-342900">
              <a:buFontTx/>
              <a:buAutoNum type="arabicPeriod"/>
              <a:defRPr/>
            </a:pPr>
            <a:endParaRPr lang="en-GB" sz="28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2800" dirty="0">
                <a:solidFill>
                  <a:srgbClr val="FF0000"/>
                </a:solidFill>
                <a:latin typeface="Comic Sans MS" panose="030F0702030302020204" pitchFamily="66" charset="0"/>
                <a:cs typeface="Arial" charset="0"/>
              </a:rPr>
              <a:t>Task 2 </a:t>
            </a: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Plot the following coordinates and name the line with an equation</a:t>
            </a:r>
          </a:p>
          <a:p>
            <a:pPr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   	 </a:t>
            </a:r>
            <a:r>
              <a:rPr lang="en-GB" sz="2800" dirty="0">
                <a:solidFill>
                  <a:srgbClr val="0066FF"/>
                </a:solidFill>
                <a:latin typeface="Comic Sans MS" panose="030F0702030302020204" pitchFamily="66" charset="0"/>
                <a:cs typeface="Arial" charset="0"/>
              </a:rPr>
              <a:t>(-2,-2)  (-1, -1)   (0, 0)   (2, 2)   (3, 3)   (5, 5) </a:t>
            </a:r>
          </a:p>
          <a:p>
            <a:pPr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Do you notice a link between the coordinates?</a:t>
            </a:r>
          </a:p>
          <a:p>
            <a:pPr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How is the line different from the equations above? </a:t>
            </a:r>
          </a:p>
          <a:p>
            <a:pPr>
              <a:defRPr/>
            </a:pPr>
            <a:endParaRPr lang="en-GB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The equation for the </a:t>
            </a:r>
            <a:r>
              <a:rPr lang="en-GB" sz="2800" dirty="0">
                <a:solidFill>
                  <a:srgbClr val="0066FF"/>
                </a:solidFill>
                <a:latin typeface="Comic Sans MS" panose="030F0702030302020204" pitchFamily="66" charset="0"/>
                <a:cs typeface="Arial" charset="0"/>
              </a:rPr>
              <a:t>above coordinates </a:t>
            </a:r>
            <a:r>
              <a:rPr lang="en-GB" sz="2800" dirty="0">
                <a:latin typeface="Comic Sans MS" panose="030F0702030302020204" pitchFamily="66" charset="0"/>
                <a:cs typeface="Arial" charset="0"/>
              </a:rPr>
              <a:t>is y = 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>
            <a:extLst>
              <a:ext uri="{FF2B5EF4-FFF2-40B4-BE49-F238E27FC236}">
                <a16:creationId xmlns:a16="http://schemas.microsoft.com/office/drawing/2014/main" id="{114866E8-4964-BC94-518D-4B13A380F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4339" name="Rectangle 1">
            <a:extLst>
              <a:ext uri="{FF2B5EF4-FFF2-40B4-BE49-F238E27FC236}">
                <a16:creationId xmlns:a16="http://schemas.microsoft.com/office/drawing/2014/main" id="{BA7116EC-3349-1B20-D280-92F4303A3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826" y="404814"/>
            <a:ext cx="8424863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4000" u="sng">
                <a:latin typeface="Comic Sans MS" panose="030F0702030302020204" pitchFamily="66" charset="0"/>
              </a:rPr>
              <a:t>How do we draw other equations which have y linked to x?</a:t>
            </a:r>
            <a:endParaRPr lang="en-GB" altLang="en-US" sz="4000" u="sng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D112A3-0330-527E-9EE6-9C820762072E}"/>
              </a:ext>
            </a:extLst>
          </p:cNvPr>
          <p:cNvSpPr/>
          <p:nvPr/>
        </p:nvSpPr>
        <p:spPr>
          <a:xfrm>
            <a:off x="1752601" y="1728788"/>
            <a:ext cx="8424863" cy="37846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4400" dirty="0">
                <a:latin typeface="Comic Sans MS" panose="030F0702030302020204" pitchFamily="66" charset="0"/>
                <a:cs typeface="Arial" charset="0"/>
              </a:rPr>
              <a:t>Examples: How do we draw the straight line graphs:-</a:t>
            </a:r>
            <a:endParaRPr lang="en-GB" sz="3200" dirty="0">
              <a:latin typeface="Comic Sans MS" panose="030F0702030302020204" pitchFamily="66" charset="0"/>
              <a:cs typeface="Arial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 y = x – 2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 y = x + 3</a:t>
            </a:r>
            <a:endParaRPr lang="en-GB" sz="5400" dirty="0">
              <a:latin typeface="Arial" charset="0"/>
              <a:cs typeface="Arial" charset="0"/>
            </a:endParaRP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280413D0-42ED-B953-6215-8D9ED48DB809}"/>
              </a:ext>
            </a:extLst>
          </p:cNvPr>
          <p:cNvSpPr/>
          <p:nvPr/>
        </p:nvSpPr>
        <p:spPr>
          <a:xfrm>
            <a:off x="5519739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0DBB16C4-8968-22E1-2DA3-B53B49BB6E7B}"/>
              </a:ext>
            </a:extLst>
          </p:cNvPr>
          <p:cNvSpPr/>
          <p:nvPr/>
        </p:nvSpPr>
        <p:spPr>
          <a:xfrm>
            <a:off x="7716838" y="3349625"/>
            <a:ext cx="2665412" cy="2343150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70CEA8F6-0606-1C50-298E-F6B8D2D08494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18B47DD1-EE2E-C9FB-BEC0-98C60BAEF329}"/>
              </a:ext>
            </a:extLst>
          </p:cNvPr>
          <p:cNvSpPr/>
          <p:nvPr/>
        </p:nvSpPr>
        <p:spPr>
          <a:xfrm>
            <a:off x="8183563" y="1119188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BFB8F076-ADA8-9135-3EDD-9AB42E558BA0}"/>
              </a:ext>
            </a:extLst>
          </p:cNvPr>
          <p:cNvSpPr/>
          <p:nvPr/>
        </p:nvSpPr>
        <p:spPr>
          <a:xfrm>
            <a:off x="5159375" y="404813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A1CB6-CC59-07EA-BE5D-C595DBBAA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>
            <a:extLst>
              <a:ext uri="{FF2B5EF4-FFF2-40B4-BE49-F238E27FC236}">
                <a16:creationId xmlns:a16="http://schemas.microsoft.com/office/drawing/2014/main" id="{1C27C328-35CD-02BB-2933-BF63DCD2CC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959202-EF55-3CBD-4C9C-EBC2AE159CAF}"/>
              </a:ext>
            </a:extLst>
          </p:cNvPr>
          <p:cNvSpPr/>
          <p:nvPr/>
        </p:nvSpPr>
        <p:spPr>
          <a:xfrm>
            <a:off x="1752601" y="1728788"/>
            <a:ext cx="8424863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y = x – 2</a:t>
            </a: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A96F8CED-3ACB-FA9F-753B-D1D69BBCC020}"/>
              </a:ext>
            </a:extLst>
          </p:cNvPr>
          <p:cNvSpPr/>
          <p:nvPr/>
        </p:nvSpPr>
        <p:spPr>
          <a:xfrm>
            <a:off x="5171930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41BF3116-4A07-BF16-E1A2-2CB6CE9C1A11}"/>
              </a:ext>
            </a:extLst>
          </p:cNvPr>
          <p:cNvSpPr/>
          <p:nvPr/>
        </p:nvSpPr>
        <p:spPr>
          <a:xfrm>
            <a:off x="6383971" y="1856850"/>
            <a:ext cx="4455481" cy="3835926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8D37C6CA-70A0-85E3-CDCC-408AA60353A3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52674D6E-F015-E503-8A93-97B809041E90}"/>
              </a:ext>
            </a:extLst>
          </p:cNvPr>
          <p:cNvSpPr/>
          <p:nvPr/>
        </p:nvSpPr>
        <p:spPr>
          <a:xfrm>
            <a:off x="6772275" y="619125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20721112-D8A2-8A2A-ED95-009A747DBCCD}"/>
              </a:ext>
            </a:extLst>
          </p:cNvPr>
          <p:cNvSpPr/>
          <p:nvPr/>
        </p:nvSpPr>
        <p:spPr>
          <a:xfrm>
            <a:off x="4121559" y="69849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  <p:extLst>
      <p:ext uri="{BB962C8B-B14F-4D97-AF65-F5344CB8AC3E}">
        <p14:creationId xmlns:p14="http://schemas.microsoft.com/office/powerpoint/2010/main" val="23477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99D49-A10A-8DC8-620D-57E7397F5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>
            <a:extLst>
              <a:ext uri="{FF2B5EF4-FFF2-40B4-BE49-F238E27FC236}">
                <a16:creationId xmlns:a16="http://schemas.microsoft.com/office/drawing/2014/main" id="{ACCACD02-A629-8E4C-B9AF-A7384F5B8D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C7DC76-8E87-1D8D-D3FA-81DF442CC9E9}"/>
              </a:ext>
            </a:extLst>
          </p:cNvPr>
          <p:cNvSpPr/>
          <p:nvPr/>
        </p:nvSpPr>
        <p:spPr>
          <a:xfrm>
            <a:off x="1752601" y="1728788"/>
            <a:ext cx="8424863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y = x + 3</a:t>
            </a:r>
            <a:endParaRPr lang="en-GB" sz="5400" dirty="0">
              <a:latin typeface="Arial" charset="0"/>
              <a:cs typeface="Arial" charset="0"/>
            </a:endParaRP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8F8CD5E2-35D5-B337-B981-BC8601D96588}"/>
              </a:ext>
            </a:extLst>
          </p:cNvPr>
          <p:cNvSpPr/>
          <p:nvPr/>
        </p:nvSpPr>
        <p:spPr>
          <a:xfrm>
            <a:off x="5519739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8941899B-A141-CDB7-7771-58572FF71898}"/>
              </a:ext>
            </a:extLst>
          </p:cNvPr>
          <p:cNvSpPr/>
          <p:nvPr/>
        </p:nvSpPr>
        <p:spPr>
          <a:xfrm>
            <a:off x="7716838" y="3349625"/>
            <a:ext cx="2665412" cy="2343150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b="1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A539C6AA-46B0-BA4C-EEE5-2BA57AA41A0E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A58F8273-6494-05DD-A817-2855C564C19F}"/>
              </a:ext>
            </a:extLst>
          </p:cNvPr>
          <p:cNvSpPr/>
          <p:nvPr/>
        </p:nvSpPr>
        <p:spPr>
          <a:xfrm>
            <a:off x="8183563" y="1119188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5A43850E-D653-7A17-2D00-3DA79D14EE4D}"/>
              </a:ext>
            </a:extLst>
          </p:cNvPr>
          <p:cNvSpPr/>
          <p:nvPr/>
        </p:nvSpPr>
        <p:spPr>
          <a:xfrm>
            <a:off x="5159375" y="404813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  <p:extLst>
      <p:ext uri="{BB962C8B-B14F-4D97-AF65-F5344CB8AC3E}">
        <p14:creationId xmlns:p14="http://schemas.microsoft.com/office/powerpoint/2010/main" val="369424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1CF48BFF-B75C-A42D-395D-F39759290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6387" name="Rectangle 1">
            <a:extLst>
              <a:ext uri="{FF2B5EF4-FFF2-40B4-BE49-F238E27FC236}">
                <a16:creationId xmlns:a16="http://schemas.microsoft.com/office/drawing/2014/main" id="{B28B9F8F-85DB-C192-9802-F79C8126F3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826" y="404814"/>
            <a:ext cx="8424863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4000" u="sng">
                <a:latin typeface="Comic Sans MS" panose="030F0702030302020204" pitchFamily="66" charset="0"/>
              </a:rPr>
              <a:t>How do we draw other equations which have y linked to x?</a:t>
            </a:r>
            <a:endParaRPr lang="en-GB" altLang="en-US" sz="4000" u="sng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9EE2F5-33A5-423F-EABC-FE84D94B7640}"/>
              </a:ext>
            </a:extLst>
          </p:cNvPr>
          <p:cNvSpPr/>
          <p:nvPr/>
        </p:nvSpPr>
        <p:spPr>
          <a:xfrm>
            <a:off x="1752601" y="1728788"/>
            <a:ext cx="8424863" cy="37846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4400" dirty="0">
                <a:latin typeface="Comic Sans MS" panose="030F0702030302020204" pitchFamily="66" charset="0"/>
                <a:cs typeface="Arial" charset="0"/>
              </a:rPr>
              <a:t>Examples: How do we draw the straight line graphs:-</a:t>
            </a:r>
            <a:endParaRPr lang="en-GB" sz="3200" dirty="0">
              <a:latin typeface="Comic Sans MS" panose="030F0702030302020204" pitchFamily="66" charset="0"/>
              <a:cs typeface="Arial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 </a:t>
            </a:r>
            <a:r>
              <a:rPr lang="en-GB" sz="5400" b="1" dirty="0">
                <a:solidFill>
                  <a:srgbClr val="FF0000"/>
                </a:solidFill>
                <a:latin typeface="Comic Sans MS" panose="030F0702030302020204" pitchFamily="66" charset="0"/>
                <a:cs typeface="Arial" charset="0"/>
              </a:rPr>
              <a:t>y = 2x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5400" dirty="0">
                <a:latin typeface="Comic Sans MS" panose="030F0702030302020204" pitchFamily="66" charset="0"/>
                <a:cs typeface="Arial" charset="0"/>
              </a:rPr>
              <a:t> </a:t>
            </a:r>
            <a:r>
              <a:rPr lang="en-GB" sz="5400" b="1" dirty="0">
                <a:solidFill>
                  <a:srgbClr val="0070C0"/>
                </a:solidFill>
                <a:latin typeface="Comic Sans MS" panose="030F0702030302020204" pitchFamily="66" charset="0"/>
                <a:cs typeface="Arial" charset="0"/>
              </a:rPr>
              <a:t>y = 3x</a:t>
            </a:r>
            <a:endParaRPr lang="en-GB" sz="5400" b="1" dirty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4C5FB4E2-7518-C75E-A568-2D60FEF67BBD}"/>
              </a:ext>
            </a:extLst>
          </p:cNvPr>
          <p:cNvSpPr/>
          <p:nvPr/>
        </p:nvSpPr>
        <p:spPr>
          <a:xfrm>
            <a:off x="5519739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F9484136-C5EF-A4C0-4CDF-77DCCB8BC437}"/>
              </a:ext>
            </a:extLst>
          </p:cNvPr>
          <p:cNvSpPr/>
          <p:nvPr/>
        </p:nvSpPr>
        <p:spPr>
          <a:xfrm>
            <a:off x="7716838" y="3349625"/>
            <a:ext cx="2665412" cy="2343150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5D4E826A-297A-3882-3EF4-976424D5A612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9D620C8E-F94A-0C22-21BD-3E3166AB8BA3}"/>
              </a:ext>
            </a:extLst>
          </p:cNvPr>
          <p:cNvSpPr/>
          <p:nvPr/>
        </p:nvSpPr>
        <p:spPr>
          <a:xfrm>
            <a:off x="8183563" y="1119188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AD2D62B0-A2F7-CF27-2662-2B8093E3A1B8}"/>
              </a:ext>
            </a:extLst>
          </p:cNvPr>
          <p:cNvSpPr/>
          <p:nvPr/>
        </p:nvSpPr>
        <p:spPr>
          <a:xfrm>
            <a:off x="5159375" y="404813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9DE4A3-3087-B1A9-9424-A7F1721270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E20E4076-B685-BD35-5026-24FDC0272B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E2D39E-3AE2-B0B1-C52F-3F4B093693D1}"/>
              </a:ext>
            </a:extLst>
          </p:cNvPr>
          <p:cNvSpPr/>
          <p:nvPr/>
        </p:nvSpPr>
        <p:spPr>
          <a:xfrm>
            <a:off x="1752601" y="1728788"/>
            <a:ext cx="8424863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5400" b="1" dirty="0">
                <a:solidFill>
                  <a:srgbClr val="FF0000"/>
                </a:solidFill>
                <a:latin typeface="Comic Sans MS" panose="030F0702030302020204" pitchFamily="66" charset="0"/>
                <a:cs typeface="Arial" charset="0"/>
              </a:rPr>
              <a:t>y = 2x</a:t>
            </a: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D0592EEB-8EE0-925B-4C40-B2356683EFF5}"/>
              </a:ext>
            </a:extLst>
          </p:cNvPr>
          <p:cNvSpPr/>
          <p:nvPr/>
        </p:nvSpPr>
        <p:spPr>
          <a:xfrm>
            <a:off x="5519739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D45B38E8-3FE2-B95A-EE5B-D83ED1D9EE2C}"/>
              </a:ext>
            </a:extLst>
          </p:cNvPr>
          <p:cNvSpPr/>
          <p:nvPr/>
        </p:nvSpPr>
        <p:spPr>
          <a:xfrm>
            <a:off x="7716838" y="3349625"/>
            <a:ext cx="2665412" cy="2343150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6E1C7170-8A8C-9C03-B3CB-0D925C28931B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6D9C506B-C1E7-1F2B-F9B3-7E404BE0533C}"/>
              </a:ext>
            </a:extLst>
          </p:cNvPr>
          <p:cNvSpPr/>
          <p:nvPr/>
        </p:nvSpPr>
        <p:spPr>
          <a:xfrm>
            <a:off x="8183563" y="1119188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E91D75C7-4D50-07F5-8B34-59D7DBB934EA}"/>
              </a:ext>
            </a:extLst>
          </p:cNvPr>
          <p:cNvSpPr/>
          <p:nvPr/>
        </p:nvSpPr>
        <p:spPr>
          <a:xfrm>
            <a:off x="5159375" y="404813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  <p:extLst>
      <p:ext uri="{BB962C8B-B14F-4D97-AF65-F5344CB8AC3E}">
        <p14:creationId xmlns:p14="http://schemas.microsoft.com/office/powerpoint/2010/main" val="301493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D21DF-ADA7-4554-404C-19AA4035D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D147D0B1-6A48-F4EA-984D-263BB83063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BD8FE6-0C0B-415B-20CD-86855C56D165}"/>
              </a:ext>
            </a:extLst>
          </p:cNvPr>
          <p:cNvSpPr/>
          <p:nvPr/>
        </p:nvSpPr>
        <p:spPr>
          <a:xfrm>
            <a:off x="1752601" y="1728788"/>
            <a:ext cx="8424863" cy="16004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endParaRPr lang="en-GB" sz="4400" dirty="0">
              <a:latin typeface="Comic Sans MS" panose="030F0702030302020204" pitchFamily="66" charset="0"/>
              <a:cs typeface="Arial" charset="0"/>
            </a:endParaRPr>
          </a:p>
          <a:p>
            <a:pPr>
              <a:defRPr/>
            </a:pPr>
            <a:r>
              <a:rPr lang="en-GB" sz="5400" b="1" dirty="0">
                <a:solidFill>
                  <a:srgbClr val="0070C0"/>
                </a:solidFill>
                <a:latin typeface="Comic Sans MS" panose="030F0702030302020204" pitchFamily="66" charset="0"/>
                <a:cs typeface="Arial" charset="0"/>
              </a:rPr>
              <a:t>y = 3x</a:t>
            </a:r>
            <a:endParaRPr lang="en-GB" sz="5400" b="1" dirty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DE4ACFB4-FA5C-0400-0274-D78DB3AF0CC4}"/>
              </a:ext>
            </a:extLst>
          </p:cNvPr>
          <p:cNvSpPr/>
          <p:nvPr/>
        </p:nvSpPr>
        <p:spPr>
          <a:xfrm>
            <a:off x="5519739" y="3979864"/>
            <a:ext cx="2663825" cy="2808287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Get some coordinates</a:t>
            </a:r>
          </a:p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which lie on the line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7E7B5CC8-AC5C-BE3A-C810-E9B1B5F3C6DB}"/>
              </a:ext>
            </a:extLst>
          </p:cNvPr>
          <p:cNvSpPr/>
          <p:nvPr/>
        </p:nvSpPr>
        <p:spPr>
          <a:xfrm>
            <a:off x="7716838" y="3349625"/>
            <a:ext cx="2665412" cy="2343150"/>
          </a:xfrm>
          <a:prstGeom prst="irregularSeal1">
            <a:avLst/>
          </a:prstGeom>
          <a:solidFill>
            <a:srgbClr val="EBB3E4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Use substitution with various x values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00D17D10-DB94-52B3-BFD5-78C05818F7E1}"/>
              </a:ext>
            </a:extLst>
          </p:cNvPr>
          <p:cNvSpPr/>
          <p:nvPr/>
        </p:nvSpPr>
        <p:spPr>
          <a:xfrm>
            <a:off x="2863851" y="5157788"/>
            <a:ext cx="2663825" cy="1943100"/>
          </a:xfrm>
          <a:prstGeom prst="irregularSeal1">
            <a:avLst/>
          </a:prstGeom>
          <a:solidFill>
            <a:srgbClr val="EFF6A8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Draw some axes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0CF22061-AE2D-143F-80E4-C5E21AB8879C}"/>
              </a:ext>
            </a:extLst>
          </p:cNvPr>
          <p:cNvSpPr/>
          <p:nvPr/>
        </p:nvSpPr>
        <p:spPr>
          <a:xfrm>
            <a:off x="8183563" y="1119188"/>
            <a:ext cx="2665412" cy="2341562"/>
          </a:xfrm>
          <a:prstGeom prst="irregularSeal1">
            <a:avLst/>
          </a:prstGeom>
          <a:solidFill>
            <a:srgbClr val="AEF0EA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Plot the x and y values</a:t>
            </a:r>
          </a:p>
        </p:txBody>
      </p:sp>
      <p:sp>
        <p:nvSpPr>
          <p:cNvPr id="11" name="Explosion 1 10">
            <a:extLst>
              <a:ext uri="{FF2B5EF4-FFF2-40B4-BE49-F238E27FC236}">
                <a16:creationId xmlns:a16="http://schemas.microsoft.com/office/drawing/2014/main" id="{5F5D2653-3AE8-5F60-A188-16E01BEEE2A3}"/>
              </a:ext>
            </a:extLst>
          </p:cNvPr>
          <p:cNvSpPr/>
          <p:nvPr/>
        </p:nvSpPr>
        <p:spPr>
          <a:xfrm>
            <a:off x="5159375" y="404813"/>
            <a:ext cx="3024188" cy="2343150"/>
          </a:xfrm>
          <a:prstGeom prst="irregularSeal1">
            <a:avLst/>
          </a:prstGeom>
          <a:solidFill>
            <a:srgbClr val="F6FDA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Join up the coordinates</a:t>
            </a:r>
          </a:p>
        </p:txBody>
      </p:sp>
    </p:spTree>
    <p:extLst>
      <p:ext uri="{BB962C8B-B14F-4D97-AF65-F5344CB8AC3E}">
        <p14:creationId xmlns:p14="http://schemas.microsoft.com/office/powerpoint/2010/main" val="200592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>
            <a:extLst>
              <a:ext uri="{FF2B5EF4-FFF2-40B4-BE49-F238E27FC236}">
                <a16:creationId xmlns:a16="http://schemas.microsoft.com/office/drawing/2014/main" id="{24560958-5A48-97C9-0089-476D48F879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AF9B914-1B85-B699-61F7-FA15489CAD15}"/>
              </a:ext>
            </a:extLst>
          </p:cNvPr>
          <p:cNvGraphicFramePr>
            <a:graphicFrameLocks noGrp="1"/>
          </p:cNvGraphicFramePr>
          <p:nvPr/>
        </p:nvGraphicFramePr>
        <p:xfrm>
          <a:off x="2208213" y="333376"/>
          <a:ext cx="4392612" cy="6119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1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13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852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</a:rPr>
                        <a:t>Item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</a:rPr>
                        <a:t>Co-ordinates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260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983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2884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8452" name="Picture 9698">
            <a:extLst>
              <a:ext uri="{FF2B5EF4-FFF2-40B4-BE49-F238E27FC236}">
                <a16:creationId xmlns:a16="http://schemas.microsoft.com/office/drawing/2014/main" id="{6AD03D93-1ECA-4DB9-36FF-FA54EB779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4" y="1125539"/>
            <a:ext cx="18065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</p:pic>
      <p:pic>
        <p:nvPicPr>
          <p:cNvPr id="18453" name="Picture 3245" descr="Treasure Chest 4">
            <a:extLst>
              <a:ext uri="{FF2B5EF4-FFF2-40B4-BE49-F238E27FC236}">
                <a16:creationId xmlns:a16="http://schemas.microsoft.com/office/drawing/2014/main" id="{485D99BB-62B3-22B0-A0E3-497739896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2409826"/>
            <a:ext cx="1570038" cy="168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4" name="Picture 1" descr="Christ On Throne Clipart #1">
            <a:extLst>
              <a:ext uri="{FF2B5EF4-FFF2-40B4-BE49-F238E27FC236}">
                <a16:creationId xmlns:a16="http://schemas.microsoft.com/office/drawing/2014/main" id="{D75E811F-5569-5EC7-49E0-F4DE5D409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9" y="4437064"/>
            <a:ext cx="1749425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55" name="TextBox 5">
            <a:extLst>
              <a:ext uri="{FF2B5EF4-FFF2-40B4-BE49-F238E27FC236}">
                <a16:creationId xmlns:a16="http://schemas.microsoft.com/office/drawing/2014/main" id="{EEFCEB42-C08C-4BAA-30E4-BCC7EF873A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6426" y="1360489"/>
            <a:ext cx="3311525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8000"/>
              <a:t>Where are they?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9B9BB2FB-7621-829B-5E24-C3111F6F53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noFill/>
          <a:ln w="1905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B8EE82C-B749-C18B-575F-BDFC67451E0C}"/>
              </a:ext>
            </a:extLst>
          </p:cNvPr>
          <p:cNvGraphicFramePr>
            <a:graphicFrameLocks noGrp="1"/>
          </p:cNvGraphicFramePr>
          <p:nvPr/>
        </p:nvGraphicFramePr>
        <p:xfrm>
          <a:off x="2208213" y="333376"/>
          <a:ext cx="4392612" cy="6119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1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13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852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</a:rPr>
                        <a:t>Item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</a:rPr>
                        <a:t>Co-ordinates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260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983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2884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2" marR="68582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9476" name="Picture 9698">
            <a:extLst>
              <a:ext uri="{FF2B5EF4-FFF2-40B4-BE49-F238E27FC236}">
                <a16:creationId xmlns:a16="http://schemas.microsoft.com/office/drawing/2014/main" id="{5FE6BA30-8F58-C371-95C6-51BC0572AE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4" y="1125539"/>
            <a:ext cx="18065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7E6E6"/>
                  </a:outerShdw>
                </a:effectLst>
              </a14:hiddenEffects>
            </a:ext>
          </a:extLst>
        </p:spPr>
      </p:pic>
      <p:pic>
        <p:nvPicPr>
          <p:cNvPr id="19477" name="Picture 3245" descr="Treasure Chest 4">
            <a:extLst>
              <a:ext uri="{FF2B5EF4-FFF2-40B4-BE49-F238E27FC236}">
                <a16:creationId xmlns:a16="http://schemas.microsoft.com/office/drawing/2014/main" id="{C033A9F0-E585-2945-28B7-47DA84048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2409826"/>
            <a:ext cx="1570038" cy="168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8" name="Picture 1" descr="Christ On Throne Clipart #1">
            <a:extLst>
              <a:ext uri="{FF2B5EF4-FFF2-40B4-BE49-F238E27FC236}">
                <a16:creationId xmlns:a16="http://schemas.microsoft.com/office/drawing/2014/main" id="{13949C29-72BD-86CD-A913-C7227528B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9" y="4437064"/>
            <a:ext cx="1749425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9" name="TextBox 5">
            <a:extLst>
              <a:ext uri="{FF2B5EF4-FFF2-40B4-BE49-F238E27FC236}">
                <a16:creationId xmlns:a16="http://schemas.microsoft.com/office/drawing/2014/main" id="{1B16C0FA-A882-93EE-38E7-0C5D9711BB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4" y="311150"/>
            <a:ext cx="3595687" cy="624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4000">
                <a:solidFill>
                  <a:srgbClr val="0066FF"/>
                </a:solidFill>
              </a:rPr>
              <a:t>Read each of the problem cards </a:t>
            </a:r>
            <a:r>
              <a:rPr lang="en-GB" altLang="en-US" sz="4000"/>
              <a:t>and </a:t>
            </a:r>
            <a:r>
              <a:rPr lang="en-GB" altLang="en-US" sz="4000">
                <a:solidFill>
                  <a:srgbClr val="0066FF"/>
                </a:solidFill>
              </a:rPr>
              <a:t>using all the skills </a:t>
            </a:r>
            <a:r>
              <a:rPr lang="en-GB" altLang="en-US" sz="4000"/>
              <a:t>you have learned so far this lesson, </a:t>
            </a:r>
            <a:r>
              <a:rPr lang="en-GB" altLang="en-US" sz="4000" b="1">
                <a:solidFill>
                  <a:srgbClr val="FF0000"/>
                </a:solidFill>
              </a:rPr>
              <a:t>plot graphs </a:t>
            </a:r>
            <a:r>
              <a:rPr lang="en-GB" altLang="en-US" sz="4000"/>
              <a:t>to find the items!!!!!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561</Words>
  <Application>Microsoft Office PowerPoint</Application>
  <PresentationFormat>Widescreen</PresentationFormat>
  <Paragraphs>141</Paragraphs>
  <Slides>12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Office Theme</vt:lpstr>
      <vt:lpstr>CorelDRAW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Did they really meet the learning intention?</dc:title>
  <dc:creator>Jessica Roberts</dc:creator>
  <cp:lastModifiedBy>Jessica Roberts</cp:lastModifiedBy>
  <cp:revision>1</cp:revision>
  <dcterms:created xsi:type="dcterms:W3CDTF">2022-10-04T17:15:42Z</dcterms:created>
  <dcterms:modified xsi:type="dcterms:W3CDTF">2025-10-09T20:54:04Z</dcterms:modified>
</cp:coreProperties>
</file>