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23"/>
  </p:notesMasterIdLst>
  <p:sldIdLst>
    <p:sldId id="549" r:id="rId3"/>
    <p:sldId id="317" r:id="rId4"/>
    <p:sldId id="325" r:id="rId5"/>
    <p:sldId id="333" r:id="rId6"/>
    <p:sldId id="319" r:id="rId7"/>
    <p:sldId id="321" r:id="rId8"/>
    <p:sldId id="322" r:id="rId9"/>
    <p:sldId id="323" r:id="rId10"/>
    <p:sldId id="324" r:id="rId11"/>
    <p:sldId id="326" r:id="rId12"/>
    <p:sldId id="327" r:id="rId13"/>
    <p:sldId id="328" r:id="rId14"/>
    <p:sldId id="337" r:id="rId15"/>
    <p:sldId id="331" r:id="rId16"/>
    <p:sldId id="335" r:id="rId17"/>
    <p:sldId id="332" r:id="rId18"/>
    <p:sldId id="334" r:id="rId19"/>
    <p:sldId id="330" r:id="rId20"/>
    <p:sldId id="336" r:id="rId21"/>
    <p:sldId id="32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6D76CE-8C73-48F0-A590-044C47228B6B}" v="80" dt="2024-05-12T19:13:48.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FC6D76CE-8C73-48F0-A590-044C47228B6B}"/>
    <pc:docChg chg="undo custSel addSld delSld modSld">
      <pc:chgData name="Bee B" userId="8940502075193e3a" providerId="LiveId" clId="{FC6D76CE-8C73-48F0-A590-044C47228B6B}" dt="2024-05-12T19:13:56.567" v="2587" actId="20577"/>
      <pc:docMkLst>
        <pc:docMk/>
      </pc:docMkLst>
      <pc:sldChg chg="del">
        <pc:chgData name="Bee B" userId="8940502075193e3a" providerId="LiveId" clId="{FC6D76CE-8C73-48F0-A590-044C47228B6B}" dt="2024-05-12T19:03:40.283" v="2305" actId="47"/>
        <pc:sldMkLst>
          <pc:docMk/>
          <pc:sldMk cId="2100009278" sldId="256"/>
        </pc:sldMkLst>
      </pc:sldChg>
      <pc:sldChg chg="del">
        <pc:chgData name="Bee B" userId="8940502075193e3a" providerId="LiveId" clId="{FC6D76CE-8C73-48F0-A590-044C47228B6B}" dt="2024-05-12T19:03:41.844" v="2306" actId="47"/>
        <pc:sldMkLst>
          <pc:docMk/>
          <pc:sldMk cId="209283475" sldId="257"/>
        </pc:sldMkLst>
      </pc:sldChg>
      <pc:sldChg chg="del">
        <pc:chgData name="Bee B" userId="8940502075193e3a" providerId="LiveId" clId="{FC6D76CE-8C73-48F0-A590-044C47228B6B}" dt="2024-05-12T18:11:43.954" v="4" actId="47"/>
        <pc:sldMkLst>
          <pc:docMk/>
          <pc:sldMk cId="0" sldId="313"/>
        </pc:sldMkLst>
      </pc:sldChg>
      <pc:sldChg chg="addSp delSp modSp mod">
        <pc:chgData name="Bee B" userId="8940502075193e3a" providerId="LiveId" clId="{FC6D76CE-8C73-48F0-A590-044C47228B6B}" dt="2024-05-12T18:14:18.860" v="189" actId="5793"/>
        <pc:sldMkLst>
          <pc:docMk/>
          <pc:sldMk cId="0" sldId="317"/>
        </pc:sldMkLst>
        <pc:spChg chg="add del mod">
          <ac:chgData name="Bee B" userId="8940502075193e3a" providerId="LiveId" clId="{FC6D76CE-8C73-48F0-A590-044C47228B6B}" dt="2024-05-12T18:12:57.100" v="91" actId="478"/>
          <ac:spMkLst>
            <pc:docMk/>
            <pc:sldMk cId="0" sldId="317"/>
            <ac:spMk id="3" creationId="{B0A12BE5-C47C-5BE4-8BED-3636FF9E47C6}"/>
          </ac:spMkLst>
        </pc:spChg>
        <pc:spChg chg="mod">
          <ac:chgData name="Bee B" userId="8940502075193e3a" providerId="LiveId" clId="{FC6D76CE-8C73-48F0-A590-044C47228B6B}" dt="2024-05-12T18:13:41.287" v="141" actId="14100"/>
          <ac:spMkLst>
            <pc:docMk/>
            <pc:sldMk cId="0" sldId="317"/>
            <ac:spMk id="17410" creationId="{7BB88931-930B-2A98-16D1-3E2AD7AFB1BE}"/>
          </ac:spMkLst>
        </pc:spChg>
        <pc:spChg chg="del">
          <ac:chgData name="Bee B" userId="8940502075193e3a" providerId="LiveId" clId="{FC6D76CE-8C73-48F0-A590-044C47228B6B}" dt="2024-05-12T18:12:54.717" v="90" actId="478"/>
          <ac:spMkLst>
            <pc:docMk/>
            <pc:sldMk cId="0" sldId="317"/>
            <ac:spMk id="17411" creationId="{F732B155-3268-78C7-75F9-6660FB255D47}"/>
          </ac:spMkLst>
        </pc:spChg>
        <pc:spChg chg="mod">
          <ac:chgData name="Bee B" userId="8940502075193e3a" providerId="LiveId" clId="{FC6D76CE-8C73-48F0-A590-044C47228B6B}" dt="2024-05-12T18:14:18.860" v="189" actId="5793"/>
          <ac:spMkLst>
            <pc:docMk/>
            <pc:sldMk cId="0" sldId="317"/>
            <ac:spMk id="17412" creationId="{DD302096-919B-8978-4DDA-C6325CFFA33D}"/>
          </ac:spMkLst>
        </pc:spChg>
        <pc:picChg chg="add mod">
          <ac:chgData name="Bee B" userId="8940502075193e3a" providerId="LiveId" clId="{FC6D76CE-8C73-48F0-A590-044C47228B6B}" dt="2024-05-12T18:13:57.127" v="145" actId="1076"/>
          <ac:picMkLst>
            <pc:docMk/>
            <pc:sldMk cId="0" sldId="317"/>
            <ac:picMk id="1026" creationId="{EE9F17A8-1026-5B61-303E-816EFF1F39FF}"/>
          </ac:picMkLst>
        </pc:picChg>
      </pc:sldChg>
      <pc:sldChg chg="del">
        <pc:chgData name="Bee B" userId="8940502075193e3a" providerId="LiveId" clId="{FC6D76CE-8C73-48F0-A590-044C47228B6B}" dt="2024-05-12T18:14:22.295" v="190" actId="47"/>
        <pc:sldMkLst>
          <pc:docMk/>
          <pc:sldMk cId="0" sldId="318"/>
        </pc:sldMkLst>
      </pc:sldChg>
      <pc:sldChg chg="addSp delSp modSp mod">
        <pc:chgData name="Bee B" userId="8940502075193e3a" providerId="LiveId" clId="{FC6D76CE-8C73-48F0-A590-044C47228B6B}" dt="2024-05-12T18:21:38.431" v="371" actId="20577"/>
        <pc:sldMkLst>
          <pc:docMk/>
          <pc:sldMk cId="0" sldId="319"/>
        </pc:sldMkLst>
        <pc:spChg chg="add del mod">
          <ac:chgData name="Bee B" userId="8940502075193e3a" providerId="LiveId" clId="{FC6D76CE-8C73-48F0-A590-044C47228B6B}" dt="2024-05-12T18:18:02.554" v="251" actId="478"/>
          <ac:spMkLst>
            <pc:docMk/>
            <pc:sldMk cId="0" sldId="319"/>
            <ac:spMk id="3" creationId="{6D0B092E-2F0D-311C-5FB9-3E8B9B027AA0}"/>
          </ac:spMkLst>
        </pc:spChg>
        <pc:spChg chg="mod">
          <ac:chgData name="Bee B" userId="8940502075193e3a" providerId="LiveId" clId="{FC6D76CE-8C73-48F0-A590-044C47228B6B}" dt="2024-05-12T18:21:38.431" v="371" actId="20577"/>
          <ac:spMkLst>
            <pc:docMk/>
            <pc:sldMk cId="0" sldId="319"/>
            <ac:spMk id="4" creationId="{A4E1E53B-5F79-5A58-DC54-F8FBBB04DA20}"/>
          </ac:spMkLst>
        </pc:spChg>
        <pc:spChg chg="mod">
          <ac:chgData name="Bee B" userId="8940502075193e3a" providerId="LiveId" clId="{FC6D76CE-8C73-48F0-A590-044C47228B6B}" dt="2024-05-12T18:18:11.863" v="254" actId="1076"/>
          <ac:spMkLst>
            <pc:docMk/>
            <pc:sldMk cId="0" sldId="319"/>
            <ac:spMk id="25602" creationId="{30F81EB2-CEB7-826F-7449-B29F0B84FC6A}"/>
          </ac:spMkLst>
        </pc:spChg>
        <pc:spChg chg="del">
          <ac:chgData name="Bee B" userId="8940502075193e3a" providerId="LiveId" clId="{FC6D76CE-8C73-48F0-A590-044C47228B6B}" dt="2024-05-12T18:18:00.727" v="250" actId="478"/>
          <ac:spMkLst>
            <pc:docMk/>
            <pc:sldMk cId="0" sldId="319"/>
            <ac:spMk id="25603" creationId="{9BBED1CC-4A0E-5A97-B776-97583929CAE8}"/>
          </ac:spMkLst>
        </pc:spChg>
        <pc:picChg chg="add mod">
          <ac:chgData name="Bee B" userId="8940502075193e3a" providerId="LiveId" clId="{FC6D76CE-8C73-48F0-A590-044C47228B6B}" dt="2024-05-12T18:18:53.853" v="267" actId="1076"/>
          <ac:picMkLst>
            <pc:docMk/>
            <pc:sldMk cId="0" sldId="319"/>
            <ac:picMk id="4098" creationId="{A075A4DE-A07C-F9BC-BDAA-A80BD63AB5A0}"/>
          </ac:picMkLst>
        </pc:picChg>
      </pc:sldChg>
      <pc:sldChg chg="modSp mod">
        <pc:chgData name="Bee B" userId="8940502075193e3a" providerId="LiveId" clId="{FC6D76CE-8C73-48F0-A590-044C47228B6B}" dt="2024-05-12T19:13:56.567" v="2587" actId="20577"/>
        <pc:sldMkLst>
          <pc:docMk/>
          <pc:sldMk cId="0" sldId="320"/>
        </pc:sldMkLst>
        <pc:spChg chg="mod">
          <ac:chgData name="Bee B" userId="8940502075193e3a" providerId="LiveId" clId="{FC6D76CE-8C73-48F0-A590-044C47228B6B}" dt="2024-05-12T19:04:01.978" v="2312" actId="1076"/>
          <ac:spMkLst>
            <pc:docMk/>
            <pc:sldMk cId="0" sldId="320"/>
            <ac:spMk id="55298" creationId="{0B5FBC73-A61C-9755-31CA-8C641A9C1B40}"/>
          </ac:spMkLst>
        </pc:spChg>
        <pc:spChg chg="mod">
          <ac:chgData name="Bee B" userId="8940502075193e3a" providerId="LiveId" clId="{FC6D76CE-8C73-48F0-A590-044C47228B6B}" dt="2024-05-12T19:13:56.567" v="2587" actId="20577"/>
          <ac:spMkLst>
            <pc:docMk/>
            <pc:sldMk cId="0" sldId="320"/>
            <ac:spMk id="55299" creationId="{F2D654FC-5683-9644-F65C-491C08498BF0}"/>
          </ac:spMkLst>
        </pc:spChg>
      </pc:sldChg>
      <pc:sldChg chg="addSp delSp modSp mod">
        <pc:chgData name="Bee B" userId="8940502075193e3a" providerId="LiveId" clId="{FC6D76CE-8C73-48F0-A590-044C47228B6B}" dt="2024-05-12T18:26:42.486" v="535" actId="1076"/>
        <pc:sldMkLst>
          <pc:docMk/>
          <pc:sldMk cId="0" sldId="321"/>
        </pc:sldMkLst>
        <pc:spChg chg="add del mod">
          <ac:chgData name="Bee B" userId="8940502075193e3a" providerId="LiveId" clId="{FC6D76CE-8C73-48F0-A590-044C47228B6B}" dt="2024-05-12T18:19:24.399" v="277" actId="478"/>
          <ac:spMkLst>
            <pc:docMk/>
            <pc:sldMk cId="0" sldId="321"/>
            <ac:spMk id="3" creationId="{EFC15C00-85EA-8DEE-B299-F8BA46453CED}"/>
          </ac:spMkLst>
        </pc:spChg>
        <pc:spChg chg="mod">
          <ac:chgData name="Bee B" userId="8940502075193e3a" providerId="LiveId" clId="{FC6D76CE-8C73-48F0-A590-044C47228B6B}" dt="2024-05-12T18:19:19.955" v="275" actId="1076"/>
          <ac:spMkLst>
            <pc:docMk/>
            <pc:sldMk cId="0" sldId="321"/>
            <ac:spMk id="27650" creationId="{01647489-2ADE-7D64-CA32-2CF416E4BB54}"/>
          </ac:spMkLst>
        </pc:spChg>
        <pc:spChg chg="del">
          <ac:chgData name="Bee B" userId="8940502075193e3a" providerId="LiveId" clId="{FC6D76CE-8C73-48F0-A590-044C47228B6B}" dt="2024-05-12T18:19:22.474" v="276" actId="478"/>
          <ac:spMkLst>
            <pc:docMk/>
            <pc:sldMk cId="0" sldId="321"/>
            <ac:spMk id="27651" creationId="{E507E283-526B-F98A-1E21-DD0936B36BFE}"/>
          </ac:spMkLst>
        </pc:spChg>
        <pc:spChg chg="mod">
          <ac:chgData name="Bee B" userId="8940502075193e3a" providerId="LiveId" clId="{FC6D76CE-8C73-48F0-A590-044C47228B6B}" dt="2024-05-12T18:23:51.841" v="500" actId="403"/>
          <ac:spMkLst>
            <pc:docMk/>
            <pc:sldMk cId="0" sldId="321"/>
            <ac:spMk id="27652" creationId="{17CC3501-6316-3F5A-A958-CCAEB4DEA3C2}"/>
          </ac:spMkLst>
        </pc:spChg>
        <pc:picChg chg="add mod">
          <ac:chgData name="Bee B" userId="8940502075193e3a" providerId="LiveId" clId="{FC6D76CE-8C73-48F0-A590-044C47228B6B}" dt="2024-05-12T18:26:42.486" v="535" actId="1076"/>
          <ac:picMkLst>
            <pc:docMk/>
            <pc:sldMk cId="0" sldId="321"/>
            <ac:picMk id="7170" creationId="{AD9CCDB2-9CF1-51F7-3188-973969FFDD81}"/>
          </ac:picMkLst>
        </pc:picChg>
      </pc:sldChg>
      <pc:sldChg chg="addSp delSp modSp mod">
        <pc:chgData name="Bee B" userId="8940502075193e3a" providerId="LiveId" clId="{FC6D76CE-8C73-48F0-A590-044C47228B6B}" dt="2024-05-12T18:25:58.332" v="532" actId="1076"/>
        <pc:sldMkLst>
          <pc:docMk/>
          <pc:sldMk cId="0" sldId="322"/>
        </pc:sldMkLst>
        <pc:spChg chg="add del mod">
          <ac:chgData name="Bee B" userId="8940502075193e3a" providerId="LiveId" clId="{FC6D76CE-8C73-48F0-A590-044C47228B6B}" dt="2024-05-12T18:22:11.890" v="380" actId="478"/>
          <ac:spMkLst>
            <pc:docMk/>
            <pc:sldMk cId="0" sldId="322"/>
            <ac:spMk id="3" creationId="{C24E078D-4CF5-5EA2-4BE1-AED9562BC661}"/>
          </ac:spMkLst>
        </pc:spChg>
        <pc:spChg chg="mod">
          <ac:chgData name="Bee B" userId="8940502075193e3a" providerId="LiveId" clId="{FC6D76CE-8C73-48F0-A590-044C47228B6B}" dt="2024-05-12T18:25:27.141" v="528" actId="114"/>
          <ac:spMkLst>
            <pc:docMk/>
            <pc:sldMk cId="0" sldId="322"/>
            <ac:spMk id="29698" creationId="{A403A96C-9E69-4DD0-E770-18684D1AB298}"/>
          </ac:spMkLst>
        </pc:spChg>
        <pc:spChg chg="del">
          <ac:chgData name="Bee B" userId="8940502075193e3a" providerId="LiveId" clId="{FC6D76CE-8C73-48F0-A590-044C47228B6B}" dt="2024-05-12T18:22:08.352" v="379" actId="478"/>
          <ac:spMkLst>
            <pc:docMk/>
            <pc:sldMk cId="0" sldId="322"/>
            <ac:spMk id="29699" creationId="{06154BC4-816B-6B01-C90A-DEFB2EA5F35A}"/>
          </ac:spMkLst>
        </pc:spChg>
        <pc:spChg chg="mod">
          <ac:chgData name="Bee B" userId="8940502075193e3a" providerId="LiveId" clId="{FC6D76CE-8C73-48F0-A590-044C47228B6B}" dt="2024-05-12T18:25:21.800" v="527" actId="404"/>
          <ac:spMkLst>
            <pc:docMk/>
            <pc:sldMk cId="0" sldId="322"/>
            <ac:spMk id="29700" creationId="{480C67EE-DB59-2B29-F508-C4A7F9C99BE7}"/>
          </ac:spMkLst>
        </pc:spChg>
        <pc:picChg chg="add mod">
          <ac:chgData name="Bee B" userId="8940502075193e3a" providerId="LiveId" clId="{FC6D76CE-8C73-48F0-A590-044C47228B6B}" dt="2024-05-12T18:25:58.332" v="532" actId="1076"/>
          <ac:picMkLst>
            <pc:docMk/>
            <pc:sldMk cId="0" sldId="322"/>
            <ac:picMk id="6146" creationId="{CC4DAC8B-98CE-5ACE-AC1C-CDF2DE5CE1B5}"/>
          </ac:picMkLst>
        </pc:picChg>
      </pc:sldChg>
      <pc:sldChg chg="addSp delSp modSp mod">
        <pc:chgData name="Bee B" userId="8940502075193e3a" providerId="LiveId" clId="{FC6D76CE-8C73-48F0-A590-044C47228B6B}" dt="2024-05-12T18:25:15.239" v="526" actId="1076"/>
        <pc:sldMkLst>
          <pc:docMk/>
          <pc:sldMk cId="0" sldId="323"/>
        </pc:sldMkLst>
        <pc:spChg chg="add del mod">
          <ac:chgData name="Bee B" userId="8940502075193e3a" providerId="LiveId" clId="{FC6D76CE-8C73-48F0-A590-044C47228B6B}" dt="2024-05-12T18:24:21.374" v="509" actId="478"/>
          <ac:spMkLst>
            <pc:docMk/>
            <pc:sldMk cId="0" sldId="323"/>
            <ac:spMk id="3" creationId="{E2B8043B-E747-A54D-E766-C84750776629}"/>
          </ac:spMkLst>
        </pc:spChg>
        <pc:spChg chg="mod">
          <ac:chgData name="Bee B" userId="8940502075193e3a" providerId="LiveId" clId="{FC6D76CE-8C73-48F0-A590-044C47228B6B}" dt="2024-05-12T18:24:17.207" v="507" actId="1076"/>
          <ac:spMkLst>
            <pc:docMk/>
            <pc:sldMk cId="0" sldId="323"/>
            <ac:spMk id="31746" creationId="{8C67FBA0-9399-C36C-BF54-D993FE41BBE2}"/>
          </ac:spMkLst>
        </pc:spChg>
        <pc:spChg chg="del">
          <ac:chgData name="Bee B" userId="8940502075193e3a" providerId="LiveId" clId="{FC6D76CE-8C73-48F0-A590-044C47228B6B}" dt="2024-05-12T18:24:19.481" v="508" actId="478"/>
          <ac:spMkLst>
            <pc:docMk/>
            <pc:sldMk cId="0" sldId="323"/>
            <ac:spMk id="31747" creationId="{8E8C73B6-2561-3CCD-E846-4E525BAD3346}"/>
          </ac:spMkLst>
        </pc:spChg>
        <pc:spChg chg="mod">
          <ac:chgData name="Bee B" userId="8940502075193e3a" providerId="LiveId" clId="{FC6D76CE-8C73-48F0-A590-044C47228B6B}" dt="2024-05-12T18:25:10.221" v="523" actId="1076"/>
          <ac:spMkLst>
            <pc:docMk/>
            <pc:sldMk cId="0" sldId="323"/>
            <ac:spMk id="31748" creationId="{0E27E726-8B68-3025-451D-BE8866BFA14D}"/>
          </ac:spMkLst>
        </pc:spChg>
        <pc:picChg chg="add mod">
          <ac:chgData name="Bee B" userId="8940502075193e3a" providerId="LiveId" clId="{FC6D76CE-8C73-48F0-A590-044C47228B6B}" dt="2024-05-12T18:25:15.239" v="526" actId="1076"/>
          <ac:picMkLst>
            <pc:docMk/>
            <pc:sldMk cId="0" sldId="323"/>
            <ac:picMk id="5122" creationId="{CE3F1340-861D-6CFC-3F5B-92AC3C4A81A3}"/>
          </ac:picMkLst>
        </pc:picChg>
      </pc:sldChg>
      <pc:sldChg chg="addSp delSp modSp mod">
        <pc:chgData name="Bee B" userId="8940502075193e3a" providerId="LiveId" clId="{FC6D76CE-8C73-48F0-A590-044C47228B6B}" dt="2024-05-12T18:32:15.987" v="828" actId="20577"/>
        <pc:sldMkLst>
          <pc:docMk/>
          <pc:sldMk cId="0" sldId="324"/>
        </pc:sldMkLst>
        <pc:spChg chg="add del mod">
          <ac:chgData name="Bee B" userId="8940502075193e3a" providerId="LiveId" clId="{FC6D76CE-8C73-48F0-A590-044C47228B6B}" dt="2024-05-12T18:26:52.039" v="537" actId="478"/>
          <ac:spMkLst>
            <pc:docMk/>
            <pc:sldMk cId="0" sldId="324"/>
            <ac:spMk id="3" creationId="{8253927B-B4F5-756B-7175-C7FDEB03146B}"/>
          </ac:spMkLst>
        </pc:spChg>
        <pc:spChg chg="mod">
          <ac:chgData name="Bee B" userId="8940502075193e3a" providerId="LiveId" clId="{FC6D76CE-8C73-48F0-A590-044C47228B6B}" dt="2024-05-12T18:28:03.705" v="548" actId="1076"/>
          <ac:spMkLst>
            <pc:docMk/>
            <pc:sldMk cId="0" sldId="324"/>
            <ac:spMk id="33794" creationId="{5AEE4975-A31F-95A1-2117-5330DBEBFA4E}"/>
          </ac:spMkLst>
        </pc:spChg>
        <pc:spChg chg="del">
          <ac:chgData name="Bee B" userId="8940502075193e3a" providerId="LiveId" clId="{FC6D76CE-8C73-48F0-A590-044C47228B6B}" dt="2024-05-12T18:26:49.935" v="536" actId="478"/>
          <ac:spMkLst>
            <pc:docMk/>
            <pc:sldMk cId="0" sldId="324"/>
            <ac:spMk id="33795" creationId="{806E40D2-BA11-36A6-CFAF-0D539E8247E0}"/>
          </ac:spMkLst>
        </pc:spChg>
        <pc:spChg chg="mod">
          <ac:chgData name="Bee B" userId="8940502075193e3a" providerId="LiveId" clId="{FC6D76CE-8C73-48F0-A590-044C47228B6B}" dt="2024-05-12T18:32:15.987" v="828" actId="20577"/>
          <ac:spMkLst>
            <pc:docMk/>
            <pc:sldMk cId="0" sldId="324"/>
            <ac:spMk id="33796" creationId="{D067ADEE-C6C5-1BC0-29AB-E867A0A4D32E}"/>
          </ac:spMkLst>
        </pc:spChg>
        <pc:picChg chg="add mod">
          <ac:chgData name="Bee B" userId="8940502075193e3a" providerId="LiveId" clId="{FC6D76CE-8C73-48F0-A590-044C47228B6B}" dt="2024-05-12T18:28:38.316" v="558" actId="14100"/>
          <ac:picMkLst>
            <pc:docMk/>
            <pc:sldMk cId="0" sldId="324"/>
            <ac:picMk id="8194" creationId="{0B9B64CC-1FCE-F985-91B9-5CF926B3A5E9}"/>
          </ac:picMkLst>
        </pc:picChg>
      </pc:sldChg>
      <pc:sldChg chg="addSp delSp modSp mod">
        <pc:chgData name="Bee B" userId="8940502075193e3a" providerId="LiveId" clId="{FC6D76CE-8C73-48F0-A590-044C47228B6B}" dt="2024-05-12T18:15:56.723" v="209" actId="1076"/>
        <pc:sldMkLst>
          <pc:docMk/>
          <pc:sldMk cId="0" sldId="325"/>
        </pc:sldMkLst>
        <pc:spChg chg="add del mod">
          <ac:chgData name="Bee B" userId="8940502075193e3a" providerId="LiveId" clId="{FC6D76CE-8C73-48F0-A590-044C47228B6B}" dt="2024-05-12T18:14:39.499" v="198" actId="478"/>
          <ac:spMkLst>
            <pc:docMk/>
            <pc:sldMk cId="0" sldId="325"/>
            <ac:spMk id="3" creationId="{CC22794B-579C-02CA-6CDF-8FC54A47BD98}"/>
          </ac:spMkLst>
        </pc:spChg>
        <pc:spChg chg="mod">
          <ac:chgData name="Bee B" userId="8940502075193e3a" providerId="LiveId" clId="{FC6D76CE-8C73-48F0-A590-044C47228B6B}" dt="2024-05-12T18:14:34.029" v="196" actId="113"/>
          <ac:spMkLst>
            <pc:docMk/>
            <pc:sldMk cId="0" sldId="325"/>
            <ac:spMk id="21506" creationId="{C5A03DE8-6317-106C-1169-B47AA5B1730F}"/>
          </ac:spMkLst>
        </pc:spChg>
        <pc:spChg chg="del">
          <ac:chgData name="Bee B" userId="8940502075193e3a" providerId="LiveId" clId="{FC6D76CE-8C73-48F0-A590-044C47228B6B}" dt="2024-05-12T18:14:37.271" v="197" actId="478"/>
          <ac:spMkLst>
            <pc:docMk/>
            <pc:sldMk cId="0" sldId="325"/>
            <ac:spMk id="21507" creationId="{90267DE2-C629-8D9D-08C8-7B6341FB1035}"/>
          </ac:spMkLst>
        </pc:spChg>
        <pc:spChg chg="mod">
          <ac:chgData name="Bee B" userId="8940502075193e3a" providerId="LiveId" clId="{FC6D76CE-8C73-48F0-A590-044C47228B6B}" dt="2024-05-12T18:15:18.638" v="206" actId="20577"/>
          <ac:spMkLst>
            <pc:docMk/>
            <pc:sldMk cId="0" sldId="325"/>
            <ac:spMk id="21508" creationId="{A9311DF7-2A50-D246-7983-F3A58808DE40}"/>
          </ac:spMkLst>
        </pc:spChg>
        <pc:picChg chg="add mod">
          <ac:chgData name="Bee B" userId="8940502075193e3a" providerId="LiveId" clId="{FC6D76CE-8C73-48F0-A590-044C47228B6B}" dt="2024-05-12T18:15:56.723" v="209" actId="1076"/>
          <ac:picMkLst>
            <pc:docMk/>
            <pc:sldMk cId="0" sldId="325"/>
            <ac:picMk id="2050" creationId="{881FC561-3A7A-0C42-FD0B-4DEC08C0CF75}"/>
          </ac:picMkLst>
        </pc:picChg>
      </pc:sldChg>
      <pc:sldChg chg="addSp delSp modSp mod">
        <pc:chgData name="Bee B" userId="8940502075193e3a" providerId="LiveId" clId="{FC6D76CE-8C73-48F0-A590-044C47228B6B}" dt="2024-05-12T18:31:40.872" v="736" actId="20577"/>
        <pc:sldMkLst>
          <pc:docMk/>
          <pc:sldMk cId="0" sldId="326"/>
        </pc:sldMkLst>
        <pc:spChg chg="add del mod">
          <ac:chgData name="Bee B" userId="8940502075193e3a" providerId="LiveId" clId="{FC6D76CE-8C73-48F0-A590-044C47228B6B}" dt="2024-05-12T18:28:59.731" v="566" actId="478"/>
          <ac:spMkLst>
            <pc:docMk/>
            <pc:sldMk cId="0" sldId="326"/>
            <ac:spMk id="3" creationId="{77DB80BF-E7CB-E9FD-8AAE-29666BA7CE86}"/>
          </ac:spMkLst>
        </pc:spChg>
        <pc:spChg chg="mod">
          <ac:chgData name="Bee B" userId="8940502075193e3a" providerId="LiveId" clId="{FC6D76CE-8C73-48F0-A590-044C47228B6B}" dt="2024-05-12T18:28:52.990" v="564" actId="1076"/>
          <ac:spMkLst>
            <pc:docMk/>
            <pc:sldMk cId="0" sldId="326"/>
            <ac:spMk id="35842" creationId="{D04B6949-69C6-837A-F156-3F0AB5F986EE}"/>
          </ac:spMkLst>
        </pc:spChg>
        <pc:spChg chg="del">
          <ac:chgData name="Bee B" userId="8940502075193e3a" providerId="LiveId" clId="{FC6D76CE-8C73-48F0-A590-044C47228B6B}" dt="2024-05-12T18:28:55.645" v="565" actId="478"/>
          <ac:spMkLst>
            <pc:docMk/>
            <pc:sldMk cId="0" sldId="326"/>
            <ac:spMk id="35843" creationId="{E474D2A1-1054-3982-73D1-8AE81AE22284}"/>
          </ac:spMkLst>
        </pc:spChg>
        <pc:spChg chg="mod">
          <ac:chgData name="Bee B" userId="8940502075193e3a" providerId="LiveId" clId="{FC6D76CE-8C73-48F0-A590-044C47228B6B}" dt="2024-05-12T18:31:40.872" v="736" actId="20577"/>
          <ac:spMkLst>
            <pc:docMk/>
            <pc:sldMk cId="0" sldId="326"/>
            <ac:spMk id="35844" creationId="{25307904-A2E6-68E5-9A4B-E865224788F5}"/>
          </ac:spMkLst>
        </pc:spChg>
        <pc:picChg chg="add mod">
          <ac:chgData name="Bee B" userId="8940502075193e3a" providerId="LiveId" clId="{FC6D76CE-8C73-48F0-A590-044C47228B6B}" dt="2024-05-12T18:30:14.158" v="667" actId="14100"/>
          <ac:picMkLst>
            <pc:docMk/>
            <pc:sldMk cId="0" sldId="326"/>
            <ac:picMk id="9218" creationId="{F338A122-398B-AE2C-8D23-C1A0EC85456E}"/>
          </ac:picMkLst>
        </pc:picChg>
      </pc:sldChg>
      <pc:sldChg chg="modSp mod">
        <pc:chgData name="Bee B" userId="8940502075193e3a" providerId="LiveId" clId="{FC6D76CE-8C73-48F0-A590-044C47228B6B}" dt="2024-05-12T18:31:21.041" v="709" actId="20577"/>
        <pc:sldMkLst>
          <pc:docMk/>
          <pc:sldMk cId="0" sldId="327"/>
        </pc:sldMkLst>
        <pc:spChg chg="mod">
          <ac:chgData name="Bee B" userId="8940502075193e3a" providerId="LiveId" clId="{FC6D76CE-8C73-48F0-A590-044C47228B6B}" dt="2024-05-12T18:30:51.810" v="690" actId="1076"/>
          <ac:spMkLst>
            <pc:docMk/>
            <pc:sldMk cId="0" sldId="327"/>
            <ac:spMk id="37890" creationId="{F7C64F24-F2FA-AAB0-4EBA-C37FA26C96A6}"/>
          </ac:spMkLst>
        </pc:spChg>
        <pc:spChg chg="mod">
          <ac:chgData name="Bee B" userId="8940502075193e3a" providerId="LiveId" clId="{FC6D76CE-8C73-48F0-A590-044C47228B6B}" dt="2024-05-12T18:31:21.041" v="709" actId="20577"/>
          <ac:spMkLst>
            <pc:docMk/>
            <pc:sldMk cId="0" sldId="327"/>
            <ac:spMk id="37891" creationId="{38884CF4-487B-77E4-F49D-48CE1DD0D1CA}"/>
          </ac:spMkLst>
        </pc:spChg>
      </pc:sldChg>
      <pc:sldChg chg="addSp delSp modSp mod">
        <pc:chgData name="Bee B" userId="8940502075193e3a" providerId="LiveId" clId="{FC6D76CE-8C73-48F0-A590-044C47228B6B}" dt="2024-05-12T18:35:41.017" v="1017" actId="2710"/>
        <pc:sldMkLst>
          <pc:docMk/>
          <pc:sldMk cId="0" sldId="328"/>
        </pc:sldMkLst>
        <pc:spChg chg="add del mod">
          <ac:chgData name="Bee B" userId="8940502075193e3a" providerId="LiveId" clId="{FC6D76CE-8C73-48F0-A590-044C47228B6B}" dt="2024-05-12T18:32:48.956" v="839" actId="478"/>
          <ac:spMkLst>
            <pc:docMk/>
            <pc:sldMk cId="0" sldId="328"/>
            <ac:spMk id="3" creationId="{3C4C5660-5024-32AA-21A0-26680B781A08}"/>
          </ac:spMkLst>
        </pc:spChg>
        <pc:spChg chg="mod">
          <ac:chgData name="Bee B" userId="8940502075193e3a" providerId="LiveId" clId="{FC6D76CE-8C73-48F0-A590-044C47228B6B}" dt="2024-05-12T18:32:44.103" v="837" actId="122"/>
          <ac:spMkLst>
            <pc:docMk/>
            <pc:sldMk cId="0" sldId="328"/>
            <ac:spMk id="39938" creationId="{E13D7CC4-F520-DB71-EE04-D11A8C1DC0ED}"/>
          </ac:spMkLst>
        </pc:spChg>
        <pc:spChg chg="del">
          <ac:chgData name="Bee B" userId="8940502075193e3a" providerId="LiveId" clId="{FC6D76CE-8C73-48F0-A590-044C47228B6B}" dt="2024-05-12T18:32:47.174" v="838" actId="478"/>
          <ac:spMkLst>
            <pc:docMk/>
            <pc:sldMk cId="0" sldId="328"/>
            <ac:spMk id="39939" creationId="{D443B7E2-3241-A163-2C84-A4C397EDF52F}"/>
          </ac:spMkLst>
        </pc:spChg>
        <pc:spChg chg="mod">
          <ac:chgData name="Bee B" userId="8940502075193e3a" providerId="LiveId" clId="{FC6D76CE-8C73-48F0-A590-044C47228B6B}" dt="2024-05-12T18:35:41.017" v="1017" actId="2710"/>
          <ac:spMkLst>
            <pc:docMk/>
            <pc:sldMk cId="0" sldId="328"/>
            <ac:spMk id="39940" creationId="{3A798196-6EE9-4F50-37C8-D672EC70C3EB}"/>
          </ac:spMkLst>
        </pc:spChg>
      </pc:sldChg>
      <pc:sldChg chg="modSp mod">
        <pc:chgData name="Bee B" userId="8940502075193e3a" providerId="LiveId" clId="{FC6D76CE-8C73-48F0-A590-044C47228B6B}" dt="2024-05-12T19:02:13.835" v="2286" actId="20577"/>
        <pc:sldMkLst>
          <pc:docMk/>
          <pc:sldMk cId="0" sldId="330"/>
        </pc:sldMkLst>
        <pc:spChg chg="mod">
          <ac:chgData name="Bee B" userId="8940502075193e3a" providerId="LiveId" clId="{FC6D76CE-8C73-48F0-A590-044C47228B6B}" dt="2024-05-12T19:02:13.835" v="2286" actId="20577"/>
          <ac:spMkLst>
            <pc:docMk/>
            <pc:sldMk cId="0" sldId="330"/>
            <ac:spMk id="51202" creationId="{92CCC851-880C-4557-CC65-0746D3EA6526}"/>
          </ac:spMkLst>
        </pc:spChg>
      </pc:sldChg>
      <pc:sldChg chg="addSp delSp modSp mod">
        <pc:chgData name="Bee B" userId="8940502075193e3a" providerId="LiveId" clId="{FC6D76CE-8C73-48F0-A590-044C47228B6B}" dt="2024-05-12T18:48:02.318" v="2070" actId="27636"/>
        <pc:sldMkLst>
          <pc:docMk/>
          <pc:sldMk cId="0" sldId="331"/>
        </pc:sldMkLst>
        <pc:spChg chg="add del mod">
          <ac:chgData name="Bee B" userId="8940502075193e3a" providerId="LiveId" clId="{FC6D76CE-8C73-48F0-A590-044C47228B6B}" dt="2024-05-12T18:47:04.168" v="2045" actId="478"/>
          <ac:spMkLst>
            <pc:docMk/>
            <pc:sldMk cId="0" sldId="331"/>
            <ac:spMk id="3" creationId="{7870CD5F-C7F0-8238-0B7F-0764A2066920}"/>
          </ac:spMkLst>
        </pc:spChg>
        <pc:spChg chg="mod">
          <ac:chgData name="Bee B" userId="8940502075193e3a" providerId="LiveId" clId="{FC6D76CE-8C73-48F0-A590-044C47228B6B}" dt="2024-05-12T18:46:58.798" v="2043" actId="255"/>
          <ac:spMkLst>
            <pc:docMk/>
            <pc:sldMk cId="0" sldId="331"/>
            <ac:spMk id="44034" creationId="{550BA630-B82D-7DB2-F90B-6CE2055DB8FF}"/>
          </ac:spMkLst>
        </pc:spChg>
        <pc:spChg chg="del">
          <ac:chgData name="Bee B" userId="8940502075193e3a" providerId="LiveId" clId="{FC6D76CE-8C73-48F0-A590-044C47228B6B}" dt="2024-05-12T18:47:02.052" v="2044" actId="478"/>
          <ac:spMkLst>
            <pc:docMk/>
            <pc:sldMk cId="0" sldId="331"/>
            <ac:spMk id="44035" creationId="{7929A78D-A4ED-3ABD-6149-B7B371DFF52B}"/>
          </ac:spMkLst>
        </pc:spChg>
        <pc:spChg chg="mod">
          <ac:chgData name="Bee B" userId="8940502075193e3a" providerId="LiveId" clId="{FC6D76CE-8C73-48F0-A590-044C47228B6B}" dt="2024-05-12T18:48:02.318" v="2070" actId="27636"/>
          <ac:spMkLst>
            <pc:docMk/>
            <pc:sldMk cId="0" sldId="331"/>
            <ac:spMk id="44036" creationId="{0835F8FA-E39B-5CD4-E0B0-2BD2E8D88865}"/>
          </ac:spMkLst>
        </pc:spChg>
      </pc:sldChg>
      <pc:sldChg chg="addSp modSp mod">
        <pc:chgData name="Bee B" userId="8940502075193e3a" providerId="LiveId" clId="{FC6D76CE-8C73-48F0-A590-044C47228B6B}" dt="2024-05-12T19:01:09.725" v="2277" actId="313"/>
        <pc:sldMkLst>
          <pc:docMk/>
          <pc:sldMk cId="0" sldId="332"/>
        </pc:sldMkLst>
        <pc:spChg chg="add mod">
          <ac:chgData name="Bee B" userId="8940502075193e3a" providerId="LiveId" clId="{FC6D76CE-8C73-48F0-A590-044C47228B6B}" dt="2024-05-12T18:59:27.304" v="2256" actId="1076"/>
          <ac:spMkLst>
            <pc:docMk/>
            <pc:sldMk cId="0" sldId="332"/>
            <ac:spMk id="2" creationId="{5E99EFB5-8E6A-56BF-3999-8AF36CAE2558}"/>
          </ac:spMkLst>
        </pc:spChg>
        <pc:spChg chg="add mod">
          <ac:chgData name="Bee B" userId="8940502075193e3a" providerId="LiveId" clId="{FC6D76CE-8C73-48F0-A590-044C47228B6B}" dt="2024-05-12T19:01:09.725" v="2277" actId="313"/>
          <ac:spMkLst>
            <pc:docMk/>
            <pc:sldMk cId="0" sldId="332"/>
            <ac:spMk id="3" creationId="{A0493963-242F-201A-24EC-49455F20EB05}"/>
          </ac:spMkLst>
        </pc:spChg>
        <pc:picChg chg="mod">
          <ac:chgData name="Bee B" userId="8940502075193e3a" providerId="LiveId" clId="{FC6D76CE-8C73-48F0-A590-044C47228B6B}" dt="2024-05-12T19:00:13.359" v="2270" actId="1076"/>
          <ac:picMkLst>
            <pc:docMk/>
            <pc:sldMk cId="0" sldId="332"/>
            <ac:picMk id="48130" creationId="{91CCFBA1-AF0A-F3C0-A9BC-C3023EF13FD6}"/>
          </ac:picMkLst>
        </pc:picChg>
      </pc:sldChg>
      <pc:sldChg chg="addSp delSp modSp mod">
        <pc:chgData name="Bee B" userId="8940502075193e3a" providerId="LiveId" clId="{FC6D76CE-8C73-48F0-A590-044C47228B6B}" dt="2024-05-12T18:17:42.032" v="232" actId="1076"/>
        <pc:sldMkLst>
          <pc:docMk/>
          <pc:sldMk cId="0" sldId="333"/>
        </pc:sldMkLst>
        <pc:spChg chg="mod">
          <ac:chgData name="Bee B" userId="8940502075193e3a" providerId="LiveId" clId="{FC6D76CE-8C73-48F0-A590-044C47228B6B}" dt="2024-05-12T18:16:34.158" v="229" actId="122"/>
          <ac:spMkLst>
            <pc:docMk/>
            <pc:sldMk cId="0" sldId="333"/>
            <ac:spMk id="23554" creationId="{73BA01D9-3701-C9EA-6241-350A900F1CA9}"/>
          </ac:spMkLst>
        </pc:spChg>
        <pc:picChg chg="add mod">
          <ac:chgData name="Bee B" userId="8940502075193e3a" providerId="LiveId" clId="{FC6D76CE-8C73-48F0-A590-044C47228B6B}" dt="2024-05-12T18:17:42.032" v="232" actId="1076"/>
          <ac:picMkLst>
            <pc:docMk/>
            <pc:sldMk cId="0" sldId="333"/>
            <ac:picMk id="3074" creationId="{BC8ECED1-FDFD-E6F8-09B4-847C162AA94E}"/>
          </ac:picMkLst>
        </pc:picChg>
        <pc:picChg chg="del">
          <ac:chgData name="Bee B" userId="8940502075193e3a" providerId="LiveId" clId="{FC6D76CE-8C73-48F0-A590-044C47228B6B}" dt="2024-05-12T18:16:19.419" v="217" actId="478"/>
          <ac:picMkLst>
            <pc:docMk/>
            <pc:sldMk cId="0" sldId="333"/>
            <ac:picMk id="23555" creationId="{8044D95B-8D6C-83D4-22AA-DC2E4F14FF45}"/>
          </ac:picMkLst>
        </pc:picChg>
      </pc:sldChg>
      <pc:sldChg chg="addSp modSp mod modAnim">
        <pc:chgData name="Bee B" userId="8940502075193e3a" providerId="LiveId" clId="{FC6D76CE-8C73-48F0-A590-044C47228B6B}" dt="2024-05-12T18:50:59.187" v="2122" actId="20577"/>
        <pc:sldMkLst>
          <pc:docMk/>
          <pc:sldMk cId="0" sldId="334"/>
        </pc:sldMkLst>
        <pc:spChg chg="mod">
          <ac:chgData name="Bee B" userId="8940502075193e3a" providerId="LiveId" clId="{FC6D76CE-8C73-48F0-A590-044C47228B6B}" dt="2024-05-12T18:50:59.187" v="2122" actId="20577"/>
          <ac:spMkLst>
            <pc:docMk/>
            <pc:sldMk cId="0" sldId="334"/>
            <ac:spMk id="50178" creationId="{772400C4-D34F-8D0E-685C-61F3BDE21691}"/>
          </ac:spMkLst>
        </pc:spChg>
        <pc:picChg chg="add mod">
          <ac:chgData name="Bee B" userId="8940502075193e3a" providerId="LiveId" clId="{FC6D76CE-8C73-48F0-A590-044C47228B6B}" dt="2024-05-12T18:50:10.877" v="2076" actId="1076"/>
          <ac:picMkLst>
            <pc:docMk/>
            <pc:sldMk cId="0" sldId="334"/>
            <ac:picMk id="2" creationId="{8168B39E-2374-049C-AA41-1447D8A76904}"/>
          </ac:picMkLst>
        </pc:picChg>
      </pc:sldChg>
      <pc:sldChg chg="addSp delSp modSp mod">
        <pc:chgData name="Bee B" userId="8940502075193e3a" providerId="LiveId" clId="{FC6D76CE-8C73-48F0-A590-044C47228B6B}" dt="2024-05-12T19:03:32.175" v="2304" actId="20577"/>
        <pc:sldMkLst>
          <pc:docMk/>
          <pc:sldMk cId="0" sldId="336"/>
        </pc:sldMkLst>
        <pc:spChg chg="add del mod">
          <ac:chgData name="Bee B" userId="8940502075193e3a" providerId="LiveId" clId="{FC6D76CE-8C73-48F0-A590-044C47228B6B}" dt="2024-05-12T19:03:12.412" v="2296" actId="478"/>
          <ac:spMkLst>
            <pc:docMk/>
            <pc:sldMk cId="0" sldId="336"/>
            <ac:spMk id="3" creationId="{FB38B27C-288C-AD46-C82C-ED372AE6001E}"/>
          </ac:spMkLst>
        </pc:spChg>
        <pc:spChg chg="mod">
          <ac:chgData name="Bee B" userId="8940502075193e3a" providerId="LiveId" clId="{FC6D76CE-8C73-48F0-A590-044C47228B6B}" dt="2024-05-12T19:03:07.859" v="2294" actId="1076"/>
          <ac:spMkLst>
            <pc:docMk/>
            <pc:sldMk cId="0" sldId="336"/>
            <ac:spMk id="53250" creationId="{48C69175-89DB-A7B7-4542-EE3668804E5C}"/>
          </ac:spMkLst>
        </pc:spChg>
        <pc:spChg chg="del">
          <ac:chgData name="Bee B" userId="8940502075193e3a" providerId="LiveId" clId="{FC6D76CE-8C73-48F0-A590-044C47228B6B}" dt="2024-05-12T19:03:10.694" v="2295" actId="478"/>
          <ac:spMkLst>
            <pc:docMk/>
            <pc:sldMk cId="0" sldId="336"/>
            <ac:spMk id="53251" creationId="{0EDFA1C9-8176-B088-AAD9-53D3C0316BC6}"/>
          </ac:spMkLst>
        </pc:spChg>
        <pc:spChg chg="mod">
          <ac:chgData name="Bee B" userId="8940502075193e3a" providerId="LiveId" clId="{FC6D76CE-8C73-48F0-A590-044C47228B6B}" dt="2024-05-12T19:03:32.175" v="2304" actId="20577"/>
          <ac:spMkLst>
            <pc:docMk/>
            <pc:sldMk cId="0" sldId="336"/>
            <ac:spMk id="53252" creationId="{DF04B26A-1B67-BAD5-1C4B-12A09B403F44}"/>
          </ac:spMkLst>
        </pc:spChg>
      </pc:sldChg>
      <pc:sldChg chg="addSp delSp modSp mod">
        <pc:chgData name="Bee B" userId="8940502075193e3a" providerId="LiveId" clId="{FC6D76CE-8C73-48F0-A590-044C47228B6B}" dt="2024-05-12T18:46:32.496" v="2038" actId="20577"/>
        <pc:sldMkLst>
          <pc:docMk/>
          <pc:sldMk cId="0" sldId="337"/>
        </pc:sldMkLst>
        <pc:spChg chg="add mod">
          <ac:chgData name="Bee B" userId="8940502075193e3a" providerId="LiveId" clId="{FC6D76CE-8C73-48F0-A590-044C47228B6B}" dt="2024-05-12T18:46:32.496" v="2038" actId="20577"/>
          <ac:spMkLst>
            <pc:docMk/>
            <pc:sldMk cId="0" sldId="337"/>
            <ac:spMk id="2" creationId="{E40FD3D5-4C40-3C86-6E98-EECAA58ECFAE}"/>
          </ac:spMkLst>
        </pc:spChg>
        <pc:spChg chg="mod">
          <ac:chgData name="Bee B" userId="8940502075193e3a" providerId="LiveId" clId="{FC6D76CE-8C73-48F0-A590-044C47228B6B}" dt="2024-05-12T18:41:16.609" v="1133" actId="255"/>
          <ac:spMkLst>
            <pc:docMk/>
            <pc:sldMk cId="0" sldId="337"/>
            <ac:spMk id="41986" creationId="{0A9F9A0C-B5D5-3730-9292-4FE496E23BDF}"/>
          </ac:spMkLst>
        </pc:spChg>
        <pc:picChg chg="add del mod">
          <ac:chgData name="Bee B" userId="8940502075193e3a" providerId="LiveId" clId="{FC6D76CE-8C73-48F0-A590-044C47228B6B}" dt="2024-05-12T18:45:55.823" v="2031" actId="478"/>
          <ac:picMkLst>
            <pc:docMk/>
            <pc:sldMk cId="0" sldId="337"/>
            <ac:picMk id="10242" creationId="{5C17F62C-5C1B-DF2C-A8A6-9B7076C0F99D}"/>
          </ac:picMkLst>
        </pc:picChg>
        <pc:picChg chg="mod">
          <ac:chgData name="Bee B" userId="8940502075193e3a" providerId="LiveId" clId="{FC6D76CE-8C73-48F0-A590-044C47228B6B}" dt="2024-05-12T18:41:10.478" v="1132" actId="1076"/>
          <ac:picMkLst>
            <pc:docMk/>
            <pc:sldMk cId="0" sldId="337"/>
            <ac:picMk id="41987" creationId="{3EE8F37E-5666-669D-E34C-E0F7828F6A63}"/>
          </ac:picMkLst>
        </pc:picChg>
      </pc:sldChg>
      <pc:sldChg chg="add del">
        <pc:chgData name="Bee B" userId="8940502075193e3a" providerId="LiveId" clId="{FC6D76CE-8C73-48F0-A590-044C47228B6B}" dt="2024-05-12T18:11:57.700" v="21" actId="47"/>
        <pc:sldMkLst>
          <pc:docMk/>
          <pc:sldMk cId="3843008950" sldId="366"/>
        </pc:sldMkLst>
      </pc:sldChg>
      <pc:sldChg chg="modSp add del mod">
        <pc:chgData name="Bee B" userId="8940502075193e3a" providerId="LiveId" clId="{FC6D76CE-8C73-48F0-A590-044C47228B6B}" dt="2024-05-12T18:11:41.026" v="3" actId="47"/>
        <pc:sldMkLst>
          <pc:docMk/>
          <pc:sldMk cId="1989432284" sldId="548"/>
        </pc:sldMkLst>
        <pc:spChg chg="mod">
          <ac:chgData name="Bee B" userId="8940502075193e3a" providerId="LiveId" clId="{FC6D76CE-8C73-48F0-A590-044C47228B6B}" dt="2024-05-12T18:11:32.596" v="1" actId="27636"/>
          <ac:spMkLst>
            <pc:docMk/>
            <pc:sldMk cId="1989432284" sldId="548"/>
            <ac:spMk id="2" creationId="{E1BEE9DB-5B30-6AB9-D106-343A24194470}"/>
          </ac:spMkLst>
        </pc:spChg>
      </pc:sldChg>
      <pc:sldChg chg="modSp add mod">
        <pc:chgData name="Bee B" userId="8940502075193e3a" providerId="LiveId" clId="{FC6D76CE-8C73-48F0-A590-044C47228B6B}" dt="2024-05-12T18:11:54.384" v="20" actId="20577"/>
        <pc:sldMkLst>
          <pc:docMk/>
          <pc:sldMk cId="2041323630" sldId="549"/>
        </pc:sldMkLst>
        <pc:spChg chg="mod">
          <ac:chgData name="Bee B" userId="8940502075193e3a" providerId="LiveId" clId="{FC6D76CE-8C73-48F0-A590-044C47228B6B}" dt="2024-05-12T18:11:54.384" v="20" actId="20577"/>
          <ac:spMkLst>
            <pc:docMk/>
            <pc:sldMk cId="2041323630" sldId="549"/>
            <ac:spMk id="2" creationId="{E1BEE9DB-5B30-6AB9-D106-343A24194470}"/>
          </ac:spMkLst>
        </pc:spChg>
      </pc:sldChg>
      <pc:sldChg chg="modSp add del mod">
        <pc:chgData name="Bee B" userId="8940502075193e3a" providerId="LiveId" clId="{FC6D76CE-8C73-48F0-A590-044C47228B6B}" dt="2024-05-12T18:12:41.561" v="84" actId="47"/>
        <pc:sldMkLst>
          <pc:docMk/>
          <pc:sldMk cId="2100914014" sldId="550"/>
        </pc:sldMkLst>
        <pc:spChg chg="mod">
          <ac:chgData name="Bee B" userId="8940502075193e3a" providerId="LiveId" clId="{FC6D76CE-8C73-48F0-A590-044C47228B6B}" dt="2024-05-12T18:12:27.254" v="83" actId="20577"/>
          <ac:spMkLst>
            <pc:docMk/>
            <pc:sldMk cId="2100914014" sldId="550"/>
            <ac:spMk id="6147" creationId="{00000000-0000-0000-0000-000000000000}"/>
          </ac:spMkLst>
        </pc:spChg>
      </pc:sldChg>
      <pc:sldMasterChg chg="delSldLayout">
        <pc:chgData name="Bee B" userId="8940502075193e3a" providerId="LiveId" clId="{FC6D76CE-8C73-48F0-A590-044C47228B6B}" dt="2024-05-12T18:11:41.026" v="3" actId="47"/>
        <pc:sldMasterMkLst>
          <pc:docMk/>
          <pc:sldMasterMk cId="1882438240" sldId="2147483648"/>
        </pc:sldMasterMkLst>
        <pc:sldLayoutChg chg="del">
          <pc:chgData name="Bee B" userId="8940502075193e3a" providerId="LiveId" clId="{FC6D76CE-8C73-48F0-A590-044C47228B6B}" dt="2024-05-12T18:11:41.026" v="3" actId="47"/>
          <pc:sldLayoutMkLst>
            <pc:docMk/>
            <pc:sldMasterMk cId="1882438240" sldId="2147483648"/>
            <pc:sldLayoutMk cId="669246284"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FFC2A7-AA01-470F-82F1-E9CA6EB3E116}" type="datetimeFigureOut">
              <a:rPr lang="en-GB" smtClean="0"/>
              <a:t>12/05/2024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09A5B3-3874-48E5-8348-14B04CC10251}" type="slidenum">
              <a:rPr lang="en-GB" smtClean="0"/>
              <a:t>‹#›</a:t>
            </a:fld>
            <a:endParaRPr lang="en-GB"/>
          </a:p>
        </p:txBody>
      </p:sp>
    </p:spTree>
    <p:extLst>
      <p:ext uri="{BB962C8B-B14F-4D97-AF65-F5344CB8AC3E}">
        <p14:creationId xmlns:p14="http://schemas.microsoft.com/office/powerpoint/2010/main" val="3232064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F86D7CC-2CB3-C93C-D0D1-6F6E53F9AA65}"/>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DE04494D-CFF3-E4E9-5F4F-D0D90DD6D2A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6CF85B97-5258-CDC3-BB07-A9A3293E6A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91495DD-9DEF-4FEC-8172-2E6E4E1DE75F}"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92F70099-A11E-2DCB-E2D3-E6567F99B01C}"/>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FED5FC67-80E4-F9D6-31AF-781842F07C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828C89D3-1191-1EDB-5675-B9F86B6A88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E2619D0-F931-43DB-A2BC-F3BD55B69BA0}"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7B88990-478C-EE0C-3011-D76D2C336016}"/>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512E8A9A-D28C-1897-F21E-F8075D64A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24580" name="Slide Number Placeholder 3">
            <a:extLst>
              <a:ext uri="{FF2B5EF4-FFF2-40B4-BE49-F238E27FC236}">
                <a16:creationId xmlns:a16="http://schemas.microsoft.com/office/drawing/2014/main" id="{9BA97AA6-5115-11CC-7DCD-A6EAC5098BF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49C8E4-6013-46C2-AAA6-787EBAC95EAF}"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03406A8-396D-9F00-4D98-288899D5E275}"/>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E8A8751C-2D61-B96D-0A3F-36E4C72438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EEFE63B9-B3F9-9B6B-1238-F00E3A0D2BF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E1B2B5-C302-4B36-AD7E-C1FDD4A47C63}"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27D56E3-078C-FD73-078A-80DD482A3DF1}"/>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7852625B-2F78-1AC2-91A7-376C635B53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95B0DDD8-B186-3B55-7072-799FC0AE9BE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E79A21D-13CC-479C-8D92-4AE3D8ABBCC8}"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6FEC0A94-F38D-970A-31E2-983302919DD5}"/>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A915B650-9711-9741-7E0D-2DA05499AE8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30724" name="Slide Number Placeholder 3">
            <a:extLst>
              <a:ext uri="{FF2B5EF4-FFF2-40B4-BE49-F238E27FC236}">
                <a16:creationId xmlns:a16="http://schemas.microsoft.com/office/drawing/2014/main" id="{28DC4B59-0D0E-0ACC-2C51-EFA9ECCCA5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6C9AB81-E112-4323-BD04-778F92ABC064}"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6200154-B813-F120-FDE2-9805CE02365D}"/>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A27E63A7-5BC7-004E-7921-99A38AA676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32772" name="Slide Number Placeholder 3">
            <a:extLst>
              <a:ext uri="{FF2B5EF4-FFF2-40B4-BE49-F238E27FC236}">
                <a16:creationId xmlns:a16="http://schemas.microsoft.com/office/drawing/2014/main" id="{BA42E33D-BE21-1A93-B9EA-B3C71548EE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724C18D-DFFC-4FFD-8D27-5591D7B310C0}"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4A4D376-B265-A082-F8F0-BC367F16B57B}"/>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5B0D8FB5-586B-2A87-3614-EB3E402807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34820" name="Slide Number Placeholder 3">
            <a:extLst>
              <a:ext uri="{FF2B5EF4-FFF2-40B4-BE49-F238E27FC236}">
                <a16:creationId xmlns:a16="http://schemas.microsoft.com/office/drawing/2014/main" id="{DE69DC8E-274B-8672-4E7D-38264A523B7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F0F139B-A5D4-40C2-87EA-B18F3591198F}"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4E1B4672-8693-DDBB-01F5-718A86C58EBE}"/>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AB3863C3-2AAD-1534-2111-05ACA63506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36868" name="Slide Number Placeholder 3">
            <a:extLst>
              <a:ext uri="{FF2B5EF4-FFF2-40B4-BE49-F238E27FC236}">
                <a16:creationId xmlns:a16="http://schemas.microsoft.com/office/drawing/2014/main" id="{E9868A2C-FECF-2BA1-1017-70A1B8D425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7F25406-629C-4770-9430-C132CB350911}"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93D9366D-4B2B-8E1D-5A09-492AF8C0A117}"/>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15A4A9A2-718D-111E-DFD6-1787E062D6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a:latin typeface="Arial" panose="020B0604020202020204" pitchFamily="34" charset="0"/>
              </a:rPr>
              <a:t>Discuss</a:t>
            </a:r>
          </a:p>
        </p:txBody>
      </p:sp>
      <p:sp>
        <p:nvSpPr>
          <p:cNvPr id="38916" name="Slide Number Placeholder 3">
            <a:extLst>
              <a:ext uri="{FF2B5EF4-FFF2-40B4-BE49-F238E27FC236}">
                <a16:creationId xmlns:a16="http://schemas.microsoft.com/office/drawing/2014/main" id="{41EFB3EF-BC5A-227A-A5E4-9AE200C2483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BD11A4-7205-4CAC-B321-902EB399DE2D}"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B71210CF-70DC-145B-D331-34BC4C0C2A64}"/>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E1E7191A-3EFF-543B-F58C-FD7390B4D0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228D642E-9E7E-A203-6328-F1D5AE92A9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E19CCFA-67A0-48B4-98AB-579282A0297B}"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ED88194-C72C-313F-0265-21B64FDA9A28}"/>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F9A2773E-9E28-8113-2F2D-8A24C853A8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is an interesting model to illustrate well being. </a:t>
            </a:r>
          </a:p>
          <a:p>
            <a:endParaRPr lang="en-GB" altLang="en-US">
              <a:latin typeface="Arial" panose="020B0604020202020204" pitchFamily="34" charset="0"/>
            </a:endParaRPr>
          </a:p>
          <a:p>
            <a:r>
              <a:rPr lang="en-GB" altLang="en-US">
                <a:latin typeface="Arial" panose="020B0604020202020204" pitchFamily="34" charset="0"/>
              </a:rPr>
              <a:t>Physical wellbeing underpins the model.  (Contextual, environment, deprivation, physical activity, additional needs, sociocultural influences.)</a:t>
            </a:r>
          </a:p>
          <a:p>
            <a:endParaRPr lang="en-GB" altLang="en-US">
              <a:latin typeface="Arial" panose="020B0604020202020204" pitchFamily="34" charset="0"/>
            </a:endParaRPr>
          </a:p>
          <a:p>
            <a:r>
              <a:rPr lang="en-GB" altLang="en-US">
                <a:latin typeface="Arial" panose="020B0604020202020204" pitchFamily="34" charset="0"/>
              </a:rPr>
              <a:t>Communication Frames interaction, perceived and expressed. Communication develops community, relationship, facilitated development and progress) Effective communication enhances well being.  </a:t>
            </a:r>
          </a:p>
          <a:p>
            <a:endParaRPr lang="en-GB" altLang="en-US">
              <a:latin typeface="Arial" panose="020B0604020202020204" pitchFamily="34" charset="0"/>
            </a:endParaRPr>
          </a:p>
          <a:p>
            <a:r>
              <a:rPr lang="en-GB" altLang="en-US">
                <a:latin typeface="Arial" panose="020B0604020202020204" pitchFamily="34" charset="0"/>
              </a:rPr>
              <a:t>Belonging and boundaries. Identity, inclusion, sense of self, values, respect. Rights and responsibilities. Cultural understanding </a:t>
            </a:r>
          </a:p>
          <a:p>
            <a:endParaRPr lang="en-GB" altLang="en-US">
              <a:latin typeface="Arial" panose="020B0604020202020204" pitchFamily="34" charset="0"/>
            </a:endParaRPr>
          </a:p>
          <a:p>
            <a:r>
              <a:rPr lang="en-GB" altLang="en-US">
                <a:latin typeface="Arial" panose="020B0604020202020204" pitchFamily="34" charset="0"/>
              </a:rPr>
              <a:t>Agency sense of self, learning and influencing your world. </a:t>
            </a:r>
          </a:p>
          <a:p>
            <a:endParaRPr lang="en-GB" altLang="en-US">
              <a:latin typeface="Arial" panose="020B0604020202020204" pitchFamily="34" charset="0"/>
            </a:endParaRPr>
          </a:p>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CCA83100-A058-5F53-3FDF-4DD1013EA5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A90AC33-AB4C-4094-A700-7D6AF4343C56}"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6F0D0F4-8993-32FD-C0FB-229B9548B770}"/>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0B51FE6B-C9B3-4E5C-BA83-AAF8D58DC0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FF0EFF8E-8791-5F6C-8597-B54D86F075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5251655-1B23-4BE5-8641-90C728AAE615}"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4ED0E9F2-0E51-2377-DCFA-C4467CF21FC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76B75796-C0FA-533F-0C50-35B5DE1E0A7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47108" name="Slide Number Placeholder 3">
            <a:extLst>
              <a:ext uri="{FF2B5EF4-FFF2-40B4-BE49-F238E27FC236}">
                <a16:creationId xmlns:a16="http://schemas.microsoft.com/office/drawing/2014/main" id="{F232C410-F22A-7D80-CA7F-EE961656494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127FDD8-3362-4EDD-BEDF-5AC637649158}"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1D4196C-C95A-6822-0CF5-C33A6989BBD9}"/>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EC5FDB74-CCD6-D19F-5119-E72CC36FC9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Ryff's model of psychological well-being</a:t>
            </a:r>
          </a:p>
        </p:txBody>
      </p:sp>
      <p:sp>
        <p:nvSpPr>
          <p:cNvPr id="49156" name="Slide Number Placeholder 3">
            <a:extLst>
              <a:ext uri="{FF2B5EF4-FFF2-40B4-BE49-F238E27FC236}">
                <a16:creationId xmlns:a16="http://schemas.microsoft.com/office/drawing/2014/main" id="{38949D86-044C-8772-CAAF-284E70A213B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8177522-A6C2-4684-9EBC-660B7231A4FD}"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88266A8A-82DF-C043-45CB-A778B6BF63EC}"/>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6A72876D-14BF-48EC-B4BD-34924A23ACE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46C04D6B-4C70-A911-B6E4-32E64B401F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D0FB539-1132-4F28-9E7F-BD4755904FF2}"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EBAD093A-C3D8-8638-8625-4E78AF85D15D}"/>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F3CBA54F-1F1E-FF3E-2F4A-33DA7D9C711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a:latin typeface="Arial" panose="020B0604020202020204" pitchFamily="34" charset="0"/>
            </a:endParaRPr>
          </a:p>
        </p:txBody>
      </p:sp>
      <p:sp>
        <p:nvSpPr>
          <p:cNvPr id="54276" name="Slide Number Placeholder 3">
            <a:extLst>
              <a:ext uri="{FF2B5EF4-FFF2-40B4-BE49-F238E27FC236}">
                <a16:creationId xmlns:a16="http://schemas.microsoft.com/office/drawing/2014/main" id="{A3682597-93C7-851A-C24E-5EBC1405CD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4E9130-328E-41E4-AAF2-700855D48519}"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A4218B9-8BD3-3C4B-61D2-FDB6FF8171B3}"/>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6B83DE05-C46C-100E-6B1A-25146AD435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6324" name="Slide Number Placeholder 3">
            <a:extLst>
              <a:ext uri="{FF2B5EF4-FFF2-40B4-BE49-F238E27FC236}">
                <a16:creationId xmlns:a16="http://schemas.microsoft.com/office/drawing/2014/main" id="{FA8EE28C-F74C-2F32-89EC-1CC00E642F2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6ADAB41-383C-4D0E-BF3C-F250DED5363B}"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35953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12/05/2024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443233"/>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6.xml"/><Relationship Id="rId1" Type="http://schemas.openxmlformats.org/officeDocument/2006/relationships/video" Target="https://www.youtube.com/embed/SFnMTHhKdkw?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huffpost.com/entry/better-understanding-pare_b_3000089"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youtube.com/watch?v=SFnMTHhKdk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1524001" y="1066801"/>
            <a:ext cx="5029199" cy="4090135"/>
          </a:xfrm>
        </p:spPr>
        <p:txBody>
          <a:bodyPr/>
          <a:lstStyle/>
          <a:p>
            <a:br>
              <a:rPr lang="en-GB" sz="4000" i="1" dirty="0">
                <a:solidFill>
                  <a:prstClr val="white"/>
                </a:solidFill>
                <a:ea typeface="+mn-ea"/>
              </a:rPr>
            </a:br>
            <a:r>
              <a:rPr lang="en-GB" sz="4000" i="1" dirty="0">
                <a:solidFill>
                  <a:srgbClr val="FFFFFF"/>
                </a:solidFill>
              </a:rPr>
              <a:t>ECEY5009:</a:t>
            </a:r>
            <a:br>
              <a:rPr lang="en-GB" sz="4000" i="1" dirty="0">
                <a:solidFill>
                  <a:srgbClr val="FFFFFF"/>
                </a:solidFill>
              </a:rPr>
            </a:br>
            <a:br>
              <a:rPr lang="en-GB" sz="4000" i="1" dirty="0">
                <a:solidFill>
                  <a:srgbClr val="FFFFFF"/>
                </a:solidFill>
              </a:rPr>
            </a:br>
            <a:r>
              <a:rPr lang="en-GB" sz="4000" i="1" dirty="0">
                <a:solidFill>
                  <a:srgbClr val="FFFFFF"/>
                </a:solidFill>
              </a:rPr>
              <a:t>Well-being, Care and Healthy lifestyles</a:t>
            </a:r>
            <a:br>
              <a:rPr lang="en-GB" sz="4000" i="1" dirty="0">
                <a:solidFill>
                  <a:srgbClr val="FFFFFF"/>
                </a:solidFill>
              </a:rPr>
            </a:br>
            <a:br>
              <a:rPr lang="en-GB" sz="4000" i="1" dirty="0">
                <a:solidFill>
                  <a:srgbClr val="FFFFFF"/>
                </a:solidFill>
              </a:rPr>
            </a:br>
            <a:r>
              <a:rPr lang="en-GB" sz="4000" i="1" dirty="0">
                <a:solidFill>
                  <a:srgbClr val="FFFFFF"/>
                </a:solidFill>
              </a:rPr>
              <a:t>Wellbeing</a:t>
            </a:r>
            <a:br>
              <a:rPr lang="en-GB" sz="2800" b="1" dirty="0">
                <a:solidFill>
                  <a:srgbClr val="FFFFFF"/>
                </a:solidFill>
              </a:rPr>
            </a:br>
            <a:br>
              <a:rPr lang="en-GB" sz="2800" b="1" dirty="0">
                <a:solidFill>
                  <a:prstClr val="white"/>
                </a:solidFill>
                <a:ea typeface="+mn-ea"/>
              </a:rPr>
            </a:br>
            <a:endParaRPr lang="en-GB" dirty="0"/>
          </a:p>
        </p:txBody>
      </p:sp>
    </p:spTree>
    <p:extLst>
      <p:ext uri="{BB962C8B-B14F-4D97-AF65-F5344CB8AC3E}">
        <p14:creationId xmlns:p14="http://schemas.microsoft.com/office/powerpoint/2010/main" val="204132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BB88931-930B-2A98-16D1-3E2AD7AFB1BE}"/>
              </a:ext>
            </a:extLst>
          </p:cNvPr>
          <p:cNvSpPr>
            <a:spLocks noGrp="1"/>
          </p:cNvSpPr>
          <p:nvPr>
            <p:ph type="title"/>
          </p:nvPr>
        </p:nvSpPr>
        <p:spPr>
          <a:xfrm>
            <a:off x="1222310" y="188913"/>
            <a:ext cx="9535886" cy="1143000"/>
          </a:xfrm>
        </p:spPr>
        <p:txBody>
          <a:bodyPr>
            <a:normAutofit/>
          </a:bodyPr>
          <a:lstStyle/>
          <a:p>
            <a:pPr algn="ctr"/>
            <a:r>
              <a:rPr lang="en-GB" altLang="en-US" b="1" noProof="1"/>
              <a:t>Wellbeing</a:t>
            </a:r>
          </a:p>
        </p:txBody>
      </p:sp>
      <p:sp>
        <p:nvSpPr>
          <p:cNvPr id="17412" name="Content Placeholder 3">
            <a:extLst>
              <a:ext uri="{FF2B5EF4-FFF2-40B4-BE49-F238E27FC236}">
                <a16:creationId xmlns:a16="http://schemas.microsoft.com/office/drawing/2014/main" id="{DD302096-919B-8978-4DDA-C6325CFFA33D}"/>
              </a:ext>
            </a:extLst>
          </p:cNvPr>
          <p:cNvSpPr>
            <a:spLocks noGrp="1"/>
          </p:cNvSpPr>
          <p:nvPr>
            <p:ph sz="half" idx="2"/>
          </p:nvPr>
        </p:nvSpPr>
        <p:spPr>
          <a:xfrm>
            <a:off x="368559" y="1434306"/>
            <a:ext cx="11593286" cy="3989388"/>
          </a:xfrm>
        </p:spPr>
        <p:txBody>
          <a:bodyPr/>
          <a:lstStyle/>
          <a:p>
            <a:pPr marL="0" indent="0">
              <a:buNone/>
            </a:pPr>
            <a:r>
              <a:rPr lang="en-GB" altLang="en-US" noProof="1"/>
              <a:t>			Discuss -  What makes you feel good?</a:t>
            </a:r>
          </a:p>
          <a:p>
            <a:pPr marL="0" indent="0">
              <a:buNone/>
            </a:pPr>
            <a:r>
              <a:rPr lang="en-GB" altLang="en-US" noProof="1"/>
              <a:t>			When I feel good I can………</a:t>
            </a:r>
          </a:p>
        </p:txBody>
      </p:sp>
      <p:pic>
        <p:nvPicPr>
          <p:cNvPr id="1026" name="Picture 2" descr="Mental Health Information for Students ...">
            <a:extLst>
              <a:ext uri="{FF2B5EF4-FFF2-40B4-BE49-F238E27FC236}">
                <a16:creationId xmlns:a16="http://schemas.microsoft.com/office/drawing/2014/main" id="{EE9F17A8-1026-5B61-303E-816EFF1F39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8894" y="2569126"/>
            <a:ext cx="5363243" cy="31194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5A03DE8-6317-106C-1169-B47AA5B1730F}"/>
              </a:ext>
            </a:extLst>
          </p:cNvPr>
          <p:cNvSpPr>
            <a:spLocks noGrp="1"/>
          </p:cNvSpPr>
          <p:nvPr>
            <p:ph type="title"/>
          </p:nvPr>
        </p:nvSpPr>
        <p:spPr>
          <a:xfrm>
            <a:off x="1774826" y="274638"/>
            <a:ext cx="8785225" cy="1143000"/>
          </a:xfrm>
        </p:spPr>
        <p:txBody>
          <a:bodyPr>
            <a:normAutofit/>
          </a:bodyPr>
          <a:lstStyle/>
          <a:p>
            <a:pPr algn="ctr"/>
            <a:r>
              <a:rPr lang="en-GB" altLang="en-US" b="1" noProof="1"/>
              <a:t>What makes children happy?</a:t>
            </a:r>
          </a:p>
        </p:txBody>
      </p:sp>
      <p:sp>
        <p:nvSpPr>
          <p:cNvPr id="21508" name="Content Placeholder 3">
            <a:extLst>
              <a:ext uri="{FF2B5EF4-FFF2-40B4-BE49-F238E27FC236}">
                <a16:creationId xmlns:a16="http://schemas.microsoft.com/office/drawing/2014/main" id="{A9311DF7-2A50-D246-7983-F3A58808DE40}"/>
              </a:ext>
            </a:extLst>
          </p:cNvPr>
          <p:cNvSpPr>
            <a:spLocks noGrp="1"/>
          </p:cNvSpPr>
          <p:nvPr>
            <p:ph sz="half" idx="2"/>
          </p:nvPr>
        </p:nvSpPr>
        <p:spPr>
          <a:xfrm>
            <a:off x="251927" y="1417638"/>
            <a:ext cx="11747240" cy="4171950"/>
          </a:xfrm>
        </p:spPr>
        <p:txBody>
          <a:bodyPr/>
          <a:lstStyle/>
          <a:p>
            <a:pPr marL="0" indent="0">
              <a:lnSpc>
                <a:spcPct val="150000"/>
              </a:lnSpc>
              <a:buNone/>
            </a:pPr>
            <a:r>
              <a:rPr lang="en-GB" altLang="en-US" noProof="1"/>
              <a:t>Listening to the child's views and ideas, or hearing the child’s voice can increase our understanding of this important question.</a:t>
            </a:r>
          </a:p>
        </p:txBody>
      </p:sp>
      <p:pic>
        <p:nvPicPr>
          <p:cNvPr id="2050" name="Picture 2" descr="What happiness means to you">
            <a:extLst>
              <a:ext uri="{FF2B5EF4-FFF2-40B4-BE49-F238E27FC236}">
                <a16:creationId xmlns:a16="http://schemas.microsoft.com/office/drawing/2014/main" id="{881FC561-3A7A-0C42-FD0B-4DEC08C0CF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0280" y="2792414"/>
            <a:ext cx="5170534" cy="27971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4">
            <a:extLst>
              <a:ext uri="{FF2B5EF4-FFF2-40B4-BE49-F238E27FC236}">
                <a16:creationId xmlns:a16="http://schemas.microsoft.com/office/drawing/2014/main" id="{73BA01D9-3701-C9EA-6241-350A900F1CA9}"/>
              </a:ext>
            </a:extLst>
          </p:cNvPr>
          <p:cNvSpPr>
            <a:spLocks noGrp="1"/>
          </p:cNvSpPr>
          <p:nvPr>
            <p:ph type="title"/>
          </p:nvPr>
        </p:nvSpPr>
        <p:spPr>
          <a:xfrm>
            <a:off x="108154" y="1"/>
            <a:ext cx="12083845" cy="1628775"/>
          </a:xfrm>
        </p:spPr>
        <p:txBody>
          <a:bodyPr/>
          <a:lstStyle/>
          <a:p>
            <a:pPr algn="ctr"/>
            <a:r>
              <a:rPr lang="en-GB" altLang="cy-GB" sz="3700" b="1" noProof="1"/>
              <a:t>Sometimes it’s difficult to discuss emotions – why?</a:t>
            </a:r>
          </a:p>
        </p:txBody>
      </p:sp>
      <p:pic>
        <p:nvPicPr>
          <p:cNvPr id="3074" name="Picture 2" descr="Does a complete list of all possible emotions exist? - Quora">
            <a:extLst>
              <a:ext uri="{FF2B5EF4-FFF2-40B4-BE49-F238E27FC236}">
                <a16:creationId xmlns:a16="http://schemas.microsoft.com/office/drawing/2014/main" id="{BC8ECED1-FDFD-E6F8-09B4-847C162AA9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6471" y="1092917"/>
            <a:ext cx="5239057" cy="523905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30F81EB2-CEB7-826F-7449-B29F0B84FC6A}"/>
              </a:ext>
            </a:extLst>
          </p:cNvPr>
          <p:cNvSpPr>
            <a:spLocks noGrp="1"/>
          </p:cNvSpPr>
          <p:nvPr>
            <p:ph type="title"/>
          </p:nvPr>
        </p:nvSpPr>
        <p:spPr>
          <a:xfrm>
            <a:off x="838200" y="0"/>
            <a:ext cx="10515600" cy="1325563"/>
          </a:xfrm>
        </p:spPr>
        <p:txBody>
          <a:bodyPr/>
          <a:lstStyle/>
          <a:p>
            <a:pPr algn="ctr"/>
            <a:r>
              <a:rPr lang="en-GB" altLang="en-US" b="1" noProof="1"/>
              <a:t>Wellbeing</a:t>
            </a:r>
          </a:p>
        </p:txBody>
      </p:sp>
      <p:sp>
        <p:nvSpPr>
          <p:cNvPr id="4" name="Content Placeholder 3">
            <a:extLst>
              <a:ext uri="{FF2B5EF4-FFF2-40B4-BE49-F238E27FC236}">
                <a16:creationId xmlns:a16="http://schemas.microsoft.com/office/drawing/2014/main" id="{A4E1E53B-5F79-5A58-DC54-F8FBBB04DA20}"/>
              </a:ext>
            </a:extLst>
          </p:cNvPr>
          <p:cNvSpPr>
            <a:spLocks noGrp="1"/>
          </p:cNvSpPr>
          <p:nvPr>
            <p:ph sz="half" idx="2"/>
          </p:nvPr>
        </p:nvSpPr>
        <p:spPr>
          <a:xfrm>
            <a:off x="137652" y="1325563"/>
            <a:ext cx="11975690" cy="4264025"/>
          </a:xfrm>
        </p:spPr>
        <p:txBody>
          <a:bodyPr/>
          <a:lstStyle/>
          <a:p>
            <a:pPr marL="0" indent="0">
              <a:lnSpc>
                <a:spcPct val="150000"/>
              </a:lnSpc>
              <a:buNone/>
              <a:defRPr/>
            </a:pPr>
            <a:r>
              <a:rPr lang="cy-GB" sz="2400" noProof="1"/>
              <a:t>The concept of well-being is multi-dimensional, encompassing physical, emotional and social well-being and focusing on children’s immediate as well as their future lives. </a:t>
            </a:r>
          </a:p>
          <a:p>
            <a:pPr marL="0" indent="0">
              <a:lnSpc>
                <a:spcPct val="150000"/>
              </a:lnSpc>
              <a:buNone/>
              <a:defRPr/>
            </a:pPr>
            <a:r>
              <a:rPr lang="cy-GB" sz="2400" noProof="1"/>
              <a:t>(Statham and Chase, 2010) </a:t>
            </a:r>
          </a:p>
        </p:txBody>
      </p:sp>
      <p:pic>
        <p:nvPicPr>
          <p:cNvPr id="4098" name="Picture 2" descr="The Age of Wellbeing | IE Insights">
            <a:extLst>
              <a:ext uri="{FF2B5EF4-FFF2-40B4-BE49-F238E27FC236}">
                <a16:creationId xmlns:a16="http://schemas.microsoft.com/office/drawing/2014/main" id="{A075A4DE-A07C-F9BC-BDAA-A80BD63AB5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7328" y="2624139"/>
            <a:ext cx="4571051" cy="29654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1647489-2ADE-7D64-CA32-2CF416E4BB54}"/>
              </a:ext>
            </a:extLst>
          </p:cNvPr>
          <p:cNvSpPr>
            <a:spLocks noGrp="1"/>
          </p:cNvSpPr>
          <p:nvPr>
            <p:ph type="title"/>
          </p:nvPr>
        </p:nvSpPr>
        <p:spPr>
          <a:xfrm>
            <a:off x="154857" y="-57151"/>
            <a:ext cx="11975691" cy="1325563"/>
          </a:xfrm>
        </p:spPr>
        <p:txBody>
          <a:bodyPr>
            <a:normAutofit/>
          </a:bodyPr>
          <a:lstStyle/>
          <a:p>
            <a:pPr algn="ctr"/>
            <a:r>
              <a:rPr lang="en-GB" altLang="en-US" sz="4000" b="1" noProof="1"/>
              <a:t>When Engaging in Their Favourite Play</a:t>
            </a:r>
            <a:endParaRPr lang="en-GB" altLang="en-US" sz="4000" noProof="1"/>
          </a:p>
        </p:txBody>
      </p:sp>
      <p:sp>
        <p:nvSpPr>
          <p:cNvPr id="27652" name="Content Placeholder 3">
            <a:extLst>
              <a:ext uri="{FF2B5EF4-FFF2-40B4-BE49-F238E27FC236}">
                <a16:creationId xmlns:a16="http://schemas.microsoft.com/office/drawing/2014/main" id="{17CC3501-6316-3F5A-A958-CCAEB4DEA3C2}"/>
              </a:ext>
            </a:extLst>
          </p:cNvPr>
          <p:cNvSpPr>
            <a:spLocks noGrp="1"/>
          </p:cNvSpPr>
          <p:nvPr>
            <p:ph sz="half" idx="2"/>
          </p:nvPr>
        </p:nvSpPr>
        <p:spPr>
          <a:xfrm>
            <a:off x="154857" y="1268412"/>
            <a:ext cx="11882286" cy="4321176"/>
          </a:xfrm>
        </p:spPr>
        <p:txBody>
          <a:bodyPr>
            <a:normAutofit/>
          </a:bodyPr>
          <a:lstStyle/>
          <a:p>
            <a:pPr>
              <a:lnSpc>
                <a:spcPct val="150000"/>
              </a:lnSpc>
            </a:pPr>
            <a:r>
              <a:rPr lang="en-GB" altLang="en-US" sz="3200" noProof="1"/>
              <a:t>When I play I am happy and excited; </a:t>
            </a:r>
          </a:p>
          <a:p>
            <a:pPr>
              <a:lnSpc>
                <a:spcPct val="150000"/>
              </a:lnSpc>
            </a:pPr>
            <a:r>
              <a:rPr lang="en-GB" altLang="en-US" sz="3200" noProof="1"/>
              <a:t>I like to play with my friends in preschool;</a:t>
            </a:r>
          </a:p>
          <a:p>
            <a:pPr>
              <a:lnSpc>
                <a:spcPct val="150000"/>
              </a:lnSpc>
            </a:pPr>
            <a:r>
              <a:rPr lang="en-GB" altLang="en-US" sz="3200" noProof="1"/>
              <a:t>I had a thought that I am happy when I play with my favourite car block;</a:t>
            </a:r>
          </a:p>
          <a:p>
            <a:pPr marL="0" indent="0">
              <a:lnSpc>
                <a:spcPct val="150000"/>
              </a:lnSpc>
              <a:buNone/>
            </a:pPr>
            <a:r>
              <a:rPr lang="en-GB" altLang="en-US" sz="3200" noProof="1"/>
              <a:t>Can you think about what a child may say? </a:t>
            </a:r>
          </a:p>
        </p:txBody>
      </p:sp>
      <p:pic>
        <p:nvPicPr>
          <p:cNvPr id="7170" name="Picture 2" descr="Make the Moments Count: Engaging Toys ...">
            <a:extLst>
              <a:ext uri="{FF2B5EF4-FFF2-40B4-BE49-F238E27FC236}">
                <a16:creationId xmlns:a16="http://schemas.microsoft.com/office/drawing/2014/main" id="{AD9CCDB2-9CF1-51F7-3188-973969FFDD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894" y="3854296"/>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403A96C-9E69-4DD0-E770-18684D1AB298}"/>
              </a:ext>
            </a:extLst>
          </p:cNvPr>
          <p:cNvSpPr>
            <a:spLocks noGrp="1"/>
          </p:cNvSpPr>
          <p:nvPr>
            <p:ph type="title"/>
          </p:nvPr>
        </p:nvSpPr>
        <p:spPr>
          <a:xfrm>
            <a:off x="277761" y="-155985"/>
            <a:ext cx="11788878" cy="1325563"/>
          </a:xfrm>
        </p:spPr>
        <p:txBody>
          <a:bodyPr>
            <a:normAutofit/>
          </a:bodyPr>
          <a:lstStyle/>
          <a:p>
            <a:pPr algn="ctr"/>
            <a:r>
              <a:rPr lang="en-GB" altLang="en-US" sz="3600" b="1" noProof="1"/>
              <a:t>When Being Together with Their Favourite Person</a:t>
            </a:r>
            <a:endParaRPr lang="en-GB" altLang="en-US" sz="3600" noProof="1"/>
          </a:p>
        </p:txBody>
      </p:sp>
      <p:sp>
        <p:nvSpPr>
          <p:cNvPr id="29700" name="Content Placeholder 3">
            <a:extLst>
              <a:ext uri="{FF2B5EF4-FFF2-40B4-BE49-F238E27FC236}">
                <a16:creationId xmlns:a16="http://schemas.microsoft.com/office/drawing/2014/main" id="{480C67EE-DB59-2B29-F508-C4A7F9C99BE7}"/>
              </a:ext>
            </a:extLst>
          </p:cNvPr>
          <p:cNvSpPr>
            <a:spLocks noGrp="1"/>
          </p:cNvSpPr>
          <p:nvPr>
            <p:ph sz="half" idx="2"/>
          </p:nvPr>
        </p:nvSpPr>
        <p:spPr>
          <a:xfrm>
            <a:off x="137651" y="924232"/>
            <a:ext cx="11928987" cy="4665356"/>
          </a:xfrm>
        </p:spPr>
        <p:txBody>
          <a:bodyPr>
            <a:normAutofit/>
          </a:bodyPr>
          <a:lstStyle/>
          <a:p>
            <a:pPr>
              <a:lnSpc>
                <a:spcPct val="150000"/>
              </a:lnSpc>
            </a:pPr>
            <a:r>
              <a:rPr lang="en-GB" altLang="en-US" noProof="1"/>
              <a:t>I am happy now, because I am with my friends, so I am happy. </a:t>
            </a:r>
          </a:p>
          <a:p>
            <a:pPr>
              <a:lnSpc>
                <a:spcPct val="150000"/>
              </a:lnSpc>
            </a:pPr>
            <a:r>
              <a:rPr lang="en-GB" altLang="en-US" noProof="1"/>
              <a:t>I’m happy when I am with Mummy and Daddy.</a:t>
            </a:r>
          </a:p>
          <a:p>
            <a:pPr>
              <a:lnSpc>
                <a:spcPct val="150000"/>
              </a:lnSpc>
            </a:pPr>
            <a:r>
              <a:rPr lang="en-GB" altLang="en-US" noProof="1"/>
              <a:t>When a friend asks what happiness is, I would say, “it’s you because being with you is happy.”</a:t>
            </a:r>
          </a:p>
          <a:p>
            <a:pPr marL="0" indent="0">
              <a:buNone/>
            </a:pPr>
            <a:endParaRPr lang="en-GB" altLang="en-US" sz="2000" noProof="1"/>
          </a:p>
          <a:p>
            <a:pPr marL="0" indent="0">
              <a:buNone/>
            </a:pPr>
            <a:r>
              <a:rPr lang="en-GB" altLang="en-US" noProof="1"/>
              <a:t>What might you hear a child say?</a:t>
            </a:r>
          </a:p>
        </p:txBody>
      </p:sp>
      <p:pic>
        <p:nvPicPr>
          <p:cNvPr id="6146" name="Picture 2" descr="Does your child have, gulp, a favourite ...">
            <a:extLst>
              <a:ext uri="{FF2B5EF4-FFF2-40B4-BE49-F238E27FC236}">
                <a16:creationId xmlns:a16="http://schemas.microsoft.com/office/drawing/2014/main" id="{CC4DAC8B-98CE-5ACE-AC1C-CDF2DE5CE1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5783" y="3247078"/>
            <a:ext cx="3659597" cy="243529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C67FBA0-9399-C36C-BF54-D993FE41BBE2}"/>
              </a:ext>
            </a:extLst>
          </p:cNvPr>
          <p:cNvSpPr>
            <a:spLocks noGrp="1"/>
          </p:cNvSpPr>
          <p:nvPr>
            <p:ph type="title"/>
          </p:nvPr>
        </p:nvSpPr>
        <p:spPr>
          <a:xfrm>
            <a:off x="312174" y="-57151"/>
            <a:ext cx="11720052" cy="1325563"/>
          </a:xfrm>
        </p:spPr>
        <p:txBody>
          <a:bodyPr/>
          <a:lstStyle/>
          <a:p>
            <a:pPr algn="ctr"/>
            <a:r>
              <a:rPr lang="en-GB" altLang="en-US" sz="4000" b="1" noProof="1"/>
              <a:t>When Having Emotional Support</a:t>
            </a:r>
            <a:endParaRPr lang="en-GB" altLang="en-US" sz="4000" noProof="1"/>
          </a:p>
        </p:txBody>
      </p:sp>
      <p:sp>
        <p:nvSpPr>
          <p:cNvPr id="31748" name="Content Placeholder 3">
            <a:extLst>
              <a:ext uri="{FF2B5EF4-FFF2-40B4-BE49-F238E27FC236}">
                <a16:creationId xmlns:a16="http://schemas.microsoft.com/office/drawing/2014/main" id="{0E27E726-8B68-3025-451D-BE8866BFA14D}"/>
              </a:ext>
            </a:extLst>
          </p:cNvPr>
          <p:cNvSpPr>
            <a:spLocks noGrp="1"/>
          </p:cNvSpPr>
          <p:nvPr>
            <p:ph sz="half" idx="2"/>
          </p:nvPr>
        </p:nvSpPr>
        <p:spPr>
          <a:xfrm>
            <a:off x="312172" y="1199534"/>
            <a:ext cx="11614355" cy="4390053"/>
          </a:xfrm>
        </p:spPr>
        <p:txBody>
          <a:bodyPr/>
          <a:lstStyle/>
          <a:p>
            <a:pPr>
              <a:lnSpc>
                <a:spcPct val="150000"/>
              </a:lnSpc>
            </a:pPr>
            <a:r>
              <a:rPr lang="en-GB" altLang="en-US" sz="2400" noProof="1"/>
              <a:t>When Mummy and Daddy cuddle or give me a piggyback ride, and hold my hands. I feel great when they hug me. </a:t>
            </a:r>
          </a:p>
          <a:p>
            <a:pPr>
              <a:lnSpc>
                <a:spcPct val="150000"/>
              </a:lnSpc>
            </a:pPr>
            <a:r>
              <a:rPr lang="en-GB" altLang="en-US" sz="2400" noProof="1"/>
              <a:t>When Mum and Dad says “I love you” at home, I feel good and delighted. </a:t>
            </a:r>
          </a:p>
        </p:txBody>
      </p:sp>
      <p:pic>
        <p:nvPicPr>
          <p:cNvPr id="5122" name="Picture 2" descr="Providing Emotional Support Without ...">
            <a:extLst>
              <a:ext uri="{FF2B5EF4-FFF2-40B4-BE49-F238E27FC236}">
                <a16:creationId xmlns:a16="http://schemas.microsoft.com/office/drawing/2014/main" id="{CE3F1340-861D-6CFC-3F5B-92AC3C4A81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11241" y="3210084"/>
            <a:ext cx="3679262" cy="24483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AEE4975-A31F-95A1-2117-5330DBEBFA4E}"/>
              </a:ext>
            </a:extLst>
          </p:cNvPr>
          <p:cNvSpPr>
            <a:spLocks noGrp="1"/>
          </p:cNvSpPr>
          <p:nvPr>
            <p:ph type="title"/>
          </p:nvPr>
        </p:nvSpPr>
        <p:spPr>
          <a:xfrm>
            <a:off x="907026" y="-57151"/>
            <a:ext cx="10515600" cy="1325563"/>
          </a:xfrm>
        </p:spPr>
        <p:txBody>
          <a:bodyPr>
            <a:normAutofit/>
          </a:bodyPr>
          <a:lstStyle/>
          <a:p>
            <a:pPr algn="ctr"/>
            <a:r>
              <a:rPr lang="en-GB" altLang="en-US" sz="3600" b="1" noProof="1"/>
              <a:t>When Their Body and Mind Feel Comfortable</a:t>
            </a:r>
            <a:endParaRPr lang="en-GB" altLang="en-US" sz="3600" noProof="1"/>
          </a:p>
        </p:txBody>
      </p:sp>
      <p:sp>
        <p:nvSpPr>
          <p:cNvPr id="33796" name="Content Placeholder 3">
            <a:extLst>
              <a:ext uri="{FF2B5EF4-FFF2-40B4-BE49-F238E27FC236}">
                <a16:creationId xmlns:a16="http://schemas.microsoft.com/office/drawing/2014/main" id="{D067ADEE-C6C5-1BC0-29AB-E867A0A4D32E}"/>
              </a:ext>
            </a:extLst>
          </p:cNvPr>
          <p:cNvSpPr>
            <a:spLocks noGrp="1"/>
          </p:cNvSpPr>
          <p:nvPr>
            <p:ph sz="half" idx="2"/>
          </p:nvPr>
        </p:nvSpPr>
        <p:spPr>
          <a:xfrm>
            <a:off x="452284" y="1165738"/>
            <a:ext cx="11592232" cy="4423850"/>
          </a:xfrm>
        </p:spPr>
        <p:txBody>
          <a:bodyPr/>
          <a:lstStyle/>
          <a:p>
            <a:pPr>
              <a:lnSpc>
                <a:spcPct val="150000"/>
              </a:lnSpc>
            </a:pPr>
            <a:r>
              <a:rPr lang="en-GB" altLang="en-US" sz="2400" noProof="1"/>
              <a:t>When I sleep. Sleeping is the most comfortable and nice.</a:t>
            </a:r>
          </a:p>
          <a:p>
            <a:pPr>
              <a:lnSpc>
                <a:spcPct val="150000"/>
              </a:lnSpc>
            </a:pPr>
            <a:r>
              <a:rPr lang="en-GB" altLang="en-US" sz="2400" noProof="1"/>
              <a:t>When I lie down, I feel like I am happy.</a:t>
            </a:r>
          </a:p>
          <a:p>
            <a:pPr>
              <a:lnSpc>
                <a:spcPct val="150000"/>
              </a:lnSpc>
            </a:pPr>
            <a:r>
              <a:rPr lang="en-GB" altLang="en-US" sz="2400" noProof="1"/>
              <a:t>I am happy, when I feel heart-warming.</a:t>
            </a:r>
          </a:p>
          <a:p>
            <a:pPr>
              <a:lnSpc>
                <a:spcPct val="150000"/>
              </a:lnSpc>
            </a:pPr>
            <a:endParaRPr lang="en-GB" altLang="en-US" sz="2400" noProof="1"/>
          </a:p>
          <a:p>
            <a:pPr marL="0" indent="0">
              <a:lnSpc>
                <a:spcPct val="150000"/>
              </a:lnSpc>
              <a:buNone/>
            </a:pPr>
            <a:r>
              <a:rPr lang="en-GB" altLang="en-US" sz="2400" noProof="1"/>
              <a:t>What are your thoughts?</a:t>
            </a:r>
          </a:p>
        </p:txBody>
      </p:sp>
      <p:pic>
        <p:nvPicPr>
          <p:cNvPr id="8194" name="Picture 2" descr="Nurturing Your Child's Soul, Not Just Their Mind and Body">
            <a:extLst>
              <a:ext uri="{FF2B5EF4-FFF2-40B4-BE49-F238E27FC236}">
                <a16:creationId xmlns:a16="http://schemas.microsoft.com/office/drawing/2014/main" id="{0B9B64CC-1FCE-F985-91B9-5CF926B3A5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727" b="6163"/>
          <a:stretch/>
        </p:blipFill>
        <p:spPr bwMode="auto">
          <a:xfrm>
            <a:off x="6536608" y="2045110"/>
            <a:ext cx="4997244" cy="33036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04B6949-69C6-837A-F156-3F0AB5F986EE}"/>
              </a:ext>
            </a:extLst>
          </p:cNvPr>
          <p:cNvSpPr>
            <a:spLocks noGrp="1"/>
          </p:cNvSpPr>
          <p:nvPr>
            <p:ph type="title"/>
          </p:nvPr>
        </p:nvSpPr>
        <p:spPr>
          <a:xfrm>
            <a:off x="838200" y="0"/>
            <a:ext cx="10515600" cy="1325563"/>
          </a:xfrm>
        </p:spPr>
        <p:txBody>
          <a:bodyPr/>
          <a:lstStyle/>
          <a:p>
            <a:pPr algn="ctr"/>
            <a:r>
              <a:rPr lang="en-GB" altLang="en-US" b="1" noProof="1"/>
              <a:t>Happiness</a:t>
            </a:r>
          </a:p>
        </p:txBody>
      </p:sp>
      <p:sp>
        <p:nvSpPr>
          <p:cNvPr id="35844" name="Content Placeholder 3">
            <a:extLst>
              <a:ext uri="{FF2B5EF4-FFF2-40B4-BE49-F238E27FC236}">
                <a16:creationId xmlns:a16="http://schemas.microsoft.com/office/drawing/2014/main" id="{25307904-A2E6-68E5-9A4B-E865224788F5}"/>
              </a:ext>
            </a:extLst>
          </p:cNvPr>
          <p:cNvSpPr>
            <a:spLocks noGrp="1"/>
          </p:cNvSpPr>
          <p:nvPr>
            <p:ph sz="half" idx="2"/>
          </p:nvPr>
        </p:nvSpPr>
        <p:spPr>
          <a:xfrm>
            <a:off x="226141" y="1325563"/>
            <a:ext cx="11779045" cy="4264025"/>
          </a:xfrm>
        </p:spPr>
        <p:txBody>
          <a:bodyPr/>
          <a:lstStyle/>
          <a:p>
            <a:pPr marL="0" indent="0">
              <a:lnSpc>
                <a:spcPct val="150000"/>
              </a:lnSpc>
              <a:buNone/>
            </a:pPr>
            <a:r>
              <a:rPr lang="en-GB" altLang="en-US" noProof="1"/>
              <a:t>“When I grow up I’m going to be happy because I’m going to have a good job and I’m always going to be going out to parties, well at least until it’s time to settle down”.</a:t>
            </a:r>
          </a:p>
          <a:p>
            <a:pPr marL="0" indent="0">
              <a:lnSpc>
                <a:spcPct val="150000"/>
              </a:lnSpc>
              <a:buNone/>
            </a:pPr>
            <a:endParaRPr lang="en-GB" altLang="en-US" noProof="1"/>
          </a:p>
          <a:p>
            <a:pPr marL="0" indent="0">
              <a:lnSpc>
                <a:spcPct val="150000"/>
              </a:lnSpc>
              <a:buNone/>
            </a:pPr>
            <a:r>
              <a:rPr lang="en-GB" altLang="en-US" noProof="1"/>
              <a:t>How do you feel about this?</a:t>
            </a:r>
          </a:p>
          <a:p>
            <a:pPr marL="0" indent="0">
              <a:lnSpc>
                <a:spcPct val="150000"/>
              </a:lnSpc>
              <a:buNone/>
            </a:pPr>
            <a:endParaRPr lang="en-GB" altLang="en-US" noProof="1"/>
          </a:p>
        </p:txBody>
      </p:sp>
      <p:pic>
        <p:nvPicPr>
          <p:cNvPr id="9218" name="Picture 2" descr="How to Be Happier: Neuroscience-Backed ...">
            <a:extLst>
              <a:ext uri="{FF2B5EF4-FFF2-40B4-BE49-F238E27FC236}">
                <a16:creationId xmlns:a16="http://schemas.microsoft.com/office/drawing/2014/main" id="{F338A122-398B-AE2C-8D23-C1A0EC8545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1037" y="2865488"/>
            <a:ext cx="4345481" cy="25422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7C64F24-F2FA-AAB0-4EBA-C37FA26C96A6}"/>
              </a:ext>
            </a:extLst>
          </p:cNvPr>
          <p:cNvSpPr>
            <a:spLocks noGrp="1"/>
          </p:cNvSpPr>
          <p:nvPr>
            <p:ph type="title"/>
          </p:nvPr>
        </p:nvSpPr>
        <p:spPr>
          <a:xfrm>
            <a:off x="838200" y="-136321"/>
            <a:ext cx="10515600" cy="1325563"/>
          </a:xfrm>
        </p:spPr>
        <p:txBody>
          <a:bodyPr/>
          <a:lstStyle/>
          <a:p>
            <a:pPr algn="ctr"/>
            <a:r>
              <a:rPr lang="en-GB" altLang="en-US" b="1" noProof="1"/>
              <a:t>Discuss</a:t>
            </a:r>
          </a:p>
        </p:txBody>
      </p:sp>
      <p:sp>
        <p:nvSpPr>
          <p:cNvPr id="37891" name="Content Placeholder 3">
            <a:extLst>
              <a:ext uri="{FF2B5EF4-FFF2-40B4-BE49-F238E27FC236}">
                <a16:creationId xmlns:a16="http://schemas.microsoft.com/office/drawing/2014/main" id="{38884CF4-487B-77E4-F49D-48CE1DD0D1CA}"/>
              </a:ext>
            </a:extLst>
          </p:cNvPr>
          <p:cNvSpPr>
            <a:spLocks noGrp="1"/>
          </p:cNvSpPr>
          <p:nvPr>
            <p:ph idx="1"/>
          </p:nvPr>
        </p:nvSpPr>
        <p:spPr>
          <a:xfrm>
            <a:off x="127819" y="1189243"/>
            <a:ext cx="11985523" cy="4327322"/>
          </a:xfrm>
        </p:spPr>
        <p:txBody>
          <a:bodyPr>
            <a:normAutofit lnSpcReduction="10000"/>
          </a:bodyPr>
          <a:lstStyle/>
          <a:p>
            <a:pPr marL="0" indent="0">
              <a:lnSpc>
                <a:spcPct val="150000"/>
              </a:lnSpc>
              <a:buNone/>
            </a:pPr>
            <a:r>
              <a:rPr lang="en-GB" altLang="en-US" sz="3200" noProof="1"/>
              <a:t>“The voices of all the children who participated in this study have made it clear that the natural habitat of happiness is in human relationships. Thus, children experience their happiness with others and from others. To them happiness is an intersubjective space.” </a:t>
            </a:r>
          </a:p>
          <a:p>
            <a:pPr marL="0" indent="0">
              <a:lnSpc>
                <a:spcPct val="150000"/>
              </a:lnSpc>
              <a:buNone/>
            </a:pPr>
            <a:r>
              <a:rPr lang="en-GB" altLang="en-US" sz="3200" noProof="1"/>
              <a:t>(Thoilliez, 2011)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E13D7CC4-F520-DB71-EE04-D11A8C1DC0ED}"/>
              </a:ext>
            </a:extLst>
          </p:cNvPr>
          <p:cNvSpPr>
            <a:spLocks noGrp="1"/>
          </p:cNvSpPr>
          <p:nvPr>
            <p:ph type="title"/>
          </p:nvPr>
        </p:nvSpPr>
        <p:spPr>
          <a:xfrm>
            <a:off x="353961" y="274638"/>
            <a:ext cx="11326762" cy="1143000"/>
          </a:xfrm>
        </p:spPr>
        <p:txBody>
          <a:bodyPr>
            <a:noAutofit/>
          </a:bodyPr>
          <a:lstStyle/>
          <a:p>
            <a:pPr algn="ctr"/>
            <a:r>
              <a:rPr lang="en-GB" altLang="en-US" b="1" noProof="1"/>
              <a:t>Is wellbeing more than feeling happy?</a:t>
            </a:r>
          </a:p>
        </p:txBody>
      </p:sp>
      <p:sp>
        <p:nvSpPr>
          <p:cNvPr id="39940" name="Content Placeholder 3">
            <a:extLst>
              <a:ext uri="{FF2B5EF4-FFF2-40B4-BE49-F238E27FC236}">
                <a16:creationId xmlns:a16="http://schemas.microsoft.com/office/drawing/2014/main" id="{3A798196-6EE9-4F50-37C8-D672EC70C3EB}"/>
              </a:ext>
            </a:extLst>
          </p:cNvPr>
          <p:cNvSpPr>
            <a:spLocks noGrp="1"/>
          </p:cNvSpPr>
          <p:nvPr>
            <p:ph sz="half" idx="2"/>
          </p:nvPr>
        </p:nvSpPr>
        <p:spPr>
          <a:xfrm>
            <a:off x="727587" y="1600200"/>
            <a:ext cx="11071123" cy="3989388"/>
          </a:xfrm>
        </p:spPr>
        <p:txBody>
          <a:bodyPr>
            <a:normAutofit/>
          </a:bodyPr>
          <a:lstStyle/>
          <a:p>
            <a:pPr>
              <a:lnSpc>
                <a:spcPct val="150000"/>
              </a:lnSpc>
            </a:pPr>
            <a:r>
              <a:rPr lang="en-GB" altLang="en-US" noProof="1"/>
              <a:t>Eudaimonic happiness is achieved through experiences of meaning and purpose.</a:t>
            </a:r>
          </a:p>
          <a:p>
            <a:pPr>
              <a:lnSpc>
                <a:spcPct val="150000"/>
              </a:lnSpc>
            </a:pPr>
            <a:endParaRPr lang="en-GB" altLang="en-US" noProof="1"/>
          </a:p>
          <a:p>
            <a:pPr>
              <a:lnSpc>
                <a:spcPct val="150000"/>
              </a:lnSpc>
            </a:pPr>
            <a:r>
              <a:rPr lang="en-GB" altLang="en-US" noProof="1"/>
              <a:t>Hedonic happiness is achieved through experiences of pleasure and enjoyment.</a:t>
            </a:r>
          </a:p>
          <a:p>
            <a:pPr marL="0" indent="0">
              <a:buNone/>
            </a:pPr>
            <a:endParaRPr lang="en-GB" altLang="en-US" noProof="1"/>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a:extLst>
              <a:ext uri="{FF2B5EF4-FFF2-40B4-BE49-F238E27FC236}">
                <a16:creationId xmlns:a16="http://schemas.microsoft.com/office/drawing/2014/main" id="{0A9F9A0C-B5D5-3730-9292-4FE496E23BDF}"/>
              </a:ext>
            </a:extLst>
          </p:cNvPr>
          <p:cNvSpPr>
            <a:spLocks noGrp="1"/>
          </p:cNvSpPr>
          <p:nvPr>
            <p:ph type="title"/>
          </p:nvPr>
        </p:nvSpPr>
        <p:spPr>
          <a:xfrm>
            <a:off x="108154" y="108155"/>
            <a:ext cx="11995355" cy="1704999"/>
          </a:xfrm>
        </p:spPr>
        <p:txBody>
          <a:bodyPr>
            <a:noAutofit/>
          </a:bodyPr>
          <a:lstStyle/>
          <a:p>
            <a:pPr algn="ctr">
              <a:lnSpc>
                <a:spcPct val="150000"/>
              </a:lnSpc>
            </a:pPr>
            <a:r>
              <a:rPr lang="en-GB" altLang="en-US" b="1" dirty="0"/>
              <a:t>ABC Model of Well-being  (Roberts, 2010)</a:t>
            </a:r>
            <a:br>
              <a:rPr lang="en-GB" altLang="en-US" b="1" dirty="0"/>
            </a:br>
            <a:endParaRPr lang="en-GB" altLang="en-US" b="1" dirty="0"/>
          </a:p>
        </p:txBody>
      </p:sp>
      <p:pic>
        <p:nvPicPr>
          <p:cNvPr id="41987" name="Content Placeholder 6">
            <a:extLst>
              <a:ext uri="{FF2B5EF4-FFF2-40B4-BE49-F238E27FC236}">
                <a16:creationId xmlns:a16="http://schemas.microsoft.com/office/drawing/2014/main" id="{3EE8F37E-5666-669D-E34C-E0F7828F6A6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638034" y="1099861"/>
            <a:ext cx="6553966" cy="4658277"/>
          </a:xfrm>
        </p:spPr>
      </p:pic>
      <p:sp>
        <p:nvSpPr>
          <p:cNvPr id="2" name="TextBox 1">
            <a:extLst>
              <a:ext uri="{FF2B5EF4-FFF2-40B4-BE49-F238E27FC236}">
                <a16:creationId xmlns:a16="http://schemas.microsoft.com/office/drawing/2014/main" id="{E40FD3D5-4C40-3C86-6E98-EECAA58ECFAE}"/>
              </a:ext>
            </a:extLst>
          </p:cNvPr>
          <p:cNvSpPr txBox="1"/>
          <p:nvPr/>
        </p:nvSpPr>
        <p:spPr>
          <a:xfrm>
            <a:off x="108154" y="858270"/>
            <a:ext cx="6086168" cy="4899868"/>
          </a:xfrm>
          <a:prstGeom prst="rect">
            <a:avLst/>
          </a:prstGeom>
          <a:noFill/>
        </p:spPr>
        <p:txBody>
          <a:bodyPr wrap="square" rtlCol="0">
            <a:spAutoFit/>
          </a:bodyPr>
          <a:lstStyle/>
          <a:p>
            <a:pPr>
              <a:lnSpc>
                <a:spcPct val="150000"/>
              </a:lnSpc>
            </a:pPr>
            <a:r>
              <a:rPr lang="en-GB" sz="1400" b="1" dirty="0"/>
              <a:t>Agency – </a:t>
            </a:r>
            <a:r>
              <a:rPr lang="en-GB" sz="1400" dirty="0"/>
              <a:t>Another ‘state’ of wellbeing but internal and influences decision-making.</a:t>
            </a:r>
          </a:p>
          <a:p>
            <a:pPr>
              <a:lnSpc>
                <a:spcPct val="150000"/>
              </a:lnSpc>
            </a:pPr>
            <a:endParaRPr lang="en-GB" sz="1400" b="1" dirty="0"/>
          </a:p>
          <a:p>
            <a:pPr>
              <a:lnSpc>
                <a:spcPct val="150000"/>
              </a:lnSpc>
            </a:pPr>
            <a:r>
              <a:rPr lang="en-GB" sz="1400" b="1" dirty="0"/>
              <a:t>Belonging and boundaries </a:t>
            </a:r>
            <a:r>
              <a:rPr lang="en-GB" sz="1400" dirty="0"/>
              <a:t>– This is a ‘state’ of wellbeing and rooted in a sense of self and identify in relation to others. </a:t>
            </a:r>
          </a:p>
          <a:p>
            <a:pPr>
              <a:lnSpc>
                <a:spcPct val="150000"/>
              </a:lnSpc>
            </a:pPr>
            <a:endParaRPr lang="en-GB" sz="1400" b="1" dirty="0"/>
          </a:p>
          <a:p>
            <a:pPr>
              <a:lnSpc>
                <a:spcPct val="150000"/>
              </a:lnSpc>
            </a:pPr>
            <a:r>
              <a:rPr lang="en-GB" sz="1400" b="1" dirty="0"/>
              <a:t>Communication </a:t>
            </a:r>
            <a:r>
              <a:rPr lang="en-GB" sz="1400" dirty="0"/>
              <a:t>– The central ‘process’ of wellbeing and an active interaction of two elements; received communication and expressed communication. Both verbal and non-verbal communication exist.</a:t>
            </a:r>
          </a:p>
          <a:p>
            <a:pPr>
              <a:lnSpc>
                <a:spcPct val="150000"/>
              </a:lnSpc>
            </a:pPr>
            <a:endParaRPr lang="en-GB" sz="1400" b="1" dirty="0"/>
          </a:p>
          <a:p>
            <a:pPr>
              <a:lnSpc>
                <a:spcPct val="150000"/>
              </a:lnSpc>
            </a:pPr>
            <a:r>
              <a:rPr lang="en-GB" sz="1400" b="1" dirty="0"/>
              <a:t>Physical wellbeing </a:t>
            </a:r>
            <a:r>
              <a:rPr lang="en-GB" sz="1400" dirty="0"/>
              <a:t>– The impact of the external physical world on our internal sense of wellbeing. This provides ‘context’ to wellbeing development and considers the ‘process’ of wellbeing being development. This considers the physical health and development of the individual and external environmental factors.</a:t>
            </a:r>
            <a:endParaRPr lang="en-GB" sz="1400" b="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550BA630-B82D-7DB2-F90B-6CE2055DB8FF}"/>
              </a:ext>
            </a:extLst>
          </p:cNvPr>
          <p:cNvSpPr>
            <a:spLocks noGrp="1"/>
          </p:cNvSpPr>
          <p:nvPr>
            <p:ph type="title"/>
          </p:nvPr>
        </p:nvSpPr>
        <p:spPr>
          <a:xfrm>
            <a:off x="914400" y="0"/>
            <a:ext cx="10515600" cy="1325563"/>
          </a:xfrm>
        </p:spPr>
        <p:txBody>
          <a:bodyPr>
            <a:normAutofit/>
          </a:bodyPr>
          <a:lstStyle/>
          <a:p>
            <a:pPr algn="ctr"/>
            <a:r>
              <a:rPr lang="en-GB" altLang="en-US" b="1" noProof="1"/>
              <a:t>Social and emotional wellbeing</a:t>
            </a:r>
            <a:endParaRPr lang="en-GB" altLang="en-US" noProof="1"/>
          </a:p>
        </p:txBody>
      </p:sp>
      <p:sp>
        <p:nvSpPr>
          <p:cNvPr id="44036" name="Content Placeholder 3">
            <a:extLst>
              <a:ext uri="{FF2B5EF4-FFF2-40B4-BE49-F238E27FC236}">
                <a16:creationId xmlns:a16="http://schemas.microsoft.com/office/drawing/2014/main" id="{0835F8FA-E39B-5CD4-E0B0-2BD2E8D88865}"/>
              </a:ext>
            </a:extLst>
          </p:cNvPr>
          <p:cNvSpPr>
            <a:spLocks noGrp="1"/>
          </p:cNvSpPr>
          <p:nvPr>
            <p:ph sz="half" idx="2"/>
          </p:nvPr>
        </p:nvSpPr>
        <p:spPr>
          <a:xfrm>
            <a:off x="157315" y="1325563"/>
            <a:ext cx="11847871" cy="4264025"/>
          </a:xfrm>
        </p:spPr>
        <p:txBody>
          <a:bodyPr>
            <a:normAutofit fontScale="92500" lnSpcReduction="10000"/>
          </a:bodyPr>
          <a:lstStyle/>
          <a:p>
            <a:pPr marL="0" indent="0">
              <a:lnSpc>
                <a:spcPct val="150000"/>
              </a:lnSpc>
              <a:buNone/>
            </a:pPr>
            <a:r>
              <a:rPr lang="en-GB" altLang="en-US" b="1" noProof="1"/>
              <a:t>Emotional wellbeing </a:t>
            </a:r>
            <a:r>
              <a:rPr lang="en-GB" altLang="en-US" noProof="1"/>
              <a:t>– this includes being happy and confident and not anxious or depressed.</a:t>
            </a:r>
          </a:p>
          <a:p>
            <a:pPr marL="0" indent="0">
              <a:lnSpc>
                <a:spcPct val="150000"/>
              </a:lnSpc>
              <a:buNone/>
            </a:pPr>
            <a:r>
              <a:rPr lang="en-GB" altLang="en-US" b="1" noProof="1"/>
              <a:t>Psychological wellbeing </a:t>
            </a:r>
            <a:r>
              <a:rPr lang="en-GB" altLang="en-US" noProof="1"/>
              <a:t>– this includes the ability to be autonomous, problem-solve, manage emotions, experience empathy, be resilient and attentive.</a:t>
            </a:r>
          </a:p>
          <a:p>
            <a:pPr marL="0" indent="0">
              <a:lnSpc>
                <a:spcPct val="150000"/>
              </a:lnSpc>
              <a:buNone/>
            </a:pPr>
            <a:r>
              <a:rPr lang="en-GB" altLang="en-US" b="1" noProof="1"/>
              <a:t>Social wellbeing </a:t>
            </a:r>
            <a:r>
              <a:rPr lang="en-GB" altLang="en-US" noProof="1"/>
              <a:t>– has good relationships with others and does not have behavioural problems, that is, they are not disruptive, violent or a bully.</a:t>
            </a:r>
          </a:p>
          <a:p>
            <a:endParaRPr lang="en-GB" altLang="en-US" noProof="1"/>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5">
            <a:extLst>
              <a:ext uri="{FF2B5EF4-FFF2-40B4-BE49-F238E27FC236}">
                <a16:creationId xmlns:a16="http://schemas.microsoft.com/office/drawing/2014/main" id="{4DBDC7D7-B13C-601B-4A69-00D2DA6BC5B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Ryff's model of psychological well-being">
            <a:extLst>
              <a:ext uri="{FF2B5EF4-FFF2-40B4-BE49-F238E27FC236}">
                <a16:creationId xmlns:a16="http://schemas.microsoft.com/office/drawing/2014/main" id="{91CCFBA1-AF0A-F3C0-A9BC-C3023EF13F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1975" y="5604802"/>
            <a:ext cx="2143432" cy="125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5E99EFB5-8E6A-56BF-3999-8AF36CAE2558}"/>
              </a:ext>
            </a:extLst>
          </p:cNvPr>
          <p:cNvSpPr txBox="1"/>
          <p:nvPr/>
        </p:nvSpPr>
        <p:spPr>
          <a:xfrm>
            <a:off x="388374" y="52047"/>
            <a:ext cx="11415251" cy="769441"/>
          </a:xfrm>
          <a:prstGeom prst="rect">
            <a:avLst/>
          </a:prstGeom>
          <a:noFill/>
        </p:spPr>
        <p:txBody>
          <a:bodyPr wrap="square" rtlCol="0">
            <a:spAutoFit/>
          </a:bodyPr>
          <a:lstStyle/>
          <a:p>
            <a:r>
              <a:rPr lang="en-GB" sz="4400" b="1" dirty="0" err="1"/>
              <a:t>Ryff’s</a:t>
            </a:r>
            <a:r>
              <a:rPr lang="en-GB" sz="4400" b="1" dirty="0"/>
              <a:t> model of psychological well-being</a:t>
            </a:r>
          </a:p>
        </p:txBody>
      </p:sp>
      <p:sp>
        <p:nvSpPr>
          <p:cNvPr id="3" name="TextBox 2">
            <a:extLst>
              <a:ext uri="{FF2B5EF4-FFF2-40B4-BE49-F238E27FC236}">
                <a16:creationId xmlns:a16="http://schemas.microsoft.com/office/drawing/2014/main" id="{A0493963-242F-201A-24EC-49455F20EB05}"/>
              </a:ext>
            </a:extLst>
          </p:cNvPr>
          <p:cNvSpPr txBox="1"/>
          <p:nvPr/>
        </p:nvSpPr>
        <p:spPr>
          <a:xfrm>
            <a:off x="235975" y="821488"/>
            <a:ext cx="11956025" cy="4493538"/>
          </a:xfrm>
          <a:prstGeom prst="rect">
            <a:avLst/>
          </a:prstGeom>
          <a:noFill/>
        </p:spPr>
        <p:txBody>
          <a:bodyPr wrap="square" rtlCol="0">
            <a:spAutoFit/>
          </a:bodyPr>
          <a:lstStyle/>
          <a:p>
            <a:pPr algn="l"/>
            <a:r>
              <a:rPr lang="en-GB" sz="1300" b="0" i="0" dirty="0">
                <a:solidFill>
                  <a:srgbClr val="0D0D0D"/>
                </a:solidFill>
                <a:effectLst/>
                <a:latin typeface="Söhne"/>
              </a:rPr>
              <a:t>It consists of six key factors or dimensions:</a:t>
            </a:r>
          </a:p>
          <a:p>
            <a:pPr algn="l"/>
            <a:endParaRPr lang="en-GB" sz="1300" b="0" i="0" dirty="0">
              <a:solidFill>
                <a:srgbClr val="0D0D0D"/>
              </a:solidFill>
              <a:effectLst/>
              <a:latin typeface="Söhne"/>
            </a:endParaRPr>
          </a:p>
          <a:p>
            <a:pPr algn="l">
              <a:buFont typeface="+mj-lt"/>
              <a:buAutoNum type="arabicPeriod"/>
            </a:pPr>
            <a:r>
              <a:rPr lang="en-GB" sz="1300" b="1" i="0" dirty="0">
                <a:solidFill>
                  <a:srgbClr val="0D0D0D"/>
                </a:solidFill>
                <a:effectLst/>
                <a:latin typeface="Söhne"/>
              </a:rPr>
              <a:t>Self-Acceptance</a:t>
            </a:r>
            <a:r>
              <a:rPr lang="en-GB" sz="1300" b="0" i="0" dirty="0">
                <a:solidFill>
                  <a:srgbClr val="0D0D0D"/>
                </a:solidFill>
                <a:effectLst/>
                <a:latin typeface="Söhne"/>
              </a:rPr>
              <a:t>: This dimension involves having a positive attitude towards oneself, including acceptance of both strengths and weaknesses. It reflects a realistic and balanced perception of oneself.</a:t>
            </a:r>
          </a:p>
          <a:p>
            <a:pPr algn="l">
              <a:buFont typeface="+mj-lt"/>
              <a:buAutoNum type="arabicPeriod"/>
            </a:pPr>
            <a:endParaRPr lang="en-GB" sz="1300" b="0" i="0" dirty="0">
              <a:solidFill>
                <a:srgbClr val="0D0D0D"/>
              </a:solidFill>
              <a:effectLst/>
              <a:latin typeface="Söhne"/>
            </a:endParaRPr>
          </a:p>
          <a:p>
            <a:pPr algn="l">
              <a:buFont typeface="+mj-lt"/>
              <a:buAutoNum type="arabicPeriod"/>
            </a:pPr>
            <a:r>
              <a:rPr lang="en-GB" sz="1300" b="1" i="0" dirty="0">
                <a:solidFill>
                  <a:srgbClr val="0D0D0D"/>
                </a:solidFill>
                <a:effectLst/>
                <a:latin typeface="Söhne"/>
              </a:rPr>
              <a:t>Positive Relations with Others</a:t>
            </a:r>
            <a:r>
              <a:rPr lang="en-GB" sz="1300" b="0" i="0" dirty="0">
                <a:solidFill>
                  <a:srgbClr val="0D0D0D"/>
                </a:solidFill>
                <a:effectLst/>
                <a:latin typeface="Söhne"/>
              </a:rPr>
              <a:t>: This dimension emphasises the quality of relationships with others, including feelings of empathy, trust, and intimacy. It involves the ability to maintain satisfying and supportive relationships.</a:t>
            </a:r>
          </a:p>
          <a:p>
            <a:pPr algn="l">
              <a:buFont typeface="+mj-lt"/>
              <a:buAutoNum type="arabicPeriod"/>
            </a:pPr>
            <a:endParaRPr lang="en-GB" sz="1300" b="0" i="0" dirty="0">
              <a:solidFill>
                <a:srgbClr val="0D0D0D"/>
              </a:solidFill>
              <a:effectLst/>
              <a:latin typeface="Söhne"/>
            </a:endParaRPr>
          </a:p>
          <a:p>
            <a:pPr algn="l">
              <a:buFont typeface="+mj-lt"/>
              <a:buAutoNum type="arabicPeriod"/>
            </a:pPr>
            <a:r>
              <a:rPr lang="en-GB" sz="1300" b="1" i="0" dirty="0">
                <a:solidFill>
                  <a:srgbClr val="0D0D0D"/>
                </a:solidFill>
                <a:effectLst/>
                <a:latin typeface="Söhne"/>
              </a:rPr>
              <a:t>Autonomy</a:t>
            </a:r>
            <a:r>
              <a:rPr lang="en-GB" sz="1300" b="0" i="0" dirty="0">
                <a:solidFill>
                  <a:srgbClr val="0D0D0D"/>
                </a:solidFill>
                <a:effectLst/>
                <a:latin typeface="Söhne"/>
              </a:rPr>
              <a:t>: Autonomy refers to the extent to which individuals feel they have control over their own lives and choices. It involves independence, self-reliance, and the ability to make decisions based on personal values and beliefs.</a:t>
            </a:r>
          </a:p>
          <a:p>
            <a:pPr algn="l">
              <a:buFont typeface="+mj-lt"/>
              <a:buAutoNum type="arabicPeriod"/>
            </a:pPr>
            <a:endParaRPr lang="en-GB" sz="1300" b="0" i="0" dirty="0">
              <a:solidFill>
                <a:srgbClr val="0D0D0D"/>
              </a:solidFill>
              <a:effectLst/>
              <a:latin typeface="Söhne"/>
            </a:endParaRPr>
          </a:p>
          <a:p>
            <a:pPr algn="l">
              <a:buFont typeface="+mj-lt"/>
              <a:buAutoNum type="arabicPeriod"/>
            </a:pPr>
            <a:r>
              <a:rPr lang="en-GB" sz="1300" b="1" i="0" dirty="0">
                <a:solidFill>
                  <a:srgbClr val="0D0D0D"/>
                </a:solidFill>
                <a:effectLst/>
                <a:latin typeface="Söhne"/>
              </a:rPr>
              <a:t>Environmental Mastery</a:t>
            </a:r>
            <a:r>
              <a:rPr lang="en-GB" sz="1300" b="0" i="0" dirty="0">
                <a:solidFill>
                  <a:srgbClr val="0D0D0D"/>
                </a:solidFill>
                <a:effectLst/>
                <a:latin typeface="Söhne"/>
              </a:rPr>
              <a:t>: This dimension relates to the ability to effectively manage and adapt to one's environment. It includes feelings of competence, confidence, and effectiveness in dealing with the demands of life.</a:t>
            </a:r>
          </a:p>
          <a:p>
            <a:pPr algn="l">
              <a:buFont typeface="+mj-lt"/>
              <a:buAutoNum type="arabicPeriod"/>
            </a:pPr>
            <a:endParaRPr lang="en-GB" sz="1300" b="0" i="0" dirty="0">
              <a:solidFill>
                <a:srgbClr val="0D0D0D"/>
              </a:solidFill>
              <a:effectLst/>
              <a:latin typeface="Söhne"/>
            </a:endParaRPr>
          </a:p>
          <a:p>
            <a:pPr algn="l">
              <a:buFont typeface="+mj-lt"/>
              <a:buAutoNum type="arabicPeriod"/>
            </a:pPr>
            <a:r>
              <a:rPr lang="en-GB" sz="1300" b="1" i="0" dirty="0">
                <a:solidFill>
                  <a:srgbClr val="0D0D0D"/>
                </a:solidFill>
                <a:effectLst/>
                <a:latin typeface="Söhne"/>
              </a:rPr>
              <a:t>Purpose in Life</a:t>
            </a:r>
            <a:r>
              <a:rPr lang="en-GB" sz="1300" b="0" i="0" dirty="0">
                <a:solidFill>
                  <a:srgbClr val="0D0D0D"/>
                </a:solidFill>
                <a:effectLst/>
                <a:latin typeface="Söhne"/>
              </a:rPr>
              <a:t>: Purpose in life refers to having clear goals, direction, and a sense of meaning and direction. It involves a sense of fulfilment derived from pursuing meaningful activities and goals that align with one's values and interests.</a:t>
            </a:r>
          </a:p>
          <a:p>
            <a:pPr algn="l">
              <a:buFont typeface="+mj-lt"/>
              <a:buAutoNum type="arabicPeriod"/>
            </a:pPr>
            <a:endParaRPr lang="en-GB" sz="1300" b="0" i="0" dirty="0">
              <a:solidFill>
                <a:srgbClr val="0D0D0D"/>
              </a:solidFill>
              <a:effectLst/>
              <a:latin typeface="Söhne"/>
            </a:endParaRPr>
          </a:p>
          <a:p>
            <a:pPr algn="l">
              <a:buFont typeface="+mj-lt"/>
              <a:buAutoNum type="arabicPeriod"/>
            </a:pPr>
            <a:r>
              <a:rPr lang="en-GB" sz="1300" b="1" i="0" dirty="0">
                <a:solidFill>
                  <a:srgbClr val="0D0D0D"/>
                </a:solidFill>
                <a:effectLst/>
                <a:latin typeface="Söhne"/>
              </a:rPr>
              <a:t>Personal Growth</a:t>
            </a:r>
            <a:r>
              <a:rPr lang="en-GB" sz="1300" b="0" i="0" dirty="0">
                <a:solidFill>
                  <a:srgbClr val="0D0D0D"/>
                </a:solidFill>
                <a:effectLst/>
                <a:latin typeface="Söhne"/>
              </a:rPr>
              <a:t>: Personal growth involves the continuous development of one's potential, skills, and talents. It reflects a willingness to learn, adapt, and evolve over time, leading to a sense of ongoing improvement and self-actualisation.</a:t>
            </a:r>
          </a:p>
          <a:p>
            <a:pPr algn="l">
              <a:buFont typeface="+mj-lt"/>
              <a:buAutoNum type="arabicPeriod"/>
            </a:pPr>
            <a:endParaRPr lang="en-GB" sz="1300" b="0" i="0" dirty="0">
              <a:solidFill>
                <a:srgbClr val="0D0D0D"/>
              </a:solidFill>
              <a:effectLst/>
              <a:latin typeface="Söhne"/>
            </a:endParaRPr>
          </a:p>
          <a:p>
            <a:pPr algn="l"/>
            <a:r>
              <a:rPr lang="en-GB" sz="1300" b="0" i="0" dirty="0" err="1">
                <a:solidFill>
                  <a:srgbClr val="0D0D0D"/>
                </a:solidFill>
                <a:effectLst/>
                <a:latin typeface="Söhne"/>
              </a:rPr>
              <a:t>Ryff's</a:t>
            </a:r>
            <a:r>
              <a:rPr lang="en-GB" sz="1300" b="0" i="0" dirty="0">
                <a:solidFill>
                  <a:srgbClr val="0D0D0D"/>
                </a:solidFill>
                <a:effectLst/>
                <a:latin typeface="Söhne"/>
              </a:rPr>
              <a:t> model suggests that psychological well-being is not simply the absence of psychological distress but rather a multidimensional construct encompassing these various aspects of functioning and fulfilment. Individuals who score high on these dimensions are likely to experience a greater sense of well-being and life satisfaction.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2">
            <a:extLst>
              <a:ext uri="{FF2B5EF4-FFF2-40B4-BE49-F238E27FC236}">
                <a16:creationId xmlns:a16="http://schemas.microsoft.com/office/drawing/2014/main" id="{772400C4-D34F-8D0E-685C-61F3BDE21691}"/>
              </a:ext>
            </a:extLst>
          </p:cNvPr>
          <p:cNvSpPr>
            <a:spLocks noGrp="1"/>
          </p:cNvSpPr>
          <p:nvPr>
            <p:ph type="title"/>
          </p:nvPr>
        </p:nvSpPr>
        <p:spPr>
          <a:xfrm>
            <a:off x="521110" y="147484"/>
            <a:ext cx="11257935" cy="1270155"/>
          </a:xfrm>
        </p:spPr>
        <p:txBody>
          <a:bodyPr>
            <a:noAutofit/>
          </a:bodyPr>
          <a:lstStyle/>
          <a:p>
            <a:pPr algn="ctr"/>
            <a:r>
              <a:rPr lang="en-GB" altLang="cy-GB" b="1" noProof="1"/>
              <a:t>Every child needs a champion</a:t>
            </a:r>
          </a:p>
        </p:txBody>
      </p:sp>
      <p:pic>
        <p:nvPicPr>
          <p:cNvPr id="2" name="Online Media 1" title="Every kid needs a champion | Rita Pierson | TED">
            <a:hlinkClick r:id="" action="ppaction://media"/>
            <a:extLst>
              <a:ext uri="{FF2B5EF4-FFF2-40B4-BE49-F238E27FC236}">
                <a16:creationId xmlns:a16="http://schemas.microsoft.com/office/drawing/2014/main" id="{8168B39E-2374-049C-AA41-1447D8A76904}"/>
              </a:ext>
            </a:extLst>
          </p:cNvPr>
          <p:cNvPicPr>
            <a:picLocks noRot="1" noChangeAspect="1"/>
          </p:cNvPicPr>
          <p:nvPr>
            <a:videoFile r:link="rId1"/>
          </p:nvPr>
        </p:nvPicPr>
        <p:blipFill>
          <a:blip r:embed="rId3"/>
          <a:stretch>
            <a:fillRect/>
          </a:stretch>
        </p:blipFill>
        <p:spPr>
          <a:xfrm>
            <a:off x="2518338" y="1417639"/>
            <a:ext cx="7953017" cy="44899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
            <a:extLst>
              <a:ext uri="{FF2B5EF4-FFF2-40B4-BE49-F238E27FC236}">
                <a16:creationId xmlns:a16="http://schemas.microsoft.com/office/drawing/2014/main" id="{92CCC851-880C-4557-CC65-0746D3EA6526}"/>
              </a:ext>
            </a:extLst>
          </p:cNvPr>
          <p:cNvSpPr>
            <a:spLocks noChangeArrowheads="1"/>
          </p:cNvSpPr>
          <p:nvPr/>
        </p:nvSpPr>
        <p:spPr bwMode="auto">
          <a:xfrm>
            <a:off x="103238" y="374139"/>
            <a:ext cx="11985523"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2800" dirty="0">
              <a:latin typeface="Times" panose="02020603050405020304" pitchFamily="18" charset="0"/>
            </a:endParaRPr>
          </a:p>
          <a:p>
            <a:pPr>
              <a:spcBef>
                <a:spcPct val="0"/>
              </a:spcBef>
              <a:buFontTx/>
              <a:buNone/>
            </a:pPr>
            <a:r>
              <a:rPr lang="en-GB" altLang="en-US" sz="2800" dirty="0">
                <a:latin typeface="Times" panose="02020603050405020304" pitchFamily="18" charset="0"/>
              </a:rPr>
              <a:t>Resilience</a:t>
            </a:r>
          </a:p>
          <a:p>
            <a:pPr>
              <a:spcBef>
                <a:spcPct val="0"/>
              </a:spcBef>
              <a:buFontTx/>
              <a:buNone/>
            </a:pPr>
            <a:endParaRPr lang="en-GB" altLang="en-US" sz="2800" dirty="0">
              <a:latin typeface="Times" panose="02020603050405020304" pitchFamily="18" charset="0"/>
            </a:endParaRPr>
          </a:p>
          <a:p>
            <a:pPr>
              <a:spcBef>
                <a:spcPct val="0"/>
              </a:spcBef>
              <a:buFontTx/>
              <a:buNone/>
            </a:pPr>
            <a:r>
              <a:rPr lang="en-GB" altLang="en-US" sz="2800" dirty="0" err="1">
                <a:latin typeface="Times" panose="02020603050405020304" pitchFamily="18" charset="0"/>
              </a:rPr>
              <a:t>Dr.</a:t>
            </a:r>
            <a:r>
              <a:rPr lang="en-GB" altLang="en-US" sz="2800" dirty="0">
                <a:latin typeface="Times" panose="02020603050405020304" pitchFamily="18" charset="0"/>
              </a:rPr>
              <a:t> Ben Carson was raised by a single, illiterate African American mother. When she learned of her son’s declining grades, she required him to read two books a week, though she could not even read the words off a cereal box. With the expectation his mother instilled in him, Carson went from being a failing student to a pioneering neurosurgeon, best known for separating conjoined cranial twins at Johns Hopkins for the first time in medical history. </a:t>
            </a:r>
          </a:p>
          <a:p>
            <a:pPr>
              <a:spcBef>
                <a:spcPct val="0"/>
              </a:spcBef>
              <a:buFontTx/>
              <a:buNone/>
            </a:pPr>
            <a:endParaRPr lang="en-GB" altLang="en-US" sz="2800" dirty="0">
              <a:latin typeface="Times" panose="02020603050405020304" pitchFamily="18" charset="0"/>
            </a:endParaRPr>
          </a:p>
          <a:p>
            <a:pPr>
              <a:spcBef>
                <a:spcPct val="0"/>
              </a:spcBef>
              <a:buFontTx/>
              <a:buNone/>
            </a:pPr>
            <a:r>
              <a:rPr lang="en-GB" altLang="en-US" sz="2800" dirty="0">
                <a:latin typeface="Times" panose="02020603050405020304" pitchFamily="18" charset="0"/>
              </a:rPr>
              <a:t>(Huffington Post, 2013)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48C69175-89DB-A7B7-4542-EE3668804E5C}"/>
              </a:ext>
            </a:extLst>
          </p:cNvPr>
          <p:cNvSpPr>
            <a:spLocks noGrp="1"/>
          </p:cNvSpPr>
          <p:nvPr>
            <p:ph type="title"/>
          </p:nvPr>
        </p:nvSpPr>
        <p:spPr>
          <a:xfrm>
            <a:off x="838200" y="-254307"/>
            <a:ext cx="10515600" cy="1325563"/>
          </a:xfrm>
        </p:spPr>
        <p:txBody>
          <a:bodyPr/>
          <a:lstStyle/>
          <a:p>
            <a:pPr algn="ctr"/>
            <a:r>
              <a:rPr lang="en-GB" altLang="cy-GB" b="1" noProof="1"/>
              <a:t>Summary</a:t>
            </a:r>
          </a:p>
        </p:txBody>
      </p:sp>
      <p:sp>
        <p:nvSpPr>
          <p:cNvPr id="53252" name="Content Placeholder 3">
            <a:extLst>
              <a:ext uri="{FF2B5EF4-FFF2-40B4-BE49-F238E27FC236}">
                <a16:creationId xmlns:a16="http://schemas.microsoft.com/office/drawing/2014/main" id="{DF04B26A-1B67-BAD5-1C4B-12A09B403F44}"/>
              </a:ext>
            </a:extLst>
          </p:cNvPr>
          <p:cNvSpPr>
            <a:spLocks noGrp="1"/>
          </p:cNvSpPr>
          <p:nvPr>
            <p:ph sz="half" idx="2"/>
          </p:nvPr>
        </p:nvSpPr>
        <p:spPr>
          <a:xfrm>
            <a:off x="216310" y="845574"/>
            <a:ext cx="11818374" cy="4744014"/>
          </a:xfrm>
        </p:spPr>
        <p:txBody>
          <a:bodyPr>
            <a:normAutofit/>
          </a:bodyPr>
          <a:lstStyle/>
          <a:p>
            <a:pPr>
              <a:lnSpc>
                <a:spcPct val="150000"/>
              </a:lnSpc>
            </a:pPr>
            <a:r>
              <a:rPr lang="en-GB" altLang="cy-GB" sz="3600" noProof="1"/>
              <a:t>Well-being has a link to health.</a:t>
            </a:r>
          </a:p>
          <a:p>
            <a:pPr>
              <a:lnSpc>
                <a:spcPct val="150000"/>
              </a:lnSpc>
            </a:pPr>
            <a:r>
              <a:rPr lang="en-GB" altLang="cy-GB" sz="3600" noProof="1"/>
              <a:t>It is a multifaceted concept.</a:t>
            </a:r>
          </a:p>
          <a:p>
            <a:pPr>
              <a:lnSpc>
                <a:spcPct val="150000"/>
              </a:lnSpc>
            </a:pPr>
            <a:r>
              <a:rPr lang="en-GB" altLang="cy-GB" sz="3600" noProof="1"/>
              <a:t>It can be highly subjective.</a:t>
            </a:r>
          </a:p>
          <a:p>
            <a:pPr>
              <a:lnSpc>
                <a:spcPct val="150000"/>
              </a:lnSpc>
            </a:pPr>
            <a:r>
              <a:rPr lang="en-GB" altLang="cy-GB" sz="3600" noProof="1"/>
              <a:t>EYP’S can influence out comes for children's well-being.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4">
            <a:extLst>
              <a:ext uri="{FF2B5EF4-FFF2-40B4-BE49-F238E27FC236}">
                <a16:creationId xmlns:a16="http://schemas.microsoft.com/office/drawing/2014/main" id="{0B5FBC73-A61C-9755-31CA-8C641A9C1B40}"/>
              </a:ext>
            </a:extLst>
          </p:cNvPr>
          <p:cNvSpPr>
            <a:spLocks noGrp="1"/>
          </p:cNvSpPr>
          <p:nvPr>
            <p:ph type="title"/>
          </p:nvPr>
        </p:nvSpPr>
        <p:spPr>
          <a:xfrm>
            <a:off x="838200" y="-136321"/>
            <a:ext cx="10515600" cy="1325563"/>
          </a:xfrm>
        </p:spPr>
        <p:txBody>
          <a:bodyPr/>
          <a:lstStyle/>
          <a:p>
            <a:pPr algn="ctr"/>
            <a:r>
              <a:rPr lang="en-GB" altLang="en-US" b="1" noProof="1"/>
              <a:t>References</a:t>
            </a:r>
          </a:p>
        </p:txBody>
      </p:sp>
      <p:sp>
        <p:nvSpPr>
          <p:cNvPr id="55299" name="Content Placeholder 5">
            <a:extLst>
              <a:ext uri="{FF2B5EF4-FFF2-40B4-BE49-F238E27FC236}">
                <a16:creationId xmlns:a16="http://schemas.microsoft.com/office/drawing/2014/main" id="{F2D654FC-5683-9644-F65C-491C08498BF0}"/>
              </a:ext>
            </a:extLst>
          </p:cNvPr>
          <p:cNvSpPr>
            <a:spLocks noGrp="1"/>
          </p:cNvSpPr>
          <p:nvPr>
            <p:ph idx="1"/>
          </p:nvPr>
        </p:nvSpPr>
        <p:spPr>
          <a:xfrm>
            <a:off x="560439" y="934065"/>
            <a:ext cx="11297264" cy="4582499"/>
          </a:xfrm>
        </p:spPr>
        <p:txBody>
          <a:bodyPr>
            <a:normAutofit fontScale="92500" lnSpcReduction="20000"/>
          </a:bodyPr>
          <a:lstStyle/>
          <a:p>
            <a:pPr>
              <a:defRPr/>
            </a:pPr>
            <a:endParaRPr lang="en-GB" altLang="en-US" sz="1600" noProof="1"/>
          </a:p>
          <a:p>
            <a:pPr marL="0" indent="0">
              <a:buNone/>
              <a:defRPr/>
            </a:pPr>
            <a:r>
              <a:rPr lang="en-GB" altLang="en-US" sz="1400" noProof="1"/>
              <a:t>Carter, C.J (2017) </a:t>
            </a:r>
            <a:r>
              <a:rPr lang="en-GB" altLang="en-US" sz="1400" i="1" noProof="1"/>
              <a:t>Better understanding parents in poverty: meeting basic needs first</a:t>
            </a:r>
            <a:r>
              <a:rPr lang="en-GB" altLang="en-US" sz="1400" noProof="1"/>
              <a:t> (online). Available from </a:t>
            </a:r>
            <a:r>
              <a:rPr lang="en-GB" altLang="en-US" sz="1400" noProof="1">
                <a:hlinkClick r:id="rId3"/>
              </a:rPr>
              <a:t>https://www.huffpost.com/entry/better-understanding-pare_b_3000089</a:t>
            </a:r>
            <a:r>
              <a:rPr lang="en-GB" altLang="en-US" sz="1400" noProof="1"/>
              <a:t> (Accessed 12th May 2024)</a:t>
            </a:r>
          </a:p>
          <a:p>
            <a:pPr marL="0" indent="0">
              <a:buNone/>
              <a:defRPr/>
            </a:pPr>
            <a:r>
              <a:rPr lang="en-GB" altLang="en-US" sz="1400" noProof="1"/>
              <a:t>NICE (2012) Social and emotional wellbeing: early years London </a:t>
            </a:r>
          </a:p>
          <a:p>
            <a:pPr marL="0" indent="0">
              <a:buNone/>
              <a:defRPr/>
            </a:pPr>
            <a:endParaRPr lang="en-GB" altLang="en-US" sz="1400" b="1" noProof="1"/>
          </a:p>
          <a:p>
            <a:pPr marL="0" indent="0">
              <a:buNone/>
              <a:defRPr/>
            </a:pPr>
            <a:r>
              <a:rPr lang="en-GB" altLang="en-US" sz="1400" noProof="1"/>
              <a:t>Roberts, R. (2010) </a:t>
            </a:r>
            <a:r>
              <a:rPr lang="en-GB" altLang="en-US" sz="1400" i="1" noProof="1"/>
              <a:t>Wellbeing from Birth</a:t>
            </a:r>
            <a:r>
              <a:rPr lang="en-GB" altLang="en-US" sz="1400" noProof="1"/>
              <a:t>. London: Sage Publishing</a:t>
            </a:r>
          </a:p>
          <a:p>
            <a:pPr marL="0" indent="0">
              <a:buNone/>
              <a:defRPr/>
            </a:pPr>
            <a:endParaRPr lang="en-GB" altLang="en-US" sz="1400" b="1" noProof="1"/>
          </a:p>
          <a:p>
            <a:pPr marL="0" indent="0">
              <a:buNone/>
              <a:defRPr/>
            </a:pPr>
            <a:r>
              <a:rPr lang="en-GB" altLang="cy-GB" sz="1400" noProof="1"/>
              <a:t>Ryff, C. (2016) Eudaimonic well-being and education: probing the connections. In: Harward D (ed) Well-being and higher education: a strategy for change and the realization of education’s greater purposes. Bringing Theory to Practice, Washington, DC,</a:t>
            </a:r>
            <a:endParaRPr lang="en-GB" altLang="en-US" sz="1400" noProof="1"/>
          </a:p>
          <a:p>
            <a:pPr marL="0" indent="0">
              <a:buNone/>
              <a:defRPr/>
            </a:pPr>
            <a:endParaRPr lang="en-GB" altLang="en-US" sz="1400" noProof="1"/>
          </a:p>
          <a:p>
            <a:pPr marL="0" indent="0">
              <a:buNone/>
              <a:defRPr/>
            </a:pPr>
            <a:r>
              <a:rPr lang="en-GB" altLang="en-US" sz="1400" noProof="1"/>
              <a:t>Statham, J and Chase, E (2010) Childhood Wellbeing: A brief overview. Loughborough: Childhood Wellbeing Research Centre.</a:t>
            </a:r>
          </a:p>
          <a:p>
            <a:pPr marL="0" indent="0">
              <a:buNone/>
              <a:defRPr/>
            </a:pPr>
            <a:endParaRPr lang="en-GB" altLang="en-US" sz="1400" noProof="1"/>
          </a:p>
          <a:p>
            <a:pPr marL="0" indent="0">
              <a:buNone/>
              <a:defRPr/>
            </a:pPr>
            <a:r>
              <a:rPr lang="en-GB" altLang="en-US" sz="1400" noProof="1"/>
              <a:t>TED (2013) </a:t>
            </a:r>
            <a:r>
              <a:rPr lang="en-GB" sz="1400" i="1" dirty="0">
                <a:effectLst/>
                <a:latin typeface="+mj-lt"/>
              </a:rPr>
              <a:t>Every kid needs a champion | Rita Pierson | TED </a:t>
            </a:r>
            <a:r>
              <a:rPr lang="en-GB" sz="1400" dirty="0">
                <a:effectLst/>
                <a:latin typeface="+mj-lt"/>
              </a:rPr>
              <a:t>(online film). Available from </a:t>
            </a:r>
            <a:r>
              <a:rPr lang="en-GB" sz="1400" dirty="0">
                <a:effectLst/>
                <a:latin typeface="+mj-lt"/>
                <a:hlinkClick r:id="rId4"/>
              </a:rPr>
              <a:t>https://www.youtube.com/watch?v=SFnMTHhKdkw</a:t>
            </a:r>
            <a:r>
              <a:rPr lang="en-GB" sz="1400" dirty="0">
                <a:effectLst/>
                <a:latin typeface="+mj-lt"/>
              </a:rPr>
              <a:t> (Accessed 12</a:t>
            </a:r>
            <a:r>
              <a:rPr lang="en-GB" sz="1400" baseline="30000" dirty="0">
                <a:effectLst/>
                <a:latin typeface="+mj-lt"/>
              </a:rPr>
              <a:t>th</a:t>
            </a:r>
            <a:r>
              <a:rPr lang="en-GB" sz="1400" dirty="0">
                <a:effectLst/>
                <a:latin typeface="+mj-lt"/>
              </a:rPr>
              <a:t> May 2024)</a:t>
            </a:r>
            <a:endParaRPr lang="en-GB" sz="1400" i="1" dirty="0">
              <a:effectLst/>
              <a:latin typeface="+mj-lt"/>
            </a:endParaRPr>
          </a:p>
          <a:p>
            <a:pPr marL="0" indent="0">
              <a:buNone/>
              <a:defRPr/>
            </a:pPr>
            <a:endParaRPr lang="en-GB" altLang="en-US" sz="1400" noProof="1"/>
          </a:p>
          <a:p>
            <a:pPr marL="0" indent="0">
              <a:buNone/>
              <a:defRPr/>
            </a:pPr>
            <a:r>
              <a:rPr lang="en-GB" altLang="en-US" sz="1400" noProof="1"/>
              <a:t>Thoilliez, B. (2011) How to Grow up Happy: An Exploratory Study on the Meaning of Happiness from Children’s Voices. </a:t>
            </a:r>
            <a:r>
              <a:rPr lang="en-GB" altLang="en-US" sz="1400" i="1" noProof="1"/>
              <a:t>Child Ind Res:</a:t>
            </a:r>
            <a:r>
              <a:rPr lang="en-GB" altLang="en-US" sz="1400" noProof="1"/>
              <a:t> 4:323–351</a:t>
            </a:r>
          </a:p>
          <a:p>
            <a:pPr marL="0" indent="0">
              <a:buNone/>
              <a:defRPr/>
            </a:pPr>
            <a:endParaRPr lang="en-GB" altLang="en-US" sz="1400" noProof="1"/>
          </a:p>
          <a:p>
            <a:pPr marL="0" indent="0">
              <a:buNone/>
              <a:defRPr/>
            </a:pPr>
            <a:r>
              <a:rPr lang="en-GB" altLang="en-US" sz="1400" noProof="1"/>
              <a:t>Yonghee,H., Younge, R., and Hyunjin, J. (2015) A Study on Young Children’s Perceptions and Experiences of Happiness</a:t>
            </a:r>
            <a:r>
              <a:rPr lang="en-GB" altLang="en-US" sz="1400" b="1" noProof="1"/>
              <a:t>. </a:t>
            </a:r>
            <a:r>
              <a:rPr lang="en-GB" altLang="en-US" sz="1400" i="1" noProof="1"/>
              <a:t>Asia Pacific Journal of Research in Early Childhood Education. </a:t>
            </a:r>
            <a:r>
              <a:rPr lang="en-GB" altLang="en-US" sz="1400" noProof="1"/>
              <a:t>Vol.9, No.1, January 2015, pp.39-64</a:t>
            </a:r>
            <a:endParaRPr lang="en-GB" altLang="en-US" sz="1400" i="1" noProof="1"/>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96</TotalTime>
  <Words>1444</Words>
  <Application>Microsoft Office PowerPoint</Application>
  <PresentationFormat>Widescreen</PresentationFormat>
  <Paragraphs>126</Paragraphs>
  <Slides>20</Slides>
  <Notes>18</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Arial</vt:lpstr>
      <vt:lpstr>Calibri</vt:lpstr>
      <vt:lpstr>Söhne</vt:lpstr>
      <vt:lpstr>Times</vt:lpstr>
      <vt:lpstr>Office Theme</vt:lpstr>
      <vt:lpstr>Title Slide 1</vt:lpstr>
      <vt:lpstr> ECEY5009:  Well-being, Care and Healthy lifestyles  Wellbeing  </vt:lpstr>
      <vt:lpstr>Wellbeing</vt:lpstr>
      <vt:lpstr>What makes children happy?</vt:lpstr>
      <vt:lpstr>Sometimes it’s difficult to discuss emotions – why?</vt:lpstr>
      <vt:lpstr>Wellbeing</vt:lpstr>
      <vt:lpstr>When Engaging in Their Favourite Play</vt:lpstr>
      <vt:lpstr>When Being Together with Their Favourite Person</vt:lpstr>
      <vt:lpstr>When Having Emotional Support</vt:lpstr>
      <vt:lpstr>When Their Body and Mind Feel Comfortable</vt:lpstr>
      <vt:lpstr>Happiness</vt:lpstr>
      <vt:lpstr>Discuss</vt:lpstr>
      <vt:lpstr>Is wellbeing more than feeling happy?</vt:lpstr>
      <vt:lpstr>ABC Model of Well-being  (Roberts, 2010) </vt:lpstr>
      <vt:lpstr>Social and emotional wellbeing</vt:lpstr>
      <vt:lpstr>PowerPoint Presentation</vt:lpstr>
      <vt:lpstr>PowerPoint Presentation</vt:lpstr>
      <vt:lpstr>Every child needs a champion</vt:lpstr>
      <vt:lpstr>PowerPoint Presentation</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Bee B</cp:lastModifiedBy>
  <cp:revision>4</cp:revision>
  <dcterms:created xsi:type="dcterms:W3CDTF">2022-07-11T13:19:46Z</dcterms:created>
  <dcterms:modified xsi:type="dcterms:W3CDTF">2024-05-12T19:14:02Z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