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61" r:id="rId6"/>
  </p:sldMasterIdLst>
  <p:notesMasterIdLst>
    <p:notesMasterId r:id="rId39"/>
  </p:notesMasterIdLst>
  <p:sldIdLst>
    <p:sldId id="719" r:id="rId7"/>
    <p:sldId id="1217" r:id="rId8"/>
    <p:sldId id="302" r:id="rId9"/>
    <p:sldId id="1175" r:id="rId10"/>
    <p:sldId id="1218" r:id="rId11"/>
    <p:sldId id="1202" r:id="rId12"/>
    <p:sldId id="1198" r:id="rId13"/>
    <p:sldId id="1207" r:id="rId14"/>
    <p:sldId id="1201" r:id="rId15"/>
    <p:sldId id="1215" r:id="rId16"/>
    <p:sldId id="1203" r:id="rId17"/>
    <p:sldId id="1192" r:id="rId18"/>
    <p:sldId id="1219" r:id="rId19"/>
    <p:sldId id="1220" r:id="rId20"/>
    <p:sldId id="1199" r:id="rId21"/>
    <p:sldId id="1200" r:id="rId22"/>
    <p:sldId id="1208" r:id="rId23"/>
    <p:sldId id="1212" r:id="rId24"/>
    <p:sldId id="1213" r:id="rId25"/>
    <p:sldId id="1214" r:id="rId26"/>
    <p:sldId id="1211" r:id="rId27"/>
    <p:sldId id="1204" r:id="rId28"/>
    <p:sldId id="1206" r:id="rId29"/>
    <p:sldId id="1209" r:id="rId30"/>
    <p:sldId id="1205" r:id="rId31"/>
    <p:sldId id="1216" r:id="rId32"/>
    <p:sldId id="1221" r:id="rId33"/>
    <p:sldId id="1222" r:id="rId34"/>
    <p:sldId id="1223" r:id="rId35"/>
    <p:sldId id="1224" r:id="rId36"/>
    <p:sldId id="1225" r:id="rId37"/>
    <p:sldId id="748" r:id="rId3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F1F3993-EEAC-4E1D-A501-664601C94DDD}" v="136" dt="2025-03-25T07:26:46.16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782"/>
    <p:restoredTop sz="80814" autoAdjust="0"/>
  </p:normalViewPr>
  <p:slideViewPr>
    <p:cSldViewPr snapToGrid="0">
      <p:cViewPr varScale="1">
        <p:scale>
          <a:sx n="80" d="100"/>
          <a:sy n="80" d="100"/>
        </p:scale>
        <p:origin x="696" y="5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theme" Target="theme/theme1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presProps" Target="presProps.xml"/><Relationship Id="rId45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4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tableStyles" Target="tableStyles.xml"/><Relationship Id="rId8" Type="http://schemas.openxmlformats.org/officeDocument/2006/relationships/slide" Target="slides/slide2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20" Type="http://schemas.openxmlformats.org/officeDocument/2006/relationships/slide" Target="slides/slide14.xml"/><Relationship Id="rId41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A851CB45-950E-4D5E-83A1-1C298B9FF534}"/>
    <pc:docChg chg="modSld">
      <pc:chgData name="Stalin Jacob Wilson Packia Dhas" userId="050d7d71-3621-4503-95e8-1c9a9d962492" providerId="ADAL" clId="{A851CB45-950E-4D5E-83A1-1C298B9FF534}" dt="2025-03-25T07:46:31.527" v="10" actId="6549"/>
      <pc:docMkLst>
        <pc:docMk/>
      </pc:docMkLst>
      <pc:sldChg chg="modNotesTx">
        <pc:chgData name="Stalin Jacob Wilson Packia Dhas" userId="050d7d71-3621-4503-95e8-1c9a9d962492" providerId="ADAL" clId="{A851CB45-950E-4D5E-83A1-1C298B9FF534}" dt="2025-03-25T07:45:42.115" v="0" actId="6549"/>
        <pc:sldMkLst>
          <pc:docMk/>
          <pc:sldMk cId="1383176616" sldId="1175"/>
        </pc:sldMkLst>
      </pc:sldChg>
      <pc:sldChg chg="modNotesTx">
        <pc:chgData name="Stalin Jacob Wilson Packia Dhas" userId="050d7d71-3621-4503-95e8-1c9a9d962492" providerId="ADAL" clId="{A851CB45-950E-4D5E-83A1-1C298B9FF534}" dt="2025-03-25T07:46:05.095" v="5" actId="6549"/>
        <pc:sldMkLst>
          <pc:docMk/>
          <pc:sldMk cId="3455279910" sldId="1192"/>
        </pc:sldMkLst>
      </pc:sldChg>
      <pc:sldChg chg="modNotesTx">
        <pc:chgData name="Stalin Jacob Wilson Packia Dhas" userId="050d7d71-3621-4503-95e8-1c9a9d962492" providerId="ADAL" clId="{A851CB45-950E-4D5E-83A1-1C298B9FF534}" dt="2025-03-25T07:46:16.476" v="8" actId="6549"/>
        <pc:sldMkLst>
          <pc:docMk/>
          <pc:sldMk cId="1757693629" sldId="1199"/>
        </pc:sldMkLst>
      </pc:sldChg>
      <pc:sldChg chg="modNotesTx">
        <pc:chgData name="Stalin Jacob Wilson Packia Dhas" userId="050d7d71-3621-4503-95e8-1c9a9d962492" providerId="ADAL" clId="{A851CB45-950E-4D5E-83A1-1C298B9FF534}" dt="2025-03-25T07:46:19.552" v="9" actId="6549"/>
        <pc:sldMkLst>
          <pc:docMk/>
          <pc:sldMk cId="3264383376" sldId="1200"/>
        </pc:sldMkLst>
      </pc:sldChg>
      <pc:sldChg chg="modNotesTx">
        <pc:chgData name="Stalin Jacob Wilson Packia Dhas" userId="050d7d71-3621-4503-95e8-1c9a9d962492" providerId="ADAL" clId="{A851CB45-950E-4D5E-83A1-1C298B9FF534}" dt="2025-03-25T07:45:56.615" v="3" actId="6549"/>
        <pc:sldMkLst>
          <pc:docMk/>
          <pc:sldMk cId="3439036760" sldId="1201"/>
        </pc:sldMkLst>
      </pc:sldChg>
      <pc:sldChg chg="modNotesTx">
        <pc:chgData name="Stalin Jacob Wilson Packia Dhas" userId="050d7d71-3621-4503-95e8-1c9a9d962492" providerId="ADAL" clId="{A851CB45-950E-4D5E-83A1-1C298B9FF534}" dt="2025-03-25T07:45:49.686" v="2" actId="6549"/>
        <pc:sldMkLst>
          <pc:docMk/>
          <pc:sldMk cId="327038434" sldId="1202"/>
        </pc:sldMkLst>
      </pc:sldChg>
      <pc:sldChg chg="modNotesTx">
        <pc:chgData name="Stalin Jacob Wilson Packia Dhas" userId="050d7d71-3621-4503-95e8-1c9a9d962492" providerId="ADAL" clId="{A851CB45-950E-4D5E-83A1-1C298B9FF534}" dt="2025-03-25T07:46:31.527" v="10" actId="6549"/>
        <pc:sldMkLst>
          <pc:docMk/>
          <pc:sldMk cId="3419409157" sldId="1206"/>
        </pc:sldMkLst>
      </pc:sldChg>
      <pc:sldChg chg="modNotesTx">
        <pc:chgData name="Stalin Jacob Wilson Packia Dhas" userId="050d7d71-3621-4503-95e8-1c9a9d962492" providerId="ADAL" clId="{A851CB45-950E-4D5E-83A1-1C298B9FF534}" dt="2025-03-25T07:46:00.159" v="4" actId="6549"/>
        <pc:sldMkLst>
          <pc:docMk/>
          <pc:sldMk cId="3625486926" sldId="1215"/>
        </pc:sldMkLst>
      </pc:sldChg>
      <pc:sldChg chg="modNotesTx">
        <pc:chgData name="Stalin Jacob Wilson Packia Dhas" userId="050d7d71-3621-4503-95e8-1c9a9d962492" providerId="ADAL" clId="{A851CB45-950E-4D5E-83A1-1C298B9FF534}" dt="2025-03-25T07:45:46.011" v="1" actId="6549"/>
        <pc:sldMkLst>
          <pc:docMk/>
          <pc:sldMk cId="3530883804" sldId="1218"/>
        </pc:sldMkLst>
      </pc:sldChg>
      <pc:sldChg chg="modNotesTx">
        <pc:chgData name="Stalin Jacob Wilson Packia Dhas" userId="050d7d71-3621-4503-95e8-1c9a9d962492" providerId="ADAL" clId="{A851CB45-950E-4D5E-83A1-1C298B9FF534}" dt="2025-03-25T07:46:08.487" v="6" actId="6549"/>
        <pc:sldMkLst>
          <pc:docMk/>
          <pc:sldMk cId="1595422942" sldId="1219"/>
        </pc:sldMkLst>
      </pc:sldChg>
      <pc:sldChg chg="modNotesTx">
        <pc:chgData name="Stalin Jacob Wilson Packia Dhas" userId="050d7d71-3621-4503-95e8-1c9a9d962492" providerId="ADAL" clId="{A851CB45-950E-4D5E-83A1-1C298B9FF534}" dt="2025-03-25T07:46:12.455" v="7" actId="6549"/>
        <pc:sldMkLst>
          <pc:docMk/>
          <pc:sldMk cId="193046007" sldId="1220"/>
        </pc:sldMkLst>
      </pc:sldChg>
    </pc:docChg>
  </pc:docChgLst>
  <pc:docChgLst>
    <pc:chgData name="Stalin Jacob Wilson Packia Dhas" userId="050d7d71-3621-4503-95e8-1c9a9d962492" providerId="ADAL" clId="{2F1F3993-EEAC-4E1D-A501-664601C94DDD}"/>
    <pc:docChg chg="undo custSel addSld delSld modSld sldOrd delMainMaster">
      <pc:chgData name="Stalin Jacob Wilson Packia Dhas" userId="050d7d71-3621-4503-95e8-1c9a9d962492" providerId="ADAL" clId="{2F1F3993-EEAC-4E1D-A501-664601C94DDD}" dt="2025-03-25T07:26:46.168" v="1433" actId="20577"/>
      <pc:docMkLst>
        <pc:docMk/>
      </pc:docMkLst>
      <pc:sldChg chg="modSp del mod">
        <pc:chgData name="Stalin Jacob Wilson Packia Dhas" userId="050d7d71-3621-4503-95e8-1c9a9d962492" providerId="ADAL" clId="{2F1F3993-EEAC-4E1D-A501-664601C94DDD}" dt="2025-03-25T05:36:02.974" v="833" actId="47"/>
        <pc:sldMkLst>
          <pc:docMk/>
          <pc:sldMk cId="3657130640" sldId="301"/>
        </pc:sldMkLst>
        <pc:spChg chg="mod">
          <ac:chgData name="Stalin Jacob Wilson Packia Dhas" userId="050d7d71-3621-4503-95e8-1c9a9d962492" providerId="ADAL" clId="{2F1F3993-EEAC-4E1D-A501-664601C94DDD}" dt="2025-03-24T22:51:15.229" v="573" actId="20577"/>
          <ac:spMkLst>
            <pc:docMk/>
            <pc:sldMk cId="3657130640" sldId="301"/>
            <ac:spMk id="3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2F1F3993-EEAC-4E1D-A501-664601C94DDD}" dt="2025-03-25T05:35:59.942" v="832" actId="403"/>
        <pc:sldMkLst>
          <pc:docMk/>
          <pc:sldMk cId="3192266062" sldId="302"/>
        </pc:sldMkLst>
        <pc:spChg chg="mod">
          <ac:chgData name="Stalin Jacob Wilson Packia Dhas" userId="050d7d71-3621-4503-95e8-1c9a9d962492" providerId="ADAL" clId="{2F1F3993-EEAC-4E1D-A501-664601C94DDD}" dt="2025-03-25T05:35:59.942" v="832" actId="403"/>
          <ac:spMkLst>
            <pc:docMk/>
            <pc:sldMk cId="3192266062" sldId="302"/>
            <ac:spMk id="3" creationId="{00000000-0000-0000-0000-000000000000}"/>
          </ac:spMkLst>
        </pc:spChg>
        <pc:spChg chg="mod">
          <ac:chgData name="Stalin Jacob Wilson Packia Dhas" userId="050d7d71-3621-4503-95e8-1c9a9d962492" providerId="ADAL" clId="{2F1F3993-EEAC-4E1D-A501-664601C94DDD}" dt="2025-03-25T05:32:11.260" v="748" actId="20577"/>
          <ac:spMkLst>
            <pc:docMk/>
            <pc:sldMk cId="3192266062" sldId="302"/>
            <ac:spMk id="4" creationId="{B7C3BA83-DFFF-457C-32C5-B0990E246EC3}"/>
          </ac:spMkLst>
        </pc:spChg>
      </pc:sldChg>
      <pc:sldChg chg="modSp mod">
        <pc:chgData name="Stalin Jacob Wilson Packia Dhas" userId="050d7d71-3621-4503-95e8-1c9a9d962492" providerId="ADAL" clId="{2F1F3993-EEAC-4E1D-A501-664601C94DDD}" dt="2025-03-24T21:26:03.500" v="11" actId="20577"/>
        <pc:sldMkLst>
          <pc:docMk/>
          <pc:sldMk cId="3119007398" sldId="719"/>
        </pc:sldMkLst>
        <pc:spChg chg="mod">
          <ac:chgData name="Stalin Jacob Wilson Packia Dhas" userId="050d7d71-3621-4503-95e8-1c9a9d962492" providerId="ADAL" clId="{2F1F3993-EEAC-4E1D-A501-664601C94DDD}" dt="2025-03-24T21:26:03.500" v="11" actId="20577"/>
          <ac:spMkLst>
            <pc:docMk/>
            <pc:sldMk cId="3119007398" sldId="719"/>
            <ac:spMk id="2" creationId="{5AF40EAB-6954-8B5E-C784-2A455332F66A}"/>
          </ac:spMkLst>
        </pc:spChg>
      </pc:sldChg>
      <pc:sldChg chg="modSp mod modNotesTx">
        <pc:chgData name="Stalin Jacob Wilson Packia Dhas" userId="050d7d71-3621-4503-95e8-1c9a9d962492" providerId="ADAL" clId="{2F1F3993-EEAC-4E1D-A501-664601C94DDD}" dt="2025-03-25T05:43:43.780" v="850"/>
        <pc:sldMkLst>
          <pc:docMk/>
          <pc:sldMk cId="1383176616" sldId="1175"/>
        </pc:sldMkLst>
        <pc:spChg chg="mod">
          <ac:chgData name="Stalin Jacob Wilson Packia Dhas" userId="050d7d71-3621-4503-95e8-1c9a9d962492" providerId="ADAL" clId="{2F1F3993-EEAC-4E1D-A501-664601C94DDD}" dt="2025-03-24T21:26:08.738" v="17" actId="20577"/>
          <ac:spMkLst>
            <pc:docMk/>
            <pc:sldMk cId="1383176616" sldId="1175"/>
            <ac:spMk id="4" creationId="{D4CEA7CA-E96A-F3F8-C03E-9F288C61DC18}"/>
          </ac:spMkLst>
        </pc:spChg>
        <pc:spChg chg="mod">
          <ac:chgData name="Stalin Jacob Wilson Packia Dhas" userId="050d7d71-3621-4503-95e8-1c9a9d962492" providerId="ADAL" clId="{2F1F3993-EEAC-4E1D-A501-664601C94DDD}" dt="2025-03-25T05:36:35.270" v="844" actId="20577"/>
          <ac:spMkLst>
            <pc:docMk/>
            <pc:sldMk cId="1383176616" sldId="1175"/>
            <ac:spMk id="6" creationId="{5316A813-4112-C4AD-F656-33C202D7EC2A}"/>
          </ac:spMkLst>
        </pc:spChg>
      </pc:sldChg>
      <pc:sldChg chg="add del">
        <pc:chgData name="Stalin Jacob Wilson Packia Dhas" userId="050d7d71-3621-4503-95e8-1c9a9d962492" providerId="ADAL" clId="{2F1F3993-EEAC-4E1D-A501-664601C94DDD}" dt="2025-03-24T22:51:44.613" v="574" actId="2696"/>
        <pc:sldMkLst>
          <pc:docMk/>
          <pc:sldMk cId="196781239" sldId="1192"/>
        </pc:sldMkLst>
      </pc:sldChg>
      <pc:sldChg chg="modSp add mod modNotesTx">
        <pc:chgData name="Stalin Jacob Wilson Packia Dhas" userId="050d7d71-3621-4503-95e8-1c9a9d962492" providerId="ADAL" clId="{2F1F3993-EEAC-4E1D-A501-664601C94DDD}" dt="2025-03-25T06:37:44.878" v="1105" actId="113"/>
        <pc:sldMkLst>
          <pc:docMk/>
          <pc:sldMk cId="3455279910" sldId="1192"/>
        </pc:sldMkLst>
        <pc:spChg chg="mod">
          <ac:chgData name="Stalin Jacob Wilson Packia Dhas" userId="050d7d71-3621-4503-95e8-1c9a9d962492" providerId="ADAL" clId="{2F1F3993-EEAC-4E1D-A501-664601C94DDD}" dt="2025-03-25T06:37:44.878" v="1105" actId="113"/>
          <ac:spMkLst>
            <pc:docMk/>
            <pc:sldMk cId="3455279910" sldId="1192"/>
            <ac:spMk id="6" creationId="{5316A813-4112-C4AD-F656-33C202D7EC2A}"/>
          </ac:spMkLst>
        </pc:spChg>
      </pc:sldChg>
      <pc:sldChg chg="modSp modNotesTx">
        <pc:chgData name="Stalin Jacob Wilson Packia Dhas" userId="050d7d71-3621-4503-95e8-1c9a9d962492" providerId="ADAL" clId="{2F1F3993-EEAC-4E1D-A501-664601C94DDD}" dt="2025-03-25T06:43:14.209" v="1276"/>
        <pc:sldMkLst>
          <pc:docMk/>
          <pc:sldMk cId="1757693629" sldId="1199"/>
        </pc:sldMkLst>
        <pc:spChg chg="mod">
          <ac:chgData name="Stalin Jacob Wilson Packia Dhas" userId="050d7d71-3621-4503-95e8-1c9a9d962492" providerId="ADAL" clId="{2F1F3993-EEAC-4E1D-A501-664601C94DDD}" dt="2025-03-25T06:07:02.047" v="928" actId="113"/>
          <ac:spMkLst>
            <pc:docMk/>
            <pc:sldMk cId="1757693629" sldId="1199"/>
            <ac:spMk id="6" creationId="{5316A813-4112-C4AD-F656-33C202D7EC2A}"/>
          </ac:spMkLst>
        </pc:spChg>
      </pc:sldChg>
      <pc:sldChg chg="addSp delSp modSp mod modNotesTx">
        <pc:chgData name="Stalin Jacob Wilson Packia Dhas" userId="050d7d71-3621-4503-95e8-1c9a9d962492" providerId="ADAL" clId="{2F1F3993-EEAC-4E1D-A501-664601C94DDD}" dt="2025-03-25T06:20:36.322" v="1006" actId="20577"/>
        <pc:sldMkLst>
          <pc:docMk/>
          <pc:sldMk cId="3264383376" sldId="1200"/>
        </pc:sldMkLst>
        <pc:spChg chg="mod">
          <ac:chgData name="Stalin Jacob Wilson Packia Dhas" userId="050d7d71-3621-4503-95e8-1c9a9d962492" providerId="ADAL" clId="{2F1F3993-EEAC-4E1D-A501-664601C94DDD}" dt="2025-03-24T22:55:57.266" v="582" actId="113"/>
          <ac:spMkLst>
            <pc:docMk/>
            <pc:sldMk cId="3264383376" sldId="1200"/>
            <ac:spMk id="6" creationId="{5316A813-4112-C4AD-F656-33C202D7EC2A}"/>
          </ac:spMkLst>
        </pc:spChg>
        <pc:picChg chg="add mod">
          <ac:chgData name="Stalin Jacob Wilson Packia Dhas" userId="050d7d71-3621-4503-95e8-1c9a9d962492" providerId="ADAL" clId="{2F1F3993-EEAC-4E1D-A501-664601C94DDD}" dt="2025-03-25T06:14:26.514" v="931" actId="1076"/>
          <ac:picMkLst>
            <pc:docMk/>
            <pc:sldMk cId="3264383376" sldId="1200"/>
            <ac:picMk id="7" creationId="{998A742B-C419-1489-3973-F2F714AD2B35}"/>
          </ac:picMkLst>
        </pc:picChg>
        <pc:picChg chg="del">
          <ac:chgData name="Stalin Jacob Wilson Packia Dhas" userId="050d7d71-3621-4503-95e8-1c9a9d962492" providerId="ADAL" clId="{2F1F3993-EEAC-4E1D-A501-664601C94DDD}" dt="2025-03-25T06:14:18.551" v="929" actId="478"/>
          <ac:picMkLst>
            <pc:docMk/>
            <pc:sldMk cId="3264383376" sldId="1200"/>
            <ac:picMk id="11" creationId="{189946CA-FAC0-392E-29DD-1DC0BD41E1FC}"/>
          </ac:picMkLst>
        </pc:picChg>
      </pc:sldChg>
      <pc:sldChg chg="modSp mod modNotesTx">
        <pc:chgData name="Stalin Jacob Wilson Packia Dhas" userId="050d7d71-3621-4503-95e8-1c9a9d962492" providerId="ADAL" clId="{2F1F3993-EEAC-4E1D-A501-664601C94DDD}" dt="2025-03-25T05:59:31.162" v="923" actId="113"/>
        <pc:sldMkLst>
          <pc:docMk/>
          <pc:sldMk cId="3439036760" sldId="1201"/>
        </pc:sldMkLst>
        <pc:spChg chg="mod">
          <ac:chgData name="Stalin Jacob Wilson Packia Dhas" userId="050d7d71-3621-4503-95e8-1c9a9d962492" providerId="ADAL" clId="{2F1F3993-EEAC-4E1D-A501-664601C94DDD}" dt="2025-03-25T05:59:31.162" v="923" actId="113"/>
          <ac:spMkLst>
            <pc:docMk/>
            <pc:sldMk cId="3439036760" sldId="1201"/>
            <ac:spMk id="6" creationId="{5316A813-4112-C4AD-F656-33C202D7EC2A}"/>
          </ac:spMkLst>
        </pc:spChg>
      </pc:sldChg>
      <pc:sldChg chg="modSp mod modNotesTx">
        <pc:chgData name="Stalin Jacob Wilson Packia Dhas" userId="050d7d71-3621-4503-95e8-1c9a9d962492" providerId="ADAL" clId="{2F1F3993-EEAC-4E1D-A501-664601C94DDD}" dt="2025-03-25T05:56:56.064" v="911"/>
        <pc:sldMkLst>
          <pc:docMk/>
          <pc:sldMk cId="327038434" sldId="1202"/>
        </pc:sldMkLst>
        <pc:spChg chg="mod">
          <ac:chgData name="Stalin Jacob Wilson Packia Dhas" userId="050d7d71-3621-4503-95e8-1c9a9d962492" providerId="ADAL" clId="{2F1F3993-EEAC-4E1D-A501-664601C94DDD}" dt="2025-03-24T22:26:40.412" v="480" actId="20577"/>
          <ac:spMkLst>
            <pc:docMk/>
            <pc:sldMk cId="327038434" sldId="1202"/>
            <ac:spMk id="6" creationId="{5316A813-4112-C4AD-F656-33C202D7EC2A}"/>
          </ac:spMkLst>
        </pc:spChg>
      </pc:sldChg>
      <pc:sldChg chg="modSp mod">
        <pc:chgData name="Stalin Jacob Wilson Packia Dhas" userId="050d7d71-3621-4503-95e8-1c9a9d962492" providerId="ADAL" clId="{2F1F3993-EEAC-4E1D-A501-664601C94DDD}" dt="2025-03-25T06:05:37.498" v="927" actId="14100"/>
        <pc:sldMkLst>
          <pc:docMk/>
          <pc:sldMk cId="3988973882" sldId="1203"/>
        </pc:sldMkLst>
        <pc:spChg chg="mod">
          <ac:chgData name="Stalin Jacob Wilson Packia Dhas" userId="050d7d71-3621-4503-95e8-1c9a9d962492" providerId="ADAL" clId="{2F1F3993-EEAC-4E1D-A501-664601C94DDD}" dt="2025-03-25T06:05:37.498" v="927" actId="14100"/>
          <ac:spMkLst>
            <pc:docMk/>
            <pc:sldMk cId="3988973882" sldId="1203"/>
            <ac:spMk id="6" creationId="{5316A813-4112-C4AD-F656-33C202D7EC2A}"/>
          </ac:spMkLst>
        </pc:spChg>
        <pc:picChg chg="mod">
          <ac:chgData name="Stalin Jacob Wilson Packia Dhas" userId="050d7d71-3621-4503-95e8-1c9a9d962492" providerId="ADAL" clId="{2F1F3993-EEAC-4E1D-A501-664601C94DDD}" dt="2025-03-24T22:46:22.843" v="551" actId="1076"/>
          <ac:picMkLst>
            <pc:docMk/>
            <pc:sldMk cId="3988973882" sldId="1203"/>
            <ac:picMk id="8" creationId="{459EB5FF-A221-2619-2902-EBB9DA84BAAD}"/>
          </ac:picMkLst>
        </pc:picChg>
      </pc:sldChg>
      <pc:sldChg chg="modSp mod">
        <pc:chgData name="Stalin Jacob Wilson Packia Dhas" userId="050d7d71-3621-4503-95e8-1c9a9d962492" providerId="ADAL" clId="{2F1F3993-EEAC-4E1D-A501-664601C94DDD}" dt="2025-03-25T06:38:28.083" v="1107" actId="14100"/>
        <pc:sldMkLst>
          <pc:docMk/>
          <pc:sldMk cId="2728123335" sldId="1204"/>
        </pc:sldMkLst>
        <pc:spChg chg="mod">
          <ac:chgData name="Stalin Jacob Wilson Packia Dhas" userId="050d7d71-3621-4503-95e8-1c9a9d962492" providerId="ADAL" clId="{2F1F3993-EEAC-4E1D-A501-664601C94DDD}" dt="2025-03-25T06:38:28.083" v="1107" actId="14100"/>
          <ac:spMkLst>
            <pc:docMk/>
            <pc:sldMk cId="2728123335" sldId="1204"/>
            <ac:spMk id="3" creationId="{62A5A123-4D82-5A16-8F1D-35DF2F0A8F88}"/>
          </ac:spMkLst>
        </pc:spChg>
      </pc:sldChg>
      <pc:sldChg chg="modNotesTx">
        <pc:chgData name="Stalin Jacob Wilson Packia Dhas" userId="050d7d71-3621-4503-95e8-1c9a9d962492" providerId="ADAL" clId="{2F1F3993-EEAC-4E1D-A501-664601C94DDD}" dt="2025-03-24T23:10:46.109" v="633" actId="20577"/>
        <pc:sldMkLst>
          <pc:docMk/>
          <pc:sldMk cId="3419409157" sldId="1206"/>
        </pc:sldMkLst>
      </pc:sldChg>
      <pc:sldChg chg="modSp mod modNotesTx">
        <pc:chgData name="Stalin Jacob Wilson Packia Dhas" userId="050d7d71-3621-4503-95e8-1c9a9d962492" providerId="ADAL" clId="{2F1F3993-EEAC-4E1D-A501-664601C94DDD}" dt="2025-03-25T05:57:43.435" v="913"/>
        <pc:sldMkLst>
          <pc:docMk/>
          <pc:sldMk cId="742157895" sldId="1207"/>
        </pc:sldMkLst>
        <pc:spChg chg="mod">
          <ac:chgData name="Stalin Jacob Wilson Packia Dhas" userId="050d7d71-3621-4503-95e8-1c9a9d962492" providerId="ADAL" clId="{2F1F3993-EEAC-4E1D-A501-664601C94DDD}" dt="2025-03-24T22:37:04.910" v="523" actId="20577"/>
          <ac:spMkLst>
            <pc:docMk/>
            <pc:sldMk cId="742157895" sldId="1207"/>
            <ac:spMk id="6" creationId="{5316A813-4112-C4AD-F656-33C202D7EC2A}"/>
          </ac:spMkLst>
        </pc:spChg>
        <pc:picChg chg="mod">
          <ac:chgData name="Stalin Jacob Wilson Packia Dhas" userId="050d7d71-3621-4503-95e8-1c9a9d962492" providerId="ADAL" clId="{2F1F3993-EEAC-4E1D-A501-664601C94DDD}" dt="2025-03-24T22:37:13.774" v="524" actId="1076"/>
          <ac:picMkLst>
            <pc:docMk/>
            <pc:sldMk cId="742157895" sldId="1207"/>
            <ac:picMk id="8" creationId="{B8B340EA-5D32-CB10-502F-2530FD471211}"/>
          </ac:picMkLst>
        </pc:picChg>
      </pc:sldChg>
      <pc:sldChg chg="modSp mod">
        <pc:chgData name="Stalin Jacob Wilson Packia Dhas" userId="050d7d71-3621-4503-95e8-1c9a9d962492" providerId="ADAL" clId="{2F1F3993-EEAC-4E1D-A501-664601C94DDD}" dt="2025-03-24T23:09:24.254" v="624" actId="113"/>
        <pc:sldMkLst>
          <pc:docMk/>
          <pc:sldMk cId="604710502" sldId="1211"/>
        </pc:sldMkLst>
        <pc:spChg chg="mod">
          <ac:chgData name="Stalin Jacob Wilson Packia Dhas" userId="050d7d71-3621-4503-95e8-1c9a9d962492" providerId="ADAL" clId="{2F1F3993-EEAC-4E1D-A501-664601C94DDD}" dt="2025-03-24T23:09:24.254" v="624" actId="113"/>
          <ac:spMkLst>
            <pc:docMk/>
            <pc:sldMk cId="604710502" sldId="1211"/>
            <ac:spMk id="3" creationId="{62A5A123-4D82-5A16-8F1D-35DF2F0A8F88}"/>
          </ac:spMkLst>
        </pc:spChg>
      </pc:sldChg>
      <pc:sldChg chg="modSp mod">
        <pc:chgData name="Stalin Jacob Wilson Packia Dhas" userId="050d7d71-3621-4503-95e8-1c9a9d962492" providerId="ADAL" clId="{2F1F3993-EEAC-4E1D-A501-664601C94DDD}" dt="2025-03-25T06:22:29.107" v="1011" actId="1076"/>
        <pc:sldMkLst>
          <pc:docMk/>
          <pc:sldMk cId="1908801535" sldId="1212"/>
        </pc:sldMkLst>
        <pc:spChg chg="mod">
          <ac:chgData name="Stalin Jacob Wilson Packia Dhas" userId="050d7d71-3621-4503-95e8-1c9a9d962492" providerId="ADAL" clId="{2F1F3993-EEAC-4E1D-A501-664601C94DDD}" dt="2025-03-25T06:22:18.282" v="1009" actId="20577"/>
          <ac:spMkLst>
            <pc:docMk/>
            <pc:sldMk cId="1908801535" sldId="1212"/>
            <ac:spMk id="6" creationId="{5316A813-4112-C4AD-F656-33C202D7EC2A}"/>
          </ac:spMkLst>
        </pc:spChg>
        <pc:picChg chg="mod">
          <ac:chgData name="Stalin Jacob Wilson Packia Dhas" userId="050d7d71-3621-4503-95e8-1c9a9d962492" providerId="ADAL" clId="{2F1F3993-EEAC-4E1D-A501-664601C94DDD}" dt="2025-03-25T06:22:29.107" v="1011" actId="1076"/>
          <ac:picMkLst>
            <pc:docMk/>
            <pc:sldMk cId="1908801535" sldId="1212"/>
            <ac:picMk id="3" creationId="{A6CF6F45-8993-F7FF-4464-8BB6CC53316D}"/>
          </ac:picMkLst>
        </pc:picChg>
      </pc:sldChg>
      <pc:sldChg chg="modSp mod">
        <pc:chgData name="Stalin Jacob Wilson Packia Dhas" userId="050d7d71-3621-4503-95e8-1c9a9d962492" providerId="ADAL" clId="{2F1F3993-EEAC-4E1D-A501-664601C94DDD}" dt="2025-03-24T23:05:52.502" v="620" actId="404"/>
        <pc:sldMkLst>
          <pc:docMk/>
          <pc:sldMk cId="3066956188" sldId="1213"/>
        </pc:sldMkLst>
        <pc:spChg chg="mod">
          <ac:chgData name="Stalin Jacob Wilson Packia Dhas" userId="050d7d71-3621-4503-95e8-1c9a9d962492" providerId="ADAL" clId="{2F1F3993-EEAC-4E1D-A501-664601C94DDD}" dt="2025-03-24T23:05:52.502" v="620" actId="404"/>
          <ac:spMkLst>
            <pc:docMk/>
            <pc:sldMk cId="3066956188" sldId="1213"/>
            <ac:spMk id="6" creationId="{5316A813-4112-C4AD-F656-33C202D7EC2A}"/>
          </ac:spMkLst>
        </pc:spChg>
      </pc:sldChg>
      <pc:sldChg chg="modSp mod">
        <pc:chgData name="Stalin Jacob Wilson Packia Dhas" userId="050d7d71-3621-4503-95e8-1c9a9d962492" providerId="ADAL" clId="{2F1F3993-EEAC-4E1D-A501-664601C94DDD}" dt="2025-03-25T06:26:25.205" v="1057" actId="113"/>
        <pc:sldMkLst>
          <pc:docMk/>
          <pc:sldMk cId="2155379012" sldId="1214"/>
        </pc:sldMkLst>
        <pc:spChg chg="mod">
          <ac:chgData name="Stalin Jacob Wilson Packia Dhas" userId="050d7d71-3621-4503-95e8-1c9a9d962492" providerId="ADAL" clId="{2F1F3993-EEAC-4E1D-A501-664601C94DDD}" dt="2025-03-25T06:26:25.205" v="1057" actId="113"/>
          <ac:spMkLst>
            <pc:docMk/>
            <pc:sldMk cId="2155379012" sldId="1214"/>
            <ac:spMk id="6" creationId="{5316A813-4112-C4AD-F656-33C202D7EC2A}"/>
          </ac:spMkLst>
        </pc:spChg>
      </pc:sldChg>
      <pc:sldChg chg="modSp mod modNotesTx">
        <pc:chgData name="Stalin Jacob Wilson Packia Dhas" userId="050d7d71-3621-4503-95e8-1c9a9d962492" providerId="ADAL" clId="{2F1F3993-EEAC-4E1D-A501-664601C94DDD}" dt="2025-03-25T06:00:16.034" v="925" actId="1076"/>
        <pc:sldMkLst>
          <pc:docMk/>
          <pc:sldMk cId="3625486926" sldId="1215"/>
        </pc:sldMkLst>
        <pc:picChg chg="mod">
          <ac:chgData name="Stalin Jacob Wilson Packia Dhas" userId="050d7d71-3621-4503-95e8-1c9a9d962492" providerId="ADAL" clId="{2F1F3993-EEAC-4E1D-A501-664601C94DDD}" dt="2025-03-25T06:00:16.034" v="925" actId="1076"/>
          <ac:picMkLst>
            <pc:docMk/>
            <pc:sldMk cId="3625486926" sldId="1215"/>
            <ac:picMk id="7" creationId="{363E1E20-E7E9-5753-0066-E8E7FD7C7D7C}"/>
          </ac:picMkLst>
        </pc:picChg>
      </pc:sldChg>
      <pc:sldChg chg="modSp add mod ord">
        <pc:chgData name="Stalin Jacob Wilson Packia Dhas" userId="050d7d71-3621-4503-95e8-1c9a9d962492" providerId="ADAL" clId="{2F1F3993-EEAC-4E1D-A501-664601C94DDD}" dt="2025-03-25T05:31:38.090" v="745"/>
        <pc:sldMkLst>
          <pc:docMk/>
          <pc:sldMk cId="3810033175" sldId="1217"/>
        </pc:sldMkLst>
        <pc:spChg chg="mod">
          <ac:chgData name="Stalin Jacob Wilson Packia Dhas" userId="050d7d71-3621-4503-95e8-1c9a9d962492" providerId="ADAL" clId="{2F1F3993-EEAC-4E1D-A501-664601C94DDD}" dt="2025-03-25T05:31:30.016" v="743" actId="20577"/>
          <ac:spMkLst>
            <pc:docMk/>
            <pc:sldMk cId="3810033175" sldId="1217"/>
            <ac:spMk id="3" creationId="{DFC4DED3-6C0D-6BE1-8904-43C3909719AF}"/>
          </ac:spMkLst>
        </pc:spChg>
      </pc:sldChg>
      <pc:sldChg chg="addSp modSp add mod modNotesTx">
        <pc:chgData name="Stalin Jacob Wilson Packia Dhas" userId="050d7d71-3621-4503-95e8-1c9a9d962492" providerId="ADAL" clId="{2F1F3993-EEAC-4E1D-A501-664601C94DDD}" dt="2025-03-25T05:45:47.513" v="871" actId="27636"/>
        <pc:sldMkLst>
          <pc:docMk/>
          <pc:sldMk cId="3530883804" sldId="1218"/>
        </pc:sldMkLst>
        <pc:spChg chg="mod">
          <ac:chgData name="Stalin Jacob Wilson Packia Dhas" userId="050d7d71-3621-4503-95e8-1c9a9d962492" providerId="ADAL" clId="{2F1F3993-EEAC-4E1D-A501-664601C94DDD}" dt="2025-03-25T05:45:47.513" v="871" actId="27636"/>
          <ac:spMkLst>
            <pc:docMk/>
            <pc:sldMk cId="3530883804" sldId="1218"/>
            <ac:spMk id="6" creationId="{E9D415E8-5429-4DD2-3E0C-285FF86F2E80}"/>
          </ac:spMkLst>
        </pc:spChg>
        <pc:picChg chg="add mod">
          <ac:chgData name="Stalin Jacob Wilson Packia Dhas" userId="050d7d71-3621-4503-95e8-1c9a9d962492" providerId="ADAL" clId="{2F1F3993-EEAC-4E1D-A501-664601C94DDD}" dt="2025-03-24T22:20:57.632" v="418" actId="1076"/>
          <ac:picMkLst>
            <pc:docMk/>
            <pc:sldMk cId="3530883804" sldId="1218"/>
            <ac:picMk id="1026" creationId="{0162B39C-1F0B-8301-5C1C-BB1BD05E200A}"/>
          </ac:picMkLst>
        </pc:picChg>
      </pc:sldChg>
      <pc:sldChg chg="modSp add modNotesTx">
        <pc:chgData name="Stalin Jacob Wilson Packia Dhas" userId="050d7d71-3621-4503-95e8-1c9a9d962492" providerId="ADAL" clId="{2F1F3993-EEAC-4E1D-A501-664601C94DDD}" dt="2025-03-25T06:34:45.595" v="1064"/>
        <pc:sldMkLst>
          <pc:docMk/>
          <pc:sldMk cId="1595422942" sldId="1219"/>
        </pc:sldMkLst>
        <pc:spChg chg="mod">
          <ac:chgData name="Stalin Jacob Wilson Packia Dhas" userId="050d7d71-3621-4503-95e8-1c9a9d962492" providerId="ADAL" clId="{2F1F3993-EEAC-4E1D-A501-664601C94DDD}" dt="2025-03-24T22:52:52.512" v="579" actId="113"/>
          <ac:spMkLst>
            <pc:docMk/>
            <pc:sldMk cId="1595422942" sldId="1219"/>
            <ac:spMk id="6" creationId="{5316A813-4112-C4AD-F656-33C202D7EC2A}"/>
          </ac:spMkLst>
        </pc:spChg>
      </pc:sldChg>
      <pc:sldChg chg="add del">
        <pc:chgData name="Stalin Jacob Wilson Packia Dhas" userId="050d7d71-3621-4503-95e8-1c9a9d962492" providerId="ADAL" clId="{2F1F3993-EEAC-4E1D-A501-664601C94DDD}" dt="2025-03-24T22:51:44.613" v="574" actId="2696"/>
        <pc:sldMkLst>
          <pc:docMk/>
          <pc:sldMk cId="3788899771" sldId="1219"/>
        </pc:sldMkLst>
      </pc:sldChg>
      <pc:sldChg chg="modSp add modNotesTx">
        <pc:chgData name="Stalin Jacob Wilson Packia Dhas" userId="050d7d71-3621-4503-95e8-1c9a9d962492" providerId="ADAL" clId="{2F1F3993-EEAC-4E1D-A501-664601C94DDD}" dt="2025-03-24T23:00:35.064" v="585" actId="20577"/>
        <pc:sldMkLst>
          <pc:docMk/>
          <pc:sldMk cId="193046007" sldId="1220"/>
        </pc:sldMkLst>
        <pc:spChg chg="mod">
          <ac:chgData name="Stalin Jacob Wilson Packia Dhas" userId="050d7d71-3621-4503-95e8-1c9a9d962492" providerId="ADAL" clId="{2F1F3993-EEAC-4E1D-A501-664601C94DDD}" dt="2025-03-24T22:53:00.304" v="580" actId="113"/>
          <ac:spMkLst>
            <pc:docMk/>
            <pc:sldMk cId="193046007" sldId="1220"/>
            <ac:spMk id="6" creationId="{5316A813-4112-C4AD-F656-33C202D7EC2A}"/>
          </ac:spMkLst>
        </pc:spChg>
      </pc:sldChg>
      <pc:sldChg chg="add del">
        <pc:chgData name="Stalin Jacob Wilson Packia Dhas" userId="050d7d71-3621-4503-95e8-1c9a9d962492" providerId="ADAL" clId="{2F1F3993-EEAC-4E1D-A501-664601C94DDD}" dt="2025-03-24T22:51:44.613" v="574" actId="2696"/>
        <pc:sldMkLst>
          <pc:docMk/>
          <pc:sldMk cId="2083684061" sldId="1220"/>
        </pc:sldMkLst>
      </pc:sldChg>
      <pc:sldChg chg="addSp delSp modSp add mod">
        <pc:chgData name="Stalin Jacob Wilson Packia Dhas" userId="050d7d71-3621-4503-95e8-1c9a9d962492" providerId="ADAL" clId="{2F1F3993-EEAC-4E1D-A501-664601C94DDD}" dt="2025-03-25T06:42:24.128" v="1274" actId="20577"/>
        <pc:sldMkLst>
          <pc:docMk/>
          <pc:sldMk cId="1183121336" sldId="1221"/>
        </pc:sldMkLst>
        <pc:spChg chg="mod">
          <ac:chgData name="Stalin Jacob Wilson Packia Dhas" userId="050d7d71-3621-4503-95e8-1c9a9d962492" providerId="ADAL" clId="{2F1F3993-EEAC-4E1D-A501-664601C94DDD}" dt="2025-03-25T06:39:23.512" v="1134" actId="20577"/>
          <ac:spMkLst>
            <pc:docMk/>
            <pc:sldMk cId="1183121336" sldId="1221"/>
            <ac:spMk id="2" creationId="{D4829710-19AE-7B71-1581-4AF2DE29EB26}"/>
          </ac:spMkLst>
        </pc:spChg>
        <pc:spChg chg="del mod">
          <ac:chgData name="Stalin Jacob Wilson Packia Dhas" userId="050d7d71-3621-4503-95e8-1c9a9d962492" providerId="ADAL" clId="{2F1F3993-EEAC-4E1D-A501-664601C94DDD}" dt="2025-03-25T06:40:30.019" v="1200" actId="478"/>
          <ac:spMkLst>
            <pc:docMk/>
            <pc:sldMk cId="1183121336" sldId="1221"/>
            <ac:spMk id="3" creationId="{A59B31E2-51D7-79E6-1932-DC267F8FA403}"/>
          </ac:spMkLst>
        </pc:spChg>
        <pc:spChg chg="add mod">
          <ac:chgData name="Stalin Jacob Wilson Packia Dhas" userId="050d7d71-3621-4503-95e8-1c9a9d962492" providerId="ADAL" clId="{2F1F3993-EEAC-4E1D-A501-664601C94DDD}" dt="2025-03-25T06:42:24.128" v="1274" actId="20577"/>
          <ac:spMkLst>
            <pc:docMk/>
            <pc:sldMk cId="1183121336" sldId="1221"/>
            <ac:spMk id="7" creationId="{64DAF739-12A9-0DCE-B8D1-49AA2D497D67}"/>
          </ac:spMkLst>
        </pc:spChg>
        <pc:spChg chg="add del">
          <ac:chgData name="Stalin Jacob Wilson Packia Dhas" userId="050d7d71-3621-4503-95e8-1c9a9d962492" providerId="ADAL" clId="{2F1F3993-EEAC-4E1D-A501-664601C94DDD}" dt="2025-03-25T06:40:56.954" v="1204" actId="22"/>
          <ac:spMkLst>
            <pc:docMk/>
            <pc:sldMk cId="1183121336" sldId="1221"/>
            <ac:spMk id="9" creationId="{7B392696-44D4-1343-52FE-1964CA3291B1}"/>
          </ac:spMkLst>
        </pc:spChg>
      </pc:sldChg>
      <pc:sldChg chg="modSp add mod">
        <pc:chgData name="Stalin Jacob Wilson Packia Dhas" userId="050d7d71-3621-4503-95e8-1c9a9d962492" providerId="ADAL" clId="{2F1F3993-EEAC-4E1D-A501-664601C94DDD}" dt="2025-03-25T07:22:49.480" v="1341" actId="12"/>
        <pc:sldMkLst>
          <pc:docMk/>
          <pc:sldMk cId="3799864347" sldId="1222"/>
        </pc:sldMkLst>
        <pc:spChg chg="mod">
          <ac:chgData name="Stalin Jacob Wilson Packia Dhas" userId="050d7d71-3621-4503-95e8-1c9a9d962492" providerId="ADAL" clId="{2F1F3993-EEAC-4E1D-A501-664601C94DDD}" dt="2025-03-25T07:22:49.480" v="1341" actId="12"/>
          <ac:spMkLst>
            <pc:docMk/>
            <pc:sldMk cId="3799864347" sldId="1222"/>
            <ac:spMk id="7" creationId="{E77E1DC1-B8CA-A261-2B00-E9C32CA8ED11}"/>
          </ac:spMkLst>
        </pc:spChg>
      </pc:sldChg>
      <pc:sldChg chg="modSp add mod">
        <pc:chgData name="Stalin Jacob Wilson Packia Dhas" userId="050d7d71-3621-4503-95e8-1c9a9d962492" providerId="ADAL" clId="{2F1F3993-EEAC-4E1D-A501-664601C94DDD}" dt="2025-03-25T07:24:06.196" v="1371" actId="20577"/>
        <pc:sldMkLst>
          <pc:docMk/>
          <pc:sldMk cId="788942821" sldId="1223"/>
        </pc:sldMkLst>
        <pc:spChg chg="mod">
          <ac:chgData name="Stalin Jacob Wilson Packia Dhas" userId="050d7d71-3621-4503-95e8-1c9a9d962492" providerId="ADAL" clId="{2F1F3993-EEAC-4E1D-A501-664601C94DDD}" dt="2025-03-25T07:24:06.196" v="1371" actId="20577"/>
          <ac:spMkLst>
            <pc:docMk/>
            <pc:sldMk cId="788942821" sldId="1223"/>
            <ac:spMk id="7" creationId="{E9A3DA0E-811B-A62E-4D60-4D12CF8C1861}"/>
          </ac:spMkLst>
        </pc:spChg>
      </pc:sldChg>
      <pc:sldChg chg="modSp add mod">
        <pc:chgData name="Stalin Jacob Wilson Packia Dhas" userId="050d7d71-3621-4503-95e8-1c9a9d962492" providerId="ADAL" clId="{2F1F3993-EEAC-4E1D-A501-664601C94DDD}" dt="2025-03-25T07:25:31.066" v="1405" actId="20577"/>
        <pc:sldMkLst>
          <pc:docMk/>
          <pc:sldMk cId="268094718" sldId="1224"/>
        </pc:sldMkLst>
        <pc:spChg chg="mod">
          <ac:chgData name="Stalin Jacob Wilson Packia Dhas" userId="050d7d71-3621-4503-95e8-1c9a9d962492" providerId="ADAL" clId="{2F1F3993-EEAC-4E1D-A501-664601C94DDD}" dt="2025-03-25T07:25:31.066" v="1405" actId="20577"/>
          <ac:spMkLst>
            <pc:docMk/>
            <pc:sldMk cId="268094718" sldId="1224"/>
            <ac:spMk id="7" creationId="{F4CB2965-E53C-BD14-5F79-77B355D7A4FE}"/>
          </ac:spMkLst>
        </pc:spChg>
      </pc:sldChg>
      <pc:sldChg chg="modSp add mod">
        <pc:chgData name="Stalin Jacob Wilson Packia Dhas" userId="050d7d71-3621-4503-95e8-1c9a9d962492" providerId="ADAL" clId="{2F1F3993-EEAC-4E1D-A501-664601C94DDD}" dt="2025-03-25T07:26:46.168" v="1433" actId="20577"/>
        <pc:sldMkLst>
          <pc:docMk/>
          <pc:sldMk cId="4260933823" sldId="1225"/>
        </pc:sldMkLst>
        <pc:spChg chg="mod">
          <ac:chgData name="Stalin Jacob Wilson Packia Dhas" userId="050d7d71-3621-4503-95e8-1c9a9d962492" providerId="ADAL" clId="{2F1F3993-EEAC-4E1D-A501-664601C94DDD}" dt="2025-03-25T07:26:46.168" v="1433" actId="20577"/>
          <ac:spMkLst>
            <pc:docMk/>
            <pc:sldMk cId="4260933823" sldId="1225"/>
            <ac:spMk id="7" creationId="{D5EE9D4C-66A0-B2FA-9233-4CD9A222A1E3}"/>
          </ac:spMkLst>
        </pc:spChg>
      </pc:sldChg>
      <pc:sldMasterChg chg="del delSldLayout">
        <pc:chgData name="Stalin Jacob Wilson Packia Dhas" userId="050d7d71-3621-4503-95e8-1c9a9d962492" providerId="ADAL" clId="{2F1F3993-EEAC-4E1D-A501-664601C94DDD}" dt="2025-03-24T21:20:13.787" v="5"/>
        <pc:sldMasterMkLst>
          <pc:docMk/>
          <pc:sldMasterMk cId="3994187330" sldId="2147483650"/>
        </pc:sldMasterMkLst>
        <pc:sldLayoutChg chg="del">
          <pc:chgData name="Stalin Jacob Wilson Packia Dhas" userId="050d7d71-3621-4503-95e8-1c9a9d962492" providerId="ADAL" clId="{2F1F3993-EEAC-4E1D-A501-664601C94DDD}" dt="2025-03-24T21:20:13.787" v="5"/>
          <pc:sldLayoutMkLst>
            <pc:docMk/>
            <pc:sldMasterMk cId="3994187330" sldId="2147483650"/>
            <pc:sldLayoutMk cId="4175462874" sldId="2147483675"/>
          </pc:sldLayoutMkLst>
        </pc:sldLayoutChg>
      </pc:sldMasterChg>
      <pc:sldMasterChg chg="del delSldLayout">
        <pc:chgData name="Stalin Jacob Wilson Packia Dhas" userId="050d7d71-3621-4503-95e8-1c9a9d962492" providerId="ADAL" clId="{2F1F3993-EEAC-4E1D-A501-664601C94DDD}" dt="2025-03-24T21:20:13.787" v="5"/>
        <pc:sldMasterMkLst>
          <pc:docMk/>
          <pc:sldMasterMk cId="503966888" sldId="2147483653"/>
        </pc:sldMasterMkLst>
        <pc:sldLayoutChg chg="del">
          <pc:chgData name="Stalin Jacob Wilson Packia Dhas" userId="050d7d71-3621-4503-95e8-1c9a9d962492" providerId="ADAL" clId="{2F1F3993-EEAC-4E1D-A501-664601C94DDD}" dt="2025-03-24T21:20:13.787" v="5"/>
          <pc:sldLayoutMkLst>
            <pc:docMk/>
            <pc:sldMasterMk cId="503966888" sldId="2147483653"/>
            <pc:sldLayoutMk cId="4216905086" sldId="2147483677"/>
          </pc:sldLayoutMkLst>
        </pc:sldLayoutChg>
        <pc:sldLayoutChg chg="del">
          <pc:chgData name="Stalin Jacob Wilson Packia Dhas" userId="050d7d71-3621-4503-95e8-1c9a9d962492" providerId="ADAL" clId="{2F1F3993-EEAC-4E1D-A501-664601C94DDD}" dt="2025-03-24T21:20:13.787" v="5"/>
          <pc:sldLayoutMkLst>
            <pc:docMk/>
            <pc:sldMasterMk cId="503966888" sldId="2147483653"/>
            <pc:sldLayoutMk cId="3429399808" sldId="2147483786"/>
          </pc:sldLayoutMkLst>
        </pc:sldLayoutChg>
      </pc:sldMasterChg>
      <pc:sldMasterChg chg="del delSldLayout">
        <pc:chgData name="Stalin Jacob Wilson Packia Dhas" userId="050d7d71-3621-4503-95e8-1c9a9d962492" providerId="ADAL" clId="{2F1F3993-EEAC-4E1D-A501-664601C94DDD}" dt="2025-03-24T21:20:13.787" v="5"/>
        <pc:sldMasterMkLst>
          <pc:docMk/>
          <pc:sldMasterMk cId="19418140" sldId="2147483654"/>
        </pc:sldMasterMkLst>
        <pc:sldLayoutChg chg="del">
          <pc:chgData name="Stalin Jacob Wilson Packia Dhas" userId="050d7d71-3621-4503-95e8-1c9a9d962492" providerId="ADAL" clId="{2F1F3993-EEAC-4E1D-A501-664601C94DDD}" dt="2025-03-24T21:20:13.787" v="5"/>
          <pc:sldLayoutMkLst>
            <pc:docMk/>
            <pc:sldMasterMk cId="19418140" sldId="2147483654"/>
            <pc:sldLayoutMk cId="94923803" sldId="2147483678"/>
          </pc:sldLayoutMkLst>
        </pc:sldLayoutChg>
        <pc:sldLayoutChg chg="del">
          <pc:chgData name="Stalin Jacob Wilson Packia Dhas" userId="050d7d71-3621-4503-95e8-1c9a9d962492" providerId="ADAL" clId="{2F1F3993-EEAC-4E1D-A501-664601C94DDD}" dt="2025-03-24T21:20:13.787" v="5"/>
          <pc:sldLayoutMkLst>
            <pc:docMk/>
            <pc:sldMasterMk cId="19418140" sldId="2147483654"/>
            <pc:sldLayoutMk cId="1921644782" sldId="2147483787"/>
          </pc:sldLayoutMkLst>
        </pc:sldLayoutChg>
      </pc:sldMasterChg>
      <pc:sldMasterChg chg="del delSldLayout">
        <pc:chgData name="Stalin Jacob Wilson Packia Dhas" userId="050d7d71-3621-4503-95e8-1c9a9d962492" providerId="ADAL" clId="{2F1F3993-EEAC-4E1D-A501-664601C94DDD}" dt="2025-03-24T21:20:13.787" v="5"/>
        <pc:sldMasterMkLst>
          <pc:docMk/>
          <pc:sldMasterMk cId="1086982509" sldId="2147483655"/>
        </pc:sldMasterMkLst>
        <pc:sldLayoutChg chg="del">
          <pc:chgData name="Stalin Jacob Wilson Packia Dhas" userId="050d7d71-3621-4503-95e8-1c9a9d962492" providerId="ADAL" clId="{2F1F3993-EEAC-4E1D-A501-664601C94DDD}" dt="2025-03-24T21:20:13.787" v="5"/>
          <pc:sldLayoutMkLst>
            <pc:docMk/>
            <pc:sldMasterMk cId="1086982509" sldId="2147483655"/>
            <pc:sldLayoutMk cId="408938655" sldId="2147483679"/>
          </pc:sldLayoutMkLst>
        </pc:sldLayoutChg>
        <pc:sldLayoutChg chg="del">
          <pc:chgData name="Stalin Jacob Wilson Packia Dhas" userId="050d7d71-3621-4503-95e8-1c9a9d962492" providerId="ADAL" clId="{2F1F3993-EEAC-4E1D-A501-664601C94DDD}" dt="2025-03-24T21:20:13.787" v="5"/>
          <pc:sldLayoutMkLst>
            <pc:docMk/>
            <pc:sldMasterMk cId="1086982509" sldId="2147483655"/>
            <pc:sldLayoutMk cId="1520429917" sldId="2147483706"/>
          </pc:sldLayoutMkLst>
        </pc:sldLayoutChg>
        <pc:sldLayoutChg chg="del">
          <pc:chgData name="Stalin Jacob Wilson Packia Dhas" userId="050d7d71-3621-4503-95e8-1c9a9d962492" providerId="ADAL" clId="{2F1F3993-EEAC-4E1D-A501-664601C94DDD}" dt="2025-03-24T21:20:13.787" v="5"/>
          <pc:sldLayoutMkLst>
            <pc:docMk/>
            <pc:sldMasterMk cId="1086982509" sldId="2147483655"/>
            <pc:sldLayoutMk cId="3604176099" sldId="2147483707"/>
          </pc:sldLayoutMkLst>
        </pc:sldLayoutChg>
        <pc:sldLayoutChg chg="del">
          <pc:chgData name="Stalin Jacob Wilson Packia Dhas" userId="050d7d71-3621-4503-95e8-1c9a9d962492" providerId="ADAL" clId="{2F1F3993-EEAC-4E1D-A501-664601C94DDD}" dt="2025-03-24T21:20:13.787" v="5"/>
          <pc:sldLayoutMkLst>
            <pc:docMk/>
            <pc:sldMasterMk cId="1086982509" sldId="2147483655"/>
            <pc:sldLayoutMk cId="3372047442" sldId="2147483708"/>
          </pc:sldLayoutMkLst>
        </pc:sldLayoutChg>
        <pc:sldLayoutChg chg="del">
          <pc:chgData name="Stalin Jacob Wilson Packia Dhas" userId="050d7d71-3621-4503-95e8-1c9a9d962492" providerId="ADAL" clId="{2F1F3993-EEAC-4E1D-A501-664601C94DDD}" dt="2025-03-24T21:20:13.787" v="5"/>
          <pc:sldLayoutMkLst>
            <pc:docMk/>
            <pc:sldMasterMk cId="1086982509" sldId="2147483655"/>
            <pc:sldLayoutMk cId="3732156385" sldId="2147483709"/>
          </pc:sldLayoutMkLst>
        </pc:sldLayoutChg>
        <pc:sldLayoutChg chg="del">
          <pc:chgData name="Stalin Jacob Wilson Packia Dhas" userId="050d7d71-3621-4503-95e8-1c9a9d962492" providerId="ADAL" clId="{2F1F3993-EEAC-4E1D-A501-664601C94DDD}" dt="2025-03-24T21:20:13.787" v="5"/>
          <pc:sldLayoutMkLst>
            <pc:docMk/>
            <pc:sldMasterMk cId="1086982509" sldId="2147483655"/>
            <pc:sldLayoutMk cId="2955417579" sldId="2147483788"/>
          </pc:sldLayoutMkLst>
        </pc:sldLayoutChg>
      </pc:sldMasterChg>
      <pc:sldMasterChg chg="del delSldLayout">
        <pc:chgData name="Stalin Jacob Wilson Packia Dhas" userId="050d7d71-3621-4503-95e8-1c9a9d962492" providerId="ADAL" clId="{2F1F3993-EEAC-4E1D-A501-664601C94DDD}" dt="2025-03-24T21:20:13.787" v="5"/>
        <pc:sldMasterMkLst>
          <pc:docMk/>
          <pc:sldMasterMk cId="537362470" sldId="2147483656"/>
        </pc:sldMasterMkLst>
        <pc:sldLayoutChg chg="del">
          <pc:chgData name="Stalin Jacob Wilson Packia Dhas" userId="050d7d71-3621-4503-95e8-1c9a9d962492" providerId="ADAL" clId="{2F1F3993-EEAC-4E1D-A501-664601C94DDD}" dt="2025-03-24T21:20:13.787" v="5"/>
          <pc:sldLayoutMkLst>
            <pc:docMk/>
            <pc:sldMasterMk cId="537362470" sldId="2147483656"/>
            <pc:sldLayoutMk cId="3130719715" sldId="2147483680"/>
          </pc:sldLayoutMkLst>
        </pc:sldLayoutChg>
        <pc:sldLayoutChg chg="del">
          <pc:chgData name="Stalin Jacob Wilson Packia Dhas" userId="050d7d71-3621-4503-95e8-1c9a9d962492" providerId="ADAL" clId="{2F1F3993-EEAC-4E1D-A501-664601C94DDD}" dt="2025-03-24T21:20:13.787" v="5"/>
          <pc:sldLayoutMkLst>
            <pc:docMk/>
            <pc:sldMasterMk cId="537362470" sldId="2147483656"/>
            <pc:sldLayoutMk cId="1227884356" sldId="2147483789"/>
          </pc:sldLayoutMkLst>
        </pc:sldLayoutChg>
      </pc:sldMasterChg>
      <pc:sldMasterChg chg="del delSldLayout">
        <pc:chgData name="Stalin Jacob Wilson Packia Dhas" userId="050d7d71-3621-4503-95e8-1c9a9d962492" providerId="ADAL" clId="{2F1F3993-EEAC-4E1D-A501-664601C94DDD}" dt="2025-03-24T21:20:13.787" v="5"/>
        <pc:sldMasterMkLst>
          <pc:docMk/>
          <pc:sldMasterMk cId="3275634550" sldId="2147483657"/>
        </pc:sldMasterMkLst>
        <pc:sldLayoutChg chg="del">
          <pc:chgData name="Stalin Jacob Wilson Packia Dhas" userId="050d7d71-3621-4503-95e8-1c9a9d962492" providerId="ADAL" clId="{2F1F3993-EEAC-4E1D-A501-664601C94DDD}" dt="2025-03-24T21:20:13.787" v="5"/>
          <pc:sldLayoutMkLst>
            <pc:docMk/>
            <pc:sldMasterMk cId="3275634550" sldId="2147483657"/>
            <pc:sldLayoutMk cId="2783529864" sldId="2147483681"/>
          </pc:sldLayoutMkLst>
        </pc:sldLayoutChg>
        <pc:sldLayoutChg chg="del">
          <pc:chgData name="Stalin Jacob Wilson Packia Dhas" userId="050d7d71-3621-4503-95e8-1c9a9d962492" providerId="ADAL" clId="{2F1F3993-EEAC-4E1D-A501-664601C94DDD}" dt="2025-03-24T21:20:13.787" v="5"/>
          <pc:sldLayoutMkLst>
            <pc:docMk/>
            <pc:sldMasterMk cId="3275634550" sldId="2147483657"/>
            <pc:sldLayoutMk cId="2064262031" sldId="2147483790"/>
          </pc:sldLayoutMkLst>
        </pc:sldLayoutChg>
      </pc:sldMasterChg>
      <pc:sldMasterChg chg="del delSldLayout">
        <pc:chgData name="Stalin Jacob Wilson Packia Dhas" userId="050d7d71-3621-4503-95e8-1c9a9d962492" providerId="ADAL" clId="{2F1F3993-EEAC-4E1D-A501-664601C94DDD}" dt="2025-03-24T21:20:13.787" v="5"/>
        <pc:sldMasterMkLst>
          <pc:docMk/>
          <pc:sldMasterMk cId="1384196811" sldId="2147483658"/>
        </pc:sldMasterMkLst>
        <pc:sldLayoutChg chg="del">
          <pc:chgData name="Stalin Jacob Wilson Packia Dhas" userId="050d7d71-3621-4503-95e8-1c9a9d962492" providerId="ADAL" clId="{2F1F3993-EEAC-4E1D-A501-664601C94DDD}" dt="2025-03-24T21:20:13.787" v="5"/>
          <pc:sldLayoutMkLst>
            <pc:docMk/>
            <pc:sldMasterMk cId="1384196811" sldId="2147483658"/>
            <pc:sldLayoutMk cId="1556723426" sldId="2147483682"/>
          </pc:sldLayoutMkLst>
        </pc:sldLayoutChg>
        <pc:sldLayoutChg chg="del">
          <pc:chgData name="Stalin Jacob Wilson Packia Dhas" userId="050d7d71-3621-4503-95e8-1c9a9d962492" providerId="ADAL" clId="{2F1F3993-EEAC-4E1D-A501-664601C94DDD}" dt="2025-03-24T21:20:13.787" v="5"/>
          <pc:sldLayoutMkLst>
            <pc:docMk/>
            <pc:sldMasterMk cId="1384196811" sldId="2147483658"/>
            <pc:sldLayoutMk cId="1714267788" sldId="2147483719"/>
          </pc:sldLayoutMkLst>
        </pc:sldLayoutChg>
        <pc:sldLayoutChg chg="del">
          <pc:chgData name="Stalin Jacob Wilson Packia Dhas" userId="050d7d71-3621-4503-95e8-1c9a9d962492" providerId="ADAL" clId="{2F1F3993-EEAC-4E1D-A501-664601C94DDD}" dt="2025-03-24T21:20:13.787" v="5"/>
          <pc:sldLayoutMkLst>
            <pc:docMk/>
            <pc:sldMasterMk cId="1384196811" sldId="2147483658"/>
            <pc:sldLayoutMk cId="1640983984" sldId="2147483720"/>
          </pc:sldLayoutMkLst>
        </pc:sldLayoutChg>
        <pc:sldLayoutChg chg="del">
          <pc:chgData name="Stalin Jacob Wilson Packia Dhas" userId="050d7d71-3621-4503-95e8-1c9a9d962492" providerId="ADAL" clId="{2F1F3993-EEAC-4E1D-A501-664601C94DDD}" dt="2025-03-24T21:20:13.787" v="5"/>
          <pc:sldLayoutMkLst>
            <pc:docMk/>
            <pc:sldMasterMk cId="1384196811" sldId="2147483658"/>
            <pc:sldLayoutMk cId="1240026675" sldId="2147483721"/>
          </pc:sldLayoutMkLst>
        </pc:sldLayoutChg>
        <pc:sldLayoutChg chg="del">
          <pc:chgData name="Stalin Jacob Wilson Packia Dhas" userId="050d7d71-3621-4503-95e8-1c9a9d962492" providerId="ADAL" clId="{2F1F3993-EEAC-4E1D-A501-664601C94DDD}" dt="2025-03-24T21:20:13.787" v="5"/>
          <pc:sldLayoutMkLst>
            <pc:docMk/>
            <pc:sldMasterMk cId="1384196811" sldId="2147483658"/>
            <pc:sldLayoutMk cId="4068811434" sldId="2147483751"/>
          </pc:sldLayoutMkLst>
        </pc:sldLayoutChg>
        <pc:sldLayoutChg chg="del">
          <pc:chgData name="Stalin Jacob Wilson Packia Dhas" userId="050d7d71-3621-4503-95e8-1c9a9d962492" providerId="ADAL" clId="{2F1F3993-EEAC-4E1D-A501-664601C94DDD}" dt="2025-03-24T21:20:13.787" v="5"/>
          <pc:sldLayoutMkLst>
            <pc:docMk/>
            <pc:sldMasterMk cId="1384196811" sldId="2147483658"/>
            <pc:sldLayoutMk cId="734961849" sldId="2147483783"/>
          </pc:sldLayoutMkLst>
        </pc:sldLayoutChg>
      </pc:sldMasterChg>
      <pc:sldMasterChg chg="del delSldLayout">
        <pc:chgData name="Stalin Jacob Wilson Packia Dhas" userId="050d7d71-3621-4503-95e8-1c9a9d962492" providerId="ADAL" clId="{2F1F3993-EEAC-4E1D-A501-664601C94DDD}" dt="2025-03-24T21:20:13.787" v="5"/>
        <pc:sldMasterMkLst>
          <pc:docMk/>
          <pc:sldMasterMk cId="1800093731" sldId="2147483659"/>
        </pc:sldMasterMkLst>
        <pc:sldLayoutChg chg="del">
          <pc:chgData name="Stalin Jacob Wilson Packia Dhas" userId="050d7d71-3621-4503-95e8-1c9a9d962492" providerId="ADAL" clId="{2F1F3993-EEAC-4E1D-A501-664601C94DDD}" dt="2025-03-24T21:20:13.787" v="5"/>
          <pc:sldLayoutMkLst>
            <pc:docMk/>
            <pc:sldMasterMk cId="1800093731" sldId="2147483659"/>
            <pc:sldLayoutMk cId="1597148504" sldId="2147483684"/>
          </pc:sldLayoutMkLst>
        </pc:sldLayoutChg>
        <pc:sldLayoutChg chg="del">
          <pc:chgData name="Stalin Jacob Wilson Packia Dhas" userId="050d7d71-3621-4503-95e8-1c9a9d962492" providerId="ADAL" clId="{2F1F3993-EEAC-4E1D-A501-664601C94DDD}" dt="2025-03-24T21:20:13.787" v="5"/>
          <pc:sldLayoutMkLst>
            <pc:docMk/>
            <pc:sldMasterMk cId="1800093731" sldId="2147483659"/>
            <pc:sldLayoutMk cId="3399777694" sldId="2147483752"/>
          </pc:sldLayoutMkLst>
        </pc:sldLayoutChg>
        <pc:sldLayoutChg chg="del">
          <pc:chgData name="Stalin Jacob Wilson Packia Dhas" userId="050d7d71-3621-4503-95e8-1c9a9d962492" providerId="ADAL" clId="{2F1F3993-EEAC-4E1D-A501-664601C94DDD}" dt="2025-03-24T21:20:13.787" v="5"/>
          <pc:sldLayoutMkLst>
            <pc:docMk/>
            <pc:sldMasterMk cId="1800093731" sldId="2147483659"/>
            <pc:sldLayoutMk cId="3188795946" sldId="2147483753"/>
          </pc:sldLayoutMkLst>
        </pc:sldLayoutChg>
        <pc:sldLayoutChg chg="del">
          <pc:chgData name="Stalin Jacob Wilson Packia Dhas" userId="050d7d71-3621-4503-95e8-1c9a9d962492" providerId="ADAL" clId="{2F1F3993-EEAC-4E1D-A501-664601C94DDD}" dt="2025-03-24T21:20:13.787" v="5"/>
          <pc:sldLayoutMkLst>
            <pc:docMk/>
            <pc:sldMasterMk cId="1800093731" sldId="2147483659"/>
            <pc:sldLayoutMk cId="3599698923" sldId="2147483754"/>
          </pc:sldLayoutMkLst>
        </pc:sldLayoutChg>
      </pc:sldMasterChg>
      <pc:sldMasterChg chg="del delSldLayout">
        <pc:chgData name="Stalin Jacob Wilson Packia Dhas" userId="050d7d71-3621-4503-95e8-1c9a9d962492" providerId="ADAL" clId="{2F1F3993-EEAC-4E1D-A501-664601C94DDD}" dt="2025-03-24T21:20:13.787" v="5"/>
        <pc:sldMasterMkLst>
          <pc:docMk/>
          <pc:sldMasterMk cId="2215794927" sldId="2147483660"/>
        </pc:sldMasterMkLst>
        <pc:sldLayoutChg chg="del">
          <pc:chgData name="Stalin Jacob Wilson Packia Dhas" userId="050d7d71-3621-4503-95e8-1c9a9d962492" providerId="ADAL" clId="{2F1F3993-EEAC-4E1D-A501-664601C94DDD}" dt="2025-03-24T21:20:13.787" v="5"/>
          <pc:sldLayoutMkLst>
            <pc:docMk/>
            <pc:sldMasterMk cId="2215794927" sldId="2147483660"/>
            <pc:sldLayoutMk cId="3475296125" sldId="2147483683"/>
          </pc:sldLayoutMkLst>
        </pc:sldLayoutChg>
        <pc:sldLayoutChg chg="del">
          <pc:chgData name="Stalin Jacob Wilson Packia Dhas" userId="050d7d71-3621-4503-95e8-1c9a9d962492" providerId="ADAL" clId="{2F1F3993-EEAC-4E1D-A501-664601C94DDD}" dt="2025-03-24T21:20:13.787" v="5"/>
          <pc:sldLayoutMkLst>
            <pc:docMk/>
            <pc:sldMasterMk cId="2215794927" sldId="2147483660"/>
            <pc:sldLayoutMk cId="4081925057" sldId="2147483716"/>
          </pc:sldLayoutMkLst>
        </pc:sldLayoutChg>
        <pc:sldLayoutChg chg="del">
          <pc:chgData name="Stalin Jacob Wilson Packia Dhas" userId="050d7d71-3621-4503-95e8-1c9a9d962492" providerId="ADAL" clId="{2F1F3993-EEAC-4E1D-A501-664601C94DDD}" dt="2025-03-24T21:20:13.787" v="5"/>
          <pc:sldLayoutMkLst>
            <pc:docMk/>
            <pc:sldMasterMk cId="2215794927" sldId="2147483660"/>
            <pc:sldLayoutMk cId="4127137421" sldId="2147483717"/>
          </pc:sldLayoutMkLst>
        </pc:sldLayoutChg>
        <pc:sldLayoutChg chg="del">
          <pc:chgData name="Stalin Jacob Wilson Packia Dhas" userId="050d7d71-3621-4503-95e8-1c9a9d962492" providerId="ADAL" clId="{2F1F3993-EEAC-4E1D-A501-664601C94DDD}" dt="2025-03-24T21:20:13.787" v="5"/>
          <pc:sldLayoutMkLst>
            <pc:docMk/>
            <pc:sldMasterMk cId="2215794927" sldId="2147483660"/>
            <pc:sldLayoutMk cId="3245223601" sldId="2147483718"/>
          </pc:sldLayoutMkLst>
        </pc:sldLayoutChg>
        <pc:sldLayoutChg chg="del">
          <pc:chgData name="Stalin Jacob Wilson Packia Dhas" userId="050d7d71-3621-4503-95e8-1c9a9d962492" providerId="ADAL" clId="{2F1F3993-EEAC-4E1D-A501-664601C94DDD}" dt="2025-03-24T21:20:13.787" v="5"/>
          <pc:sldLayoutMkLst>
            <pc:docMk/>
            <pc:sldMasterMk cId="2215794927" sldId="2147483660"/>
            <pc:sldLayoutMk cId="414174743" sldId="2147483777"/>
          </pc:sldLayoutMkLst>
        </pc:sldLayoutChg>
      </pc:sldMasterChg>
      <pc:sldMasterChg chg="del delSldLayout">
        <pc:chgData name="Stalin Jacob Wilson Packia Dhas" userId="050d7d71-3621-4503-95e8-1c9a9d962492" providerId="ADAL" clId="{2F1F3993-EEAC-4E1D-A501-664601C94DDD}" dt="2025-03-24T21:20:13.787" v="5"/>
        <pc:sldMasterMkLst>
          <pc:docMk/>
          <pc:sldMasterMk cId="2581267852" sldId="2147483662"/>
        </pc:sldMasterMkLst>
        <pc:sldLayoutChg chg="del">
          <pc:chgData name="Stalin Jacob Wilson Packia Dhas" userId="050d7d71-3621-4503-95e8-1c9a9d962492" providerId="ADAL" clId="{2F1F3993-EEAC-4E1D-A501-664601C94DDD}" dt="2025-03-24T21:20:13.787" v="5"/>
          <pc:sldLayoutMkLst>
            <pc:docMk/>
            <pc:sldMasterMk cId="2581267852" sldId="2147483662"/>
            <pc:sldLayoutMk cId="196634507" sldId="2147483686"/>
          </pc:sldLayoutMkLst>
        </pc:sldLayoutChg>
      </pc:sldMasterChg>
      <pc:sldMasterChg chg="del delSldLayout">
        <pc:chgData name="Stalin Jacob Wilson Packia Dhas" userId="050d7d71-3621-4503-95e8-1c9a9d962492" providerId="ADAL" clId="{2F1F3993-EEAC-4E1D-A501-664601C94DDD}" dt="2025-03-24T21:20:13.787" v="5"/>
        <pc:sldMasterMkLst>
          <pc:docMk/>
          <pc:sldMasterMk cId="1372220361" sldId="2147483663"/>
        </pc:sldMasterMkLst>
        <pc:sldLayoutChg chg="del">
          <pc:chgData name="Stalin Jacob Wilson Packia Dhas" userId="050d7d71-3621-4503-95e8-1c9a9d962492" providerId="ADAL" clId="{2F1F3993-EEAC-4E1D-A501-664601C94DDD}" dt="2025-03-24T21:20:13.787" v="5"/>
          <pc:sldLayoutMkLst>
            <pc:docMk/>
            <pc:sldMasterMk cId="1372220361" sldId="2147483663"/>
            <pc:sldLayoutMk cId="2317885063" sldId="2147483687"/>
          </pc:sldLayoutMkLst>
        </pc:sldLayoutChg>
        <pc:sldLayoutChg chg="del">
          <pc:chgData name="Stalin Jacob Wilson Packia Dhas" userId="050d7d71-3621-4503-95e8-1c9a9d962492" providerId="ADAL" clId="{2F1F3993-EEAC-4E1D-A501-664601C94DDD}" dt="2025-03-24T21:20:13.787" v="5"/>
          <pc:sldLayoutMkLst>
            <pc:docMk/>
            <pc:sldMasterMk cId="1372220361" sldId="2147483663"/>
            <pc:sldLayoutMk cId="3686166945" sldId="2147483772"/>
          </pc:sldLayoutMkLst>
        </pc:sldLayoutChg>
        <pc:sldLayoutChg chg="del">
          <pc:chgData name="Stalin Jacob Wilson Packia Dhas" userId="050d7d71-3621-4503-95e8-1c9a9d962492" providerId="ADAL" clId="{2F1F3993-EEAC-4E1D-A501-664601C94DDD}" dt="2025-03-24T21:20:13.787" v="5"/>
          <pc:sldLayoutMkLst>
            <pc:docMk/>
            <pc:sldMasterMk cId="1372220361" sldId="2147483663"/>
            <pc:sldLayoutMk cId="3140485730" sldId="2147483773"/>
          </pc:sldLayoutMkLst>
        </pc:sldLayoutChg>
        <pc:sldLayoutChg chg="del">
          <pc:chgData name="Stalin Jacob Wilson Packia Dhas" userId="050d7d71-3621-4503-95e8-1c9a9d962492" providerId="ADAL" clId="{2F1F3993-EEAC-4E1D-A501-664601C94DDD}" dt="2025-03-24T21:20:13.787" v="5"/>
          <pc:sldLayoutMkLst>
            <pc:docMk/>
            <pc:sldMasterMk cId="1372220361" sldId="2147483663"/>
            <pc:sldLayoutMk cId="3897876703" sldId="2147483774"/>
          </pc:sldLayoutMkLst>
        </pc:sldLayoutChg>
        <pc:sldLayoutChg chg="del">
          <pc:chgData name="Stalin Jacob Wilson Packia Dhas" userId="050d7d71-3621-4503-95e8-1c9a9d962492" providerId="ADAL" clId="{2F1F3993-EEAC-4E1D-A501-664601C94DDD}" dt="2025-03-24T21:20:13.787" v="5"/>
          <pc:sldLayoutMkLst>
            <pc:docMk/>
            <pc:sldMasterMk cId="1372220361" sldId="2147483663"/>
            <pc:sldLayoutMk cId="1612919501" sldId="2147483775"/>
          </pc:sldLayoutMkLst>
        </pc:sldLayoutChg>
      </pc:sldMasterChg>
      <pc:sldMasterChg chg="del delSldLayout">
        <pc:chgData name="Stalin Jacob Wilson Packia Dhas" userId="050d7d71-3621-4503-95e8-1c9a9d962492" providerId="ADAL" clId="{2F1F3993-EEAC-4E1D-A501-664601C94DDD}" dt="2025-03-24T21:20:13.787" v="5"/>
        <pc:sldMasterMkLst>
          <pc:docMk/>
          <pc:sldMasterMk cId="741040061" sldId="2147483664"/>
        </pc:sldMasterMkLst>
        <pc:sldLayoutChg chg="del">
          <pc:chgData name="Stalin Jacob Wilson Packia Dhas" userId="050d7d71-3621-4503-95e8-1c9a9d962492" providerId="ADAL" clId="{2F1F3993-EEAC-4E1D-A501-664601C94DDD}" dt="2025-03-24T21:20:13.787" v="5"/>
          <pc:sldLayoutMkLst>
            <pc:docMk/>
            <pc:sldMasterMk cId="741040061" sldId="2147483664"/>
            <pc:sldLayoutMk cId="763020717" sldId="2147483688"/>
          </pc:sldLayoutMkLst>
        </pc:sldLayoutChg>
        <pc:sldLayoutChg chg="del">
          <pc:chgData name="Stalin Jacob Wilson Packia Dhas" userId="050d7d71-3621-4503-95e8-1c9a9d962492" providerId="ADAL" clId="{2F1F3993-EEAC-4E1D-A501-664601C94DDD}" dt="2025-03-24T21:20:13.787" v="5"/>
          <pc:sldLayoutMkLst>
            <pc:docMk/>
            <pc:sldMasterMk cId="741040061" sldId="2147483664"/>
            <pc:sldLayoutMk cId="711080307" sldId="2147483768"/>
          </pc:sldLayoutMkLst>
        </pc:sldLayoutChg>
        <pc:sldLayoutChg chg="del">
          <pc:chgData name="Stalin Jacob Wilson Packia Dhas" userId="050d7d71-3621-4503-95e8-1c9a9d962492" providerId="ADAL" clId="{2F1F3993-EEAC-4E1D-A501-664601C94DDD}" dt="2025-03-24T21:20:13.787" v="5"/>
          <pc:sldLayoutMkLst>
            <pc:docMk/>
            <pc:sldMasterMk cId="741040061" sldId="2147483664"/>
            <pc:sldLayoutMk cId="550498683" sldId="2147483769"/>
          </pc:sldLayoutMkLst>
        </pc:sldLayoutChg>
        <pc:sldLayoutChg chg="del">
          <pc:chgData name="Stalin Jacob Wilson Packia Dhas" userId="050d7d71-3621-4503-95e8-1c9a9d962492" providerId="ADAL" clId="{2F1F3993-EEAC-4E1D-A501-664601C94DDD}" dt="2025-03-24T21:20:13.787" v="5"/>
          <pc:sldLayoutMkLst>
            <pc:docMk/>
            <pc:sldMasterMk cId="741040061" sldId="2147483664"/>
            <pc:sldLayoutMk cId="3641454918" sldId="2147483770"/>
          </pc:sldLayoutMkLst>
        </pc:sldLayoutChg>
        <pc:sldLayoutChg chg="del">
          <pc:chgData name="Stalin Jacob Wilson Packia Dhas" userId="050d7d71-3621-4503-95e8-1c9a9d962492" providerId="ADAL" clId="{2F1F3993-EEAC-4E1D-A501-664601C94DDD}" dt="2025-03-24T21:20:13.787" v="5"/>
          <pc:sldLayoutMkLst>
            <pc:docMk/>
            <pc:sldMasterMk cId="741040061" sldId="2147483664"/>
            <pc:sldLayoutMk cId="3304689771" sldId="2147483771"/>
          </pc:sldLayoutMkLst>
        </pc:sldLayoutChg>
      </pc:sldMasterChg>
      <pc:sldMasterChg chg="del delSldLayout">
        <pc:chgData name="Stalin Jacob Wilson Packia Dhas" userId="050d7d71-3621-4503-95e8-1c9a9d962492" providerId="ADAL" clId="{2F1F3993-EEAC-4E1D-A501-664601C94DDD}" dt="2025-03-24T21:20:13.787" v="5"/>
        <pc:sldMasterMkLst>
          <pc:docMk/>
          <pc:sldMasterMk cId="58822457" sldId="2147483665"/>
        </pc:sldMasterMkLst>
        <pc:sldLayoutChg chg="del">
          <pc:chgData name="Stalin Jacob Wilson Packia Dhas" userId="050d7d71-3621-4503-95e8-1c9a9d962492" providerId="ADAL" clId="{2F1F3993-EEAC-4E1D-A501-664601C94DDD}" dt="2025-03-24T21:20:13.787" v="5"/>
          <pc:sldLayoutMkLst>
            <pc:docMk/>
            <pc:sldMasterMk cId="58822457" sldId="2147483665"/>
            <pc:sldLayoutMk cId="2624528723" sldId="2147483689"/>
          </pc:sldLayoutMkLst>
        </pc:sldLayoutChg>
        <pc:sldLayoutChg chg="del">
          <pc:chgData name="Stalin Jacob Wilson Packia Dhas" userId="050d7d71-3621-4503-95e8-1c9a9d962492" providerId="ADAL" clId="{2F1F3993-EEAC-4E1D-A501-664601C94DDD}" dt="2025-03-24T21:20:13.787" v="5"/>
          <pc:sldLayoutMkLst>
            <pc:docMk/>
            <pc:sldMasterMk cId="58822457" sldId="2147483665"/>
            <pc:sldLayoutMk cId="1989207104" sldId="2147483764"/>
          </pc:sldLayoutMkLst>
        </pc:sldLayoutChg>
        <pc:sldLayoutChg chg="del">
          <pc:chgData name="Stalin Jacob Wilson Packia Dhas" userId="050d7d71-3621-4503-95e8-1c9a9d962492" providerId="ADAL" clId="{2F1F3993-EEAC-4E1D-A501-664601C94DDD}" dt="2025-03-24T21:20:13.787" v="5"/>
          <pc:sldLayoutMkLst>
            <pc:docMk/>
            <pc:sldMasterMk cId="58822457" sldId="2147483665"/>
            <pc:sldLayoutMk cId="3162675532" sldId="2147483765"/>
          </pc:sldLayoutMkLst>
        </pc:sldLayoutChg>
        <pc:sldLayoutChg chg="del">
          <pc:chgData name="Stalin Jacob Wilson Packia Dhas" userId="050d7d71-3621-4503-95e8-1c9a9d962492" providerId="ADAL" clId="{2F1F3993-EEAC-4E1D-A501-664601C94DDD}" dt="2025-03-24T21:20:13.787" v="5"/>
          <pc:sldLayoutMkLst>
            <pc:docMk/>
            <pc:sldMasterMk cId="58822457" sldId="2147483665"/>
            <pc:sldLayoutMk cId="671023767" sldId="2147483766"/>
          </pc:sldLayoutMkLst>
        </pc:sldLayoutChg>
        <pc:sldLayoutChg chg="del">
          <pc:chgData name="Stalin Jacob Wilson Packia Dhas" userId="050d7d71-3621-4503-95e8-1c9a9d962492" providerId="ADAL" clId="{2F1F3993-EEAC-4E1D-A501-664601C94DDD}" dt="2025-03-24T21:20:13.787" v="5"/>
          <pc:sldLayoutMkLst>
            <pc:docMk/>
            <pc:sldMasterMk cId="58822457" sldId="2147483665"/>
            <pc:sldLayoutMk cId="3914582648" sldId="2147483767"/>
          </pc:sldLayoutMkLst>
        </pc:sldLayoutChg>
      </pc:sldMasterChg>
      <pc:sldMasterChg chg="del delSldLayout">
        <pc:chgData name="Stalin Jacob Wilson Packia Dhas" userId="050d7d71-3621-4503-95e8-1c9a9d962492" providerId="ADAL" clId="{2F1F3993-EEAC-4E1D-A501-664601C94DDD}" dt="2025-03-24T21:20:13.787" v="5"/>
        <pc:sldMasterMkLst>
          <pc:docMk/>
          <pc:sldMasterMk cId="754378712" sldId="2147483666"/>
        </pc:sldMasterMkLst>
        <pc:sldLayoutChg chg="del">
          <pc:chgData name="Stalin Jacob Wilson Packia Dhas" userId="050d7d71-3621-4503-95e8-1c9a9d962492" providerId="ADAL" clId="{2F1F3993-EEAC-4E1D-A501-664601C94DDD}" dt="2025-03-24T21:20:13.787" v="5"/>
          <pc:sldLayoutMkLst>
            <pc:docMk/>
            <pc:sldMasterMk cId="754378712" sldId="2147483666"/>
            <pc:sldLayoutMk cId="3132846485" sldId="2147483690"/>
          </pc:sldLayoutMkLst>
        </pc:sldLayoutChg>
        <pc:sldLayoutChg chg="del">
          <pc:chgData name="Stalin Jacob Wilson Packia Dhas" userId="050d7d71-3621-4503-95e8-1c9a9d962492" providerId="ADAL" clId="{2F1F3993-EEAC-4E1D-A501-664601C94DDD}" dt="2025-03-24T21:20:13.787" v="5"/>
          <pc:sldLayoutMkLst>
            <pc:docMk/>
            <pc:sldMasterMk cId="754378712" sldId="2147483666"/>
            <pc:sldLayoutMk cId="1638318787" sldId="2147483698"/>
          </pc:sldLayoutMkLst>
        </pc:sldLayoutChg>
        <pc:sldLayoutChg chg="del">
          <pc:chgData name="Stalin Jacob Wilson Packia Dhas" userId="050d7d71-3621-4503-95e8-1c9a9d962492" providerId="ADAL" clId="{2F1F3993-EEAC-4E1D-A501-664601C94DDD}" dt="2025-03-24T21:20:13.787" v="5"/>
          <pc:sldLayoutMkLst>
            <pc:docMk/>
            <pc:sldMasterMk cId="754378712" sldId="2147483666"/>
            <pc:sldLayoutMk cId="1988994691" sldId="2147483699"/>
          </pc:sldLayoutMkLst>
        </pc:sldLayoutChg>
        <pc:sldLayoutChg chg="del">
          <pc:chgData name="Stalin Jacob Wilson Packia Dhas" userId="050d7d71-3621-4503-95e8-1c9a9d962492" providerId="ADAL" clId="{2F1F3993-EEAC-4E1D-A501-664601C94DDD}" dt="2025-03-24T21:20:13.787" v="5"/>
          <pc:sldLayoutMkLst>
            <pc:docMk/>
            <pc:sldMasterMk cId="754378712" sldId="2147483666"/>
            <pc:sldLayoutMk cId="1668414652" sldId="2147483700"/>
          </pc:sldLayoutMkLst>
        </pc:sldLayoutChg>
        <pc:sldLayoutChg chg="del">
          <pc:chgData name="Stalin Jacob Wilson Packia Dhas" userId="050d7d71-3621-4503-95e8-1c9a9d962492" providerId="ADAL" clId="{2F1F3993-EEAC-4E1D-A501-664601C94DDD}" dt="2025-03-24T21:20:13.787" v="5"/>
          <pc:sldLayoutMkLst>
            <pc:docMk/>
            <pc:sldMasterMk cId="754378712" sldId="2147483666"/>
            <pc:sldLayoutMk cId="3376813219" sldId="2147483701"/>
          </pc:sldLayoutMkLst>
        </pc:sldLayoutChg>
        <pc:sldLayoutChg chg="del">
          <pc:chgData name="Stalin Jacob Wilson Packia Dhas" userId="050d7d71-3621-4503-95e8-1c9a9d962492" providerId="ADAL" clId="{2F1F3993-EEAC-4E1D-A501-664601C94DDD}" dt="2025-03-24T21:20:13.787" v="5"/>
          <pc:sldLayoutMkLst>
            <pc:docMk/>
            <pc:sldMasterMk cId="754378712" sldId="2147483666"/>
            <pc:sldLayoutMk cId="1322761775" sldId="2147483703"/>
          </pc:sldLayoutMkLst>
        </pc:sldLayoutChg>
        <pc:sldLayoutChg chg="del">
          <pc:chgData name="Stalin Jacob Wilson Packia Dhas" userId="050d7d71-3621-4503-95e8-1c9a9d962492" providerId="ADAL" clId="{2F1F3993-EEAC-4E1D-A501-664601C94DDD}" dt="2025-03-24T21:20:13.787" v="5"/>
          <pc:sldLayoutMkLst>
            <pc:docMk/>
            <pc:sldMasterMk cId="754378712" sldId="2147483666"/>
            <pc:sldLayoutMk cId="1402491513" sldId="2147483704"/>
          </pc:sldLayoutMkLst>
        </pc:sldLayoutChg>
        <pc:sldLayoutChg chg="del">
          <pc:chgData name="Stalin Jacob Wilson Packia Dhas" userId="050d7d71-3621-4503-95e8-1c9a9d962492" providerId="ADAL" clId="{2F1F3993-EEAC-4E1D-A501-664601C94DDD}" dt="2025-03-24T21:20:13.787" v="5"/>
          <pc:sldLayoutMkLst>
            <pc:docMk/>
            <pc:sldMasterMk cId="754378712" sldId="2147483666"/>
            <pc:sldLayoutMk cId="2661865558" sldId="2147483705"/>
          </pc:sldLayoutMkLst>
        </pc:sldLayoutChg>
        <pc:sldLayoutChg chg="del">
          <pc:chgData name="Stalin Jacob Wilson Packia Dhas" userId="050d7d71-3621-4503-95e8-1c9a9d962492" providerId="ADAL" clId="{2F1F3993-EEAC-4E1D-A501-664601C94DDD}" dt="2025-03-24T21:20:13.787" v="5"/>
          <pc:sldLayoutMkLst>
            <pc:docMk/>
            <pc:sldMasterMk cId="754378712" sldId="2147483666"/>
            <pc:sldLayoutMk cId="3007840193" sldId="2147483759"/>
          </pc:sldLayoutMkLst>
        </pc:sldLayoutChg>
        <pc:sldLayoutChg chg="del">
          <pc:chgData name="Stalin Jacob Wilson Packia Dhas" userId="050d7d71-3621-4503-95e8-1c9a9d962492" providerId="ADAL" clId="{2F1F3993-EEAC-4E1D-A501-664601C94DDD}" dt="2025-03-24T21:20:13.787" v="5"/>
          <pc:sldLayoutMkLst>
            <pc:docMk/>
            <pc:sldMasterMk cId="754378712" sldId="2147483666"/>
            <pc:sldLayoutMk cId="2405973259" sldId="2147483760"/>
          </pc:sldLayoutMkLst>
        </pc:sldLayoutChg>
        <pc:sldLayoutChg chg="del">
          <pc:chgData name="Stalin Jacob Wilson Packia Dhas" userId="050d7d71-3621-4503-95e8-1c9a9d962492" providerId="ADAL" clId="{2F1F3993-EEAC-4E1D-A501-664601C94DDD}" dt="2025-03-24T21:20:13.787" v="5"/>
          <pc:sldLayoutMkLst>
            <pc:docMk/>
            <pc:sldMasterMk cId="754378712" sldId="2147483666"/>
            <pc:sldLayoutMk cId="4035460473" sldId="2147483761"/>
          </pc:sldLayoutMkLst>
        </pc:sldLayoutChg>
        <pc:sldLayoutChg chg="del">
          <pc:chgData name="Stalin Jacob Wilson Packia Dhas" userId="050d7d71-3621-4503-95e8-1c9a9d962492" providerId="ADAL" clId="{2F1F3993-EEAC-4E1D-A501-664601C94DDD}" dt="2025-03-24T21:20:13.787" v="5"/>
          <pc:sldLayoutMkLst>
            <pc:docMk/>
            <pc:sldMasterMk cId="754378712" sldId="2147483666"/>
            <pc:sldLayoutMk cId="871081314" sldId="2147483762"/>
          </pc:sldLayoutMkLst>
        </pc:sldLayoutChg>
        <pc:sldLayoutChg chg="del">
          <pc:chgData name="Stalin Jacob Wilson Packia Dhas" userId="050d7d71-3621-4503-95e8-1c9a9d962492" providerId="ADAL" clId="{2F1F3993-EEAC-4E1D-A501-664601C94DDD}" dt="2025-03-24T21:20:13.787" v="5"/>
          <pc:sldLayoutMkLst>
            <pc:docMk/>
            <pc:sldMasterMk cId="754378712" sldId="2147483666"/>
            <pc:sldLayoutMk cId="1668421069" sldId="2147483763"/>
          </pc:sldLayoutMkLst>
        </pc:sldLayoutChg>
      </pc:sldMasterChg>
      <pc:sldMasterChg chg="del delSldLayout">
        <pc:chgData name="Stalin Jacob Wilson Packia Dhas" userId="050d7d71-3621-4503-95e8-1c9a9d962492" providerId="ADAL" clId="{2F1F3993-EEAC-4E1D-A501-664601C94DDD}" dt="2025-03-24T21:20:13.787" v="5"/>
        <pc:sldMasterMkLst>
          <pc:docMk/>
          <pc:sldMasterMk cId="217095490" sldId="2147483670"/>
        </pc:sldMasterMkLst>
        <pc:sldLayoutChg chg="del">
          <pc:chgData name="Stalin Jacob Wilson Packia Dhas" userId="050d7d71-3621-4503-95e8-1c9a9d962492" providerId="ADAL" clId="{2F1F3993-EEAC-4E1D-A501-664601C94DDD}" dt="2025-03-24T21:20:13.787" v="5"/>
          <pc:sldLayoutMkLst>
            <pc:docMk/>
            <pc:sldMasterMk cId="217095490" sldId="2147483670"/>
            <pc:sldLayoutMk cId="3583415931" sldId="2147483696"/>
          </pc:sldLayoutMkLst>
        </pc:sldLayoutChg>
        <pc:sldLayoutChg chg="del">
          <pc:chgData name="Stalin Jacob Wilson Packia Dhas" userId="050d7d71-3621-4503-95e8-1c9a9d962492" providerId="ADAL" clId="{2F1F3993-EEAC-4E1D-A501-664601C94DDD}" dt="2025-03-24T21:20:13.787" v="5"/>
          <pc:sldLayoutMkLst>
            <pc:docMk/>
            <pc:sldMasterMk cId="217095490" sldId="2147483670"/>
            <pc:sldLayoutMk cId="1189107345" sldId="2147483722"/>
          </pc:sldLayoutMkLst>
        </pc:sldLayoutChg>
        <pc:sldLayoutChg chg="del">
          <pc:chgData name="Stalin Jacob Wilson Packia Dhas" userId="050d7d71-3621-4503-95e8-1c9a9d962492" providerId="ADAL" clId="{2F1F3993-EEAC-4E1D-A501-664601C94DDD}" dt="2025-03-24T21:20:13.787" v="5"/>
          <pc:sldLayoutMkLst>
            <pc:docMk/>
            <pc:sldMasterMk cId="217095490" sldId="2147483670"/>
            <pc:sldLayoutMk cId="2437739104" sldId="2147483723"/>
          </pc:sldLayoutMkLst>
        </pc:sldLayoutChg>
        <pc:sldLayoutChg chg="del">
          <pc:chgData name="Stalin Jacob Wilson Packia Dhas" userId="050d7d71-3621-4503-95e8-1c9a9d962492" providerId="ADAL" clId="{2F1F3993-EEAC-4E1D-A501-664601C94DDD}" dt="2025-03-24T21:20:13.787" v="5"/>
          <pc:sldLayoutMkLst>
            <pc:docMk/>
            <pc:sldMasterMk cId="217095490" sldId="2147483670"/>
            <pc:sldLayoutMk cId="2060480586" sldId="2147483724"/>
          </pc:sldLayoutMkLst>
        </pc:sldLayoutChg>
        <pc:sldLayoutChg chg="del">
          <pc:chgData name="Stalin Jacob Wilson Packia Dhas" userId="050d7d71-3621-4503-95e8-1c9a9d962492" providerId="ADAL" clId="{2F1F3993-EEAC-4E1D-A501-664601C94DDD}" dt="2025-03-24T21:20:13.787" v="5"/>
          <pc:sldLayoutMkLst>
            <pc:docMk/>
            <pc:sldMasterMk cId="217095490" sldId="2147483670"/>
            <pc:sldLayoutMk cId="490812382" sldId="2147483725"/>
          </pc:sldLayoutMkLst>
        </pc:sldLayoutChg>
      </pc:sldMasterChg>
      <pc:sldMasterChg chg="del delSldLayout">
        <pc:chgData name="Stalin Jacob Wilson Packia Dhas" userId="050d7d71-3621-4503-95e8-1c9a9d962492" providerId="ADAL" clId="{2F1F3993-EEAC-4E1D-A501-664601C94DDD}" dt="2025-03-24T21:20:13.787" v="5"/>
        <pc:sldMasterMkLst>
          <pc:docMk/>
          <pc:sldMasterMk cId="1743180627" sldId="2147483671"/>
        </pc:sldMasterMkLst>
        <pc:sldLayoutChg chg="del">
          <pc:chgData name="Stalin Jacob Wilson Packia Dhas" userId="050d7d71-3621-4503-95e8-1c9a9d962492" providerId="ADAL" clId="{2F1F3993-EEAC-4E1D-A501-664601C94DDD}" dt="2025-03-24T21:20:13.787" v="5"/>
          <pc:sldLayoutMkLst>
            <pc:docMk/>
            <pc:sldMasterMk cId="1743180627" sldId="2147483671"/>
            <pc:sldLayoutMk cId="3714548059" sldId="2147483697"/>
          </pc:sldLayoutMkLst>
        </pc:sldLayoutChg>
      </pc:sldMasterChg>
      <pc:sldMasterChg chg="del delSldLayout">
        <pc:chgData name="Stalin Jacob Wilson Packia Dhas" userId="050d7d71-3621-4503-95e8-1c9a9d962492" providerId="ADAL" clId="{2F1F3993-EEAC-4E1D-A501-664601C94DDD}" dt="2025-03-24T21:20:13.787" v="5"/>
        <pc:sldMasterMkLst>
          <pc:docMk/>
          <pc:sldMasterMk cId="130175223" sldId="2147483673"/>
        </pc:sldMasterMkLst>
        <pc:sldLayoutChg chg="del">
          <pc:chgData name="Stalin Jacob Wilson Packia Dhas" userId="050d7d71-3621-4503-95e8-1c9a9d962492" providerId="ADAL" clId="{2F1F3993-EEAC-4E1D-A501-664601C94DDD}" dt="2025-03-24T21:20:13.787" v="5"/>
          <pc:sldLayoutMkLst>
            <pc:docMk/>
            <pc:sldMasterMk cId="130175223" sldId="2147483673"/>
            <pc:sldLayoutMk cId="324980695" sldId="2147483693"/>
          </pc:sldLayoutMkLst>
        </pc:sldLayoutChg>
        <pc:sldLayoutChg chg="del">
          <pc:chgData name="Stalin Jacob Wilson Packia Dhas" userId="050d7d71-3621-4503-95e8-1c9a9d962492" providerId="ADAL" clId="{2F1F3993-EEAC-4E1D-A501-664601C94DDD}" dt="2025-03-24T21:20:13.787" v="5"/>
          <pc:sldLayoutMkLst>
            <pc:docMk/>
            <pc:sldMasterMk cId="130175223" sldId="2147483673"/>
            <pc:sldLayoutMk cId="663674427" sldId="2147483778"/>
          </pc:sldLayoutMkLst>
        </pc:sldLayoutChg>
        <pc:sldLayoutChg chg="del">
          <pc:chgData name="Stalin Jacob Wilson Packia Dhas" userId="050d7d71-3621-4503-95e8-1c9a9d962492" providerId="ADAL" clId="{2F1F3993-EEAC-4E1D-A501-664601C94DDD}" dt="2025-03-24T21:20:13.787" v="5"/>
          <pc:sldLayoutMkLst>
            <pc:docMk/>
            <pc:sldMasterMk cId="130175223" sldId="2147483673"/>
            <pc:sldLayoutMk cId="2928645816" sldId="2147483779"/>
          </pc:sldLayoutMkLst>
        </pc:sldLayoutChg>
        <pc:sldLayoutChg chg="del">
          <pc:chgData name="Stalin Jacob Wilson Packia Dhas" userId="050d7d71-3621-4503-95e8-1c9a9d962492" providerId="ADAL" clId="{2F1F3993-EEAC-4E1D-A501-664601C94DDD}" dt="2025-03-24T21:20:13.787" v="5"/>
          <pc:sldLayoutMkLst>
            <pc:docMk/>
            <pc:sldMasterMk cId="130175223" sldId="2147483673"/>
            <pc:sldLayoutMk cId="4277840142" sldId="2147483780"/>
          </pc:sldLayoutMkLst>
        </pc:sldLayoutChg>
        <pc:sldLayoutChg chg="del">
          <pc:chgData name="Stalin Jacob Wilson Packia Dhas" userId="050d7d71-3621-4503-95e8-1c9a9d962492" providerId="ADAL" clId="{2F1F3993-EEAC-4E1D-A501-664601C94DDD}" dt="2025-03-24T21:20:13.787" v="5"/>
          <pc:sldLayoutMkLst>
            <pc:docMk/>
            <pc:sldMasterMk cId="130175223" sldId="2147483673"/>
            <pc:sldLayoutMk cId="951448030" sldId="2147483781"/>
          </pc:sldLayoutMkLst>
        </pc:sldLayoutChg>
        <pc:sldLayoutChg chg="del">
          <pc:chgData name="Stalin Jacob Wilson Packia Dhas" userId="050d7d71-3621-4503-95e8-1c9a9d962492" providerId="ADAL" clId="{2F1F3993-EEAC-4E1D-A501-664601C94DDD}" dt="2025-03-24T21:20:13.787" v="5"/>
          <pc:sldLayoutMkLst>
            <pc:docMk/>
            <pc:sldMasterMk cId="130175223" sldId="2147483673"/>
            <pc:sldLayoutMk cId="2939912982" sldId="2147483782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525244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90688B-EE94-C54F-8B57-3EA0D43ECB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C5CC0B-19E7-FD76-5C4E-E64ED0C22E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BBE637-8202-9CDB-9E2A-0DB31D37DA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CE4E9B-9E18-EE1A-2329-FD998DB418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459092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A1AC2C-7F5B-7D69-58E8-C7C51FF7AD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DBD9BEB-BB93-4096-0AE3-B9636BAF602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B75E386-E3D2-8A4F-622D-079CB45DDCA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B6075E7-B906-293A-128A-35D25F82E2B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844436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90688B-EE94-C54F-8B57-3EA0D43ECB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C5CC0B-19E7-FD76-5C4E-E64ED0C22E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BBE637-8202-9CDB-9E2A-0DB31D37DA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CE4E9B-9E18-EE1A-2329-FD998DB418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197360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90688B-EE94-C54F-8B57-3EA0D43ECB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C5CC0B-19E7-FD76-5C4E-E64ED0C22E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BBE637-8202-9CDB-9E2A-0DB31D37DA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CE4E9B-9E18-EE1A-2329-FD998DB418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97614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90688B-EE94-C54F-8B57-3EA0D43ECB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C5CC0B-19E7-FD76-5C4E-E64ED0C22E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BBE637-8202-9CDB-9E2A-0DB31D37DA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CE4E9B-9E18-EE1A-2329-FD998DB418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992524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90688B-EE94-C54F-8B57-3EA0D43ECB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C5CC0B-19E7-FD76-5C4E-E64ED0C22E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BBE637-8202-9CDB-9E2A-0DB31D37DA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CE4E9B-9E18-EE1A-2329-FD998DB418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90176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90688B-EE94-C54F-8B57-3EA0D43ECB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C5CC0B-19E7-FD76-5C4E-E64ED0C22E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BBE637-8202-9CDB-9E2A-0DB31D37DA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CE4E9B-9E18-EE1A-2329-FD998DB418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075035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90688B-EE94-C54F-8B57-3EA0D43ECB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C5CC0B-19E7-FD76-5C4E-E64ED0C22E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BBE637-8202-9CDB-9E2A-0DB31D37DA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CE4E9B-9E18-EE1A-2329-FD998DB418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620205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90688B-EE94-C54F-8B57-3EA0D43ECB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C5CC0B-19E7-FD76-5C4E-E64ED0C22E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Notes Placeholder 2">
                <a:extLst>
                  <a:ext uri="{FF2B5EF4-FFF2-40B4-BE49-F238E27FC236}">
                    <a16:creationId xmlns:a16="http://schemas.microsoft.com/office/drawing/2014/main" id="{21BBE637-8202-9CDB-9E2A-0DB31D37DA20}"/>
                  </a:ext>
                </a:extLst>
              </p:cNvPr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endParaRPr lang="en-GB" dirty="0">
                  <a:latin typeface="+mn-lt"/>
                </a:endParaRPr>
              </a:p>
            </p:txBody>
          </p:sp>
        </mc:Choice>
        <mc:Fallback xmlns="">
          <p:sp>
            <p:nvSpPr>
              <p:cNvPr id="3" name="Notes Placeholder 2">
                <a:extLst>
                  <a:ext uri="{FF2B5EF4-FFF2-40B4-BE49-F238E27FC236}">
                    <a16:creationId xmlns:a16="http://schemas.microsoft.com/office/drawing/2014/main" id="{21BBE637-8202-9CDB-9E2A-0DB31D37DA20}"/>
                  </a:ext>
                </a:extLst>
              </p:cNvPr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r>
                  <a:rPr lang="en-GB" dirty="0">
                    <a:solidFill>
                      <a:srgbClr val="222222"/>
                    </a:solidFill>
                  </a:rPr>
                  <a:t>Characteristics impedance d</a:t>
                </a:r>
                <a:r>
                  <a:rPr lang="en-GB" i="0" dirty="0">
                    <a:solidFill>
                      <a:srgbClr val="222222"/>
                    </a:solidFill>
                    <a:effectLst/>
                  </a:rPr>
                  <a:t>escribes the </a:t>
                </a:r>
                <a:r>
                  <a:rPr lang="en-GB" b="1" i="0" dirty="0">
                    <a:solidFill>
                      <a:srgbClr val="222222"/>
                    </a:solidFill>
                    <a:effectLst/>
                  </a:rPr>
                  <a:t>behaviour of transmission lines and how they interact with electrical signals at high frequencies</a:t>
                </a:r>
                <a:r>
                  <a:rPr lang="en-GB" i="0" dirty="0">
                    <a:solidFill>
                      <a:srgbClr val="222222"/>
                    </a:solidFill>
                    <a:effectLst/>
                  </a:rPr>
                  <a:t>. </a:t>
                </a:r>
              </a:p>
              <a:p>
                <a:r>
                  <a:rPr lang="en-GB" i="0" dirty="0">
                    <a:solidFill>
                      <a:srgbClr val="222222"/>
                    </a:solidFill>
                    <a:effectLst/>
                  </a:rPr>
                  <a:t>It is </a:t>
                </a:r>
                <a:r>
                  <a:rPr lang="en-GB" b="1" i="0" dirty="0">
                    <a:solidFill>
                      <a:srgbClr val="222222"/>
                    </a:solidFill>
                    <a:effectLst/>
                  </a:rPr>
                  <a:t>present everywhere along the cable</a:t>
                </a:r>
                <a:r>
                  <a:rPr lang="en-GB" i="0" dirty="0">
                    <a:solidFill>
                      <a:srgbClr val="222222"/>
                    </a:solidFill>
                    <a:effectLst/>
                  </a:rPr>
                  <a:t>, because it results from the cable’s </a:t>
                </a:r>
                <a:r>
                  <a:rPr lang="en-GB" b="1" i="0" dirty="0">
                    <a:solidFill>
                      <a:srgbClr val="222222"/>
                    </a:solidFill>
                    <a:effectLst/>
                  </a:rPr>
                  <a:t>inherent capacitance and inductance.</a:t>
                </a:r>
              </a:p>
              <a:p>
                <a:r>
                  <a:rPr lang="en-GB" sz="1200" b="0" i="0">
                    <a:solidFill>
                      <a:srgbClr val="222222"/>
                    </a:solidFill>
                    <a:effectLst/>
                    <a:latin typeface="Cambria Math" panose="02040503050406030204" pitchFamily="18" charset="0"/>
                  </a:rPr>
                  <a:t>𝑍_0=√(𝐿/𝐶)</a:t>
                </a:r>
                <a:endParaRPr lang="en-GB" dirty="0">
                  <a:latin typeface="+mn-lt"/>
                </a:endParaRPr>
              </a:p>
            </p:txBody>
          </p:sp>
        </mc:Fallback>
      </mc:AlternateContent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CE4E9B-9E18-EE1A-2329-FD998DB418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333575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90688B-EE94-C54F-8B57-3EA0D43ECB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C5CC0B-19E7-FD76-5C4E-E64ED0C22E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BBE637-8202-9CDB-9E2A-0DB31D37DA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CE4E9B-9E18-EE1A-2329-FD998DB418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320110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90688B-EE94-C54F-8B57-3EA0D43ECB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C5CC0B-19E7-FD76-5C4E-E64ED0C22E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BBE637-8202-9CDB-9E2A-0DB31D37DA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CE4E9B-9E18-EE1A-2329-FD998DB418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832829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90688B-EE94-C54F-8B57-3EA0D43ECB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C5CC0B-19E7-FD76-5C4E-E64ED0C22E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BBE637-8202-9CDB-9E2A-0DB31D37DA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CE4E9B-9E18-EE1A-2329-FD998DB418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645883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90688B-EE94-C54F-8B57-3EA0D43ECB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C5CC0B-19E7-FD76-5C4E-E64ED0C22E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BBE637-8202-9CDB-9E2A-0DB31D37DA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CE4E9B-9E18-EE1A-2329-FD998DB418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67279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90688B-EE94-C54F-8B57-3EA0D43ECB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C5CC0B-19E7-FD76-5C4E-E64ED0C22E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BBE637-8202-9CDB-9E2A-0DB31D37DA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CE4E9B-9E18-EE1A-2329-FD998DB418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162864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90688B-EE94-C54F-8B57-3EA0D43ECB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C5CC0B-19E7-FD76-5C4E-E64ED0C22E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BBE637-8202-9CDB-9E2A-0DB31D37DA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CE4E9B-9E18-EE1A-2329-FD998DB418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888521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90688B-EE94-C54F-8B57-3EA0D43ECB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C5CC0B-19E7-FD76-5C4E-E64ED0C22E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BBE637-8202-9CDB-9E2A-0DB31D37DA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CE4E9B-9E18-EE1A-2329-FD998DB418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100509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90688B-EE94-C54F-8B57-3EA0D43ECB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C5CC0B-19E7-FD76-5C4E-E64ED0C22E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BBE637-8202-9CDB-9E2A-0DB31D37DA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CE4E9B-9E18-EE1A-2329-FD998DB418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430390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90688B-EE94-C54F-8B57-3EA0D43ECB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C5CC0B-19E7-FD76-5C4E-E64ED0C22E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BBE637-8202-9CDB-9E2A-0DB31D37DA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CE4E9B-9E18-EE1A-2329-FD998DB418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990180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90688B-EE94-C54F-8B57-3EA0D43ECB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C5CC0B-19E7-FD76-5C4E-E64ED0C22E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BBE637-8202-9CDB-9E2A-0DB31D37DA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CE4E9B-9E18-EE1A-2329-FD998DB418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003005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90688B-EE94-C54F-8B57-3EA0D43ECB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C5CC0B-19E7-FD76-5C4E-E64ED0C22E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BBE637-8202-9CDB-9E2A-0DB31D37DA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CE4E9B-9E18-EE1A-2329-FD998DB418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842331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90688B-EE94-C54F-8B57-3EA0D43ECB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C5CC0B-19E7-FD76-5C4E-E64ED0C22E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BBE637-8202-9CDB-9E2A-0DB31D37DA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CE4E9B-9E18-EE1A-2329-FD998DB418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33171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90688B-EE94-C54F-8B57-3EA0D43ECB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C5CC0B-19E7-FD76-5C4E-E64ED0C22E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BBE637-8202-9CDB-9E2A-0DB31D37DA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CE4E9B-9E18-EE1A-2329-FD998DB418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2861497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90688B-EE94-C54F-8B57-3EA0D43ECB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C5CC0B-19E7-FD76-5C4E-E64ED0C22E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BBE637-8202-9CDB-9E2A-0DB31D37DA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CE4E9B-9E18-EE1A-2329-FD998DB418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4923995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CDFC65-ACF0-55A7-33E2-4219671FAB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FA89BF6-E635-6AA7-604D-202A5B8D446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ADC243D-3575-DFE1-AFC8-0872962D147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87928A-4E95-31F4-C5AA-D086755078A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3605519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402536-E45A-860E-BD5B-B43CF50D38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BB9D56A-ECCE-397E-069D-71C9042094F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31A697C-824F-D7B3-77DE-5EA3C1FB067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743A7C7-73E9-B2C8-5FFC-1C788CD984C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1790774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0EFCC6-C7B5-5261-CE22-40319BAA75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95CBDCC-6AA0-43CD-26A3-DFCB10570BD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FA63D0F-19E5-2950-0B9C-E8346BFBF00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5E8D5F4-7122-341A-84BD-3B5CBB1E05B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7547567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71F01E-6A00-03D2-3130-C31C227655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782DB10-9219-F9CE-B8E7-479E2A05555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EC82C2F-F35F-88D8-7BB8-0894E47A3B0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42939C-49BE-EC23-05B1-6901A8C73E6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1427001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9B2230-96DC-0EEE-C9FE-D5846899AE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A65A501-FD02-3DBD-2902-B3FBB8D5407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D8AF290-8512-1156-A170-2A67AFA2772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A64B5BE-B99D-F21C-7730-0BD243E5EB1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5206080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88038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107851-22E2-4834-88FD-EE8FB9497177}" type="datetime1">
              <a:rPr lang="en-GB" smtClean="0"/>
              <a:t>25/03/2025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9/ Advanced RF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.png"/><Relationship Id="rId4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6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4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5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5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5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5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Advanced Radio </a:t>
            </a:r>
          </a:p>
          <a:p>
            <a:r>
              <a:rPr lang="en-GB" sz="4800" dirty="0"/>
              <a:t>Frequency Systems</a:t>
            </a:r>
          </a:p>
          <a:p>
            <a:r>
              <a:rPr lang="en-GB" sz="4800" dirty="0"/>
              <a:t>(ACDA6019)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-9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B7B6CC-8B21-62CA-8411-85407E39D1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6AC31C-A820-E25D-FAC0-62ADD3D60D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29150" y="-77932"/>
            <a:ext cx="4707082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C4DED3-6C0D-6BE1-8904-43C3909719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5596" y="1413794"/>
            <a:ext cx="10780808" cy="5230549"/>
          </a:xfrm>
        </p:spPr>
        <p:txBody>
          <a:bodyPr>
            <a:normAutofit/>
          </a:bodyPr>
          <a:lstStyle/>
          <a:p>
            <a:pPr marL="546100" indent="-457200"/>
            <a:r>
              <a:rPr lang="en-IN" sz="3200" dirty="0">
                <a:cs typeface="Times New Roman" panose="02020603050405020304" pitchFamily="18" charset="0"/>
              </a:rPr>
              <a:t>Smith chart</a:t>
            </a:r>
          </a:p>
          <a:p>
            <a:pPr marL="546100" indent="-457200"/>
            <a:r>
              <a:rPr lang="en-IN" sz="3200" dirty="0">
                <a:cs typeface="Times New Roman" panose="02020603050405020304" pitchFamily="18" charset="0"/>
              </a:rPr>
              <a:t>Normalised impedance</a:t>
            </a:r>
          </a:p>
          <a:p>
            <a:pPr marL="546100" indent="-457200"/>
            <a:r>
              <a:rPr lang="en-IN" sz="3200" dirty="0">
                <a:cs typeface="Times New Roman" panose="02020603050405020304" pitchFamily="18" charset="0"/>
              </a:rPr>
              <a:t>Components in Smiths chart </a:t>
            </a:r>
          </a:p>
          <a:p>
            <a:pPr marL="546100" indent="-457200"/>
            <a:r>
              <a:rPr lang="en-IN" sz="3200" dirty="0">
                <a:cs typeface="Times New Roman" panose="02020603050405020304" pitchFamily="18" charset="0"/>
              </a:rPr>
              <a:t>Solving Transmission line Problems </a:t>
            </a:r>
          </a:p>
          <a:p>
            <a:pPr marL="546100" indent="-457200"/>
            <a:endParaRPr lang="en-IN" sz="3200" dirty="0">
              <a:cs typeface="Times New Roman" panose="02020603050405020304" pitchFamily="18" charset="0"/>
            </a:endParaRPr>
          </a:p>
          <a:p>
            <a:pPr marL="446088" indent="-357188"/>
            <a:endParaRPr lang="en-IN" dirty="0">
              <a:cs typeface="Times New Roman" panose="02020603050405020304" pitchFamily="18" charset="0"/>
            </a:endParaRPr>
          </a:p>
          <a:p>
            <a:pPr marL="446088" indent="-357188"/>
            <a:endParaRPr lang="en-IN" dirty="0">
              <a:cs typeface="Times New Roman" panose="02020603050405020304" pitchFamily="18" charset="0"/>
            </a:endParaRPr>
          </a:p>
          <a:p>
            <a:pPr marL="446088" indent="-357188"/>
            <a:endParaRPr lang="en-IN" dirty="0">
              <a:cs typeface="Times New Roman" panose="02020603050405020304" pitchFamily="18" charset="0"/>
            </a:endParaRPr>
          </a:p>
          <a:p>
            <a:pPr marL="446088" indent="-357188"/>
            <a:endParaRPr lang="en-IN" dirty="0">
              <a:cs typeface="Times New Roman" panose="02020603050405020304" pitchFamily="18" charset="0"/>
            </a:endParaRPr>
          </a:p>
          <a:p>
            <a:pPr marL="446088" indent="-357188"/>
            <a:endParaRPr lang="en-IN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823347-E937-EC58-AA1D-02FCF1DB34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7A2EC7E-17E1-5624-C1D3-F0A3300C62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– 9/ Advanced RF systems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8100331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b="1" dirty="0"/>
              <a:t>The student upon completion of the lecture will be able to:</a:t>
            </a:r>
          </a:p>
          <a:p>
            <a:pPr marL="514350"/>
            <a:r>
              <a:rPr lang="en-IN" sz="3200" dirty="0"/>
              <a:t>Describe the </a:t>
            </a:r>
            <a:r>
              <a:rPr lang="en-GB" sz="3200" dirty="0"/>
              <a:t>Structure and function of the Smith Chart</a:t>
            </a:r>
            <a:r>
              <a:rPr lang="en-IN" sz="3200" dirty="0"/>
              <a:t>.</a:t>
            </a:r>
          </a:p>
          <a:p>
            <a:pPr marL="514350"/>
            <a:r>
              <a:rPr lang="en-IN" sz="3200" dirty="0"/>
              <a:t>Solve transmission line problems using smith chart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13267" cy="365125"/>
          </a:xfrm>
        </p:spPr>
        <p:txBody>
          <a:bodyPr/>
          <a:lstStyle/>
          <a:p>
            <a:r>
              <a:rPr lang="en-GB" dirty="0"/>
              <a:t>Lecture - 9 / Advanced RF systems</a:t>
            </a:r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A56BD9-B59C-D4A7-32E9-AC5A0F295C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8DB17-F5D3-269D-A50E-C71D475DF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dirty="0">
                <a:solidFill>
                  <a:schemeClr val="bg1"/>
                </a:solidFill>
              </a:rPr>
              <a:t>Smith chart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08F36C-6099-F819-AB76-9F82D7BD4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CEA7CA-E96A-F3F8-C03E-9F288C61DC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 dirty="0"/>
              <a:t>Lecture – 9/ Advanced RF systems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16A813-4112-C4AD-F656-33C202D7EC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9380" y="1442174"/>
            <a:ext cx="11312120" cy="476224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222222"/>
                </a:solidFill>
              </a:rPr>
              <a:t>A Smith chart is a graphical tool used in </a:t>
            </a:r>
            <a:r>
              <a:rPr lang="en-GB" b="1" dirty="0">
                <a:solidFill>
                  <a:srgbClr val="222222"/>
                </a:solidFill>
              </a:rPr>
              <a:t>Radio frequency (RF) and Microwave Engineering</a:t>
            </a:r>
            <a:r>
              <a:rPr lang="en-GB" dirty="0">
                <a:solidFill>
                  <a:srgbClr val="222222"/>
                </a:solidFill>
              </a:rPr>
              <a:t>, to analyse and solve </a:t>
            </a:r>
            <a:r>
              <a:rPr lang="en-GB" b="1" dirty="0">
                <a:solidFill>
                  <a:srgbClr val="222222"/>
                </a:solidFill>
              </a:rPr>
              <a:t>transmission line and matching circuit problems.</a:t>
            </a:r>
          </a:p>
          <a:p>
            <a:r>
              <a:rPr lang="en-GB" dirty="0">
                <a:solidFill>
                  <a:srgbClr val="222222"/>
                </a:solidFill>
              </a:rPr>
              <a:t>It is a </a:t>
            </a:r>
            <a:r>
              <a:rPr lang="en-GB" b="1" dirty="0">
                <a:solidFill>
                  <a:srgbClr val="222222"/>
                </a:solidFill>
              </a:rPr>
              <a:t>polar plot </a:t>
            </a:r>
            <a:r>
              <a:rPr lang="en-GB" dirty="0">
                <a:solidFill>
                  <a:srgbClr val="222222"/>
                </a:solidFill>
              </a:rPr>
              <a:t>of the </a:t>
            </a:r>
            <a:r>
              <a:rPr lang="en-GB" b="1" dirty="0">
                <a:solidFill>
                  <a:srgbClr val="222222"/>
                </a:solidFill>
              </a:rPr>
              <a:t>normalised line impedance in the complex reflection coefficient plane.</a:t>
            </a:r>
          </a:p>
          <a:p>
            <a:r>
              <a:rPr lang="en-GB" dirty="0"/>
              <a:t>Used for </a:t>
            </a:r>
            <a:r>
              <a:rPr lang="en-GB" b="1" dirty="0"/>
              <a:t>visualising impedance transformation</a:t>
            </a:r>
            <a:r>
              <a:rPr lang="en-GB" dirty="0"/>
              <a:t> as a function of position along a transmission line.</a:t>
            </a:r>
          </a:p>
          <a:p>
            <a:r>
              <a:rPr lang="en-GB" dirty="0">
                <a:solidFill>
                  <a:srgbClr val="222222"/>
                </a:solidFill>
              </a:rPr>
              <a:t>Invented by </a:t>
            </a:r>
            <a:r>
              <a:rPr lang="en-GB" b="1" dirty="0">
                <a:solidFill>
                  <a:srgbClr val="222222"/>
                </a:solidFill>
              </a:rPr>
              <a:t>Philip smith in 1930s</a:t>
            </a:r>
          </a:p>
          <a:p>
            <a:pPr marL="0" indent="0">
              <a:buNone/>
            </a:pPr>
            <a:endParaRPr lang="en-GB" sz="3200" dirty="0">
              <a:solidFill>
                <a:srgbClr val="22222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31766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9856C5-EEA5-400C-29E0-44E3CFA4D4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FAE1F2-2C24-1238-C7AF-8DE954209D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dirty="0">
                <a:solidFill>
                  <a:schemeClr val="bg1"/>
                </a:solidFill>
              </a:rPr>
              <a:t>Smith chart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8E2EEFF-9B35-220F-55FD-3A963F7437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384132A-8816-9451-2D77-839936EE75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 dirty="0"/>
              <a:t>Lecture – 9/ Advanced RF systems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E9D415E8-5429-4DD2-3E0C-285FF86F2E80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89380" y="1442174"/>
                <a:ext cx="11312120" cy="4762245"/>
              </a:xfrm>
            </p:spPr>
            <p:txBody>
              <a:bodyPr>
                <a:normAutofit lnSpcReduction="10000"/>
              </a:bodyPr>
              <a:lstStyle/>
              <a:p>
                <a:pPr>
                  <a:tabLst>
                    <a:tab pos="10588625" algn="l"/>
                  </a:tabLst>
                </a:pPr>
                <a:r>
                  <a:rPr lang="en-GB" dirty="0">
                    <a:solidFill>
                      <a:srgbClr val="222222"/>
                    </a:solidFill>
                  </a:rPr>
                  <a:t>Consist of </a:t>
                </a:r>
                <a:r>
                  <a:rPr lang="en-GB" b="1" dirty="0">
                    <a:solidFill>
                      <a:srgbClr val="222222"/>
                    </a:solidFill>
                  </a:rPr>
                  <a:t>constant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solidFill>
                              <a:srgbClr val="222222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solidFill>
                              <a:srgbClr val="222222"/>
                            </a:solidFill>
                            <a:latin typeface="Cambria Math" panose="02040503050406030204" pitchFamily="18" charset="0"/>
                          </a:rPr>
                          <m:t>𝒓</m:t>
                        </m:r>
                      </m:e>
                      <m:sub>
                        <m:r>
                          <a:rPr lang="en-GB" b="1" i="1" smtClean="0">
                            <a:solidFill>
                              <a:srgbClr val="222222"/>
                            </a:solidFill>
                            <a:latin typeface="Cambria Math" panose="02040503050406030204" pitchFamily="18" charset="0"/>
                          </a:rPr>
                          <m:t>𝒊</m:t>
                        </m:r>
                      </m:sub>
                    </m:sSub>
                  </m:oMath>
                </a14:m>
                <a:r>
                  <a:rPr lang="en-GB" b="1" dirty="0">
                    <a:solidFill>
                      <a:srgbClr val="222222"/>
                    </a:solidFill>
                  </a:rPr>
                  <a:t> circles </a:t>
                </a:r>
                <a:r>
                  <a:rPr lang="en-GB" dirty="0">
                    <a:solidFill>
                      <a:srgbClr val="222222"/>
                    </a:solidFill>
                  </a:rPr>
                  <a:t>and </a:t>
                </a:r>
                <a:r>
                  <a:rPr lang="en-GB" b="1" dirty="0">
                    <a:solidFill>
                      <a:srgbClr val="222222"/>
                    </a:solidFill>
                  </a:rPr>
                  <a:t>constant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solidFill>
                              <a:srgbClr val="222222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solidFill>
                              <a:srgbClr val="222222"/>
                            </a:solidFill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  <m:sub>
                        <m:r>
                          <a:rPr lang="en-GB" b="1" i="1">
                            <a:solidFill>
                              <a:srgbClr val="222222"/>
                            </a:solidFill>
                            <a:latin typeface="Cambria Math" panose="02040503050406030204" pitchFamily="18" charset="0"/>
                          </a:rPr>
                          <m:t>𝒊</m:t>
                        </m:r>
                      </m:sub>
                    </m:sSub>
                  </m:oMath>
                </a14:m>
                <a:r>
                  <a:rPr lang="en-GB" b="1" dirty="0">
                    <a:solidFill>
                      <a:srgbClr val="222222"/>
                    </a:solidFill>
                  </a:rPr>
                  <a:t> arcs</a:t>
                </a:r>
                <a:r>
                  <a:rPr lang="en-GB" dirty="0">
                    <a:solidFill>
                      <a:srgbClr val="222222"/>
                    </a:solidFill>
                  </a:rPr>
                  <a:t> </a:t>
                </a:r>
                <a:r>
                  <a:rPr lang="en-GB" b="1" dirty="0">
                    <a:solidFill>
                      <a:srgbClr val="222222"/>
                    </a:solidFill>
                  </a:rPr>
                  <a:t>superimposed</a:t>
                </a:r>
                <a:r>
                  <a:rPr lang="en-GB" dirty="0">
                    <a:solidFill>
                      <a:srgbClr val="222222"/>
                    </a:solidFill>
                  </a:rPr>
                  <a:t> on one chart. </a:t>
                </a:r>
              </a:p>
              <a:p>
                <a:pPr>
                  <a:tabLst>
                    <a:tab pos="10588625" algn="l"/>
                  </a:tabLst>
                </a:pPr>
                <a:r>
                  <a:rPr lang="en-GB" dirty="0">
                    <a:solidFill>
                      <a:srgbClr val="222222"/>
                    </a:solidFill>
                  </a:rPr>
                  <a:t>The value of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solidFill>
                              <a:srgbClr val="222222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solidFill>
                              <a:srgbClr val="222222"/>
                            </a:solidFill>
                            <a:latin typeface="Cambria Math" panose="02040503050406030204" pitchFamily="18" charset="0"/>
                          </a:rPr>
                          <m:t>𝑟</m:t>
                        </m:r>
                      </m:e>
                      <m:sub>
                        <m:r>
                          <a:rPr lang="en-GB" i="1">
                            <a:solidFill>
                              <a:srgbClr val="222222"/>
                            </a:solidFill>
                            <a:latin typeface="Cambria Math" panose="02040503050406030204" pitchFamily="18" charset="0"/>
                          </a:rPr>
                          <m:t>𝑖</m:t>
                        </m:r>
                      </m:sub>
                    </m:sSub>
                  </m:oMath>
                </a14:m>
                <a:r>
                  <a:rPr lang="en-GB" dirty="0">
                    <a:solidFill>
                      <a:srgbClr val="222222"/>
                    </a:solidFill>
                  </a:rPr>
                  <a:t> and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solidFill>
                              <a:srgbClr val="222222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solidFill>
                              <a:srgbClr val="222222"/>
                            </a:solidFill>
                            <a:latin typeface="Cambria Math" panose="02040503050406030204" pitchFamily="18" charset="0"/>
                          </a:rPr>
                          <m:t>𝑋</m:t>
                        </m:r>
                      </m:e>
                      <m:sub>
                        <m:r>
                          <a:rPr lang="en-GB" i="1">
                            <a:solidFill>
                              <a:srgbClr val="222222"/>
                            </a:solidFill>
                            <a:latin typeface="Cambria Math" panose="02040503050406030204" pitchFamily="18" charset="0"/>
                          </a:rPr>
                          <m:t>𝑖</m:t>
                        </m:r>
                      </m:sub>
                    </m:sSub>
                  </m:oMath>
                </a14:m>
                <a:r>
                  <a:rPr lang="en-GB" dirty="0">
                    <a:solidFill>
                      <a:srgbClr val="222222"/>
                    </a:solidFill>
                  </a:rPr>
                  <a:t> are normalised and they are given by</a:t>
                </a:r>
              </a:p>
              <a:p>
                <a:pPr marL="0" indent="0">
                  <a:buNone/>
                  <a:tabLst>
                    <a:tab pos="10588625" algn="l"/>
                  </a:tabLst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solidFill>
                              <a:srgbClr val="222222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solidFill>
                              <a:srgbClr val="222222"/>
                            </a:solidFill>
                            <a:latin typeface="Cambria Math" panose="02040503050406030204" pitchFamily="18" charset="0"/>
                          </a:rPr>
                          <m:t>𝑟</m:t>
                        </m:r>
                      </m:e>
                      <m:sub>
                        <m:r>
                          <a:rPr lang="en-GB" i="1">
                            <a:solidFill>
                              <a:srgbClr val="222222"/>
                            </a:solidFill>
                            <a:latin typeface="Cambria Math" panose="02040503050406030204" pitchFamily="18" charset="0"/>
                          </a:rPr>
                          <m:t>𝑖</m:t>
                        </m:r>
                      </m:sub>
                    </m:sSub>
                    <m:r>
                      <a:rPr lang="en-GB" b="0" i="1" smtClean="0">
                        <a:solidFill>
                          <a:srgbClr val="222222"/>
                        </a:solidFill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solidFill>
                              <a:srgbClr val="222222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solidFill>
                              <a:srgbClr val="222222"/>
                            </a:solidFill>
                            <a:latin typeface="Cambria Math" panose="02040503050406030204" pitchFamily="18" charset="0"/>
                          </a:rPr>
                          <m:t>𝑅</m:t>
                        </m:r>
                      </m:num>
                      <m:den>
                        <m:sSub>
                          <m:sSubPr>
                            <m:ctrlPr>
                              <a:rPr lang="en-GB" b="0" i="1" smtClean="0">
                                <a:solidFill>
                                  <a:srgbClr val="222222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solidFill>
                                  <a:srgbClr val="222222"/>
                                </a:solidFill>
                                <a:latin typeface="Cambria Math" panose="02040503050406030204" pitchFamily="18" charset="0"/>
                              </a:rPr>
                              <m:t>𝑍</m:t>
                            </m:r>
                          </m:e>
                          <m:sub>
                            <m:r>
                              <a:rPr lang="en-GB" b="0" i="1" smtClean="0">
                                <a:solidFill>
                                  <a:srgbClr val="222222"/>
                                </a:solidFill>
                                <a:latin typeface="Cambria Math" panose="02040503050406030204" pitchFamily="18" charset="0"/>
                              </a:rPr>
                              <m:t>0</m:t>
                            </m:r>
                          </m:sub>
                        </m:sSub>
                      </m:den>
                    </m:f>
                  </m:oMath>
                </a14:m>
                <a:r>
                  <a:rPr lang="en-GB" dirty="0">
                    <a:solidFill>
                      <a:srgbClr val="222222"/>
                    </a:solidFill>
                  </a:rPr>
                  <a:t>  and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solidFill>
                              <a:srgbClr val="222222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solidFill>
                              <a:srgbClr val="222222"/>
                            </a:solidFill>
                            <a:latin typeface="Cambria Math" panose="02040503050406030204" pitchFamily="18" charset="0"/>
                          </a:rPr>
                          <m:t>𝑋</m:t>
                        </m:r>
                      </m:e>
                      <m:sub>
                        <m:r>
                          <a:rPr lang="en-GB" b="0" i="1" smtClean="0">
                            <a:solidFill>
                              <a:srgbClr val="222222"/>
                            </a:solidFill>
                            <a:latin typeface="Cambria Math" panose="02040503050406030204" pitchFamily="18" charset="0"/>
                          </a:rPr>
                          <m:t>𝑖</m:t>
                        </m:r>
                      </m:sub>
                    </m:sSub>
                    <m:r>
                      <a:rPr lang="en-GB" b="0" i="1" smtClean="0">
                        <a:solidFill>
                          <a:srgbClr val="222222"/>
                        </a:solidFill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0" i="1" smtClean="0">
                        <a:solidFill>
                          <a:srgbClr val="222222"/>
                        </a:solidFill>
                        <a:latin typeface="Cambria Math" panose="02040503050406030204" pitchFamily="18" charset="0"/>
                      </a:rPr>
                      <m:t>𝑗</m:t>
                    </m:r>
                    <m:f>
                      <m:fPr>
                        <m:ctrlPr>
                          <a:rPr lang="en-GB" b="0" i="1" smtClean="0">
                            <a:solidFill>
                              <a:srgbClr val="222222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solidFill>
                              <a:srgbClr val="222222"/>
                            </a:solidFill>
                            <a:latin typeface="Cambria Math" panose="02040503050406030204" pitchFamily="18" charset="0"/>
                          </a:rPr>
                          <m:t>𝑋</m:t>
                        </m:r>
                      </m:num>
                      <m:den>
                        <m:sSub>
                          <m:sSubPr>
                            <m:ctrlPr>
                              <a:rPr lang="en-GB" b="0" i="1" smtClean="0">
                                <a:solidFill>
                                  <a:srgbClr val="222222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solidFill>
                                  <a:srgbClr val="222222"/>
                                </a:solidFill>
                                <a:latin typeface="Cambria Math" panose="02040503050406030204" pitchFamily="18" charset="0"/>
                              </a:rPr>
                              <m:t>𝑍</m:t>
                            </m:r>
                          </m:e>
                          <m:sub>
                            <m:r>
                              <a:rPr lang="en-GB" b="0" i="1" smtClean="0">
                                <a:solidFill>
                                  <a:srgbClr val="222222"/>
                                </a:solidFill>
                                <a:latin typeface="Cambria Math" panose="02040503050406030204" pitchFamily="18" charset="0"/>
                              </a:rPr>
                              <m:t>0</m:t>
                            </m:r>
                          </m:sub>
                        </m:sSub>
                      </m:den>
                    </m:f>
                    <m:r>
                      <a:rPr lang="en-GB" b="0" i="1" smtClean="0">
                        <a:solidFill>
                          <a:srgbClr val="222222"/>
                        </a:solidFill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endParaRPr lang="en-GB" dirty="0">
                  <a:solidFill>
                    <a:srgbClr val="222222"/>
                  </a:solidFill>
                </a:endParaRPr>
              </a:p>
              <a:p>
                <a:pPr marL="0" indent="0">
                  <a:buNone/>
                  <a:tabLst>
                    <a:tab pos="10588625" algn="l"/>
                  </a:tabLst>
                </a:pPr>
                <a:r>
                  <a:rPr lang="en-GB" dirty="0">
                    <a:solidFill>
                      <a:srgbClr val="222222"/>
                    </a:solidFill>
                  </a:rPr>
                  <a:t>The smith chart is used to determine</a:t>
                </a:r>
              </a:p>
              <a:p>
                <a:pPr lvl="1"/>
                <a:r>
                  <a:rPr lang="en-GB" dirty="0">
                    <a:solidFill>
                      <a:srgbClr val="222222"/>
                    </a:solidFill>
                  </a:rPr>
                  <a:t>SWR</a:t>
                </a:r>
              </a:p>
              <a:p>
                <a:pPr lvl="1"/>
                <a:r>
                  <a:rPr lang="en-GB" dirty="0">
                    <a:solidFill>
                      <a:srgbClr val="222222"/>
                    </a:solidFill>
                  </a:rPr>
                  <a:t>Reflection coefficient </a:t>
                </a:r>
              </a:p>
              <a:p>
                <a:pPr lvl="1"/>
                <a:r>
                  <a:rPr lang="en-GB" dirty="0">
                    <a:solidFill>
                      <a:srgbClr val="222222"/>
                    </a:solidFill>
                  </a:rPr>
                  <a:t>Return Loss</a:t>
                </a:r>
              </a:p>
              <a:p>
                <a:pPr lvl="1"/>
                <a:r>
                  <a:rPr lang="en-GB" dirty="0">
                    <a:solidFill>
                      <a:srgbClr val="222222"/>
                    </a:solidFill>
                  </a:rPr>
                  <a:t>Complex impedance </a:t>
                </a:r>
              </a:p>
              <a:p>
                <a:pPr lvl="1"/>
                <a:r>
                  <a:rPr lang="en-GB" dirty="0">
                    <a:solidFill>
                      <a:srgbClr val="222222"/>
                    </a:solidFill>
                  </a:rPr>
                  <a:t>Complex admittance </a:t>
                </a:r>
              </a:p>
              <a:p>
                <a:pPr lvl="1"/>
                <a:r>
                  <a:rPr lang="en-GB" dirty="0">
                    <a:solidFill>
                      <a:srgbClr val="222222"/>
                    </a:solidFill>
                  </a:rPr>
                  <a:t>matching networks </a:t>
                </a:r>
              </a:p>
              <a:p>
                <a:pPr>
                  <a:tabLst>
                    <a:tab pos="10588625" algn="l"/>
                  </a:tabLst>
                </a:pPr>
                <a:endParaRPr lang="en-GB" sz="3200" dirty="0">
                  <a:solidFill>
                    <a:srgbClr val="222222"/>
                  </a:solidFill>
                </a:endParaRPr>
              </a:p>
              <a:p>
                <a:endParaRPr lang="en-GB" sz="3200" dirty="0">
                  <a:solidFill>
                    <a:srgbClr val="222222"/>
                  </a:solidFill>
                </a:endParaRPr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E9D415E8-5429-4DD2-3E0C-285FF86F2E80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89380" y="1442174"/>
                <a:ext cx="11312120" cy="4762245"/>
              </a:xfrm>
              <a:blipFill>
                <a:blip r:embed="rId3"/>
                <a:stretch>
                  <a:fillRect l="-1078" t="-294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What is Smith Chart and how to use it for Impedance Matching">
            <a:extLst>
              <a:ext uri="{FF2B5EF4-FFF2-40B4-BE49-F238E27FC236}">
                <a16:creationId xmlns:a16="http://schemas.microsoft.com/office/drawing/2014/main" id="{0162B39C-1F0B-8301-5C1C-BB1BD05E20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07971" y="2928470"/>
            <a:ext cx="3263269" cy="31680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308838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A56BD9-B59C-D4A7-32E9-AC5A0F295C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8DB17-F5D3-269D-A50E-C71D475DF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dirty="0">
                <a:solidFill>
                  <a:schemeClr val="bg1"/>
                </a:solidFill>
              </a:rPr>
              <a:t>Smith chart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08F36C-6099-F819-AB76-9F82D7BD4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CEA7CA-E96A-F3F8-C03E-9F288C61DC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– 9/ Advanced RF systems</a:t>
            </a:r>
            <a:endParaRPr lang="en-GB" i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16A813-4112-C4AD-F656-33C202D7EC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9380" y="1442174"/>
            <a:ext cx="5711420" cy="4762245"/>
          </a:xfrm>
        </p:spPr>
        <p:txBody>
          <a:bodyPr>
            <a:normAutofit/>
          </a:bodyPr>
          <a:lstStyle/>
          <a:p>
            <a:r>
              <a:rPr lang="en-GB" b="1" i="0" dirty="0">
                <a:solidFill>
                  <a:srgbClr val="0D0D0D"/>
                </a:solidFill>
                <a:effectLst/>
                <a:highlight>
                  <a:srgbClr val="FFFFFF"/>
                </a:highlight>
              </a:rPr>
              <a:t>Horizontal axis </a:t>
            </a:r>
            <a:endParaRPr lang="en-GB" b="1" dirty="0">
              <a:solidFill>
                <a:srgbClr val="0D0D0D"/>
              </a:solidFill>
              <a:highlight>
                <a:srgbClr val="FFFFFF"/>
              </a:highlight>
            </a:endParaRPr>
          </a:p>
          <a:p>
            <a:pPr marL="538163" lvl="1"/>
            <a:r>
              <a:rPr lang="en-GB" b="1" dirty="0">
                <a:solidFill>
                  <a:srgbClr val="0D0D0D"/>
                </a:solidFill>
                <a:highlight>
                  <a:srgbClr val="FFFFFF"/>
                </a:highlight>
              </a:rPr>
              <a:t>Re</a:t>
            </a:r>
            <a:r>
              <a:rPr lang="en-GB" b="1" i="0" dirty="0">
                <a:solidFill>
                  <a:srgbClr val="0D0D0D"/>
                </a:solidFill>
                <a:effectLst/>
                <a:highlight>
                  <a:srgbClr val="FFFFFF"/>
                </a:highlight>
              </a:rPr>
              <a:t>al part </a:t>
            </a:r>
            <a:r>
              <a:rPr lang="en-GB" i="0" dirty="0">
                <a:solidFill>
                  <a:srgbClr val="0D0D0D"/>
                </a:solidFill>
                <a:effectLst/>
                <a:highlight>
                  <a:srgbClr val="FFFFFF"/>
                </a:highlight>
              </a:rPr>
              <a:t>of </a:t>
            </a:r>
            <a:r>
              <a:rPr lang="en-GB" b="1" i="0" dirty="0">
                <a:solidFill>
                  <a:srgbClr val="0D0D0D"/>
                </a:solidFill>
                <a:effectLst/>
                <a:highlight>
                  <a:srgbClr val="FFFFFF"/>
                </a:highlight>
              </a:rPr>
              <a:t>normalised impedance or admittance.</a:t>
            </a:r>
            <a:endParaRPr lang="en-GB" b="0" i="0" dirty="0">
              <a:solidFill>
                <a:srgbClr val="0D0D0D"/>
              </a:solidFill>
              <a:effectLst/>
              <a:highlight>
                <a:srgbClr val="FFFFFF"/>
              </a:highlight>
            </a:endParaRPr>
          </a:p>
          <a:p>
            <a:pPr marL="538163" lvl="1"/>
            <a:r>
              <a:rPr lang="en-GB" b="0" i="0" dirty="0">
                <a:solidFill>
                  <a:srgbClr val="0D0D0D"/>
                </a:solidFill>
                <a:effectLst/>
                <a:highlight>
                  <a:srgbClr val="FFFFFF"/>
                </a:highlight>
              </a:rPr>
              <a:t>associated with </a:t>
            </a:r>
            <a:r>
              <a:rPr lang="en-GB" b="1" i="0" dirty="0">
                <a:solidFill>
                  <a:srgbClr val="0D0D0D"/>
                </a:solidFill>
                <a:effectLst/>
                <a:highlight>
                  <a:srgbClr val="FFFFFF"/>
                </a:highlight>
              </a:rPr>
              <a:t>resistance</a:t>
            </a:r>
            <a:r>
              <a:rPr lang="en-GB" b="0" i="0" dirty="0">
                <a:solidFill>
                  <a:srgbClr val="0D0D0D"/>
                </a:solidFill>
                <a:effectLst/>
                <a:highlight>
                  <a:srgbClr val="FFFFFF"/>
                </a:highlight>
              </a:rPr>
              <a:t> (or </a:t>
            </a:r>
            <a:r>
              <a:rPr lang="en-GB" b="1" i="0" dirty="0">
                <a:solidFill>
                  <a:srgbClr val="0D0D0D"/>
                </a:solidFill>
                <a:effectLst/>
                <a:highlight>
                  <a:srgbClr val="FFFFFF"/>
                </a:highlight>
              </a:rPr>
              <a:t>conductance</a:t>
            </a:r>
            <a:r>
              <a:rPr lang="en-GB" b="0" i="0" dirty="0">
                <a:solidFill>
                  <a:srgbClr val="0D0D0D"/>
                </a:solidFill>
                <a:effectLst/>
                <a:highlight>
                  <a:srgbClr val="FFFFFF"/>
                </a:highlight>
              </a:rPr>
              <a:t> in the case of admittance).</a:t>
            </a:r>
          </a:p>
          <a:p>
            <a:r>
              <a:rPr lang="en-GB" b="1" i="0" dirty="0">
                <a:solidFill>
                  <a:srgbClr val="0D0D0D"/>
                </a:solidFill>
                <a:effectLst/>
                <a:highlight>
                  <a:srgbClr val="FFFFFF"/>
                </a:highlight>
              </a:rPr>
              <a:t>Vertical axis </a:t>
            </a:r>
          </a:p>
          <a:p>
            <a:pPr marL="538163" lvl="1"/>
            <a:r>
              <a:rPr lang="en-GB" dirty="0">
                <a:solidFill>
                  <a:srgbClr val="0D0D0D"/>
                </a:solidFill>
                <a:highlight>
                  <a:srgbClr val="FFFFFF"/>
                </a:highlight>
              </a:rPr>
              <a:t>Re</a:t>
            </a:r>
            <a:r>
              <a:rPr lang="en-GB" b="0" i="0" dirty="0">
                <a:solidFill>
                  <a:srgbClr val="0D0D0D"/>
                </a:solidFill>
                <a:effectLst/>
                <a:highlight>
                  <a:srgbClr val="FFFFFF"/>
                </a:highlight>
              </a:rPr>
              <a:t>presents the </a:t>
            </a:r>
            <a:r>
              <a:rPr lang="en-GB" b="1" i="0" dirty="0">
                <a:solidFill>
                  <a:srgbClr val="0D0D0D"/>
                </a:solidFill>
                <a:effectLst/>
                <a:highlight>
                  <a:srgbClr val="FFFFFF"/>
                </a:highlight>
              </a:rPr>
              <a:t>imaginary part.</a:t>
            </a:r>
            <a:endParaRPr lang="en-GB" dirty="0">
              <a:solidFill>
                <a:srgbClr val="0D0D0D"/>
              </a:solidFill>
              <a:highlight>
                <a:srgbClr val="FFFFFF"/>
              </a:highlight>
            </a:endParaRPr>
          </a:p>
          <a:p>
            <a:pPr marL="538163" lvl="1"/>
            <a:r>
              <a:rPr lang="en-GB" b="0" i="0" dirty="0">
                <a:solidFill>
                  <a:srgbClr val="0D0D0D"/>
                </a:solidFill>
                <a:effectLst/>
                <a:highlight>
                  <a:srgbClr val="FFFFFF"/>
                </a:highlight>
              </a:rPr>
              <a:t>associated with </a:t>
            </a:r>
            <a:r>
              <a:rPr lang="en-GB" b="1" i="0" dirty="0">
                <a:solidFill>
                  <a:srgbClr val="0D0D0D"/>
                </a:solidFill>
                <a:effectLst/>
                <a:highlight>
                  <a:srgbClr val="FFFFFF"/>
                </a:highlight>
              </a:rPr>
              <a:t>reactance</a:t>
            </a:r>
            <a:r>
              <a:rPr lang="en-GB" b="0" i="0" dirty="0">
                <a:solidFill>
                  <a:srgbClr val="0D0D0D"/>
                </a:solidFill>
                <a:effectLst/>
                <a:highlight>
                  <a:srgbClr val="FFFFFF"/>
                </a:highlight>
              </a:rPr>
              <a:t> (or </a:t>
            </a:r>
            <a:r>
              <a:rPr lang="en-GB" b="1" i="0" dirty="0">
                <a:solidFill>
                  <a:srgbClr val="0D0D0D"/>
                </a:solidFill>
                <a:effectLst/>
                <a:highlight>
                  <a:srgbClr val="FFFFFF"/>
                </a:highlight>
              </a:rPr>
              <a:t>susceptance</a:t>
            </a:r>
            <a:r>
              <a:rPr lang="en-GB" b="0" i="0" dirty="0">
                <a:solidFill>
                  <a:srgbClr val="0D0D0D"/>
                </a:solidFill>
                <a:effectLst/>
                <a:highlight>
                  <a:srgbClr val="FFFFFF"/>
                </a:highlight>
              </a:rPr>
              <a:t> in the case of admittance).</a:t>
            </a:r>
          </a:p>
          <a:p>
            <a:pPr marL="0" indent="0">
              <a:buNone/>
            </a:pPr>
            <a:endParaRPr lang="en-GB" sz="3200" dirty="0">
              <a:solidFill>
                <a:srgbClr val="222222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67FF6A5-622F-3820-035E-22A24C6A77B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16770" y="1131451"/>
            <a:ext cx="5286228" cy="54158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0384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A56BD9-B59C-D4A7-32E9-AC5A0F295C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8DB17-F5D3-269D-A50E-C71D475DF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dirty="0">
                <a:solidFill>
                  <a:schemeClr val="bg1"/>
                </a:solidFill>
              </a:rPr>
              <a:t>Smith chart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08F36C-6099-F819-AB76-9F82D7BD4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CEA7CA-E96A-F3F8-C03E-9F288C61DC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– 9/ Advanced RF systems</a:t>
            </a:r>
            <a:endParaRPr lang="en-GB" i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16A813-4112-C4AD-F656-33C202D7EC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9380" y="1442174"/>
            <a:ext cx="11312120" cy="4762245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3200" dirty="0">
              <a:solidFill>
                <a:srgbClr val="222222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DD011CE-5EEB-95C7-7242-ACB937A38FA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7958" y="1481450"/>
            <a:ext cx="10946296" cy="51628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18997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A56BD9-B59C-D4A7-32E9-AC5A0F295C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8DB17-F5D3-269D-A50E-C71D475DF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dirty="0">
                <a:solidFill>
                  <a:schemeClr val="bg1"/>
                </a:solidFill>
              </a:rPr>
              <a:t>Smith chart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08F36C-6099-F819-AB76-9F82D7BD4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CEA7CA-E96A-F3F8-C03E-9F288C61DC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– 9/ Advanced RF systems</a:t>
            </a:r>
            <a:endParaRPr lang="en-GB" i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16A813-4112-C4AD-F656-33C202D7EC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9380" y="1442174"/>
            <a:ext cx="5478338" cy="476224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222222"/>
                </a:solidFill>
              </a:rPr>
              <a:t>The </a:t>
            </a:r>
            <a:r>
              <a:rPr lang="en-GB" b="1" dirty="0">
                <a:solidFill>
                  <a:srgbClr val="222222"/>
                </a:solidFill>
              </a:rPr>
              <a:t>inductive reactance is positive </a:t>
            </a:r>
            <a:r>
              <a:rPr lang="en-GB" dirty="0">
                <a:solidFill>
                  <a:srgbClr val="222222"/>
                </a:solidFill>
              </a:rPr>
              <a:t>(above the horizontal axis)</a:t>
            </a:r>
          </a:p>
          <a:p>
            <a:r>
              <a:rPr lang="en-GB" dirty="0">
                <a:solidFill>
                  <a:srgbClr val="222222"/>
                </a:solidFill>
              </a:rPr>
              <a:t>The </a:t>
            </a:r>
            <a:r>
              <a:rPr lang="en-GB" b="1" dirty="0">
                <a:solidFill>
                  <a:srgbClr val="222222"/>
                </a:solidFill>
              </a:rPr>
              <a:t>capacitive reactance is negative </a:t>
            </a:r>
            <a:r>
              <a:rPr lang="en-GB" dirty="0">
                <a:solidFill>
                  <a:srgbClr val="222222"/>
                </a:solidFill>
              </a:rPr>
              <a:t>(below the horizontal axis)</a:t>
            </a:r>
          </a:p>
          <a:p>
            <a:r>
              <a:rPr lang="en-GB" dirty="0">
                <a:solidFill>
                  <a:srgbClr val="222222"/>
                </a:solidFill>
              </a:rPr>
              <a:t>centre is </a:t>
            </a:r>
            <a:r>
              <a:rPr lang="en-GB" b="1" dirty="0">
                <a:solidFill>
                  <a:srgbClr val="222222"/>
                </a:solidFill>
              </a:rPr>
              <a:t>purely resistive </a:t>
            </a:r>
            <a:r>
              <a:rPr lang="en-GB" dirty="0">
                <a:solidFill>
                  <a:srgbClr val="222222"/>
                </a:solidFill>
              </a:rPr>
              <a:t>(separating both capacitive and inductive reactance)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8B340EA-5D32-CB10-502F-2530FD4712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45526" y="1944485"/>
            <a:ext cx="5746474" cy="37897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21578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A56BD9-B59C-D4A7-32E9-AC5A0F295C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8DB17-F5D3-269D-A50E-C71D475DF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dirty="0">
                <a:solidFill>
                  <a:schemeClr val="bg1"/>
                </a:solidFill>
              </a:rPr>
              <a:t>Smith chart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08F36C-6099-F819-AB76-9F82D7BD4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CEA7CA-E96A-F3F8-C03E-9F288C61DC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– 9/ Advanced RF systems</a:t>
            </a:r>
            <a:endParaRPr lang="en-GB" i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16A813-4112-C4AD-F656-33C202D7EC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8363" y="1442172"/>
            <a:ext cx="6183515" cy="4762245"/>
          </a:xfrm>
        </p:spPr>
        <p:txBody>
          <a:bodyPr>
            <a:normAutofit/>
          </a:bodyPr>
          <a:lstStyle/>
          <a:p>
            <a:pPr marL="87313" lvl="1" indent="0">
              <a:buNone/>
            </a:pPr>
            <a:r>
              <a:rPr lang="en-GB" sz="2800" b="1" i="0" dirty="0">
                <a:solidFill>
                  <a:srgbClr val="0D0D0D"/>
                </a:solidFill>
                <a:effectLst/>
                <a:highlight>
                  <a:srgbClr val="FFFFFF"/>
                </a:highlight>
              </a:rPr>
              <a:t>Constant Resistance (or Conductance) Circles</a:t>
            </a:r>
            <a:r>
              <a:rPr lang="en-GB" sz="2800" b="1" dirty="0">
                <a:solidFill>
                  <a:srgbClr val="0D0D0D"/>
                </a:solidFill>
                <a:highlight>
                  <a:srgbClr val="FFFFFF"/>
                </a:highlight>
              </a:rPr>
              <a:t>:</a:t>
            </a:r>
            <a:r>
              <a:rPr lang="en-GB" sz="2800" b="0" i="0" dirty="0">
                <a:solidFill>
                  <a:srgbClr val="0D0D0D"/>
                </a:solidFill>
                <a:effectLst/>
                <a:highlight>
                  <a:srgbClr val="FFFFFF"/>
                </a:highlight>
              </a:rPr>
              <a:t> </a:t>
            </a:r>
          </a:p>
          <a:p>
            <a:pPr marL="544513" lvl="1" indent="-457200"/>
            <a:r>
              <a:rPr lang="en-GB" sz="2800" dirty="0">
                <a:solidFill>
                  <a:srgbClr val="0D0D0D"/>
                </a:solidFill>
                <a:highlight>
                  <a:srgbClr val="FFFFFF"/>
                </a:highlight>
              </a:rPr>
              <a:t>C</a:t>
            </a:r>
            <a:r>
              <a:rPr lang="en-GB" sz="2800" b="0" i="0" dirty="0">
                <a:solidFill>
                  <a:srgbClr val="0D0D0D"/>
                </a:solidFill>
                <a:effectLst/>
                <a:highlight>
                  <a:srgbClr val="FFFFFF"/>
                </a:highlight>
              </a:rPr>
              <a:t>entred along the </a:t>
            </a:r>
            <a:r>
              <a:rPr lang="en-GB" sz="2800" b="1" i="0" dirty="0">
                <a:solidFill>
                  <a:srgbClr val="0D0D0D"/>
                </a:solidFill>
                <a:effectLst/>
                <a:highlight>
                  <a:srgbClr val="FFFFFF"/>
                </a:highlight>
              </a:rPr>
              <a:t>horizontal axis </a:t>
            </a:r>
          </a:p>
          <a:p>
            <a:pPr marL="544513" lvl="1" indent="-457200"/>
            <a:r>
              <a:rPr lang="en-GB" sz="2800" b="1" dirty="0">
                <a:solidFill>
                  <a:srgbClr val="0D0D0D"/>
                </a:solidFill>
                <a:highlight>
                  <a:srgbClr val="FFFFFF"/>
                </a:highlight>
              </a:rPr>
              <a:t>Normalised resistance </a:t>
            </a:r>
            <a:r>
              <a:rPr lang="en-GB" sz="2800" dirty="0">
                <a:solidFill>
                  <a:srgbClr val="0D0D0D"/>
                </a:solidFill>
                <a:highlight>
                  <a:srgbClr val="FFFFFF"/>
                </a:highlight>
              </a:rPr>
              <a:t>are shown as resistance circle.</a:t>
            </a:r>
          </a:p>
          <a:p>
            <a:pPr marL="544513" lvl="1" indent="-457200"/>
            <a:r>
              <a:rPr lang="en-GB" sz="2800" b="1" dirty="0">
                <a:solidFill>
                  <a:srgbClr val="0D0D0D"/>
                </a:solidFill>
                <a:highlight>
                  <a:srgbClr val="FFFFFF"/>
                </a:highlight>
              </a:rPr>
              <a:t>Every point along a circle have the same resistive or real part</a:t>
            </a:r>
            <a:r>
              <a:rPr lang="en-GB" sz="2800" dirty="0">
                <a:solidFill>
                  <a:srgbClr val="0D0D0D"/>
                </a:solidFill>
                <a:highlight>
                  <a:srgbClr val="FFFFFF"/>
                </a:highlight>
              </a:rPr>
              <a:t>.</a:t>
            </a:r>
            <a:endParaRPr lang="en-GB" sz="2800" dirty="0">
              <a:solidFill>
                <a:srgbClr val="222222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08D7C8B-9911-0977-9472-B914EEC2A4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5761" y="1145618"/>
            <a:ext cx="5451109" cy="53553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90367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A56BD9-B59C-D4A7-32E9-AC5A0F295C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8DB17-F5D3-269D-A50E-C71D475DF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dirty="0">
                <a:solidFill>
                  <a:schemeClr val="bg1"/>
                </a:solidFill>
              </a:rPr>
              <a:t>Smith chart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08F36C-6099-F819-AB76-9F82D7BD4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CEA7CA-E96A-F3F8-C03E-9F288C61DC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– 9/ Advanced RF systems</a:t>
            </a:r>
            <a:endParaRPr lang="en-GB" i="1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363E1E20-E7E9-5753-0066-E8E7FD7C7D7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794398" y="1109839"/>
            <a:ext cx="5692404" cy="5459051"/>
          </a:xfrm>
        </p:spPr>
      </p:pic>
    </p:spTree>
    <p:extLst>
      <p:ext uri="{BB962C8B-B14F-4D97-AF65-F5344CB8AC3E}">
        <p14:creationId xmlns:p14="http://schemas.microsoft.com/office/powerpoint/2010/main" val="36254869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A56BD9-B59C-D4A7-32E9-AC5A0F295C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8DB17-F5D3-269D-A50E-C71D475DF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dirty="0">
                <a:solidFill>
                  <a:schemeClr val="bg1"/>
                </a:solidFill>
              </a:rPr>
              <a:t>Smith chart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08F36C-6099-F819-AB76-9F82D7BD4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CEA7CA-E96A-F3F8-C03E-9F288C61DC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– 9/ Advanced RF systems</a:t>
            </a:r>
            <a:endParaRPr lang="en-GB" i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16A813-4112-C4AD-F656-33C202D7EC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9001" y="1395120"/>
            <a:ext cx="5940081" cy="476224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800" b="1" i="0" dirty="0">
                <a:solidFill>
                  <a:srgbClr val="0D0D0D"/>
                </a:solidFill>
                <a:effectLst/>
                <a:highlight>
                  <a:srgbClr val="FFFFFF"/>
                </a:highlight>
              </a:rPr>
              <a:t>Constant Reactance (or Susceptance) Arcs</a:t>
            </a:r>
            <a:r>
              <a:rPr lang="en-GB" sz="2800" b="0" i="0" dirty="0">
                <a:solidFill>
                  <a:srgbClr val="0D0D0D"/>
                </a:solidFill>
                <a:effectLst/>
                <a:highlight>
                  <a:srgbClr val="FFFFFF"/>
                </a:highlight>
              </a:rPr>
              <a:t>: </a:t>
            </a:r>
          </a:p>
          <a:p>
            <a:r>
              <a:rPr lang="en-GB" sz="2800" b="0" i="0" dirty="0">
                <a:solidFill>
                  <a:srgbClr val="0D0D0D"/>
                </a:solidFill>
                <a:effectLst/>
                <a:highlight>
                  <a:srgbClr val="FFFFFF"/>
                </a:highlight>
              </a:rPr>
              <a:t>These arcs intersect the </a:t>
            </a:r>
            <a:r>
              <a:rPr lang="en-GB" sz="2800" b="1" i="0" dirty="0">
                <a:solidFill>
                  <a:srgbClr val="0D0D0D"/>
                </a:solidFill>
                <a:effectLst/>
                <a:highlight>
                  <a:srgbClr val="FFFFFF"/>
                </a:highlight>
              </a:rPr>
              <a:t>constant resistance circles and represent points of equal reactance or susceptance.</a:t>
            </a:r>
          </a:p>
          <a:p>
            <a:r>
              <a:rPr lang="en-GB" sz="2800" b="1" i="0" dirty="0">
                <a:solidFill>
                  <a:srgbClr val="0D0D0D"/>
                </a:solidFill>
                <a:effectLst/>
                <a:highlight>
                  <a:srgbClr val="FFFFFF"/>
                </a:highlight>
              </a:rPr>
              <a:t>Reactance </a:t>
            </a:r>
            <a:r>
              <a:rPr lang="en-GB" sz="2800" i="0" dirty="0">
                <a:solidFill>
                  <a:srgbClr val="0D0D0D"/>
                </a:solidFill>
                <a:effectLst/>
                <a:highlight>
                  <a:srgbClr val="FFFFFF"/>
                </a:highlight>
              </a:rPr>
              <a:t>value lies across the </a:t>
            </a:r>
            <a:r>
              <a:rPr lang="en-GB" sz="2800" b="1" i="0" dirty="0">
                <a:solidFill>
                  <a:srgbClr val="0D0D0D"/>
                </a:solidFill>
                <a:effectLst/>
                <a:highlight>
                  <a:srgbClr val="FFFFFF"/>
                </a:highlight>
              </a:rPr>
              <a:t>circumference of the circle</a:t>
            </a:r>
          </a:p>
          <a:p>
            <a:r>
              <a:rPr lang="en-GB" dirty="0">
                <a:solidFill>
                  <a:srgbClr val="0D0D0D"/>
                </a:solidFill>
                <a:highlight>
                  <a:srgbClr val="FFFFFF"/>
                </a:highlight>
              </a:rPr>
              <a:t>Every </a:t>
            </a:r>
            <a:r>
              <a:rPr lang="en-GB" b="1" dirty="0">
                <a:solidFill>
                  <a:srgbClr val="0D0D0D"/>
                </a:solidFill>
                <a:highlight>
                  <a:srgbClr val="FFFFFF"/>
                </a:highlight>
              </a:rPr>
              <a:t>point along a curve (arc) has the same reactive value</a:t>
            </a:r>
          </a:p>
          <a:p>
            <a:r>
              <a:rPr lang="en-GB" dirty="0">
                <a:solidFill>
                  <a:srgbClr val="0D0D0D"/>
                </a:solidFill>
                <a:highlight>
                  <a:srgbClr val="FFFFFF"/>
                </a:highlight>
              </a:rPr>
              <a:t>Values in the </a:t>
            </a:r>
            <a:r>
              <a:rPr lang="en-GB" b="1" dirty="0">
                <a:solidFill>
                  <a:srgbClr val="0D0D0D"/>
                </a:solidFill>
                <a:highlight>
                  <a:srgbClr val="FFFFFF"/>
                </a:highlight>
              </a:rPr>
              <a:t>upper half are positive </a:t>
            </a:r>
            <a:r>
              <a:rPr lang="en-GB" dirty="0">
                <a:solidFill>
                  <a:srgbClr val="0D0D0D"/>
                </a:solidFill>
                <a:highlight>
                  <a:srgbClr val="FFFFFF"/>
                </a:highlight>
              </a:rPr>
              <a:t>and the lower </a:t>
            </a:r>
            <a:r>
              <a:rPr lang="en-GB" b="1" dirty="0">
                <a:solidFill>
                  <a:srgbClr val="0D0D0D"/>
                </a:solidFill>
                <a:highlight>
                  <a:srgbClr val="FFFFFF"/>
                </a:highlight>
              </a:rPr>
              <a:t>half are negative</a:t>
            </a:r>
            <a:r>
              <a:rPr lang="en-GB" dirty="0">
                <a:solidFill>
                  <a:srgbClr val="0D0D0D"/>
                </a:solidFill>
                <a:highlight>
                  <a:srgbClr val="FFFFFF"/>
                </a:highlight>
              </a:rPr>
              <a:t>.</a:t>
            </a:r>
          </a:p>
          <a:p>
            <a:pPr marL="0" indent="0">
              <a:buNone/>
            </a:pPr>
            <a:endParaRPr lang="en-GB" sz="2800" b="0" i="0" dirty="0">
              <a:solidFill>
                <a:srgbClr val="0D0D0D"/>
              </a:solidFill>
              <a:effectLst/>
              <a:highlight>
                <a:srgbClr val="FFFFFF"/>
              </a:highlight>
              <a:latin typeface="Söhne"/>
            </a:endParaRPr>
          </a:p>
          <a:p>
            <a:pPr marL="0" indent="0">
              <a:buNone/>
            </a:pPr>
            <a:endParaRPr lang="en-GB" sz="3200" dirty="0">
              <a:solidFill>
                <a:srgbClr val="222222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59EB5FF-A221-2619-2902-EBB9DA84BAA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1106" y="1395120"/>
            <a:ext cx="5861516" cy="48563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897388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A56BD9-B59C-D4A7-32E9-AC5A0F295C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8DB17-F5D3-269D-A50E-C71D475DF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000" dirty="0">
                <a:solidFill>
                  <a:schemeClr val="bg1"/>
                </a:solidFill>
              </a:rPr>
              <a:t>Normalised Load Impedance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08F36C-6099-F819-AB76-9F82D7BD4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CEA7CA-E96A-F3F8-C03E-9F288C61DC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- 7/ Advanced RF systems</a:t>
            </a:r>
            <a:endParaRPr lang="en-GB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5316A813-4112-C4AD-F656-33C202D7EC2A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89380" y="1442174"/>
                <a:ext cx="10972800" cy="5177287"/>
              </a:xfrm>
            </p:spPr>
            <p:txBody>
              <a:bodyPr>
                <a:normAutofit/>
              </a:bodyPr>
              <a:lstStyle/>
              <a:p>
                <a:pPr>
                  <a:tabLst>
                    <a:tab pos="10134600" algn="l"/>
                    <a:tab pos="10229850" algn="l"/>
                  </a:tabLst>
                </a:pPr>
                <a:r>
                  <a:rPr lang="en-GB" b="0" dirty="0">
                    <a:solidFill>
                      <a:srgbClr val="0D0D0D"/>
                    </a:solidFill>
                    <a:effectLst/>
                    <a:highlight>
                      <a:srgbClr val="FFFFFF"/>
                    </a:highlight>
                  </a:rPr>
                  <a:t>Normalised load impedance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0" i="1" smtClean="0">
                            <a:solidFill>
                              <a:srgbClr val="0D0D0D"/>
                            </a:solidFill>
                            <a:effectLst/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b="0" i="1" smtClean="0">
                                <a:solidFill>
                                  <a:srgbClr val="0D0D0D"/>
                                </a:solidFill>
                                <a:effectLst/>
                                <a:highlight>
                                  <a:srgbClr val="FFFFFF"/>
                                </a:highlight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0" i="1" smtClean="0">
                                <a:solidFill>
                                  <a:srgbClr val="0D0D0D"/>
                                </a:solidFill>
                                <a:effectLst/>
                                <a:highlight>
                                  <a:srgbClr val="FFFFFF"/>
                                </a:highlight>
                                <a:latin typeface="Cambria Math" panose="02040503050406030204" pitchFamily="18" charset="0"/>
                              </a:rPr>
                              <m:t>𝑍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solidFill>
                              <a:srgbClr val="0D0D0D"/>
                            </a:solidFill>
                            <a:effectLst/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  <m:r>
                      <a:rPr lang="en-GB" b="0" i="0" smtClean="0">
                        <a:solidFill>
                          <a:srgbClr val="0D0D0D"/>
                        </a:solidFill>
                        <a:effectLst/>
                        <a:highlight>
                          <a:srgbClr val="FFFFFF"/>
                        </a:highlight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dirty="0">
                    <a:solidFill>
                      <a:srgbClr val="0D0D0D"/>
                    </a:solidFill>
                    <a:highlight>
                      <a:srgbClr val="FFFFFF"/>
                    </a:highlight>
                  </a:rPr>
                  <a:t> </a:t>
                </a:r>
                <a:r>
                  <a:rPr lang="en-GB" b="0" dirty="0">
                    <a:solidFill>
                      <a:srgbClr val="0D0D0D"/>
                    </a:solidFill>
                    <a:effectLst/>
                    <a:highlight>
                      <a:srgbClr val="FFFFFF"/>
                    </a:highlight>
                  </a:rPr>
                  <a:t>is calculated by </a:t>
                </a:r>
                <a:r>
                  <a:rPr lang="en-GB" b="1" dirty="0">
                    <a:solidFill>
                      <a:srgbClr val="0D0D0D"/>
                    </a:solidFill>
                    <a:effectLst/>
                    <a:highlight>
                      <a:srgbClr val="FFFFFF"/>
                    </a:highlight>
                  </a:rPr>
                  <a:t>dividing the load impedance </a:t>
                </a:r>
                <a14:m>
                  <m:oMath xmlns:m="http://schemas.openxmlformats.org/officeDocument/2006/math">
                    <m:r>
                      <a:rPr lang="en-GB" b="1" i="0" smtClean="0">
                        <a:solidFill>
                          <a:srgbClr val="0D0D0D"/>
                        </a:solidFill>
                        <a:highlight>
                          <a:srgbClr val="FFFFFF"/>
                        </a:highlight>
                        <a:latin typeface="Cambria Math" panose="02040503050406030204" pitchFamily="18" charset="0"/>
                      </a:rPr>
                      <m:t>(</m:t>
                    </m:r>
                    <m:sSub>
                      <m:sSubPr>
                        <m:ctrlPr>
                          <a:rPr lang="en-GB" b="1" i="1" smtClean="0">
                            <a:solidFill>
                              <a:srgbClr val="0D0D0D"/>
                            </a:solidFill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0">
                            <a:solidFill>
                              <a:srgbClr val="0D0D0D"/>
                            </a:solidFill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  <m:t>𝐙</m:t>
                        </m:r>
                      </m:e>
                      <m:sub>
                        <m:r>
                          <a:rPr lang="en-GB" b="1" i="0">
                            <a:solidFill>
                              <a:srgbClr val="0D0D0D"/>
                            </a:solidFill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  <m:t>𝐋</m:t>
                        </m:r>
                      </m:sub>
                    </m:sSub>
                    <m:r>
                      <a:rPr lang="en-GB" b="1" i="0" smtClean="0">
                        <a:solidFill>
                          <a:srgbClr val="0D0D0D"/>
                        </a:solidFill>
                        <a:highlight>
                          <a:srgbClr val="FFFFFF"/>
                        </a:highlight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b="1" dirty="0">
                    <a:solidFill>
                      <a:srgbClr val="0D0D0D"/>
                    </a:solidFill>
                    <a:effectLst/>
                    <a:highlight>
                      <a:srgbClr val="FFFFFF"/>
                    </a:highlight>
                  </a:rPr>
                  <a:t> </a:t>
                </a:r>
                <a:r>
                  <a:rPr lang="en-GB" b="1" dirty="0">
                    <a:solidFill>
                      <a:srgbClr val="0D0D0D"/>
                    </a:solidFill>
                    <a:highlight>
                      <a:srgbClr val="FFFFFF"/>
                    </a:highlight>
                  </a:rPr>
                  <a:t>by the characteristic impedance </a:t>
                </a:r>
                <a14:m>
                  <m:oMath xmlns:m="http://schemas.openxmlformats.org/officeDocument/2006/math">
                    <m:r>
                      <a:rPr lang="en-GB" b="1" i="0">
                        <a:solidFill>
                          <a:srgbClr val="0D0D0D"/>
                        </a:solidFill>
                        <a:highlight>
                          <a:srgbClr val="FFFFFF"/>
                        </a:highlight>
                        <a:latin typeface="Cambria Math" panose="02040503050406030204" pitchFamily="18" charset="0"/>
                      </a:rPr>
                      <m:t>(</m:t>
                    </m:r>
                    <m:sSub>
                      <m:sSubPr>
                        <m:ctrlPr>
                          <a:rPr lang="en-GB" b="1" i="1">
                            <a:solidFill>
                              <a:srgbClr val="0D0D0D"/>
                            </a:solidFill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0">
                            <a:solidFill>
                              <a:srgbClr val="0D0D0D"/>
                            </a:solidFill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  <m:t>𝐙</m:t>
                        </m:r>
                      </m:e>
                      <m:sub>
                        <m:r>
                          <a:rPr lang="en-GB" b="1" i="0" smtClean="0">
                            <a:solidFill>
                              <a:srgbClr val="0D0D0D"/>
                            </a:solidFill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  <m:t>𝟎</m:t>
                        </m:r>
                      </m:sub>
                    </m:sSub>
                    <m:r>
                      <a:rPr lang="en-GB" b="1" i="0">
                        <a:solidFill>
                          <a:srgbClr val="0D0D0D"/>
                        </a:solidFill>
                        <a:highlight>
                          <a:srgbClr val="FFFFFF"/>
                        </a:highlight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b="1" dirty="0">
                    <a:solidFill>
                      <a:srgbClr val="0D0D0D"/>
                    </a:solidFill>
                    <a:highlight>
                      <a:srgbClr val="FFFFFF"/>
                    </a:highlight>
                  </a:rPr>
                  <a:t> </a:t>
                </a:r>
              </a:p>
              <a:p>
                <a:pPr marL="0" indent="0">
                  <a:buNone/>
                  <a:tabLst>
                    <a:tab pos="10134600" algn="l"/>
                    <a:tab pos="10229850" algn="l"/>
                  </a:tabLs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solidFill>
                                <a:srgbClr val="0D0D0D"/>
                              </a:solidFill>
                              <a:highlight>
                                <a:srgbClr val="FFFFFF"/>
                              </a:highlight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̅"/>
                              <m:ctrlPr>
                                <a:rPr lang="en-GB" i="1">
                                  <a:solidFill>
                                    <a:srgbClr val="0D0D0D"/>
                                  </a:solidFill>
                                  <a:highlight>
                                    <a:srgbClr val="FFFFFF"/>
                                  </a:highlight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i="1">
                                  <a:solidFill>
                                    <a:srgbClr val="0D0D0D"/>
                                  </a:solidFill>
                                  <a:highlight>
                                    <a:srgbClr val="FFFFFF"/>
                                  </a:highlight>
                                  <a:latin typeface="Cambria Math" panose="02040503050406030204" pitchFamily="18" charset="0"/>
                                </a:rPr>
                                <m:t>𝑍</m:t>
                              </m:r>
                            </m:e>
                          </m:acc>
                        </m:e>
                        <m:sub>
                          <m:r>
                            <a:rPr lang="en-GB" i="1">
                              <a:solidFill>
                                <a:srgbClr val="0D0D0D"/>
                              </a:solidFill>
                              <a:highlight>
                                <a:srgbClr val="FFFFFF"/>
                              </a:highlight>
                              <a:latin typeface="Cambria Math" panose="02040503050406030204" pitchFamily="18" charset="0"/>
                            </a:rPr>
                            <m:t>𝐿</m:t>
                          </m:r>
                        </m:sub>
                      </m:sSub>
                      <m:r>
                        <a:rPr lang="en-GB" b="0" i="1" smtClean="0">
                          <a:solidFill>
                            <a:srgbClr val="0D0D0D"/>
                          </a:solidFill>
                          <a:effectLst/>
                          <a:highlight>
                            <a:srgbClr val="FFFFFF"/>
                          </a:highlight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solidFill>
                                <a:srgbClr val="0D0D0D"/>
                              </a:solidFill>
                              <a:effectLst/>
                              <a:highlight>
                                <a:srgbClr val="FFFFFF"/>
                              </a:highlight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i="1">
                                  <a:solidFill>
                                    <a:srgbClr val="0D0D0D"/>
                                  </a:solidFill>
                                  <a:highlight>
                                    <a:srgbClr val="FFFFFF"/>
                                  </a:highlight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en-GB">
                                  <a:solidFill>
                                    <a:srgbClr val="0D0D0D"/>
                                  </a:solidFill>
                                  <a:highlight>
                                    <a:srgbClr val="FFFFFF"/>
                                  </a:highlight>
                                  <a:latin typeface="Cambria Math" panose="02040503050406030204" pitchFamily="18" charset="0"/>
                                </a:rPr>
                                <m:t>Z</m:t>
                              </m:r>
                            </m:e>
                            <m:sub>
                              <m:r>
                                <m:rPr>
                                  <m:sty m:val="p"/>
                                </m:rPr>
                                <a:rPr lang="en-GB">
                                  <a:solidFill>
                                    <a:srgbClr val="0D0D0D"/>
                                  </a:solidFill>
                                  <a:highlight>
                                    <a:srgbClr val="FFFFFF"/>
                                  </a:highlight>
                                  <a:latin typeface="Cambria Math" panose="02040503050406030204" pitchFamily="18" charset="0"/>
                                </a:rPr>
                                <m:t>L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GB" i="1">
                                  <a:solidFill>
                                    <a:srgbClr val="0D0D0D"/>
                                  </a:solidFill>
                                  <a:highlight>
                                    <a:srgbClr val="FFFFFF"/>
                                  </a:highlight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en-GB">
                                  <a:solidFill>
                                    <a:srgbClr val="0D0D0D"/>
                                  </a:solidFill>
                                  <a:highlight>
                                    <a:srgbClr val="FFFFFF"/>
                                  </a:highlight>
                                  <a:latin typeface="Cambria Math" panose="02040503050406030204" pitchFamily="18" charset="0"/>
                                </a:rPr>
                                <m:t>Z</m:t>
                              </m:r>
                            </m:e>
                            <m:sub>
                              <m:r>
                                <a:rPr lang="en-GB">
                                  <a:solidFill>
                                    <a:srgbClr val="0D0D0D"/>
                                  </a:solidFill>
                                  <a:highlight>
                                    <a:srgbClr val="FFFFFF"/>
                                  </a:highlight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GB" b="0" dirty="0">
                  <a:solidFill>
                    <a:srgbClr val="0D0D0D"/>
                  </a:solidFill>
                  <a:effectLst/>
                  <a:highlight>
                    <a:srgbClr val="FFFFFF"/>
                  </a:highlight>
                </a:endParaRPr>
              </a:p>
              <a:p>
                <a:pPr>
                  <a:tabLst>
                    <a:tab pos="10134600" algn="l"/>
                    <a:tab pos="10229850" algn="l"/>
                  </a:tabLst>
                </a:pPr>
                <a:r>
                  <a:rPr lang="en-GB" b="0" i="0" dirty="0">
                    <a:solidFill>
                      <a:srgbClr val="0D0D0D"/>
                    </a:solidFill>
                    <a:effectLst/>
                    <a:highlight>
                      <a:srgbClr val="FFFFFF"/>
                    </a:highlight>
                  </a:rPr>
                  <a:t>Normalisation of load impedance helps to better understand </a:t>
                </a:r>
                <a:r>
                  <a:rPr lang="en-GB" b="1" i="0" dirty="0">
                    <a:solidFill>
                      <a:srgbClr val="0D0D0D"/>
                    </a:solidFill>
                    <a:effectLst/>
                    <a:highlight>
                      <a:srgbClr val="FFFFFF"/>
                    </a:highlight>
                  </a:rPr>
                  <a:t>how far the load impedance deviates from the line's characteristic impedance.</a:t>
                </a:r>
              </a:p>
              <a:p>
                <a:pPr>
                  <a:tabLst>
                    <a:tab pos="10134600" algn="l"/>
                    <a:tab pos="10229850" algn="l"/>
                  </a:tabLst>
                </a:pPr>
                <a:r>
                  <a:rPr lang="en-GB" dirty="0">
                    <a:solidFill>
                      <a:srgbClr val="0D0D0D"/>
                    </a:solidFill>
                    <a:highlight>
                      <a:srgbClr val="FFFFFF"/>
                    </a:highlight>
                  </a:rPr>
                  <a:t>If normalised load impedance is equal to one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en-GB" b="1" i="1" smtClean="0">
                            <a:solidFill>
                              <a:srgbClr val="0D0D0D"/>
                            </a:solidFill>
                            <a:effectLst/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GB" b="1" i="1">
                                <a:solidFill>
                                  <a:srgbClr val="0D0D0D"/>
                                </a:solidFill>
                                <a:highlight>
                                  <a:srgbClr val="FFFFFF"/>
                                </a:highlight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acc>
                              <m:accPr>
                                <m:chr m:val="̅"/>
                                <m:ctrlPr>
                                  <a:rPr lang="en-GB" b="1" i="1">
                                    <a:solidFill>
                                      <a:srgbClr val="0D0D0D"/>
                                    </a:solidFill>
                                    <a:highlight>
                                      <a:srgbClr val="FFFFFF"/>
                                    </a:highlight>
                                    <a:latin typeface="Cambria Math" panose="02040503050406030204" pitchFamily="18" charset="0"/>
                                  </a:rPr>
                                </m:ctrlPr>
                              </m:accPr>
                              <m:e>
                                <m:r>
                                  <a:rPr lang="en-GB" b="1" i="1">
                                    <a:solidFill>
                                      <a:srgbClr val="0D0D0D"/>
                                    </a:solidFill>
                                    <a:highlight>
                                      <a:srgbClr val="FFFFFF"/>
                                    </a:highlight>
                                    <a:latin typeface="Cambria Math" panose="02040503050406030204" pitchFamily="18" charset="0"/>
                                  </a:rPr>
                                  <m:t>𝒁</m:t>
                                </m:r>
                              </m:e>
                            </m:acc>
                          </m:e>
                          <m:sub>
                            <m:r>
                              <a:rPr lang="en-GB" b="1" i="1">
                                <a:solidFill>
                                  <a:srgbClr val="0D0D0D"/>
                                </a:solidFill>
                                <a:highlight>
                                  <a:srgbClr val="FFFFFF"/>
                                </a:highlight>
                                <a:latin typeface="Cambria Math" panose="02040503050406030204" pitchFamily="18" charset="0"/>
                              </a:rPr>
                              <m:t>𝑳</m:t>
                            </m:r>
                          </m:sub>
                        </m:sSub>
                        <m:r>
                          <a:rPr lang="en-GB" b="1" i="1" smtClean="0">
                            <a:solidFill>
                              <a:srgbClr val="0D0D0D"/>
                            </a:solidFill>
                            <a:effectLst/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  <m:t>=</m:t>
                        </m:r>
                        <m:r>
                          <a:rPr lang="en-GB" b="1" i="1" smtClean="0">
                            <a:solidFill>
                              <a:srgbClr val="0D0D0D"/>
                            </a:solidFill>
                            <a:effectLst/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  <m:t>𝟏</m:t>
                        </m:r>
                      </m:e>
                    </m:d>
                    <m:r>
                      <a:rPr lang="en-GB" b="1" i="1" smtClean="0">
                        <a:solidFill>
                          <a:srgbClr val="0D0D0D"/>
                        </a:solidFill>
                        <a:effectLst/>
                        <a:highlight>
                          <a:srgbClr val="FFFFFF"/>
                        </a:highlight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r>
                  <a:rPr lang="en-GB" b="1" i="0" dirty="0">
                    <a:solidFill>
                      <a:srgbClr val="0D0D0D"/>
                    </a:solidFill>
                    <a:effectLst/>
                    <a:highlight>
                      <a:srgbClr val="FFFFFF"/>
                    </a:highlight>
                  </a:rPr>
                  <a:t> then the impedance is perfectly matched</a:t>
                </a:r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5316A813-4112-C4AD-F656-33C202D7EC2A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89380" y="1442174"/>
                <a:ext cx="10972800" cy="5177287"/>
              </a:xfrm>
              <a:blipFill>
                <a:blip r:embed="rId3"/>
                <a:stretch>
                  <a:fillRect l="-1000" t="-2002" r="-166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4552799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A56BD9-B59C-D4A7-32E9-AC5A0F295C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8DB17-F5D3-269D-A50E-C71D475DF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000" dirty="0">
                <a:solidFill>
                  <a:schemeClr val="bg1"/>
                </a:solidFill>
              </a:rPr>
              <a:t>Normalised input Impedance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08F36C-6099-F819-AB76-9F82D7BD4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CEA7CA-E96A-F3F8-C03E-9F288C61DC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- 7/ Advanced RF systems</a:t>
            </a:r>
            <a:endParaRPr lang="en-GB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5316A813-4112-C4AD-F656-33C202D7EC2A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09600" y="1467056"/>
                <a:ext cx="10972800" cy="5177287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  <a:tabLst>
                    <a:tab pos="10134600" algn="l"/>
                    <a:tab pos="10229850" algn="l"/>
                  </a:tabLst>
                </a:pPr>
                <a:r>
                  <a:rPr lang="en-GB" b="0" dirty="0">
                    <a:solidFill>
                      <a:srgbClr val="0D0D0D"/>
                    </a:solidFill>
                    <a:effectLst/>
                    <a:highlight>
                      <a:srgbClr val="FFFFFF"/>
                    </a:highlight>
                  </a:rPr>
                  <a:t>Normalised input impedance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solidFill>
                              <a:srgbClr val="0D0D0D"/>
                            </a:solidFill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solidFill>
                                  <a:srgbClr val="0D0D0D"/>
                                </a:solidFill>
                                <a:highlight>
                                  <a:srgbClr val="FFFFFF"/>
                                </a:highlight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solidFill>
                                  <a:srgbClr val="0D0D0D"/>
                                </a:solidFill>
                                <a:highlight>
                                  <a:srgbClr val="FFFFFF"/>
                                </a:highlight>
                                <a:latin typeface="Cambria Math" panose="02040503050406030204" pitchFamily="18" charset="0"/>
                              </a:rPr>
                              <m:t>𝑍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solidFill>
                              <a:srgbClr val="0D0D0D"/>
                            </a:solidFill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  <m:t>𝑖𝑛</m:t>
                        </m:r>
                      </m:sub>
                    </m:sSub>
                    <m:r>
                      <a:rPr lang="en-GB" b="0" i="0" smtClean="0">
                        <a:solidFill>
                          <a:srgbClr val="0D0D0D"/>
                        </a:solidFill>
                        <a:effectLst/>
                        <a:highlight>
                          <a:srgbClr val="FFFFFF"/>
                        </a:highlight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dirty="0">
                    <a:solidFill>
                      <a:srgbClr val="0D0D0D"/>
                    </a:solidFill>
                    <a:highlight>
                      <a:srgbClr val="FFFFFF"/>
                    </a:highlight>
                  </a:rPr>
                  <a:t> </a:t>
                </a:r>
                <a:r>
                  <a:rPr lang="en-GB" b="0" dirty="0">
                    <a:solidFill>
                      <a:srgbClr val="0D0D0D"/>
                    </a:solidFill>
                    <a:effectLst/>
                    <a:highlight>
                      <a:srgbClr val="FFFFFF"/>
                    </a:highlight>
                  </a:rPr>
                  <a:t>is calculated by </a:t>
                </a:r>
                <a:r>
                  <a:rPr lang="en-GB" b="1" dirty="0">
                    <a:solidFill>
                      <a:srgbClr val="0D0D0D"/>
                    </a:solidFill>
                    <a:effectLst/>
                    <a:highlight>
                      <a:srgbClr val="FFFFFF"/>
                    </a:highlight>
                  </a:rPr>
                  <a:t>dividing the input impedance </a:t>
                </a:r>
                <a14:m>
                  <m:oMath xmlns:m="http://schemas.openxmlformats.org/officeDocument/2006/math">
                    <m:r>
                      <a:rPr lang="en-GB" b="1" i="0" smtClean="0">
                        <a:solidFill>
                          <a:srgbClr val="0D0D0D"/>
                        </a:solidFill>
                        <a:highlight>
                          <a:srgbClr val="FFFFFF"/>
                        </a:highlight>
                        <a:latin typeface="Cambria Math" panose="02040503050406030204" pitchFamily="18" charset="0"/>
                      </a:rPr>
                      <m:t>(</m:t>
                    </m:r>
                    <m:sSub>
                      <m:sSubPr>
                        <m:ctrlPr>
                          <a:rPr lang="en-GB" b="1" i="1" smtClean="0">
                            <a:solidFill>
                              <a:srgbClr val="0D0D0D"/>
                            </a:solidFill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0">
                            <a:solidFill>
                              <a:srgbClr val="0D0D0D"/>
                            </a:solidFill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  <m:t>𝐙</m:t>
                        </m:r>
                      </m:e>
                      <m:sub>
                        <m:r>
                          <a:rPr lang="en-GB" b="1" i="0" smtClean="0">
                            <a:solidFill>
                              <a:srgbClr val="0D0D0D"/>
                            </a:solidFill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  <m:t>𝐢𝐧</m:t>
                        </m:r>
                      </m:sub>
                    </m:sSub>
                    <m:r>
                      <a:rPr lang="en-GB" b="1" i="0" smtClean="0">
                        <a:solidFill>
                          <a:srgbClr val="0D0D0D"/>
                        </a:solidFill>
                        <a:highlight>
                          <a:srgbClr val="FFFFFF"/>
                        </a:highlight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b="1" dirty="0">
                    <a:solidFill>
                      <a:srgbClr val="0D0D0D"/>
                    </a:solidFill>
                    <a:effectLst/>
                    <a:highlight>
                      <a:srgbClr val="FFFFFF"/>
                    </a:highlight>
                  </a:rPr>
                  <a:t> </a:t>
                </a:r>
                <a:r>
                  <a:rPr lang="en-GB" b="1" dirty="0">
                    <a:solidFill>
                      <a:srgbClr val="0D0D0D"/>
                    </a:solidFill>
                    <a:highlight>
                      <a:srgbClr val="FFFFFF"/>
                    </a:highlight>
                  </a:rPr>
                  <a:t>by the characteristic impedance </a:t>
                </a:r>
                <a14:m>
                  <m:oMath xmlns:m="http://schemas.openxmlformats.org/officeDocument/2006/math">
                    <m:r>
                      <a:rPr lang="en-GB" b="1" i="0">
                        <a:solidFill>
                          <a:srgbClr val="0D0D0D"/>
                        </a:solidFill>
                        <a:highlight>
                          <a:srgbClr val="FFFFFF"/>
                        </a:highlight>
                        <a:latin typeface="Cambria Math" panose="02040503050406030204" pitchFamily="18" charset="0"/>
                      </a:rPr>
                      <m:t>(</m:t>
                    </m:r>
                    <m:sSub>
                      <m:sSubPr>
                        <m:ctrlPr>
                          <a:rPr lang="en-GB" b="1" i="1">
                            <a:solidFill>
                              <a:srgbClr val="0D0D0D"/>
                            </a:solidFill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0">
                            <a:solidFill>
                              <a:srgbClr val="0D0D0D"/>
                            </a:solidFill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  <m:t>𝐙</m:t>
                        </m:r>
                      </m:e>
                      <m:sub>
                        <m:r>
                          <a:rPr lang="en-GB" b="1" i="0" smtClean="0">
                            <a:solidFill>
                              <a:srgbClr val="0D0D0D"/>
                            </a:solidFill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  <m:t>𝟎</m:t>
                        </m:r>
                      </m:sub>
                    </m:sSub>
                    <m:r>
                      <a:rPr lang="en-GB" i="0">
                        <a:solidFill>
                          <a:srgbClr val="0D0D0D"/>
                        </a:solidFill>
                        <a:highlight>
                          <a:srgbClr val="FFFFFF"/>
                        </a:highlight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dirty="0">
                    <a:solidFill>
                      <a:srgbClr val="0D0D0D"/>
                    </a:solidFill>
                    <a:highlight>
                      <a:srgbClr val="FFFFFF"/>
                    </a:highlight>
                  </a:rPr>
                  <a:t> </a:t>
                </a:r>
              </a:p>
              <a:p>
                <a:pPr marL="0" indent="0">
                  <a:buNone/>
                  <a:tabLst>
                    <a:tab pos="10134600" algn="l"/>
                    <a:tab pos="10229850" algn="l"/>
                  </a:tabLs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solidFill>
                                <a:srgbClr val="0D0D0D"/>
                              </a:solidFill>
                              <a:highlight>
                                <a:srgbClr val="FFFFFF"/>
                              </a:highlight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̅"/>
                              <m:ctrlPr>
                                <a:rPr lang="en-GB" i="1">
                                  <a:solidFill>
                                    <a:srgbClr val="0D0D0D"/>
                                  </a:solidFill>
                                  <a:highlight>
                                    <a:srgbClr val="FFFFFF"/>
                                  </a:highlight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i="1">
                                  <a:solidFill>
                                    <a:srgbClr val="0D0D0D"/>
                                  </a:solidFill>
                                  <a:highlight>
                                    <a:srgbClr val="FFFFFF"/>
                                  </a:highlight>
                                  <a:latin typeface="Cambria Math" panose="02040503050406030204" pitchFamily="18" charset="0"/>
                                </a:rPr>
                                <m:t>𝑍</m:t>
                              </m:r>
                            </m:e>
                          </m:acc>
                        </m:e>
                        <m:sub>
                          <m:r>
                            <a:rPr lang="en-GB" b="0" i="1" smtClean="0">
                              <a:solidFill>
                                <a:srgbClr val="0D0D0D"/>
                              </a:solidFill>
                              <a:highlight>
                                <a:srgbClr val="FFFFFF"/>
                              </a:highlight>
                              <a:latin typeface="Cambria Math" panose="02040503050406030204" pitchFamily="18" charset="0"/>
                            </a:rPr>
                            <m:t>𝑖𝑛</m:t>
                          </m:r>
                        </m:sub>
                      </m:sSub>
                      <m:r>
                        <a:rPr lang="en-GB" b="0" i="1" smtClean="0">
                          <a:solidFill>
                            <a:srgbClr val="0D0D0D"/>
                          </a:solidFill>
                          <a:effectLst/>
                          <a:highlight>
                            <a:srgbClr val="FFFFFF"/>
                          </a:highlight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solidFill>
                                <a:srgbClr val="0D0D0D"/>
                              </a:solidFill>
                              <a:effectLst/>
                              <a:highlight>
                                <a:srgbClr val="FFFFFF"/>
                              </a:highlight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i="1">
                                  <a:solidFill>
                                    <a:srgbClr val="0D0D0D"/>
                                  </a:solidFill>
                                  <a:highlight>
                                    <a:srgbClr val="FFFFFF"/>
                                  </a:highlight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en-GB">
                                  <a:solidFill>
                                    <a:srgbClr val="0D0D0D"/>
                                  </a:solidFill>
                                  <a:highlight>
                                    <a:srgbClr val="FFFFFF"/>
                                  </a:highlight>
                                  <a:latin typeface="Cambria Math" panose="02040503050406030204" pitchFamily="18" charset="0"/>
                                </a:rPr>
                                <m:t>Z</m:t>
                              </m:r>
                            </m:e>
                            <m:sub>
                              <m:r>
                                <m:rPr>
                                  <m:sty m:val="p"/>
                                </m:rPr>
                                <a:rPr lang="en-GB" b="0" i="0" smtClean="0">
                                  <a:solidFill>
                                    <a:srgbClr val="0D0D0D"/>
                                  </a:solidFill>
                                  <a:highlight>
                                    <a:srgbClr val="FFFFFF"/>
                                  </a:highlight>
                                  <a:latin typeface="Cambria Math" panose="02040503050406030204" pitchFamily="18" charset="0"/>
                                </a:rPr>
                                <m:t>in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GB" i="1">
                                  <a:solidFill>
                                    <a:srgbClr val="0D0D0D"/>
                                  </a:solidFill>
                                  <a:highlight>
                                    <a:srgbClr val="FFFFFF"/>
                                  </a:highlight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en-GB">
                                  <a:solidFill>
                                    <a:srgbClr val="0D0D0D"/>
                                  </a:solidFill>
                                  <a:highlight>
                                    <a:srgbClr val="FFFFFF"/>
                                  </a:highlight>
                                  <a:latin typeface="Cambria Math" panose="02040503050406030204" pitchFamily="18" charset="0"/>
                                </a:rPr>
                                <m:t>Z</m:t>
                              </m:r>
                            </m:e>
                            <m:sub>
                              <m:r>
                                <a:rPr lang="en-GB" b="0" i="0" smtClean="0">
                                  <a:solidFill>
                                    <a:srgbClr val="0D0D0D"/>
                                  </a:solidFill>
                                  <a:highlight>
                                    <a:srgbClr val="FFFFFF"/>
                                  </a:highlight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GB" b="0" dirty="0">
                  <a:solidFill>
                    <a:srgbClr val="0D0D0D"/>
                  </a:solidFill>
                  <a:effectLst/>
                  <a:highlight>
                    <a:srgbClr val="FFFFFF"/>
                  </a:highlight>
                </a:endParaRPr>
              </a:p>
              <a:p>
                <a:pPr marL="0" indent="0">
                  <a:buNone/>
                  <a:tabLst>
                    <a:tab pos="10134600" algn="l"/>
                    <a:tab pos="10229850" algn="l"/>
                  </a:tabLst>
                </a:pPr>
                <a:r>
                  <a:rPr lang="en-GB" dirty="0">
                    <a:solidFill>
                      <a:srgbClr val="0D0D0D"/>
                    </a:solidFill>
                    <a:highlight>
                      <a:srgbClr val="FFFFFF"/>
                    </a:highlight>
                  </a:rPr>
                  <a:t>If normalised input impedance is equal to one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en-GB" b="1" i="1" smtClean="0">
                            <a:solidFill>
                              <a:srgbClr val="0D0D0D"/>
                            </a:solidFill>
                            <a:effectLst/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GB" b="1" i="1">
                                <a:solidFill>
                                  <a:srgbClr val="0D0D0D"/>
                                </a:solidFill>
                                <a:highlight>
                                  <a:srgbClr val="FFFFFF"/>
                                </a:highlight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acc>
                              <m:accPr>
                                <m:chr m:val="̅"/>
                                <m:ctrlPr>
                                  <a:rPr lang="en-GB" b="1" i="1">
                                    <a:solidFill>
                                      <a:srgbClr val="0D0D0D"/>
                                    </a:solidFill>
                                    <a:highlight>
                                      <a:srgbClr val="FFFFFF"/>
                                    </a:highlight>
                                    <a:latin typeface="Cambria Math" panose="02040503050406030204" pitchFamily="18" charset="0"/>
                                  </a:rPr>
                                </m:ctrlPr>
                              </m:accPr>
                              <m:e>
                                <m:r>
                                  <a:rPr lang="en-GB" b="1" i="1">
                                    <a:solidFill>
                                      <a:srgbClr val="0D0D0D"/>
                                    </a:solidFill>
                                    <a:highlight>
                                      <a:srgbClr val="FFFFFF"/>
                                    </a:highlight>
                                    <a:latin typeface="Cambria Math" panose="02040503050406030204" pitchFamily="18" charset="0"/>
                                  </a:rPr>
                                  <m:t>𝒁</m:t>
                                </m:r>
                              </m:e>
                            </m:acc>
                          </m:e>
                          <m:sub>
                            <m:r>
                              <a:rPr lang="en-GB" b="1" i="1">
                                <a:solidFill>
                                  <a:srgbClr val="0D0D0D"/>
                                </a:solidFill>
                                <a:highlight>
                                  <a:srgbClr val="FFFFFF"/>
                                </a:highlight>
                                <a:latin typeface="Cambria Math" panose="02040503050406030204" pitchFamily="18" charset="0"/>
                              </a:rPr>
                              <m:t>𝒊𝒏</m:t>
                            </m:r>
                          </m:sub>
                        </m:sSub>
                        <m:r>
                          <a:rPr lang="en-GB" b="1" i="1" smtClean="0">
                            <a:solidFill>
                              <a:srgbClr val="0D0D0D"/>
                            </a:solidFill>
                            <a:effectLst/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  <m:t>=</m:t>
                        </m:r>
                        <m:r>
                          <a:rPr lang="en-GB" b="1" i="1" smtClean="0">
                            <a:solidFill>
                              <a:srgbClr val="0D0D0D"/>
                            </a:solidFill>
                            <a:effectLst/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  <m:t>𝟏</m:t>
                        </m:r>
                      </m:e>
                    </m:d>
                    <m:r>
                      <a:rPr lang="en-GB" b="1" i="1" smtClean="0">
                        <a:solidFill>
                          <a:srgbClr val="0D0D0D"/>
                        </a:solidFill>
                        <a:effectLst/>
                        <a:highlight>
                          <a:srgbClr val="FFFFFF"/>
                        </a:highlight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r>
                  <a:rPr lang="en-GB" b="1" i="0" dirty="0">
                    <a:solidFill>
                      <a:srgbClr val="0D0D0D"/>
                    </a:solidFill>
                    <a:effectLst/>
                    <a:highlight>
                      <a:srgbClr val="FFFFFF"/>
                    </a:highlight>
                  </a:rPr>
                  <a:t> </a:t>
                </a:r>
                <a:r>
                  <a:rPr lang="en-GB" b="1" dirty="0">
                    <a:solidFill>
                      <a:srgbClr val="0D0D0D"/>
                    </a:solidFill>
                    <a:highlight>
                      <a:srgbClr val="FFFFFF"/>
                    </a:highlight>
                  </a:rPr>
                  <a:t>then the impedance is perfectly matched</a:t>
                </a:r>
                <a:endParaRPr lang="en-GB" b="1" i="0" dirty="0">
                  <a:solidFill>
                    <a:srgbClr val="0D0D0D"/>
                  </a:solidFill>
                  <a:effectLst/>
                  <a:highlight>
                    <a:srgbClr val="FFFFFF"/>
                  </a:highlight>
                </a:endParaRPr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5316A813-4112-C4AD-F656-33C202D7EC2A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9600" y="1467056"/>
                <a:ext cx="10972800" cy="5177287"/>
              </a:xfrm>
              <a:blipFill>
                <a:blip r:embed="rId3"/>
                <a:stretch>
                  <a:fillRect l="-1111" t="-200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59542294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A56BD9-B59C-D4A7-32E9-AC5A0F295C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8DB17-F5D3-269D-A50E-C71D475DF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000" dirty="0">
                <a:solidFill>
                  <a:schemeClr val="bg1"/>
                </a:solidFill>
              </a:rPr>
              <a:t>Normalised input admittance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08F36C-6099-F819-AB76-9F82D7BD4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CEA7CA-E96A-F3F8-C03E-9F288C61DC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- 7/ Advanced RF systems</a:t>
            </a:r>
            <a:endParaRPr lang="en-GB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5316A813-4112-C4AD-F656-33C202D7EC2A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89380" y="1442174"/>
                <a:ext cx="10972800" cy="5177287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  <a:tabLst>
                    <a:tab pos="10134600" algn="l"/>
                    <a:tab pos="10229850" algn="l"/>
                  </a:tabLst>
                </a:pPr>
                <a:r>
                  <a:rPr lang="en-GB" b="0" dirty="0">
                    <a:solidFill>
                      <a:srgbClr val="0D0D0D"/>
                    </a:solidFill>
                    <a:effectLst/>
                    <a:highlight>
                      <a:srgbClr val="FFFFFF"/>
                    </a:highlight>
                  </a:rPr>
                  <a:t>Normalised input admittance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solidFill>
                              <a:srgbClr val="0D0D0D"/>
                            </a:solidFill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solidFill>
                                  <a:srgbClr val="0D0D0D"/>
                                </a:solidFill>
                                <a:highlight>
                                  <a:srgbClr val="FFFFFF"/>
                                </a:highlight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0" i="1" smtClean="0">
                                <a:solidFill>
                                  <a:srgbClr val="0D0D0D"/>
                                </a:solidFill>
                                <a:highlight>
                                  <a:srgbClr val="FFFFFF"/>
                                </a:highlight>
                                <a:latin typeface="Cambria Math" panose="02040503050406030204" pitchFamily="18" charset="0"/>
                              </a:rPr>
                              <m:t>𝑌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solidFill>
                              <a:srgbClr val="0D0D0D"/>
                            </a:solidFill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  <m:t>𝑖𝑛</m:t>
                        </m:r>
                      </m:sub>
                    </m:sSub>
                    <m:r>
                      <a:rPr lang="en-GB" b="0" i="0" smtClean="0">
                        <a:solidFill>
                          <a:srgbClr val="0D0D0D"/>
                        </a:solidFill>
                        <a:effectLst/>
                        <a:highlight>
                          <a:srgbClr val="FFFFFF"/>
                        </a:highlight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dirty="0">
                    <a:solidFill>
                      <a:srgbClr val="0D0D0D"/>
                    </a:solidFill>
                    <a:highlight>
                      <a:srgbClr val="FFFFFF"/>
                    </a:highlight>
                  </a:rPr>
                  <a:t> </a:t>
                </a:r>
                <a:r>
                  <a:rPr lang="en-GB" b="0" dirty="0">
                    <a:solidFill>
                      <a:srgbClr val="0D0D0D"/>
                    </a:solidFill>
                    <a:effectLst/>
                    <a:highlight>
                      <a:srgbClr val="FFFFFF"/>
                    </a:highlight>
                  </a:rPr>
                  <a:t>is calculated by </a:t>
                </a:r>
                <a:r>
                  <a:rPr lang="en-GB" b="1" dirty="0">
                    <a:solidFill>
                      <a:srgbClr val="0D0D0D"/>
                    </a:solidFill>
                    <a:effectLst/>
                    <a:highlight>
                      <a:srgbClr val="FFFFFF"/>
                    </a:highlight>
                  </a:rPr>
                  <a:t>dividing the input admittance </a:t>
                </a:r>
                <a14:m>
                  <m:oMath xmlns:m="http://schemas.openxmlformats.org/officeDocument/2006/math">
                    <m:r>
                      <a:rPr lang="en-GB" b="1" i="0" smtClean="0">
                        <a:solidFill>
                          <a:srgbClr val="0D0D0D"/>
                        </a:solidFill>
                        <a:highlight>
                          <a:srgbClr val="FFFFFF"/>
                        </a:highlight>
                        <a:latin typeface="Cambria Math" panose="02040503050406030204" pitchFamily="18" charset="0"/>
                      </a:rPr>
                      <m:t>(</m:t>
                    </m:r>
                    <m:sSub>
                      <m:sSubPr>
                        <m:ctrlPr>
                          <a:rPr lang="en-GB" b="1" i="1" smtClean="0">
                            <a:solidFill>
                              <a:srgbClr val="0D0D0D"/>
                            </a:solidFill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0" smtClean="0">
                            <a:solidFill>
                              <a:srgbClr val="0D0D0D"/>
                            </a:solidFill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  <m:t>𝐘</m:t>
                        </m:r>
                      </m:e>
                      <m:sub>
                        <m:r>
                          <a:rPr lang="en-GB" b="1" i="0" smtClean="0">
                            <a:solidFill>
                              <a:srgbClr val="0D0D0D"/>
                            </a:solidFill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  <m:t>𝐢𝐧</m:t>
                        </m:r>
                      </m:sub>
                    </m:sSub>
                    <m:r>
                      <a:rPr lang="en-GB" b="1" i="0" smtClean="0">
                        <a:solidFill>
                          <a:srgbClr val="0D0D0D"/>
                        </a:solidFill>
                        <a:highlight>
                          <a:srgbClr val="FFFFFF"/>
                        </a:highlight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b="1" dirty="0">
                    <a:solidFill>
                      <a:srgbClr val="0D0D0D"/>
                    </a:solidFill>
                    <a:effectLst/>
                    <a:highlight>
                      <a:srgbClr val="FFFFFF"/>
                    </a:highlight>
                  </a:rPr>
                  <a:t> </a:t>
                </a:r>
                <a:r>
                  <a:rPr lang="en-GB" b="1" dirty="0">
                    <a:solidFill>
                      <a:srgbClr val="0D0D0D"/>
                    </a:solidFill>
                    <a:highlight>
                      <a:srgbClr val="FFFFFF"/>
                    </a:highlight>
                  </a:rPr>
                  <a:t>by the characteristic admittance </a:t>
                </a:r>
                <a14:m>
                  <m:oMath xmlns:m="http://schemas.openxmlformats.org/officeDocument/2006/math">
                    <m:r>
                      <a:rPr lang="en-GB" b="1" i="0">
                        <a:solidFill>
                          <a:srgbClr val="0D0D0D"/>
                        </a:solidFill>
                        <a:highlight>
                          <a:srgbClr val="FFFFFF"/>
                        </a:highlight>
                        <a:latin typeface="Cambria Math" panose="02040503050406030204" pitchFamily="18" charset="0"/>
                      </a:rPr>
                      <m:t>(</m:t>
                    </m:r>
                    <m:sSub>
                      <m:sSubPr>
                        <m:ctrlPr>
                          <a:rPr lang="en-GB" b="1" i="1">
                            <a:solidFill>
                              <a:srgbClr val="0D0D0D"/>
                            </a:solidFill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0" smtClean="0">
                            <a:solidFill>
                              <a:srgbClr val="0D0D0D"/>
                            </a:solidFill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  <m:t>𝐘</m:t>
                        </m:r>
                      </m:e>
                      <m:sub>
                        <m:r>
                          <a:rPr lang="en-GB" b="1" i="0" smtClean="0">
                            <a:solidFill>
                              <a:srgbClr val="0D0D0D"/>
                            </a:solidFill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  <m:t>𝟎</m:t>
                        </m:r>
                      </m:sub>
                    </m:sSub>
                    <m:r>
                      <a:rPr lang="en-GB" i="0">
                        <a:solidFill>
                          <a:srgbClr val="0D0D0D"/>
                        </a:solidFill>
                        <a:highlight>
                          <a:srgbClr val="FFFFFF"/>
                        </a:highlight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dirty="0">
                    <a:solidFill>
                      <a:srgbClr val="0D0D0D"/>
                    </a:solidFill>
                    <a:highlight>
                      <a:srgbClr val="FFFFFF"/>
                    </a:highlight>
                  </a:rPr>
                  <a:t> </a:t>
                </a:r>
              </a:p>
              <a:p>
                <a:pPr marL="0" indent="0">
                  <a:buNone/>
                  <a:tabLst>
                    <a:tab pos="10134600" algn="l"/>
                    <a:tab pos="10229850" algn="l"/>
                  </a:tabLs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solidFill>
                                <a:srgbClr val="0D0D0D"/>
                              </a:solidFill>
                              <a:highlight>
                                <a:srgbClr val="FFFFFF"/>
                              </a:highlight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̅"/>
                              <m:ctrlPr>
                                <a:rPr lang="en-GB" i="1">
                                  <a:solidFill>
                                    <a:srgbClr val="0D0D0D"/>
                                  </a:solidFill>
                                  <a:highlight>
                                    <a:srgbClr val="FFFFFF"/>
                                  </a:highlight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i="1">
                                  <a:solidFill>
                                    <a:srgbClr val="0D0D0D"/>
                                  </a:solidFill>
                                  <a:highlight>
                                    <a:srgbClr val="FFFFFF"/>
                                  </a:highlight>
                                  <a:latin typeface="Cambria Math" panose="02040503050406030204" pitchFamily="18" charset="0"/>
                                </a:rPr>
                                <m:t>𝑌</m:t>
                              </m:r>
                            </m:e>
                          </m:acc>
                        </m:e>
                        <m:sub>
                          <m:r>
                            <a:rPr lang="en-GB" i="1">
                              <a:solidFill>
                                <a:srgbClr val="0D0D0D"/>
                              </a:solidFill>
                              <a:highlight>
                                <a:srgbClr val="FFFFFF"/>
                              </a:highlight>
                              <a:latin typeface="Cambria Math" panose="02040503050406030204" pitchFamily="18" charset="0"/>
                            </a:rPr>
                            <m:t>𝑖𝑛</m:t>
                          </m:r>
                        </m:sub>
                      </m:sSub>
                      <m:r>
                        <a:rPr lang="en-GB" b="0" i="1" smtClean="0">
                          <a:solidFill>
                            <a:srgbClr val="0D0D0D"/>
                          </a:solidFill>
                          <a:effectLst/>
                          <a:highlight>
                            <a:srgbClr val="FFFFFF"/>
                          </a:highlight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solidFill>
                                <a:srgbClr val="0D0D0D"/>
                              </a:solidFill>
                              <a:effectLst/>
                              <a:highlight>
                                <a:srgbClr val="FFFFFF"/>
                              </a:highlight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i="1">
                                  <a:solidFill>
                                    <a:srgbClr val="0D0D0D"/>
                                  </a:solidFill>
                                  <a:highlight>
                                    <a:srgbClr val="FFFFFF"/>
                                  </a:highlight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en-GB" b="0" i="0" smtClean="0">
                                  <a:solidFill>
                                    <a:srgbClr val="0D0D0D"/>
                                  </a:solidFill>
                                  <a:highlight>
                                    <a:srgbClr val="FFFFFF"/>
                                  </a:highlight>
                                  <a:latin typeface="Cambria Math" panose="02040503050406030204" pitchFamily="18" charset="0"/>
                                </a:rPr>
                                <m:t>Y</m:t>
                              </m:r>
                            </m:e>
                            <m:sub>
                              <m:r>
                                <m:rPr>
                                  <m:sty m:val="p"/>
                                </m:rPr>
                                <a:rPr lang="en-GB" b="0" i="0" smtClean="0">
                                  <a:solidFill>
                                    <a:srgbClr val="0D0D0D"/>
                                  </a:solidFill>
                                  <a:highlight>
                                    <a:srgbClr val="FFFFFF"/>
                                  </a:highlight>
                                  <a:latin typeface="Cambria Math" panose="02040503050406030204" pitchFamily="18" charset="0"/>
                                </a:rPr>
                                <m:t>in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GB" i="1">
                                  <a:solidFill>
                                    <a:srgbClr val="0D0D0D"/>
                                  </a:solidFill>
                                  <a:highlight>
                                    <a:srgbClr val="FFFFFF"/>
                                  </a:highlight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en-GB" b="0" i="0" smtClean="0">
                                  <a:solidFill>
                                    <a:srgbClr val="0D0D0D"/>
                                  </a:solidFill>
                                  <a:highlight>
                                    <a:srgbClr val="FFFFFF"/>
                                  </a:highlight>
                                  <a:latin typeface="Cambria Math" panose="02040503050406030204" pitchFamily="18" charset="0"/>
                                </a:rPr>
                                <m:t>Y</m:t>
                              </m:r>
                            </m:e>
                            <m:sub>
                              <m:r>
                                <a:rPr lang="en-GB" b="0" i="0" smtClean="0">
                                  <a:solidFill>
                                    <a:srgbClr val="0D0D0D"/>
                                  </a:solidFill>
                                  <a:highlight>
                                    <a:srgbClr val="FFFFFF"/>
                                  </a:highlight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GB" b="0" dirty="0">
                  <a:solidFill>
                    <a:srgbClr val="0D0D0D"/>
                  </a:solidFill>
                  <a:effectLst/>
                  <a:highlight>
                    <a:srgbClr val="FFFFFF"/>
                  </a:highlight>
                </a:endParaRPr>
              </a:p>
              <a:p>
                <a:pPr marL="0" indent="0">
                  <a:buNone/>
                  <a:tabLst>
                    <a:tab pos="10134600" algn="l"/>
                    <a:tab pos="10229850" algn="l"/>
                  </a:tabLst>
                </a:pPr>
                <a:r>
                  <a:rPr lang="en-GB" dirty="0">
                    <a:solidFill>
                      <a:srgbClr val="0D0D0D"/>
                    </a:solidFill>
                    <a:highlight>
                      <a:srgbClr val="FFFFFF"/>
                    </a:highlight>
                  </a:rPr>
                  <a:t>If normalised input admittance is equal to one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en-GB" b="0" i="1" smtClean="0">
                            <a:solidFill>
                              <a:srgbClr val="0D0D0D"/>
                            </a:solidFill>
                            <a:effectLst/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GB" i="1">
                                <a:solidFill>
                                  <a:srgbClr val="0D0D0D"/>
                                </a:solidFill>
                                <a:highlight>
                                  <a:srgbClr val="FFFFFF"/>
                                </a:highlight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acc>
                              <m:accPr>
                                <m:chr m:val="̅"/>
                                <m:ctrlPr>
                                  <a:rPr lang="en-GB" i="1">
                                    <a:solidFill>
                                      <a:srgbClr val="0D0D0D"/>
                                    </a:solidFill>
                                    <a:highlight>
                                      <a:srgbClr val="FFFFFF"/>
                                    </a:highlight>
                                    <a:latin typeface="Cambria Math" panose="02040503050406030204" pitchFamily="18" charset="0"/>
                                  </a:rPr>
                                </m:ctrlPr>
                              </m:accPr>
                              <m:e>
                                <m:r>
                                  <a:rPr lang="en-GB" i="1">
                                    <a:solidFill>
                                      <a:srgbClr val="0D0D0D"/>
                                    </a:solidFill>
                                    <a:highlight>
                                      <a:srgbClr val="FFFFFF"/>
                                    </a:highlight>
                                    <a:latin typeface="Cambria Math" panose="02040503050406030204" pitchFamily="18" charset="0"/>
                                  </a:rPr>
                                  <m:t>𝑌</m:t>
                                </m:r>
                              </m:e>
                            </m:acc>
                          </m:e>
                          <m:sub>
                            <m:r>
                              <a:rPr lang="en-GB" i="1">
                                <a:solidFill>
                                  <a:srgbClr val="0D0D0D"/>
                                </a:solidFill>
                                <a:highlight>
                                  <a:srgbClr val="FFFFFF"/>
                                </a:highlight>
                                <a:latin typeface="Cambria Math" panose="02040503050406030204" pitchFamily="18" charset="0"/>
                              </a:rPr>
                              <m:t>𝑖𝑛</m:t>
                            </m:r>
                          </m:sub>
                        </m:sSub>
                        <m:r>
                          <a:rPr lang="en-GB" b="0" i="1" smtClean="0">
                            <a:solidFill>
                              <a:srgbClr val="0D0D0D"/>
                            </a:solidFill>
                            <a:effectLst/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  <m:t>=1</m:t>
                        </m:r>
                      </m:e>
                    </m:d>
                    <m:r>
                      <a:rPr lang="en-GB" b="0" i="1" smtClean="0">
                        <a:solidFill>
                          <a:srgbClr val="0D0D0D"/>
                        </a:solidFill>
                        <a:effectLst/>
                        <a:highlight>
                          <a:srgbClr val="FFFFFF"/>
                        </a:highlight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r>
                  <a:rPr lang="en-GB" b="0" i="0" dirty="0">
                    <a:solidFill>
                      <a:srgbClr val="0D0D0D"/>
                    </a:solidFill>
                    <a:effectLst/>
                    <a:highlight>
                      <a:srgbClr val="FFFFFF"/>
                    </a:highlight>
                  </a:rPr>
                  <a:t> </a:t>
                </a:r>
                <a:r>
                  <a:rPr lang="en-GB" dirty="0">
                    <a:solidFill>
                      <a:srgbClr val="0D0D0D"/>
                    </a:solidFill>
                    <a:highlight>
                      <a:srgbClr val="FFFFFF"/>
                    </a:highlight>
                  </a:rPr>
                  <a:t>then the admittance is perfectly matched</a:t>
                </a:r>
                <a:endParaRPr lang="en-GB" b="0" i="0" dirty="0">
                  <a:solidFill>
                    <a:srgbClr val="0D0D0D"/>
                  </a:solidFill>
                  <a:effectLst/>
                  <a:highlight>
                    <a:srgbClr val="FFFFFF"/>
                  </a:highlight>
                </a:endParaRPr>
              </a:p>
              <a:p>
                <a:pPr marL="0" indent="0">
                  <a:buNone/>
                  <a:tabLst>
                    <a:tab pos="10134600" algn="l"/>
                    <a:tab pos="10229850" algn="l"/>
                  </a:tabLst>
                </a:pPr>
                <a:endParaRPr lang="en-GB" b="0" i="0" dirty="0">
                  <a:solidFill>
                    <a:srgbClr val="0D0D0D"/>
                  </a:solidFill>
                  <a:effectLst/>
                  <a:highlight>
                    <a:srgbClr val="FFFFFF"/>
                  </a:highlight>
                </a:endParaRPr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5316A813-4112-C4AD-F656-33C202D7EC2A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89380" y="1442174"/>
                <a:ext cx="10972800" cy="5177287"/>
              </a:xfrm>
              <a:blipFill>
                <a:blip r:embed="rId3"/>
                <a:stretch>
                  <a:fillRect l="-1111" t="-200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9304600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A56BD9-B59C-D4A7-32E9-AC5A0F295C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8DB17-F5D3-269D-A50E-C71D475DF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dirty="0">
                <a:solidFill>
                  <a:schemeClr val="bg1"/>
                </a:solidFill>
              </a:rPr>
              <a:t>Smith chart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08F36C-6099-F819-AB76-9F82D7BD4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CEA7CA-E96A-F3F8-C03E-9F288C61DC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– 9/ Advanced RF systems</a:t>
            </a:r>
            <a:endParaRPr lang="en-GB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5316A813-4112-C4AD-F656-33C202D7EC2A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89380" y="1442174"/>
                <a:ext cx="5833728" cy="4762245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sz="3200" b="1" dirty="0">
                    <a:solidFill>
                      <a:srgbClr val="222222"/>
                    </a:solidFill>
                  </a:rPr>
                  <a:t>Prime Centre</a:t>
                </a:r>
                <a:r>
                  <a:rPr lang="en-GB" sz="3200" dirty="0">
                    <a:solidFill>
                      <a:srgbClr val="222222"/>
                    </a:solidFill>
                  </a:rPr>
                  <a:t>: The normalised impedance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3200" i="1" smtClean="0">
                            <a:solidFill>
                              <a:srgbClr val="222222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sz="3200" i="1" smtClean="0">
                                <a:solidFill>
                                  <a:srgbClr val="222222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sz="3200" b="0" i="1" smtClean="0">
                                <a:solidFill>
                                  <a:srgbClr val="222222"/>
                                </a:solidFill>
                                <a:latin typeface="Cambria Math" panose="02040503050406030204" pitchFamily="18" charset="0"/>
                              </a:rPr>
                              <m:t>𝑍</m:t>
                            </m:r>
                          </m:e>
                        </m:acc>
                      </m:e>
                      <m:sub>
                        <m:r>
                          <a:rPr lang="en-GB" sz="3200" b="0" i="1" smtClean="0">
                            <a:solidFill>
                              <a:srgbClr val="222222"/>
                            </a:solidFill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  <m:r>
                      <a:rPr lang="en-GB" sz="3200" b="0" i="1" smtClean="0">
                        <a:solidFill>
                          <a:srgbClr val="222222"/>
                        </a:solidFill>
                        <a:latin typeface="Cambria Math" panose="02040503050406030204" pitchFamily="18" charset="0"/>
                      </a:rPr>
                      <m:t>=1</m:t>
                    </m:r>
                    <m:r>
                      <m:rPr>
                        <m:sty m:val="p"/>
                      </m:rPr>
                      <a:rPr lang="el-GR" sz="3200" b="0" i="1" smtClean="0">
                        <a:solidFill>
                          <a:srgbClr val="222222"/>
                        </a:solidFill>
                        <a:latin typeface="Cambria Math" panose="02040503050406030204" pitchFamily="18" charset="0"/>
                      </a:rPr>
                      <m:t>Ω</m:t>
                    </m:r>
                  </m:oMath>
                </a14:m>
                <a:r>
                  <a:rPr lang="en-GB" sz="3200" dirty="0">
                    <a:solidFill>
                      <a:srgbClr val="222222"/>
                    </a:solidFill>
                  </a:rPr>
                  <a:t> </a:t>
                </a:r>
              </a:p>
              <a:p>
                <a:pPr marL="0" indent="0">
                  <a:buNone/>
                </a:pPr>
                <a:r>
                  <a:rPr lang="en-GB" sz="3200" dirty="0" err="1">
                    <a:solidFill>
                      <a:srgbClr val="222222"/>
                    </a:solidFill>
                  </a:rPr>
                  <a:t>Eg</a:t>
                </a:r>
                <a:r>
                  <a:rPr lang="en-GB" sz="3200" dirty="0">
                    <a:solidFill>
                      <a:srgbClr val="222222"/>
                    </a:solidFill>
                  </a:rPr>
                  <a:t>, If the characterised impedance is 50</a:t>
                </a:r>
                <a:r>
                  <a:rPr lang="el-GR" sz="3200" dirty="0">
                    <a:solidFill>
                      <a:srgbClr val="222222"/>
                    </a:solidFill>
                  </a:rPr>
                  <a:t>Ω</a:t>
                </a:r>
                <a:r>
                  <a:rPr lang="en-GB" sz="3200" dirty="0">
                    <a:solidFill>
                      <a:srgbClr val="222222"/>
                    </a:solidFill>
                  </a:rPr>
                  <a:t> and the source impedance is 50</a:t>
                </a:r>
                <a:r>
                  <a:rPr lang="el-GR" sz="3200" dirty="0">
                    <a:solidFill>
                      <a:srgbClr val="222222"/>
                    </a:solidFill>
                  </a:rPr>
                  <a:t>Ω</a:t>
                </a:r>
                <a:r>
                  <a:rPr lang="en-GB" sz="3200" dirty="0">
                    <a:solidFill>
                      <a:srgbClr val="222222"/>
                    </a:solidFill>
                  </a:rPr>
                  <a:t>,</a:t>
                </a:r>
              </a:p>
              <a:p>
                <a:pPr marL="0" indent="0">
                  <a:buNone/>
                </a:pPr>
                <a:r>
                  <a:rPr lang="en-GB" sz="3200" dirty="0">
                    <a:solidFill>
                      <a:srgbClr val="222222"/>
                    </a:solidFill>
                  </a:rPr>
                  <a:t>The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3200" i="1" smtClean="0">
                            <a:solidFill>
                              <a:srgbClr val="222222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sz="3200" i="1" smtClean="0">
                                <a:solidFill>
                                  <a:srgbClr val="222222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sz="3200" b="0" i="1" smtClean="0">
                                <a:solidFill>
                                  <a:srgbClr val="222222"/>
                                </a:solidFill>
                                <a:latin typeface="Cambria Math" panose="02040503050406030204" pitchFamily="18" charset="0"/>
                              </a:rPr>
                              <m:t>𝑍</m:t>
                            </m:r>
                          </m:e>
                        </m:acc>
                      </m:e>
                      <m:sub>
                        <m:r>
                          <a:rPr lang="en-GB" sz="3200" b="0" i="1" smtClean="0">
                            <a:solidFill>
                              <a:srgbClr val="222222"/>
                            </a:solidFill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  <m:r>
                      <a:rPr lang="en-GB" sz="3200" b="0" i="1" smtClean="0">
                        <a:solidFill>
                          <a:srgbClr val="222222"/>
                        </a:solidFill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3200" b="0" i="1" smtClean="0">
                            <a:solidFill>
                              <a:srgbClr val="222222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3200" b="0" i="1" smtClean="0">
                            <a:solidFill>
                              <a:srgbClr val="222222"/>
                            </a:solidFill>
                            <a:latin typeface="Cambria Math" panose="02040503050406030204" pitchFamily="18" charset="0"/>
                          </a:rPr>
                          <m:t>50</m:t>
                        </m:r>
                      </m:num>
                      <m:den>
                        <m:r>
                          <a:rPr lang="en-GB" sz="3200" b="0" i="1" smtClean="0">
                            <a:solidFill>
                              <a:srgbClr val="222222"/>
                            </a:solidFill>
                            <a:latin typeface="Cambria Math" panose="02040503050406030204" pitchFamily="18" charset="0"/>
                          </a:rPr>
                          <m:t>50</m:t>
                        </m:r>
                      </m:den>
                    </m:f>
                    <m:r>
                      <a:rPr lang="en-GB" sz="3200" b="0" i="1" smtClean="0">
                        <a:solidFill>
                          <a:srgbClr val="222222"/>
                        </a:solidFill>
                        <a:latin typeface="Cambria Math" panose="02040503050406030204" pitchFamily="18" charset="0"/>
                      </a:rPr>
                      <m:t>=1</m:t>
                    </m:r>
                    <m:r>
                      <m:rPr>
                        <m:sty m:val="p"/>
                      </m:rPr>
                      <a:rPr lang="el-GR" sz="3200" i="1">
                        <a:solidFill>
                          <a:srgbClr val="222222"/>
                        </a:solidFill>
                        <a:latin typeface="Cambria Math" panose="02040503050406030204" pitchFamily="18" charset="0"/>
                      </a:rPr>
                      <m:t>Ω</m:t>
                    </m:r>
                  </m:oMath>
                </a14:m>
                <a:endParaRPr lang="en-GB" sz="3200" dirty="0">
                  <a:solidFill>
                    <a:srgbClr val="222222"/>
                  </a:solidFill>
                </a:endParaRPr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5316A813-4112-C4AD-F656-33C202D7EC2A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89380" y="1442174"/>
                <a:ext cx="5833728" cy="4762245"/>
              </a:xfrm>
              <a:blipFill>
                <a:blip r:embed="rId3"/>
                <a:stretch>
                  <a:fillRect l="-2612" t="-2689" r="-167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8" name="Picture 7">
            <a:extLst>
              <a:ext uri="{FF2B5EF4-FFF2-40B4-BE49-F238E27FC236}">
                <a16:creationId xmlns:a16="http://schemas.microsoft.com/office/drawing/2014/main" id="{E78AAAEF-0F2E-39F7-6F70-DA4CF54C78A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15430" y="1289141"/>
            <a:ext cx="4342809" cy="427971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D725CD15-2756-593E-8AEC-DAE626C34F3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4342" y="3577312"/>
            <a:ext cx="2693528" cy="27557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769362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A56BD9-B59C-D4A7-32E9-AC5A0F295C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8DB17-F5D3-269D-A50E-C71D475DF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dirty="0">
                <a:solidFill>
                  <a:schemeClr val="bg1"/>
                </a:solidFill>
              </a:rPr>
              <a:t>Smith chart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08F36C-6099-F819-AB76-9F82D7BD4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CEA7CA-E96A-F3F8-C03E-9F288C61DC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– 9/ Advanced RF systems</a:t>
            </a:r>
            <a:endParaRPr lang="en-GB" i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16A813-4112-C4AD-F656-33C202D7EC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9380" y="1442174"/>
            <a:ext cx="11312120" cy="4762245"/>
          </a:xfrm>
        </p:spPr>
        <p:txBody>
          <a:bodyPr>
            <a:normAutofit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2400" b="1" i="0" dirty="0">
                <a:solidFill>
                  <a:srgbClr val="0D0D0D"/>
                </a:solidFill>
                <a:effectLst/>
                <a:highlight>
                  <a:srgbClr val="FFFFFF"/>
                </a:highlight>
              </a:rPr>
              <a:t>Central Point (Zero Reflection)</a:t>
            </a:r>
            <a:r>
              <a:rPr lang="en-GB" sz="2400" b="0" i="0" dirty="0">
                <a:solidFill>
                  <a:srgbClr val="0D0D0D"/>
                </a:solidFill>
                <a:effectLst/>
                <a:highlight>
                  <a:srgbClr val="FFFFFF"/>
                </a:highlight>
              </a:rPr>
              <a:t>: The </a:t>
            </a:r>
            <a:r>
              <a:rPr lang="en-GB" sz="2400" b="0" i="0" dirty="0" err="1">
                <a:solidFill>
                  <a:srgbClr val="0D0D0D"/>
                </a:solidFill>
                <a:effectLst/>
                <a:highlight>
                  <a:srgbClr val="FFFFFF"/>
                </a:highlight>
              </a:rPr>
              <a:t>center</a:t>
            </a:r>
            <a:r>
              <a:rPr lang="en-GB" sz="2400" b="0" i="0" dirty="0">
                <a:solidFill>
                  <a:srgbClr val="0D0D0D"/>
                </a:solidFill>
                <a:effectLst/>
                <a:highlight>
                  <a:srgbClr val="FFFFFF"/>
                </a:highlight>
              </a:rPr>
              <a:t> of the Smith Chart represents a </a:t>
            </a:r>
            <a:r>
              <a:rPr lang="en-GB" sz="2400" b="1" i="0" dirty="0">
                <a:solidFill>
                  <a:srgbClr val="0D0D0D"/>
                </a:solidFill>
                <a:effectLst/>
                <a:highlight>
                  <a:srgbClr val="FFFFFF"/>
                </a:highlight>
              </a:rPr>
              <a:t>reflection coefficient of zero</a:t>
            </a:r>
            <a:r>
              <a:rPr lang="en-GB" sz="2400" b="0" i="0" dirty="0">
                <a:solidFill>
                  <a:srgbClr val="0D0D0D"/>
                </a:solidFill>
                <a:effectLst/>
                <a:highlight>
                  <a:srgbClr val="FFFFFF"/>
                </a:highlight>
              </a:rPr>
              <a:t>, corresponding to </a:t>
            </a:r>
            <a:r>
              <a:rPr lang="en-GB" sz="2400" b="1" i="0" dirty="0">
                <a:solidFill>
                  <a:srgbClr val="0D0D0D"/>
                </a:solidFill>
                <a:effectLst/>
                <a:highlight>
                  <a:srgbClr val="FFFFFF"/>
                </a:highlight>
              </a:rPr>
              <a:t>perfect impedance matching</a:t>
            </a:r>
            <a:r>
              <a:rPr lang="en-GB" sz="2400" b="0" i="0" dirty="0">
                <a:solidFill>
                  <a:srgbClr val="0D0D0D"/>
                </a:solidFill>
                <a:effectLst/>
                <a:highlight>
                  <a:srgbClr val="FFFFFF"/>
                </a:highlight>
              </a:rPr>
              <a:t>, where the impedance equals the characteristic impedance of the transmission line.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1" i="0" dirty="0">
                <a:solidFill>
                  <a:srgbClr val="0D0D0D"/>
                </a:solidFill>
                <a:effectLst/>
                <a:highlight>
                  <a:srgbClr val="FFFFFF"/>
                </a:highlight>
              </a:rPr>
              <a:t>Outer Edge (Maximum Reflection)</a:t>
            </a:r>
            <a:r>
              <a:rPr lang="en-GB" sz="2400" b="0" i="0" dirty="0">
                <a:solidFill>
                  <a:srgbClr val="0D0D0D"/>
                </a:solidFill>
                <a:effectLst/>
                <a:highlight>
                  <a:srgbClr val="FFFFFF"/>
                </a:highlight>
              </a:rPr>
              <a:t>: The outermost circumference of the Smith chart represents a </a:t>
            </a:r>
            <a:r>
              <a:rPr lang="en-GB" sz="2400" b="1" i="0" dirty="0">
                <a:solidFill>
                  <a:srgbClr val="0D0D0D"/>
                </a:solidFill>
                <a:effectLst/>
                <a:highlight>
                  <a:srgbClr val="FFFFFF"/>
                </a:highlight>
              </a:rPr>
              <a:t>reflection coefficient magnitude of 1</a:t>
            </a:r>
            <a:r>
              <a:rPr lang="en-GB" sz="2400" b="0" i="0" dirty="0">
                <a:solidFill>
                  <a:srgbClr val="0D0D0D"/>
                </a:solidFill>
                <a:effectLst/>
                <a:highlight>
                  <a:srgbClr val="FFFFFF"/>
                </a:highlight>
              </a:rPr>
              <a:t>, indicating </a:t>
            </a:r>
            <a:r>
              <a:rPr lang="en-GB" sz="2400" b="1" i="0" dirty="0">
                <a:solidFill>
                  <a:srgbClr val="0D0D0D"/>
                </a:solidFill>
                <a:effectLst/>
                <a:highlight>
                  <a:srgbClr val="FFFFFF"/>
                </a:highlight>
              </a:rPr>
              <a:t>total reflection as occurs with an open or short circuit.</a:t>
            </a:r>
          </a:p>
          <a:p>
            <a:pPr marL="0" indent="0">
              <a:buNone/>
            </a:pPr>
            <a:endParaRPr lang="en-GB" sz="3200" dirty="0">
              <a:solidFill>
                <a:srgbClr val="222222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98A742B-C419-1489-3973-F2F714AD2B3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598396"/>
            <a:ext cx="12192000" cy="32596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438337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A56BD9-B59C-D4A7-32E9-AC5A0F295C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8DB17-F5D3-269D-A50E-C71D475DF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dirty="0">
                <a:solidFill>
                  <a:schemeClr val="bg1"/>
                </a:solidFill>
              </a:rPr>
              <a:t>Smith chart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08F36C-6099-F819-AB76-9F82D7BD4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17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CEA7CA-E96A-F3F8-C03E-9F288C61DC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– 9/ Advanced RF systems</a:t>
            </a:r>
            <a:endParaRPr lang="en-GB" i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16A813-4112-C4AD-F656-33C202D7EC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9380" y="1442174"/>
            <a:ext cx="11312120" cy="4762245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3200" dirty="0">
              <a:solidFill>
                <a:srgbClr val="222222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E65B295-112D-7D60-E7F3-150D372423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85689" y="1265180"/>
            <a:ext cx="8812378" cy="5482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310344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A56BD9-B59C-D4A7-32E9-AC5A0F295C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8DB17-F5D3-269D-A50E-C71D475DF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dirty="0">
                <a:solidFill>
                  <a:schemeClr val="bg1"/>
                </a:solidFill>
              </a:rPr>
              <a:t>Smith chart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08F36C-6099-F819-AB76-9F82D7BD4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18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CEA7CA-E96A-F3F8-C03E-9F288C61DC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– 9/ Advanced RF systems</a:t>
            </a:r>
            <a:endParaRPr lang="en-GB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5316A813-4112-C4AD-F656-33C202D7EC2A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89380" y="1442174"/>
                <a:ext cx="6470431" cy="4762245"/>
              </a:xfrm>
            </p:spPr>
            <p:txBody>
              <a:bodyPr>
                <a:normAutofit/>
              </a:bodyPr>
              <a:lstStyle/>
              <a:p>
                <a:pPr marL="0" indent="0" defTabSz="912813">
                  <a:buNone/>
                </a:pPr>
                <a:r>
                  <a:rPr lang="en-GB" sz="3200" dirty="0">
                    <a:solidFill>
                      <a:srgbClr val="222222"/>
                    </a:solidFill>
                  </a:rPr>
                  <a:t>The complete rotation of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3200" b="1" i="1" smtClean="0">
                            <a:solidFill>
                              <a:srgbClr val="222222"/>
                            </a:solidFill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3200" b="1" i="1" smtClean="0">
                            <a:solidFill>
                              <a:srgbClr val="222222"/>
                            </a:solidFill>
                            <a:latin typeface="Cambria Math" panose="02040503050406030204" pitchFamily="18" charset="0"/>
                          </a:rPr>
                          <m:t>𝟑𝟔𝟎</m:t>
                        </m:r>
                      </m:e>
                      <m:sup>
                        <m:r>
                          <a:rPr lang="en-GB" sz="3200" b="1" i="1" smtClean="0">
                            <a:solidFill>
                              <a:srgbClr val="222222"/>
                            </a:solidFill>
                            <a:latin typeface="Cambria Math" panose="02040503050406030204" pitchFamily="18" charset="0"/>
                          </a:rPr>
                          <m:t>𝒐</m:t>
                        </m:r>
                      </m:sup>
                    </m:sSup>
                  </m:oMath>
                </a14:m>
                <a:r>
                  <a:rPr lang="en-GB" sz="3200" b="1" dirty="0">
                    <a:solidFill>
                      <a:srgbClr val="222222"/>
                    </a:solidFill>
                  </a:rPr>
                  <a:t> </a:t>
                </a:r>
                <a:r>
                  <a:rPr lang="en-GB" sz="3200" dirty="0">
                    <a:solidFill>
                      <a:srgbClr val="222222"/>
                    </a:solidFill>
                  </a:rPr>
                  <a:t>around the centre of the chart represents </a:t>
                </a:r>
                <a:r>
                  <a:rPr lang="en-GB" sz="3200" b="1" dirty="0">
                    <a:solidFill>
                      <a:srgbClr val="222222"/>
                    </a:solidFill>
                  </a:rPr>
                  <a:t>half wavelength of the line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3200" i="1" smtClean="0">
                            <a:solidFill>
                              <a:srgbClr val="222222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3200" b="0" i="1" smtClean="0">
                            <a:solidFill>
                              <a:srgbClr val="222222"/>
                            </a:solidFill>
                            <a:latin typeface="Cambria Math" panose="02040503050406030204" pitchFamily="18" charset="0"/>
                          </a:rPr>
                          <m:t>𝜆</m:t>
                        </m:r>
                      </m:num>
                      <m:den>
                        <m:r>
                          <a:rPr lang="en-GB" sz="3200" b="0" i="1" smtClean="0">
                            <a:solidFill>
                              <a:srgbClr val="222222"/>
                            </a:solidFill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</m:oMath>
                </a14:m>
                <a:r>
                  <a:rPr lang="en-GB" sz="3200" dirty="0">
                    <a:solidFill>
                      <a:srgbClr val="222222"/>
                    </a:solidFill>
                  </a:rPr>
                  <a:t> </a:t>
                </a:r>
                <a:r>
                  <a:rPr lang="en-GB" sz="3200" b="1" dirty="0">
                    <a:solidFill>
                      <a:srgbClr val="222222"/>
                    </a:solidFill>
                  </a:rPr>
                  <a:t>on the line.</a:t>
                </a:r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5316A813-4112-C4AD-F656-33C202D7EC2A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89380" y="1442174"/>
                <a:ext cx="6470431" cy="4762245"/>
              </a:xfrm>
              <a:blipFill>
                <a:blip r:embed="rId3"/>
                <a:stretch>
                  <a:fillRect l="-2354" t="-256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" name="Picture 2">
            <a:extLst>
              <a:ext uri="{FF2B5EF4-FFF2-40B4-BE49-F238E27FC236}">
                <a16:creationId xmlns:a16="http://schemas.microsoft.com/office/drawing/2014/main" id="{A6CF6F45-8993-F7FF-4464-8BB6CC53316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55691" y="1361336"/>
            <a:ext cx="5175636" cy="5100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880153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A56BD9-B59C-D4A7-32E9-AC5A0F295C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8DB17-F5D3-269D-A50E-C71D475DF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dirty="0">
                <a:solidFill>
                  <a:schemeClr val="bg1"/>
                </a:solidFill>
              </a:rPr>
              <a:t>Smith chart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08F36C-6099-F819-AB76-9F82D7BD4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19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CEA7CA-E96A-F3F8-C03E-9F288C61DC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– 9/ Advanced RF systems</a:t>
            </a:r>
            <a:endParaRPr lang="en-GB" i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16A813-4112-C4AD-F656-33C202D7EC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9380" y="1442174"/>
            <a:ext cx="5817437" cy="4762245"/>
          </a:xfrm>
        </p:spPr>
        <p:txBody>
          <a:bodyPr>
            <a:normAutofit/>
          </a:bodyPr>
          <a:lstStyle/>
          <a:p>
            <a:pPr marL="0" indent="0" defTabSz="912813">
              <a:buNone/>
            </a:pPr>
            <a:r>
              <a:rPr lang="en-GB" b="1" dirty="0">
                <a:solidFill>
                  <a:srgbClr val="222222"/>
                </a:solidFill>
              </a:rPr>
              <a:t>Clockwise movement:</a:t>
            </a:r>
          </a:p>
          <a:p>
            <a:pPr defTabSz="912813"/>
            <a:r>
              <a:rPr lang="en-GB" b="1" dirty="0">
                <a:solidFill>
                  <a:srgbClr val="222222"/>
                </a:solidFill>
              </a:rPr>
              <a:t>travel towards the generator from load </a:t>
            </a:r>
            <a:r>
              <a:rPr lang="en-GB" dirty="0">
                <a:solidFill>
                  <a:srgbClr val="222222"/>
                </a:solidFill>
              </a:rPr>
              <a:t>along the line. </a:t>
            </a:r>
          </a:p>
          <a:p>
            <a:pPr marL="0" indent="0" defTabSz="912813">
              <a:buNone/>
            </a:pPr>
            <a:r>
              <a:rPr lang="en-GB" b="1" dirty="0">
                <a:solidFill>
                  <a:srgbClr val="222222"/>
                </a:solidFill>
              </a:rPr>
              <a:t>Anticlockwise movement: </a:t>
            </a:r>
          </a:p>
          <a:p>
            <a:pPr defTabSz="912813"/>
            <a:r>
              <a:rPr lang="en-GB" dirty="0">
                <a:solidFill>
                  <a:srgbClr val="222222"/>
                </a:solidFill>
              </a:rPr>
              <a:t>the </a:t>
            </a:r>
            <a:r>
              <a:rPr lang="en-GB" b="1" dirty="0">
                <a:solidFill>
                  <a:srgbClr val="222222"/>
                </a:solidFill>
              </a:rPr>
              <a:t>travel towards the load from the generator.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8E26713-9E88-CA15-C291-C51139C1AE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05923" y="1442174"/>
            <a:ext cx="5183357" cy="42995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695618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A56BD9-B59C-D4A7-32E9-AC5A0F295C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8DB17-F5D3-269D-A50E-C71D475DF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dirty="0">
                <a:solidFill>
                  <a:schemeClr val="bg1"/>
                </a:solidFill>
              </a:rPr>
              <a:t>Smith chart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08F36C-6099-F819-AB76-9F82D7BD4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20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CEA7CA-E96A-F3F8-C03E-9F288C61DC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– 9/ Advanced RF systems</a:t>
            </a:r>
            <a:endParaRPr lang="en-GB" i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16A813-4112-C4AD-F656-33C202D7EC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9380" y="1442174"/>
            <a:ext cx="11238589" cy="4762245"/>
          </a:xfrm>
        </p:spPr>
        <p:txBody>
          <a:bodyPr>
            <a:normAutofit/>
          </a:bodyPr>
          <a:lstStyle/>
          <a:p>
            <a:pPr marL="0" indent="0" defTabSz="912813">
              <a:buNone/>
            </a:pPr>
            <a:r>
              <a:rPr lang="en-GB" sz="3200" dirty="0">
                <a:solidFill>
                  <a:srgbClr val="222222"/>
                </a:solidFill>
              </a:rPr>
              <a:t>There are four scales provided, </a:t>
            </a:r>
          </a:p>
          <a:p>
            <a:pPr defTabSz="912813"/>
            <a:r>
              <a:rPr lang="en-GB" sz="3200" dirty="0">
                <a:solidFill>
                  <a:srgbClr val="222222"/>
                </a:solidFill>
              </a:rPr>
              <a:t>Distance from the generator in wavelength </a:t>
            </a:r>
          </a:p>
          <a:p>
            <a:pPr defTabSz="912813"/>
            <a:r>
              <a:rPr lang="en-GB" sz="3200" dirty="0">
                <a:solidFill>
                  <a:srgbClr val="222222"/>
                </a:solidFill>
              </a:rPr>
              <a:t>Distance from the load in wavelength </a:t>
            </a:r>
          </a:p>
          <a:p>
            <a:pPr defTabSz="912813"/>
            <a:r>
              <a:rPr lang="en-GB" sz="3200" dirty="0">
                <a:solidFill>
                  <a:srgbClr val="222222"/>
                </a:solidFill>
              </a:rPr>
              <a:t>Angle of transmission coefficient in degrees </a:t>
            </a:r>
          </a:p>
          <a:p>
            <a:pPr defTabSz="912813"/>
            <a:r>
              <a:rPr lang="en-GB" sz="3200" dirty="0">
                <a:solidFill>
                  <a:srgbClr val="222222"/>
                </a:solidFill>
              </a:rPr>
              <a:t>Angle of reflection coefficient in degrees</a:t>
            </a:r>
          </a:p>
        </p:txBody>
      </p:sp>
    </p:spTree>
    <p:extLst>
      <p:ext uri="{BB962C8B-B14F-4D97-AF65-F5344CB8AC3E}">
        <p14:creationId xmlns:p14="http://schemas.microsoft.com/office/powerpoint/2010/main" val="215537901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A56BD9-B59C-D4A7-32E9-AC5A0F295C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8DB17-F5D3-269D-A50E-C71D475DF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dirty="0">
                <a:solidFill>
                  <a:schemeClr val="bg1"/>
                </a:solidFill>
              </a:rPr>
              <a:t>Smith chart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08F36C-6099-F819-AB76-9F82D7BD4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21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CEA7CA-E96A-F3F8-C03E-9F288C61DC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– 9/ Advanced RF systems</a:t>
            </a:r>
            <a:endParaRPr lang="en-GB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A5A123-4D82-5A16-8F1D-35DF2F0A8F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6152132" cy="3917032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Radial scale parameters:</a:t>
            </a:r>
          </a:p>
          <a:p>
            <a:r>
              <a:rPr lang="en-GB" dirty="0"/>
              <a:t>SWR, Return loss, reflection loss can be determined by drawing a straight line to the radial scale parameters from the </a:t>
            </a:r>
            <a:r>
              <a:rPr lang="en-GB" b="1" dirty="0"/>
              <a:t>horizontal axis </a:t>
            </a:r>
            <a:r>
              <a:rPr lang="en-GB" dirty="0"/>
              <a:t>(point at which the circle cuts horizontal axis)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0828583-6030-0569-E287-B3277E4E71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1732" y="1191006"/>
            <a:ext cx="5172842" cy="54533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471050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A56BD9-B59C-D4A7-32E9-AC5A0F295C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8DB17-F5D3-269D-A50E-C71D475DF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dirty="0">
                <a:solidFill>
                  <a:schemeClr val="bg1"/>
                </a:solidFill>
              </a:rPr>
              <a:t>Smith chart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08F36C-6099-F819-AB76-9F82D7BD4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CEA7CA-E96A-F3F8-C03E-9F288C61DC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– 9/ Advanced RF systems</a:t>
            </a:r>
            <a:endParaRPr lang="en-GB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62A5A123-4D82-5A16-8F1D-35DF2F0A8F88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09600" y="1600201"/>
                <a:ext cx="4123766" cy="4861580"/>
              </a:xfrm>
            </p:spPr>
            <p:txBody>
              <a:bodyPr/>
              <a:lstStyle/>
              <a:p>
                <a:r>
                  <a:rPr lang="en-GB" dirty="0"/>
                  <a:t>The closer the measured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𝒁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𝑳</m:t>
                        </m:r>
                      </m:sub>
                    </m:sSub>
                  </m:oMath>
                </a14:m>
                <a:r>
                  <a:rPr lang="en-GB" b="1" dirty="0"/>
                  <a:t> is to the centre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𝒁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𝑳</m:t>
                        </m:r>
                      </m:sub>
                    </m:sSub>
                    <m:r>
                      <a:rPr lang="en-GB" b="1" i="0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b="1" dirty="0"/>
                  <a:t> better the impedance match</a:t>
                </a:r>
              </a:p>
              <a:p>
                <a:r>
                  <a:rPr lang="en-GB" b="1" dirty="0"/>
                  <a:t>Mismatch increases with increasing distance </a:t>
                </a:r>
                <a:r>
                  <a:rPr lang="en-GB" dirty="0"/>
                  <a:t>from the centre.</a:t>
                </a:r>
              </a:p>
              <a:p>
                <a:r>
                  <a:rPr lang="en-GB" dirty="0"/>
                  <a:t>R= 0.28</a:t>
                </a:r>
              </a:p>
              <a:p>
                <a:r>
                  <a:rPr lang="en-GB" dirty="0"/>
                  <a:t>X= -0.4</a:t>
                </a:r>
              </a:p>
              <a:p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𝑍</m:t>
                        </m:r>
                      </m:e>
                    </m:acc>
                    <m:r>
                      <a:rPr lang="en-GB" b="0" i="1" smtClean="0">
                        <a:latin typeface="Cambria Math" panose="02040503050406030204" pitchFamily="18" charset="0"/>
                      </a:rPr>
                      <m:t>=0.28−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𝑗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0.4</m:t>
                    </m:r>
                  </m:oMath>
                </a14:m>
                <a:endParaRPr lang="en-GB" dirty="0"/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62A5A123-4D82-5A16-8F1D-35DF2F0A8F88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9600" y="1600201"/>
                <a:ext cx="4123766" cy="4861580"/>
              </a:xfrm>
              <a:blipFill>
                <a:blip r:embed="rId3"/>
                <a:stretch>
                  <a:fillRect l="-2663" t="-2133" r="-369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9" name="Picture 8">
            <a:extLst>
              <a:ext uri="{FF2B5EF4-FFF2-40B4-BE49-F238E27FC236}">
                <a16:creationId xmlns:a16="http://schemas.microsoft.com/office/drawing/2014/main" id="{08C31FF9-5AD2-E8EF-F609-55DC282B7D3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0242" y="1146277"/>
            <a:ext cx="7496512" cy="56806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812333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A56BD9-B59C-D4A7-32E9-AC5A0F295C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8DB17-F5D3-269D-A50E-C71D475DF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dirty="0">
                <a:solidFill>
                  <a:schemeClr val="bg1"/>
                </a:solidFill>
              </a:rPr>
              <a:t>Smith chart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08F36C-6099-F819-AB76-9F82D7BD4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CEA7CA-E96A-F3F8-C03E-9F288C61DC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– 9/ Advanced RF systems</a:t>
            </a:r>
            <a:endParaRPr lang="en-GB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D192C4-5358-B7FF-D21B-591FDB8FB2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6272992" cy="5044142"/>
          </a:xfrm>
        </p:spPr>
        <p:txBody>
          <a:bodyPr/>
          <a:lstStyle/>
          <a:p>
            <a:r>
              <a:rPr lang="en-GB" dirty="0"/>
              <a:t>Admittance is the </a:t>
            </a:r>
            <a:r>
              <a:rPr lang="en-GB" b="1" dirty="0"/>
              <a:t>reciprocal of impedance.</a:t>
            </a:r>
          </a:p>
          <a:p>
            <a:r>
              <a:rPr lang="en-GB" dirty="0"/>
              <a:t>As shown in the figure if a straight line is drawn from the impedance to the opposite (180 degree) point of the circle gives the admittance.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C314783-374E-61FB-6D1A-1301529ED2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78566" y="1504483"/>
            <a:ext cx="5152381" cy="51398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940915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A56BD9-B59C-D4A7-32E9-AC5A0F295C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8DB17-F5D3-269D-A50E-C71D475DF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dirty="0">
                <a:solidFill>
                  <a:schemeClr val="bg1"/>
                </a:solidFill>
              </a:rPr>
              <a:t>Smith chart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08F36C-6099-F819-AB76-9F82D7BD4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CEA7CA-E96A-F3F8-C03E-9F288C61DC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– 9/ Advanced RF systems</a:t>
            </a:r>
            <a:endParaRPr lang="en-GB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D192C4-5358-B7FF-D21B-591FDB8FB2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smith chart may have both the impedance plot and admittance plot which is at a phase difference of 180 degree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BCE2A8F-C1D6-AE30-E704-56064E8C7F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64626" y="2544643"/>
            <a:ext cx="8414033" cy="39171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531277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A56BD9-B59C-D4A7-32E9-AC5A0F295C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8DB17-F5D3-269D-A50E-C71D475DF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dirty="0">
                <a:solidFill>
                  <a:schemeClr val="bg1"/>
                </a:solidFill>
              </a:rPr>
              <a:t>Smith chart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08F36C-6099-F819-AB76-9F82D7BD4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CEA7CA-E96A-F3F8-C03E-9F288C61DC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– 9/ Advanced RF systems</a:t>
            </a:r>
            <a:endParaRPr lang="en-GB" i="1" dirty="0"/>
          </a:p>
        </p:txBody>
      </p:sp>
      <p:pic>
        <p:nvPicPr>
          <p:cNvPr id="1026" name="Picture 2" descr="Smith Chart Format">
            <a:extLst>
              <a:ext uri="{FF2B5EF4-FFF2-40B4-BE49-F238E27FC236}">
                <a16:creationId xmlns:a16="http://schemas.microsoft.com/office/drawing/2014/main" id="{D4C66386-AB6C-2709-95EF-9BC63AC0BD5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1626" y="1441450"/>
            <a:ext cx="5387222" cy="476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658721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A56BD9-B59C-D4A7-32E9-AC5A0F295C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8DB17-F5D3-269D-A50E-C71D475DF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dirty="0">
                <a:solidFill>
                  <a:schemeClr val="bg1"/>
                </a:solidFill>
              </a:rPr>
              <a:t>Smith chart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08F36C-6099-F819-AB76-9F82D7BD4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CEA7CA-E96A-F3F8-C03E-9F288C61DC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– 9/ Advanced RF systems</a:t>
            </a:r>
            <a:endParaRPr lang="en-GB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DC119C-7FCD-3394-3700-72A2A97EEE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55015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/>
              <a:t>Applications:</a:t>
            </a:r>
          </a:p>
          <a:p>
            <a:r>
              <a:rPr lang="en-GB" dirty="0"/>
              <a:t>Plotting an Impedance</a:t>
            </a:r>
          </a:p>
          <a:p>
            <a:r>
              <a:rPr lang="en-GB" dirty="0"/>
              <a:t>Measurement of VSWR</a:t>
            </a:r>
          </a:p>
          <a:p>
            <a:r>
              <a:rPr lang="en-GB" dirty="0"/>
              <a:t>Measurement of  reflection coefficient K (Magnitude and Phase)</a:t>
            </a:r>
          </a:p>
          <a:p>
            <a:r>
              <a:rPr lang="en-GB" dirty="0"/>
              <a:t>Measurement of input impedance of the line</a:t>
            </a:r>
          </a:p>
          <a:p>
            <a:r>
              <a:rPr lang="en-GB" dirty="0"/>
              <a:t>Impedance to admittance conversion.</a:t>
            </a:r>
          </a:p>
          <a:p>
            <a:r>
              <a:rPr lang="en-GB" dirty="0"/>
              <a:t>Location of Voltage minima and Voltage Maxima</a:t>
            </a:r>
          </a:p>
          <a:p>
            <a:r>
              <a:rPr lang="en-GB" dirty="0"/>
              <a:t>Matching networks</a:t>
            </a:r>
          </a:p>
          <a:p>
            <a:r>
              <a:rPr lang="en-GB" dirty="0"/>
              <a:t>Determine Input impedance and load impedance</a:t>
            </a:r>
          </a:p>
          <a:p>
            <a:pPr marL="0" indent="0"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04696460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B6F3511-3F93-3A90-8F56-EDE904D8A9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829710-19AE-7B71-1581-4AF2DE29EB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dirty="0">
                <a:solidFill>
                  <a:schemeClr val="bg1"/>
                </a:solidFill>
              </a:rPr>
              <a:t>Transmission line problems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B904959-7049-B946-3648-BE2DD069EF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27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A978555-27F7-DE23-C6E5-97F17A4D5C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– 9/ Advanced RF systems</a:t>
            </a:r>
            <a:endParaRPr lang="en-GB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Content Placeholder 6">
                <a:extLst>
                  <a:ext uri="{FF2B5EF4-FFF2-40B4-BE49-F238E27FC236}">
                    <a16:creationId xmlns:a16="http://schemas.microsoft.com/office/drawing/2014/main" id="{64DAF739-12A9-0DCE-B8D1-49AA2D497D6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en-GB" dirty="0"/>
                  <a:t>Question 1</a:t>
                </a:r>
              </a:p>
              <a:p>
                <a:r>
                  <a:rPr lang="en-GB" dirty="0"/>
                  <a:t>A transmission line has a characteristics impedance of 50 Ω  and a load impedance of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𝑍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</m:oMath>
                </a14:m>
                <a:r>
                  <a:rPr lang="en-GB" dirty="0"/>
                  <a:t>=40+j60Ω.  Use smith chart to calculate the following.</a:t>
                </a:r>
              </a:p>
              <a:p>
                <a:pPr lvl="1"/>
                <a:r>
                  <a:rPr lang="en-GB" dirty="0"/>
                  <a:t>SWR, </a:t>
                </a:r>
              </a:p>
              <a:p>
                <a:pPr lvl="1"/>
                <a:r>
                  <a:rPr lang="en-GB" dirty="0"/>
                  <a:t>Voltage reflection coefficient </a:t>
                </a:r>
              </a:p>
              <a:p>
                <a:pPr lvl="1"/>
                <a:r>
                  <a:rPr lang="en-GB" dirty="0"/>
                  <a:t>Input impedance for 0.18𝜆 long transmission line. </a:t>
                </a:r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7" name="Content Placeholder 6">
                <a:extLst>
                  <a:ext uri="{FF2B5EF4-FFF2-40B4-BE49-F238E27FC236}">
                    <a16:creationId xmlns:a16="http://schemas.microsoft.com/office/drawing/2014/main" id="{64DAF739-12A9-0DCE-B8D1-49AA2D497D6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3"/>
                <a:stretch>
                  <a:fillRect l="-1111" t="-264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18312133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6C1414-0498-BF61-2D88-91ED33FE5A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404F35-EF4B-2C65-7D31-A0EAFD6D03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dirty="0">
                <a:solidFill>
                  <a:schemeClr val="bg1"/>
                </a:solidFill>
              </a:rPr>
              <a:t>Transmission line problems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2D42DC9-AA76-2474-A41A-AA2BF707F2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28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4DFA487-38EA-EE94-8EDC-E084661272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– 9/ Advanced RF systems</a:t>
            </a:r>
            <a:endParaRPr lang="en-GB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Content Placeholder 6">
                <a:extLst>
                  <a:ext uri="{FF2B5EF4-FFF2-40B4-BE49-F238E27FC236}">
                    <a16:creationId xmlns:a16="http://schemas.microsoft.com/office/drawing/2014/main" id="{E77E1DC1-B8CA-A261-2B00-E9C32CA8ED11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92500"/>
              </a:bodyPr>
              <a:lstStyle/>
              <a:p>
                <a:pPr marL="0" indent="0">
                  <a:buNone/>
                </a:pPr>
                <a:r>
                  <a:rPr lang="en-GB" dirty="0"/>
                  <a:t>Question 2</a:t>
                </a:r>
              </a:p>
              <a:p>
                <a:pPr marL="0" indent="0">
                  <a:buNone/>
                </a:pPr>
                <a:r>
                  <a:rPr lang="en-GB" dirty="0"/>
                  <a:t>A transmission line is terminated at a load impedance of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𝑍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</m:oMath>
                </a14:m>
                <a:r>
                  <a:rPr lang="en-GB" dirty="0"/>
                  <a:t>=25+j50Ω. The characteristics impedance is50Ω. Use smith chart to calculate the following</a:t>
                </a:r>
              </a:p>
              <a:p>
                <a:r>
                  <a:rPr lang="en-GB" dirty="0"/>
                  <a:t>VSWR								</a:t>
                </a:r>
              </a:p>
              <a:p>
                <a:r>
                  <a:rPr lang="en-GB" dirty="0"/>
                  <a:t>Voltage Reflection Coefficient					</a:t>
                </a:r>
              </a:p>
              <a:p>
                <a:r>
                  <a:rPr lang="en-GB" dirty="0"/>
                  <a:t>Return loss								</a:t>
                </a:r>
              </a:p>
              <a:p>
                <a:r>
                  <a:rPr lang="en-GB" dirty="0"/>
                  <a:t>Input impedance of the line, given the line is 3.3𝜆 long	</a:t>
                </a:r>
              </a:p>
              <a:p>
                <a:r>
                  <a:rPr lang="en-GB" dirty="0"/>
                  <a:t>Input admittance of the line.</a:t>
                </a:r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7" name="Content Placeholder 6">
                <a:extLst>
                  <a:ext uri="{FF2B5EF4-FFF2-40B4-BE49-F238E27FC236}">
                    <a16:creationId xmlns:a16="http://schemas.microsoft.com/office/drawing/2014/main" id="{E77E1DC1-B8CA-A261-2B00-E9C32CA8ED11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3"/>
                <a:stretch>
                  <a:fillRect l="-1000" t="-249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79986434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CCBCA7-D1F0-EFB4-09E4-79F2EF885B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C9CD0E-EE95-77A7-6495-8500DD6912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dirty="0">
                <a:solidFill>
                  <a:schemeClr val="bg1"/>
                </a:solidFill>
              </a:rPr>
              <a:t>Transmission line problems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ECEEAC1-8876-0BD5-DB4F-E6B96D16A1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29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A7B792C-0EDF-68DA-11A6-65CECE30A1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– 9/ Advanced RF systems</a:t>
            </a:r>
            <a:endParaRPr lang="en-GB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Content Placeholder 6">
                <a:extLst>
                  <a:ext uri="{FF2B5EF4-FFF2-40B4-BE49-F238E27FC236}">
                    <a16:creationId xmlns:a16="http://schemas.microsoft.com/office/drawing/2014/main" id="{E9A3DA0E-811B-A62E-4D60-4D12CF8C1861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92500" lnSpcReduction="10000"/>
              </a:bodyPr>
              <a:lstStyle/>
              <a:p>
                <a:pPr marL="0" indent="0">
                  <a:buNone/>
                </a:pPr>
                <a:r>
                  <a:rPr lang="en-GB" dirty="0"/>
                  <a:t>Question 3</a:t>
                </a:r>
              </a:p>
              <a:p>
                <a:pPr marL="0" indent="0">
                  <a:buNone/>
                </a:pPr>
                <a:r>
                  <a:rPr lang="en-GB" dirty="0"/>
                  <a:t>A transmission line with a length of 0.1λ has a characteristic impedance of 75Ω. The line is terminated at a load impedance of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𝑍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</m:oMath>
                </a14:m>
                <a:r>
                  <a:rPr lang="en-GB" dirty="0"/>
                  <a:t>=35-j75Ω. Use the smith chart to calculate the following</a:t>
                </a:r>
              </a:p>
              <a:p>
                <a:r>
                  <a:rPr lang="en-GB" dirty="0"/>
                  <a:t>VSWR							</a:t>
                </a:r>
              </a:p>
              <a:p>
                <a:r>
                  <a:rPr lang="en-GB" dirty="0"/>
                  <a:t>Voltage Reflection Coefficient					</a:t>
                </a:r>
              </a:p>
              <a:p>
                <a:r>
                  <a:rPr lang="en-GB" dirty="0"/>
                  <a:t>Return loss								</a:t>
                </a:r>
              </a:p>
              <a:p>
                <a:r>
                  <a:rPr lang="en-GB" dirty="0"/>
                  <a:t>Input impedance of the line,			.			</a:t>
                </a:r>
              </a:p>
              <a:p>
                <a:r>
                  <a:rPr lang="en-GB" dirty="0"/>
                  <a:t>Input admittance of the line.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7" name="Content Placeholder 6">
                <a:extLst>
                  <a:ext uri="{FF2B5EF4-FFF2-40B4-BE49-F238E27FC236}">
                    <a16:creationId xmlns:a16="http://schemas.microsoft.com/office/drawing/2014/main" id="{E9A3DA0E-811B-A62E-4D60-4D12CF8C1861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3"/>
                <a:stretch>
                  <a:fillRect l="-1000" t="-327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78894282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D017DB-2E23-FA85-4292-190EF2E43C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FB668B-9EEF-A4CB-5D35-493EDEE159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dirty="0">
                <a:solidFill>
                  <a:schemeClr val="bg1"/>
                </a:solidFill>
              </a:rPr>
              <a:t>Transmission line problems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00D41F6-BD0E-F98C-6785-9A83502C26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30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3466840-0BCF-7493-222D-358ABD607C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– 9/ Advanced RF systems</a:t>
            </a:r>
            <a:endParaRPr lang="en-GB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Content Placeholder 6">
                <a:extLst>
                  <a:ext uri="{FF2B5EF4-FFF2-40B4-BE49-F238E27FC236}">
                    <a16:creationId xmlns:a16="http://schemas.microsoft.com/office/drawing/2014/main" id="{F4CB2965-E53C-BD14-5F79-77B355D7A4FE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92500" lnSpcReduction="10000"/>
              </a:bodyPr>
              <a:lstStyle/>
              <a:p>
                <a:pPr marL="0" indent="0">
                  <a:buNone/>
                </a:pPr>
                <a:r>
                  <a:rPr lang="en-GB" dirty="0"/>
                  <a:t>Question 4</a:t>
                </a:r>
              </a:p>
              <a:p>
                <a:pPr marL="0" indent="0">
                  <a:buNone/>
                </a:pPr>
                <a:r>
                  <a:rPr lang="en-GB" dirty="0"/>
                  <a:t>A RF transmission line with a length of 2.5cm  and a frequency of 3GHz, has a characteristic impedance of 50Ω. The line is terminated at a load impedance of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𝑍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</m:oMath>
                </a14:m>
                <a:r>
                  <a:rPr lang="en-GB" dirty="0"/>
                  <a:t>=50+j40Ω. Use the smith chart to calculate the following</a:t>
                </a:r>
              </a:p>
              <a:p>
                <a:r>
                  <a:rPr lang="en-GB" dirty="0"/>
                  <a:t>VSWR								</a:t>
                </a:r>
              </a:p>
              <a:p>
                <a:r>
                  <a:rPr lang="en-GB" dirty="0"/>
                  <a:t>Voltage Reflection Coefficient					</a:t>
                </a:r>
              </a:p>
              <a:p>
                <a:r>
                  <a:rPr lang="en-GB" dirty="0"/>
                  <a:t>Return loss								</a:t>
                </a:r>
              </a:p>
              <a:p>
                <a:r>
                  <a:rPr lang="en-GB" dirty="0"/>
                  <a:t>Input impedance of the line,			.			</a:t>
                </a:r>
              </a:p>
              <a:p>
                <a:r>
                  <a:rPr lang="en-GB" dirty="0"/>
                  <a:t>Input admittance of the line.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7" name="Content Placeholder 6">
                <a:extLst>
                  <a:ext uri="{FF2B5EF4-FFF2-40B4-BE49-F238E27FC236}">
                    <a16:creationId xmlns:a16="http://schemas.microsoft.com/office/drawing/2014/main" id="{F4CB2965-E53C-BD14-5F79-77B355D7A4FE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3"/>
                <a:stretch>
                  <a:fillRect l="-1000" t="-327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6809471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A45E71-5CC6-BD76-71C5-A125E9E28F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E6CE06-785C-0870-0A6B-A8CF7335E3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dirty="0">
                <a:solidFill>
                  <a:schemeClr val="bg1"/>
                </a:solidFill>
              </a:rPr>
              <a:t>Transmission line problems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DEDCCB-2E80-3FF8-379C-4F40F4A6AE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31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3572C19-7CBD-EDD4-F3CF-6FA88DF632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– 9/ Advanced RF systems</a:t>
            </a:r>
            <a:endParaRPr lang="en-GB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Content Placeholder 6">
                <a:extLst>
                  <a:ext uri="{FF2B5EF4-FFF2-40B4-BE49-F238E27FC236}">
                    <a16:creationId xmlns:a16="http://schemas.microsoft.com/office/drawing/2014/main" id="{D5EE9D4C-66A0-B2FA-9233-4CD9A222A1E3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lnSpcReduction="10000"/>
              </a:bodyPr>
              <a:lstStyle/>
              <a:p>
                <a:pPr marL="0" indent="0">
                  <a:buNone/>
                </a:pPr>
                <a:r>
                  <a:rPr lang="en-GB" dirty="0"/>
                  <a:t>Question 5</a:t>
                </a:r>
              </a:p>
              <a:p>
                <a:pPr marL="0" indent="0">
                  <a:buNone/>
                </a:pPr>
                <a:r>
                  <a:rPr lang="en-GB" dirty="0"/>
                  <a:t>A transmission line with a length of 0.07λ has a characteristic impedance of 50Ω, frequency of 21MHz  and input impedance of R=40Ω and C=180PF. The line is terminated at an unknown load impedance of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𝑍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</m:oMath>
                </a14:m>
                <a:r>
                  <a:rPr lang="en-GB" dirty="0"/>
                  <a:t>. Use the smith chart to calculate the following</a:t>
                </a:r>
              </a:p>
              <a:p>
                <a:r>
                  <a:rPr lang="en-GB" dirty="0"/>
                  <a:t>VSWR								</a:t>
                </a:r>
              </a:p>
              <a:p>
                <a:r>
                  <a:rPr lang="en-GB" dirty="0"/>
                  <a:t>Voltage Reflection Coefficient					</a:t>
                </a:r>
              </a:p>
              <a:p>
                <a:r>
                  <a:rPr lang="en-GB" dirty="0"/>
                  <a:t>Return loss								</a:t>
                </a:r>
              </a:p>
              <a:p>
                <a:r>
                  <a:rPr lang="en-GB" dirty="0"/>
                  <a:t>Load impedance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7" name="Content Placeholder 6">
                <a:extLst>
                  <a:ext uri="{FF2B5EF4-FFF2-40B4-BE49-F238E27FC236}">
                    <a16:creationId xmlns:a16="http://schemas.microsoft.com/office/drawing/2014/main" id="{D5EE9D4C-66A0-B2FA-9233-4CD9A222A1E3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3"/>
                <a:stretch>
                  <a:fillRect l="-1111" t="-3583" r="-1611" b="-155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26093382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6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194585-7DEA-86EE-6900-9709392B2E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9105BE9-E9EA-6B05-4312-F3B48198B6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9/ Advanced RF systems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5938838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2006/documentManagement/types"/>
    <ds:schemaRef ds:uri="http://purl.org/dc/terms/"/>
    <ds:schemaRef ds:uri="http://schemas.microsoft.com/office/2006/metadata/properties"/>
    <ds:schemaRef ds:uri="303dbf9b-b85b-46a0-94f1-894078c07ecd"/>
    <ds:schemaRef ds:uri="http://purl.org/dc/elements/1.1/"/>
    <ds:schemaRef ds:uri="211f9404-bca0-4bcf-9c1d-965ccb6f8d2d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1575</Words>
  <Application>Microsoft Office PowerPoint</Application>
  <PresentationFormat>Widescreen</PresentationFormat>
  <Paragraphs>250</Paragraphs>
  <Slides>32</Slides>
  <Notes>31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32</vt:i4>
      </vt:variant>
    </vt:vector>
  </HeadingPairs>
  <TitlesOfParts>
    <vt:vector size="41" baseType="lpstr">
      <vt:lpstr>Söhne</vt:lpstr>
      <vt:lpstr>Arial</vt:lpstr>
      <vt:lpstr>Calibri</vt:lpstr>
      <vt:lpstr>Calibri Light</vt:lpstr>
      <vt:lpstr>Cambria Math</vt:lpstr>
      <vt:lpstr>Times New Roman</vt:lpstr>
      <vt:lpstr>UWTSD 200_Title Page</vt:lpstr>
      <vt:lpstr>UWTSD 200_Title Page 2</vt:lpstr>
      <vt:lpstr>UWTSD 200_Text 4</vt:lpstr>
      <vt:lpstr>PowerPoint Presentation</vt:lpstr>
      <vt:lpstr>Content</vt:lpstr>
      <vt:lpstr>Learning Outcome</vt:lpstr>
      <vt:lpstr>Smith chart</vt:lpstr>
      <vt:lpstr>Smith chart</vt:lpstr>
      <vt:lpstr>Smith chart</vt:lpstr>
      <vt:lpstr>Smith chart</vt:lpstr>
      <vt:lpstr>Smith chart</vt:lpstr>
      <vt:lpstr>Smith chart</vt:lpstr>
      <vt:lpstr>Smith chart</vt:lpstr>
      <vt:lpstr>Smith chart</vt:lpstr>
      <vt:lpstr>Normalised Load Impedance</vt:lpstr>
      <vt:lpstr>Normalised input Impedance</vt:lpstr>
      <vt:lpstr>Normalised input admittance</vt:lpstr>
      <vt:lpstr>Smith chart</vt:lpstr>
      <vt:lpstr>Smith chart</vt:lpstr>
      <vt:lpstr>Smith chart</vt:lpstr>
      <vt:lpstr>Smith chart</vt:lpstr>
      <vt:lpstr>Smith chart</vt:lpstr>
      <vt:lpstr>Smith chart</vt:lpstr>
      <vt:lpstr>Smith chart</vt:lpstr>
      <vt:lpstr>Smith chart</vt:lpstr>
      <vt:lpstr>Smith chart</vt:lpstr>
      <vt:lpstr>Smith chart</vt:lpstr>
      <vt:lpstr>Smith chart</vt:lpstr>
      <vt:lpstr>Smith chart</vt:lpstr>
      <vt:lpstr>Transmission line problems</vt:lpstr>
      <vt:lpstr>Transmission line problems</vt:lpstr>
      <vt:lpstr>Transmission line problems</vt:lpstr>
      <vt:lpstr>Transmission line problems</vt:lpstr>
      <vt:lpstr>Transmission line problems</vt:lpstr>
      <vt:lpstr>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129</cp:revision>
  <dcterms:created xsi:type="dcterms:W3CDTF">2021-03-09T15:35:42Z</dcterms:created>
  <dcterms:modified xsi:type="dcterms:W3CDTF">2025-03-25T07:46:36Z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