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Lst>
  <p:sldSz cx="12801600" cy="9601200" type="A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ael Morrison (1805762)" userId="S::1805762@student.uwtsd.ac.uk::614df427-a0df-4cf7-a089-2152bd0c5091" providerId="AD" clId="Web-{4DBED89D-0FC5-3091-5AF3-010CE77A23D0}"/>
    <pc:docChg chg="addSld modSld">
      <pc:chgData name="Rachael Morrison (1805762)" userId="S::1805762@student.uwtsd.ac.uk::614df427-a0df-4cf7-a089-2152bd0c5091" providerId="AD" clId="Web-{4DBED89D-0FC5-3091-5AF3-010CE77A23D0}" dt="2018-12-07T13:05:33.164" v="404" actId="14100"/>
      <pc:docMkLst>
        <pc:docMk/>
      </pc:docMkLst>
      <pc:sldChg chg="addSp delSp modSp mod setBg modClrScheme chgLayout">
        <pc:chgData name="Rachael Morrison (1805762)" userId="S::1805762@student.uwtsd.ac.uk::614df427-a0df-4cf7-a089-2152bd0c5091" providerId="AD" clId="Web-{4DBED89D-0FC5-3091-5AF3-010CE77A23D0}" dt="2018-12-07T13:05:33.164" v="404" actId="14100"/>
        <pc:sldMkLst>
          <pc:docMk/>
          <pc:sldMk cId="109857222" sldId="256"/>
        </pc:sldMkLst>
        <pc:spChg chg="del">
          <ac:chgData name="Rachael Morrison (1805762)" userId="S::1805762@student.uwtsd.ac.uk::614df427-a0df-4cf7-a089-2152bd0c5091" providerId="AD" clId="Web-{4DBED89D-0FC5-3091-5AF3-010CE77A23D0}" dt="2018-12-07T11:16:43.960" v="0"/>
          <ac:spMkLst>
            <pc:docMk/>
            <pc:sldMk cId="109857222" sldId="256"/>
            <ac:spMk id="2" creationId="{00000000-0000-0000-0000-000000000000}"/>
          </ac:spMkLst>
        </pc:spChg>
        <pc:spChg chg="del">
          <ac:chgData name="Rachael Morrison (1805762)" userId="S::1805762@student.uwtsd.ac.uk::614df427-a0df-4cf7-a089-2152bd0c5091" providerId="AD" clId="Web-{4DBED89D-0FC5-3091-5AF3-010CE77A23D0}" dt="2018-12-07T11:16:43.960" v="0"/>
          <ac:spMkLst>
            <pc:docMk/>
            <pc:sldMk cId="109857222" sldId="256"/>
            <ac:spMk id="3" creationId="{00000000-0000-0000-0000-000000000000}"/>
          </ac:spMkLst>
        </pc:spChg>
        <pc:spChg chg="add mod">
          <ac:chgData name="Rachael Morrison (1805762)" userId="S::1805762@student.uwtsd.ac.uk::614df427-a0df-4cf7-a089-2152bd0c5091" providerId="AD" clId="Web-{4DBED89D-0FC5-3091-5AF3-010CE77A23D0}" dt="2018-12-07T11:17:58.992" v="9" actId="1076"/>
          <ac:spMkLst>
            <pc:docMk/>
            <pc:sldMk cId="109857222" sldId="256"/>
            <ac:spMk id="4" creationId="{9317C4E2-CD4E-4B56-84DE-490DADE9AA03}"/>
          </ac:spMkLst>
        </pc:spChg>
        <pc:spChg chg="add mod">
          <ac:chgData name="Rachael Morrison (1805762)" userId="S::1805762@student.uwtsd.ac.uk::614df427-a0df-4cf7-a089-2152bd0c5091" providerId="AD" clId="Web-{4DBED89D-0FC5-3091-5AF3-010CE77A23D0}" dt="2018-12-07T13:05:10.445" v="388" actId="20577"/>
          <ac:spMkLst>
            <pc:docMk/>
            <pc:sldMk cId="109857222" sldId="256"/>
            <ac:spMk id="5" creationId="{B0947257-5727-4F7A-AD26-6A0A2029B0A0}"/>
          </ac:spMkLst>
        </pc:spChg>
        <pc:spChg chg="add mod">
          <ac:chgData name="Rachael Morrison (1805762)" userId="S::1805762@student.uwtsd.ac.uk::614df427-a0df-4cf7-a089-2152bd0c5091" providerId="AD" clId="Web-{4DBED89D-0FC5-3091-5AF3-010CE77A23D0}" dt="2018-12-07T11:23:49.963" v="55" actId="14100"/>
          <ac:spMkLst>
            <pc:docMk/>
            <pc:sldMk cId="109857222" sldId="256"/>
            <ac:spMk id="6" creationId="{D088C5A9-370E-48D5-BCC7-2A95CD5D4044}"/>
          </ac:spMkLst>
        </pc:spChg>
        <pc:spChg chg="add del mod">
          <ac:chgData name="Rachael Morrison (1805762)" userId="S::1805762@student.uwtsd.ac.uk::614df427-a0df-4cf7-a089-2152bd0c5091" providerId="AD" clId="Web-{4DBED89D-0FC5-3091-5AF3-010CE77A23D0}" dt="2018-12-07T11:22:41.275" v="42"/>
          <ac:spMkLst>
            <pc:docMk/>
            <pc:sldMk cId="109857222" sldId="256"/>
            <ac:spMk id="7" creationId="{AD2A4B03-8E6B-4574-9304-D32590219FA7}"/>
          </ac:spMkLst>
        </pc:spChg>
        <pc:spChg chg="add mod">
          <ac:chgData name="Rachael Morrison (1805762)" userId="S::1805762@student.uwtsd.ac.uk::614df427-a0df-4cf7-a089-2152bd0c5091" providerId="AD" clId="Web-{4DBED89D-0FC5-3091-5AF3-010CE77A23D0}" dt="2018-12-07T11:27:39.465" v="91" actId="1076"/>
          <ac:spMkLst>
            <pc:docMk/>
            <pc:sldMk cId="109857222" sldId="256"/>
            <ac:spMk id="8" creationId="{003FE9FF-2B6A-487C-BADF-1C2E77A86FA1}"/>
          </ac:spMkLst>
        </pc:spChg>
        <pc:spChg chg="add del">
          <ac:chgData name="Rachael Morrison (1805762)" userId="S::1805762@student.uwtsd.ac.uk::614df427-a0df-4cf7-a089-2152bd0c5091" providerId="AD" clId="Web-{4DBED89D-0FC5-3091-5AF3-010CE77A23D0}" dt="2018-12-07T11:23:01.150" v="48"/>
          <ac:spMkLst>
            <pc:docMk/>
            <pc:sldMk cId="109857222" sldId="256"/>
            <ac:spMk id="9" creationId="{7CAE7252-06C5-4943-A31B-DBA0B34B5C8C}"/>
          </ac:spMkLst>
        </pc:spChg>
        <pc:spChg chg="add mod">
          <ac:chgData name="Rachael Morrison (1805762)" userId="S::1805762@student.uwtsd.ac.uk::614df427-a0df-4cf7-a089-2152bd0c5091" providerId="AD" clId="Web-{4DBED89D-0FC5-3091-5AF3-010CE77A23D0}" dt="2018-12-07T13:05:33.164" v="404" actId="14100"/>
          <ac:spMkLst>
            <pc:docMk/>
            <pc:sldMk cId="109857222" sldId="256"/>
            <ac:spMk id="10" creationId="{AD5DA608-F09B-426F-84F0-0BD961174C78}"/>
          </ac:spMkLst>
        </pc:spChg>
        <pc:spChg chg="add mod">
          <ac:chgData name="Rachael Morrison (1805762)" userId="S::1805762@student.uwtsd.ac.uk::614df427-a0df-4cf7-a089-2152bd0c5091" providerId="AD" clId="Web-{4DBED89D-0FC5-3091-5AF3-010CE77A23D0}" dt="2018-12-07T11:32:00.154" v="113" actId="1076"/>
          <ac:spMkLst>
            <pc:docMk/>
            <pc:sldMk cId="109857222" sldId="256"/>
            <ac:spMk id="13" creationId="{41B13E02-309F-47F7-88EB-7CEBBDEB8D2D}"/>
          </ac:spMkLst>
        </pc:spChg>
        <pc:spChg chg="add mod">
          <ac:chgData name="Rachael Morrison (1805762)" userId="S::1805762@student.uwtsd.ac.uk::614df427-a0df-4cf7-a089-2152bd0c5091" providerId="AD" clId="Web-{4DBED89D-0FC5-3091-5AF3-010CE77A23D0}" dt="2018-12-07T11:29:05.434" v="101" actId="20577"/>
          <ac:spMkLst>
            <pc:docMk/>
            <pc:sldMk cId="109857222" sldId="256"/>
            <ac:spMk id="14" creationId="{5C77B93F-6240-4C55-B590-7F0116BEE816}"/>
          </ac:spMkLst>
        </pc:spChg>
        <pc:spChg chg="add mod">
          <ac:chgData name="Rachael Morrison (1805762)" userId="S::1805762@student.uwtsd.ac.uk::614df427-a0df-4cf7-a089-2152bd0c5091" providerId="AD" clId="Web-{4DBED89D-0FC5-3091-5AF3-010CE77A23D0}" dt="2018-12-07T11:33:20.342" v="130" actId="1076"/>
          <ac:spMkLst>
            <pc:docMk/>
            <pc:sldMk cId="109857222" sldId="256"/>
            <ac:spMk id="17" creationId="{96AD76DB-188C-43E6-98CB-744ED54BCFF9}"/>
          </ac:spMkLst>
        </pc:spChg>
        <pc:picChg chg="add mod">
          <ac:chgData name="Rachael Morrison (1805762)" userId="S::1805762@student.uwtsd.ac.uk::614df427-a0df-4cf7-a089-2152bd0c5091" providerId="AD" clId="Web-{4DBED89D-0FC5-3091-5AF3-010CE77A23D0}" dt="2018-12-07T11:34:22.171" v="137" actId="1076"/>
          <ac:picMkLst>
            <pc:docMk/>
            <pc:sldMk cId="109857222" sldId="256"/>
            <ac:picMk id="11" creationId="{83EA16BD-79C4-4BEF-A288-EBB78BEEB4AF}"/>
          </ac:picMkLst>
        </pc:picChg>
        <pc:picChg chg="add mod">
          <ac:chgData name="Rachael Morrison (1805762)" userId="S::1805762@student.uwtsd.ac.uk::614df427-a0df-4cf7-a089-2152bd0c5091" providerId="AD" clId="Web-{4DBED89D-0FC5-3091-5AF3-010CE77A23D0}" dt="2018-12-07T11:33:24.592" v="134" actId="14100"/>
          <ac:picMkLst>
            <pc:docMk/>
            <pc:sldMk cId="109857222" sldId="256"/>
            <ac:picMk id="15" creationId="{5C40A507-95BA-4EEF-8ABD-AB5F524A26F0}"/>
          </ac:picMkLst>
        </pc:picChg>
      </pc:sldChg>
      <pc:sldChg chg="addSp delSp modSp new mod setBg modClrScheme chgLayout">
        <pc:chgData name="Rachael Morrison (1805762)" userId="S::1805762@student.uwtsd.ac.uk::614df427-a0df-4cf7-a089-2152bd0c5091" providerId="AD" clId="Web-{4DBED89D-0FC5-3091-5AF3-010CE77A23D0}" dt="2018-12-07T12:21:51.224" v="384" actId="20577"/>
        <pc:sldMkLst>
          <pc:docMk/>
          <pc:sldMk cId="748052992" sldId="257"/>
        </pc:sldMkLst>
        <pc:spChg chg="mod ord">
          <ac:chgData name="Rachael Morrison (1805762)" userId="S::1805762@student.uwtsd.ac.uk::614df427-a0df-4cf7-a089-2152bd0c5091" providerId="AD" clId="Web-{4DBED89D-0FC5-3091-5AF3-010CE77A23D0}" dt="2018-12-07T11:59:48.214" v="180"/>
          <ac:spMkLst>
            <pc:docMk/>
            <pc:sldMk cId="748052992" sldId="257"/>
            <ac:spMk id="2" creationId="{20F9713E-5D8B-434A-AC84-1BE7147E5729}"/>
          </ac:spMkLst>
        </pc:spChg>
        <pc:spChg chg="add del mod">
          <ac:chgData name="Rachael Morrison (1805762)" userId="S::1805762@student.uwtsd.ac.uk::614df427-a0df-4cf7-a089-2152bd0c5091" providerId="AD" clId="Web-{4DBED89D-0FC5-3091-5AF3-010CE77A23D0}" dt="2018-12-07T12:00:17.589" v="184"/>
          <ac:spMkLst>
            <pc:docMk/>
            <pc:sldMk cId="748052992" sldId="257"/>
            <ac:spMk id="3" creationId="{FC3E308F-8DCD-4BB3-8B3D-B9443593AC8A}"/>
          </ac:spMkLst>
        </pc:spChg>
        <pc:spChg chg="add mod ord">
          <ac:chgData name="Rachael Morrison (1805762)" userId="S::1805762@student.uwtsd.ac.uk::614df427-a0df-4cf7-a089-2152bd0c5091" providerId="AD" clId="Web-{4DBED89D-0FC5-3091-5AF3-010CE77A23D0}" dt="2018-12-07T12:21:51.224" v="384" actId="20577"/>
          <ac:spMkLst>
            <pc:docMk/>
            <pc:sldMk cId="748052992" sldId="257"/>
            <ac:spMk id="4" creationId="{A88B1144-72F4-45DA-8957-E16CA028F567}"/>
          </ac:spMkLst>
        </pc:spChg>
      </pc:sldChg>
    </pc:docChg>
  </pc:docChgLst>
  <pc:docChgLst>
    <pc:chgData name="Rachael Morrison (1805762)" userId="S::1805762@student.uwtsd.ac.uk::614df427-a0df-4cf7-a089-2152bd0c5091" providerId="AD" clId="Web-{808BCC5A-BB90-4FC1-C142-BDC1A9FD5B93}"/>
    <pc:docChg chg="mod modSld modMainMaster setSldSz">
      <pc:chgData name="Rachael Morrison (1805762)" userId="S::1805762@student.uwtsd.ac.uk::614df427-a0df-4cf7-a089-2152bd0c5091" providerId="AD" clId="Web-{808BCC5A-BB90-4FC1-C142-BDC1A9FD5B93}" dt="2018-12-07T18:33:49.034" v="555" actId="14100"/>
      <pc:docMkLst>
        <pc:docMk/>
      </pc:docMkLst>
      <pc:sldChg chg="addSp delSp modSp">
        <pc:chgData name="Rachael Morrison (1805762)" userId="S::1805762@student.uwtsd.ac.uk::614df427-a0df-4cf7-a089-2152bd0c5091" providerId="AD" clId="Web-{808BCC5A-BB90-4FC1-C142-BDC1A9FD5B93}" dt="2018-12-07T18:33:49.034" v="555" actId="14100"/>
        <pc:sldMkLst>
          <pc:docMk/>
          <pc:sldMk cId="109857222" sldId="256"/>
        </pc:sldMkLst>
        <pc:spChg chg="add mod">
          <ac:chgData name="Rachael Morrison (1805762)" userId="S::1805762@student.uwtsd.ac.uk::614df427-a0df-4cf7-a089-2152bd0c5091" providerId="AD" clId="Web-{808BCC5A-BB90-4FC1-C142-BDC1A9FD5B93}" dt="2018-12-07T18:10:24.762" v="479" actId="14100"/>
          <ac:spMkLst>
            <pc:docMk/>
            <pc:sldMk cId="109857222" sldId="256"/>
            <ac:spMk id="2" creationId="{05CEEF6E-FC4A-4E80-A033-61B62D7EC446}"/>
          </ac:spMkLst>
        </pc:spChg>
        <pc:spChg chg="add del mod">
          <ac:chgData name="Rachael Morrison (1805762)" userId="S::1805762@student.uwtsd.ac.uk::614df427-a0df-4cf7-a089-2152bd0c5091" providerId="AD" clId="Web-{808BCC5A-BB90-4FC1-C142-BDC1A9FD5B93}" dt="2018-12-07T16:39:37.292" v="91"/>
          <ac:spMkLst>
            <pc:docMk/>
            <pc:sldMk cId="109857222" sldId="256"/>
            <ac:spMk id="2" creationId="{AE9DFE4E-05C3-4AA8-B7D3-2C75D2018E61}"/>
          </ac:spMkLst>
        </pc:spChg>
        <pc:spChg chg="add mod">
          <ac:chgData name="Rachael Morrison (1805762)" userId="S::1805762@student.uwtsd.ac.uk::614df427-a0df-4cf7-a089-2152bd0c5091" providerId="AD" clId="Web-{808BCC5A-BB90-4FC1-C142-BDC1A9FD5B93}" dt="2018-12-07T18:10:05.028" v="475" actId="14100"/>
          <ac:spMkLst>
            <pc:docMk/>
            <pc:sldMk cId="109857222" sldId="256"/>
            <ac:spMk id="3" creationId="{B0B4A7B0-A382-4EA4-9B4F-425ED26F90C5}"/>
          </ac:spMkLst>
        </pc:spChg>
        <pc:spChg chg="mod">
          <ac:chgData name="Rachael Morrison (1805762)" userId="S::1805762@student.uwtsd.ac.uk::614df427-a0df-4cf7-a089-2152bd0c5091" providerId="AD" clId="Web-{808BCC5A-BB90-4FC1-C142-BDC1A9FD5B93}" dt="2018-12-07T18:33:12.987" v="553" actId="1076"/>
          <ac:spMkLst>
            <pc:docMk/>
            <pc:sldMk cId="109857222" sldId="256"/>
            <ac:spMk id="4" creationId="{9317C4E2-CD4E-4B56-84DE-490DADE9AA03}"/>
          </ac:spMkLst>
        </pc:spChg>
        <pc:spChg chg="mod">
          <ac:chgData name="Rachael Morrison (1805762)" userId="S::1805762@student.uwtsd.ac.uk::614df427-a0df-4cf7-a089-2152bd0c5091" providerId="AD" clId="Web-{808BCC5A-BB90-4FC1-C142-BDC1A9FD5B93}" dt="2018-12-07T18:33:49.034" v="555" actId="14100"/>
          <ac:spMkLst>
            <pc:docMk/>
            <pc:sldMk cId="109857222" sldId="256"/>
            <ac:spMk id="5" creationId="{B0947257-5727-4F7A-AD26-6A0A2029B0A0}"/>
          </ac:spMkLst>
        </pc:spChg>
        <pc:spChg chg="mod">
          <ac:chgData name="Rachael Morrison (1805762)" userId="S::1805762@student.uwtsd.ac.uk::614df427-a0df-4cf7-a089-2152bd0c5091" providerId="AD" clId="Web-{808BCC5A-BB90-4FC1-C142-BDC1A9FD5B93}" dt="2018-12-07T18:00:15.855" v="383" actId="14100"/>
          <ac:spMkLst>
            <pc:docMk/>
            <pc:sldMk cId="109857222" sldId="256"/>
            <ac:spMk id="6" creationId="{D088C5A9-370E-48D5-BCC7-2A95CD5D4044}"/>
          </ac:spMkLst>
        </pc:spChg>
        <pc:spChg chg="del mod">
          <ac:chgData name="Rachael Morrison (1805762)" userId="S::1805762@student.uwtsd.ac.uk::614df427-a0df-4cf7-a089-2152bd0c5091" providerId="AD" clId="Web-{808BCC5A-BB90-4FC1-C142-BDC1A9FD5B93}" dt="2018-12-07T16:32:01.760" v="36"/>
          <ac:spMkLst>
            <pc:docMk/>
            <pc:sldMk cId="109857222" sldId="256"/>
            <ac:spMk id="8" creationId="{003FE9FF-2B6A-487C-BADF-1C2E77A86FA1}"/>
          </ac:spMkLst>
        </pc:spChg>
        <pc:spChg chg="mod">
          <ac:chgData name="Rachael Morrison (1805762)" userId="S::1805762@student.uwtsd.ac.uk::614df427-a0df-4cf7-a089-2152bd0c5091" providerId="AD" clId="Web-{808BCC5A-BB90-4FC1-C142-BDC1A9FD5B93}" dt="2018-12-07T16:35:28.229" v="70" actId="1076"/>
          <ac:spMkLst>
            <pc:docMk/>
            <pc:sldMk cId="109857222" sldId="256"/>
            <ac:spMk id="10" creationId="{AD5DA608-F09B-426F-84F0-0BD961174C78}"/>
          </ac:spMkLst>
        </pc:spChg>
        <pc:spChg chg="mod">
          <ac:chgData name="Rachael Morrison (1805762)" userId="S::1805762@student.uwtsd.ac.uk::614df427-a0df-4cf7-a089-2152bd0c5091" providerId="AD" clId="Web-{808BCC5A-BB90-4FC1-C142-BDC1A9FD5B93}" dt="2018-12-07T16:30:51.791" v="30" actId="1076"/>
          <ac:spMkLst>
            <pc:docMk/>
            <pc:sldMk cId="109857222" sldId="256"/>
            <ac:spMk id="13" creationId="{41B13E02-309F-47F7-88EB-7CEBBDEB8D2D}"/>
          </ac:spMkLst>
        </pc:spChg>
        <pc:spChg chg="mod">
          <ac:chgData name="Rachael Morrison (1805762)" userId="S::1805762@student.uwtsd.ac.uk::614df427-a0df-4cf7-a089-2152bd0c5091" providerId="AD" clId="Web-{808BCC5A-BB90-4FC1-C142-BDC1A9FD5B93}" dt="2018-12-07T16:37:56.698" v="81" actId="20577"/>
          <ac:spMkLst>
            <pc:docMk/>
            <pc:sldMk cId="109857222" sldId="256"/>
            <ac:spMk id="14" creationId="{5C77B93F-6240-4C55-B590-7F0116BEE816}"/>
          </ac:spMkLst>
        </pc:spChg>
        <pc:spChg chg="mod">
          <ac:chgData name="Rachael Morrison (1805762)" userId="S::1805762@student.uwtsd.ac.uk::614df427-a0df-4cf7-a089-2152bd0c5091" providerId="AD" clId="Web-{808BCC5A-BB90-4FC1-C142-BDC1A9FD5B93}" dt="2018-12-07T18:32:44.815" v="550" actId="1076"/>
          <ac:spMkLst>
            <pc:docMk/>
            <pc:sldMk cId="109857222" sldId="256"/>
            <ac:spMk id="17" creationId="{96AD76DB-188C-43E6-98CB-744ED54BCFF9}"/>
          </ac:spMkLst>
        </pc:spChg>
        <pc:picChg chg="mod">
          <ac:chgData name="Rachael Morrison (1805762)" userId="S::1805762@student.uwtsd.ac.uk::614df427-a0df-4cf7-a089-2152bd0c5091" providerId="AD" clId="Web-{808BCC5A-BB90-4FC1-C142-BDC1A9FD5B93}" dt="2018-12-07T16:35:39.167" v="73" actId="14100"/>
          <ac:picMkLst>
            <pc:docMk/>
            <pc:sldMk cId="109857222" sldId="256"/>
            <ac:picMk id="11" creationId="{83EA16BD-79C4-4BEF-A288-EBB78BEEB4AF}"/>
          </ac:picMkLst>
        </pc:picChg>
        <pc:picChg chg="mod">
          <ac:chgData name="Rachael Morrison (1805762)" userId="S::1805762@student.uwtsd.ac.uk::614df427-a0df-4cf7-a089-2152bd0c5091" providerId="AD" clId="Web-{808BCC5A-BB90-4FC1-C142-BDC1A9FD5B93}" dt="2018-12-07T18:33:19.846" v="554" actId="14100"/>
          <ac:picMkLst>
            <pc:docMk/>
            <pc:sldMk cId="109857222" sldId="256"/>
            <ac:picMk id="15" creationId="{5C40A507-95BA-4EEF-8ABD-AB5F524A26F0}"/>
          </ac:picMkLst>
        </pc:picChg>
      </pc:sldChg>
      <pc:sldChg chg="modSp">
        <pc:chgData name="Rachael Morrison (1805762)" userId="S::1805762@student.uwtsd.ac.uk::614df427-a0df-4cf7-a089-2152bd0c5091" providerId="AD" clId="Web-{808BCC5A-BB90-4FC1-C142-BDC1A9FD5B93}" dt="2018-12-07T18:31:56.081" v="548" actId="20577"/>
        <pc:sldMkLst>
          <pc:docMk/>
          <pc:sldMk cId="748052992" sldId="257"/>
        </pc:sldMkLst>
        <pc:spChg chg="mod">
          <ac:chgData name="Rachael Morrison (1805762)" userId="S::1805762@student.uwtsd.ac.uk::614df427-a0df-4cf7-a089-2152bd0c5091" providerId="AD" clId="Web-{808BCC5A-BB90-4FC1-C142-BDC1A9FD5B93}" dt="2018-12-07T16:28:16.729" v="0"/>
          <ac:spMkLst>
            <pc:docMk/>
            <pc:sldMk cId="748052992" sldId="257"/>
            <ac:spMk id="2" creationId="{20F9713E-5D8B-434A-AC84-1BE7147E5729}"/>
          </ac:spMkLst>
        </pc:spChg>
        <pc:spChg chg="mod">
          <ac:chgData name="Rachael Morrison (1805762)" userId="S::1805762@student.uwtsd.ac.uk::614df427-a0df-4cf7-a089-2152bd0c5091" providerId="AD" clId="Web-{808BCC5A-BB90-4FC1-C142-BDC1A9FD5B93}" dt="2018-12-07T18:31:56.081" v="548" actId="20577"/>
          <ac:spMkLst>
            <pc:docMk/>
            <pc:sldMk cId="748052992" sldId="257"/>
            <ac:spMk id="4" creationId="{A88B1144-72F4-45DA-8957-E16CA028F567}"/>
          </ac:spMkLst>
        </pc:spChg>
      </pc:sldChg>
      <pc:sldMasterChg chg="modSp modSldLayout">
        <pc:chgData name="Rachael Morrison (1805762)" userId="S::1805762@student.uwtsd.ac.uk::614df427-a0df-4cf7-a089-2152bd0c5091" providerId="AD" clId="Web-{808BCC5A-BB90-4FC1-C142-BDC1A9FD5B93}" dt="2018-12-07T16:28:16.729" v="0"/>
        <pc:sldMasterMkLst>
          <pc:docMk/>
          <pc:sldMasterMk cId="2460954070" sldId="2147483660"/>
        </pc:sldMasterMkLst>
        <pc:spChg chg="mod">
          <ac:chgData name="Rachael Morrison (1805762)" userId="S::1805762@student.uwtsd.ac.uk::614df427-a0df-4cf7-a089-2152bd0c5091" providerId="AD" clId="Web-{808BCC5A-BB90-4FC1-C142-BDC1A9FD5B93}" dt="2018-12-07T16:28:16.729" v="0"/>
          <ac:spMkLst>
            <pc:docMk/>
            <pc:sldMasterMk cId="2460954070" sldId="2147483660"/>
            <ac:spMk id="2"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ac:spMk id="3"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ac:spMk id="4"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ac:spMk id="5"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ac:spMk id="6" creationId="{00000000-0000-0000-0000-000000000000}"/>
          </ac:spMkLst>
        </pc:spChg>
        <pc:sldLayoutChg chg="modSp">
          <pc:chgData name="Rachael Morrison (1805762)" userId="S::1805762@student.uwtsd.ac.uk::614df427-a0df-4cf7-a089-2152bd0c5091" providerId="AD" clId="Web-{808BCC5A-BB90-4FC1-C142-BDC1A9FD5B93}" dt="2018-12-07T16:28:16.729" v="0"/>
          <pc:sldLayoutMkLst>
            <pc:docMk/>
            <pc:sldMasterMk cId="2460954070" sldId="2147483660"/>
            <pc:sldLayoutMk cId="2385387890" sldId="2147483661"/>
          </pc:sldLayoutMkLst>
          <pc:spChg chg="mod">
            <ac:chgData name="Rachael Morrison (1805762)" userId="S::1805762@student.uwtsd.ac.uk::614df427-a0df-4cf7-a089-2152bd0c5091" providerId="AD" clId="Web-{808BCC5A-BB90-4FC1-C142-BDC1A9FD5B93}" dt="2018-12-07T16:28:16.729" v="0"/>
            <ac:spMkLst>
              <pc:docMk/>
              <pc:sldMasterMk cId="2460954070" sldId="2147483660"/>
              <pc:sldLayoutMk cId="2385387890" sldId="2147483661"/>
              <ac:spMk id="2"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2385387890" sldId="2147483661"/>
              <ac:spMk id="3" creationId="{00000000-0000-0000-0000-000000000000}"/>
            </ac:spMkLst>
          </pc:spChg>
        </pc:sldLayoutChg>
        <pc:sldLayoutChg chg="modSp">
          <pc:chgData name="Rachael Morrison (1805762)" userId="S::1805762@student.uwtsd.ac.uk::614df427-a0df-4cf7-a089-2152bd0c5091" providerId="AD" clId="Web-{808BCC5A-BB90-4FC1-C142-BDC1A9FD5B93}" dt="2018-12-07T16:28:16.729" v="0"/>
          <pc:sldLayoutMkLst>
            <pc:docMk/>
            <pc:sldMasterMk cId="2460954070" sldId="2147483660"/>
            <pc:sldLayoutMk cId="2591524520" sldId="2147483663"/>
          </pc:sldLayoutMkLst>
          <pc:spChg chg="mod">
            <ac:chgData name="Rachael Morrison (1805762)" userId="S::1805762@student.uwtsd.ac.uk::614df427-a0df-4cf7-a089-2152bd0c5091" providerId="AD" clId="Web-{808BCC5A-BB90-4FC1-C142-BDC1A9FD5B93}" dt="2018-12-07T16:28:16.729" v="0"/>
            <ac:spMkLst>
              <pc:docMk/>
              <pc:sldMasterMk cId="2460954070" sldId="2147483660"/>
              <pc:sldLayoutMk cId="2591524520" sldId="2147483663"/>
              <ac:spMk id="2"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2591524520" sldId="2147483663"/>
              <ac:spMk id="3" creationId="{00000000-0000-0000-0000-000000000000}"/>
            </ac:spMkLst>
          </pc:spChg>
        </pc:sldLayoutChg>
        <pc:sldLayoutChg chg="modSp">
          <pc:chgData name="Rachael Morrison (1805762)" userId="S::1805762@student.uwtsd.ac.uk::614df427-a0df-4cf7-a089-2152bd0c5091" providerId="AD" clId="Web-{808BCC5A-BB90-4FC1-C142-BDC1A9FD5B93}" dt="2018-12-07T16:28:16.729" v="0"/>
          <pc:sldLayoutMkLst>
            <pc:docMk/>
            <pc:sldMasterMk cId="2460954070" sldId="2147483660"/>
            <pc:sldLayoutMk cId="1203092039" sldId="2147483664"/>
          </pc:sldLayoutMkLst>
          <pc:spChg chg="mod">
            <ac:chgData name="Rachael Morrison (1805762)" userId="S::1805762@student.uwtsd.ac.uk::614df427-a0df-4cf7-a089-2152bd0c5091" providerId="AD" clId="Web-{808BCC5A-BB90-4FC1-C142-BDC1A9FD5B93}" dt="2018-12-07T16:28:16.729" v="0"/>
            <ac:spMkLst>
              <pc:docMk/>
              <pc:sldMasterMk cId="2460954070" sldId="2147483660"/>
              <pc:sldLayoutMk cId="1203092039" sldId="2147483664"/>
              <ac:spMk id="3"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1203092039" sldId="2147483664"/>
              <ac:spMk id="4" creationId="{00000000-0000-0000-0000-000000000000}"/>
            </ac:spMkLst>
          </pc:spChg>
        </pc:sldLayoutChg>
        <pc:sldLayoutChg chg="modSp">
          <pc:chgData name="Rachael Morrison (1805762)" userId="S::1805762@student.uwtsd.ac.uk::614df427-a0df-4cf7-a089-2152bd0c5091" providerId="AD" clId="Web-{808BCC5A-BB90-4FC1-C142-BDC1A9FD5B93}" dt="2018-12-07T16:28:16.729" v="0"/>
          <pc:sldLayoutMkLst>
            <pc:docMk/>
            <pc:sldMasterMk cId="2460954070" sldId="2147483660"/>
            <pc:sldLayoutMk cId="3733172339" sldId="2147483665"/>
          </pc:sldLayoutMkLst>
          <pc:spChg chg="mod">
            <ac:chgData name="Rachael Morrison (1805762)" userId="S::1805762@student.uwtsd.ac.uk::614df427-a0df-4cf7-a089-2152bd0c5091" providerId="AD" clId="Web-{808BCC5A-BB90-4FC1-C142-BDC1A9FD5B93}" dt="2018-12-07T16:28:16.729" v="0"/>
            <ac:spMkLst>
              <pc:docMk/>
              <pc:sldMasterMk cId="2460954070" sldId="2147483660"/>
              <pc:sldLayoutMk cId="3733172339" sldId="2147483665"/>
              <ac:spMk id="2"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3733172339" sldId="2147483665"/>
              <ac:spMk id="3"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3733172339" sldId="2147483665"/>
              <ac:spMk id="4"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3733172339" sldId="2147483665"/>
              <ac:spMk id="5"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3733172339" sldId="2147483665"/>
              <ac:spMk id="6" creationId="{00000000-0000-0000-0000-000000000000}"/>
            </ac:spMkLst>
          </pc:spChg>
        </pc:sldLayoutChg>
        <pc:sldLayoutChg chg="modSp">
          <pc:chgData name="Rachael Morrison (1805762)" userId="S::1805762@student.uwtsd.ac.uk::614df427-a0df-4cf7-a089-2152bd0c5091" providerId="AD" clId="Web-{808BCC5A-BB90-4FC1-C142-BDC1A9FD5B93}" dt="2018-12-07T16:28:16.729" v="0"/>
          <pc:sldLayoutMkLst>
            <pc:docMk/>
            <pc:sldMasterMk cId="2460954070" sldId="2147483660"/>
            <pc:sldLayoutMk cId="3171841454" sldId="2147483668"/>
          </pc:sldLayoutMkLst>
          <pc:spChg chg="mod">
            <ac:chgData name="Rachael Morrison (1805762)" userId="S::1805762@student.uwtsd.ac.uk::614df427-a0df-4cf7-a089-2152bd0c5091" providerId="AD" clId="Web-{808BCC5A-BB90-4FC1-C142-BDC1A9FD5B93}" dt="2018-12-07T16:28:16.729" v="0"/>
            <ac:spMkLst>
              <pc:docMk/>
              <pc:sldMasterMk cId="2460954070" sldId="2147483660"/>
              <pc:sldLayoutMk cId="3171841454" sldId="2147483668"/>
              <ac:spMk id="2"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3171841454" sldId="2147483668"/>
              <ac:spMk id="3"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3171841454" sldId="2147483668"/>
              <ac:spMk id="4" creationId="{00000000-0000-0000-0000-000000000000}"/>
            </ac:spMkLst>
          </pc:spChg>
        </pc:sldLayoutChg>
        <pc:sldLayoutChg chg="modSp">
          <pc:chgData name="Rachael Morrison (1805762)" userId="S::1805762@student.uwtsd.ac.uk::614df427-a0df-4cf7-a089-2152bd0c5091" providerId="AD" clId="Web-{808BCC5A-BB90-4FC1-C142-BDC1A9FD5B93}" dt="2018-12-07T16:28:16.729" v="0"/>
          <pc:sldLayoutMkLst>
            <pc:docMk/>
            <pc:sldMasterMk cId="2460954070" sldId="2147483660"/>
            <pc:sldLayoutMk cId="1718958274" sldId="2147483669"/>
          </pc:sldLayoutMkLst>
          <pc:spChg chg="mod">
            <ac:chgData name="Rachael Morrison (1805762)" userId="S::1805762@student.uwtsd.ac.uk::614df427-a0df-4cf7-a089-2152bd0c5091" providerId="AD" clId="Web-{808BCC5A-BB90-4FC1-C142-BDC1A9FD5B93}" dt="2018-12-07T16:28:16.729" v="0"/>
            <ac:spMkLst>
              <pc:docMk/>
              <pc:sldMasterMk cId="2460954070" sldId="2147483660"/>
              <pc:sldLayoutMk cId="1718958274" sldId="2147483669"/>
              <ac:spMk id="2"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1718958274" sldId="2147483669"/>
              <ac:spMk id="3"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1718958274" sldId="2147483669"/>
              <ac:spMk id="4" creationId="{00000000-0000-0000-0000-000000000000}"/>
            </ac:spMkLst>
          </pc:spChg>
        </pc:sldLayoutChg>
        <pc:sldLayoutChg chg="modSp">
          <pc:chgData name="Rachael Morrison (1805762)" userId="S::1805762@student.uwtsd.ac.uk::614df427-a0df-4cf7-a089-2152bd0c5091" providerId="AD" clId="Web-{808BCC5A-BB90-4FC1-C142-BDC1A9FD5B93}" dt="2018-12-07T16:28:16.729" v="0"/>
          <pc:sldLayoutMkLst>
            <pc:docMk/>
            <pc:sldMasterMk cId="2460954070" sldId="2147483660"/>
            <pc:sldLayoutMk cId="3479445657" sldId="2147483671"/>
          </pc:sldLayoutMkLst>
          <pc:spChg chg="mod">
            <ac:chgData name="Rachael Morrison (1805762)" userId="S::1805762@student.uwtsd.ac.uk::614df427-a0df-4cf7-a089-2152bd0c5091" providerId="AD" clId="Web-{808BCC5A-BB90-4FC1-C142-BDC1A9FD5B93}" dt="2018-12-07T16:28:16.729" v="0"/>
            <ac:spMkLst>
              <pc:docMk/>
              <pc:sldMasterMk cId="2460954070" sldId="2147483660"/>
              <pc:sldLayoutMk cId="3479445657" sldId="2147483671"/>
              <ac:spMk id="2"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3479445657" sldId="2147483671"/>
              <ac:spMk id="3" creationId="{00000000-0000-0000-0000-000000000000}"/>
            </ac:spMkLst>
          </pc:spChg>
        </pc:sldLayoutChg>
      </pc:sldMasterChg>
    </pc:docChg>
  </pc:docChgLst>
  <pc:docChgLst>
    <pc:chgData name="Rachael Morrison (1805762)" userId="S::1805762@student.uwtsd.ac.uk::614df427-a0df-4cf7-a089-2152bd0c5091" providerId="AD" clId="Web-{FEE7C216-AB79-5583-154A-F1594ED071B6}"/>
    <pc:docChg chg="modSld">
      <pc:chgData name="Rachael Morrison (1805762)" userId="S::1805762@student.uwtsd.ac.uk::614df427-a0df-4cf7-a089-2152bd0c5091" providerId="AD" clId="Web-{FEE7C216-AB79-5583-154A-F1594ED071B6}" dt="2018-12-09T01:08:24.586" v="13" actId="20577"/>
      <pc:docMkLst>
        <pc:docMk/>
      </pc:docMkLst>
      <pc:sldChg chg="modSp">
        <pc:chgData name="Rachael Morrison (1805762)" userId="S::1805762@student.uwtsd.ac.uk::614df427-a0df-4cf7-a089-2152bd0c5091" providerId="AD" clId="Web-{FEE7C216-AB79-5583-154A-F1594ED071B6}" dt="2018-12-09T01:08:24.570" v="12" actId="20577"/>
        <pc:sldMkLst>
          <pc:docMk/>
          <pc:sldMk cId="748052992" sldId="257"/>
        </pc:sldMkLst>
        <pc:spChg chg="mod">
          <ac:chgData name="Rachael Morrison (1805762)" userId="S::1805762@student.uwtsd.ac.uk::614df427-a0df-4cf7-a089-2152bd0c5091" providerId="AD" clId="Web-{FEE7C216-AB79-5583-154A-F1594ED071B6}" dt="2018-12-09T01:08:24.570" v="12" actId="20577"/>
          <ac:spMkLst>
            <pc:docMk/>
            <pc:sldMk cId="748052992" sldId="257"/>
            <ac:spMk id="4" creationId="{A88B1144-72F4-45DA-8957-E16CA028F56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dirty="0"/>
              <a:t>Click to edit Master title style</a:t>
            </a:r>
          </a:p>
        </p:txBody>
      </p:sp>
      <p:sp>
        <p:nvSpPr>
          <p:cNvPr id="3" name="Subtitle 2"/>
          <p:cNvSpPr>
            <a:spLocks noGrp="1"/>
          </p:cNvSpPr>
          <p:nvPr>
            <p:ph type="subTitle" idx="1"/>
          </p:nvPr>
        </p:nvSpPr>
        <p:spPr>
          <a:xfrm>
            <a:off x="1600200" y="5042853"/>
            <a:ext cx="9601200" cy="2318067"/>
          </a:xfrm>
        </p:spPr>
        <p:txBody>
          <a:bodyPr/>
          <a:lstStyle>
            <a:lvl1pPr marL="0" indent="0" algn="ctr">
              <a:buNone/>
              <a:defRPr sz="3400"/>
            </a:lvl1pPr>
            <a:lvl2pPr marL="640080" indent="0" algn="ctr">
              <a:buNone/>
              <a:defRPr sz="2800"/>
            </a:lvl2pPr>
            <a:lvl3pPr marL="1280160" indent="0" algn="ctr">
              <a:buNone/>
              <a:defRPr sz="2500"/>
            </a:lvl3pPr>
            <a:lvl4pPr marL="1920240" indent="0" algn="ctr">
              <a:buNone/>
              <a:defRPr sz="2200"/>
            </a:lvl4pPr>
            <a:lvl5pPr marL="2560320" indent="0" algn="ctr">
              <a:buNone/>
              <a:defRPr sz="2200"/>
            </a:lvl5pPr>
            <a:lvl6pPr marL="3200400" indent="0" algn="ctr">
              <a:buNone/>
              <a:defRPr sz="2200"/>
            </a:lvl6pPr>
            <a:lvl7pPr marL="3840480" indent="0" algn="ctr">
              <a:buNone/>
              <a:defRPr sz="2200"/>
            </a:lvl7pPr>
            <a:lvl8pPr marL="4480560" indent="0" algn="ctr">
              <a:buNone/>
              <a:defRPr sz="2200"/>
            </a:lvl8pPr>
            <a:lvl9pPr marL="5120640" indent="0" algn="ctr">
              <a:buNone/>
              <a:defRPr sz="2200"/>
            </a:lvl9pPr>
          </a:lstStyle>
          <a:p>
            <a:r>
              <a:rPr lang="en-US" dirty="0"/>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26935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75337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dirty="0"/>
              <a:t>Click to edit Master title style</a:t>
            </a:r>
          </a:p>
        </p:txBody>
      </p:sp>
      <p:sp>
        <p:nvSpPr>
          <p:cNvPr id="3" name="Text Placeholder 2"/>
          <p:cNvSpPr>
            <a:spLocks noGrp="1"/>
          </p:cNvSpPr>
          <p:nvPr>
            <p:ph type="body" idx="1"/>
          </p:nvPr>
        </p:nvSpPr>
        <p:spPr>
          <a:xfrm>
            <a:off x="873443" y="6425250"/>
            <a:ext cx="11041380" cy="2100262"/>
          </a:xfrm>
        </p:spPr>
        <p:txBody>
          <a:bodyPr/>
          <a:lstStyle>
            <a:lvl1pPr marL="0" indent="0">
              <a:buNone/>
              <a:defRPr sz="3400">
                <a:solidFill>
                  <a:schemeClr val="tx1"/>
                </a:solidFill>
              </a:defRPr>
            </a:lvl1pPr>
            <a:lvl2pPr marL="640080" indent="0">
              <a:buNone/>
              <a:defRPr sz="2800">
                <a:solidFill>
                  <a:schemeClr val="tx1">
                    <a:tint val="75000"/>
                  </a:schemeClr>
                </a:solidFill>
              </a:defRPr>
            </a:lvl2pPr>
            <a:lvl3pPr marL="1280160" indent="0">
              <a:buNone/>
              <a:defRPr sz="2500">
                <a:solidFill>
                  <a:schemeClr val="tx1">
                    <a:tint val="75000"/>
                  </a:schemeClr>
                </a:solidFill>
              </a:defRPr>
            </a:lvl3pPr>
            <a:lvl4pPr marL="1920240" indent="0">
              <a:buNone/>
              <a:defRPr sz="2200">
                <a:solidFill>
                  <a:schemeClr val="tx1">
                    <a:tint val="75000"/>
                  </a:schemeClr>
                </a:solidFill>
              </a:defRPr>
            </a:lvl4pPr>
            <a:lvl5pPr marL="2560320" indent="0">
              <a:buNone/>
              <a:defRPr sz="2200">
                <a:solidFill>
                  <a:schemeClr val="tx1">
                    <a:tint val="75000"/>
                  </a:schemeClr>
                </a:solidFill>
              </a:defRPr>
            </a:lvl5pPr>
            <a:lvl6pPr marL="3200400" indent="0">
              <a:buNone/>
              <a:defRPr sz="2200">
                <a:solidFill>
                  <a:schemeClr val="tx1">
                    <a:tint val="75000"/>
                  </a:schemeClr>
                </a:solidFill>
              </a:defRPr>
            </a:lvl6pPr>
            <a:lvl7pPr marL="3840480" indent="0">
              <a:buNone/>
              <a:defRPr sz="2200">
                <a:solidFill>
                  <a:schemeClr val="tx1">
                    <a:tint val="75000"/>
                  </a:schemeClr>
                </a:solidFill>
              </a:defRPr>
            </a:lvl7pPr>
            <a:lvl8pPr marL="4480560" indent="0">
              <a:buNone/>
              <a:defRPr sz="2200">
                <a:solidFill>
                  <a:schemeClr val="tx1">
                    <a:tint val="75000"/>
                  </a:schemeClr>
                </a:solidFill>
              </a:defRPr>
            </a:lvl8pPr>
            <a:lvl9pPr marL="5120640" indent="0">
              <a:buNone/>
              <a:defRPr sz="22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49598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80110" y="2555875"/>
            <a:ext cx="5440680" cy="60918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480810" y="2555875"/>
            <a:ext cx="5440680" cy="60918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447394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dirty="0"/>
              <a:t>Click to edit Master title style</a:t>
            </a:r>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dirty="0"/>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dirty="0"/>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12/8/2018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512684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12/8/2018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86082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12/8/2018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00082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500"/>
            </a:lvl1pPr>
          </a:lstStyle>
          <a:p>
            <a:r>
              <a:rPr lang="en-US" dirty="0"/>
              <a:t>Click to edit Master title style</a:t>
            </a:r>
          </a:p>
        </p:txBody>
      </p:sp>
      <p:sp>
        <p:nvSpPr>
          <p:cNvPr id="3" name="Content Placeholder 2"/>
          <p:cNvSpPr>
            <a:spLocks noGrp="1"/>
          </p:cNvSpPr>
          <p:nvPr>
            <p:ph idx="1"/>
          </p:nvPr>
        </p:nvSpPr>
        <p:spPr>
          <a:xfrm>
            <a:off x="5442347" y="1382397"/>
            <a:ext cx="6480810" cy="6823075"/>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00"/>
            </a:lvl1pPr>
            <a:lvl2pPr marL="640080" indent="0">
              <a:buNone/>
              <a:defRPr sz="2000"/>
            </a:lvl2pPr>
            <a:lvl3pPr marL="1280160" indent="0">
              <a:buNone/>
              <a:defRPr sz="170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42453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500"/>
            </a:lvl1pPr>
          </a:lstStyle>
          <a:p>
            <a:r>
              <a:rPr lang="en-US" dirty="0"/>
              <a:t>Click to edit Master title style</a:t>
            </a:r>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5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00"/>
            </a:lvl1pPr>
            <a:lvl2pPr marL="640080" indent="0">
              <a:buNone/>
              <a:defRPr sz="2000"/>
            </a:lvl2pPr>
            <a:lvl3pPr marL="1280160" indent="0">
              <a:buNone/>
              <a:defRPr sz="170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721118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49460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22890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700">
                <a:solidFill>
                  <a:schemeClr val="tx1">
                    <a:tint val="75000"/>
                  </a:schemeClr>
                </a:solidFill>
              </a:defRPr>
            </a:lvl1pPr>
          </a:lstStyle>
          <a:p>
            <a:fld id="{846CE7D5-CF57-46EF-B807-FDD0502418D4}" type="datetimeFigureOut">
              <a:rPr lang="en-US" smtClean="0"/>
              <a:t>12/8/2018</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7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7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40868784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280160" rtl="0" eaLnBrk="1" latinLnBrk="0" hangingPunct="1">
        <a:lnSpc>
          <a:spcPct val="90000"/>
        </a:lnSpc>
        <a:spcBef>
          <a:spcPct val="0"/>
        </a:spcBef>
        <a:buNone/>
        <a:defRPr sz="620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0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40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uk/images/criticalthinking" TargetMode="External"/><Relationship Id="rId2" Type="http://schemas.openxmlformats.org/officeDocument/2006/relationships/hyperlink" Target="https://www.google.co.uk/images/kolbs" TargetMode="External"/><Relationship Id="rId1" Type="http://schemas.openxmlformats.org/officeDocument/2006/relationships/slideLayout" Target="../slideLayouts/slideLayout2.xml"/><Relationship Id="rId4" Type="http://schemas.openxmlformats.org/officeDocument/2006/relationships/hyperlink" Target="http://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317C4E2-CD4E-4B56-84DE-490DADE9AA03}"/>
              </a:ext>
            </a:extLst>
          </p:cNvPr>
          <p:cNvSpPr/>
          <p:nvPr/>
        </p:nvSpPr>
        <p:spPr>
          <a:xfrm>
            <a:off x="2757581" y="5751"/>
            <a:ext cx="9857114" cy="64698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2117" dirty="0">
                <a:cs typeface="Calibri"/>
              </a:rPr>
              <a:t>Rachael Morrison (1805762) Academic Study Skills Presentation Poster ECGE 4001/C</a:t>
            </a:r>
            <a:endParaRPr lang="en-US" sz="2117" dirty="0"/>
          </a:p>
        </p:txBody>
      </p:sp>
      <p:sp>
        <p:nvSpPr>
          <p:cNvPr id="5" name="Rectangle: Rounded Corners 4">
            <a:extLst>
              <a:ext uri="{FF2B5EF4-FFF2-40B4-BE49-F238E27FC236}">
                <a16:creationId xmlns:a16="http://schemas.microsoft.com/office/drawing/2014/main" id="{B0947257-5727-4F7A-AD26-6A0A2029B0A0}"/>
              </a:ext>
            </a:extLst>
          </p:cNvPr>
          <p:cNvSpPr/>
          <p:nvPr/>
        </p:nvSpPr>
        <p:spPr>
          <a:xfrm>
            <a:off x="8039822" y="805133"/>
            <a:ext cx="4689890" cy="5926342"/>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1800" dirty="0">
                <a:cs typeface="Calibri"/>
              </a:rPr>
              <a:t>Referencing</a:t>
            </a:r>
          </a:p>
          <a:p>
            <a:r>
              <a:rPr lang="en-US" sz="1800" dirty="0">
                <a:cs typeface="Calibri"/>
              </a:rPr>
              <a:t>"In academic writing, it is essential to state the sources of ideas and information. Such 'references' allow readers to refer back to the sources for themselves." (Cottrell 2008 p 130)</a:t>
            </a:r>
          </a:p>
          <a:p>
            <a:r>
              <a:rPr lang="en-US" sz="1800" dirty="0">
                <a:cs typeface="Calibri"/>
              </a:rPr>
              <a:t>The purpose of referencing;</a:t>
            </a:r>
          </a:p>
          <a:p>
            <a:pPr marL="285750" indent="-285750">
              <a:buFont typeface="Arial,Sans-Serif"/>
              <a:buChar char="•"/>
            </a:pPr>
            <a:r>
              <a:rPr lang="en-US" sz="1800" dirty="0">
                <a:cs typeface="Calibri"/>
              </a:rPr>
              <a:t>Supports your arguments.</a:t>
            </a:r>
          </a:p>
          <a:p>
            <a:pPr marL="285750" indent="-285750">
              <a:buFont typeface="Arial,Sans-Serif"/>
              <a:buChar char="•"/>
            </a:pPr>
            <a:r>
              <a:rPr lang="en-US" sz="1800" dirty="0">
                <a:cs typeface="Calibri"/>
              </a:rPr>
              <a:t>Shows how much you have researched.</a:t>
            </a:r>
          </a:p>
          <a:p>
            <a:pPr marL="285750" indent="-285750">
              <a:buFont typeface="Arial,Sans-Serif"/>
              <a:buChar char="•"/>
            </a:pPr>
            <a:r>
              <a:rPr lang="en-US" sz="1800" dirty="0">
                <a:cs typeface="Calibri"/>
              </a:rPr>
              <a:t>Avoids plagiarism.</a:t>
            </a:r>
          </a:p>
          <a:p>
            <a:pPr marL="285750" indent="-285750">
              <a:buFont typeface="Arial,Sans-Serif"/>
              <a:buChar char="•"/>
            </a:pPr>
            <a:r>
              <a:rPr lang="en-US" sz="1800" dirty="0">
                <a:cs typeface="Calibri"/>
              </a:rPr>
              <a:t>It means that others can look up the evidence provided.</a:t>
            </a:r>
          </a:p>
          <a:p>
            <a:r>
              <a:rPr lang="en-US" sz="1800" dirty="0">
                <a:cs typeface="Calibri"/>
              </a:rPr>
              <a:t>References can come from books, journals, articles or reliable websites. </a:t>
            </a:r>
          </a:p>
          <a:p>
            <a:r>
              <a:rPr lang="en-US" sz="1800" dirty="0">
                <a:cs typeface="Calibri"/>
              </a:rPr>
              <a:t>References can be long or short quotations or paraphrased.</a:t>
            </a:r>
          </a:p>
          <a:p>
            <a:endParaRPr lang="en-US" sz="1800" dirty="0">
              <a:cs typeface="Calibri"/>
            </a:endParaRPr>
          </a:p>
          <a:p>
            <a:r>
              <a:rPr lang="en-US" sz="1800" dirty="0">
                <a:cs typeface="Calibri"/>
              </a:rPr>
              <a:t>There are different styles of referencing and this can cause some confusion. The university only uses the Harvard style referencing. </a:t>
            </a:r>
            <a:endParaRPr lang="en-US" sz="1800" dirty="0"/>
          </a:p>
        </p:txBody>
      </p:sp>
      <p:sp>
        <p:nvSpPr>
          <p:cNvPr id="6" name="Rectangle: Rounded Corners 5">
            <a:extLst>
              <a:ext uri="{FF2B5EF4-FFF2-40B4-BE49-F238E27FC236}">
                <a16:creationId xmlns:a16="http://schemas.microsoft.com/office/drawing/2014/main" id="{D088C5A9-370E-48D5-BCC7-2A95CD5D4044}"/>
              </a:ext>
            </a:extLst>
          </p:cNvPr>
          <p:cNvSpPr/>
          <p:nvPr/>
        </p:nvSpPr>
        <p:spPr>
          <a:xfrm>
            <a:off x="11502" y="1345719"/>
            <a:ext cx="3743863" cy="5014825"/>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1800" dirty="0">
                <a:cs typeface="Calibri"/>
              </a:rPr>
              <a:t>Reflection</a:t>
            </a:r>
          </a:p>
          <a:p>
            <a:r>
              <a:rPr lang="en-US" sz="1800" dirty="0">
                <a:cs typeface="Calibri"/>
              </a:rPr>
              <a:t>"The reflective essay encourages the writer to make connections between the theory that they are studying and the practical world in which they will have to apply that theory. (Burns and </a:t>
            </a:r>
            <a:r>
              <a:rPr lang="en-US" sz="1800" dirty="0" err="1">
                <a:cs typeface="Calibri"/>
              </a:rPr>
              <a:t>Seinfield</a:t>
            </a:r>
            <a:r>
              <a:rPr lang="en-US" sz="1800" dirty="0">
                <a:cs typeface="Calibri"/>
              </a:rPr>
              <a:t>, 2008 p 225) </a:t>
            </a:r>
          </a:p>
          <a:p>
            <a:r>
              <a:rPr lang="en-US" sz="1800" dirty="0">
                <a:cs typeface="Calibri"/>
              </a:rPr>
              <a:t>The purpose of reflection;</a:t>
            </a:r>
          </a:p>
          <a:p>
            <a:pPr marL="285750" indent="-285750">
              <a:buFont typeface="Arial,Sans-Serif"/>
              <a:buChar char="•"/>
            </a:pPr>
            <a:r>
              <a:rPr lang="en-US" sz="1800" dirty="0">
                <a:cs typeface="Calibri"/>
              </a:rPr>
              <a:t>Key skill to have to improve work done during university and to progress with in career.</a:t>
            </a:r>
          </a:p>
          <a:p>
            <a:pPr marL="285750" indent="-285750">
              <a:buFont typeface="Arial,Sans-Serif"/>
              <a:buChar char="•"/>
            </a:pPr>
            <a:r>
              <a:rPr lang="en-US" sz="1800" dirty="0">
                <a:cs typeface="Calibri"/>
              </a:rPr>
              <a:t>To be able to look back at what has been done and think about how it can be changed and made better. </a:t>
            </a:r>
          </a:p>
        </p:txBody>
      </p:sp>
      <p:sp>
        <p:nvSpPr>
          <p:cNvPr id="10" name="TextBox 9">
            <a:extLst>
              <a:ext uri="{FF2B5EF4-FFF2-40B4-BE49-F238E27FC236}">
                <a16:creationId xmlns:a16="http://schemas.microsoft.com/office/drawing/2014/main" id="{AD5DA608-F09B-426F-84F0-0BD961174C78}"/>
              </a:ext>
            </a:extLst>
          </p:cNvPr>
          <p:cNvSpPr txBox="1"/>
          <p:nvPr/>
        </p:nvSpPr>
        <p:spPr>
          <a:xfrm>
            <a:off x="178279" y="6451121"/>
            <a:ext cx="3418934" cy="538609"/>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r>
              <a:rPr lang="en-US" sz="1800" dirty="0" err="1">
                <a:cs typeface="Calibri"/>
              </a:rPr>
              <a:t>Kolbs</a:t>
            </a:r>
            <a:r>
              <a:rPr lang="en-US" sz="1800" dirty="0">
                <a:cs typeface="Calibri"/>
              </a:rPr>
              <a:t> Model Of Reflection (1984)</a:t>
            </a:r>
            <a:r>
              <a:rPr lang="en-US" sz="1100" dirty="0">
                <a:cs typeface="Calibri"/>
              </a:rPr>
              <a:t> Fig 1 taken from google</a:t>
            </a:r>
          </a:p>
        </p:txBody>
      </p:sp>
      <p:pic>
        <p:nvPicPr>
          <p:cNvPr id="11" name="Picture 11" descr="A screenshot of a cell phone&#10;&#10;Description generated with very high confidence">
            <a:extLst>
              <a:ext uri="{FF2B5EF4-FFF2-40B4-BE49-F238E27FC236}">
                <a16:creationId xmlns:a16="http://schemas.microsoft.com/office/drawing/2014/main" id="{83EA16BD-79C4-4BEF-A288-EBB78BEEB4AF}"/>
              </a:ext>
            </a:extLst>
          </p:cNvPr>
          <p:cNvPicPr>
            <a:picLocks noChangeAspect="1"/>
          </p:cNvPicPr>
          <p:nvPr/>
        </p:nvPicPr>
        <p:blipFill>
          <a:blip r:embed="rId2"/>
          <a:stretch>
            <a:fillRect/>
          </a:stretch>
        </p:blipFill>
        <p:spPr>
          <a:xfrm>
            <a:off x="188884" y="7201916"/>
            <a:ext cx="3392696" cy="2324280"/>
          </a:xfrm>
          <a:prstGeom prst="rect">
            <a:avLst/>
          </a:prstGeom>
        </p:spPr>
      </p:pic>
      <p:sp>
        <p:nvSpPr>
          <p:cNvPr id="13" name="Rectangle: Rounded Corners 12">
            <a:extLst>
              <a:ext uri="{FF2B5EF4-FFF2-40B4-BE49-F238E27FC236}">
                <a16:creationId xmlns:a16="http://schemas.microsoft.com/office/drawing/2014/main" id="{41B13E02-309F-47F7-88EB-7CEBBDEB8D2D}"/>
              </a:ext>
            </a:extLst>
          </p:cNvPr>
          <p:cNvSpPr/>
          <p:nvPr/>
        </p:nvSpPr>
        <p:spPr>
          <a:xfrm>
            <a:off x="4152182" y="799381"/>
            <a:ext cx="3818624" cy="554967"/>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2117" dirty="0">
                <a:solidFill>
                  <a:schemeClr val="tx1"/>
                </a:solidFill>
                <a:cs typeface="Calibri"/>
              </a:rPr>
              <a:t>Critical Thinking -  To judge and read between the lines.</a:t>
            </a:r>
            <a:endParaRPr lang="en-US" sz="2117" dirty="0">
              <a:solidFill>
                <a:schemeClr val="tx1"/>
              </a:solidFill>
            </a:endParaRPr>
          </a:p>
        </p:txBody>
      </p:sp>
      <p:sp>
        <p:nvSpPr>
          <p:cNvPr id="14" name="Rectangle: Rounded Corners 13">
            <a:extLst>
              <a:ext uri="{FF2B5EF4-FFF2-40B4-BE49-F238E27FC236}">
                <a16:creationId xmlns:a16="http://schemas.microsoft.com/office/drawing/2014/main" id="{5C77B93F-6240-4C55-B590-7F0116BEE816}"/>
              </a:ext>
            </a:extLst>
          </p:cNvPr>
          <p:cNvSpPr/>
          <p:nvPr/>
        </p:nvSpPr>
        <p:spPr>
          <a:xfrm>
            <a:off x="8816196" y="6717102"/>
            <a:ext cx="3654724" cy="2797835"/>
          </a:xfrm>
          <a:prstGeom prst="round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1800" dirty="0">
                <a:cs typeface="Calibri"/>
              </a:rPr>
              <a:t>Objective Writing</a:t>
            </a:r>
          </a:p>
          <a:p>
            <a:r>
              <a:rPr lang="en-US" sz="1800" dirty="0">
                <a:cs typeface="Calibri"/>
              </a:rPr>
              <a:t>"Being objective means that you read, write and think without bias." (Eales-Reynolds et al, 2013 p16)</a:t>
            </a:r>
          </a:p>
          <a:p>
            <a:r>
              <a:rPr lang="en-US" sz="1800" dirty="0">
                <a:cs typeface="Calibri"/>
              </a:rPr>
              <a:t>The purpose of being objective;</a:t>
            </a:r>
          </a:p>
          <a:p>
            <a:pPr marL="285750" indent="-285750">
              <a:buFont typeface="Arial,Sans-Serif"/>
              <a:buChar char="•"/>
            </a:pPr>
            <a:r>
              <a:rPr lang="en-US" sz="1800" dirty="0">
                <a:cs typeface="Calibri"/>
              </a:rPr>
              <a:t>To be able to question the author.</a:t>
            </a:r>
          </a:p>
          <a:p>
            <a:pPr marL="285750" indent="-285750">
              <a:buFont typeface="Arial,Sans-Serif"/>
              <a:buChar char="•"/>
            </a:pPr>
            <a:r>
              <a:rPr lang="en-US" sz="1800" dirty="0">
                <a:cs typeface="Calibri"/>
              </a:rPr>
              <a:t>To be able to read between the lines.</a:t>
            </a:r>
            <a:endParaRPr lang="en-US" sz="1800" dirty="0"/>
          </a:p>
        </p:txBody>
      </p:sp>
      <p:pic>
        <p:nvPicPr>
          <p:cNvPr id="15" name="Picture 15">
            <a:extLst>
              <a:ext uri="{FF2B5EF4-FFF2-40B4-BE49-F238E27FC236}">
                <a16:creationId xmlns:a16="http://schemas.microsoft.com/office/drawing/2014/main" id="{5C40A507-95BA-4EEF-8ABD-AB5F524A26F0}"/>
              </a:ext>
            </a:extLst>
          </p:cNvPr>
          <p:cNvPicPr>
            <a:picLocks noChangeAspect="1"/>
          </p:cNvPicPr>
          <p:nvPr/>
        </p:nvPicPr>
        <p:blipFill>
          <a:blip r:embed="rId3"/>
          <a:stretch>
            <a:fillRect/>
          </a:stretch>
        </p:blipFill>
        <p:spPr>
          <a:xfrm>
            <a:off x="17665" y="96391"/>
            <a:ext cx="2587924" cy="983237"/>
          </a:xfrm>
          <a:prstGeom prst="rect">
            <a:avLst/>
          </a:prstGeom>
        </p:spPr>
      </p:pic>
      <p:sp>
        <p:nvSpPr>
          <p:cNvPr id="17" name="TextBox 16">
            <a:extLst>
              <a:ext uri="{FF2B5EF4-FFF2-40B4-BE49-F238E27FC236}">
                <a16:creationId xmlns:a16="http://schemas.microsoft.com/office/drawing/2014/main" id="{96AD76DB-188C-43E6-98CB-744ED54BCFF9}"/>
              </a:ext>
            </a:extLst>
          </p:cNvPr>
          <p:cNvSpPr txBox="1"/>
          <p:nvPr/>
        </p:nvSpPr>
        <p:spPr>
          <a:xfrm>
            <a:off x="176224" y="1076042"/>
            <a:ext cx="2743200" cy="261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r>
              <a:rPr lang="en-US" sz="1100" dirty="0"/>
              <a:t>Fig 2</a:t>
            </a:r>
            <a:r>
              <a:rPr lang="en-US" sz="1100" dirty="0">
                <a:cs typeface="Calibri"/>
              </a:rPr>
              <a:t> taken from Google</a:t>
            </a:r>
            <a:endParaRPr lang="en-US" sz="2117" dirty="0">
              <a:cs typeface="Calibri"/>
            </a:endParaRPr>
          </a:p>
        </p:txBody>
      </p:sp>
      <p:sp>
        <p:nvSpPr>
          <p:cNvPr id="3" name="Rectangle: Rounded Corners 2">
            <a:extLst>
              <a:ext uri="{FF2B5EF4-FFF2-40B4-BE49-F238E27FC236}">
                <a16:creationId xmlns:a16="http://schemas.microsoft.com/office/drawing/2014/main" id="{B0B4A7B0-A382-4EA4-9B4F-425ED26F90C5}"/>
              </a:ext>
            </a:extLst>
          </p:cNvPr>
          <p:cNvSpPr/>
          <p:nvPr/>
        </p:nvSpPr>
        <p:spPr>
          <a:xfrm>
            <a:off x="3971027" y="1575758"/>
            <a:ext cx="3994030" cy="560429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cs typeface="Calibri"/>
              </a:rPr>
              <a:t>Critical Analysis</a:t>
            </a:r>
          </a:p>
          <a:p>
            <a:r>
              <a:rPr lang="en-US" sz="1400">
                <a:solidFill>
                  <a:schemeClr val="tx1"/>
                </a:solidFill>
                <a:cs typeface="Calibri"/>
              </a:rPr>
              <a:t>"Critical Analytical thinking is an essential skill for most undergraduate and postgraduate study, and for many programmes it is the most important single aspect of study." (Cottrell, 2008 p 292)</a:t>
            </a:r>
            <a:endParaRPr lang="en-US" sz="1400" dirty="0">
              <a:solidFill>
                <a:schemeClr val="tx1"/>
              </a:solidFill>
              <a:cs typeface="Calibri"/>
            </a:endParaRPr>
          </a:p>
          <a:p>
            <a:r>
              <a:rPr lang="en-US" sz="1400">
                <a:solidFill>
                  <a:schemeClr val="tx1"/>
                </a:solidFill>
                <a:cs typeface="Calibri"/>
              </a:rPr>
              <a:t>The purpose of critical analysis;</a:t>
            </a:r>
            <a:endParaRPr lang="en-US" sz="1400" dirty="0">
              <a:solidFill>
                <a:schemeClr val="tx1"/>
              </a:solidFill>
              <a:cs typeface="Calibri"/>
            </a:endParaRPr>
          </a:p>
          <a:p>
            <a:pPr marL="285750" indent="-285750">
              <a:buFont typeface="Arial"/>
              <a:buChar char="•"/>
            </a:pPr>
            <a:r>
              <a:rPr lang="en-US" sz="1400">
                <a:solidFill>
                  <a:schemeClr val="tx1"/>
                </a:solidFill>
                <a:cs typeface="Calibri"/>
              </a:rPr>
              <a:t>To be able to consider carefully more than once about what is being read. </a:t>
            </a:r>
            <a:endParaRPr lang="en-US" sz="1400" dirty="0">
              <a:solidFill>
                <a:schemeClr val="tx1"/>
              </a:solidFill>
              <a:cs typeface="Calibri"/>
            </a:endParaRPr>
          </a:p>
          <a:p>
            <a:pPr marL="285750" indent="-285750">
              <a:buFont typeface="Arial"/>
              <a:buChar char="•"/>
            </a:pPr>
            <a:r>
              <a:rPr lang="en-US" sz="1400">
                <a:solidFill>
                  <a:schemeClr val="tx1"/>
                </a:solidFill>
                <a:cs typeface="Calibri"/>
              </a:rPr>
              <a:t>To be able to evaluate all the evidence that support.</a:t>
            </a:r>
            <a:endParaRPr lang="en-US" sz="1400" dirty="0">
              <a:solidFill>
                <a:schemeClr val="tx1"/>
              </a:solidFill>
              <a:cs typeface="Calibri"/>
            </a:endParaRPr>
          </a:p>
          <a:p>
            <a:pPr marL="285750" indent="-285750">
              <a:buFont typeface="Arial"/>
              <a:buChar char="•"/>
            </a:pPr>
            <a:r>
              <a:rPr lang="en-US" sz="1400">
                <a:solidFill>
                  <a:schemeClr val="tx1"/>
                </a:solidFill>
                <a:cs typeface="Calibri"/>
              </a:rPr>
              <a:t>To be able to see why others have reached a conclusion and why?</a:t>
            </a:r>
            <a:endParaRPr lang="en-US" sz="1400" dirty="0">
              <a:solidFill>
                <a:schemeClr val="tx1"/>
              </a:solidFill>
              <a:cs typeface="Calibri"/>
            </a:endParaRPr>
          </a:p>
          <a:p>
            <a:pPr marL="285750" indent="-285750">
              <a:buFont typeface="Arial"/>
              <a:buChar char="•"/>
            </a:pPr>
            <a:r>
              <a:rPr lang="en-US" sz="1400">
                <a:solidFill>
                  <a:schemeClr val="tx1"/>
                </a:solidFill>
                <a:cs typeface="Calibri"/>
              </a:rPr>
              <a:t>To check for accuracy in the references e.g are they out of date?</a:t>
            </a:r>
            <a:endParaRPr lang="en-US" sz="1400" dirty="0">
              <a:solidFill>
                <a:schemeClr val="tx1"/>
              </a:solidFill>
              <a:cs typeface="Calibri"/>
            </a:endParaRPr>
          </a:p>
          <a:p>
            <a:pPr marL="285750" indent="-285750">
              <a:buFont typeface="Arial"/>
              <a:buChar char="•"/>
            </a:pPr>
            <a:r>
              <a:rPr lang="en-US" sz="1400">
                <a:solidFill>
                  <a:schemeClr val="tx1"/>
                </a:solidFill>
                <a:cs typeface="Calibri"/>
              </a:rPr>
              <a:t>To evaluate all views and opinions and come to own conclusion.</a:t>
            </a:r>
            <a:endParaRPr lang="en-US" sz="1400" dirty="0">
              <a:solidFill>
                <a:schemeClr val="tx1"/>
              </a:solidFill>
              <a:cs typeface="Calibri"/>
            </a:endParaRPr>
          </a:p>
          <a:p>
            <a:pPr marL="285750" indent="-285750">
              <a:buFont typeface="Arial"/>
              <a:buChar char="•"/>
            </a:pPr>
            <a:r>
              <a:rPr lang="en-US" sz="1400">
                <a:solidFill>
                  <a:schemeClr val="tx1"/>
                </a:solidFill>
                <a:cs typeface="Calibri"/>
              </a:rPr>
              <a:t>Develop own academic voice.</a:t>
            </a:r>
            <a:endParaRPr lang="en-US" sz="1400" dirty="0">
              <a:solidFill>
                <a:schemeClr val="tx1"/>
              </a:solidFill>
              <a:cs typeface="Calibri"/>
            </a:endParaRPr>
          </a:p>
          <a:p>
            <a:r>
              <a:rPr lang="en-US" sz="1400">
                <a:solidFill>
                  <a:schemeClr val="tx1"/>
                </a:solidFill>
                <a:cs typeface="Calibri"/>
              </a:rPr>
              <a:t>Questions for critical thinking when writing an analysis;</a:t>
            </a:r>
            <a:endParaRPr lang="en-US" sz="1400" dirty="0">
              <a:solidFill>
                <a:schemeClr val="tx1"/>
              </a:solidFill>
              <a:cs typeface="Calibri"/>
            </a:endParaRPr>
          </a:p>
          <a:p>
            <a:pPr marL="285750" indent="-285750">
              <a:buFont typeface="Arial"/>
              <a:buChar char="•"/>
            </a:pPr>
            <a:r>
              <a:rPr lang="en-US" sz="1400">
                <a:solidFill>
                  <a:schemeClr val="tx1"/>
                </a:solidFill>
                <a:cs typeface="Calibri"/>
              </a:rPr>
              <a:t>Why?</a:t>
            </a:r>
            <a:endParaRPr lang="en-US" sz="1400" dirty="0">
              <a:solidFill>
                <a:schemeClr val="tx1"/>
              </a:solidFill>
              <a:cs typeface="Calibri"/>
            </a:endParaRPr>
          </a:p>
          <a:p>
            <a:pPr marL="285750" indent="-285750">
              <a:buFont typeface="Arial"/>
              <a:buChar char="•"/>
            </a:pPr>
            <a:r>
              <a:rPr lang="en-US" sz="1400">
                <a:solidFill>
                  <a:schemeClr val="tx1"/>
                </a:solidFill>
                <a:cs typeface="Calibri"/>
              </a:rPr>
              <a:t>How reliable is the source?</a:t>
            </a:r>
            <a:endParaRPr lang="en-US" sz="1400" dirty="0">
              <a:solidFill>
                <a:schemeClr val="tx1"/>
              </a:solidFill>
              <a:cs typeface="Calibri"/>
            </a:endParaRPr>
          </a:p>
          <a:p>
            <a:pPr marL="285750" indent="-285750">
              <a:buFont typeface="Arial"/>
              <a:buChar char="•"/>
            </a:pPr>
            <a:r>
              <a:rPr lang="en-US" sz="1400">
                <a:solidFill>
                  <a:schemeClr val="tx1"/>
                </a:solidFill>
                <a:cs typeface="Calibri"/>
              </a:rPr>
              <a:t>How do we know this is true?</a:t>
            </a:r>
            <a:endParaRPr lang="en-US" sz="1400" dirty="0">
              <a:solidFill>
                <a:schemeClr val="tx1"/>
              </a:solidFill>
              <a:cs typeface="Calibri"/>
            </a:endParaRPr>
          </a:p>
          <a:p>
            <a:pPr marL="285750" indent="-285750">
              <a:buFont typeface="Arial"/>
              <a:buChar char="•"/>
            </a:pPr>
            <a:r>
              <a:rPr lang="en-US" sz="1400">
                <a:solidFill>
                  <a:schemeClr val="tx1"/>
                </a:solidFill>
                <a:cs typeface="Calibri"/>
              </a:rPr>
              <a:t>Is there anything else we need to know about this?</a:t>
            </a:r>
            <a:endParaRPr lang="en-US" sz="1400" dirty="0">
              <a:solidFill>
                <a:schemeClr val="tx1"/>
              </a:solidFill>
              <a:cs typeface="Calibri"/>
            </a:endParaRPr>
          </a:p>
          <a:p>
            <a:pPr algn="ctr"/>
            <a:endParaRPr lang="en-US" dirty="0">
              <a:solidFill>
                <a:schemeClr val="tx1"/>
              </a:solidFill>
              <a:cs typeface="Calibri"/>
            </a:endParaRPr>
          </a:p>
        </p:txBody>
      </p:sp>
      <p:sp>
        <p:nvSpPr>
          <p:cNvPr id="2" name="Rectangle: Rounded Corners 1">
            <a:extLst>
              <a:ext uri="{FF2B5EF4-FFF2-40B4-BE49-F238E27FC236}">
                <a16:creationId xmlns:a16="http://schemas.microsoft.com/office/drawing/2014/main" id="{05CEEF6E-FC4A-4E80-A033-61B62D7EC446}"/>
              </a:ext>
            </a:extLst>
          </p:cNvPr>
          <p:cNvSpPr/>
          <p:nvPr/>
        </p:nvSpPr>
        <p:spPr>
          <a:xfrm>
            <a:off x="3749615" y="7352581"/>
            <a:ext cx="4940058" cy="21623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lumMod val="95000"/>
                    <a:lumOff val="5000"/>
                  </a:schemeClr>
                </a:solidFill>
                <a:latin typeface="Arial"/>
                <a:cs typeface="Arial"/>
              </a:rPr>
              <a:t>Subjective Writing</a:t>
            </a:r>
          </a:p>
          <a:p>
            <a:pPr algn="ctr"/>
            <a:r>
              <a:rPr lang="en-US" dirty="0">
                <a:solidFill>
                  <a:schemeClr val="tx1">
                    <a:lumMod val="95000"/>
                    <a:lumOff val="5000"/>
                  </a:schemeClr>
                </a:solidFill>
                <a:latin typeface="Arial"/>
                <a:cs typeface="Arial"/>
              </a:rPr>
              <a:t>"Subjectivity simply means bringing </a:t>
            </a:r>
            <a:r>
              <a:rPr lang="en-US">
                <a:solidFill>
                  <a:schemeClr val="tx1">
                    <a:lumMod val="95000"/>
                    <a:lumOff val="5000"/>
                  </a:schemeClr>
                </a:solidFill>
                <a:latin typeface="Arial"/>
                <a:cs typeface="Arial"/>
              </a:rPr>
              <a:t>yourself, your own views,opinions,experiences or value judgements into your research or writing." (Cottrell, 2008 p 207)</a:t>
            </a:r>
            <a:endParaRPr lang="en-US" dirty="0">
              <a:solidFill>
                <a:schemeClr val="tx1">
                  <a:lumMod val="95000"/>
                  <a:lumOff val="5000"/>
                </a:schemeClr>
              </a:solidFill>
              <a:latin typeface="Arial"/>
              <a:cs typeface="Arial"/>
            </a:endParaRPr>
          </a:p>
          <a:p>
            <a:r>
              <a:rPr lang="en-US">
                <a:solidFill>
                  <a:schemeClr val="tx1">
                    <a:lumMod val="95000"/>
                    <a:lumOff val="5000"/>
                  </a:schemeClr>
                </a:solidFill>
                <a:latin typeface="Arial"/>
                <a:cs typeface="Arial"/>
              </a:rPr>
              <a:t>Subjective writing is in the first person and the author gives their own opinions, feelings and judgments on a subject.</a:t>
            </a:r>
            <a:endParaRPr lang="en-US" dirty="0">
              <a:solidFill>
                <a:schemeClr val="tx1">
                  <a:lumMod val="95000"/>
                  <a:lumOff val="5000"/>
                </a:schemeClr>
              </a:solidFill>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9713E-5D8B-434A-AC84-1BE7147E5729}"/>
              </a:ext>
            </a:extLst>
          </p:cNvPr>
          <p:cNvSpPr>
            <a:spLocks noGrp="1"/>
          </p:cNvSpPr>
          <p:nvPr>
            <p:ph type="title"/>
          </p:nvPr>
        </p:nvSpPr>
        <p:spPr/>
        <p:txBody>
          <a:bodyPr>
            <a:normAutofit/>
          </a:bodyP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r>
              <a:rPr lang="en-US" dirty="0">
                <a:cs typeface="Calibri Light"/>
              </a:rPr>
              <a:t>Reference List</a:t>
            </a:r>
            <a:endParaRPr lang="en-US" dirty="0"/>
          </a:p>
        </p:txBody>
      </p:sp>
      <p:sp>
        <p:nvSpPr>
          <p:cNvPr id="4" name="Content Placeholder 3">
            <a:extLst>
              <a:ext uri="{FF2B5EF4-FFF2-40B4-BE49-F238E27FC236}">
                <a16:creationId xmlns:a16="http://schemas.microsoft.com/office/drawing/2014/main" id="{A88B1144-72F4-45DA-8957-E16CA028F567}"/>
              </a:ext>
            </a:extLst>
          </p:cNvPr>
          <p:cNvSpPr>
            <a:spLocks noGrp="1"/>
          </p:cNvSpPr>
          <p:nvPr>
            <p:ph idx="1"/>
          </p:nvPr>
        </p:nvSpPr>
        <p:spPr>
          <a:xfrm>
            <a:off x="1143000" y="2170683"/>
            <a:ext cx="10515600" cy="6913381"/>
          </a:xfrm>
        </p:spPr>
        <p:txBody>
          <a:bodyPr vert="horz" lIns="91440" tIns="45720" rIns="91440" bIns="45720" rtlCol="0" anchor="t">
            <a:normAutofit/>
          </a:bodyP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buNone/>
            </a:pPr>
            <a:r>
              <a:rPr lang="en-US" b="1" dirty="0">
                <a:cs typeface="Calibri"/>
              </a:rPr>
              <a:t>   </a:t>
            </a:r>
            <a:r>
              <a:rPr lang="en-US" dirty="0">
                <a:cs typeface="Calibri"/>
              </a:rPr>
              <a:t>Eales-Reynolds, L., Judge, B., McCreery, E. and Jones, P. (2013). </a:t>
            </a:r>
            <a:r>
              <a:rPr lang="en-US" i="1" dirty="0">
                <a:cs typeface="Calibri"/>
              </a:rPr>
              <a:t>Critical thinking skills for education students</a:t>
            </a:r>
            <a:r>
              <a:rPr lang="en-US" dirty="0">
                <a:cs typeface="Calibri"/>
              </a:rPr>
              <a:t>. 2nd ed. London: learning matters ltd, p.16.</a:t>
            </a:r>
            <a:endParaRPr lang="en-US"/>
          </a:p>
          <a:p>
            <a:pPr algn="ctr">
              <a:buNone/>
            </a:pPr>
            <a:r>
              <a:rPr lang="en-US" b="1" dirty="0">
                <a:cs typeface="Calibri"/>
              </a:rPr>
              <a:t>  </a:t>
            </a:r>
            <a:r>
              <a:rPr lang="en-US" dirty="0">
                <a:cs typeface="Calibri"/>
              </a:rPr>
              <a:t>Cottrell, S. (2008). </a:t>
            </a:r>
            <a:r>
              <a:rPr lang="en-US" i="1" dirty="0">
                <a:cs typeface="Calibri"/>
              </a:rPr>
              <a:t>Palgrave Study Skills</a:t>
            </a:r>
            <a:r>
              <a:rPr lang="en-US" dirty="0">
                <a:cs typeface="Calibri"/>
              </a:rPr>
              <a:t>. 3rd ed. New York: Palgrave Macmillan, p.130.</a:t>
            </a:r>
          </a:p>
          <a:p>
            <a:pPr algn="ctr">
              <a:buNone/>
            </a:pPr>
            <a:r>
              <a:rPr lang="en-US" sz="2100" b="1" dirty="0">
                <a:cs typeface="Calibri"/>
              </a:rPr>
              <a:t>  </a:t>
            </a:r>
            <a:r>
              <a:rPr lang="en-US" sz="2100" err="1">
                <a:cs typeface="Calibri"/>
              </a:rPr>
              <a:t>Sinfield</a:t>
            </a:r>
            <a:r>
              <a:rPr lang="en-US" sz="2100" dirty="0">
                <a:cs typeface="Calibri"/>
              </a:rPr>
              <a:t>, S. and Burns, T. (2008). </a:t>
            </a:r>
            <a:r>
              <a:rPr lang="en-US" sz="2100" i="1" dirty="0">
                <a:cs typeface="Calibri"/>
              </a:rPr>
              <a:t>The complete guide to success at university</a:t>
            </a:r>
            <a:r>
              <a:rPr lang="en-US" sz="2100" dirty="0">
                <a:cs typeface="Calibri"/>
              </a:rPr>
              <a:t>. 2nd ed. London: SAGE Publications Ltd, p.225.</a:t>
            </a:r>
          </a:p>
          <a:p>
            <a:pPr algn="ctr">
              <a:buNone/>
            </a:pPr>
            <a:r>
              <a:rPr lang="en-US" sz="2100" b="1" dirty="0">
                <a:cs typeface="Calibri"/>
              </a:rPr>
              <a:t> </a:t>
            </a:r>
            <a:r>
              <a:rPr lang="en-US" sz="2100" dirty="0">
                <a:cs typeface="Calibri"/>
              </a:rPr>
              <a:t>Cottrell, S. (2008). </a:t>
            </a:r>
            <a:r>
              <a:rPr lang="en-US" sz="2100" i="1" dirty="0">
                <a:cs typeface="Calibri"/>
              </a:rPr>
              <a:t>Palgrave Study Skills</a:t>
            </a:r>
            <a:r>
              <a:rPr lang="en-US" sz="2100" dirty="0">
                <a:cs typeface="Calibri"/>
              </a:rPr>
              <a:t>. 3rd ed. New York: Palgrave Macmillan, p.207.</a:t>
            </a:r>
          </a:p>
          <a:p>
            <a:pPr algn="ctr">
              <a:buNone/>
            </a:pPr>
            <a:r>
              <a:rPr lang="en-US" sz="2100" dirty="0">
                <a:cs typeface="Calibri"/>
              </a:rPr>
              <a:t>Cottrell, S. (2008). </a:t>
            </a:r>
            <a:r>
              <a:rPr lang="en-US" sz="2100" i="1" dirty="0">
                <a:cs typeface="Calibri"/>
              </a:rPr>
              <a:t>Palgrave Study Skills</a:t>
            </a:r>
            <a:r>
              <a:rPr lang="en-US" sz="2100" dirty="0">
                <a:cs typeface="Calibri"/>
              </a:rPr>
              <a:t>. 3rd ed. New York: Palgrave Macmillan, p.292 p1</a:t>
            </a:r>
            <a:endParaRPr lang="en-US" dirty="0">
              <a:cs typeface="Calibri"/>
            </a:endParaRPr>
          </a:p>
          <a:p>
            <a:pPr algn="ctr">
              <a:buNone/>
            </a:pPr>
            <a:r>
              <a:rPr lang="en-US" sz="2100" dirty="0">
                <a:cs typeface="Calibri"/>
              </a:rPr>
              <a:t>Cottrell, S. (2008). </a:t>
            </a:r>
            <a:r>
              <a:rPr lang="en-US" sz="2100" i="1" dirty="0">
                <a:cs typeface="Calibri"/>
              </a:rPr>
              <a:t>Palgrave Study Skills</a:t>
            </a:r>
            <a:r>
              <a:rPr lang="en-US" sz="2100" dirty="0">
                <a:cs typeface="Calibri"/>
              </a:rPr>
              <a:t>. 3rd ed. New York: Palgrave Macmillan,</a:t>
            </a:r>
            <a:endParaRPr lang="en-US" dirty="0"/>
          </a:p>
          <a:p>
            <a:pPr algn="ctr">
              <a:buNone/>
            </a:pPr>
            <a:endParaRPr lang="en-US" sz="2100" dirty="0">
              <a:cs typeface="Calibri"/>
            </a:endParaRPr>
          </a:p>
          <a:p>
            <a:pPr algn="ctr">
              <a:buNone/>
            </a:pPr>
            <a:r>
              <a:rPr lang="en-US" sz="2100" dirty="0">
                <a:cs typeface="Calibri"/>
              </a:rPr>
              <a:t> Figure 1 : </a:t>
            </a:r>
            <a:r>
              <a:rPr lang="en-US" sz="2100" dirty="0" err="1">
                <a:cs typeface="Calibri"/>
              </a:rPr>
              <a:t>Kolbs</a:t>
            </a:r>
            <a:r>
              <a:rPr lang="en-US" sz="2100" dirty="0">
                <a:cs typeface="Calibri"/>
              </a:rPr>
              <a:t> model of reflection. (n.d.). (image) Available at: </a:t>
            </a:r>
            <a:r>
              <a:rPr lang="en-US" sz="2100" dirty="0">
                <a:cs typeface="Calibri"/>
                <a:hlinkClick r:id="rId2"/>
              </a:rPr>
              <a:t>https://www.google.co.uk/images/kolbs</a:t>
            </a:r>
            <a:r>
              <a:rPr lang="en-US" sz="2100" dirty="0">
                <a:cs typeface="Calibri"/>
              </a:rPr>
              <a:t>modelofreflection (Accessed 6 Dec. 2018).</a:t>
            </a:r>
          </a:p>
          <a:p>
            <a:pPr algn="ctr">
              <a:buNone/>
            </a:pPr>
            <a:r>
              <a:rPr lang="en-US" dirty="0">
                <a:cs typeface="Calibri"/>
              </a:rPr>
              <a:t>   Figure 2 : Critical Thinking. (n.d.). (image) Available at: </a:t>
            </a:r>
            <a:r>
              <a:rPr lang="en-US" dirty="0">
                <a:cs typeface="Calibri"/>
                <a:hlinkClick r:id="rId3"/>
              </a:rPr>
              <a:t>https://www.google.co.uk/images/critical</a:t>
            </a:r>
            <a:r>
              <a:rPr lang="en-US" dirty="0">
                <a:cs typeface="Calibri"/>
                <a:hlinkClick r:id="rId4"/>
              </a:rPr>
              <a:t>thinking</a:t>
            </a:r>
            <a:r>
              <a:rPr lang="en-US" dirty="0">
                <a:cs typeface="Calibri"/>
              </a:rPr>
              <a:t> (Accessed 6.Dec. 2018)</a:t>
            </a:r>
          </a:p>
          <a:p>
            <a:pPr>
              <a:buNone/>
            </a:pPr>
            <a:r>
              <a:rPr lang="en-US" sz="2100" dirty="0">
                <a:cs typeface="Calibri"/>
              </a:rPr>
              <a:t>    </a:t>
            </a:r>
          </a:p>
          <a:p>
            <a:pPr>
              <a:buNone/>
            </a:pPr>
            <a:endParaRPr lang="en-US" dirty="0">
              <a:cs typeface="Calibri"/>
            </a:endParaRPr>
          </a:p>
          <a:p>
            <a:pPr>
              <a:buNone/>
            </a:pPr>
            <a:endParaRPr lang="en-US" dirty="0">
              <a:cs typeface="Calibri"/>
            </a:endParaRPr>
          </a:p>
        </p:txBody>
      </p:sp>
    </p:spTree>
    <p:extLst>
      <p:ext uri="{BB962C8B-B14F-4D97-AF65-F5344CB8AC3E}">
        <p14:creationId xmlns:p14="http://schemas.microsoft.com/office/powerpoint/2010/main" val="7480529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A3 Paper (297x420 mm)</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479</cp:revision>
  <dcterms:created xsi:type="dcterms:W3CDTF">2013-07-15T20:26:40Z</dcterms:created>
  <dcterms:modified xsi:type="dcterms:W3CDTF">2018-12-09T01:12:26Z</dcterms:modified>
</cp:coreProperties>
</file>