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custDataLst>
    <p:tags r:id="rId1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C79EEE-EA63-4EA2-B78A-6DD98E5702D6}" v="3" dt="2025-10-19T03:40:57.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1" d="100"/>
          <a:sy n="91" d="100"/>
        </p:scale>
        <p:origin x="1210"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E7FAF8-4DD8-4ECA-88DA-D5F5E7CD959D}" type="datetimeFigureOut">
              <a:rPr lang="en-GB" smtClean="0"/>
              <a:t>19/10/2025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813A0C-00FE-4C3E-AC1F-611D7CE110CA}" type="slidenum">
              <a:rPr lang="en-GB" smtClean="0"/>
              <a:t>‹#›</a:t>
            </a:fld>
            <a:endParaRPr lang="en-GB"/>
          </a:p>
        </p:txBody>
      </p:sp>
    </p:spTree>
    <p:extLst>
      <p:ext uri="{BB962C8B-B14F-4D97-AF65-F5344CB8AC3E}">
        <p14:creationId xmlns:p14="http://schemas.microsoft.com/office/powerpoint/2010/main" val="3339852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SWOT and explain how it helps in your role in health and social care.</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your responsibilities and why teamwork and safety are key in your job.</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Talk about your personal strengths and how they benefit your work in a nursing home.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Discuss areas you want to improve and show self-awareness.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Highlight how training and mentoring can help you progress.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Show that you understand the real challenges of working in care.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Show how your positive qualities help balance out your weaker areas.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how you can make the most of the opportunities available to you.</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Discuss your career goals and how your SWOT analysis supports them.</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Wrap up your presentation by showing how SWOT supports your career growth.</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Mention these at the end to show your research and support your presentation.</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GB"/>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10/19/2025</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1FF6DA9-008F-8B48-92A6-B652298478BF}"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77298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1407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GB"/>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24541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0434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0311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26196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20656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34271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5BCAD085-E8A6-8845-BD4E-CB4CCA059FC4}" type="datetimeFigureOut">
              <a:rPr lang="en-US" smtClean="0"/>
              <a:t>10/19/2025</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6357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47302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92469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CAD085-E8A6-8845-BD4E-CB4CCA059FC4}" type="datetimeFigureOut">
              <a:rPr lang="en-US" smtClean="0"/>
              <a:t>10/19/2025</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57204880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t>Personal SWOT Analysis: Working in a Nursing Home</a:t>
            </a:r>
          </a:p>
        </p:txBody>
      </p:sp>
      <p:sp>
        <p:nvSpPr>
          <p:cNvPr id="3" name="Subtitle 2"/>
          <p:cNvSpPr>
            <a:spLocks noGrp="1"/>
          </p:cNvSpPr>
          <p:nvPr>
            <p:ph type="subTitle" idx="1"/>
          </p:nvPr>
        </p:nvSpPr>
        <p:spPr/>
        <p:txBody>
          <a:bodyPr>
            <a:noAutofit/>
          </a:bodyPr>
          <a:lstStyle/>
          <a:p>
            <a:r>
              <a:rPr sz="1200" dirty="0"/>
              <a:t>Professional Development in the Health and Social Care Sector</a:t>
            </a:r>
          </a:p>
          <a:p>
            <a:r>
              <a:rPr lang="en-GB" sz="1200" dirty="0"/>
              <a:t>Module Code; LCHS4009</a:t>
            </a:r>
          </a:p>
          <a:p>
            <a:r>
              <a:rPr lang="en-GB" sz="1200" dirty="0"/>
              <a:t>Module lead; Olubukola Adegbite</a:t>
            </a:r>
          </a:p>
          <a:p>
            <a:r>
              <a:rPr lang="en-GB" sz="1200" dirty="0"/>
              <a:t>Tutor name; OLUFEMI OLURANTI</a:t>
            </a:r>
          </a:p>
          <a:p>
            <a:r>
              <a:rPr lang="en-GB" sz="1200" dirty="0"/>
              <a:t>Student name ; NOSHEEN HUSSAIN</a:t>
            </a:r>
          </a:p>
          <a:p>
            <a:r>
              <a:rPr lang="en-GB" sz="1200" dirty="0"/>
              <a:t>STUDENT NUMBER; 2426802</a:t>
            </a:r>
            <a:endParaRPr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2AB93-DEAF-88A8-F885-6582C8FDF00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38CD532-0B2C-C908-8A6C-C4512FDEBEA0}"/>
              </a:ext>
            </a:extLst>
          </p:cNvPr>
          <p:cNvSpPr>
            <a:spLocks noGrp="1"/>
          </p:cNvSpPr>
          <p:nvPr>
            <p:ph idx="1"/>
          </p:nvPr>
        </p:nvSpPr>
        <p:spPr/>
        <p:txBody>
          <a:bodyPr/>
          <a:lstStyle/>
          <a:p>
            <a:r>
              <a:rPr lang="en-GB" dirty="0"/>
              <a:t>In this presentation, I’ll be carrying out a personal SWOT analysis to reflect on my own strengths, weaknesses, opportunities, and threats within the UK Health and Social Care sector. The aim is to understand where I currently stand in terms of skills and personal development, while also identifying areas I can improve on. By doing this, I can plan how to use my strengths to overcome challenges, make the most of opportunities, and build a clearer path towards my future career in health and social care.</a:t>
            </a:r>
          </a:p>
          <a:p>
            <a:endParaRPr lang="en-GB" dirty="0"/>
          </a:p>
        </p:txBody>
      </p:sp>
    </p:spTree>
    <p:extLst>
      <p:ext uri="{BB962C8B-B14F-4D97-AF65-F5344CB8AC3E}">
        <p14:creationId xmlns:p14="http://schemas.microsoft.com/office/powerpoint/2010/main" val="1286954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 to SWOT Analysis</a:t>
            </a:r>
          </a:p>
        </p:txBody>
      </p:sp>
      <p:sp>
        <p:nvSpPr>
          <p:cNvPr id="3" name="Content Placeholder 2"/>
          <p:cNvSpPr>
            <a:spLocks noGrp="1"/>
          </p:cNvSpPr>
          <p:nvPr>
            <p:ph idx="1"/>
          </p:nvPr>
        </p:nvSpPr>
        <p:spPr/>
        <p:txBody>
          <a:bodyPr/>
          <a:lstStyle/>
          <a:p>
            <a:endParaRPr/>
          </a:p>
          <a:p>
            <a:r>
              <a:rPr sz="2000"/>
              <a:t>A SWOT analysis helps identify what I am good at, what I can improve, what opportunities I can use, and what challenges may hold me back. In a nursing home setting, it helps me reflect on my personal and professional abilities, which are important for providing the best care possible. By understanding my strengths and weaknesses, I can plan how to grow in my role as a care worker.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Understanding My Role in a Nursing Home</a:t>
            </a:r>
          </a:p>
        </p:txBody>
      </p:sp>
      <p:sp>
        <p:nvSpPr>
          <p:cNvPr id="3" name="Content Placeholder 2"/>
          <p:cNvSpPr>
            <a:spLocks noGrp="1"/>
          </p:cNvSpPr>
          <p:nvPr>
            <p:ph idx="1"/>
          </p:nvPr>
        </p:nvSpPr>
        <p:spPr/>
        <p:txBody>
          <a:bodyPr>
            <a:normAutofit lnSpcReduction="10000"/>
          </a:bodyPr>
          <a:lstStyle/>
          <a:p>
            <a:endParaRPr dirty="0"/>
          </a:p>
          <a:p>
            <a:r>
              <a:rPr sz="2000" dirty="0"/>
              <a:t>In a nursing home, my main goal is to support elderly residents with their daily needs while treating them with kindness and respect. I </a:t>
            </a:r>
            <a:r>
              <a:rPr lang="en-GB" sz="2000" dirty="0"/>
              <a:t>would </a:t>
            </a:r>
            <a:r>
              <a:rPr sz="2000" dirty="0"/>
              <a:t>help them with activities such as eating, walking, and maintaining hygiene, while offering emotional support and companionship. Working with nurses and carers means teamwork and good communication are essential. I must also follow health and safety policies to protect residents and myself.</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My Strengths</a:t>
            </a:r>
          </a:p>
        </p:txBody>
      </p:sp>
      <p:sp>
        <p:nvSpPr>
          <p:cNvPr id="3" name="Content Placeholder 2"/>
          <p:cNvSpPr>
            <a:spLocks noGrp="1"/>
          </p:cNvSpPr>
          <p:nvPr>
            <p:ph idx="1"/>
          </p:nvPr>
        </p:nvSpPr>
        <p:spPr/>
        <p:txBody>
          <a:bodyPr/>
          <a:lstStyle/>
          <a:p>
            <a:endParaRPr dirty="0"/>
          </a:p>
          <a:p>
            <a:r>
              <a:rPr sz="2000" dirty="0"/>
              <a:t>I am a patient and understanding person, which helps me stay calm and supportive </a:t>
            </a:r>
            <a:r>
              <a:rPr lang="en-GB" dirty="0"/>
              <a:t>if</a:t>
            </a:r>
            <a:r>
              <a:rPr sz="2000" dirty="0"/>
              <a:t> residents become anxious or upset. I communicate clearly and show empathy, allowing residents to feel listened to and respected. I am reliable and always arrive on time, which makes me a trusted member of the care team. These strengths help create a positive and safe environment for residents.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My Weaknesses</a:t>
            </a:r>
          </a:p>
        </p:txBody>
      </p:sp>
      <p:sp>
        <p:nvSpPr>
          <p:cNvPr id="3" name="Content Placeholder 2"/>
          <p:cNvSpPr>
            <a:spLocks noGrp="1"/>
          </p:cNvSpPr>
          <p:nvPr>
            <p:ph idx="1"/>
          </p:nvPr>
        </p:nvSpPr>
        <p:spPr/>
        <p:txBody>
          <a:bodyPr/>
          <a:lstStyle/>
          <a:p>
            <a:endParaRPr/>
          </a:p>
          <a:p>
            <a:r>
              <a:rPr sz="2000"/>
              <a:t>Sometimes I take on too many tasks at once because I find it hard to say no. I also need to build more confidence in making quick decisions during emergencies. Although I have good basic care skills, I lack some medical knowledge that nurses have. Being aware of these weaknesses helps me plan to improve through learning and practice.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Opportunities for Growth</a:t>
            </a:r>
          </a:p>
        </p:txBody>
      </p:sp>
      <p:sp>
        <p:nvSpPr>
          <p:cNvPr id="3" name="Content Placeholder 2"/>
          <p:cNvSpPr>
            <a:spLocks noGrp="1"/>
          </p:cNvSpPr>
          <p:nvPr>
            <p:ph idx="1"/>
          </p:nvPr>
        </p:nvSpPr>
        <p:spPr/>
        <p:txBody>
          <a:bodyPr/>
          <a:lstStyle/>
          <a:p>
            <a:endParaRPr/>
          </a:p>
          <a:p>
            <a:r>
              <a:rPr sz="2000"/>
              <a:t>The nursing home provides many opportunities to learn and grow. I can attend training courses in dementia care, first aid, and safeguarding. There are also chances to gain experience by shadowing senior carers or joining mentoring programs. These opportunities can help me build confidence, improve my knowledge, and prepare for future roles.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Threats in the Workplace</a:t>
            </a:r>
          </a:p>
        </p:txBody>
      </p:sp>
      <p:sp>
        <p:nvSpPr>
          <p:cNvPr id="3" name="Content Placeholder 2"/>
          <p:cNvSpPr>
            <a:spLocks noGrp="1"/>
          </p:cNvSpPr>
          <p:nvPr>
            <p:ph idx="1"/>
          </p:nvPr>
        </p:nvSpPr>
        <p:spPr/>
        <p:txBody>
          <a:bodyPr/>
          <a:lstStyle/>
          <a:p>
            <a:endParaRPr/>
          </a:p>
          <a:p>
            <a:r>
              <a:rPr sz="2000"/>
              <a:t>The care sector can be stressful, with long shifts and emotional challenges such as losing residents. Staff shortages can increase workloads and lead to burnout. There is also strong competition for promotions or advanced roles. To manage these threats, I need to look after my mental health and maintain a healthy work-life balance.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Using Strengths to Overcome Weaknesses</a:t>
            </a:r>
          </a:p>
        </p:txBody>
      </p:sp>
      <p:sp>
        <p:nvSpPr>
          <p:cNvPr id="3" name="Content Placeholder 2"/>
          <p:cNvSpPr>
            <a:spLocks noGrp="1"/>
          </p:cNvSpPr>
          <p:nvPr>
            <p:ph idx="1"/>
          </p:nvPr>
        </p:nvSpPr>
        <p:spPr/>
        <p:txBody>
          <a:bodyPr/>
          <a:lstStyle/>
          <a:p>
            <a:endParaRPr/>
          </a:p>
          <a:p>
            <a:r>
              <a:rPr sz="2000"/>
              <a:t>My strong communication skills allow me to ask for help when I am unsure about something. Being calm and patient helps me manage stress and handle difficult situations more effectively. My reliability means I can plan tasks better and avoid taking on too much at once. Using these strengths makes it easier for me to manage weaknesses and grow with experience.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Using Opportunities to Improve</a:t>
            </a:r>
          </a:p>
        </p:txBody>
      </p:sp>
      <p:sp>
        <p:nvSpPr>
          <p:cNvPr id="3" name="Content Placeholder 2"/>
          <p:cNvSpPr>
            <a:spLocks noGrp="1"/>
          </p:cNvSpPr>
          <p:nvPr>
            <p:ph idx="1"/>
          </p:nvPr>
        </p:nvSpPr>
        <p:spPr/>
        <p:txBody>
          <a:bodyPr/>
          <a:lstStyle/>
          <a:p>
            <a:endParaRPr/>
          </a:p>
          <a:p>
            <a:r>
              <a:rPr sz="2000"/>
              <a:t>I can take advantage of free training programs offered by my employer to develop my confidence and decision-making skills. Participating in mentorship programs can help me learn from experienced carers and gain insight into how to handle complex situations. By applying my empathy and communication skills, I can build strong professional relationships and learn from others.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Professional Development Goals</a:t>
            </a:r>
          </a:p>
        </p:txBody>
      </p:sp>
      <p:sp>
        <p:nvSpPr>
          <p:cNvPr id="3" name="Content Placeholder 2"/>
          <p:cNvSpPr>
            <a:spLocks noGrp="1"/>
          </p:cNvSpPr>
          <p:nvPr>
            <p:ph idx="1"/>
          </p:nvPr>
        </p:nvSpPr>
        <p:spPr/>
        <p:txBody>
          <a:bodyPr/>
          <a:lstStyle/>
          <a:p>
            <a:endParaRPr/>
          </a:p>
          <a:p>
            <a:r>
              <a:rPr sz="2000"/>
              <a:t>My main goal is to continue developing my skills and knowledge in elderly care. I would like to progress to a senior care role or become a team leader in the future. To achieve this, I plan to complete professional care courses and stay updated on best practices. Reflecting on my SWOT analysis helps me stay focused and motivated in my career journey.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endParaRPr/>
          </a:p>
          <a:p>
            <a:r>
              <a:rPr sz="2000"/>
              <a:t>Completing this SWOT analysis helped me better understand my abilities and areas for improvement. It showed me how my strengths can support my personal growth and how to overcome challenges in the nursing home setting. By using opportunities and managing threats, I can build a successful and fulfilling career in health and social care.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lstStyle/>
          <a:p>
            <a:endParaRPr/>
          </a:p>
          <a:p>
            <a:r>
              <a:rPr sz="2000"/>
              <a:t>Armstrong, M. and Taylor, S. (2020) *Armstrong’s Handbook of Human Resource Management Practice.* 15th ed. London: Kogan Page.</a:t>
            </a:r>
            <a:br/>
            <a:br/>
            <a:r>
              <a:rPr sz="2000"/>
              <a:t>Skills for Care (2023) *Core Skills in Health and Social Care.* Available at: https://www.skillsforcare.org.uk/ (Accessed: 19 October 2025).</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b0fcc16-a282-49f8-8903-ac344ee96c72"/>
</p:tagLst>
</file>

<file path=ppt/theme/theme1.xml><?xml version="1.0" encoding="utf-8"?>
<a:theme xmlns:a="http://schemas.openxmlformats.org/drawingml/2006/main" name="Gallery">
  <a:themeElements>
    <a:clrScheme name="Gallery">
      <a:dk1>
        <a:sysClr val="windowText" lastClr="FFFFFF"/>
      </a:dk1>
      <a:lt1>
        <a:sysClr val="window" lastClr="202020"/>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FFFFFF"/>
      </a:dk1>
      <a:lt1>
        <a:sysClr val="window" lastClr="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30</TotalTime>
  <Words>1041</Words>
  <Application>Microsoft Office PowerPoint</Application>
  <PresentationFormat>On-screen Show (4:3)</PresentationFormat>
  <Paragraphs>53</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Gill Sans MT</vt:lpstr>
      <vt:lpstr>Gallery</vt:lpstr>
      <vt:lpstr>Personal SWOT Analysis: Working in a Nursing Home</vt:lpstr>
      <vt:lpstr>Introduction</vt:lpstr>
      <vt:lpstr>Introduction to SWOT Analysis</vt:lpstr>
      <vt:lpstr>Understanding My Role in a Nursing Home</vt:lpstr>
      <vt:lpstr>My Strengths</vt:lpstr>
      <vt:lpstr>My Weaknesses</vt:lpstr>
      <vt:lpstr>Opportunities for Growth</vt:lpstr>
      <vt:lpstr>Threats in the Workplace</vt:lpstr>
      <vt:lpstr>Using Strengths to Overcome Weaknesses</vt:lpstr>
      <vt:lpstr>Using Opportunities to Improve</vt:lpstr>
      <vt:lpstr>Professional Development Goals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Hashim Hussain</cp:lastModifiedBy>
  <cp:revision>4</cp:revision>
  <dcterms:created xsi:type="dcterms:W3CDTF">2013-01-27T09:14:16Z</dcterms:created>
  <dcterms:modified xsi:type="dcterms:W3CDTF">2025-10-19T19:24:42Z</dcterms:modified>
  <cp:category/>
</cp:coreProperties>
</file>