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slideLayouts/slideLayout34.xml" ContentType="application/vnd.openxmlformats-officedocument.presentationml.slideLayout+xml"/>
  <Override PartName="/ppt/slideLayouts/slideLayout35.xml" ContentType="application/vnd.openxmlformats-officedocument.presentationml.slideLayout+xml"/>
  <Override PartName="/ppt/slideLayouts/slideLayout36.xml" ContentType="application/vnd.openxmlformats-officedocument.presentationml.slideLayout+xml"/>
  <Override PartName="/ppt/slideLayouts/slideLayout37.xml" ContentType="application/vnd.openxmlformats-officedocument.presentationml.slideLayout+xml"/>
  <Override PartName="/ppt/slideLayouts/slideLayout38.xml" ContentType="application/vnd.openxmlformats-officedocument.presentationml.slideLayout+xml"/>
  <Override PartName="/ppt/slideLayouts/slideLayout39.xml" ContentType="application/vnd.openxmlformats-officedocument.presentationml.slideLayout+xml"/>
  <Override PartName="/ppt/slideLayouts/slideLayout40.xml" ContentType="application/vnd.openxmlformats-officedocument.presentationml.slideLayout+xml"/>
  <Override PartName="/ppt/slideLayouts/slideLayout41.xml" ContentType="application/vnd.openxmlformats-officedocument.presentationml.slideLayout+xml"/>
  <Override PartName="/ppt/slideLayouts/slideLayout42.xml" ContentType="application/vnd.openxmlformats-officedocument.presentationml.slideLayout+xml"/>
  <Override PartName="/ppt/slideLayouts/slideLayout43.xml" ContentType="application/vnd.openxmlformats-officedocument.presentationml.slideLayout+xml"/>
  <Override PartName="/ppt/slideLayouts/slideLayout44.xml" ContentType="application/vnd.openxmlformats-officedocument.presentationml.slideLayout+xml"/>
  <Override PartName="/ppt/slideLayouts/slideLayout45.xml" ContentType="application/vnd.openxmlformats-officedocument.presentationml.slideLayout+xml"/>
  <Override PartName="/ppt/slideLayouts/slideLayout46.xml" ContentType="application/vnd.openxmlformats-officedocument.presentationml.slideLayout+xml"/>
  <Override PartName="/ppt/slideLayouts/slideLayout47.xml" ContentType="application/vnd.openxmlformats-officedocument.presentationml.slideLayout+xml"/>
  <Override PartName="/ppt/slideLayouts/slideLayout48.xml" ContentType="application/vnd.openxmlformats-officedocument.presentationml.slideLayout+xml"/>
  <Override PartName="/ppt/slideLayouts/slideLayout49.xml" ContentType="application/vnd.openxmlformats-officedocument.presentationml.slideLayout+xml"/>
  <Override PartName="/ppt/slideLayouts/slideLayout50.xml" ContentType="application/vnd.openxmlformats-officedocument.presentationml.slideLayout+xml"/>
  <Override PartName="/ppt/slideLayouts/slideLayout51.xml" ContentType="application/vnd.openxmlformats-officedocument.presentationml.slideLayout+xml"/>
  <Override PartName="/ppt/slideLayouts/slideLayout52.xml" ContentType="application/vnd.openxmlformats-officedocument.presentationml.slideLayout+xml"/>
  <Override PartName="/ppt/slideLayouts/slideLayout53.xml" ContentType="application/vnd.openxmlformats-officedocument.presentationml.slideLayout+xml"/>
  <Override PartName="/ppt/slideLayouts/slideLayout54.xml" ContentType="application/vnd.openxmlformats-officedocument.presentationml.slideLayout+xml"/>
  <Override PartName="/ppt/slideLayouts/slideLayout55.xml" ContentType="application/vnd.openxmlformats-officedocument.presentationml.slideLayout+xml"/>
  <Override PartName="/ppt/slideLayouts/slideLayout56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4"/>
  </p:notesMasterIdLst>
  <p:sldIdLst>
    <p:sldId id="2574" r:id="rId2"/>
    <p:sldId id="2561" r:id="rId3"/>
    <p:sldId id="2562" r:id="rId4"/>
    <p:sldId id="2563" r:id="rId5"/>
    <p:sldId id="2566" r:id="rId6"/>
    <p:sldId id="2564" r:id="rId7"/>
    <p:sldId id="2571" r:id="rId8"/>
    <p:sldId id="2576" r:id="rId9"/>
    <p:sldId id="2565" r:id="rId10"/>
    <p:sldId id="2568" r:id="rId11"/>
    <p:sldId id="2573" r:id="rId12"/>
    <p:sldId id="2575" r:id="rId13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521415D9-36F7-43E2-AB2F-B90AF26B5E84}">
      <p14:sectionLst xmlns:p14="http://schemas.microsoft.com/office/powerpoint/2010/main">
        <p14:section name="Supporting Jenny: Applying Piaget’s Theory to Teenage Caregiving Challenges" id="{797CC546-60A8-4928-AE75-CD6C022C4A37}">
          <p14:sldIdLst>
            <p14:sldId id="2574"/>
            <p14:sldId id="2561"/>
            <p14:sldId id="2562"/>
          </p14:sldIdLst>
        </p14:section>
        <p14:section name="Applying Piaget’s Theory to Support Jenny: A 16-Year-Old Carer’s Journey (Imaginative Content)" id="{C90994DA-D6E0-40EC-8715-195C5C71B3BA}">
          <p14:sldIdLst>
            <p14:sldId id="2563"/>
            <p14:sldId id="2566"/>
            <p14:sldId id="2564"/>
            <p14:sldId id="2571"/>
            <p14:sldId id="2576"/>
            <p14:sldId id="2565"/>
            <p14:sldId id="2568"/>
          </p14:sldIdLst>
        </p14:section>
        <p14:section name="Conclusion: Empowering Jenny by Understanding and Supporting Adolescent Cognitive Growth" id="{10E97F07-1F8F-452F-97FF-1FDFDC477CD6}">
          <p14:sldIdLst>
            <p14:sldId id="2573"/>
            <p14:sldId id="2575"/>
          </p14:sldIdLst>
        </p14:section>
      </p14:sectionLst>
    </p:ex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995" autoAdjust="0"/>
    <p:restoredTop sz="95033" autoAdjust="0"/>
  </p:normalViewPr>
  <p:slideViewPr>
    <p:cSldViewPr snapToGrid="0">
      <p:cViewPr varScale="1">
        <p:scale>
          <a:sx n="66" d="100"/>
          <a:sy n="66" d="100"/>
        </p:scale>
        <p:origin x="1330" y="27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612E4E1C-D903-400B-B95C-C460C0C0D8B6}" type="datetimeFigureOut">
              <a:rPr lang="en-GB" smtClean="0"/>
              <a:t>16/02/2026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C61CAD6-D773-4B86-B3F5-44BA160978F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1995169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7416003-E503-42BD-B9C0-D9C7B75868D1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65048396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7416003-E503-42BD-B9C0-D9C7B75868D1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53424190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7416003-E503-42BD-B9C0-D9C7B75868D1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80456749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7416003-E503-42BD-B9C0-D9C7B75868D1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0289401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7416003-E503-42BD-B9C0-D9C7B75868D1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04953489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7416003-E503-42BD-B9C0-D9C7B75868D1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81447340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AA72910-6DBF-9D60-AA69-EFE45287550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C2BDE0C7-7EDB-ABD1-48B0-D4189F53B59D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69D4548B-1D2F-471C-15F4-E5DF9BED23E2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2ABF2D9A-B730-2BF3-5606-916BE94B65EF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7416003-E503-42BD-B9C0-D9C7B75868D1}" type="slidenum">
              <a:rPr lang="en-GB" smtClean="0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46077340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7416003-E503-42BD-B9C0-D9C7B75868D1}" type="slidenum">
              <a:rPr lang="en-GB" smtClean="0"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31158670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7416003-E503-42BD-B9C0-D9C7B75868D1}" type="slidenum">
              <a:rPr lang="en-GB" smtClean="0"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1240225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7416003-E503-42BD-B9C0-D9C7B75868D1}" type="slidenum">
              <a:rPr lang="en-GB" smtClean="0"/>
              <a:t>11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3659781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Master" Target="../slideMasters/slideMaster1.xml"/></Relationships>
</file>

<file path=ppt/slideLayouts/_rels/slideLayout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Master" Target="../slideMasters/slideMaster1.xml"/></Relationships>
</file>

<file path=ppt/slideLayouts/_rels/slideLayout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1.xml"/></Relationships>
</file>

<file path=ppt/slideLayouts/_rels/slideLayout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Master" Target="../slideMasters/slideMaster1.xml"/></Relationships>
</file>

<file path=ppt/slideLayouts/_rels/slideLayout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Master" Target="../slideMasters/slideMaster1.xml"/></Relationships>
</file>

<file path=ppt/slideLayouts/_rels/slideLayout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Master" Target="../slideMasters/slideMaster1.xml"/></Relationships>
</file>

<file path=ppt/slideLayouts/_rels/slideLayout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Master" Target="../slideMasters/slideMaster1.xml"/></Relationships>
</file>

<file path=ppt/slideLayouts/_rels/slideLayout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Master" Target="../slideMasters/slideMaster1.xml"/></Relationships>
</file>

<file path=ppt/slideLayouts/_rels/slideLayout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Master" Target="../slideMasters/slideMaster1.xml"/></Relationships>
</file>

<file path=ppt/slideLayouts/_rels/slideLayout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Master" Target="../slideMasters/slideMaster1.xml"/></Relationships>
</file>

<file path=ppt/slideLayouts/_rels/slideLayout2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/><Relationship Id="rId1" Type="http://schemas.openxmlformats.org/officeDocument/2006/relationships/slideMaster" Target="../slideMasters/slideMaster1.xml"/></Relationships>
</file>

<file path=ppt/slideLayouts/_rels/slideLayout3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/><Relationship Id="rId1" Type="http://schemas.openxmlformats.org/officeDocument/2006/relationships/slideMaster" Target="../slideMasters/slideMaster1.xml"/></Relationships>
</file>

<file path=ppt/slideLayouts/_rels/slideLayout3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eg"/><Relationship Id="rId1" Type="http://schemas.openxmlformats.org/officeDocument/2006/relationships/slideMaster" Target="../slideMasters/slideMaster1.xml"/></Relationships>
</file>

<file path=ppt/slideLayouts/_rels/slideLayout3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jpeg"/><Relationship Id="rId1" Type="http://schemas.openxmlformats.org/officeDocument/2006/relationships/slideMaster" Target="../slideMasters/slideMaster1.xml"/></Relationships>
</file>

<file path=ppt/slideLayouts/_rels/slideLayout3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jpeg"/><Relationship Id="rId1" Type="http://schemas.openxmlformats.org/officeDocument/2006/relationships/slideMaster" Target="../slideMasters/slideMaster1.xml"/></Relationships>
</file>

<file path=ppt/slideLayouts/_rels/slideLayout3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jpeg"/><Relationship Id="rId1" Type="http://schemas.openxmlformats.org/officeDocument/2006/relationships/slideMaster" Target="../slideMasters/slideMaster1.xml"/></Relationships>
</file>

<file path=ppt/slideLayouts/_rels/slideLayout3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jpeg"/><Relationship Id="rId1" Type="http://schemas.openxmlformats.org/officeDocument/2006/relationships/slideMaster" Target="../slideMasters/slideMaster1.xml"/></Relationships>
</file>

<file path=ppt/slideLayouts/_rels/slideLayout3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jpeg"/><Relationship Id="rId1" Type="http://schemas.openxmlformats.org/officeDocument/2006/relationships/slideMaster" Target="../slideMasters/slideMaster1.xml"/></Relationships>
</file>

<file path=ppt/slideLayouts/_rels/slideLayout3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jpeg"/><Relationship Id="rId1" Type="http://schemas.openxmlformats.org/officeDocument/2006/relationships/slideMaster" Target="../slideMasters/slideMaster1.xml"/></Relationships>
</file>

<file path=ppt/slideLayouts/_rels/slideLayout3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jpe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with Pictur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4336E9A-8E96-CD8C-7598-F87632CD81C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142999" y="5172773"/>
            <a:ext cx="9906001" cy="770827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defRPr lang="en-US" sz="5400" dirty="0">
                <a:latin typeface="+mj-lt"/>
                <a:cs typeface="Mongolian Baiti" panose="03000500000000000000" pitchFamily="66" charset="0"/>
              </a:defRPr>
            </a:lvl1pPr>
          </a:lstStyle>
          <a:p>
            <a:pPr lvl="0"/>
            <a:r>
              <a:rPr lang="en-US" dirty="0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BDC76B8-60F6-62D3-9F73-E8166220301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42999" y="4600446"/>
            <a:ext cx="9906001" cy="398304"/>
          </a:xfrm>
        </p:spPr>
        <p:txBody>
          <a:bodyPr vert="horz" lIns="91440" tIns="45720" rIns="91440" bIns="45720" rtlCol="0" anchor="b">
            <a:normAutofit/>
          </a:bodyPr>
          <a:lstStyle>
            <a:lvl1pPr marL="0" indent="0">
              <a:buNone/>
              <a:defRPr lang="en-US" sz="2000" b="1" i="0" dirty="0">
                <a:solidFill>
                  <a:schemeClr val="accent1"/>
                </a:solidFill>
                <a:latin typeface="+mn-lt"/>
              </a:defRPr>
            </a:lvl1pPr>
          </a:lstStyle>
          <a:p>
            <a:pPr lvl="0"/>
            <a:r>
              <a:rPr lang="en-US" dirty="0"/>
              <a:t>Click to edit Master subtitle style</a:t>
            </a:r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B24A208E-BD69-BB12-21B8-DA405B501FA8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1143001" y="685800"/>
            <a:ext cx="9906000" cy="3716559"/>
          </a:xfrm>
          <a:prstGeom prst="roundRect">
            <a:avLst/>
          </a:prstGeom>
          <a:blipFill dpi="0" rotWithShape="1">
            <a:blip r:embed="rId2" cstate="email">
              <a:alphaModFix amt="60000"/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rcRect/>
            <a:stretch>
              <a:fillRect/>
            </a:stretch>
          </a:blipFill>
        </p:spPr>
        <p:txBody>
          <a:bodyPr/>
          <a:lstStyle>
            <a:lvl1pPr marL="0" indent="0">
              <a:buNone/>
              <a:defRPr/>
            </a:lvl1pPr>
          </a:lstStyle>
          <a:p>
            <a:r>
              <a:rPr lang="en-US" dirty="0"/>
              <a:t>   </a:t>
            </a:r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1B5B8C48-05E9-5280-3F6A-22F8BCBB477E}"/>
              </a:ext>
            </a:extLst>
          </p:cNvPr>
          <p:cNvSpPr>
            <a:spLocks noGrp="1"/>
          </p:cNvSpPr>
          <p:nvPr>
            <p:ph type="ftr" sz="quarter" idx="15"/>
          </p:nvPr>
        </p:nvSpPr>
        <p:spPr/>
        <p:txBody>
          <a:bodyPr/>
          <a:lstStyle>
            <a:lvl1pPr>
              <a:defRPr sz="1000"/>
            </a:lvl1pPr>
          </a:lstStyle>
          <a:p>
            <a:endParaRPr lang="en-US" sz="1000" dirty="0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1AA6C9C7-A264-237A-7F3C-46E6A7A9646D}"/>
              </a:ext>
            </a:extLst>
          </p:cNvPr>
          <p:cNvSpPr>
            <a:spLocks noGrp="1"/>
          </p:cNvSpPr>
          <p:nvPr>
            <p:ph type="dt" sz="half" idx="14"/>
          </p:nvPr>
        </p:nvSpPr>
        <p:spPr/>
        <p:txBody>
          <a:bodyPr/>
          <a:lstStyle>
            <a:lvl1pPr>
              <a:defRPr sz="1000"/>
            </a:lvl1pPr>
          </a:lstStyle>
          <a:p>
            <a:fld id="{2953A48D-8978-4B7F-8BA5-7DDC44F9988C}" type="datetime1">
              <a:rPr lang="en-US" smtClean="0"/>
              <a:t>2/16/2026</a:t>
            </a:fld>
            <a:endParaRPr lang="en-US" sz="1000" dirty="0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47BC820F-C031-6832-5CA0-B972903E0D5F}"/>
              </a:ext>
            </a:extLst>
          </p:cNvPr>
          <p:cNvSpPr>
            <a:spLocks noGrp="1"/>
          </p:cNvSpPr>
          <p:nvPr>
            <p:ph type="sldNum" sz="quarter" idx="16"/>
          </p:nvPr>
        </p:nvSpPr>
        <p:spPr/>
        <p:txBody>
          <a:bodyPr/>
          <a:lstStyle>
            <a:lvl1pPr>
              <a:defRPr sz="1000"/>
            </a:lvl1pPr>
          </a:lstStyle>
          <a:p>
            <a:fld id="{AEAA3239-9EA4-4A65-A281-97F994456D9F}" type="slidenum">
              <a:rPr lang="en-US" smtClean="0"/>
              <a:pPr/>
              <a:t>‹#›</a:t>
            </a:fld>
            <a:endParaRPr lang="en-US" sz="1000" dirty="0"/>
          </a:p>
        </p:txBody>
      </p:sp>
      <p:cxnSp>
        <p:nvCxnSpPr>
          <p:cNvPr id="4" name="Straight Connector 3">
            <a:extLst>
              <a:ext uri="{FF2B5EF4-FFF2-40B4-BE49-F238E27FC236}">
                <a16:creationId xmlns:a16="http://schemas.microsoft.com/office/drawing/2014/main" id="{B2008A96-F52F-AB95-8185-940BB21AA15B}"/>
              </a:ext>
            </a:extLst>
          </p:cNvPr>
          <p:cNvCxnSpPr>
            <a:cxnSpLocks/>
          </p:cNvCxnSpPr>
          <p:nvPr userDrawn="1"/>
        </p:nvCxnSpPr>
        <p:spPr>
          <a:xfrm>
            <a:off x="0" y="6400800"/>
            <a:ext cx="12192000" cy="0"/>
          </a:xfrm>
          <a:prstGeom prst="line">
            <a:avLst/>
          </a:prstGeom>
          <a:ln w="952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851139311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5" orient="horz" pos="2160">
          <p15:clr>
            <a:srgbClr val="FBAE40"/>
          </p15:clr>
        </p15:guide>
        <p15:guide id="6" pos="3840">
          <p15:clr>
            <a:srgbClr val="FBAE40"/>
          </p15:clr>
        </p15:guide>
      </p15:sldGuideLst>
    </p:ext>
  </p:extLs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Content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7433D9-FD02-59E2-0F81-A0B7201D2DA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anchor="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C2DD052-3E45-E789-01F8-33250024ECB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42999" y="1905008"/>
            <a:ext cx="9906001" cy="403859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7E6B5E-6174-FD5C-41E8-FFC44C650D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9485D1-E172-8F0A-A425-3097B3ABCFB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76A767-B18A-4D25-AB71-95C362FFA6CA}" type="datetime1">
              <a:rPr lang="en-US" smtClean="0"/>
              <a:t>2/16/2026</a:t>
            </a:fld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F72154-F85B-E301-DA57-E314D73159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EAA3239-9EA4-4A65-A281-97F994456D9F}" type="slidenum">
              <a:rPr lang="en-US" smtClean="0"/>
              <a:t>‹#›</a:t>
            </a:fld>
            <a:endParaRPr lang="en-US" dirty="0"/>
          </a:p>
        </p:txBody>
      </p: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1E99ED41-DFA2-8D2F-7F31-B856DB6B81A4}"/>
              </a:ext>
            </a:extLst>
          </p:cNvPr>
          <p:cNvCxnSpPr>
            <a:cxnSpLocks/>
          </p:cNvCxnSpPr>
          <p:nvPr userDrawn="1"/>
        </p:nvCxnSpPr>
        <p:spPr>
          <a:xfrm>
            <a:off x="0" y="6400800"/>
            <a:ext cx="12192000" cy="0"/>
          </a:xfrm>
          <a:prstGeom prst="line">
            <a:avLst/>
          </a:prstGeom>
          <a:ln w="952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89789771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with Picture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4336E9A-8E96-CD8C-7598-F87632CD81C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143001" y="2327554"/>
            <a:ext cx="3914086" cy="3656368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defRPr lang="en-US" sz="4800" dirty="0"/>
            </a:lvl1pPr>
          </a:lstStyle>
          <a:p>
            <a:pPr lvl="0"/>
            <a:r>
              <a:rPr lang="en-US" dirty="0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BDC76B8-60F6-62D3-9F73-E8166220301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64817" y="685799"/>
            <a:ext cx="3174160" cy="1458873"/>
          </a:xfrm>
        </p:spPr>
        <p:txBody>
          <a:bodyPr vert="horz" lIns="91440" tIns="45720" rIns="91440" bIns="45720" rtlCol="0" anchor="b">
            <a:normAutofit/>
          </a:bodyPr>
          <a:lstStyle>
            <a:lvl1pPr marL="0" indent="0">
              <a:spcBef>
                <a:spcPts val="0"/>
              </a:spcBef>
              <a:buNone/>
              <a:defRPr lang="en-US" sz="2000" b="1" i="0" dirty="0">
                <a:solidFill>
                  <a:schemeClr val="accent1"/>
                </a:solidFill>
                <a:latin typeface="+mn-lt"/>
              </a:defRPr>
            </a:lvl1pPr>
          </a:lstStyle>
          <a:p>
            <a:pPr lvl="0"/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B24A208E-BD69-BB12-21B8-DA405B501FA8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5769104" y="685800"/>
            <a:ext cx="5258080" cy="5257800"/>
          </a:xfrm>
          <a:prstGeom prst="roundRect">
            <a:avLst/>
          </a:prstGeom>
          <a:blipFill dpi="0" rotWithShape="1">
            <a:blip r:embed="rId2" cstate="email">
              <a:alphaModFix amt="60000"/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rcRect/>
            <a:stretch>
              <a:fillRect/>
            </a:stretch>
          </a:blipFill>
        </p:spPr>
        <p:txBody>
          <a:bodyPr/>
          <a:lstStyle>
            <a:lvl1pPr marL="0" indent="0">
              <a:buNone/>
              <a:defRPr/>
            </a:lvl1pPr>
          </a:lstStyle>
          <a:p>
            <a:r>
              <a:rPr lang="en-US" dirty="0"/>
              <a:t>   </a:t>
            </a:r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9A6E6A4C-6C55-068A-43AA-78DB4D1D643B}"/>
              </a:ext>
            </a:extLst>
          </p:cNvPr>
          <p:cNvSpPr>
            <a:spLocks noGrp="1"/>
          </p:cNvSpPr>
          <p:nvPr>
            <p:ph type="ftr" sz="quarter" idx="15"/>
          </p:nvPr>
        </p:nvSpPr>
        <p:spPr>
          <a:xfrm>
            <a:off x="152400" y="6400800"/>
            <a:ext cx="5943600" cy="453602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F991F941-2D53-CC10-7947-62237A245FE0}"/>
              </a:ext>
            </a:extLst>
          </p:cNvPr>
          <p:cNvSpPr>
            <a:spLocks noGrp="1"/>
          </p:cNvSpPr>
          <p:nvPr>
            <p:ph type="dt" sz="half" idx="14"/>
          </p:nvPr>
        </p:nvSpPr>
        <p:spPr>
          <a:xfrm>
            <a:off x="10058400" y="6400800"/>
            <a:ext cx="990600" cy="453602"/>
          </a:xfrm>
        </p:spPr>
        <p:txBody>
          <a:bodyPr/>
          <a:lstStyle/>
          <a:p>
            <a:fld id="{8529DE94-2476-477B-981E-08C53D89AC9B}" type="datetime1">
              <a:rPr lang="en-US" smtClean="0"/>
              <a:t>2/16/2026</a:t>
            </a:fld>
            <a:endParaRPr lang="en-US" dirty="0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C1A2CCFF-14A7-08A8-4465-732CD8928728}"/>
              </a:ext>
            </a:extLst>
          </p:cNvPr>
          <p:cNvSpPr>
            <a:spLocks noGrp="1"/>
          </p:cNvSpPr>
          <p:nvPr>
            <p:ph type="sldNum" sz="quarter" idx="16"/>
          </p:nvPr>
        </p:nvSpPr>
        <p:spPr>
          <a:xfrm>
            <a:off x="11049000" y="6400800"/>
            <a:ext cx="990600" cy="457200"/>
          </a:xfrm>
        </p:spPr>
        <p:txBody>
          <a:bodyPr/>
          <a:lstStyle/>
          <a:p>
            <a:fld id="{AEAA3239-9EA4-4A65-A281-97F994456D9F}" type="slidenum">
              <a:rPr lang="en-US" smtClean="0"/>
              <a:t>‹#›</a:t>
            </a:fld>
            <a:endParaRPr lang="en-US" dirty="0"/>
          </a:p>
        </p:txBody>
      </p:sp>
      <p:cxnSp>
        <p:nvCxnSpPr>
          <p:cNvPr id="5" name="Straight Connector 4">
            <a:extLst>
              <a:ext uri="{FF2B5EF4-FFF2-40B4-BE49-F238E27FC236}">
                <a16:creationId xmlns:a16="http://schemas.microsoft.com/office/drawing/2014/main" id="{5014B7BE-0A4F-0031-AC74-6519ACD526D2}"/>
              </a:ext>
            </a:extLst>
          </p:cNvPr>
          <p:cNvCxnSpPr>
            <a:cxnSpLocks/>
          </p:cNvCxnSpPr>
          <p:nvPr userDrawn="1"/>
        </p:nvCxnSpPr>
        <p:spPr>
          <a:xfrm>
            <a:off x="0" y="6400800"/>
            <a:ext cx="12192000" cy="0"/>
          </a:xfrm>
          <a:prstGeom prst="line">
            <a:avLst/>
          </a:prstGeom>
          <a:ln w="952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975293744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5" orient="horz" pos="2160">
          <p15:clr>
            <a:srgbClr val="FBAE40"/>
          </p15:clr>
        </p15:guide>
        <p15:guide id="6" pos="3840">
          <p15:clr>
            <a:srgbClr val="FBAE40"/>
          </p15:clr>
        </p15:guide>
      </p15:sldGuideLst>
    </p:ext>
  </p:extLs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with Picture 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4336E9A-8E96-CD8C-7598-F87632CD81C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808017" y="2015442"/>
            <a:ext cx="4240984" cy="396024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defRPr lang="en-US" sz="5400" dirty="0"/>
            </a:lvl1pPr>
          </a:lstStyle>
          <a:p>
            <a:pPr lvl="0"/>
            <a:r>
              <a:rPr lang="en-US" dirty="0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BDC76B8-60F6-62D3-9F73-E8166220301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808016" y="685800"/>
            <a:ext cx="3755116" cy="1114678"/>
          </a:xfrm>
        </p:spPr>
        <p:txBody>
          <a:bodyPr vert="horz" lIns="91440" tIns="45720" rIns="91440" bIns="45720" rtlCol="0" anchor="b">
            <a:normAutofit/>
          </a:bodyPr>
          <a:lstStyle>
            <a:lvl1pPr marL="0" indent="0">
              <a:spcBef>
                <a:spcPts val="0"/>
              </a:spcBef>
              <a:buNone/>
              <a:defRPr lang="en-US" sz="2000" b="1" i="0" dirty="0">
                <a:solidFill>
                  <a:schemeClr val="accent1"/>
                </a:solidFill>
                <a:latin typeface="+mn-lt"/>
              </a:defRPr>
            </a:lvl1pPr>
          </a:lstStyle>
          <a:p>
            <a:pPr lvl="0"/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14" name="Picture Placeholder 13">
            <a:extLst>
              <a:ext uri="{FF2B5EF4-FFF2-40B4-BE49-F238E27FC236}">
                <a16:creationId xmlns:a16="http://schemas.microsoft.com/office/drawing/2014/main" id="{51A639AF-317A-79DF-3175-64C726EA3189}"/>
              </a:ext>
            </a:extLst>
          </p:cNvPr>
          <p:cNvSpPr>
            <a:spLocks noGrp="1"/>
          </p:cNvSpPr>
          <p:nvPr>
            <p:ph type="pic" sz="quarter" idx="14" hasCustomPrompt="1"/>
          </p:nvPr>
        </p:nvSpPr>
        <p:spPr>
          <a:xfrm>
            <a:off x="1143001" y="685800"/>
            <a:ext cx="4952999" cy="5257800"/>
          </a:xfrm>
          <a:prstGeom prst="roundRect">
            <a:avLst/>
          </a:prstGeom>
          <a:blipFill dpi="0" rotWithShape="1">
            <a:blip r:embed="rId2" cstate="email">
              <a:alphaModFix amt="60000"/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rcRect/>
            <a:stretch>
              <a:fillRect/>
            </a:stretch>
          </a:blipFill>
        </p:spPr>
        <p:txBody>
          <a:bodyPr wrap="square">
            <a:noAutofit/>
          </a:bodyPr>
          <a:lstStyle>
            <a:lvl1pPr marL="0" indent="0">
              <a:buNone/>
              <a:defRPr/>
            </a:lvl1pPr>
          </a:lstStyle>
          <a:p>
            <a:r>
              <a:rPr lang="en-US" dirty="0"/>
              <a:t>   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B407A58-3351-E479-1A0C-2FF49FA4270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152401" y="6400800"/>
            <a:ext cx="5943599" cy="457200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AE2DAFA-435E-AAF9-8B67-495E5AFDCD91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10058400" y="6400800"/>
            <a:ext cx="990600" cy="457200"/>
          </a:xfrm>
        </p:spPr>
        <p:txBody>
          <a:bodyPr/>
          <a:lstStyle>
            <a:lvl1pPr>
              <a:defRPr>
                <a:solidFill>
                  <a:schemeClr val="tx1"/>
                </a:solidFill>
                <a:effectLst/>
              </a:defRPr>
            </a:lvl1pPr>
          </a:lstStyle>
          <a:p>
            <a:fld id="{EC51F7A3-E7CB-4889-B172-A123C630DC51}" type="datetime1">
              <a:rPr lang="en-US" smtClean="0"/>
              <a:t>2/16/2026</a:t>
            </a:fld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1789E10-2433-2ECB-9C92-571B583A4CF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EAA3239-9EA4-4A65-A281-97F994456D9F}" type="slidenum">
              <a:rPr lang="en-US" smtClean="0"/>
              <a:t>‹#›</a:t>
            </a:fld>
            <a:endParaRPr lang="en-US" dirty="0"/>
          </a:p>
        </p:txBody>
      </p: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0E8BDBFD-5D03-F89B-C880-B0D233D5D482}"/>
              </a:ext>
            </a:extLst>
          </p:cNvPr>
          <p:cNvCxnSpPr>
            <a:cxnSpLocks/>
          </p:cNvCxnSpPr>
          <p:nvPr userDrawn="1"/>
        </p:nvCxnSpPr>
        <p:spPr>
          <a:xfrm>
            <a:off x="0" y="6400800"/>
            <a:ext cx="12192000" cy="0"/>
          </a:xfrm>
          <a:prstGeom prst="line">
            <a:avLst/>
          </a:prstGeom>
          <a:ln w="952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660919410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5" orient="horz" pos="2160">
          <p15:clr>
            <a:srgbClr val="FBAE40"/>
          </p15:clr>
        </p15:guide>
        <p15:guide id="6" pos="3840">
          <p15:clr>
            <a:srgbClr val="FBAE40"/>
          </p15:clr>
        </p15:guide>
      </p15:sldGuideLst>
    </p:ext>
  </p:extLs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with Picture 4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4336E9A-8E96-CD8C-7598-F87632CD81C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7312990" y="2827402"/>
            <a:ext cx="3736010" cy="2845567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defRPr lang="en-US" sz="4400" dirty="0"/>
            </a:lvl1pPr>
          </a:lstStyle>
          <a:p>
            <a:pPr lvl="0"/>
            <a:r>
              <a:rPr lang="en-US" dirty="0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BDC76B8-60F6-62D3-9F73-E8166220301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7312988" y="1521399"/>
            <a:ext cx="3729915" cy="1123122"/>
          </a:xfrm>
        </p:spPr>
        <p:txBody>
          <a:bodyPr vert="horz" lIns="91440" tIns="45720" rIns="91440" bIns="45720" rtlCol="0" anchor="b">
            <a:normAutofit/>
          </a:bodyPr>
          <a:lstStyle>
            <a:lvl1pPr marL="0" indent="0">
              <a:spcBef>
                <a:spcPts val="0"/>
              </a:spcBef>
              <a:buNone/>
              <a:defRPr lang="en-US" sz="2000" b="1" dirty="0">
                <a:solidFill>
                  <a:schemeClr val="accent1"/>
                </a:solidFill>
                <a:latin typeface="+mn-lt"/>
              </a:defRPr>
            </a:lvl1pPr>
          </a:lstStyle>
          <a:p>
            <a:pPr lvl="0"/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14" name="Picture Placeholder 13">
            <a:extLst>
              <a:ext uri="{FF2B5EF4-FFF2-40B4-BE49-F238E27FC236}">
                <a16:creationId xmlns:a16="http://schemas.microsoft.com/office/drawing/2014/main" id="{51A639AF-317A-79DF-3175-64C726EA3189}"/>
              </a:ext>
            </a:extLst>
          </p:cNvPr>
          <p:cNvSpPr>
            <a:spLocks noGrp="1"/>
          </p:cNvSpPr>
          <p:nvPr>
            <p:ph type="pic" sz="quarter" idx="14" hasCustomPrompt="1"/>
          </p:nvPr>
        </p:nvSpPr>
        <p:spPr>
          <a:xfrm>
            <a:off x="1143000" y="685800"/>
            <a:ext cx="5457968" cy="5257800"/>
          </a:xfrm>
          <a:prstGeom prst="roundRect">
            <a:avLst/>
          </a:prstGeom>
          <a:blipFill dpi="0" rotWithShape="1">
            <a:blip r:embed="rId2" cstate="email">
              <a:alphaModFix amt="60000"/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rcRect/>
            <a:stretch>
              <a:fillRect/>
            </a:stretch>
          </a:blipFill>
        </p:spPr>
        <p:txBody>
          <a:bodyPr wrap="square">
            <a:noAutofit/>
          </a:bodyPr>
          <a:lstStyle>
            <a:lvl1pPr marL="0" indent="0">
              <a:buNone/>
              <a:defRPr/>
            </a:lvl1pPr>
          </a:lstStyle>
          <a:p>
            <a:r>
              <a:rPr lang="en-US" dirty="0"/>
              <a:t>   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B407A58-3351-E479-1A0C-2FF49FA4270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152401" y="6400800"/>
            <a:ext cx="5943599" cy="457200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AE2DAFA-435E-AAF9-8B67-495E5AFDCD91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10058401" y="6400800"/>
            <a:ext cx="990599" cy="457200"/>
          </a:xfrm>
        </p:spPr>
        <p:txBody>
          <a:bodyPr/>
          <a:lstStyle>
            <a:lvl1pPr>
              <a:defRPr>
                <a:solidFill>
                  <a:schemeClr val="tx1"/>
                </a:solidFill>
                <a:effectLst/>
              </a:defRPr>
            </a:lvl1pPr>
          </a:lstStyle>
          <a:p>
            <a:fld id="{7D8177C5-BD9A-4D23-83AF-F5B841ADF3F2}" type="datetime1">
              <a:rPr lang="en-US" smtClean="0"/>
              <a:t>2/16/2026</a:t>
            </a:fld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1789E10-2433-2ECB-9C92-571B583A4CF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EAA3239-9EA4-4A65-A281-97F994456D9F}" type="slidenum">
              <a:rPr lang="en-US" smtClean="0"/>
              <a:t>‹#›</a:t>
            </a:fld>
            <a:endParaRPr lang="en-US" dirty="0"/>
          </a:p>
        </p:txBody>
      </p:sp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546E54C3-5CBC-D17E-9D7C-4FF681AFB45B}"/>
              </a:ext>
            </a:extLst>
          </p:cNvPr>
          <p:cNvCxnSpPr>
            <a:cxnSpLocks/>
          </p:cNvCxnSpPr>
          <p:nvPr userDrawn="1"/>
        </p:nvCxnSpPr>
        <p:spPr>
          <a:xfrm>
            <a:off x="0" y="6400800"/>
            <a:ext cx="12192000" cy="0"/>
          </a:xfrm>
          <a:prstGeom prst="line">
            <a:avLst/>
          </a:prstGeom>
          <a:ln w="952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632037110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5" orient="horz" pos="2160">
          <p15:clr>
            <a:srgbClr val="FBAE40"/>
          </p15:clr>
        </p15:guide>
        <p15:guide id="6" pos="3840">
          <p15:clr>
            <a:srgbClr val="FBAE40"/>
          </p15:clr>
        </p15:guide>
      </p15:sldGuideLst>
    </p:ext>
  </p:extLs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4336E9A-8E96-CD8C-7598-F87632CD81C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143000" y="2097452"/>
            <a:ext cx="9906000" cy="38742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defRPr lang="en-US" sz="8000" dirty="0"/>
            </a:lvl1pPr>
          </a:lstStyle>
          <a:p>
            <a:pPr lvl="0"/>
            <a:r>
              <a:rPr lang="en-US" dirty="0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BDC76B8-60F6-62D3-9F73-E8166220301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43000" y="693821"/>
            <a:ext cx="7794754" cy="1200698"/>
          </a:xfrm>
        </p:spPr>
        <p:txBody>
          <a:bodyPr vert="horz" lIns="91440" tIns="45720" rIns="91440" bIns="45720" rtlCol="0" anchor="b">
            <a:normAutofit/>
          </a:bodyPr>
          <a:lstStyle>
            <a:lvl1pPr marL="0" indent="0">
              <a:buNone/>
              <a:defRPr lang="en-US" sz="2000" b="1" dirty="0">
                <a:solidFill>
                  <a:schemeClr val="accent1"/>
                </a:solidFill>
              </a:defRPr>
            </a:lvl1pPr>
          </a:lstStyle>
          <a:p>
            <a:pPr lvl="0"/>
            <a:r>
              <a:rPr lang="en-US" dirty="0"/>
              <a:t>Click to edit Master subtitle style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B407A58-3351-E479-1A0C-2FF49FA4270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AE2DAFA-435E-AAF9-8B67-495E5AFDCD9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5F493D0-2A08-42DB-964D-2E1108D4CB76}" type="datetime1">
              <a:rPr lang="en-US" smtClean="0"/>
              <a:t>2/16/2026</a:t>
            </a:fld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1789E10-2433-2ECB-9C92-571B583A4CF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EAA3239-9EA4-4A65-A281-97F994456D9F}" type="slidenum">
              <a:rPr lang="en-US" smtClean="0"/>
              <a:t>‹#›</a:t>
            </a:fld>
            <a:endParaRPr lang="en-US" dirty="0"/>
          </a:p>
        </p:txBody>
      </p: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2E0F3FF5-645F-9896-EB7A-64D903F77542}"/>
              </a:ext>
            </a:extLst>
          </p:cNvPr>
          <p:cNvCxnSpPr>
            <a:cxnSpLocks/>
          </p:cNvCxnSpPr>
          <p:nvPr userDrawn="1"/>
        </p:nvCxnSpPr>
        <p:spPr>
          <a:xfrm>
            <a:off x="0" y="6400800"/>
            <a:ext cx="12192000" cy="0"/>
          </a:xfrm>
          <a:prstGeom prst="line">
            <a:avLst/>
          </a:prstGeom>
          <a:ln w="952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900052694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5" orient="horz" pos="2160">
          <p15:clr>
            <a:srgbClr val="FBAE40"/>
          </p15:clr>
        </p15:guide>
        <p15:guide id="6" pos="3840">
          <p15:clr>
            <a:srgbClr val="FBAE40"/>
          </p15:clr>
        </p15:guide>
      </p15:sldGuideLst>
    </p:ext>
  </p:extLs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4336E9A-8E96-CD8C-7598-F87632CD81C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143000" y="1903564"/>
            <a:ext cx="9140954" cy="2836729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defRPr lang="en-US" sz="6800" dirty="0"/>
            </a:lvl1pPr>
          </a:lstStyle>
          <a:p>
            <a:pPr lvl="0"/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BDC76B8-60F6-62D3-9F73-E8166220301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43000" y="4923173"/>
            <a:ext cx="7388353" cy="1014984"/>
          </a:xfrm>
        </p:spPr>
        <p:txBody>
          <a:bodyPr vert="horz" lIns="91440" tIns="45720" rIns="91440" bIns="45720" rtlCol="0">
            <a:normAutofit/>
          </a:bodyPr>
          <a:lstStyle>
            <a:lvl1pPr marL="0" indent="0">
              <a:buNone/>
              <a:defRPr lang="en-US" sz="2000" b="1" i="0" dirty="0">
                <a:solidFill>
                  <a:schemeClr val="accent1"/>
                </a:solidFill>
                <a:latin typeface="+mn-lt"/>
              </a:defRPr>
            </a:lvl1pPr>
          </a:lstStyle>
          <a:p>
            <a:pPr lvl="0"/>
            <a:r>
              <a:rPr lang="en-US" dirty="0"/>
              <a:t>Click to edit Master subtitle style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B407A58-3351-E479-1A0C-2FF49FA4270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152401" y="6400800"/>
            <a:ext cx="5943600" cy="457200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AE2DAFA-435E-AAF9-8B67-495E5AFDCD91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10058401" y="6400800"/>
            <a:ext cx="990599" cy="457200"/>
          </a:xfrm>
        </p:spPr>
        <p:txBody>
          <a:bodyPr/>
          <a:lstStyle/>
          <a:p>
            <a:fld id="{57C23FB3-0824-43FF-8EA1-707169FC13FA}" type="datetime1">
              <a:rPr lang="en-US" smtClean="0"/>
              <a:t>2/16/2026</a:t>
            </a:fld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1789E10-2433-2ECB-9C92-571B583A4CF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049000" y="6400800"/>
            <a:ext cx="990599" cy="457200"/>
          </a:xfrm>
        </p:spPr>
        <p:txBody>
          <a:bodyPr/>
          <a:lstStyle/>
          <a:p>
            <a:fld id="{AEAA3239-9EA4-4A65-A281-97F994456D9F}" type="slidenum">
              <a:rPr lang="en-US" smtClean="0"/>
              <a:t>‹#›</a:t>
            </a:fld>
            <a:endParaRPr lang="en-US" dirty="0"/>
          </a:p>
        </p:txBody>
      </p: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8D985B18-7603-5E0E-67B4-DFB03DB2AA5C}"/>
              </a:ext>
            </a:extLst>
          </p:cNvPr>
          <p:cNvCxnSpPr>
            <a:cxnSpLocks/>
          </p:cNvCxnSpPr>
          <p:nvPr userDrawn="1"/>
        </p:nvCxnSpPr>
        <p:spPr>
          <a:xfrm>
            <a:off x="0" y="6400800"/>
            <a:ext cx="12192000" cy="0"/>
          </a:xfrm>
          <a:prstGeom prst="line">
            <a:avLst/>
          </a:prstGeom>
          <a:ln w="952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916089195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5" orient="horz" pos="2160">
          <p15:clr>
            <a:srgbClr val="FBAE40"/>
          </p15:clr>
        </p15:guide>
        <p15:guide id="6" pos="3840">
          <p15:clr>
            <a:srgbClr val="FBAE40"/>
          </p15:clr>
        </p15:guide>
      </p15:sldGuideLst>
    </p:ext>
  </p:extLs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4336E9A-8E96-CD8C-7598-F87632CD81C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981200" y="1394490"/>
            <a:ext cx="8229600" cy="2379013"/>
          </a:xfrm>
        </p:spPr>
        <p:txBody>
          <a:bodyPr anchor="b">
            <a:normAutofit/>
          </a:bodyPr>
          <a:lstStyle>
            <a:lvl1pPr algn="ctr">
              <a:defRPr sz="60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BDC76B8-60F6-62D3-9F73-E8166220301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2301922" y="3962400"/>
            <a:ext cx="7588155" cy="1029310"/>
          </a:xfrm>
        </p:spPr>
        <p:txBody>
          <a:bodyPr>
            <a:normAutofit/>
          </a:bodyPr>
          <a:lstStyle>
            <a:lvl1pPr marL="0" indent="0" algn="ctr">
              <a:buNone/>
              <a:defRPr sz="2000" b="1" i="0">
                <a:solidFill>
                  <a:schemeClr val="accent1"/>
                </a:solidFill>
                <a:latin typeface="+mn-lt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dirty="0"/>
              <a:t>Click to edit Master subtitle style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B407A58-3351-E479-1A0C-2FF49FA4270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AE2DAFA-435E-AAF9-8B67-495E5AFDCD91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10058401" y="6400800"/>
            <a:ext cx="990599" cy="457200"/>
          </a:xfrm>
        </p:spPr>
        <p:txBody>
          <a:bodyPr/>
          <a:lstStyle/>
          <a:p>
            <a:fld id="{D26C4EF4-1425-499B-9B0A-3303E07CFD10}" type="datetime1">
              <a:rPr lang="en-US" smtClean="0"/>
              <a:t>2/16/2026</a:t>
            </a:fld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1789E10-2433-2ECB-9C92-571B583A4CF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EAA3239-9EA4-4A65-A281-97F994456D9F}" type="slidenum">
              <a:rPr lang="en-US" smtClean="0"/>
              <a:t>‹#›</a:t>
            </a:fld>
            <a:endParaRPr lang="en-US" dirty="0"/>
          </a:p>
        </p:txBody>
      </p: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0D01BC5C-C61F-D922-112D-C75F31142522}"/>
              </a:ext>
            </a:extLst>
          </p:cNvPr>
          <p:cNvCxnSpPr>
            <a:cxnSpLocks/>
          </p:cNvCxnSpPr>
          <p:nvPr userDrawn="1"/>
        </p:nvCxnSpPr>
        <p:spPr>
          <a:xfrm>
            <a:off x="0" y="6400800"/>
            <a:ext cx="12192000" cy="0"/>
          </a:xfrm>
          <a:prstGeom prst="line">
            <a:avLst/>
          </a:prstGeom>
          <a:ln w="952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141471049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5" orient="horz" pos="2160">
          <p15:clr>
            <a:srgbClr val="FBAE40"/>
          </p15:clr>
        </p15:guide>
        <p15:guide id="6" pos="3840">
          <p15:clr>
            <a:srgbClr val="FBAE40"/>
          </p15:clr>
        </p15:guide>
      </p15:sldGuideLst>
    </p:ext>
  </p:extLs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ection Header">
    <p:bg>
      <p:bgPr>
        <a:solidFill>
          <a:schemeClr val="accent1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4336E9A-8E96-CD8C-7598-F87632CD81CF}"/>
              </a:ext>
            </a:extLst>
          </p:cNvPr>
          <p:cNvSpPr>
            <a:spLocks noGrp="1"/>
          </p:cNvSpPr>
          <p:nvPr>
            <p:ph type="ctrTitle" hasCustomPrompt="1"/>
          </p:nvPr>
        </p:nvSpPr>
        <p:spPr>
          <a:xfrm>
            <a:off x="1143000" y="685801"/>
            <a:ext cx="7896860" cy="5257800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defRPr lang="en-US" sz="7400" dirty="0">
                <a:solidFill>
                  <a:schemeClr val="bg1"/>
                </a:solidFill>
              </a:defRPr>
            </a:lvl1pPr>
          </a:lstStyle>
          <a:p>
            <a:pPr lvl="0"/>
            <a:r>
              <a:rPr lang="en-US" dirty="0"/>
              <a:t>Section Header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B407A58-3351-E479-1A0C-2FF49FA4270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152400" y="6400800"/>
            <a:ext cx="5943600" cy="457200"/>
          </a:xfrm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endParaRPr lang="en-US" dirty="0">
              <a:solidFill>
                <a:schemeClr val="bg1"/>
              </a:solidFill>
            </a:endParaRP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AE2DAFA-435E-AAF9-8B67-495E5AFDCD91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10058400" y="6400800"/>
            <a:ext cx="990600" cy="457200"/>
          </a:xfrm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A9FD4B53-E1EA-4DC9-BEB9-493B5BDE9305}" type="datetime1">
              <a:rPr lang="en-US" smtClean="0"/>
              <a:t>2/16/2026</a:t>
            </a:fld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1789E10-2433-2ECB-9C92-571B583A4CF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049000" y="6400800"/>
            <a:ext cx="990600" cy="457200"/>
          </a:xfrm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AEAA3239-9EA4-4A65-A281-97F994456D9F}" type="slidenum">
              <a:rPr lang="en-US" smtClean="0"/>
              <a:pPr/>
              <a:t>‹#›</a:t>
            </a:fld>
            <a:endParaRPr lang="en-US" dirty="0"/>
          </a:p>
        </p:txBody>
      </p: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EE11AFC6-EF52-5259-7C78-95BA7A9EDD6E}"/>
              </a:ext>
            </a:extLst>
          </p:cNvPr>
          <p:cNvCxnSpPr>
            <a:cxnSpLocks/>
          </p:cNvCxnSpPr>
          <p:nvPr userDrawn="1"/>
        </p:nvCxnSpPr>
        <p:spPr>
          <a:xfrm>
            <a:off x="0" y="6400800"/>
            <a:ext cx="12192000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597581498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p:extLst>
    <p:ext uri="{DCECCB84-F9BA-43D5-87BE-67443E8EF086}">
      <p15:sldGuideLst xmlns:p15="http://schemas.microsoft.com/office/powerpoint/2012/main">
        <p15:guide id="5" orient="horz" pos="2160">
          <p15:clr>
            <a:srgbClr val="FBAE40"/>
          </p15:clr>
        </p15:guide>
        <p15:guide id="6" pos="3840">
          <p15:clr>
            <a:srgbClr val="FBAE40"/>
          </p15:clr>
        </p15:guide>
      </p15:sldGuideLst>
    </p:ext>
  </p:extLs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ection Header 2">
    <p:bg>
      <p:bgPr>
        <a:solidFill>
          <a:schemeClr val="tx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4336E9A-8E96-CD8C-7598-F87632CD81CF}"/>
              </a:ext>
            </a:extLst>
          </p:cNvPr>
          <p:cNvSpPr>
            <a:spLocks noGrp="1"/>
          </p:cNvSpPr>
          <p:nvPr>
            <p:ph type="ctrTitle" hasCustomPrompt="1"/>
          </p:nvPr>
        </p:nvSpPr>
        <p:spPr>
          <a:xfrm>
            <a:off x="1143000" y="685801"/>
            <a:ext cx="7896860" cy="5257800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defRPr lang="en-US" sz="7400" dirty="0">
                <a:solidFill>
                  <a:schemeClr val="accent1"/>
                </a:solidFill>
              </a:defRPr>
            </a:lvl1pPr>
          </a:lstStyle>
          <a:p>
            <a:pPr lvl="0"/>
            <a:r>
              <a:rPr lang="en-US" dirty="0"/>
              <a:t>Section Header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B407A58-3351-E479-1A0C-2FF49FA4270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152400" y="6400800"/>
            <a:ext cx="5943600" cy="457200"/>
          </a:xfrm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endParaRPr lang="en-US" dirty="0">
              <a:solidFill>
                <a:schemeClr val="bg1"/>
              </a:solidFill>
            </a:endParaRP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AE2DAFA-435E-AAF9-8B67-495E5AFDCD91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10058400" y="6400800"/>
            <a:ext cx="990600" cy="457200"/>
          </a:xfrm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F4D7CA4D-0419-44B1-A572-E2F0F89C5403}" type="datetime1">
              <a:rPr lang="en-US" smtClean="0"/>
              <a:t>2/16/2026</a:t>
            </a:fld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1789E10-2433-2ECB-9C92-571B583A4CF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049000" y="6400800"/>
            <a:ext cx="990600" cy="457200"/>
          </a:xfrm>
        </p:spPr>
        <p:txBody>
          <a:bodyPr/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fld id="{AEAA3239-9EA4-4A65-A281-97F994456D9F}" type="slidenum">
              <a:rPr lang="en-US" smtClean="0"/>
              <a:pPr/>
              <a:t>‹#›</a:t>
            </a:fld>
            <a:endParaRPr lang="en-US" dirty="0"/>
          </a:p>
        </p:txBody>
      </p: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EE11AFC6-EF52-5259-7C78-95BA7A9EDD6E}"/>
              </a:ext>
            </a:extLst>
          </p:cNvPr>
          <p:cNvCxnSpPr>
            <a:cxnSpLocks/>
          </p:cNvCxnSpPr>
          <p:nvPr userDrawn="1"/>
        </p:nvCxnSpPr>
        <p:spPr>
          <a:xfrm>
            <a:off x="0" y="6400800"/>
            <a:ext cx="12192000" cy="0"/>
          </a:xfrm>
          <a:prstGeom prst="line">
            <a:avLst/>
          </a:prstGeom>
          <a:ln w="9525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913521019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p:extLst>
    <p:ext uri="{DCECCB84-F9BA-43D5-87BE-67443E8EF086}">
      <p15:sldGuideLst xmlns:p15="http://schemas.microsoft.com/office/powerpoint/2012/main">
        <p15:guide id="5" orient="horz" pos="2160">
          <p15:clr>
            <a:srgbClr val="FBAE40"/>
          </p15:clr>
        </p15:guide>
        <p15:guide id="6" pos="3840">
          <p15:clr>
            <a:srgbClr val="FBAE40"/>
          </p15:clr>
        </p15:guide>
      </p15:sldGuideLst>
    </p:ext>
  </p:extLs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ection Header 3">
    <p:bg>
      <p:bgPr>
        <a:solidFill>
          <a:schemeClr val="tx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4336E9A-8E96-CD8C-7598-F87632CD81CF}"/>
              </a:ext>
            </a:extLst>
          </p:cNvPr>
          <p:cNvSpPr>
            <a:spLocks noGrp="1"/>
          </p:cNvSpPr>
          <p:nvPr>
            <p:ph type="ctrTitle" hasCustomPrompt="1"/>
          </p:nvPr>
        </p:nvSpPr>
        <p:spPr>
          <a:xfrm>
            <a:off x="1143000" y="685801"/>
            <a:ext cx="7896860" cy="5257800"/>
          </a:xfrm>
        </p:spPr>
        <p:txBody>
          <a:bodyPr vert="horz" lIns="91440" tIns="45720" rIns="91440" bIns="45720" rtlCol="0" anchor="ctr">
            <a:normAutofit/>
          </a:bodyPr>
          <a:lstStyle>
            <a:lvl1pPr>
              <a:defRPr lang="en-US" sz="7400" dirty="0">
                <a:solidFill>
                  <a:schemeClr val="bg1"/>
                </a:solidFill>
              </a:defRPr>
            </a:lvl1pPr>
          </a:lstStyle>
          <a:p>
            <a:pPr lvl="0"/>
            <a:r>
              <a:rPr lang="en-US" dirty="0"/>
              <a:t>Section Header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B407A58-3351-E479-1A0C-2FF49FA4270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152400" y="6400800"/>
            <a:ext cx="5943600" cy="457200"/>
          </a:xfrm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endParaRPr lang="en-US" dirty="0">
              <a:solidFill>
                <a:schemeClr val="bg1"/>
              </a:solidFill>
            </a:endParaRP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AE2DAFA-435E-AAF9-8B67-495E5AFDCD91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10058400" y="6400800"/>
            <a:ext cx="990600" cy="457200"/>
          </a:xfrm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3E86A8F3-65F3-4EB9-869C-76CEE4BDD77C}" type="datetime1">
              <a:rPr lang="en-US" smtClean="0"/>
              <a:t>2/16/2026</a:t>
            </a:fld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1789E10-2433-2ECB-9C92-571B583A4CF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049000" y="6400800"/>
            <a:ext cx="990600" cy="457200"/>
          </a:xfrm>
        </p:spPr>
        <p:txBody>
          <a:bodyPr/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fld id="{AEAA3239-9EA4-4A65-A281-97F994456D9F}" type="slidenum">
              <a:rPr lang="en-US" smtClean="0"/>
              <a:pPr/>
              <a:t>‹#›</a:t>
            </a:fld>
            <a:endParaRPr lang="en-US" dirty="0"/>
          </a:p>
        </p:txBody>
      </p: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EE11AFC6-EF52-5259-7C78-95BA7A9EDD6E}"/>
              </a:ext>
            </a:extLst>
          </p:cNvPr>
          <p:cNvCxnSpPr>
            <a:cxnSpLocks/>
          </p:cNvCxnSpPr>
          <p:nvPr userDrawn="1"/>
        </p:nvCxnSpPr>
        <p:spPr>
          <a:xfrm>
            <a:off x="0" y="6400800"/>
            <a:ext cx="12192000" cy="0"/>
          </a:xfrm>
          <a:prstGeom prst="line">
            <a:avLst/>
          </a:prstGeom>
          <a:ln w="9525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71348028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p:extLst>
    <p:ext uri="{DCECCB84-F9BA-43D5-87BE-67443E8EF086}">
      <p15:sldGuideLst xmlns:p15="http://schemas.microsoft.com/office/powerpoint/2012/main">
        <p15:guide id="5" orient="horz" pos="2160">
          <p15:clr>
            <a:srgbClr val="FBAE40"/>
          </p15:clr>
        </p15:guide>
        <p15:guide id="6" pos="3840">
          <p15:clr>
            <a:srgbClr val="FBAE40"/>
          </p15:clr>
        </p15:guide>
      </p15:sldGuideLst>
    </p:ext>
  </p:extLst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Agend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E4019F8-742E-9EEF-F591-C9666AC32AF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43000" y="685800"/>
            <a:ext cx="4343400" cy="5257800"/>
          </a:xfrm>
        </p:spPr>
        <p:txBody>
          <a:bodyPr anchor="ctr">
            <a:normAutofit/>
          </a:bodyPr>
          <a:lstStyle>
            <a:lvl1pPr>
              <a:defRPr sz="36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28C8B19A-6FC1-2B71-0BFB-9274CBF396B9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6096000" y="685801"/>
            <a:ext cx="4953000" cy="5257800"/>
          </a:xfrm>
        </p:spPr>
        <p:txBody>
          <a:bodyPr anchor="ctr">
            <a:normAutofit/>
          </a:bodyPr>
          <a:lstStyle>
            <a:lvl1pPr marL="457200" indent="-457200">
              <a:buClr>
                <a:schemeClr val="accent1"/>
              </a:buClr>
              <a:buFont typeface="+mj-lt"/>
              <a:buAutoNum type="arabicPeriod"/>
              <a:defRPr sz="1800"/>
            </a:lvl1pPr>
            <a:lvl2pPr marL="685800" indent="-457200">
              <a:buClr>
                <a:schemeClr val="accent1"/>
              </a:buClr>
              <a:buFont typeface="+mj-lt"/>
              <a:buAutoNum type="arabicPeriod"/>
              <a:defRPr sz="1800"/>
            </a:lvl2pPr>
            <a:lvl3pPr marL="800100" indent="-342900">
              <a:buClr>
                <a:schemeClr val="accent1"/>
              </a:buClr>
              <a:buFont typeface="+mj-lt"/>
              <a:buAutoNum type="arabicPeriod"/>
              <a:defRPr sz="1800"/>
            </a:lvl3pPr>
            <a:lvl4pPr marL="1028700" indent="-342900">
              <a:buClr>
                <a:schemeClr val="accent1"/>
              </a:buClr>
              <a:buFont typeface="+mj-lt"/>
              <a:buAutoNum type="arabicPeriod"/>
              <a:defRPr sz="1800"/>
            </a:lvl4pPr>
            <a:lvl5pPr marL="1257300" indent="-342900">
              <a:buClr>
                <a:schemeClr val="accent1"/>
              </a:buClr>
              <a:buFont typeface="+mj-lt"/>
              <a:buAutoNum type="arabicPeriod"/>
              <a:defRPr sz="18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0B12CFE6-D05E-5478-B3A4-81DC4DCD741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CC77F2D-39D2-22F7-CF0B-39D63EBF00B7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10058401" y="6400800"/>
            <a:ext cx="990599" cy="457200"/>
          </a:xfrm>
        </p:spPr>
        <p:txBody>
          <a:bodyPr/>
          <a:lstStyle/>
          <a:p>
            <a:fld id="{8B41A39F-C131-47B8-AEC1-526A80C18BBA}" type="datetime1">
              <a:rPr lang="en-US" smtClean="0"/>
              <a:t>2/16/2026</a:t>
            </a:fld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626B86D3-24E1-029E-BA22-9F17F9517D6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EAA3239-9EA4-4A65-A281-97F994456D9F}" type="slidenum">
              <a:rPr lang="en-US" smtClean="0"/>
              <a:t>‹#›</a:t>
            </a:fld>
            <a:endParaRPr lang="en-US" dirty="0"/>
          </a:p>
        </p:txBody>
      </p:sp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CEEAC3E4-34A4-BAF1-4CEC-F3578B7F2602}"/>
              </a:ext>
            </a:extLst>
          </p:cNvPr>
          <p:cNvCxnSpPr>
            <a:cxnSpLocks/>
          </p:cNvCxnSpPr>
          <p:nvPr userDrawn="1"/>
        </p:nvCxnSpPr>
        <p:spPr>
          <a:xfrm>
            <a:off x="0" y="6400800"/>
            <a:ext cx="12192000" cy="0"/>
          </a:xfrm>
          <a:prstGeom prst="line">
            <a:avLst/>
          </a:prstGeom>
          <a:ln w="952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431396536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Agenda with Pictur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E4019F8-742E-9EEF-F591-C9666AC32AF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132492" y="685800"/>
            <a:ext cx="5916508" cy="1705362"/>
          </a:xfrm>
        </p:spPr>
        <p:txBody>
          <a:bodyPr anchor="b">
            <a:normAutofit/>
          </a:bodyPr>
          <a:lstStyle>
            <a:lvl1pPr>
              <a:defRPr sz="36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10" name="Picture Placeholder 9">
            <a:extLst>
              <a:ext uri="{FF2B5EF4-FFF2-40B4-BE49-F238E27FC236}">
                <a16:creationId xmlns:a16="http://schemas.microsoft.com/office/drawing/2014/main" id="{DD26684C-23E4-F6A1-5A03-70AE7BEA72CA}"/>
              </a:ext>
            </a:extLst>
          </p:cNvPr>
          <p:cNvSpPr>
            <a:spLocks noGrp="1"/>
          </p:cNvSpPr>
          <p:nvPr>
            <p:ph type="pic" sz="quarter" idx="14" hasCustomPrompt="1"/>
          </p:nvPr>
        </p:nvSpPr>
        <p:spPr>
          <a:xfrm>
            <a:off x="1143000" y="685800"/>
            <a:ext cx="3277475" cy="5257800"/>
          </a:xfrm>
          <a:prstGeom prst="roundRect">
            <a:avLst/>
          </a:prstGeom>
          <a:blipFill dpi="0" rotWithShape="1">
            <a:blip r:embed="rId2" cstate="email">
              <a:alphaModFix amt="60000"/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rcRect/>
            <a:stretch>
              <a:fillRect/>
            </a:stretch>
          </a:blipFill>
        </p:spPr>
        <p:txBody>
          <a:bodyPr wrap="square">
            <a:noAutofit/>
          </a:bodyPr>
          <a:lstStyle>
            <a:lvl1pPr marL="0" indent="0">
              <a:buNone/>
              <a:defRPr/>
            </a:lvl1pPr>
          </a:lstStyle>
          <a:p>
            <a:r>
              <a:rPr lang="en-US" dirty="0"/>
              <a:t>   </a:t>
            </a:r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28C8B19A-6FC1-2B71-0BFB-9274CBF396B9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5132493" y="2574043"/>
            <a:ext cx="5916507" cy="3369557"/>
          </a:xfrm>
        </p:spPr>
        <p:txBody>
          <a:bodyPr>
            <a:normAutofit/>
          </a:bodyPr>
          <a:lstStyle>
            <a:lvl1pPr marL="457200" indent="-457200">
              <a:buClr>
                <a:schemeClr val="accent1"/>
              </a:buClr>
              <a:buFont typeface="+mj-lt"/>
              <a:buAutoNum type="arabicPeriod"/>
              <a:defRPr sz="1800"/>
            </a:lvl1pPr>
            <a:lvl2pPr marL="571500" indent="-342900">
              <a:buClr>
                <a:schemeClr val="accent1"/>
              </a:buClr>
              <a:buFont typeface="+mj-lt"/>
              <a:buAutoNum type="arabicPeriod"/>
              <a:defRPr sz="1800"/>
            </a:lvl2pPr>
            <a:lvl3pPr marL="800100" indent="-342900">
              <a:buClr>
                <a:schemeClr val="accent1"/>
              </a:buClr>
              <a:buFont typeface="+mj-lt"/>
              <a:buAutoNum type="arabicPeriod"/>
              <a:defRPr sz="1800"/>
            </a:lvl3pPr>
            <a:lvl4pPr marL="1028700" indent="-342900">
              <a:buClr>
                <a:schemeClr val="accent1"/>
              </a:buClr>
              <a:buFont typeface="+mj-lt"/>
              <a:buAutoNum type="arabicPeriod"/>
              <a:defRPr sz="1800"/>
            </a:lvl4pPr>
            <a:lvl5pPr>
              <a:buClr>
                <a:schemeClr val="accent1"/>
              </a:buClr>
              <a:buFont typeface="+mj-lt"/>
              <a:buAutoNum type="arabicPeriod"/>
              <a:defRPr sz="18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0B12CFE6-D05E-5478-B3A4-81DC4DCD741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152400" y="6400800"/>
            <a:ext cx="5943600" cy="457200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CC77F2D-39D2-22F7-CF0B-39D63EBF00B7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10058400" y="6400800"/>
            <a:ext cx="990600" cy="457200"/>
          </a:xfrm>
        </p:spPr>
        <p:txBody>
          <a:bodyPr/>
          <a:lstStyle/>
          <a:p>
            <a:fld id="{A877CDC7-E2DA-405F-BDB4-4ED43CAA16E6}" type="datetime1">
              <a:rPr lang="en-US" smtClean="0"/>
              <a:t>2/16/2026</a:t>
            </a:fld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626B86D3-24E1-029E-BA22-9F17F9517D6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049000" y="6400800"/>
            <a:ext cx="990600" cy="457200"/>
          </a:xfrm>
        </p:spPr>
        <p:txBody>
          <a:bodyPr/>
          <a:lstStyle/>
          <a:p>
            <a:fld id="{AEAA3239-9EA4-4A65-A281-97F994456D9F}" type="slidenum">
              <a:rPr lang="en-US" smtClean="0"/>
              <a:t>‹#›</a:t>
            </a:fld>
            <a:endParaRPr lang="en-US" dirty="0"/>
          </a:p>
        </p:txBody>
      </p:sp>
      <p:cxnSp>
        <p:nvCxnSpPr>
          <p:cNvPr id="6" name="Straight Connector 5">
            <a:extLst>
              <a:ext uri="{FF2B5EF4-FFF2-40B4-BE49-F238E27FC236}">
                <a16:creationId xmlns:a16="http://schemas.microsoft.com/office/drawing/2014/main" id="{88522FD4-D873-5880-85CA-819074029061}"/>
              </a:ext>
            </a:extLst>
          </p:cNvPr>
          <p:cNvCxnSpPr>
            <a:cxnSpLocks/>
          </p:cNvCxnSpPr>
          <p:nvPr userDrawn="1"/>
        </p:nvCxnSpPr>
        <p:spPr>
          <a:xfrm>
            <a:off x="0" y="6400800"/>
            <a:ext cx="12192000" cy="0"/>
          </a:xfrm>
          <a:prstGeom prst="line">
            <a:avLst/>
          </a:prstGeom>
          <a:ln w="952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278912170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ntent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>
            <a:extLst>
              <a:ext uri="{FF2B5EF4-FFF2-40B4-BE49-F238E27FC236}">
                <a16:creationId xmlns:a16="http://schemas.microsoft.com/office/drawing/2014/main" id="{9095FE81-352A-04EE-D805-C0A4E238235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43001" y="2438397"/>
            <a:ext cx="6623435" cy="1156423"/>
          </a:xfrm>
        </p:spPr>
        <p:txBody>
          <a:bodyPr anchor="b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7E6B5E-6174-FD5C-41E8-FFC44C650D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9485D1-E172-8F0A-A425-3097B3ABCFB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10058401" y="6400800"/>
            <a:ext cx="990599" cy="457200"/>
          </a:xfrm>
        </p:spPr>
        <p:txBody>
          <a:bodyPr/>
          <a:lstStyle/>
          <a:p>
            <a:fld id="{25ECE14C-6B0B-4298-B34D-766A34529CDF}" type="datetime1">
              <a:rPr lang="en-US" smtClean="0"/>
              <a:t>2/16/2026</a:t>
            </a:fld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F72154-F85B-E301-DA57-E314D73159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EAA3239-9EA4-4A65-A281-97F994456D9F}" type="slidenum">
              <a:rPr lang="en-US" smtClean="0"/>
              <a:t>‹#›</a:t>
            </a:fld>
            <a:endParaRPr lang="en-US" dirty="0"/>
          </a:p>
        </p:txBody>
      </p:sp>
      <p:cxnSp>
        <p:nvCxnSpPr>
          <p:cNvPr id="3" name="Straight Connector 2">
            <a:extLst>
              <a:ext uri="{FF2B5EF4-FFF2-40B4-BE49-F238E27FC236}">
                <a16:creationId xmlns:a16="http://schemas.microsoft.com/office/drawing/2014/main" id="{D8EE849E-3DB2-6D09-829E-63D97DAF47AC}"/>
              </a:ext>
            </a:extLst>
          </p:cNvPr>
          <p:cNvCxnSpPr>
            <a:cxnSpLocks/>
          </p:cNvCxnSpPr>
          <p:nvPr userDrawn="1"/>
        </p:nvCxnSpPr>
        <p:spPr>
          <a:xfrm>
            <a:off x="0" y="6400800"/>
            <a:ext cx="12192000" cy="0"/>
          </a:xfrm>
          <a:prstGeom prst="line">
            <a:avLst/>
          </a:prstGeom>
          <a:ln w="952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9" name="Content Placeholder 7">
            <a:extLst>
              <a:ext uri="{FF2B5EF4-FFF2-40B4-BE49-F238E27FC236}">
                <a16:creationId xmlns:a16="http://schemas.microsoft.com/office/drawing/2014/main" id="{53380E56-1E9F-BBE4-3737-14FD20DDE33F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1143000" y="3777702"/>
            <a:ext cx="4659735" cy="1632498"/>
          </a:xfrm>
        </p:spPr>
        <p:txBody>
          <a:bodyPr/>
          <a:lstStyle>
            <a:lvl1pPr>
              <a:spcBef>
                <a:spcPts val="0"/>
              </a:spcBef>
              <a:buNone/>
              <a:defRPr/>
            </a:lvl1pPr>
            <a:lvl2pPr>
              <a:spcBef>
                <a:spcPts val="0"/>
              </a:spcBef>
              <a:buNone/>
              <a:defRPr/>
            </a:lvl2pPr>
            <a:lvl3pPr>
              <a:spcBef>
                <a:spcPts val="0"/>
              </a:spcBef>
              <a:buNone/>
              <a:defRPr/>
            </a:lvl3pPr>
            <a:lvl4pPr>
              <a:spcBef>
                <a:spcPts val="0"/>
              </a:spcBef>
              <a:buNone/>
              <a:defRPr/>
            </a:lvl4pPr>
            <a:lvl5pPr>
              <a:spcBef>
                <a:spcPts val="0"/>
              </a:spcBef>
              <a:buNone/>
              <a:defRPr/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131985358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7433D9-FD02-59E2-0F81-A0B7201D2D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43000" y="685800"/>
            <a:ext cx="3506558" cy="3456894"/>
          </a:xfrm>
        </p:spPr>
        <p:txBody>
          <a:bodyPr anchor="t">
            <a:normAutofit/>
          </a:bodyPr>
          <a:lstStyle>
            <a:lvl1pPr>
              <a:defRPr sz="36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D42D62A0-8127-CE86-0633-0D65E1E136F7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5402777" y="685800"/>
            <a:ext cx="4956175" cy="3461212"/>
          </a:xfrm>
        </p:spPr>
        <p:txBody>
          <a:bodyPr/>
          <a:lstStyle>
            <a:lvl1pPr>
              <a:spcBef>
                <a:spcPts val="0"/>
              </a:spcBef>
              <a:defRPr/>
            </a:lvl1pPr>
            <a:lvl2pPr>
              <a:spcBef>
                <a:spcPts val="0"/>
              </a:spcBef>
              <a:defRPr/>
            </a:lvl2pPr>
            <a:lvl3pPr>
              <a:spcBef>
                <a:spcPts val="0"/>
              </a:spcBef>
              <a:defRPr/>
            </a:lvl3pPr>
            <a:lvl4pPr>
              <a:spcBef>
                <a:spcPts val="0"/>
              </a:spcBef>
              <a:defRPr/>
            </a:lvl4pPr>
            <a:lvl5pPr>
              <a:spcBef>
                <a:spcPts val="0"/>
              </a:spcBef>
              <a:defRPr/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7E6B5E-6174-FD5C-41E8-FFC44C650D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9485D1-E172-8F0A-A425-3097B3ABCFB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10058401" y="6400800"/>
            <a:ext cx="990599" cy="457200"/>
          </a:xfrm>
        </p:spPr>
        <p:txBody>
          <a:bodyPr/>
          <a:lstStyle/>
          <a:p>
            <a:fld id="{D76CF820-C7DB-421D-8FD6-C430A9B1C2AC}" type="datetime1">
              <a:rPr lang="en-US" smtClean="0"/>
              <a:t>2/16/2026</a:t>
            </a:fld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F72154-F85B-E301-DA57-E314D73159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EAA3239-9EA4-4A65-A281-97F994456D9F}" type="slidenum">
              <a:rPr lang="en-US" smtClean="0"/>
              <a:t>‹#›</a:t>
            </a:fld>
            <a:endParaRPr lang="en-US" dirty="0"/>
          </a:p>
        </p:txBody>
      </p:sp>
      <p:cxnSp>
        <p:nvCxnSpPr>
          <p:cNvPr id="3" name="Straight Connector 2">
            <a:extLst>
              <a:ext uri="{FF2B5EF4-FFF2-40B4-BE49-F238E27FC236}">
                <a16:creationId xmlns:a16="http://schemas.microsoft.com/office/drawing/2014/main" id="{06F077C1-74FA-7247-9C7C-6A14D1FE584B}"/>
              </a:ext>
            </a:extLst>
          </p:cNvPr>
          <p:cNvCxnSpPr>
            <a:cxnSpLocks/>
          </p:cNvCxnSpPr>
          <p:nvPr userDrawn="1"/>
        </p:nvCxnSpPr>
        <p:spPr>
          <a:xfrm>
            <a:off x="0" y="6400800"/>
            <a:ext cx="12192000" cy="0"/>
          </a:xfrm>
          <a:prstGeom prst="line">
            <a:avLst/>
          </a:prstGeom>
          <a:ln w="952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436382616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4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7433D9-FD02-59E2-0F81-A0B7201D2D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62471" y="2102780"/>
            <a:ext cx="3923455" cy="3840819"/>
          </a:xfrm>
        </p:spPr>
        <p:txBody>
          <a:bodyPr anchor="t">
            <a:norm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FFB4667A-FE47-8556-FD3A-55FDBA801D76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5797941" y="685800"/>
            <a:ext cx="5251059" cy="5257800"/>
          </a:xfrm>
        </p:spPr>
        <p:txBody>
          <a:bodyPr/>
          <a:lstStyle>
            <a:lvl1pPr>
              <a:spcBef>
                <a:spcPts val="0"/>
              </a:spcBef>
              <a:defRPr/>
            </a:lvl1pPr>
            <a:lvl2pPr>
              <a:spcBef>
                <a:spcPts val="0"/>
              </a:spcBef>
              <a:defRPr/>
            </a:lvl2pPr>
            <a:lvl3pPr>
              <a:spcBef>
                <a:spcPts val="0"/>
              </a:spcBef>
              <a:defRPr/>
            </a:lvl3pPr>
            <a:lvl4pPr>
              <a:spcBef>
                <a:spcPts val="0"/>
              </a:spcBef>
              <a:defRPr/>
            </a:lvl4pPr>
            <a:lvl5pPr>
              <a:spcBef>
                <a:spcPts val="0"/>
              </a:spcBef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7E6B5E-6174-FD5C-41E8-FFC44C650D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9485D1-E172-8F0A-A425-3097B3ABCFB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10058401" y="6400800"/>
            <a:ext cx="990599" cy="457200"/>
          </a:xfrm>
        </p:spPr>
        <p:txBody>
          <a:bodyPr/>
          <a:lstStyle/>
          <a:p>
            <a:fld id="{F0E63EA5-332D-4604-BD2D-34B00B234EDE}" type="datetime1">
              <a:rPr lang="en-US" smtClean="0"/>
              <a:t>2/16/2026</a:t>
            </a:fld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F72154-F85B-E301-DA57-E314D73159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EAA3239-9EA4-4A65-A281-97F994456D9F}" type="slidenum">
              <a:rPr lang="en-US" smtClean="0"/>
              <a:t>‹#›</a:t>
            </a:fld>
            <a:endParaRPr lang="en-US" dirty="0"/>
          </a:p>
        </p:txBody>
      </p:sp>
      <p:cxnSp>
        <p:nvCxnSpPr>
          <p:cNvPr id="3" name="Straight Connector 2">
            <a:extLst>
              <a:ext uri="{FF2B5EF4-FFF2-40B4-BE49-F238E27FC236}">
                <a16:creationId xmlns:a16="http://schemas.microsoft.com/office/drawing/2014/main" id="{060DACAA-0808-2D60-12F2-52C968353E1D}"/>
              </a:ext>
            </a:extLst>
          </p:cNvPr>
          <p:cNvCxnSpPr>
            <a:cxnSpLocks/>
          </p:cNvCxnSpPr>
          <p:nvPr userDrawn="1"/>
        </p:nvCxnSpPr>
        <p:spPr>
          <a:xfrm>
            <a:off x="0" y="6400800"/>
            <a:ext cx="12192000" cy="0"/>
          </a:xfrm>
          <a:prstGeom prst="line">
            <a:avLst/>
          </a:prstGeom>
          <a:ln w="952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039752183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5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7433D9-FD02-59E2-0F81-A0B7201D2D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43001" y="702859"/>
            <a:ext cx="3048000" cy="5219330"/>
          </a:xfrm>
        </p:spPr>
        <p:txBody>
          <a:bodyPr anchor="b">
            <a:normAutofit/>
          </a:bodyPr>
          <a:lstStyle>
            <a:lvl1pPr>
              <a:defRPr sz="36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C6F072A2-EBC7-B7EA-DA98-BAC0AA46E7A4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4928417" y="724270"/>
            <a:ext cx="6120583" cy="5219330"/>
          </a:xfrm>
        </p:spPr>
        <p:txBody>
          <a:bodyPr/>
          <a:lstStyle>
            <a:lvl1pPr>
              <a:spcBef>
                <a:spcPts val="0"/>
              </a:spcBef>
              <a:defRPr/>
            </a:lvl1pPr>
            <a:lvl2pPr>
              <a:spcBef>
                <a:spcPts val="0"/>
              </a:spcBef>
              <a:defRPr/>
            </a:lvl2pPr>
            <a:lvl3pPr>
              <a:spcBef>
                <a:spcPts val="0"/>
              </a:spcBef>
              <a:defRPr/>
            </a:lvl3pPr>
            <a:lvl4pPr>
              <a:spcBef>
                <a:spcPts val="0"/>
              </a:spcBef>
              <a:defRPr/>
            </a:lvl4pPr>
            <a:lvl5pPr>
              <a:spcBef>
                <a:spcPts val="0"/>
              </a:spcBef>
              <a:defRPr/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7E6B5E-6174-FD5C-41E8-FFC44C650D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9485D1-E172-8F0A-A425-3097B3ABCFB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10058401" y="6400800"/>
            <a:ext cx="990599" cy="457200"/>
          </a:xfrm>
        </p:spPr>
        <p:txBody>
          <a:bodyPr/>
          <a:lstStyle/>
          <a:p>
            <a:fld id="{05145CA3-1D95-48B1-8239-73BFDAEAE6AF}" type="datetime1">
              <a:rPr lang="en-US" smtClean="0"/>
              <a:t>2/16/2026</a:t>
            </a:fld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F72154-F85B-E301-DA57-E314D73159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EAA3239-9EA4-4A65-A281-97F994456D9F}" type="slidenum">
              <a:rPr lang="en-US" smtClean="0"/>
              <a:t>‹#›</a:t>
            </a:fld>
            <a:endParaRPr lang="en-US" dirty="0"/>
          </a:p>
        </p:txBody>
      </p:sp>
      <p:cxnSp>
        <p:nvCxnSpPr>
          <p:cNvPr id="3" name="Straight Connector 2">
            <a:extLst>
              <a:ext uri="{FF2B5EF4-FFF2-40B4-BE49-F238E27FC236}">
                <a16:creationId xmlns:a16="http://schemas.microsoft.com/office/drawing/2014/main" id="{103579D9-BC9D-2B0D-42FA-B8F3791ECB88}"/>
              </a:ext>
            </a:extLst>
          </p:cNvPr>
          <p:cNvCxnSpPr>
            <a:cxnSpLocks/>
          </p:cNvCxnSpPr>
          <p:nvPr userDrawn="1"/>
        </p:nvCxnSpPr>
        <p:spPr>
          <a:xfrm>
            <a:off x="0" y="6400800"/>
            <a:ext cx="12192000" cy="0"/>
          </a:xfrm>
          <a:prstGeom prst="line">
            <a:avLst/>
          </a:prstGeom>
          <a:ln w="952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573662272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6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7433D9-FD02-59E2-0F81-A0B7201D2D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43000" y="707549"/>
            <a:ext cx="2590800" cy="5236051"/>
          </a:xfrm>
        </p:spPr>
        <p:txBody>
          <a:bodyPr anchor="b">
            <a:norm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8C71126E-AEFA-B45A-CD39-AC1315E03339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4445817" y="708184"/>
            <a:ext cx="6603184" cy="5235416"/>
          </a:xfrm>
        </p:spPr>
        <p:txBody>
          <a:bodyPr/>
          <a:lstStyle>
            <a:lvl1pPr>
              <a:spcBef>
                <a:spcPts val="0"/>
              </a:spcBef>
              <a:defRPr/>
            </a:lvl1pPr>
            <a:lvl2pPr>
              <a:spcBef>
                <a:spcPts val="0"/>
              </a:spcBef>
              <a:defRPr/>
            </a:lvl2pPr>
            <a:lvl3pPr>
              <a:spcBef>
                <a:spcPts val="0"/>
              </a:spcBef>
              <a:defRPr/>
            </a:lvl3pPr>
            <a:lvl4pPr>
              <a:spcBef>
                <a:spcPts val="0"/>
              </a:spcBef>
              <a:defRPr/>
            </a:lvl4pPr>
            <a:lvl5pPr>
              <a:spcBef>
                <a:spcPts val="0"/>
              </a:spcBef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7E6B5E-6174-FD5C-41E8-FFC44C650D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9485D1-E172-8F0A-A425-3097B3ABCFB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10058401" y="6400800"/>
            <a:ext cx="990599" cy="457200"/>
          </a:xfrm>
        </p:spPr>
        <p:txBody>
          <a:bodyPr/>
          <a:lstStyle/>
          <a:p>
            <a:fld id="{1B80F9BF-B0F8-4A9E-9210-E35AD48EB15E}" type="datetime1">
              <a:rPr lang="en-US" smtClean="0"/>
              <a:t>2/16/2026</a:t>
            </a:fld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F72154-F85B-E301-DA57-E314D73159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EAA3239-9EA4-4A65-A281-97F994456D9F}" type="slidenum">
              <a:rPr lang="en-US" smtClean="0"/>
              <a:t>‹#›</a:t>
            </a:fld>
            <a:endParaRPr lang="en-US" dirty="0"/>
          </a:p>
        </p:txBody>
      </p:sp>
      <p:cxnSp>
        <p:nvCxnSpPr>
          <p:cNvPr id="3" name="Straight Connector 2">
            <a:extLst>
              <a:ext uri="{FF2B5EF4-FFF2-40B4-BE49-F238E27FC236}">
                <a16:creationId xmlns:a16="http://schemas.microsoft.com/office/drawing/2014/main" id="{092C2954-C801-2F12-6B41-2D0F2CDE9027}"/>
              </a:ext>
            </a:extLst>
          </p:cNvPr>
          <p:cNvCxnSpPr>
            <a:cxnSpLocks/>
          </p:cNvCxnSpPr>
          <p:nvPr userDrawn="1"/>
        </p:nvCxnSpPr>
        <p:spPr>
          <a:xfrm>
            <a:off x="0" y="6400800"/>
            <a:ext cx="12192000" cy="0"/>
          </a:xfrm>
          <a:prstGeom prst="line">
            <a:avLst/>
          </a:prstGeom>
          <a:ln w="952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883126011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31931" y="719137"/>
            <a:ext cx="2717068" cy="1858941"/>
          </a:xfrm>
        </p:spPr>
        <p:txBody>
          <a:bodyPr anchor="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Picture Placeholder 9">
            <a:extLst>
              <a:ext uri="{FF2B5EF4-FFF2-40B4-BE49-F238E27FC236}">
                <a16:creationId xmlns:a16="http://schemas.microsoft.com/office/drawing/2014/main" id="{3CA946DA-5AE8-39E2-3ADD-B8F06308C1C6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1143000" y="685800"/>
            <a:ext cx="6476915" cy="5257800"/>
          </a:xfrm>
          <a:prstGeom prst="roundRect">
            <a:avLst/>
          </a:prstGeom>
          <a:blipFill dpi="0" rotWithShape="1">
            <a:blip r:embed="rId2" cstate="email">
              <a:alphaModFix amt="60000"/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rcRect/>
            <a:stretch>
              <a:fillRect/>
            </a:stretch>
          </a:blipFill>
        </p:spPr>
        <p:txBody>
          <a:bodyPr wrap="square">
            <a:noAutofit/>
          </a:bodyPr>
          <a:lstStyle>
            <a:lvl1pPr marL="0" indent="0">
              <a:buNone/>
              <a:defRPr/>
            </a:lvl1pPr>
          </a:lstStyle>
          <a:p>
            <a:r>
              <a:rPr lang="en-US" dirty="0"/>
              <a:t>   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6E0D00CE-C191-6DE5-9D82-7EFB59BC3739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8326957" y="2793033"/>
            <a:ext cx="2717068" cy="2833042"/>
          </a:xfrm>
        </p:spPr>
        <p:txBody>
          <a:bodyPr vert="horz" lIns="91440" tIns="45720" rIns="91440" bIns="45720" rtlCol="0">
            <a:normAutofit/>
          </a:bodyPr>
          <a:lstStyle>
            <a:lvl1pPr marL="0" indent="0">
              <a:spcBef>
                <a:spcPts val="0"/>
              </a:spcBef>
              <a:buNone/>
              <a:defRPr lang="en-US" dirty="0"/>
            </a:lvl1pPr>
            <a:lvl2pPr marL="228600" indent="0">
              <a:spcBef>
                <a:spcPts val="0"/>
              </a:spcBef>
              <a:buNone/>
              <a:defRPr lang="en-US" dirty="0"/>
            </a:lvl2pPr>
            <a:lvl3pPr marL="457200" indent="0">
              <a:spcBef>
                <a:spcPts val="0"/>
              </a:spcBef>
              <a:buNone/>
              <a:defRPr lang="en-US" dirty="0"/>
            </a:lvl3pPr>
            <a:lvl4pPr marL="685800" indent="0">
              <a:spcBef>
                <a:spcPts val="0"/>
              </a:spcBef>
              <a:buNone/>
              <a:defRPr lang="en-US" dirty="0"/>
            </a:lvl4pPr>
            <a:lvl5pPr marL="914400" indent="0">
              <a:spcBef>
                <a:spcPts val="0"/>
              </a:spcBef>
              <a:buNone/>
              <a:defRPr lang="en-US" dirty="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152401" y="6400800"/>
            <a:ext cx="5943600" cy="457200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10048450" y="6400800"/>
            <a:ext cx="995575" cy="457200"/>
          </a:xfrm>
        </p:spPr>
        <p:txBody>
          <a:bodyPr/>
          <a:lstStyle>
            <a:lvl1pPr>
              <a:defRPr>
                <a:solidFill>
                  <a:schemeClr val="tx1"/>
                </a:solidFill>
                <a:effectLst/>
              </a:defRPr>
            </a:lvl1pPr>
          </a:lstStyle>
          <a:p>
            <a:fld id="{7030F05D-1D3B-4C2E-9FFA-DE29ED956270}" type="datetime1">
              <a:rPr lang="en-US" smtClean="0"/>
              <a:t>2/16/2026</a:t>
            </a:fld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044025" y="6400800"/>
            <a:ext cx="995575" cy="457200"/>
          </a:xfrm>
        </p:spPr>
        <p:txBody>
          <a:bodyPr/>
          <a:lstStyle/>
          <a:p>
            <a:fld id="{AEAA3239-9EA4-4A65-A281-97F994456D9F}" type="slidenum">
              <a:rPr lang="en-US" smtClean="0"/>
              <a:t>‹#›</a:t>
            </a:fld>
            <a:endParaRPr lang="en-US" dirty="0"/>
          </a:p>
        </p:txBody>
      </p:sp>
      <p:cxnSp>
        <p:nvCxnSpPr>
          <p:cNvPr id="3" name="Straight Connector 2">
            <a:extLst>
              <a:ext uri="{FF2B5EF4-FFF2-40B4-BE49-F238E27FC236}">
                <a16:creationId xmlns:a16="http://schemas.microsoft.com/office/drawing/2014/main" id="{C1AC5C24-4394-5215-8F84-119942C28BC5}"/>
              </a:ext>
            </a:extLst>
          </p:cNvPr>
          <p:cNvCxnSpPr>
            <a:cxnSpLocks/>
          </p:cNvCxnSpPr>
          <p:nvPr userDrawn="1"/>
        </p:nvCxnSpPr>
        <p:spPr>
          <a:xfrm>
            <a:off x="0" y="6400800"/>
            <a:ext cx="12192000" cy="0"/>
          </a:xfrm>
          <a:prstGeom prst="line">
            <a:avLst/>
          </a:prstGeom>
          <a:ln w="952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732557047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ntent with Picture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43000" y="685801"/>
            <a:ext cx="2717067" cy="1892277"/>
          </a:xfrm>
        </p:spPr>
        <p:txBody>
          <a:bodyPr anchor="t"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11" name="Content Placeholder 7">
            <a:extLst>
              <a:ext uri="{FF2B5EF4-FFF2-40B4-BE49-F238E27FC236}">
                <a16:creationId xmlns:a16="http://schemas.microsoft.com/office/drawing/2014/main" id="{B3FABB3D-30D3-4F01-12AE-0D7193700279}"/>
              </a:ext>
            </a:extLst>
          </p:cNvPr>
          <p:cNvSpPr>
            <a:spLocks noGrp="1"/>
          </p:cNvSpPr>
          <p:nvPr>
            <p:ph sz="quarter" idx="16"/>
          </p:nvPr>
        </p:nvSpPr>
        <p:spPr>
          <a:xfrm>
            <a:off x="1143000" y="2793033"/>
            <a:ext cx="2717068" cy="2833042"/>
          </a:xfrm>
        </p:spPr>
        <p:txBody>
          <a:bodyPr vert="horz" lIns="91440" tIns="45720" rIns="91440" bIns="45720" rtlCol="0">
            <a:normAutofit/>
          </a:bodyPr>
          <a:lstStyle>
            <a:lvl1pPr marL="0" indent="0">
              <a:spcBef>
                <a:spcPts val="0"/>
              </a:spcBef>
              <a:buNone/>
              <a:defRPr lang="en-US" dirty="0"/>
            </a:lvl1pPr>
            <a:lvl2pPr marL="228600" indent="0">
              <a:spcBef>
                <a:spcPts val="0"/>
              </a:spcBef>
              <a:buNone/>
              <a:defRPr lang="en-US" dirty="0"/>
            </a:lvl2pPr>
            <a:lvl3pPr marL="457200" indent="0">
              <a:spcBef>
                <a:spcPts val="0"/>
              </a:spcBef>
              <a:buNone/>
              <a:defRPr lang="en-US" dirty="0"/>
            </a:lvl3pPr>
            <a:lvl4pPr marL="685800" indent="0">
              <a:spcBef>
                <a:spcPts val="0"/>
              </a:spcBef>
              <a:buNone/>
              <a:defRPr lang="en-US" dirty="0"/>
            </a:lvl4pPr>
            <a:lvl5pPr marL="914400" indent="0">
              <a:spcBef>
                <a:spcPts val="0"/>
              </a:spcBef>
              <a:buNone/>
              <a:defRPr lang="en-US" dirty="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3" name="Picture Placeholder 9">
            <a:extLst>
              <a:ext uri="{FF2B5EF4-FFF2-40B4-BE49-F238E27FC236}">
                <a16:creationId xmlns:a16="http://schemas.microsoft.com/office/drawing/2014/main" id="{DF247FF5-7041-6BAC-2B24-D38B5823FDD0}"/>
              </a:ext>
            </a:extLst>
          </p:cNvPr>
          <p:cNvSpPr>
            <a:spLocks noGrp="1"/>
          </p:cNvSpPr>
          <p:nvPr>
            <p:ph type="pic" sz="quarter" idx="15" hasCustomPrompt="1"/>
          </p:nvPr>
        </p:nvSpPr>
        <p:spPr>
          <a:xfrm>
            <a:off x="4572085" y="685800"/>
            <a:ext cx="6476915" cy="5257800"/>
          </a:xfrm>
          <a:prstGeom prst="roundRect">
            <a:avLst/>
          </a:prstGeom>
          <a:blipFill dpi="0" rotWithShape="1">
            <a:blip r:embed="rId2" cstate="email">
              <a:alphaModFix amt="60000"/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rcRect/>
            <a:stretch>
              <a:fillRect/>
            </a:stretch>
          </a:blipFill>
        </p:spPr>
        <p:txBody>
          <a:bodyPr wrap="square">
            <a:noAutofit/>
          </a:bodyPr>
          <a:lstStyle>
            <a:lvl1pPr marL="0" indent="0">
              <a:buNone/>
              <a:defRPr/>
            </a:lvl1pPr>
          </a:lstStyle>
          <a:p>
            <a:r>
              <a:rPr lang="en-US" dirty="0"/>
              <a:t>   </a:t>
            </a:r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152400" y="6400800"/>
            <a:ext cx="5943600" cy="457200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10058399" y="6400800"/>
            <a:ext cx="990600" cy="457200"/>
          </a:xfrm>
        </p:spPr>
        <p:txBody>
          <a:bodyPr/>
          <a:lstStyle>
            <a:lvl1pPr>
              <a:defRPr>
                <a:solidFill>
                  <a:schemeClr val="tx1"/>
                </a:solidFill>
                <a:effectLst/>
              </a:defRPr>
            </a:lvl1pPr>
          </a:lstStyle>
          <a:p>
            <a:fld id="{1B2FE6D2-B81D-4429-A41B-DCED2913EA16}" type="datetime1">
              <a:rPr lang="en-US" smtClean="0"/>
              <a:t>2/16/2026</a:t>
            </a:fld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049000" y="6400800"/>
            <a:ext cx="990600" cy="457200"/>
          </a:xfrm>
        </p:spPr>
        <p:txBody>
          <a:bodyPr/>
          <a:lstStyle/>
          <a:p>
            <a:fld id="{AEAA3239-9EA4-4A65-A281-97F994456D9F}" type="slidenum">
              <a:rPr lang="en-US" smtClean="0"/>
              <a:t>‹#›</a:t>
            </a:fld>
            <a:endParaRPr lang="en-US" dirty="0"/>
          </a:p>
        </p:txBody>
      </p:sp>
      <p:cxnSp>
        <p:nvCxnSpPr>
          <p:cNvPr id="4" name="Straight Connector 3">
            <a:extLst>
              <a:ext uri="{FF2B5EF4-FFF2-40B4-BE49-F238E27FC236}">
                <a16:creationId xmlns:a16="http://schemas.microsoft.com/office/drawing/2014/main" id="{722B7EA7-2EEF-FFC6-041D-2A5C43637244}"/>
              </a:ext>
            </a:extLst>
          </p:cNvPr>
          <p:cNvCxnSpPr>
            <a:cxnSpLocks/>
          </p:cNvCxnSpPr>
          <p:nvPr userDrawn="1"/>
        </p:nvCxnSpPr>
        <p:spPr>
          <a:xfrm>
            <a:off x="0" y="6400800"/>
            <a:ext cx="12192000" cy="0"/>
          </a:xfrm>
          <a:prstGeom prst="line">
            <a:avLst/>
          </a:prstGeom>
          <a:ln w="952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865128011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47762" y="4495800"/>
            <a:ext cx="3209368" cy="1447800"/>
          </a:xfrm>
        </p:spPr>
        <p:txBody>
          <a:bodyPr anchor="t">
            <a:normAutofit/>
          </a:bodyPr>
          <a:lstStyle>
            <a:lvl1pPr>
              <a:defRPr sz="36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7F8EA658-2652-6F81-1B04-D50C60A3F171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1143000" y="685799"/>
            <a:ext cx="9901238" cy="3595045"/>
          </a:xfrm>
          <a:prstGeom prst="roundRect">
            <a:avLst/>
          </a:prstGeom>
          <a:blipFill dpi="0" rotWithShape="1">
            <a:blip r:embed="rId2" cstate="email">
              <a:alphaModFix amt="60000"/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rcRect/>
            <a:stretch>
              <a:fillRect/>
            </a:stretch>
          </a:blipFill>
        </p:spPr>
        <p:txBody>
          <a:bodyPr/>
          <a:lstStyle>
            <a:lvl1pPr marL="0" indent="0">
              <a:buNone/>
              <a:defRPr/>
            </a:lvl1pPr>
          </a:lstStyle>
          <a:p>
            <a:r>
              <a:rPr lang="en-US" dirty="0"/>
              <a:t>   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C3D15418-1E32-0501-0E66-54FC2DD08E39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4572087" y="4495800"/>
            <a:ext cx="6476914" cy="1430536"/>
          </a:xfrm>
        </p:spPr>
        <p:txBody>
          <a:bodyPr vert="horz" lIns="91440" tIns="45720" rIns="91440" bIns="45720" rtlCol="0">
            <a:normAutofit/>
          </a:bodyPr>
          <a:lstStyle>
            <a:lvl1pPr marL="0" indent="0">
              <a:spcBef>
                <a:spcPts val="0"/>
              </a:spcBef>
              <a:buNone/>
              <a:defRPr lang="en-US" dirty="0"/>
            </a:lvl1pPr>
            <a:lvl2pPr marL="228600" indent="0">
              <a:spcBef>
                <a:spcPts val="0"/>
              </a:spcBef>
              <a:buNone/>
              <a:defRPr lang="en-US" dirty="0"/>
            </a:lvl2pPr>
            <a:lvl3pPr marL="457200" indent="0">
              <a:spcBef>
                <a:spcPts val="0"/>
              </a:spcBef>
              <a:buNone/>
              <a:defRPr lang="en-US" dirty="0"/>
            </a:lvl3pPr>
            <a:lvl4pPr marL="685800" indent="0">
              <a:spcBef>
                <a:spcPts val="0"/>
              </a:spcBef>
              <a:buNone/>
              <a:defRPr lang="en-US" dirty="0"/>
            </a:lvl4pPr>
            <a:lvl5pPr marL="914400" indent="0">
              <a:spcBef>
                <a:spcPts val="0"/>
              </a:spcBef>
              <a:buNone/>
              <a:defRPr lang="en-US" dirty="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10058401" y="6400800"/>
            <a:ext cx="990599" cy="457200"/>
          </a:xfrm>
        </p:spPr>
        <p:txBody>
          <a:bodyPr/>
          <a:lstStyle/>
          <a:p>
            <a:fld id="{2A986E4C-26E7-40BC-8DDD-DE3A2F7C8B9D}" type="datetime1">
              <a:rPr lang="en-US" smtClean="0"/>
              <a:t>2/16/2026</a:t>
            </a:fld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EAA3239-9EA4-4A65-A281-97F994456D9F}" type="slidenum">
              <a:rPr lang="en-US" smtClean="0"/>
              <a:t>‹#›</a:t>
            </a:fld>
            <a:endParaRPr lang="en-US" dirty="0"/>
          </a:p>
        </p:txBody>
      </p:sp>
      <p:cxnSp>
        <p:nvCxnSpPr>
          <p:cNvPr id="3" name="Straight Connector 2">
            <a:extLst>
              <a:ext uri="{FF2B5EF4-FFF2-40B4-BE49-F238E27FC236}">
                <a16:creationId xmlns:a16="http://schemas.microsoft.com/office/drawing/2014/main" id="{C9A47364-66B2-3B4D-6600-100245734C9A}"/>
              </a:ext>
            </a:extLst>
          </p:cNvPr>
          <p:cNvCxnSpPr>
            <a:cxnSpLocks/>
          </p:cNvCxnSpPr>
          <p:nvPr userDrawn="1"/>
        </p:nvCxnSpPr>
        <p:spPr>
          <a:xfrm>
            <a:off x="0" y="6400800"/>
            <a:ext cx="12192000" cy="0"/>
          </a:xfrm>
          <a:prstGeom prst="line">
            <a:avLst/>
          </a:prstGeom>
          <a:ln w="952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907824723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4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417489" y="685799"/>
            <a:ext cx="3620525" cy="927545"/>
          </a:xfrm>
        </p:spPr>
        <p:txBody>
          <a:bodyPr anchor="t">
            <a:normAutofit/>
          </a:bodyPr>
          <a:lstStyle>
            <a:lvl1pPr>
              <a:defRPr sz="36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7F8EA658-2652-6F81-1B04-D50C60A3F171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1143000" y="685800"/>
            <a:ext cx="5562600" cy="5257800"/>
          </a:xfrm>
          <a:prstGeom prst="roundRect">
            <a:avLst/>
          </a:prstGeom>
          <a:blipFill dpi="0" rotWithShape="1">
            <a:blip r:embed="rId2" cstate="email">
              <a:alphaModFix amt="60000"/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rcRect/>
            <a:stretch>
              <a:fillRect/>
            </a:stretch>
          </a:blipFill>
        </p:spPr>
        <p:txBody>
          <a:bodyPr/>
          <a:lstStyle>
            <a:lvl1pPr marL="0" indent="0">
              <a:buNone/>
              <a:defRPr/>
            </a:lvl1pPr>
          </a:lstStyle>
          <a:p>
            <a:r>
              <a:rPr lang="en-US" dirty="0"/>
              <a:t>   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747AED59-1A26-9C13-8482-7857E7DEFE52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7417617" y="1828299"/>
            <a:ext cx="3620524" cy="4115301"/>
          </a:xfrm>
        </p:spPr>
        <p:txBody>
          <a:bodyPr/>
          <a:lstStyle>
            <a:lvl1pPr>
              <a:spcBef>
                <a:spcPts val="0"/>
              </a:spcBef>
              <a:defRPr/>
            </a:lvl1pPr>
            <a:lvl2pPr>
              <a:spcBef>
                <a:spcPts val="0"/>
              </a:spcBef>
              <a:defRPr/>
            </a:lvl2pPr>
            <a:lvl3pPr>
              <a:spcBef>
                <a:spcPts val="0"/>
              </a:spcBef>
              <a:defRPr/>
            </a:lvl3pPr>
            <a:lvl4pPr>
              <a:spcBef>
                <a:spcPts val="0"/>
              </a:spcBef>
              <a:defRPr/>
            </a:lvl4pPr>
            <a:lvl5pPr>
              <a:spcBef>
                <a:spcPts val="0"/>
              </a:spcBef>
              <a:defRPr/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9" name="Footer Placeholder 8">
            <a:extLst>
              <a:ext uri="{FF2B5EF4-FFF2-40B4-BE49-F238E27FC236}">
                <a16:creationId xmlns:a16="http://schemas.microsoft.com/office/drawing/2014/main" id="{B09198F5-FF38-389C-E060-120AC6301809}"/>
              </a:ext>
            </a:extLst>
          </p:cNvPr>
          <p:cNvSpPr>
            <a:spLocks noGrp="1"/>
          </p:cNvSpPr>
          <p:nvPr>
            <p:ph type="ftr" sz="quarter" idx="16"/>
          </p:nvPr>
        </p:nvSpPr>
        <p:spPr>
          <a:xfrm>
            <a:off x="152401" y="6400800"/>
            <a:ext cx="5943599" cy="457200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5305F20-8340-4F06-2EA5-4D05FFED4587}"/>
              </a:ext>
            </a:extLst>
          </p:cNvPr>
          <p:cNvSpPr>
            <a:spLocks noGrp="1"/>
          </p:cNvSpPr>
          <p:nvPr>
            <p:ph type="dt" sz="half" idx="15"/>
          </p:nvPr>
        </p:nvSpPr>
        <p:spPr>
          <a:xfrm>
            <a:off x="10036428" y="6400800"/>
            <a:ext cx="1001586" cy="457200"/>
          </a:xfrm>
        </p:spPr>
        <p:txBody>
          <a:bodyPr/>
          <a:lstStyle/>
          <a:p>
            <a:fld id="{F14D5DAB-1E00-43FC-9445-DAAD2ACAC73A}" type="datetime1">
              <a:rPr lang="en-US" smtClean="0"/>
              <a:t>2/16/2026</a:t>
            </a:fld>
            <a:endParaRPr lang="en-US" dirty="0"/>
          </a:p>
        </p:txBody>
      </p:sp>
      <p:sp>
        <p:nvSpPr>
          <p:cNvPr id="10" name="Slide Number Placeholder 9">
            <a:extLst>
              <a:ext uri="{FF2B5EF4-FFF2-40B4-BE49-F238E27FC236}">
                <a16:creationId xmlns:a16="http://schemas.microsoft.com/office/drawing/2014/main" id="{4963CA08-6B63-DC1E-8CB3-C323C9040122}"/>
              </a:ext>
            </a:extLst>
          </p:cNvPr>
          <p:cNvSpPr>
            <a:spLocks noGrp="1"/>
          </p:cNvSpPr>
          <p:nvPr>
            <p:ph type="sldNum" sz="quarter" idx="17"/>
          </p:nvPr>
        </p:nvSpPr>
        <p:spPr>
          <a:xfrm>
            <a:off x="11038014" y="6400800"/>
            <a:ext cx="1001586" cy="457200"/>
          </a:xfrm>
        </p:spPr>
        <p:txBody>
          <a:bodyPr/>
          <a:lstStyle/>
          <a:p>
            <a:fld id="{AEAA3239-9EA4-4A65-A281-97F994456D9F}" type="slidenum">
              <a:rPr lang="en-US" smtClean="0"/>
              <a:t>‹#›</a:t>
            </a:fld>
            <a:endParaRPr lang="en-US" dirty="0"/>
          </a:p>
        </p:txBody>
      </p:sp>
      <p:cxnSp>
        <p:nvCxnSpPr>
          <p:cNvPr id="3" name="Straight Connector 2">
            <a:extLst>
              <a:ext uri="{FF2B5EF4-FFF2-40B4-BE49-F238E27FC236}">
                <a16:creationId xmlns:a16="http://schemas.microsoft.com/office/drawing/2014/main" id="{CA7BBF56-9F54-91F7-8B07-3836137799C1}"/>
              </a:ext>
            </a:extLst>
          </p:cNvPr>
          <p:cNvCxnSpPr>
            <a:cxnSpLocks/>
          </p:cNvCxnSpPr>
          <p:nvPr userDrawn="1"/>
        </p:nvCxnSpPr>
        <p:spPr>
          <a:xfrm>
            <a:off x="0" y="6400800"/>
            <a:ext cx="12192000" cy="0"/>
          </a:xfrm>
          <a:prstGeom prst="line">
            <a:avLst/>
          </a:prstGeom>
          <a:ln w="952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456416684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ntent with Picture 5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42999" y="685800"/>
            <a:ext cx="3620524" cy="927544"/>
          </a:xfrm>
        </p:spPr>
        <p:txBody>
          <a:bodyPr anchor="t">
            <a:normAutofit/>
          </a:bodyPr>
          <a:lstStyle>
            <a:lvl1pPr>
              <a:defRPr sz="36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7" name="Content Placeholder 7">
            <a:extLst>
              <a:ext uri="{FF2B5EF4-FFF2-40B4-BE49-F238E27FC236}">
                <a16:creationId xmlns:a16="http://schemas.microsoft.com/office/drawing/2014/main" id="{A46DECC9-7986-BB68-7725-C840C27A8E91}"/>
              </a:ext>
            </a:extLst>
          </p:cNvPr>
          <p:cNvSpPr>
            <a:spLocks noGrp="1"/>
          </p:cNvSpPr>
          <p:nvPr>
            <p:ph sz="quarter" idx="18"/>
          </p:nvPr>
        </p:nvSpPr>
        <p:spPr>
          <a:xfrm>
            <a:off x="1143000" y="1828299"/>
            <a:ext cx="3620524" cy="4115301"/>
          </a:xfrm>
        </p:spPr>
        <p:txBody>
          <a:bodyPr/>
          <a:lstStyle>
            <a:lvl1pPr>
              <a:spcBef>
                <a:spcPts val="0"/>
              </a:spcBef>
              <a:defRPr/>
            </a:lvl1pPr>
            <a:lvl2pPr>
              <a:spcBef>
                <a:spcPts val="0"/>
              </a:spcBef>
              <a:defRPr/>
            </a:lvl2pPr>
            <a:lvl3pPr>
              <a:spcBef>
                <a:spcPts val="0"/>
              </a:spcBef>
              <a:defRPr/>
            </a:lvl3pPr>
            <a:lvl4pPr>
              <a:spcBef>
                <a:spcPts val="0"/>
              </a:spcBef>
              <a:defRPr/>
            </a:lvl4pPr>
            <a:lvl5pPr>
              <a:spcBef>
                <a:spcPts val="0"/>
              </a:spcBef>
              <a:defRPr/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6" name="Picture Placeholder 10">
            <a:extLst>
              <a:ext uri="{FF2B5EF4-FFF2-40B4-BE49-F238E27FC236}">
                <a16:creationId xmlns:a16="http://schemas.microsoft.com/office/drawing/2014/main" id="{47AACE2C-717B-D303-9874-EEBCB1CCD937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5486400" y="685800"/>
            <a:ext cx="5562600" cy="5257800"/>
          </a:xfrm>
          <a:prstGeom prst="roundRect">
            <a:avLst/>
          </a:prstGeom>
          <a:blipFill dpi="0" rotWithShape="1">
            <a:blip r:embed="rId2" cstate="email">
              <a:alphaModFix amt="60000"/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rcRect/>
            <a:stretch>
              <a:fillRect/>
            </a:stretch>
          </a:blipFill>
        </p:spPr>
        <p:txBody>
          <a:bodyPr/>
          <a:lstStyle>
            <a:lvl1pPr marL="0" indent="0">
              <a:buNone/>
              <a:defRPr/>
            </a:lvl1pPr>
          </a:lstStyle>
          <a:p>
            <a:r>
              <a:rPr lang="en-US" dirty="0"/>
              <a:t>   </a:t>
            </a:r>
          </a:p>
        </p:txBody>
      </p:sp>
      <p:sp>
        <p:nvSpPr>
          <p:cNvPr id="9" name="Footer Placeholder 8">
            <a:extLst>
              <a:ext uri="{FF2B5EF4-FFF2-40B4-BE49-F238E27FC236}">
                <a16:creationId xmlns:a16="http://schemas.microsoft.com/office/drawing/2014/main" id="{B09198F5-FF38-389C-E060-120AC6301809}"/>
              </a:ext>
            </a:extLst>
          </p:cNvPr>
          <p:cNvSpPr>
            <a:spLocks noGrp="1"/>
          </p:cNvSpPr>
          <p:nvPr>
            <p:ph type="ftr" sz="quarter" idx="16"/>
          </p:nvPr>
        </p:nvSpPr>
        <p:spPr>
          <a:xfrm>
            <a:off x="152400" y="6400800"/>
            <a:ext cx="5943599" cy="457200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5305F20-8340-4F06-2EA5-4D05FFED4587}"/>
              </a:ext>
            </a:extLst>
          </p:cNvPr>
          <p:cNvSpPr>
            <a:spLocks noGrp="1"/>
          </p:cNvSpPr>
          <p:nvPr>
            <p:ph type="dt" sz="half" idx="15"/>
          </p:nvPr>
        </p:nvSpPr>
        <p:spPr>
          <a:xfrm>
            <a:off x="10058401" y="6400800"/>
            <a:ext cx="990598" cy="457200"/>
          </a:xfrm>
        </p:spPr>
        <p:txBody>
          <a:bodyPr/>
          <a:lstStyle/>
          <a:p>
            <a:fld id="{4989F924-B50F-4860-B10F-D52036B96E39}" type="datetime1">
              <a:rPr lang="en-US" smtClean="0"/>
              <a:t>2/16/2026</a:t>
            </a:fld>
            <a:endParaRPr lang="en-US" dirty="0"/>
          </a:p>
        </p:txBody>
      </p:sp>
      <p:sp>
        <p:nvSpPr>
          <p:cNvPr id="10" name="Slide Number Placeholder 9">
            <a:extLst>
              <a:ext uri="{FF2B5EF4-FFF2-40B4-BE49-F238E27FC236}">
                <a16:creationId xmlns:a16="http://schemas.microsoft.com/office/drawing/2014/main" id="{4963CA08-6B63-DC1E-8CB3-C323C9040122}"/>
              </a:ext>
            </a:extLst>
          </p:cNvPr>
          <p:cNvSpPr>
            <a:spLocks noGrp="1"/>
          </p:cNvSpPr>
          <p:nvPr>
            <p:ph type="sldNum" sz="quarter" idx="17"/>
          </p:nvPr>
        </p:nvSpPr>
        <p:spPr>
          <a:xfrm>
            <a:off x="11049000" y="6400800"/>
            <a:ext cx="990598" cy="457200"/>
          </a:xfrm>
        </p:spPr>
        <p:txBody>
          <a:bodyPr/>
          <a:lstStyle/>
          <a:p>
            <a:fld id="{AEAA3239-9EA4-4A65-A281-97F994456D9F}" type="slidenum">
              <a:rPr lang="en-US" smtClean="0"/>
              <a:t>‹#›</a:t>
            </a:fld>
            <a:endParaRPr lang="en-US" dirty="0"/>
          </a:p>
        </p:txBody>
      </p:sp>
      <p:cxnSp>
        <p:nvCxnSpPr>
          <p:cNvPr id="3" name="Straight Connector 2">
            <a:extLst>
              <a:ext uri="{FF2B5EF4-FFF2-40B4-BE49-F238E27FC236}">
                <a16:creationId xmlns:a16="http://schemas.microsoft.com/office/drawing/2014/main" id="{A1B0D76A-CF8F-ABF7-FD42-BC815738E318}"/>
              </a:ext>
            </a:extLst>
          </p:cNvPr>
          <p:cNvCxnSpPr>
            <a:cxnSpLocks/>
          </p:cNvCxnSpPr>
          <p:nvPr userDrawn="1"/>
        </p:nvCxnSpPr>
        <p:spPr>
          <a:xfrm>
            <a:off x="0" y="6400800"/>
            <a:ext cx="12192000" cy="0"/>
          </a:xfrm>
          <a:prstGeom prst="line">
            <a:avLst/>
          </a:prstGeom>
          <a:ln w="952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325307698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ntent with Picture 6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92241" y="685800"/>
            <a:ext cx="4546423" cy="914400"/>
          </a:xfrm>
        </p:spPr>
        <p:txBody>
          <a:bodyPr anchor="t">
            <a:normAutofit/>
          </a:bodyPr>
          <a:lstStyle>
            <a:lvl1pPr>
              <a:defRPr sz="36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13" name="Picture Placeholder 10">
            <a:extLst>
              <a:ext uri="{FF2B5EF4-FFF2-40B4-BE49-F238E27FC236}">
                <a16:creationId xmlns:a16="http://schemas.microsoft.com/office/drawing/2014/main" id="{373F0A7D-AD36-9BC0-CF3C-1985F174509D}"/>
              </a:ext>
            </a:extLst>
          </p:cNvPr>
          <p:cNvSpPr>
            <a:spLocks noGrp="1"/>
          </p:cNvSpPr>
          <p:nvPr>
            <p:ph type="pic" sz="quarter" idx="15" hasCustomPrompt="1"/>
          </p:nvPr>
        </p:nvSpPr>
        <p:spPr>
          <a:xfrm>
            <a:off x="1153336" y="685800"/>
            <a:ext cx="4637225" cy="5257800"/>
          </a:xfrm>
          <a:prstGeom prst="roundRect">
            <a:avLst/>
          </a:prstGeom>
          <a:blipFill dpi="0" rotWithShape="1">
            <a:blip r:embed="rId2" cstate="email">
              <a:alphaModFix amt="60000"/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rcRect/>
            <a:stretch>
              <a:fillRect/>
            </a:stretch>
          </a:blipFill>
        </p:spPr>
        <p:txBody>
          <a:bodyPr/>
          <a:lstStyle>
            <a:lvl1pPr marL="0" indent="0">
              <a:buNone/>
              <a:defRPr/>
            </a:lvl1pPr>
          </a:lstStyle>
          <a:p>
            <a:r>
              <a:rPr lang="en-US" dirty="0"/>
              <a:t>   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7FF0220E-48F8-B4D9-19DE-7B457C3C221C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6492241" y="1828300"/>
            <a:ext cx="4556759" cy="4115300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152401" y="6404316"/>
            <a:ext cx="5943600" cy="453684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10058400" y="6404316"/>
            <a:ext cx="990600" cy="453684"/>
          </a:xfrm>
        </p:spPr>
        <p:txBody>
          <a:bodyPr/>
          <a:lstStyle>
            <a:lvl1pPr>
              <a:defRPr>
                <a:solidFill>
                  <a:schemeClr val="tx1"/>
                </a:solidFill>
                <a:effectLst/>
              </a:defRPr>
            </a:lvl1pPr>
          </a:lstStyle>
          <a:p>
            <a:fld id="{4D02379D-477C-47F0-9322-3E7981CF2222}" type="datetime1">
              <a:rPr lang="en-US" smtClean="0"/>
              <a:t>2/16/2026</a:t>
            </a:fld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049000" y="6404316"/>
            <a:ext cx="990600" cy="453684"/>
          </a:xfrm>
        </p:spPr>
        <p:txBody>
          <a:bodyPr/>
          <a:lstStyle/>
          <a:p>
            <a:fld id="{AEAA3239-9EA4-4A65-A281-97F994456D9F}" type="slidenum">
              <a:rPr lang="en-US" smtClean="0"/>
              <a:t>‹#›</a:t>
            </a:fld>
            <a:endParaRPr lang="en-US" dirty="0"/>
          </a:p>
        </p:txBody>
      </p:sp>
      <p:cxnSp>
        <p:nvCxnSpPr>
          <p:cNvPr id="3" name="Straight Connector 2">
            <a:extLst>
              <a:ext uri="{FF2B5EF4-FFF2-40B4-BE49-F238E27FC236}">
                <a16:creationId xmlns:a16="http://schemas.microsoft.com/office/drawing/2014/main" id="{520D0403-0661-B304-FC30-17B8CEC938C8}"/>
              </a:ext>
            </a:extLst>
          </p:cNvPr>
          <p:cNvCxnSpPr>
            <a:cxnSpLocks/>
          </p:cNvCxnSpPr>
          <p:nvPr userDrawn="1"/>
        </p:nvCxnSpPr>
        <p:spPr>
          <a:xfrm>
            <a:off x="0" y="6400800"/>
            <a:ext cx="12192000" cy="0"/>
          </a:xfrm>
          <a:prstGeom prst="line">
            <a:avLst/>
          </a:prstGeom>
          <a:ln w="952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681228756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ntent with Picture 7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64740" y="685800"/>
            <a:ext cx="4513154" cy="914400"/>
          </a:xfrm>
        </p:spPr>
        <p:txBody>
          <a:bodyPr anchor="t">
            <a:norm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6" name="Content Placeholder 7">
            <a:extLst>
              <a:ext uri="{FF2B5EF4-FFF2-40B4-BE49-F238E27FC236}">
                <a16:creationId xmlns:a16="http://schemas.microsoft.com/office/drawing/2014/main" id="{08C86B72-855F-890D-47EC-5A46EA634C56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1164740" y="1828300"/>
            <a:ext cx="4513154" cy="4115300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18" name="Picture Placeholder 10">
            <a:extLst>
              <a:ext uri="{FF2B5EF4-FFF2-40B4-BE49-F238E27FC236}">
                <a16:creationId xmlns:a16="http://schemas.microsoft.com/office/drawing/2014/main" id="{CBB37A90-5561-8836-19D2-B4DFB635D8F9}"/>
              </a:ext>
            </a:extLst>
          </p:cNvPr>
          <p:cNvSpPr>
            <a:spLocks noGrp="1"/>
          </p:cNvSpPr>
          <p:nvPr>
            <p:ph type="pic" sz="quarter" idx="15" hasCustomPrompt="1"/>
          </p:nvPr>
        </p:nvSpPr>
        <p:spPr>
          <a:xfrm>
            <a:off x="6389910" y="685800"/>
            <a:ext cx="4637225" cy="5257800"/>
          </a:xfrm>
          <a:prstGeom prst="roundRect">
            <a:avLst/>
          </a:prstGeom>
          <a:blipFill dpi="0" rotWithShape="1">
            <a:blip r:embed="rId2" cstate="email">
              <a:alphaModFix amt="60000"/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rcRect/>
            <a:stretch>
              <a:fillRect/>
            </a:stretch>
          </a:blipFill>
        </p:spPr>
        <p:txBody>
          <a:bodyPr/>
          <a:lstStyle>
            <a:lvl1pPr marL="0" indent="0">
              <a:buNone/>
              <a:defRPr/>
            </a:lvl1pPr>
          </a:lstStyle>
          <a:p>
            <a:r>
              <a:rPr lang="en-US" dirty="0"/>
              <a:t>   </a:t>
            </a:r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152401" y="6400800"/>
            <a:ext cx="5943599" cy="457200"/>
          </a:xfrm>
        </p:spPr>
        <p:txBody>
          <a:bodyPr/>
          <a:lstStyle>
            <a:lvl1pPr>
              <a:defRPr>
                <a:solidFill>
                  <a:schemeClr val="tx1"/>
                </a:solidFill>
                <a:effectLst/>
              </a:defRPr>
            </a:lvl1pPr>
          </a:lstStyle>
          <a:p>
            <a:endParaRPr lang="en-US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10036535" y="6400800"/>
            <a:ext cx="990600" cy="457200"/>
          </a:xfrm>
        </p:spPr>
        <p:txBody>
          <a:bodyPr/>
          <a:lstStyle/>
          <a:p>
            <a:fld id="{30FBF84D-747E-4A2D-B74C-0D1ADB9D978A}" type="datetime1">
              <a:rPr lang="en-US" smtClean="0"/>
              <a:t>2/16/2026</a:t>
            </a:fld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049000" y="6400800"/>
            <a:ext cx="990599" cy="457200"/>
          </a:xfrm>
        </p:spPr>
        <p:txBody>
          <a:bodyPr/>
          <a:lstStyle>
            <a:lvl1pPr>
              <a:defRPr>
                <a:solidFill>
                  <a:schemeClr val="accent1"/>
                </a:solidFill>
                <a:effectLst/>
              </a:defRPr>
            </a:lvl1pPr>
          </a:lstStyle>
          <a:p>
            <a:fld id="{AEAA3239-9EA4-4A65-A281-97F994456D9F}" type="slidenum">
              <a:rPr lang="en-US" smtClean="0"/>
              <a:pPr/>
              <a:t>‹#›</a:t>
            </a:fld>
            <a:endParaRPr lang="en-US" dirty="0"/>
          </a:p>
        </p:txBody>
      </p:sp>
      <p:cxnSp>
        <p:nvCxnSpPr>
          <p:cNvPr id="3" name="Straight Connector 2">
            <a:extLst>
              <a:ext uri="{FF2B5EF4-FFF2-40B4-BE49-F238E27FC236}">
                <a16:creationId xmlns:a16="http://schemas.microsoft.com/office/drawing/2014/main" id="{10804DAD-5BC0-9FC5-EC18-CDBE0EE36A98}"/>
              </a:ext>
            </a:extLst>
          </p:cNvPr>
          <p:cNvCxnSpPr>
            <a:cxnSpLocks/>
          </p:cNvCxnSpPr>
          <p:nvPr userDrawn="1"/>
        </p:nvCxnSpPr>
        <p:spPr>
          <a:xfrm>
            <a:off x="0" y="6400800"/>
            <a:ext cx="12192000" cy="0"/>
          </a:xfrm>
          <a:prstGeom prst="line">
            <a:avLst/>
          </a:prstGeom>
          <a:ln w="952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381044149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8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42999" y="3662043"/>
            <a:ext cx="2667001" cy="2281557"/>
          </a:xfrm>
        </p:spPr>
        <p:txBody>
          <a:bodyPr anchor="t">
            <a:norm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7F8EA658-2652-6F81-1B04-D50C60A3F171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1142999" y="685800"/>
            <a:ext cx="9906001" cy="2757531"/>
          </a:xfrm>
          <a:prstGeom prst="roundRect">
            <a:avLst/>
          </a:prstGeom>
          <a:blipFill dpi="0" rotWithShape="1">
            <a:blip r:embed="rId2" cstate="email">
              <a:alphaModFix amt="60000"/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rcRect/>
            <a:stretch>
              <a:fillRect/>
            </a:stretch>
          </a:blipFill>
        </p:spPr>
        <p:txBody>
          <a:bodyPr/>
          <a:lstStyle>
            <a:lvl1pPr marL="0" indent="0">
              <a:buNone/>
              <a:defRPr/>
            </a:lvl1pPr>
          </a:lstStyle>
          <a:p>
            <a:r>
              <a:rPr lang="en-US" dirty="0"/>
              <a:t>   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C3D15418-1E32-0501-0E66-54FC2DD08E39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4024956" y="3662043"/>
            <a:ext cx="7024044" cy="2281557"/>
          </a:xfrm>
        </p:spPr>
        <p:txBody>
          <a:bodyPr vert="horz" lIns="91440" tIns="45720" rIns="91440" bIns="45720" rtlCol="0">
            <a:normAutofit/>
          </a:bodyPr>
          <a:lstStyle>
            <a:lvl1pPr marL="0" indent="0">
              <a:buNone/>
              <a:defRPr lang="en-US" dirty="0"/>
            </a:lvl1pPr>
            <a:lvl2pPr marL="228600" indent="0">
              <a:buNone/>
              <a:defRPr lang="en-US" dirty="0"/>
            </a:lvl2pPr>
            <a:lvl3pPr marL="457200" indent="0">
              <a:buNone/>
              <a:defRPr lang="en-US" dirty="0"/>
            </a:lvl3pPr>
            <a:lvl4pPr marL="685800" indent="0">
              <a:buNone/>
              <a:defRPr lang="en-US" dirty="0"/>
            </a:lvl4pPr>
            <a:lvl5pPr marL="914400" indent="0">
              <a:buNone/>
              <a:defRPr lang="en-US" dirty="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10058401" y="6400800"/>
            <a:ext cx="990599" cy="457200"/>
          </a:xfrm>
        </p:spPr>
        <p:txBody>
          <a:bodyPr/>
          <a:lstStyle/>
          <a:p>
            <a:fld id="{412F17FE-50B5-4F97-A5FE-D47BC058140D}" type="datetime1">
              <a:rPr lang="en-US" smtClean="0"/>
              <a:t>2/16/2026</a:t>
            </a:fld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EAA3239-9EA4-4A65-A281-97F994456D9F}" type="slidenum">
              <a:rPr lang="en-US" smtClean="0"/>
              <a:t>‹#›</a:t>
            </a:fld>
            <a:endParaRPr lang="en-US" dirty="0"/>
          </a:p>
        </p:txBody>
      </p:sp>
      <p:cxnSp>
        <p:nvCxnSpPr>
          <p:cNvPr id="3" name="Straight Connector 2">
            <a:extLst>
              <a:ext uri="{FF2B5EF4-FFF2-40B4-BE49-F238E27FC236}">
                <a16:creationId xmlns:a16="http://schemas.microsoft.com/office/drawing/2014/main" id="{F1B40F4D-4FD2-324C-CFF2-ADA23A35CFBC}"/>
              </a:ext>
            </a:extLst>
          </p:cNvPr>
          <p:cNvCxnSpPr>
            <a:cxnSpLocks/>
          </p:cNvCxnSpPr>
          <p:nvPr userDrawn="1"/>
        </p:nvCxnSpPr>
        <p:spPr>
          <a:xfrm>
            <a:off x="0" y="6400800"/>
            <a:ext cx="12192000" cy="0"/>
          </a:xfrm>
          <a:prstGeom prst="line">
            <a:avLst/>
          </a:prstGeom>
          <a:ln w="952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810627873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9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43001" y="707477"/>
            <a:ext cx="2743106" cy="2330454"/>
          </a:xfrm>
        </p:spPr>
        <p:txBody>
          <a:bodyPr anchor="t">
            <a:norm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C3D15418-1E32-0501-0E66-54FC2DD08E39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4101063" y="707476"/>
            <a:ext cx="6947938" cy="2685824"/>
          </a:xfrm>
        </p:spPr>
        <p:txBody>
          <a:bodyPr vert="horz" lIns="91440" tIns="45720" rIns="91440" bIns="45720" rtlCol="0">
            <a:normAutofit/>
          </a:bodyPr>
          <a:lstStyle>
            <a:lvl1pPr marL="0" indent="0">
              <a:buNone/>
              <a:defRPr lang="en-US" dirty="0"/>
            </a:lvl1pPr>
            <a:lvl2pPr marL="228600" indent="0">
              <a:buNone/>
              <a:defRPr lang="en-US" dirty="0"/>
            </a:lvl2pPr>
            <a:lvl3pPr marL="457200" indent="0">
              <a:buNone/>
              <a:defRPr lang="en-US" dirty="0"/>
            </a:lvl3pPr>
            <a:lvl4pPr marL="685800" indent="0">
              <a:buNone/>
              <a:defRPr lang="en-US" dirty="0"/>
            </a:lvl4pPr>
            <a:lvl5pPr marL="914400" indent="0">
              <a:buNone/>
              <a:defRPr lang="en-US" dirty="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Picture Placeholder 3">
            <a:extLst>
              <a:ext uri="{FF2B5EF4-FFF2-40B4-BE49-F238E27FC236}">
                <a16:creationId xmlns:a16="http://schemas.microsoft.com/office/drawing/2014/main" id="{EDB92F6E-55FC-C88B-734D-26D3B9923E69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1142999" y="3607498"/>
            <a:ext cx="9906001" cy="2330455"/>
          </a:xfrm>
          <a:prstGeom prst="roundRect">
            <a:avLst/>
          </a:prstGeom>
          <a:blipFill dpi="0" rotWithShape="1">
            <a:blip r:embed="rId2" cstate="email">
              <a:alphaModFix amt="60000"/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rcRect/>
            <a:stretch>
              <a:fillRect/>
            </a:stretch>
          </a:blipFill>
        </p:spPr>
        <p:txBody>
          <a:bodyPr wrap="square">
            <a:noAutofit/>
          </a:bodyPr>
          <a:lstStyle>
            <a:lvl1pPr marL="0" indent="0">
              <a:buNone/>
              <a:defRPr/>
            </a:lvl1pPr>
          </a:lstStyle>
          <a:p>
            <a:r>
              <a:rPr lang="en-US" dirty="0"/>
              <a:t>   </a:t>
            </a:r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152400" y="6400800"/>
            <a:ext cx="5943600" cy="457200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10058401" y="6400800"/>
            <a:ext cx="990600" cy="457200"/>
          </a:xfrm>
        </p:spPr>
        <p:txBody>
          <a:bodyPr/>
          <a:lstStyle/>
          <a:p>
            <a:fld id="{398629FA-33AC-4B91-9F50-6A34C73DB4A5}" type="datetime1">
              <a:rPr lang="en-US" smtClean="0"/>
              <a:t>2/16/2026</a:t>
            </a:fld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049000" y="6400800"/>
            <a:ext cx="990599" cy="457200"/>
          </a:xfrm>
        </p:spPr>
        <p:txBody>
          <a:bodyPr/>
          <a:lstStyle/>
          <a:p>
            <a:fld id="{AEAA3239-9EA4-4A65-A281-97F994456D9F}" type="slidenum">
              <a:rPr lang="en-US" smtClean="0"/>
              <a:t>‹#›</a:t>
            </a:fld>
            <a:endParaRPr lang="en-US" dirty="0"/>
          </a:p>
        </p:txBody>
      </p:sp>
      <p:cxnSp>
        <p:nvCxnSpPr>
          <p:cNvPr id="3" name="Straight Connector 2">
            <a:extLst>
              <a:ext uri="{FF2B5EF4-FFF2-40B4-BE49-F238E27FC236}">
                <a16:creationId xmlns:a16="http://schemas.microsoft.com/office/drawing/2014/main" id="{0F6F4162-8B6A-031F-A186-63503EB5CF2B}"/>
              </a:ext>
            </a:extLst>
          </p:cNvPr>
          <p:cNvCxnSpPr>
            <a:cxnSpLocks/>
          </p:cNvCxnSpPr>
          <p:nvPr userDrawn="1"/>
        </p:nvCxnSpPr>
        <p:spPr>
          <a:xfrm>
            <a:off x="0" y="6400800"/>
            <a:ext cx="12192000" cy="0"/>
          </a:xfrm>
          <a:prstGeom prst="line">
            <a:avLst/>
          </a:prstGeom>
          <a:ln w="952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811998656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10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42999" y="685801"/>
            <a:ext cx="2667001" cy="5257800"/>
          </a:xfrm>
        </p:spPr>
        <p:txBody>
          <a:bodyPr anchor="ctr">
            <a:norm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7F8EA658-2652-6F81-1B04-D50C60A3F171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4024956" y="685800"/>
            <a:ext cx="7024044" cy="2757531"/>
          </a:xfrm>
          <a:prstGeom prst="roundRect">
            <a:avLst/>
          </a:prstGeom>
          <a:blipFill dpi="0" rotWithShape="1">
            <a:blip r:embed="rId2" cstate="email">
              <a:alphaModFix amt="60000"/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rcRect/>
            <a:stretch>
              <a:fillRect/>
            </a:stretch>
          </a:blipFill>
        </p:spPr>
        <p:txBody>
          <a:bodyPr/>
          <a:lstStyle>
            <a:lvl1pPr marL="0" indent="0">
              <a:buNone/>
              <a:defRPr/>
            </a:lvl1pPr>
          </a:lstStyle>
          <a:p>
            <a:r>
              <a:rPr lang="en-US" dirty="0"/>
              <a:t>   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C3D15418-1E32-0501-0E66-54FC2DD08E39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4024956" y="3662043"/>
            <a:ext cx="7024044" cy="2281557"/>
          </a:xfrm>
        </p:spPr>
        <p:txBody>
          <a:bodyPr vert="horz" lIns="91440" tIns="45720" rIns="91440" bIns="45720" rtlCol="0">
            <a:normAutofit/>
          </a:bodyPr>
          <a:lstStyle>
            <a:lvl1pPr marL="0" indent="0">
              <a:buNone/>
              <a:defRPr lang="en-US" dirty="0"/>
            </a:lvl1pPr>
            <a:lvl2pPr marL="228600" indent="0">
              <a:buNone/>
              <a:defRPr lang="en-US" dirty="0"/>
            </a:lvl2pPr>
            <a:lvl3pPr marL="457200" indent="0">
              <a:buNone/>
              <a:defRPr lang="en-US" dirty="0"/>
            </a:lvl3pPr>
            <a:lvl4pPr marL="685800" indent="0">
              <a:buNone/>
              <a:defRPr lang="en-US" dirty="0"/>
            </a:lvl4pPr>
            <a:lvl5pPr marL="914400" indent="0">
              <a:buNone/>
              <a:defRPr lang="en-US" dirty="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10058401" y="6400800"/>
            <a:ext cx="990599" cy="457200"/>
          </a:xfrm>
        </p:spPr>
        <p:txBody>
          <a:bodyPr/>
          <a:lstStyle/>
          <a:p>
            <a:fld id="{4C54EB15-C6E9-4FB2-A00E-83F3272DC203}" type="datetime1">
              <a:rPr lang="en-US" smtClean="0"/>
              <a:t>2/16/2026</a:t>
            </a:fld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EAA3239-9EA4-4A65-A281-97F994456D9F}" type="slidenum">
              <a:rPr lang="en-US" smtClean="0"/>
              <a:t>‹#›</a:t>
            </a:fld>
            <a:endParaRPr lang="en-US" dirty="0"/>
          </a:p>
        </p:txBody>
      </p:sp>
      <p:cxnSp>
        <p:nvCxnSpPr>
          <p:cNvPr id="3" name="Straight Connector 2">
            <a:extLst>
              <a:ext uri="{FF2B5EF4-FFF2-40B4-BE49-F238E27FC236}">
                <a16:creationId xmlns:a16="http://schemas.microsoft.com/office/drawing/2014/main" id="{D12BAF7E-DB4B-FC77-1D4B-2907E790CFE1}"/>
              </a:ext>
            </a:extLst>
          </p:cNvPr>
          <p:cNvCxnSpPr>
            <a:cxnSpLocks/>
          </p:cNvCxnSpPr>
          <p:nvPr userDrawn="1"/>
        </p:nvCxnSpPr>
        <p:spPr>
          <a:xfrm>
            <a:off x="0" y="6400800"/>
            <a:ext cx="12192000" cy="0"/>
          </a:xfrm>
          <a:prstGeom prst="line">
            <a:avLst/>
          </a:prstGeom>
          <a:ln w="952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707833554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11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304553" y="702859"/>
            <a:ext cx="5744447" cy="909869"/>
          </a:xfrm>
        </p:spPr>
        <p:txBody>
          <a:bodyPr anchor="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4" name="Picture Placeholder 13">
            <a:extLst>
              <a:ext uri="{FF2B5EF4-FFF2-40B4-BE49-F238E27FC236}">
                <a16:creationId xmlns:a16="http://schemas.microsoft.com/office/drawing/2014/main" id="{0F6718FE-EF5C-5023-A98D-91BFEF2C0337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1143000" y="702859"/>
            <a:ext cx="3417453" cy="5240741"/>
          </a:xfrm>
          <a:prstGeom prst="roundRect">
            <a:avLst/>
          </a:prstGeom>
          <a:blipFill dpi="0" rotWithShape="1">
            <a:blip r:embed="rId2" cstate="email">
              <a:alphaModFix amt="60000"/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rcRect/>
            <a:stretch>
              <a:fillRect/>
            </a:stretch>
          </a:blipFill>
        </p:spPr>
        <p:txBody>
          <a:bodyPr wrap="square">
            <a:noAutofit/>
          </a:bodyPr>
          <a:lstStyle>
            <a:lvl1pPr marL="0" indent="0">
              <a:buNone/>
              <a:defRPr/>
            </a:lvl1pPr>
          </a:lstStyle>
          <a:p>
            <a:r>
              <a:rPr lang="en-US" dirty="0"/>
              <a:t>   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818B74D6-CD72-B859-C229-60DB988B25E3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5305739" y="1828299"/>
            <a:ext cx="5737784" cy="4115301"/>
          </a:xfrm>
        </p:spPr>
        <p:txBody>
          <a:bodyPr/>
          <a:lstStyle>
            <a:lvl1pPr>
              <a:spcBef>
                <a:spcPts val="0"/>
              </a:spcBef>
              <a:defRPr/>
            </a:lvl1pPr>
            <a:lvl2pPr>
              <a:spcBef>
                <a:spcPts val="0"/>
              </a:spcBef>
              <a:defRPr/>
            </a:lvl2pPr>
            <a:lvl3pPr>
              <a:spcBef>
                <a:spcPts val="0"/>
              </a:spcBef>
              <a:defRPr/>
            </a:lvl3pPr>
            <a:lvl4pPr>
              <a:spcBef>
                <a:spcPts val="0"/>
              </a:spcBef>
              <a:defRPr/>
            </a:lvl4pPr>
            <a:lvl5pPr>
              <a:spcBef>
                <a:spcPts val="0"/>
              </a:spcBef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9" name="Footer Placeholder 8">
            <a:extLst>
              <a:ext uri="{FF2B5EF4-FFF2-40B4-BE49-F238E27FC236}">
                <a16:creationId xmlns:a16="http://schemas.microsoft.com/office/drawing/2014/main" id="{C65BFCB1-FAA8-D03A-3B62-DCB2CF1CA112}"/>
              </a:ext>
            </a:extLst>
          </p:cNvPr>
          <p:cNvSpPr>
            <a:spLocks noGrp="1"/>
          </p:cNvSpPr>
          <p:nvPr>
            <p:ph type="ftr" sz="quarter" idx="16"/>
          </p:nvPr>
        </p:nvSpPr>
        <p:spPr>
          <a:xfrm>
            <a:off x="152401" y="6400800"/>
            <a:ext cx="5943600" cy="457200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E742B5C-5438-96A4-4A2A-AE939906F8A4}"/>
              </a:ext>
            </a:extLst>
          </p:cNvPr>
          <p:cNvSpPr>
            <a:spLocks noGrp="1"/>
          </p:cNvSpPr>
          <p:nvPr>
            <p:ph type="dt" sz="half" idx="15"/>
          </p:nvPr>
        </p:nvSpPr>
        <p:spPr>
          <a:xfrm>
            <a:off x="10052921" y="6400800"/>
            <a:ext cx="990601" cy="457200"/>
          </a:xfrm>
        </p:spPr>
        <p:txBody>
          <a:bodyPr/>
          <a:lstStyle/>
          <a:p>
            <a:fld id="{F35C560A-6694-4C54-932B-EBD007D80457}" type="datetime1">
              <a:rPr lang="en-US" smtClean="0"/>
              <a:t>2/16/2026</a:t>
            </a:fld>
            <a:endParaRPr lang="en-US" dirty="0"/>
          </a:p>
        </p:txBody>
      </p:sp>
      <p:sp>
        <p:nvSpPr>
          <p:cNvPr id="10" name="Slide Number Placeholder 9">
            <a:extLst>
              <a:ext uri="{FF2B5EF4-FFF2-40B4-BE49-F238E27FC236}">
                <a16:creationId xmlns:a16="http://schemas.microsoft.com/office/drawing/2014/main" id="{0A608994-46CD-AAE0-DCC4-A59D26254D84}"/>
              </a:ext>
            </a:extLst>
          </p:cNvPr>
          <p:cNvSpPr>
            <a:spLocks noGrp="1"/>
          </p:cNvSpPr>
          <p:nvPr>
            <p:ph type="sldNum" sz="quarter" idx="17"/>
          </p:nvPr>
        </p:nvSpPr>
        <p:spPr>
          <a:xfrm>
            <a:off x="11049000" y="6400800"/>
            <a:ext cx="990600" cy="457200"/>
          </a:xfrm>
        </p:spPr>
        <p:txBody>
          <a:bodyPr/>
          <a:lstStyle/>
          <a:p>
            <a:fld id="{AEAA3239-9EA4-4A65-A281-97F994456D9F}" type="slidenum">
              <a:rPr lang="en-US" smtClean="0"/>
              <a:t>‹#›</a:t>
            </a:fld>
            <a:endParaRPr lang="en-US" dirty="0"/>
          </a:p>
        </p:txBody>
      </p:sp>
      <p:cxnSp>
        <p:nvCxnSpPr>
          <p:cNvPr id="3" name="Straight Connector 2">
            <a:extLst>
              <a:ext uri="{FF2B5EF4-FFF2-40B4-BE49-F238E27FC236}">
                <a16:creationId xmlns:a16="http://schemas.microsoft.com/office/drawing/2014/main" id="{0234F062-E526-E361-D4BD-72E769199F9A}"/>
              </a:ext>
            </a:extLst>
          </p:cNvPr>
          <p:cNvCxnSpPr>
            <a:cxnSpLocks/>
          </p:cNvCxnSpPr>
          <p:nvPr userDrawn="1"/>
        </p:nvCxnSpPr>
        <p:spPr>
          <a:xfrm>
            <a:off x="0" y="6400800"/>
            <a:ext cx="12192000" cy="0"/>
          </a:xfrm>
          <a:prstGeom prst="line">
            <a:avLst/>
          </a:prstGeom>
          <a:ln w="952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661043087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ntent with Picture 1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43000" y="702859"/>
            <a:ext cx="5744448" cy="894860"/>
          </a:xfrm>
        </p:spPr>
        <p:txBody>
          <a:bodyPr anchor="b"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07755DB3-9272-8E5E-039F-AC14A2C07898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1143000" y="1843924"/>
            <a:ext cx="5744447" cy="4099676"/>
          </a:xfrm>
        </p:spPr>
        <p:txBody>
          <a:bodyPr/>
          <a:lstStyle>
            <a:lvl1pPr>
              <a:spcBef>
                <a:spcPts val="0"/>
              </a:spcBef>
              <a:defRPr/>
            </a:lvl1pPr>
            <a:lvl2pPr>
              <a:spcBef>
                <a:spcPts val="0"/>
              </a:spcBef>
              <a:defRPr/>
            </a:lvl2pPr>
            <a:lvl3pPr>
              <a:spcBef>
                <a:spcPts val="0"/>
              </a:spcBef>
              <a:defRPr/>
            </a:lvl3pPr>
            <a:lvl4pPr>
              <a:spcBef>
                <a:spcPts val="0"/>
              </a:spcBef>
              <a:defRPr/>
            </a:lvl4pPr>
            <a:lvl5pPr>
              <a:spcBef>
                <a:spcPts val="0"/>
              </a:spcBef>
              <a:defRPr/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3" name="Picture Placeholder 13">
            <a:extLst>
              <a:ext uri="{FF2B5EF4-FFF2-40B4-BE49-F238E27FC236}">
                <a16:creationId xmlns:a16="http://schemas.microsoft.com/office/drawing/2014/main" id="{D5B6C620-74FA-0279-5BC5-97091F2D268B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7631547" y="702859"/>
            <a:ext cx="3417453" cy="5240741"/>
          </a:xfrm>
          <a:prstGeom prst="roundRect">
            <a:avLst/>
          </a:prstGeom>
          <a:blipFill dpi="0" rotWithShape="1">
            <a:blip r:embed="rId2" cstate="email">
              <a:alphaModFix amt="60000"/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rcRect/>
            <a:stretch>
              <a:fillRect/>
            </a:stretch>
          </a:blipFill>
        </p:spPr>
        <p:txBody>
          <a:bodyPr wrap="square">
            <a:noAutofit/>
          </a:bodyPr>
          <a:lstStyle>
            <a:lvl1pPr marL="0" indent="0">
              <a:buNone/>
              <a:defRPr/>
            </a:lvl1pPr>
          </a:lstStyle>
          <a:p>
            <a:r>
              <a:rPr lang="en-US" dirty="0"/>
              <a:t>   </a:t>
            </a:r>
          </a:p>
        </p:txBody>
      </p:sp>
      <p:sp>
        <p:nvSpPr>
          <p:cNvPr id="10" name="Footer Placeholder 9">
            <a:extLst>
              <a:ext uri="{FF2B5EF4-FFF2-40B4-BE49-F238E27FC236}">
                <a16:creationId xmlns:a16="http://schemas.microsoft.com/office/drawing/2014/main" id="{4515DEC4-C967-ABFB-73CF-0A90335332A4}"/>
              </a:ext>
            </a:extLst>
          </p:cNvPr>
          <p:cNvSpPr>
            <a:spLocks noGrp="1"/>
          </p:cNvSpPr>
          <p:nvPr>
            <p:ph type="ftr" sz="quarter" idx="16"/>
          </p:nvPr>
        </p:nvSpPr>
        <p:spPr>
          <a:xfrm>
            <a:off x="152400" y="6400800"/>
            <a:ext cx="5943600" cy="457200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9" name="Date Placeholder 8">
            <a:extLst>
              <a:ext uri="{FF2B5EF4-FFF2-40B4-BE49-F238E27FC236}">
                <a16:creationId xmlns:a16="http://schemas.microsoft.com/office/drawing/2014/main" id="{81177663-FC76-DF36-EEB7-5BE4C6C82F3A}"/>
              </a:ext>
            </a:extLst>
          </p:cNvPr>
          <p:cNvSpPr>
            <a:spLocks noGrp="1"/>
          </p:cNvSpPr>
          <p:nvPr>
            <p:ph type="dt" sz="half" idx="15"/>
          </p:nvPr>
        </p:nvSpPr>
        <p:spPr>
          <a:xfrm>
            <a:off x="10058399" y="6400800"/>
            <a:ext cx="990600" cy="457200"/>
          </a:xfrm>
        </p:spPr>
        <p:txBody>
          <a:bodyPr/>
          <a:lstStyle/>
          <a:p>
            <a:fld id="{101DF975-D0C4-475F-9F7C-B84D5C6D229B}" type="datetime1">
              <a:rPr lang="en-US" smtClean="0"/>
              <a:t>2/16/2026</a:t>
            </a:fld>
            <a:endParaRPr lang="en-US" dirty="0"/>
          </a:p>
        </p:txBody>
      </p:sp>
      <p:sp>
        <p:nvSpPr>
          <p:cNvPr id="12" name="Slide Number Placeholder 11">
            <a:extLst>
              <a:ext uri="{FF2B5EF4-FFF2-40B4-BE49-F238E27FC236}">
                <a16:creationId xmlns:a16="http://schemas.microsoft.com/office/drawing/2014/main" id="{A5A5085F-BE80-B110-AA1F-9DD0919E27D7}"/>
              </a:ext>
            </a:extLst>
          </p:cNvPr>
          <p:cNvSpPr>
            <a:spLocks noGrp="1"/>
          </p:cNvSpPr>
          <p:nvPr>
            <p:ph type="sldNum" sz="quarter" idx="17"/>
          </p:nvPr>
        </p:nvSpPr>
        <p:spPr>
          <a:xfrm>
            <a:off x="11049000" y="6400800"/>
            <a:ext cx="990600" cy="457200"/>
          </a:xfrm>
        </p:spPr>
        <p:txBody>
          <a:bodyPr/>
          <a:lstStyle/>
          <a:p>
            <a:fld id="{AEAA3239-9EA4-4A65-A281-97F994456D9F}" type="slidenum">
              <a:rPr lang="en-US" smtClean="0"/>
              <a:t>‹#›</a:t>
            </a:fld>
            <a:endParaRPr lang="en-US" dirty="0"/>
          </a:p>
        </p:txBody>
      </p:sp>
      <p:cxnSp>
        <p:nvCxnSpPr>
          <p:cNvPr id="4" name="Straight Connector 3">
            <a:extLst>
              <a:ext uri="{FF2B5EF4-FFF2-40B4-BE49-F238E27FC236}">
                <a16:creationId xmlns:a16="http://schemas.microsoft.com/office/drawing/2014/main" id="{7CD60DA1-4793-4BB1-35F1-0A144685020B}"/>
              </a:ext>
            </a:extLst>
          </p:cNvPr>
          <p:cNvCxnSpPr>
            <a:cxnSpLocks/>
          </p:cNvCxnSpPr>
          <p:nvPr userDrawn="1"/>
        </p:nvCxnSpPr>
        <p:spPr>
          <a:xfrm>
            <a:off x="0" y="6400800"/>
            <a:ext cx="12192000" cy="0"/>
          </a:xfrm>
          <a:prstGeom prst="line">
            <a:avLst/>
          </a:prstGeom>
          <a:ln w="952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315928923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13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43001" y="685799"/>
            <a:ext cx="9905999" cy="948457"/>
          </a:xfrm>
        </p:spPr>
        <p:txBody>
          <a:bodyPr anchor="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07755DB3-9272-8E5E-039F-AC14A2C07898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1170936" y="1849212"/>
            <a:ext cx="4569056" cy="4094387"/>
          </a:xfrm>
        </p:spPr>
        <p:txBody>
          <a:bodyPr/>
          <a:lstStyle>
            <a:lvl1pPr>
              <a:spcBef>
                <a:spcPts val="0"/>
              </a:spcBef>
              <a:defRPr/>
            </a:lvl1pPr>
            <a:lvl2pPr>
              <a:spcBef>
                <a:spcPts val="0"/>
              </a:spcBef>
              <a:defRPr/>
            </a:lvl2pPr>
            <a:lvl3pPr>
              <a:spcBef>
                <a:spcPts val="0"/>
              </a:spcBef>
              <a:defRPr/>
            </a:lvl3pPr>
            <a:lvl4pPr>
              <a:spcBef>
                <a:spcPts val="0"/>
              </a:spcBef>
              <a:defRPr/>
            </a:lvl4pPr>
            <a:lvl5pPr>
              <a:spcBef>
                <a:spcPts val="0"/>
              </a:spcBef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12" name="Picture Placeholder 11">
            <a:extLst>
              <a:ext uri="{FF2B5EF4-FFF2-40B4-BE49-F238E27FC236}">
                <a16:creationId xmlns:a16="http://schemas.microsoft.com/office/drawing/2014/main" id="{96F64025-FA05-CC42-8294-F944BC95DD00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6452008" y="1849212"/>
            <a:ext cx="4596992" cy="4094388"/>
          </a:xfrm>
          <a:prstGeom prst="roundRect">
            <a:avLst/>
          </a:prstGeom>
          <a:blipFill dpi="0" rotWithShape="1">
            <a:blip r:embed="rId2" cstate="email">
              <a:alphaModFix amt="60000"/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rcRect/>
            <a:stretch>
              <a:fillRect/>
            </a:stretch>
          </a:blipFill>
        </p:spPr>
        <p:txBody>
          <a:bodyPr vert="horz" wrap="square" lIns="91440" tIns="45720" rIns="91440" bIns="45720" rtlCol="0">
            <a:noAutofit/>
          </a:bodyPr>
          <a:lstStyle>
            <a:lvl1pPr>
              <a:defRPr lang="en-US" dirty="0"/>
            </a:lvl1pPr>
          </a:lstStyle>
          <a:p>
            <a:pPr marL="0" lvl="0" indent="0">
              <a:buNone/>
            </a:pPr>
            <a:r>
              <a:rPr lang="en-US" dirty="0"/>
              <a:t>   </a:t>
            </a:r>
          </a:p>
        </p:txBody>
      </p:sp>
      <p:sp>
        <p:nvSpPr>
          <p:cNvPr id="9" name="Footer Placeholder 8">
            <a:extLst>
              <a:ext uri="{FF2B5EF4-FFF2-40B4-BE49-F238E27FC236}">
                <a16:creationId xmlns:a16="http://schemas.microsoft.com/office/drawing/2014/main" id="{820916D3-99FA-E971-607F-14E290E58854}"/>
              </a:ext>
            </a:extLst>
          </p:cNvPr>
          <p:cNvSpPr>
            <a:spLocks noGrp="1"/>
          </p:cNvSpPr>
          <p:nvPr>
            <p:ph type="ftr" sz="quarter" idx="16"/>
          </p:nvPr>
        </p:nvSpPr>
        <p:spPr>
          <a:xfrm>
            <a:off x="152401" y="6400800"/>
            <a:ext cx="5943599" cy="457200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F3CAD5B-18BB-E21E-3A4C-7BAACB8519A4}"/>
              </a:ext>
            </a:extLst>
          </p:cNvPr>
          <p:cNvSpPr>
            <a:spLocks noGrp="1"/>
          </p:cNvSpPr>
          <p:nvPr>
            <p:ph type="dt" sz="half" idx="15"/>
          </p:nvPr>
        </p:nvSpPr>
        <p:spPr>
          <a:xfrm>
            <a:off x="10058401" y="6400800"/>
            <a:ext cx="990599" cy="457200"/>
          </a:xfrm>
        </p:spPr>
        <p:txBody>
          <a:bodyPr/>
          <a:lstStyle/>
          <a:p>
            <a:fld id="{FD9AFD03-FE9C-40DF-B862-03968B25C24F}" type="datetime1">
              <a:rPr lang="en-US" smtClean="0"/>
              <a:t>2/16/2026</a:t>
            </a:fld>
            <a:endParaRPr lang="en-US" dirty="0"/>
          </a:p>
        </p:txBody>
      </p:sp>
      <p:sp>
        <p:nvSpPr>
          <p:cNvPr id="10" name="Slide Number Placeholder 9">
            <a:extLst>
              <a:ext uri="{FF2B5EF4-FFF2-40B4-BE49-F238E27FC236}">
                <a16:creationId xmlns:a16="http://schemas.microsoft.com/office/drawing/2014/main" id="{BBDEAB8E-8806-A459-E320-4CA2B455BFD7}"/>
              </a:ext>
            </a:extLst>
          </p:cNvPr>
          <p:cNvSpPr>
            <a:spLocks noGrp="1"/>
          </p:cNvSpPr>
          <p:nvPr>
            <p:ph type="sldNum" sz="quarter" idx="17"/>
          </p:nvPr>
        </p:nvSpPr>
        <p:spPr>
          <a:xfrm>
            <a:off x="11049000" y="6400800"/>
            <a:ext cx="990599" cy="457200"/>
          </a:xfrm>
        </p:spPr>
        <p:txBody>
          <a:bodyPr/>
          <a:lstStyle/>
          <a:p>
            <a:fld id="{AEAA3239-9EA4-4A65-A281-97F994456D9F}" type="slidenum">
              <a:rPr lang="en-US" smtClean="0"/>
              <a:t>‹#›</a:t>
            </a:fld>
            <a:endParaRPr lang="en-US" dirty="0"/>
          </a:p>
        </p:txBody>
      </p:sp>
      <p:cxnSp>
        <p:nvCxnSpPr>
          <p:cNvPr id="3" name="Straight Connector 2">
            <a:extLst>
              <a:ext uri="{FF2B5EF4-FFF2-40B4-BE49-F238E27FC236}">
                <a16:creationId xmlns:a16="http://schemas.microsoft.com/office/drawing/2014/main" id="{9177AF9D-3C1B-C06E-8ED0-0E93CB299E0C}"/>
              </a:ext>
            </a:extLst>
          </p:cNvPr>
          <p:cNvCxnSpPr>
            <a:cxnSpLocks/>
          </p:cNvCxnSpPr>
          <p:nvPr userDrawn="1"/>
        </p:nvCxnSpPr>
        <p:spPr>
          <a:xfrm>
            <a:off x="0" y="6400800"/>
            <a:ext cx="12192000" cy="0"/>
          </a:xfrm>
          <a:prstGeom prst="line">
            <a:avLst/>
          </a:prstGeom>
          <a:ln w="952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429202414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14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43000" y="685800"/>
            <a:ext cx="9906000" cy="948458"/>
          </a:xfrm>
        </p:spPr>
        <p:txBody>
          <a:bodyPr anchor="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07755DB3-9272-8E5E-039F-AC14A2C07898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1143000" y="1849213"/>
            <a:ext cx="3886200" cy="4094387"/>
          </a:xfrm>
        </p:spPr>
        <p:txBody>
          <a:bodyPr/>
          <a:lstStyle>
            <a:lvl1pPr>
              <a:spcBef>
                <a:spcPts val="0"/>
              </a:spcBef>
              <a:defRPr/>
            </a:lvl1pPr>
            <a:lvl2pPr>
              <a:spcBef>
                <a:spcPts val="0"/>
              </a:spcBef>
              <a:defRPr/>
            </a:lvl2pPr>
            <a:lvl3pPr>
              <a:spcBef>
                <a:spcPts val="0"/>
              </a:spcBef>
              <a:defRPr/>
            </a:lvl3pPr>
            <a:lvl4pPr>
              <a:spcBef>
                <a:spcPts val="0"/>
              </a:spcBef>
              <a:defRPr/>
            </a:lvl4pPr>
            <a:lvl5pPr>
              <a:spcBef>
                <a:spcPts val="0"/>
              </a:spcBef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6" name="Picture Placeholder 5">
            <a:extLst>
              <a:ext uri="{FF2B5EF4-FFF2-40B4-BE49-F238E27FC236}">
                <a16:creationId xmlns:a16="http://schemas.microsoft.com/office/drawing/2014/main" id="{71A5194B-746E-D0FD-A7D1-71D10560BCCE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5741216" y="1849213"/>
            <a:ext cx="5307785" cy="4094387"/>
          </a:xfrm>
          <a:prstGeom prst="roundRect">
            <a:avLst/>
          </a:prstGeom>
          <a:blipFill dpi="0" rotWithShape="1">
            <a:blip r:embed="rId2" cstate="email">
              <a:alphaModFix amt="60000"/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rcRect/>
            <a:stretch>
              <a:fillRect/>
            </a:stretch>
          </a:blipFill>
        </p:spPr>
        <p:txBody>
          <a:bodyPr vert="horz" wrap="square" lIns="91440" tIns="45720" rIns="91440" bIns="45720" rtlCol="0">
            <a:noAutofit/>
          </a:bodyPr>
          <a:lstStyle>
            <a:lvl1pPr>
              <a:defRPr lang="en-US" dirty="0"/>
            </a:lvl1pPr>
          </a:lstStyle>
          <a:p>
            <a:pPr marL="0" lvl="0" indent="0">
              <a:buNone/>
            </a:pPr>
            <a:r>
              <a:rPr lang="en-US" dirty="0"/>
              <a:t>   </a:t>
            </a:r>
          </a:p>
        </p:txBody>
      </p:sp>
      <p:sp>
        <p:nvSpPr>
          <p:cNvPr id="9" name="Footer Placeholder 8">
            <a:extLst>
              <a:ext uri="{FF2B5EF4-FFF2-40B4-BE49-F238E27FC236}">
                <a16:creationId xmlns:a16="http://schemas.microsoft.com/office/drawing/2014/main" id="{820916D3-99FA-E971-607F-14E290E58854}"/>
              </a:ext>
            </a:extLst>
          </p:cNvPr>
          <p:cNvSpPr>
            <a:spLocks noGrp="1"/>
          </p:cNvSpPr>
          <p:nvPr>
            <p:ph type="ftr" sz="quarter" idx="16"/>
          </p:nvPr>
        </p:nvSpPr>
        <p:spPr>
          <a:xfrm>
            <a:off x="152400" y="6400800"/>
            <a:ext cx="5943600" cy="457200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F3CAD5B-18BB-E21E-3A4C-7BAACB8519A4}"/>
              </a:ext>
            </a:extLst>
          </p:cNvPr>
          <p:cNvSpPr>
            <a:spLocks noGrp="1"/>
          </p:cNvSpPr>
          <p:nvPr>
            <p:ph type="dt" sz="half" idx="15"/>
          </p:nvPr>
        </p:nvSpPr>
        <p:spPr>
          <a:xfrm>
            <a:off x="10058401" y="6400800"/>
            <a:ext cx="990599" cy="457200"/>
          </a:xfrm>
        </p:spPr>
        <p:txBody>
          <a:bodyPr/>
          <a:lstStyle/>
          <a:p>
            <a:fld id="{2FD384AD-C61A-48D6-93CC-8F2E0CDBE1F5}" type="datetime1">
              <a:rPr lang="en-US" smtClean="0"/>
              <a:t>2/16/2026</a:t>
            </a:fld>
            <a:endParaRPr lang="en-US" dirty="0"/>
          </a:p>
        </p:txBody>
      </p:sp>
      <p:sp>
        <p:nvSpPr>
          <p:cNvPr id="10" name="Slide Number Placeholder 9">
            <a:extLst>
              <a:ext uri="{FF2B5EF4-FFF2-40B4-BE49-F238E27FC236}">
                <a16:creationId xmlns:a16="http://schemas.microsoft.com/office/drawing/2014/main" id="{BBDEAB8E-8806-A459-E320-4CA2B455BFD7}"/>
              </a:ext>
            </a:extLst>
          </p:cNvPr>
          <p:cNvSpPr>
            <a:spLocks noGrp="1"/>
          </p:cNvSpPr>
          <p:nvPr>
            <p:ph type="sldNum" sz="quarter" idx="17"/>
          </p:nvPr>
        </p:nvSpPr>
        <p:spPr>
          <a:xfrm>
            <a:off x="11049000" y="6400800"/>
            <a:ext cx="990599" cy="457200"/>
          </a:xfrm>
        </p:spPr>
        <p:txBody>
          <a:bodyPr/>
          <a:lstStyle/>
          <a:p>
            <a:fld id="{AEAA3239-9EA4-4A65-A281-97F994456D9F}" type="slidenum">
              <a:rPr lang="en-US" smtClean="0"/>
              <a:t>‹#›</a:t>
            </a:fld>
            <a:endParaRPr lang="en-US" dirty="0"/>
          </a:p>
        </p:txBody>
      </p:sp>
      <p:cxnSp>
        <p:nvCxnSpPr>
          <p:cNvPr id="3" name="Straight Connector 2">
            <a:extLst>
              <a:ext uri="{FF2B5EF4-FFF2-40B4-BE49-F238E27FC236}">
                <a16:creationId xmlns:a16="http://schemas.microsoft.com/office/drawing/2014/main" id="{3068E299-4F76-11A9-0401-93911962B31C}"/>
              </a:ext>
            </a:extLst>
          </p:cNvPr>
          <p:cNvCxnSpPr>
            <a:cxnSpLocks/>
          </p:cNvCxnSpPr>
          <p:nvPr userDrawn="1"/>
        </p:nvCxnSpPr>
        <p:spPr>
          <a:xfrm>
            <a:off x="0" y="6400800"/>
            <a:ext cx="12192000" cy="0"/>
          </a:xfrm>
          <a:prstGeom prst="line">
            <a:avLst/>
          </a:prstGeom>
          <a:ln w="952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703243664"/>
      </p:ext>
    </p:extLst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15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43000" y="685800"/>
            <a:ext cx="9906000" cy="941832"/>
          </a:xfrm>
        </p:spPr>
        <p:txBody>
          <a:bodyPr anchor="t"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12" name="Picture Placeholder 11">
            <a:extLst>
              <a:ext uri="{FF2B5EF4-FFF2-40B4-BE49-F238E27FC236}">
                <a16:creationId xmlns:a16="http://schemas.microsoft.com/office/drawing/2014/main" id="{96F64025-FA05-CC42-8294-F944BC95DD00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1143000" y="1855838"/>
            <a:ext cx="4678055" cy="4087762"/>
          </a:xfrm>
          <a:prstGeom prst="roundRect">
            <a:avLst/>
          </a:prstGeom>
          <a:blipFill dpi="0" rotWithShape="1">
            <a:blip r:embed="rId2" cstate="email">
              <a:alphaModFix amt="60000"/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rcRect/>
            <a:stretch>
              <a:fillRect/>
            </a:stretch>
          </a:blipFill>
        </p:spPr>
        <p:txBody>
          <a:bodyPr vert="horz" wrap="square" lIns="91440" tIns="45720" rIns="91440" bIns="45720" rtlCol="0">
            <a:noAutofit/>
          </a:bodyPr>
          <a:lstStyle>
            <a:lvl1pPr>
              <a:defRPr lang="en-US" dirty="0"/>
            </a:lvl1pPr>
          </a:lstStyle>
          <a:p>
            <a:pPr marL="0" lvl="0" indent="0">
              <a:buNone/>
            </a:pPr>
            <a:r>
              <a:rPr lang="en-US" dirty="0"/>
              <a:t>   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07755DB3-9272-8E5E-039F-AC14A2C07898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6569855" y="1855839"/>
            <a:ext cx="4479145" cy="4087762"/>
          </a:xfrm>
        </p:spPr>
        <p:txBody>
          <a:bodyPr/>
          <a:lstStyle>
            <a:lvl1pPr>
              <a:spcBef>
                <a:spcPts val="0"/>
              </a:spcBef>
              <a:defRPr/>
            </a:lvl1pPr>
            <a:lvl2pPr>
              <a:spcBef>
                <a:spcPts val="0"/>
              </a:spcBef>
              <a:defRPr/>
            </a:lvl2pPr>
            <a:lvl3pPr>
              <a:spcBef>
                <a:spcPts val="0"/>
              </a:spcBef>
              <a:defRPr/>
            </a:lvl3pPr>
            <a:lvl4pPr>
              <a:spcBef>
                <a:spcPts val="0"/>
              </a:spcBef>
              <a:defRPr/>
            </a:lvl4pPr>
            <a:lvl5pPr>
              <a:spcBef>
                <a:spcPts val="0"/>
              </a:spcBef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9" name="Footer Placeholder 8">
            <a:extLst>
              <a:ext uri="{FF2B5EF4-FFF2-40B4-BE49-F238E27FC236}">
                <a16:creationId xmlns:a16="http://schemas.microsoft.com/office/drawing/2014/main" id="{820916D3-99FA-E971-607F-14E290E58854}"/>
              </a:ext>
            </a:extLst>
          </p:cNvPr>
          <p:cNvSpPr>
            <a:spLocks noGrp="1"/>
          </p:cNvSpPr>
          <p:nvPr>
            <p:ph type="ftr" sz="quarter" idx="16"/>
          </p:nvPr>
        </p:nvSpPr>
        <p:spPr>
          <a:xfrm flipH="1">
            <a:off x="152400" y="6400800"/>
            <a:ext cx="5943600" cy="457200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F3CAD5B-18BB-E21E-3A4C-7BAACB8519A4}"/>
              </a:ext>
            </a:extLst>
          </p:cNvPr>
          <p:cNvSpPr>
            <a:spLocks noGrp="1"/>
          </p:cNvSpPr>
          <p:nvPr>
            <p:ph type="dt" sz="half" idx="15"/>
          </p:nvPr>
        </p:nvSpPr>
        <p:spPr>
          <a:xfrm>
            <a:off x="10058400" y="6400800"/>
            <a:ext cx="990600" cy="457200"/>
          </a:xfrm>
        </p:spPr>
        <p:txBody>
          <a:bodyPr/>
          <a:lstStyle/>
          <a:p>
            <a:fld id="{614BD192-03A5-4A45-AA3A-3048777F9DA1}" type="datetime1">
              <a:rPr lang="en-US" smtClean="0"/>
              <a:t>2/16/2026</a:t>
            </a:fld>
            <a:endParaRPr lang="en-US" dirty="0"/>
          </a:p>
        </p:txBody>
      </p:sp>
      <p:sp>
        <p:nvSpPr>
          <p:cNvPr id="10" name="Slide Number Placeholder 9">
            <a:extLst>
              <a:ext uri="{FF2B5EF4-FFF2-40B4-BE49-F238E27FC236}">
                <a16:creationId xmlns:a16="http://schemas.microsoft.com/office/drawing/2014/main" id="{BBDEAB8E-8806-A459-E320-4CA2B455BFD7}"/>
              </a:ext>
            </a:extLst>
          </p:cNvPr>
          <p:cNvSpPr>
            <a:spLocks noGrp="1"/>
          </p:cNvSpPr>
          <p:nvPr>
            <p:ph type="sldNum" sz="quarter" idx="17"/>
          </p:nvPr>
        </p:nvSpPr>
        <p:spPr>
          <a:xfrm>
            <a:off x="11049000" y="6400800"/>
            <a:ext cx="990600" cy="457200"/>
          </a:xfrm>
        </p:spPr>
        <p:txBody>
          <a:bodyPr/>
          <a:lstStyle/>
          <a:p>
            <a:fld id="{AEAA3239-9EA4-4A65-A281-97F994456D9F}" type="slidenum">
              <a:rPr lang="en-US" smtClean="0"/>
              <a:t>‹#›</a:t>
            </a:fld>
            <a:endParaRPr lang="en-US" dirty="0"/>
          </a:p>
        </p:txBody>
      </p:sp>
      <p:cxnSp>
        <p:nvCxnSpPr>
          <p:cNvPr id="3" name="Straight Connector 2">
            <a:extLst>
              <a:ext uri="{FF2B5EF4-FFF2-40B4-BE49-F238E27FC236}">
                <a16:creationId xmlns:a16="http://schemas.microsoft.com/office/drawing/2014/main" id="{495B70AA-3B93-7622-1DFB-94A2304AD14A}"/>
              </a:ext>
            </a:extLst>
          </p:cNvPr>
          <p:cNvCxnSpPr>
            <a:cxnSpLocks/>
          </p:cNvCxnSpPr>
          <p:nvPr userDrawn="1"/>
        </p:nvCxnSpPr>
        <p:spPr>
          <a:xfrm>
            <a:off x="0" y="6400800"/>
            <a:ext cx="12192000" cy="0"/>
          </a:xfrm>
          <a:prstGeom prst="line">
            <a:avLst/>
          </a:prstGeom>
          <a:ln w="952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275500509"/>
      </p:ext>
    </p:extLst>
  </p:cSld>
  <p:clrMapOvr>
    <a:masterClrMapping/>
  </p:clrMapOvr>
</p:sldLayout>
</file>

<file path=ppt/slideLayouts/slideLayout3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16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632168" y="685801"/>
            <a:ext cx="6416832" cy="914400"/>
          </a:xfrm>
        </p:spPr>
        <p:txBody>
          <a:bodyPr anchor="t"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7F8EA658-2652-6F81-1B04-D50C60A3F171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1143000" y="685800"/>
            <a:ext cx="2777152" cy="5257800"/>
          </a:xfrm>
          <a:prstGeom prst="roundRect">
            <a:avLst/>
          </a:prstGeom>
          <a:blipFill dpi="0" rotWithShape="1">
            <a:blip r:embed="rId2" cstate="email">
              <a:alphaModFix amt="60000"/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rcRect/>
            <a:stretch>
              <a:fillRect/>
            </a:stretch>
          </a:blipFill>
        </p:spPr>
        <p:txBody>
          <a:bodyPr/>
          <a:lstStyle>
            <a:lvl1pPr marL="0" indent="0">
              <a:buNone/>
              <a:defRPr/>
            </a:lvl1pPr>
          </a:lstStyle>
          <a:p>
            <a:r>
              <a:rPr lang="en-US" dirty="0"/>
              <a:t>   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818B74D6-CD72-B859-C229-60DB988B25E3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4632168" y="1828299"/>
            <a:ext cx="6416832" cy="4115300"/>
          </a:xfrm>
        </p:spPr>
        <p:txBody>
          <a:bodyPr/>
          <a:lstStyle>
            <a:lvl1pPr>
              <a:spcBef>
                <a:spcPts val="400"/>
              </a:spcBef>
              <a:defRPr/>
            </a:lvl1pPr>
            <a:lvl2pPr>
              <a:spcBef>
                <a:spcPts val="400"/>
              </a:spcBef>
              <a:defRPr/>
            </a:lvl2pPr>
            <a:lvl3pPr>
              <a:spcBef>
                <a:spcPts val="400"/>
              </a:spcBef>
              <a:defRPr/>
            </a:lvl3pPr>
            <a:lvl4pPr>
              <a:spcBef>
                <a:spcPts val="400"/>
              </a:spcBef>
              <a:defRPr/>
            </a:lvl4pPr>
            <a:lvl5pPr>
              <a:spcBef>
                <a:spcPts val="400"/>
              </a:spcBef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5446E4B5-B423-4137-0255-D68BAC85BE95}"/>
              </a:ext>
            </a:extLst>
          </p:cNvPr>
          <p:cNvSpPr>
            <a:spLocks noGrp="1"/>
          </p:cNvSpPr>
          <p:nvPr>
            <p:ph type="ftr" sz="quarter" idx="16"/>
          </p:nvPr>
        </p:nvSpPr>
        <p:spPr>
          <a:xfrm>
            <a:off x="152400" y="6400800"/>
            <a:ext cx="5943600" cy="457200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F0BFB53A-8FDF-F131-DCF2-D7BECE95381F}"/>
              </a:ext>
            </a:extLst>
          </p:cNvPr>
          <p:cNvSpPr>
            <a:spLocks noGrp="1"/>
          </p:cNvSpPr>
          <p:nvPr>
            <p:ph type="dt" sz="half" idx="15"/>
          </p:nvPr>
        </p:nvSpPr>
        <p:spPr>
          <a:xfrm>
            <a:off x="10058400" y="6400800"/>
            <a:ext cx="990600" cy="457200"/>
          </a:xfrm>
        </p:spPr>
        <p:txBody>
          <a:bodyPr/>
          <a:lstStyle/>
          <a:p>
            <a:fld id="{688BF943-8E28-4DFB-B0DE-F00AF9279F8D}" type="datetime1">
              <a:rPr lang="en-US" smtClean="0"/>
              <a:t>2/16/2026</a:t>
            </a:fld>
            <a:endParaRPr lang="en-US" dirty="0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79FEC5A8-0DCB-9EEB-83E2-0411804C543D}"/>
              </a:ext>
            </a:extLst>
          </p:cNvPr>
          <p:cNvSpPr>
            <a:spLocks noGrp="1"/>
          </p:cNvSpPr>
          <p:nvPr>
            <p:ph type="sldNum" sz="quarter" idx="17"/>
          </p:nvPr>
        </p:nvSpPr>
        <p:spPr>
          <a:xfrm>
            <a:off x="11049000" y="6400800"/>
            <a:ext cx="990600" cy="457200"/>
          </a:xfrm>
        </p:spPr>
        <p:txBody>
          <a:bodyPr/>
          <a:lstStyle/>
          <a:p>
            <a:fld id="{AEAA3239-9EA4-4A65-A281-97F994456D9F}" type="slidenum">
              <a:rPr lang="en-US" smtClean="0"/>
              <a:t>‹#›</a:t>
            </a:fld>
            <a:endParaRPr lang="en-US" dirty="0"/>
          </a:p>
        </p:txBody>
      </p:sp>
      <p:cxnSp>
        <p:nvCxnSpPr>
          <p:cNvPr id="5" name="Straight Connector 4">
            <a:extLst>
              <a:ext uri="{FF2B5EF4-FFF2-40B4-BE49-F238E27FC236}">
                <a16:creationId xmlns:a16="http://schemas.microsoft.com/office/drawing/2014/main" id="{5239A83E-B0F1-03F6-74AC-D67E31FB9868}"/>
              </a:ext>
            </a:extLst>
          </p:cNvPr>
          <p:cNvCxnSpPr>
            <a:cxnSpLocks/>
          </p:cNvCxnSpPr>
          <p:nvPr userDrawn="1"/>
        </p:nvCxnSpPr>
        <p:spPr>
          <a:xfrm>
            <a:off x="0" y="6400800"/>
            <a:ext cx="12192000" cy="0"/>
          </a:xfrm>
          <a:prstGeom prst="line">
            <a:avLst/>
          </a:prstGeom>
          <a:ln w="952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249328455"/>
      </p:ext>
    </p:extLst>
  </p:cSld>
  <p:clrMapOvr>
    <a:masterClrMapping/>
  </p:clrMapOvr>
</p:sldLayout>
</file>

<file path=ppt/slideLayouts/slideLayout3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ntent with Picture 17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43000" y="694998"/>
            <a:ext cx="6407304" cy="914400"/>
          </a:xfrm>
        </p:spPr>
        <p:txBody>
          <a:bodyPr anchor="t"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07755DB3-9272-8E5E-039F-AC14A2C07898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1142999" y="1828299"/>
            <a:ext cx="6407305" cy="411530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6" name="Picture Placeholder 10">
            <a:extLst>
              <a:ext uri="{FF2B5EF4-FFF2-40B4-BE49-F238E27FC236}">
                <a16:creationId xmlns:a16="http://schemas.microsoft.com/office/drawing/2014/main" id="{A0F08A51-DDF0-F904-C832-37321BA8D046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8271848" y="685800"/>
            <a:ext cx="2777152" cy="5257800"/>
          </a:xfrm>
          <a:prstGeom prst="roundRect">
            <a:avLst/>
          </a:prstGeom>
          <a:blipFill dpi="0" rotWithShape="1">
            <a:blip r:embed="rId2" cstate="email">
              <a:alphaModFix amt="60000"/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rcRect/>
            <a:stretch>
              <a:fillRect/>
            </a:stretch>
          </a:blipFill>
        </p:spPr>
        <p:txBody>
          <a:bodyPr/>
          <a:lstStyle>
            <a:lvl1pPr marL="0" indent="0">
              <a:buNone/>
              <a:defRPr/>
            </a:lvl1pPr>
          </a:lstStyle>
          <a:p>
            <a:r>
              <a:rPr lang="en-US" dirty="0"/>
              <a:t>   </a:t>
            </a:r>
          </a:p>
        </p:txBody>
      </p:sp>
      <p:sp>
        <p:nvSpPr>
          <p:cNvPr id="9" name="Footer Placeholder 8">
            <a:extLst>
              <a:ext uri="{FF2B5EF4-FFF2-40B4-BE49-F238E27FC236}">
                <a16:creationId xmlns:a16="http://schemas.microsoft.com/office/drawing/2014/main" id="{820916D3-99FA-E971-607F-14E290E58854}"/>
              </a:ext>
            </a:extLst>
          </p:cNvPr>
          <p:cNvSpPr>
            <a:spLocks noGrp="1"/>
          </p:cNvSpPr>
          <p:nvPr>
            <p:ph type="ftr" sz="quarter" idx="16"/>
          </p:nvPr>
        </p:nvSpPr>
        <p:spPr>
          <a:xfrm>
            <a:off x="152400" y="6400800"/>
            <a:ext cx="5943599" cy="457200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F3CAD5B-18BB-E21E-3A4C-7BAACB8519A4}"/>
              </a:ext>
            </a:extLst>
          </p:cNvPr>
          <p:cNvSpPr>
            <a:spLocks noGrp="1"/>
          </p:cNvSpPr>
          <p:nvPr>
            <p:ph type="dt" sz="half" idx="15"/>
          </p:nvPr>
        </p:nvSpPr>
        <p:spPr>
          <a:xfrm>
            <a:off x="10058400" y="6400800"/>
            <a:ext cx="990600" cy="457200"/>
          </a:xfrm>
        </p:spPr>
        <p:txBody>
          <a:bodyPr/>
          <a:lstStyle/>
          <a:p>
            <a:fld id="{14FE1444-BD57-4488-BC66-780B65504E47}" type="datetime1">
              <a:rPr lang="en-US" smtClean="0"/>
              <a:t>2/16/2026</a:t>
            </a:fld>
            <a:endParaRPr lang="en-US" dirty="0"/>
          </a:p>
        </p:txBody>
      </p:sp>
      <p:sp>
        <p:nvSpPr>
          <p:cNvPr id="10" name="Slide Number Placeholder 9">
            <a:extLst>
              <a:ext uri="{FF2B5EF4-FFF2-40B4-BE49-F238E27FC236}">
                <a16:creationId xmlns:a16="http://schemas.microsoft.com/office/drawing/2014/main" id="{BBDEAB8E-8806-A459-E320-4CA2B455BFD7}"/>
              </a:ext>
            </a:extLst>
          </p:cNvPr>
          <p:cNvSpPr>
            <a:spLocks noGrp="1"/>
          </p:cNvSpPr>
          <p:nvPr>
            <p:ph type="sldNum" sz="quarter" idx="17"/>
          </p:nvPr>
        </p:nvSpPr>
        <p:spPr>
          <a:xfrm>
            <a:off x="11049000" y="6400800"/>
            <a:ext cx="990600" cy="457200"/>
          </a:xfrm>
        </p:spPr>
        <p:txBody>
          <a:bodyPr/>
          <a:lstStyle/>
          <a:p>
            <a:fld id="{AEAA3239-9EA4-4A65-A281-97F994456D9F}" type="slidenum">
              <a:rPr lang="en-US" smtClean="0"/>
              <a:t>‹#›</a:t>
            </a:fld>
            <a:endParaRPr lang="en-US" dirty="0"/>
          </a:p>
        </p:txBody>
      </p:sp>
      <p:cxnSp>
        <p:nvCxnSpPr>
          <p:cNvPr id="3" name="Straight Connector 2">
            <a:extLst>
              <a:ext uri="{FF2B5EF4-FFF2-40B4-BE49-F238E27FC236}">
                <a16:creationId xmlns:a16="http://schemas.microsoft.com/office/drawing/2014/main" id="{2500A44A-2759-A2C2-08DC-0AAFC6B55096}"/>
              </a:ext>
            </a:extLst>
          </p:cNvPr>
          <p:cNvCxnSpPr>
            <a:cxnSpLocks/>
          </p:cNvCxnSpPr>
          <p:nvPr userDrawn="1"/>
        </p:nvCxnSpPr>
        <p:spPr>
          <a:xfrm>
            <a:off x="0" y="6400800"/>
            <a:ext cx="12192000" cy="0"/>
          </a:xfrm>
          <a:prstGeom prst="line">
            <a:avLst/>
          </a:prstGeom>
          <a:ln w="952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526725343"/>
      </p:ext>
    </p:extLst>
  </p:cSld>
  <p:clrMapOvr>
    <a:masterClrMapping/>
  </p:clrMapOvr>
</p:sldLayout>
</file>

<file path=ppt/slideLayouts/slideLayout3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18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43001" y="720467"/>
            <a:ext cx="3517146" cy="1628481"/>
          </a:xfrm>
        </p:spPr>
        <p:txBody>
          <a:bodyPr anchor="t">
            <a:normAutofit/>
          </a:bodyPr>
          <a:lstStyle>
            <a:lvl1pPr>
              <a:defRPr sz="36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7F8EA658-2652-6F81-1B04-D50C60A3F171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1143001" y="2563904"/>
            <a:ext cx="3517146" cy="3379695"/>
          </a:xfrm>
          <a:prstGeom prst="roundRect">
            <a:avLst/>
          </a:prstGeom>
          <a:blipFill dpi="0" rotWithShape="1">
            <a:blip r:embed="rId2" cstate="email">
              <a:alphaModFix amt="60000"/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rcRect/>
            <a:stretch>
              <a:fillRect/>
            </a:stretch>
          </a:blipFill>
        </p:spPr>
        <p:txBody>
          <a:bodyPr/>
          <a:lstStyle>
            <a:lvl1pPr marL="0" indent="0">
              <a:buNone/>
              <a:defRPr/>
            </a:lvl1pPr>
          </a:lstStyle>
          <a:p>
            <a:r>
              <a:rPr lang="en-US" dirty="0"/>
              <a:t>   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8BAC3300-BF12-B200-9F06-8D5AC45CB7EF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5372162" y="685801"/>
            <a:ext cx="5676838" cy="5257800"/>
          </a:xfrm>
        </p:spPr>
        <p:txBody>
          <a:bodyPr/>
          <a:lstStyle>
            <a:lvl1pPr>
              <a:spcBef>
                <a:spcPts val="0"/>
              </a:spcBef>
              <a:defRPr/>
            </a:lvl1pPr>
            <a:lvl2pPr>
              <a:spcBef>
                <a:spcPts val="0"/>
              </a:spcBef>
              <a:defRPr/>
            </a:lvl2pPr>
            <a:lvl3pPr>
              <a:spcBef>
                <a:spcPts val="0"/>
              </a:spcBef>
              <a:defRPr/>
            </a:lvl3pPr>
            <a:lvl4pPr>
              <a:spcBef>
                <a:spcPts val="0"/>
              </a:spcBef>
              <a:defRPr/>
            </a:lvl4pPr>
            <a:lvl5pPr>
              <a:spcBef>
                <a:spcPts val="0"/>
              </a:spcBef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10058401" y="6400800"/>
            <a:ext cx="990599" cy="457200"/>
          </a:xfrm>
        </p:spPr>
        <p:txBody>
          <a:bodyPr/>
          <a:lstStyle/>
          <a:p>
            <a:fld id="{2C7D6AC0-AFBC-4BF8-914C-3A003B9A62FD}" type="datetime1">
              <a:rPr lang="en-US" smtClean="0"/>
              <a:t>2/16/2026</a:t>
            </a:fld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EAA3239-9EA4-4A65-A281-97F994456D9F}" type="slidenum">
              <a:rPr lang="en-US" smtClean="0"/>
              <a:t>‹#›</a:t>
            </a:fld>
            <a:endParaRPr lang="en-US" dirty="0"/>
          </a:p>
        </p:txBody>
      </p:sp>
      <p:cxnSp>
        <p:nvCxnSpPr>
          <p:cNvPr id="3" name="Straight Connector 2">
            <a:extLst>
              <a:ext uri="{FF2B5EF4-FFF2-40B4-BE49-F238E27FC236}">
                <a16:creationId xmlns:a16="http://schemas.microsoft.com/office/drawing/2014/main" id="{BEC98E67-C3DE-1B21-ADC4-8C5E2F6367F0}"/>
              </a:ext>
            </a:extLst>
          </p:cNvPr>
          <p:cNvCxnSpPr>
            <a:cxnSpLocks/>
          </p:cNvCxnSpPr>
          <p:nvPr userDrawn="1"/>
        </p:nvCxnSpPr>
        <p:spPr>
          <a:xfrm>
            <a:off x="0" y="6400800"/>
            <a:ext cx="12192000" cy="0"/>
          </a:xfrm>
          <a:prstGeom prst="line">
            <a:avLst/>
          </a:prstGeom>
          <a:ln w="952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328853393"/>
      </p:ext>
    </p:extLst>
  </p:cSld>
  <p:clrMapOvr>
    <a:masterClrMapping/>
  </p:clrMapOvr>
</p:sldLayout>
</file>

<file path=ppt/slideLayouts/slideLayout3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19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72129" y="709098"/>
            <a:ext cx="2491239" cy="1639852"/>
          </a:xfrm>
        </p:spPr>
        <p:txBody>
          <a:bodyPr anchor="t">
            <a:normAutofit/>
          </a:bodyPr>
          <a:lstStyle>
            <a:lvl1pPr>
              <a:defRPr sz="36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7F8EA658-2652-6F81-1B04-D50C60A3F171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1172128" y="2563905"/>
            <a:ext cx="2491239" cy="3379695"/>
          </a:xfrm>
          <a:prstGeom prst="roundRect">
            <a:avLst/>
          </a:prstGeom>
          <a:blipFill dpi="0" rotWithShape="1">
            <a:blip r:embed="rId2" cstate="email">
              <a:alphaModFix amt="60000"/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rcRect/>
            <a:stretch>
              <a:fillRect/>
            </a:stretch>
          </a:blipFill>
        </p:spPr>
        <p:txBody>
          <a:bodyPr/>
          <a:lstStyle>
            <a:lvl1pPr marL="0" indent="0">
              <a:buNone/>
              <a:defRPr/>
            </a:lvl1pPr>
          </a:lstStyle>
          <a:p>
            <a:r>
              <a:rPr lang="en-US" dirty="0"/>
              <a:t>   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83F7B03F-5EDA-605B-1A2E-F48896E48939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4375384" y="685800"/>
            <a:ext cx="6673616" cy="5257800"/>
          </a:xfrm>
        </p:spPr>
        <p:txBody>
          <a:bodyPr/>
          <a:lstStyle>
            <a:lvl1pPr>
              <a:spcBef>
                <a:spcPts val="0"/>
              </a:spcBef>
              <a:defRPr/>
            </a:lvl1pPr>
            <a:lvl2pPr>
              <a:spcBef>
                <a:spcPts val="0"/>
              </a:spcBef>
              <a:defRPr/>
            </a:lvl2pPr>
            <a:lvl3pPr>
              <a:spcBef>
                <a:spcPts val="0"/>
              </a:spcBef>
              <a:defRPr/>
            </a:lvl3pPr>
            <a:lvl4pPr>
              <a:spcBef>
                <a:spcPts val="0"/>
              </a:spcBef>
              <a:defRPr/>
            </a:lvl4pPr>
            <a:lvl5pPr>
              <a:spcBef>
                <a:spcPts val="0"/>
              </a:spcBef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10058400" y="6400800"/>
            <a:ext cx="990599" cy="457200"/>
          </a:xfrm>
        </p:spPr>
        <p:txBody>
          <a:bodyPr/>
          <a:lstStyle/>
          <a:p>
            <a:fld id="{2DA2328B-B1E6-45A4-86CF-8A83B4DA9E96}" type="datetime1">
              <a:rPr lang="en-US" smtClean="0"/>
              <a:t>2/16/2026</a:t>
            </a:fld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EAA3239-9EA4-4A65-A281-97F994456D9F}" type="slidenum">
              <a:rPr lang="en-US" smtClean="0"/>
              <a:t>‹#›</a:t>
            </a:fld>
            <a:endParaRPr lang="en-US" dirty="0"/>
          </a:p>
        </p:txBody>
      </p:sp>
      <p:cxnSp>
        <p:nvCxnSpPr>
          <p:cNvPr id="3" name="Straight Connector 2">
            <a:extLst>
              <a:ext uri="{FF2B5EF4-FFF2-40B4-BE49-F238E27FC236}">
                <a16:creationId xmlns:a16="http://schemas.microsoft.com/office/drawing/2014/main" id="{E70BF570-92F5-4B04-EE32-8093EAC2D175}"/>
              </a:ext>
            </a:extLst>
          </p:cNvPr>
          <p:cNvCxnSpPr>
            <a:cxnSpLocks/>
          </p:cNvCxnSpPr>
          <p:nvPr userDrawn="1"/>
        </p:nvCxnSpPr>
        <p:spPr>
          <a:xfrm>
            <a:off x="0" y="6400800"/>
            <a:ext cx="12192000" cy="0"/>
          </a:xfrm>
          <a:prstGeom prst="line">
            <a:avLst/>
          </a:prstGeom>
          <a:ln w="952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157630744"/>
      </p:ext>
    </p:extLst>
  </p:cSld>
  <p:clrMapOvr>
    <a:masterClrMapping/>
  </p:clrMapOvr>
</p:sldLayout>
</file>

<file path=ppt/slideLayouts/slideLayout3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umber Large">
    <p:bg>
      <p:bgPr>
        <a:solidFill>
          <a:schemeClr val="accent1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756306E-B77F-CE22-FA8C-F08F17B5E9B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43000" y="5243865"/>
            <a:ext cx="9906000" cy="709673"/>
          </a:xfrm>
        </p:spPr>
        <p:txBody>
          <a:bodyPr anchor="b">
            <a:normAutofit/>
          </a:bodyPr>
          <a:lstStyle>
            <a:lvl1pPr algn="ctr">
              <a:lnSpc>
                <a:spcPct val="110000"/>
              </a:lnSpc>
              <a:defRPr sz="2600" b="1" i="0">
                <a:solidFill>
                  <a:schemeClr val="bg1"/>
                </a:solidFill>
                <a:latin typeface="+mn-lt"/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E418DF0B-1F85-2BB3-D241-A3A14BF72908}"/>
              </a:ext>
            </a:extLst>
          </p:cNvPr>
          <p:cNvSpPr>
            <a:spLocks noGrp="1"/>
          </p:cNvSpPr>
          <p:nvPr>
            <p:ph sz="quarter" idx="13" hasCustomPrompt="1"/>
          </p:nvPr>
        </p:nvSpPr>
        <p:spPr>
          <a:xfrm>
            <a:off x="1143000" y="685801"/>
            <a:ext cx="9906000" cy="4329860"/>
          </a:xfrm>
        </p:spPr>
        <p:txBody>
          <a:bodyPr anchor="t">
            <a:normAutofit/>
          </a:bodyPr>
          <a:lstStyle>
            <a:lvl1pPr marL="0" indent="0" algn="ctr">
              <a:lnSpc>
                <a:spcPct val="90000"/>
              </a:lnSpc>
              <a:buNone/>
              <a:defRPr sz="25000" b="0">
                <a:solidFill>
                  <a:schemeClr val="bg1"/>
                </a:solidFill>
                <a:latin typeface="+mj-lt"/>
                <a:cs typeface="Mongolian Baiti" panose="03000500000000000000" pitchFamily="66" charset="0"/>
              </a:defRPr>
            </a:lvl1pPr>
          </a:lstStyle>
          <a:p>
            <a:pPr lvl="0"/>
            <a:r>
              <a:rPr lang="en-US" dirty="0"/>
              <a:t>##%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C394E47C-0C77-0005-1755-14F7739DF22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endParaRPr lang="en-US" dirty="0">
              <a:solidFill>
                <a:schemeClr val="bg1"/>
              </a:solidFill>
            </a:endParaRP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4A591E5F-EDEF-7D02-30E6-B960B5E45903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10058401" y="6400800"/>
            <a:ext cx="990599" cy="457200"/>
          </a:xfrm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6B38E9D8-4FC1-4DAE-99E4-835FCD288395}" type="datetime1">
              <a:rPr lang="en-US" smtClean="0"/>
              <a:t>2/16/2026</a:t>
            </a:fld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A0528A9-0729-B0FB-328C-3C96994AAB3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AEAA3239-9EA4-4A65-A281-97F994456D9F}" type="slidenum">
              <a:rPr lang="en-US" smtClean="0"/>
              <a:pPr/>
              <a:t>‹#›</a:t>
            </a:fld>
            <a:endParaRPr lang="en-US" dirty="0"/>
          </a:p>
        </p:txBody>
      </p:sp>
      <p:cxnSp>
        <p:nvCxnSpPr>
          <p:cNvPr id="6" name="Straight Connector 5">
            <a:extLst>
              <a:ext uri="{FF2B5EF4-FFF2-40B4-BE49-F238E27FC236}">
                <a16:creationId xmlns:a16="http://schemas.microsoft.com/office/drawing/2014/main" id="{5FA7AB40-CE07-6773-F477-107BB694C7B9}"/>
              </a:ext>
            </a:extLst>
          </p:cNvPr>
          <p:cNvCxnSpPr>
            <a:cxnSpLocks/>
          </p:cNvCxnSpPr>
          <p:nvPr userDrawn="1"/>
        </p:nvCxnSpPr>
        <p:spPr>
          <a:xfrm>
            <a:off x="0" y="6400800"/>
            <a:ext cx="12192000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228225957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3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Number Large 2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10">
            <a:extLst>
              <a:ext uri="{FF2B5EF4-FFF2-40B4-BE49-F238E27FC236}">
                <a16:creationId xmlns:a16="http://schemas.microsoft.com/office/drawing/2014/main" id="{3CD651BA-50FB-2DF6-3F6E-69C4FCD7BA8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5999" y="4609809"/>
            <a:ext cx="4953001" cy="1343730"/>
          </a:xfrm>
        </p:spPr>
        <p:txBody>
          <a:bodyPr anchor="b"/>
          <a:lstStyle>
            <a:lvl1pPr>
              <a:lnSpc>
                <a:spcPct val="110000"/>
              </a:lnSpc>
              <a:defRPr sz="2600" b="1">
                <a:solidFill>
                  <a:schemeClr val="accent1"/>
                </a:solidFill>
                <a:latin typeface="+mn-lt"/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9" name="Content Placeholder 9">
            <a:extLst>
              <a:ext uri="{FF2B5EF4-FFF2-40B4-BE49-F238E27FC236}">
                <a16:creationId xmlns:a16="http://schemas.microsoft.com/office/drawing/2014/main" id="{FCA4E528-A76C-88B7-F866-78D030A514D8}"/>
              </a:ext>
            </a:extLst>
          </p:cNvPr>
          <p:cNvSpPr>
            <a:spLocks noGrp="1"/>
          </p:cNvSpPr>
          <p:nvPr>
            <p:ph sz="quarter" idx="14" hasCustomPrompt="1"/>
          </p:nvPr>
        </p:nvSpPr>
        <p:spPr>
          <a:xfrm>
            <a:off x="1143000" y="685801"/>
            <a:ext cx="9906000" cy="3276600"/>
          </a:xfrm>
        </p:spPr>
        <p:txBody>
          <a:bodyPr anchor="b"/>
          <a:lstStyle>
            <a:lvl1pPr>
              <a:lnSpc>
                <a:spcPct val="90000"/>
              </a:lnSpc>
              <a:buNone/>
              <a:defRPr sz="27000">
                <a:solidFill>
                  <a:schemeClr val="tx1"/>
                </a:solidFill>
                <a:latin typeface="+mj-lt"/>
              </a:defRPr>
            </a:lvl1pPr>
            <a:lvl2pPr>
              <a:defRPr>
                <a:latin typeface="+mj-lt"/>
              </a:defRPr>
            </a:lvl2pPr>
            <a:lvl3pPr>
              <a:defRPr>
                <a:latin typeface="+mj-lt"/>
              </a:defRPr>
            </a:lvl3pPr>
            <a:lvl4pPr>
              <a:defRPr>
                <a:latin typeface="+mj-lt"/>
              </a:defRPr>
            </a:lvl4pPr>
            <a:lvl5pPr>
              <a:defRPr>
                <a:latin typeface="+mj-lt"/>
              </a:defRPr>
            </a:lvl5pPr>
          </a:lstStyle>
          <a:p>
            <a:pPr lvl="0"/>
            <a:r>
              <a:rPr lang="en-US" dirty="0"/>
              <a:t>##%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C394E47C-0C77-0005-1755-14F7739DF22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4A591E5F-EDEF-7D02-30E6-B960B5E45903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10058401" y="6400800"/>
            <a:ext cx="990599" cy="457200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40BAEB1E-5971-4FE0-8556-E58B94C51D44}" type="datetime1">
              <a:rPr lang="en-US" smtClean="0"/>
              <a:t>2/16/2026</a:t>
            </a:fld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A0528A9-0729-B0FB-328C-3C96994AAB3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AEAA3239-9EA4-4A65-A281-97F994456D9F}" type="slidenum">
              <a:rPr lang="en-US" smtClean="0"/>
              <a:pPr/>
              <a:t>‹#›</a:t>
            </a:fld>
            <a:endParaRPr lang="en-US" dirty="0"/>
          </a:p>
        </p:txBody>
      </p:sp>
      <p:cxnSp>
        <p:nvCxnSpPr>
          <p:cNvPr id="6" name="Straight Connector 5">
            <a:extLst>
              <a:ext uri="{FF2B5EF4-FFF2-40B4-BE49-F238E27FC236}">
                <a16:creationId xmlns:a16="http://schemas.microsoft.com/office/drawing/2014/main" id="{50EA5BF1-23C2-0F30-7510-43650AEC4DE0}"/>
              </a:ext>
            </a:extLst>
          </p:cNvPr>
          <p:cNvCxnSpPr>
            <a:cxnSpLocks/>
          </p:cNvCxnSpPr>
          <p:nvPr userDrawn="1"/>
        </p:nvCxnSpPr>
        <p:spPr>
          <a:xfrm>
            <a:off x="0" y="6400800"/>
            <a:ext cx="12192000" cy="0"/>
          </a:xfrm>
          <a:prstGeom prst="line">
            <a:avLst/>
          </a:prstGeom>
          <a:ln w="952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413081337"/>
      </p:ext>
    </p:extLst>
  </p:cSld>
  <p:clrMapOvr>
    <a:masterClrMapping/>
  </p:clrMapOvr>
</p:sldLayout>
</file>

<file path=ppt/slideLayouts/slideLayout4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Number Large 3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10">
            <a:extLst>
              <a:ext uri="{FF2B5EF4-FFF2-40B4-BE49-F238E27FC236}">
                <a16:creationId xmlns:a16="http://schemas.microsoft.com/office/drawing/2014/main" id="{C3DADE7F-E67E-CAEA-8072-B9514E6E117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153399" y="685800"/>
            <a:ext cx="2895601" cy="5267739"/>
          </a:xfrm>
        </p:spPr>
        <p:txBody>
          <a:bodyPr anchor="ctr"/>
          <a:lstStyle>
            <a:lvl1pPr>
              <a:lnSpc>
                <a:spcPct val="110000"/>
              </a:lnSpc>
              <a:defRPr sz="2600" b="1">
                <a:solidFill>
                  <a:schemeClr val="accent1"/>
                </a:solidFill>
                <a:latin typeface="+mn-lt"/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9" name="Content Placeholder 9">
            <a:extLst>
              <a:ext uri="{FF2B5EF4-FFF2-40B4-BE49-F238E27FC236}">
                <a16:creationId xmlns:a16="http://schemas.microsoft.com/office/drawing/2014/main" id="{64D4B29D-DD33-F8A0-6077-D56DBC08D2DB}"/>
              </a:ext>
            </a:extLst>
          </p:cNvPr>
          <p:cNvSpPr>
            <a:spLocks noGrp="1"/>
          </p:cNvSpPr>
          <p:nvPr>
            <p:ph sz="quarter" idx="14" hasCustomPrompt="1"/>
          </p:nvPr>
        </p:nvSpPr>
        <p:spPr>
          <a:xfrm>
            <a:off x="1143000" y="685800"/>
            <a:ext cx="6781800" cy="4191001"/>
          </a:xfrm>
        </p:spPr>
        <p:txBody>
          <a:bodyPr anchor="b"/>
          <a:lstStyle>
            <a:lvl1pPr>
              <a:lnSpc>
                <a:spcPct val="90000"/>
              </a:lnSpc>
              <a:buNone/>
              <a:defRPr sz="20000">
                <a:solidFill>
                  <a:schemeClr val="accent1"/>
                </a:solidFill>
                <a:latin typeface="+mj-lt"/>
              </a:defRPr>
            </a:lvl1pPr>
            <a:lvl2pPr>
              <a:defRPr>
                <a:latin typeface="+mj-lt"/>
              </a:defRPr>
            </a:lvl2pPr>
            <a:lvl3pPr>
              <a:defRPr>
                <a:latin typeface="+mj-lt"/>
              </a:defRPr>
            </a:lvl3pPr>
            <a:lvl4pPr>
              <a:defRPr>
                <a:latin typeface="+mj-lt"/>
              </a:defRPr>
            </a:lvl4pPr>
            <a:lvl5pPr>
              <a:defRPr>
                <a:latin typeface="+mj-lt"/>
              </a:defRPr>
            </a:lvl5pPr>
          </a:lstStyle>
          <a:p>
            <a:pPr lvl="0"/>
            <a:r>
              <a:rPr lang="en-US" dirty="0"/>
              <a:t>##%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C394E47C-0C77-0005-1755-14F7739DF22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4A591E5F-EDEF-7D02-30E6-B960B5E45903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10058401" y="6400800"/>
            <a:ext cx="990599" cy="457200"/>
          </a:xfrm>
        </p:spPr>
        <p:txBody>
          <a:bodyPr/>
          <a:lstStyle/>
          <a:p>
            <a:fld id="{39DFF5D4-4547-4361-B250-BFE60A41E1A4}" type="datetime1">
              <a:rPr lang="en-US" smtClean="0"/>
              <a:t>2/16/2026</a:t>
            </a:fld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A0528A9-0729-B0FB-328C-3C96994AAB3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EAA3239-9EA4-4A65-A281-97F994456D9F}" type="slidenum">
              <a:rPr lang="en-US" smtClean="0"/>
              <a:t>‹#›</a:t>
            </a:fld>
            <a:endParaRPr lang="en-US" dirty="0"/>
          </a:p>
        </p:txBody>
      </p:sp>
      <p:cxnSp>
        <p:nvCxnSpPr>
          <p:cNvPr id="6" name="Straight Connector 5">
            <a:extLst>
              <a:ext uri="{FF2B5EF4-FFF2-40B4-BE49-F238E27FC236}">
                <a16:creationId xmlns:a16="http://schemas.microsoft.com/office/drawing/2014/main" id="{D002FC57-F63B-DF9D-9ACC-AC4696C03769}"/>
              </a:ext>
            </a:extLst>
          </p:cNvPr>
          <p:cNvCxnSpPr>
            <a:cxnSpLocks/>
          </p:cNvCxnSpPr>
          <p:nvPr userDrawn="1"/>
        </p:nvCxnSpPr>
        <p:spPr>
          <a:xfrm>
            <a:off x="0" y="6400800"/>
            <a:ext cx="12192000" cy="0"/>
          </a:xfrm>
          <a:prstGeom prst="line">
            <a:avLst/>
          </a:prstGeom>
          <a:ln w="952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24134784"/>
      </p:ext>
    </p:extLst>
  </p:cSld>
  <p:clrMapOvr>
    <a:masterClrMapping/>
  </p:clrMapOvr>
</p:sldLayout>
</file>

<file path=ppt/slideLayouts/slideLayout4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Number Large 4">
    <p:bg>
      <p:bgPr>
        <a:solidFill>
          <a:schemeClr val="accent1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Content Placeholder 9">
            <a:extLst>
              <a:ext uri="{FF2B5EF4-FFF2-40B4-BE49-F238E27FC236}">
                <a16:creationId xmlns:a16="http://schemas.microsoft.com/office/drawing/2014/main" id="{81D15B53-A6D4-5307-3354-15A2A777AAD6}"/>
              </a:ext>
            </a:extLst>
          </p:cNvPr>
          <p:cNvSpPr>
            <a:spLocks noGrp="1"/>
          </p:cNvSpPr>
          <p:nvPr>
            <p:ph sz="quarter" idx="14" hasCustomPrompt="1"/>
          </p:nvPr>
        </p:nvSpPr>
        <p:spPr>
          <a:xfrm>
            <a:off x="1143000" y="715425"/>
            <a:ext cx="9906000" cy="4217987"/>
          </a:xfrm>
        </p:spPr>
        <p:txBody>
          <a:bodyPr/>
          <a:lstStyle>
            <a:lvl1pPr>
              <a:lnSpc>
                <a:spcPct val="90000"/>
              </a:lnSpc>
              <a:buNone/>
              <a:defRPr sz="27000">
                <a:solidFill>
                  <a:schemeClr val="bg1"/>
                </a:solidFill>
                <a:latin typeface="+mj-lt"/>
              </a:defRPr>
            </a:lvl1pPr>
            <a:lvl2pPr>
              <a:defRPr>
                <a:latin typeface="+mj-lt"/>
              </a:defRPr>
            </a:lvl2pPr>
            <a:lvl3pPr>
              <a:defRPr>
                <a:latin typeface="+mj-lt"/>
              </a:defRPr>
            </a:lvl3pPr>
            <a:lvl4pPr>
              <a:defRPr>
                <a:latin typeface="+mj-lt"/>
              </a:defRPr>
            </a:lvl4pPr>
            <a:lvl5pPr>
              <a:defRPr>
                <a:latin typeface="+mj-lt"/>
              </a:defRPr>
            </a:lvl5pPr>
          </a:lstStyle>
          <a:p>
            <a:pPr lvl="0"/>
            <a:r>
              <a:rPr lang="en-US" dirty="0"/>
              <a:t>##%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C394E47C-0C77-0005-1755-14F7739DF22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endParaRPr lang="en-US" dirty="0">
              <a:solidFill>
                <a:schemeClr val="bg1"/>
              </a:solidFill>
            </a:endParaRP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4A591E5F-EDEF-7D02-30E6-B960B5E45903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10058400" y="6400800"/>
            <a:ext cx="990600" cy="457200"/>
          </a:xfrm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4499B2AA-EA1F-4808-8C25-C8FD26324E26}" type="datetime1">
              <a:rPr lang="en-US" smtClean="0"/>
              <a:t>2/16/2026</a:t>
            </a:fld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A0528A9-0729-B0FB-328C-3C96994AAB3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AEAA3239-9EA4-4A65-A281-97F994456D9F}" type="slidenum">
              <a:rPr lang="en-US" smtClean="0"/>
              <a:pPr/>
              <a:t>‹#›</a:t>
            </a:fld>
            <a:endParaRPr lang="en-US" dirty="0"/>
          </a:p>
        </p:txBody>
      </p:sp>
      <p:cxnSp>
        <p:nvCxnSpPr>
          <p:cNvPr id="6" name="Straight Connector 5">
            <a:extLst>
              <a:ext uri="{FF2B5EF4-FFF2-40B4-BE49-F238E27FC236}">
                <a16:creationId xmlns:a16="http://schemas.microsoft.com/office/drawing/2014/main" id="{99D6B5B7-21A5-3BED-394A-5383E64E7DF5}"/>
              </a:ext>
            </a:extLst>
          </p:cNvPr>
          <p:cNvCxnSpPr>
            <a:cxnSpLocks/>
          </p:cNvCxnSpPr>
          <p:nvPr userDrawn="1"/>
        </p:nvCxnSpPr>
        <p:spPr>
          <a:xfrm>
            <a:off x="0" y="6400800"/>
            <a:ext cx="12192000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1" name="Title 10">
            <a:extLst>
              <a:ext uri="{FF2B5EF4-FFF2-40B4-BE49-F238E27FC236}">
                <a16:creationId xmlns:a16="http://schemas.microsoft.com/office/drawing/2014/main" id="{53B1AF28-7C69-5D76-E7F7-FF9768CC36D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43001" y="5166360"/>
            <a:ext cx="8759952" cy="786384"/>
          </a:xfrm>
        </p:spPr>
        <p:txBody>
          <a:bodyPr/>
          <a:lstStyle>
            <a:lvl1pPr>
              <a:lnSpc>
                <a:spcPct val="110000"/>
              </a:lnSpc>
              <a:defRPr sz="2800" b="1">
                <a:solidFill>
                  <a:schemeClr val="bg1"/>
                </a:solidFill>
                <a:latin typeface="+mn-lt"/>
              </a:defRPr>
            </a:lvl1pPr>
          </a:lstStyle>
          <a:p>
            <a:r>
              <a:rPr lang="en-US"/>
              <a:t>Click to edit Master title style</a:t>
            </a:r>
          </a:p>
        </p:txBody>
      </p:sp>
    </p:spTree>
    <p:extLst>
      <p:ext uri="{BB962C8B-B14F-4D97-AF65-F5344CB8AC3E}">
        <p14:creationId xmlns:p14="http://schemas.microsoft.com/office/powerpoint/2010/main" val="3660797417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tatement">
    <p:bg>
      <p:bgPr>
        <a:solidFill>
          <a:schemeClr val="accent1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7221EB5-8556-FBD7-00D5-D69AC8E7E73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-1133856"/>
            <a:ext cx="10652760" cy="9144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3E4E45FF-53F3-89B1-B969-C440DC819EF4}"/>
              </a:ext>
            </a:extLst>
          </p:cNvPr>
          <p:cNvSpPr>
            <a:spLocks noGrp="1"/>
          </p:cNvSpPr>
          <p:nvPr>
            <p:ph sz="quarter" idx="13" hasCustomPrompt="1"/>
          </p:nvPr>
        </p:nvSpPr>
        <p:spPr>
          <a:xfrm>
            <a:off x="1143000" y="685800"/>
            <a:ext cx="9906000" cy="5257800"/>
          </a:xfrm>
        </p:spPr>
        <p:txBody>
          <a:bodyPr anchor="t">
            <a:normAutofit/>
          </a:bodyPr>
          <a:lstStyle>
            <a:lvl1pPr marL="0" indent="0">
              <a:lnSpc>
                <a:spcPct val="90000"/>
              </a:lnSpc>
              <a:buNone/>
              <a:defRPr sz="5400" b="0">
                <a:solidFill>
                  <a:schemeClr val="bg1"/>
                </a:solidFill>
                <a:latin typeface="+mj-lt"/>
                <a:cs typeface="Mongolian Baiti" panose="03000500000000000000" pitchFamily="66" charset="0"/>
              </a:defRPr>
            </a:lvl1pPr>
            <a:lvl2pPr marL="228600" indent="0">
              <a:lnSpc>
                <a:spcPct val="90000"/>
              </a:lnSpc>
              <a:buNone/>
              <a:defRPr sz="5400" b="0">
                <a:solidFill>
                  <a:schemeClr val="bg1"/>
                </a:solidFill>
                <a:latin typeface="+mj-lt"/>
                <a:cs typeface="Mongolian Baiti" panose="03000500000000000000" pitchFamily="66" charset="0"/>
              </a:defRPr>
            </a:lvl2pPr>
            <a:lvl3pPr marL="457200" indent="0">
              <a:lnSpc>
                <a:spcPct val="90000"/>
              </a:lnSpc>
              <a:buNone/>
              <a:defRPr sz="5400" b="0">
                <a:solidFill>
                  <a:schemeClr val="bg1"/>
                </a:solidFill>
                <a:latin typeface="+mj-lt"/>
                <a:cs typeface="Mongolian Baiti" panose="03000500000000000000" pitchFamily="66" charset="0"/>
              </a:defRPr>
            </a:lvl3pPr>
            <a:lvl4pPr marL="685800" indent="0">
              <a:lnSpc>
                <a:spcPct val="90000"/>
              </a:lnSpc>
              <a:buNone/>
              <a:defRPr sz="5400" b="0">
                <a:solidFill>
                  <a:schemeClr val="bg1"/>
                </a:solidFill>
                <a:latin typeface="+mj-lt"/>
                <a:cs typeface="Mongolian Baiti" panose="03000500000000000000" pitchFamily="66" charset="0"/>
              </a:defRPr>
            </a:lvl4pPr>
            <a:lvl5pPr marL="914400" indent="0">
              <a:lnSpc>
                <a:spcPct val="90000"/>
              </a:lnSpc>
              <a:buNone/>
              <a:defRPr sz="5400" b="0">
                <a:solidFill>
                  <a:schemeClr val="bg1"/>
                </a:solidFill>
                <a:latin typeface="+mj-lt"/>
                <a:cs typeface="Mongolian Baiti" panose="03000500000000000000" pitchFamily="66" charset="0"/>
              </a:defRPr>
            </a:lvl5pPr>
          </a:lstStyle>
          <a:p>
            <a:pPr lvl="0"/>
            <a:r>
              <a:rPr lang="en-US" dirty="0"/>
              <a:t>Click to add Statement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3D56E87B-2252-4382-E6E7-15A81BCC802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endParaRPr lang="en-US" dirty="0">
              <a:solidFill>
                <a:schemeClr val="bg1"/>
              </a:solidFill>
            </a:endParaRP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7F688C7-1128-9027-65E4-A17BBE7DDDF0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10058401" y="6400800"/>
            <a:ext cx="990599" cy="457200"/>
          </a:xfrm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7F8C9FE2-6DE5-4BD7-B30C-85A8ECDF0918}" type="datetime1">
              <a:rPr lang="en-US" smtClean="0"/>
              <a:t>2/16/2026</a:t>
            </a:fld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C1C6A68-1AC4-7B10-CD66-D67327434E6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AEAA3239-9EA4-4A65-A281-97F994456D9F}" type="slidenum">
              <a:rPr lang="en-US" smtClean="0"/>
              <a:pPr/>
              <a:t>‹#›</a:t>
            </a:fld>
            <a:endParaRPr lang="en-US" dirty="0"/>
          </a:p>
        </p:txBody>
      </p:sp>
      <p:cxnSp>
        <p:nvCxnSpPr>
          <p:cNvPr id="6" name="Straight Connector 5">
            <a:extLst>
              <a:ext uri="{FF2B5EF4-FFF2-40B4-BE49-F238E27FC236}">
                <a16:creationId xmlns:a16="http://schemas.microsoft.com/office/drawing/2014/main" id="{D9E59E0B-DA31-573A-9F4C-606FE4AAB022}"/>
              </a:ext>
            </a:extLst>
          </p:cNvPr>
          <p:cNvCxnSpPr>
            <a:cxnSpLocks/>
          </p:cNvCxnSpPr>
          <p:nvPr userDrawn="1"/>
        </p:nvCxnSpPr>
        <p:spPr>
          <a:xfrm>
            <a:off x="0" y="6400800"/>
            <a:ext cx="12192000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104635728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tatement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7221EB5-8556-FBD7-00D5-D69AC8E7E73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-1133856"/>
            <a:ext cx="10652760" cy="9144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3E4E45FF-53F3-89B1-B969-C440DC819EF4}"/>
              </a:ext>
            </a:extLst>
          </p:cNvPr>
          <p:cNvSpPr>
            <a:spLocks noGrp="1"/>
          </p:cNvSpPr>
          <p:nvPr>
            <p:ph sz="quarter" idx="13" hasCustomPrompt="1"/>
          </p:nvPr>
        </p:nvSpPr>
        <p:spPr>
          <a:xfrm>
            <a:off x="1143000" y="685800"/>
            <a:ext cx="10439400" cy="5257800"/>
          </a:xfrm>
        </p:spPr>
        <p:txBody>
          <a:bodyPr anchor="t">
            <a:normAutofit/>
          </a:bodyPr>
          <a:lstStyle>
            <a:lvl1pPr marL="0" indent="0">
              <a:lnSpc>
                <a:spcPct val="90000"/>
              </a:lnSpc>
              <a:buNone/>
              <a:defRPr sz="5400" b="0">
                <a:solidFill>
                  <a:schemeClr val="tx1"/>
                </a:solidFill>
                <a:latin typeface="+mj-lt"/>
                <a:cs typeface="Mongolian Baiti" panose="03000500000000000000" pitchFamily="66" charset="0"/>
              </a:defRPr>
            </a:lvl1pPr>
            <a:lvl2pPr marL="228600" indent="0">
              <a:lnSpc>
                <a:spcPct val="90000"/>
              </a:lnSpc>
              <a:buNone/>
              <a:defRPr sz="5400" b="0">
                <a:solidFill>
                  <a:schemeClr val="tx1"/>
                </a:solidFill>
                <a:latin typeface="+mj-lt"/>
                <a:cs typeface="Mongolian Baiti" panose="03000500000000000000" pitchFamily="66" charset="0"/>
              </a:defRPr>
            </a:lvl2pPr>
            <a:lvl3pPr marL="457200" indent="0">
              <a:lnSpc>
                <a:spcPct val="90000"/>
              </a:lnSpc>
              <a:buNone/>
              <a:defRPr sz="5400" b="0">
                <a:solidFill>
                  <a:schemeClr val="tx1"/>
                </a:solidFill>
                <a:latin typeface="+mj-lt"/>
                <a:cs typeface="Mongolian Baiti" panose="03000500000000000000" pitchFamily="66" charset="0"/>
              </a:defRPr>
            </a:lvl3pPr>
            <a:lvl4pPr marL="685800" indent="0">
              <a:lnSpc>
                <a:spcPct val="90000"/>
              </a:lnSpc>
              <a:buNone/>
              <a:defRPr sz="5400" b="0">
                <a:solidFill>
                  <a:schemeClr val="tx1"/>
                </a:solidFill>
                <a:latin typeface="+mj-lt"/>
                <a:cs typeface="Mongolian Baiti" panose="03000500000000000000" pitchFamily="66" charset="0"/>
              </a:defRPr>
            </a:lvl4pPr>
            <a:lvl5pPr marL="914400" indent="0">
              <a:lnSpc>
                <a:spcPct val="90000"/>
              </a:lnSpc>
              <a:buNone/>
              <a:defRPr sz="5400" b="0">
                <a:solidFill>
                  <a:schemeClr val="tx1"/>
                </a:solidFill>
                <a:latin typeface="+mj-lt"/>
                <a:cs typeface="Mongolian Baiti" panose="03000500000000000000" pitchFamily="66" charset="0"/>
              </a:defRPr>
            </a:lvl5pPr>
          </a:lstStyle>
          <a:p>
            <a:pPr lvl="0"/>
            <a:r>
              <a:rPr lang="en-US" dirty="0"/>
              <a:t>Click to add Statement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3D56E87B-2252-4382-E6E7-15A81BCC802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7F688C7-1128-9027-65E4-A17BBE7DDDF0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10058401" y="6400800"/>
            <a:ext cx="990599" cy="457200"/>
          </a:xfrm>
        </p:spPr>
        <p:txBody>
          <a:bodyPr/>
          <a:lstStyle/>
          <a:p>
            <a:fld id="{00D39FB3-A85A-4123-936A-B01B34283303}" type="datetime1">
              <a:rPr lang="en-US" smtClean="0"/>
              <a:t>2/16/2026</a:t>
            </a:fld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C1C6A68-1AC4-7B10-CD66-D67327434E6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EAA3239-9EA4-4A65-A281-97F994456D9F}" type="slidenum">
              <a:rPr lang="en-US" smtClean="0"/>
              <a:t>‹#›</a:t>
            </a:fld>
            <a:endParaRPr lang="en-US" dirty="0"/>
          </a:p>
        </p:txBody>
      </p:sp>
      <p:cxnSp>
        <p:nvCxnSpPr>
          <p:cNvPr id="6" name="Straight Connector 5">
            <a:extLst>
              <a:ext uri="{FF2B5EF4-FFF2-40B4-BE49-F238E27FC236}">
                <a16:creationId xmlns:a16="http://schemas.microsoft.com/office/drawing/2014/main" id="{5E01FFB5-9AC9-5608-D38C-31B179F100FD}"/>
              </a:ext>
            </a:extLst>
          </p:cNvPr>
          <p:cNvCxnSpPr>
            <a:cxnSpLocks/>
          </p:cNvCxnSpPr>
          <p:nvPr userDrawn="1"/>
        </p:nvCxnSpPr>
        <p:spPr>
          <a:xfrm>
            <a:off x="0" y="6400800"/>
            <a:ext cx="12192000" cy="0"/>
          </a:xfrm>
          <a:prstGeom prst="line">
            <a:avLst/>
          </a:prstGeom>
          <a:ln w="952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708562621"/>
      </p:ext>
    </p:extLst>
  </p:cSld>
  <p:clrMapOvr>
    <a:masterClrMapping/>
  </p:clrMapOvr>
</p:sldLayout>
</file>

<file path=ppt/slideLayouts/slideLayout4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tatement 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7221EB5-8556-FBD7-00D5-D69AC8E7E73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-1133856"/>
            <a:ext cx="10652760" cy="9144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3E4E45FF-53F3-89B1-B969-C440DC819EF4}"/>
              </a:ext>
            </a:extLst>
          </p:cNvPr>
          <p:cNvSpPr>
            <a:spLocks noGrp="1"/>
          </p:cNvSpPr>
          <p:nvPr>
            <p:ph sz="quarter" idx="13" hasCustomPrompt="1"/>
          </p:nvPr>
        </p:nvSpPr>
        <p:spPr>
          <a:xfrm>
            <a:off x="1143000" y="685801"/>
            <a:ext cx="9906000" cy="5257799"/>
          </a:xfrm>
        </p:spPr>
        <p:txBody>
          <a:bodyPr anchor="b">
            <a:normAutofit/>
          </a:bodyPr>
          <a:lstStyle>
            <a:lvl1pPr marL="0" indent="0">
              <a:lnSpc>
                <a:spcPct val="90000"/>
              </a:lnSpc>
              <a:buNone/>
              <a:defRPr sz="5400" b="0">
                <a:latin typeface="+mj-lt"/>
                <a:cs typeface="Mongolian Baiti" panose="03000500000000000000" pitchFamily="66" charset="0"/>
              </a:defRPr>
            </a:lvl1pPr>
            <a:lvl2pPr marL="228600" indent="0">
              <a:lnSpc>
                <a:spcPct val="90000"/>
              </a:lnSpc>
              <a:buNone/>
              <a:defRPr sz="5400" b="0">
                <a:latin typeface="+mj-lt"/>
                <a:cs typeface="Mongolian Baiti" panose="03000500000000000000" pitchFamily="66" charset="0"/>
              </a:defRPr>
            </a:lvl2pPr>
            <a:lvl3pPr marL="457200" indent="0">
              <a:lnSpc>
                <a:spcPct val="90000"/>
              </a:lnSpc>
              <a:buNone/>
              <a:defRPr sz="5400" b="0">
                <a:latin typeface="+mj-lt"/>
                <a:cs typeface="Mongolian Baiti" panose="03000500000000000000" pitchFamily="66" charset="0"/>
              </a:defRPr>
            </a:lvl3pPr>
            <a:lvl4pPr marL="685800" indent="0">
              <a:lnSpc>
                <a:spcPct val="90000"/>
              </a:lnSpc>
              <a:buNone/>
              <a:defRPr sz="5400" b="0">
                <a:latin typeface="+mj-lt"/>
                <a:cs typeface="Mongolian Baiti" panose="03000500000000000000" pitchFamily="66" charset="0"/>
              </a:defRPr>
            </a:lvl4pPr>
            <a:lvl5pPr marL="914400" indent="0">
              <a:lnSpc>
                <a:spcPct val="90000"/>
              </a:lnSpc>
              <a:buNone/>
              <a:defRPr sz="5400" b="0">
                <a:latin typeface="+mj-lt"/>
                <a:cs typeface="Mongolian Baiti" panose="03000500000000000000" pitchFamily="66" charset="0"/>
              </a:defRPr>
            </a:lvl5pPr>
          </a:lstStyle>
          <a:p>
            <a:pPr lvl="0"/>
            <a:r>
              <a:rPr lang="en-US" dirty="0"/>
              <a:t>Click to add Statement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3D56E87B-2252-4382-E6E7-15A81BCC802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152400" y="6400800"/>
            <a:ext cx="5943599" cy="457200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7F688C7-1128-9027-65E4-A17BBE7DDDF0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10058400" y="6400800"/>
            <a:ext cx="990600" cy="457200"/>
          </a:xfrm>
        </p:spPr>
        <p:txBody>
          <a:bodyPr/>
          <a:lstStyle/>
          <a:p>
            <a:fld id="{A70944E6-539A-4BC8-B250-092F2CE95E90}" type="datetime1">
              <a:rPr lang="en-US" smtClean="0"/>
              <a:t>2/16/2026</a:t>
            </a:fld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C1C6A68-1AC4-7B10-CD66-D67327434E6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049000" y="6400800"/>
            <a:ext cx="990600" cy="457200"/>
          </a:xfrm>
        </p:spPr>
        <p:txBody>
          <a:bodyPr/>
          <a:lstStyle/>
          <a:p>
            <a:fld id="{AEAA3239-9EA4-4A65-A281-97F994456D9F}" type="slidenum">
              <a:rPr lang="en-US" smtClean="0"/>
              <a:t>‹#›</a:t>
            </a:fld>
            <a:endParaRPr lang="en-US" dirty="0"/>
          </a:p>
        </p:txBody>
      </p:sp>
      <p:cxnSp>
        <p:nvCxnSpPr>
          <p:cNvPr id="6" name="Straight Connector 5">
            <a:extLst>
              <a:ext uri="{FF2B5EF4-FFF2-40B4-BE49-F238E27FC236}">
                <a16:creationId xmlns:a16="http://schemas.microsoft.com/office/drawing/2014/main" id="{816CE4C6-A657-5805-17C1-DFBE412C51BD}"/>
              </a:ext>
            </a:extLst>
          </p:cNvPr>
          <p:cNvCxnSpPr>
            <a:cxnSpLocks/>
          </p:cNvCxnSpPr>
          <p:nvPr userDrawn="1"/>
        </p:nvCxnSpPr>
        <p:spPr>
          <a:xfrm>
            <a:off x="0" y="6400800"/>
            <a:ext cx="12192000" cy="0"/>
          </a:xfrm>
          <a:prstGeom prst="line">
            <a:avLst/>
          </a:prstGeom>
          <a:ln w="952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184907466"/>
      </p:ext>
    </p:extLst>
  </p:cSld>
  <p:clrMapOvr>
    <a:masterClrMapping/>
  </p:clrMapOvr>
</p:sldLayout>
</file>

<file path=ppt/slideLayouts/slideLayout4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tatement 5">
    <p:bg>
      <p:bgPr>
        <a:solidFill>
          <a:schemeClr val="accent1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7221EB5-8556-FBD7-00D5-D69AC8E7E73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-1133856"/>
            <a:ext cx="10652760" cy="9144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3E4E45FF-53F3-89B1-B969-C440DC819EF4}"/>
              </a:ext>
            </a:extLst>
          </p:cNvPr>
          <p:cNvSpPr>
            <a:spLocks noGrp="1"/>
          </p:cNvSpPr>
          <p:nvPr>
            <p:ph sz="quarter" idx="13" hasCustomPrompt="1"/>
          </p:nvPr>
        </p:nvSpPr>
        <p:spPr>
          <a:xfrm>
            <a:off x="1143000" y="685800"/>
            <a:ext cx="9906000" cy="5257800"/>
          </a:xfrm>
        </p:spPr>
        <p:txBody>
          <a:bodyPr vert="horz" lIns="91440" tIns="45720" rIns="91440" bIns="45720" rtlCol="0" anchor="t">
            <a:normAutofit/>
          </a:bodyPr>
          <a:lstStyle>
            <a:lvl1pPr marL="0" indent="0">
              <a:lnSpc>
                <a:spcPct val="90000"/>
              </a:lnSpc>
              <a:buNone/>
              <a:defRPr lang="en-US" sz="5400" b="1" dirty="0">
                <a:solidFill>
                  <a:schemeClr val="bg1"/>
                </a:solidFill>
                <a:latin typeface="+mn-lt"/>
              </a:defRPr>
            </a:lvl1pPr>
            <a:lvl2pPr marL="228600" indent="0">
              <a:lnSpc>
                <a:spcPct val="90000"/>
              </a:lnSpc>
              <a:buNone/>
              <a:defRPr lang="en-US" sz="5400" b="1" dirty="0">
                <a:solidFill>
                  <a:schemeClr val="bg1"/>
                </a:solidFill>
                <a:latin typeface="+mn-lt"/>
              </a:defRPr>
            </a:lvl2pPr>
            <a:lvl3pPr marL="457200" indent="0">
              <a:lnSpc>
                <a:spcPct val="90000"/>
              </a:lnSpc>
              <a:buNone/>
              <a:defRPr lang="en-US" sz="5400" b="1" dirty="0">
                <a:solidFill>
                  <a:schemeClr val="bg1"/>
                </a:solidFill>
                <a:latin typeface="+mn-lt"/>
              </a:defRPr>
            </a:lvl3pPr>
            <a:lvl4pPr marL="685800" indent="0">
              <a:lnSpc>
                <a:spcPct val="90000"/>
              </a:lnSpc>
              <a:buNone/>
              <a:defRPr lang="en-US" sz="5400" b="1" dirty="0">
                <a:solidFill>
                  <a:schemeClr val="bg1"/>
                </a:solidFill>
                <a:latin typeface="+mn-lt"/>
              </a:defRPr>
            </a:lvl4pPr>
            <a:lvl5pPr marL="914400" indent="0">
              <a:lnSpc>
                <a:spcPct val="90000"/>
              </a:lnSpc>
              <a:buNone/>
              <a:defRPr lang="en-US" sz="5400" b="1" dirty="0">
                <a:solidFill>
                  <a:schemeClr val="bg1"/>
                </a:solidFill>
                <a:latin typeface="+mn-lt"/>
              </a:defRPr>
            </a:lvl5pPr>
          </a:lstStyle>
          <a:p>
            <a:pPr lvl="0"/>
            <a:r>
              <a:rPr lang="en-US" dirty="0"/>
              <a:t>Click to add Statement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3D56E87B-2252-4382-E6E7-15A81BCC802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endParaRPr lang="en-US" dirty="0">
              <a:solidFill>
                <a:schemeClr val="bg1"/>
              </a:solidFill>
            </a:endParaRP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7F688C7-1128-9027-65E4-A17BBE7DDDF0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10058401" y="6400800"/>
            <a:ext cx="990599" cy="457200"/>
          </a:xfrm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630B6F89-4209-4DBA-AE92-A89C4CA08C29}" type="datetime1">
              <a:rPr lang="en-US" smtClean="0"/>
              <a:t>2/16/2026</a:t>
            </a:fld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C1C6A68-1AC4-7B10-CD66-D67327434E6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AEAA3239-9EA4-4A65-A281-97F994456D9F}" type="slidenum">
              <a:rPr lang="en-US" smtClean="0"/>
              <a:pPr/>
              <a:t>‹#›</a:t>
            </a:fld>
            <a:endParaRPr lang="en-US" dirty="0"/>
          </a:p>
        </p:txBody>
      </p:sp>
      <p:cxnSp>
        <p:nvCxnSpPr>
          <p:cNvPr id="6" name="Straight Connector 5">
            <a:extLst>
              <a:ext uri="{FF2B5EF4-FFF2-40B4-BE49-F238E27FC236}">
                <a16:creationId xmlns:a16="http://schemas.microsoft.com/office/drawing/2014/main" id="{2C45B696-5A62-5895-72D9-DC0A3B3E2F89}"/>
              </a:ext>
            </a:extLst>
          </p:cNvPr>
          <p:cNvCxnSpPr>
            <a:cxnSpLocks/>
          </p:cNvCxnSpPr>
          <p:nvPr userDrawn="1"/>
        </p:nvCxnSpPr>
        <p:spPr>
          <a:xfrm>
            <a:off x="0" y="6400800"/>
            <a:ext cx="12192000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521776604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212FA0A-1F7B-DD41-ECED-02B60BC46B10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1143000" y="5029200"/>
            <a:ext cx="9906000" cy="914400"/>
          </a:xfrm>
        </p:spPr>
        <p:txBody>
          <a:bodyPr anchor="b">
            <a:normAutofit/>
          </a:bodyPr>
          <a:lstStyle>
            <a:lvl1pPr>
              <a:lnSpc>
                <a:spcPct val="120000"/>
              </a:lnSpc>
              <a:defRPr sz="2000" b="1" i="0" spc="0">
                <a:solidFill>
                  <a:schemeClr val="accent1"/>
                </a:solidFill>
                <a:latin typeface="+mn-lt"/>
              </a:defRPr>
            </a:lvl1pPr>
          </a:lstStyle>
          <a:p>
            <a:r>
              <a:rPr lang="en-US" dirty="0"/>
              <a:t>Quote Author</a:t>
            </a:r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A14BE2EA-8E1E-E2DA-5CCF-46908B013BF2}"/>
              </a:ext>
            </a:extLst>
          </p:cNvPr>
          <p:cNvSpPr>
            <a:spLocks noGrp="1"/>
          </p:cNvSpPr>
          <p:nvPr>
            <p:ph sz="quarter" idx="13" hasCustomPrompt="1"/>
          </p:nvPr>
        </p:nvSpPr>
        <p:spPr>
          <a:xfrm>
            <a:off x="1143000" y="685800"/>
            <a:ext cx="9906000" cy="4114800"/>
          </a:xfrm>
        </p:spPr>
        <p:txBody>
          <a:bodyPr anchor="b">
            <a:normAutofit/>
          </a:bodyPr>
          <a:lstStyle>
            <a:lvl1pPr marL="164592" indent="-164592">
              <a:lnSpc>
                <a:spcPct val="100000"/>
              </a:lnSpc>
              <a:spcBef>
                <a:spcPts val="0"/>
              </a:spcBef>
              <a:buNone/>
              <a:defRPr sz="5400">
                <a:latin typeface="+mj-lt"/>
                <a:cs typeface="Mongolian Baiti" panose="03000500000000000000" pitchFamily="66" charset="0"/>
              </a:defRPr>
            </a:lvl1pPr>
          </a:lstStyle>
          <a:p>
            <a:pPr lvl="0"/>
            <a:r>
              <a:rPr lang="en-US" dirty="0"/>
              <a:t>Click to add Quote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B23912E3-7555-EAAB-BE83-59ED3B5C9E5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C344C372-F7FA-5AA5-92C1-CF476A26623E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10058401" y="6400800"/>
            <a:ext cx="990599" cy="457200"/>
          </a:xfrm>
        </p:spPr>
        <p:txBody>
          <a:bodyPr/>
          <a:lstStyle/>
          <a:p>
            <a:fld id="{9C85BD29-F703-441C-BA70-A68EA51BEFAB}" type="datetime1">
              <a:rPr lang="en-US" smtClean="0"/>
              <a:t>2/16/2026</a:t>
            </a:fld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6EAECF6-9F03-4C12-4BD4-4E8AE63A4F3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EAA3239-9EA4-4A65-A281-97F994456D9F}" type="slidenum">
              <a:rPr lang="en-US" smtClean="0"/>
              <a:t>‹#›</a:t>
            </a:fld>
            <a:endParaRPr lang="en-US" dirty="0"/>
          </a:p>
        </p:txBody>
      </p:sp>
      <p:cxnSp>
        <p:nvCxnSpPr>
          <p:cNvPr id="6" name="Straight Connector 5">
            <a:extLst>
              <a:ext uri="{FF2B5EF4-FFF2-40B4-BE49-F238E27FC236}">
                <a16:creationId xmlns:a16="http://schemas.microsoft.com/office/drawing/2014/main" id="{4A33729E-38D5-A1E3-A590-6B649D520DE4}"/>
              </a:ext>
            </a:extLst>
          </p:cNvPr>
          <p:cNvCxnSpPr>
            <a:cxnSpLocks/>
          </p:cNvCxnSpPr>
          <p:nvPr userDrawn="1"/>
        </p:nvCxnSpPr>
        <p:spPr>
          <a:xfrm>
            <a:off x="0" y="6400800"/>
            <a:ext cx="12192000" cy="0"/>
          </a:xfrm>
          <a:prstGeom prst="line">
            <a:avLst/>
          </a:prstGeom>
          <a:ln w="952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936988267"/>
      </p:ext>
    </p:extLst>
  </p:cSld>
  <p:clrMapOvr>
    <a:masterClrMapping/>
  </p:clrMapOvr>
</p:sldLayout>
</file>

<file path=ppt/slideLayouts/slideLayout4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2">
    <p:bg>
      <p:bgPr>
        <a:solidFill>
          <a:schemeClr val="accent1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212FA0A-1F7B-DD41-ECED-02B60BC46B10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1143000" y="4955722"/>
            <a:ext cx="9906000" cy="987878"/>
          </a:xfrm>
        </p:spPr>
        <p:txBody>
          <a:bodyPr anchor="ctr">
            <a:normAutofit/>
          </a:bodyPr>
          <a:lstStyle>
            <a:lvl1pPr algn="r">
              <a:lnSpc>
                <a:spcPct val="120000"/>
              </a:lnSpc>
              <a:defRPr sz="2000" b="1" i="0" spc="0">
                <a:solidFill>
                  <a:schemeClr val="bg1"/>
                </a:solidFill>
                <a:latin typeface="+mn-lt"/>
              </a:defRPr>
            </a:lvl1pPr>
          </a:lstStyle>
          <a:p>
            <a:r>
              <a:rPr lang="en-US" dirty="0"/>
              <a:t>Quote Author</a:t>
            </a:r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A14BE2EA-8E1E-E2DA-5CCF-46908B013BF2}"/>
              </a:ext>
            </a:extLst>
          </p:cNvPr>
          <p:cNvSpPr>
            <a:spLocks noGrp="1"/>
          </p:cNvSpPr>
          <p:nvPr>
            <p:ph sz="quarter" idx="13" hasCustomPrompt="1"/>
          </p:nvPr>
        </p:nvSpPr>
        <p:spPr>
          <a:xfrm>
            <a:off x="1143000" y="685800"/>
            <a:ext cx="9906000" cy="3950208"/>
          </a:xfrm>
        </p:spPr>
        <p:txBody>
          <a:bodyPr anchor="t">
            <a:normAutofit/>
          </a:bodyPr>
          <a:lstStyle>
            <a:lvl1pPr marL="164592" indent="-164592">
              <a:lnSpc>
                <a:spcPct val="100000"/>
              </a:lnSpc>
              <a:spcBef>
                <a:spcPts val="0"/>
              </a:spcBef>
              <a:buNone/>
              <a:defRPr sz="4800">
                <a:solidFill>
                  <a:schemeClr val="bg1"/>
                </a:solidFill>
                <a:latin typeface="+mj-lt"/>
                <a:cs typeface="Mongolian Baiti" panose="03000500000000000000" pitchFamily="66" charset="0"/>
              </a:defRPr>
            </a:lvl1pPr>
          </a:lstStyle>
          <a:p>
            <a:pPr lvl="0"/>
            <a:r>
              <a:rPr lang="en-US" dirty="0"/>
              <a:t>Click to add Quote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B23912E3-7555-EAAB-BE83-59ED3B5C9E5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endParaRPr lang="en-US" dirty="0">
              <a:solidFill>
                <a:schemeClr val="bg1"/>
              </a:solidFill>
            </a:endParaRP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C344C372-F7FA-5AA5-92C1-CF476A26623E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10058401" y="6400800"/>
            <a:ext cx="990599" cy="457200"/>
          </a:xfrm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8F5B9CFA-6593-4507-A356-FB73387E9819}" type="datetime1">
              <a:rPr lang="en-US" smtClean="0"/>
              <a:t>2/16/2026</a:t>
            </a:fld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6EAECF6-9F03-4C12-4BD4-4E8AE63A4F3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AEAA3239-9EA4-4A65-A281-97F994456D9F}" type="slidenum">
              <a:rPr lang="en-US" smtClean="0"/>
              <a:pPr/>
              <a:t>‹#›</a:t>
            </a:fld>
            <a:endParaRPr lang="en-US" dirty="0"/>
          </a:p>
        </p:txBody>
      </p:sp>
      <p:cxnSp>
        <p:nvCxnSpPr>
          <p:cNvPr id="6" name="Straight Connector 5">
            <a:extLst>
              <a:ext uri="{FF2B5EF4-FFF2-40B4-BE49-F238E27FC236}">
                <a16:creationId xmlns:a16="http://schemas.microsoft.com/office/drawing/2014/main" id="{EAB597FC-DDBE-CAE6-D19E-43EBC6822347}"/>
              </a:ext>
            </a:extLst>
          </p:cNvPr>
          <p:cNvCxnSpPr>
            <a:cxnSpLocks/>
          </p:cNvCxnSpPr>
          <p:nvPr userDrawn="1"/>
        </p:nvCxnSpPr>
        <p:spPr>
          <a:xfrm>
            <a:off x="0" y="6400800"/>
            <a:ext cx="12192000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234698757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212FA0A-1F7B-DD41-ECED-02B60BC46B10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4707468" y="5029200"/>
            <a:ext cx="6341532" cy="914399"/>
          </a:xfrm>
        </p:spPr>
        <p:txBody>
          <a:bodyPr anchor="b">
            <a:normAutofit/>
          </a:bodyPr>
          <a:lstStyle>
            <a:lvl1pPr algn="r">
              <a:lnSpc>
                <a:spcPct val="120000"/>
              </a:lnSpc>
              <a:defRPr sz="2000" b="1" i="0" spc="0">
                <a:solidFill>
                  <a:schemeClr val="accent1"/>
                </a:solidFill>
                <a:latin typeface="+mn-lt"/>
              </a:defRPr>
            </a:lvl1pPr>
          </a:lstStyle>
          <a:p>
            <a:r>
              <a:rPr lang="en-US" dirty="0"/>
              <a:t>Quote Author</a:t>
            </a:r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A14BE2EA-8E1E-E2DA-5CCF-46908B013BF2}"/>
              </a:ext>
            </a:extLst>
          </p:cNvPr>
          <p:cNvSpPr>
            <a:spLocks noGrp="1"/>
          </p:cNvSpPr>
          <p:nvPr>
            <p:ph sz="quarter" idx="13" hasCustomPrompt="1"/>
          </p:nvPr>
        </p:nvSpPr>
        <p:spPr>
          <a:xfrm>
            <a:off x="1143000" y="685800"/>
            <a:ext cx="9906000" cy="4073980"/>
          </a:xfrm>
        </p:spPr>
        <p:txBody>
          <a:bodyPr anchor="ctr">
            <a:normAutofit/>
          </a:bodyPr>
          <a:lstStyle>
            <a:lvl1pPr marL="164592" indent="-164592">
              <a:lnSpc>
                <a:spcPct val="110000"/>
              </a:lnSpc>
              <a:spcBef>
                <a:spcPts val="0"/>
              </a:spcBef>
              <a:buNone/>
              <a:defRPr sz="5400">
                <a:latin typeface="+mj-lt"/>
                <a:cs typeface="Mongolian Baiti" panose="03000500000000000000" pitchFamily="66" charset="0"/>
              </a:defRPr>
            </a:lvl1pPr>
          </a:lstStyle>
          <a:p>
            <a:pPr lvl="0"/>
            <a:r>
              <a:rPr lang="en-US" dirty="0"/>
              <a:t>Click to add Quote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B23912E3-7555-EAAB-BE83-59ED3B5C9E5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C344C372-F7FA-5AA5-92C1-CF476A26623E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10058401" y="6400800"/>
            <a:ext cx="990599" cy="457200"/>
          </a:xfrm>
        </p:spPr>
        <p:txBody>
          <a:bodyPr/>
          <a:lstStyle/>
          <a:p>
            <a:fld id="{6DF2A675-1020-4672-8497-CDB1190FE408}" type="datetime1">
              <a:rPr lang="en-US" smtClean="0"/>
              <a:t>2/16/2026</a:t>
            </a:fld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6EAECF6-9F03-4C12-4BD4-4E8AE63A4F3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EAA3239-9EA4-4A65-A281-97F994456D9F}" type="slidenum">
              <a:rPr lang="en-US" smtClean="0"/>
              <a:t>‹#›</a:t>
            </a:fld>
            <a:endParaRPr lang="en-US" dirty="0"/>
          </a:p>
        </p:txBody>
      </p:sp>
      <p:cxnSp>
        <p:nvCxnSpPr>
          <p:cNvPr id="6" name="Straight Connector 5">
            <a:extLst>
              <a:ext uri="{FF2B5EF4-FFF2-40B4-BE49-F238E27FC236}">
                <a16:creationId xmlns:a16="http://schemas.microsoft.com/office/drawing/2014/main" id="{FE0B72BA-2488-6234-EBE9-5F35F28FB990}"/>
              </a:ext>
            </a:extLst>
          </p:cNvPr>
          <p:cNvCxnSpPr>
            <a:cxnSpLocks/>
          </p:cNvCxnSpPr>
          <p:nvPr userDrawn="1"/>
        </p:nvCxnSpPr>
        <p:spPr>
          <a:xfrm>
            <a:off x="0" y="6400800"/>
            <a:ext cx="12192000" cy="0"/>
          </a:xfrm>
          <a:prstGeom prst="line">
            <a:avLst/>
          </a:prstGeom>
          <a:ln w="952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255728960"/>
      </p:ext>
    </p:extLst>
  </p:cSld>
  <p:clrMapOvr>
    <a:masterClrMapping/>
  </p:clrMapOvr>
</p:sldLayout>
</file>

<file path=ppt/slideLayouts/slideLayout4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clusion">
    <p:bg>
      <p:bgPr>
        <a:solidFill>
          <a:schemeClr val="accent1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7433D9-FD02-59E2-0F81-A0B7201D2D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43000" y="685800"/>
            <a:ext cx="9906000" cy="1828800"/>
          </a:xfrm>
        </p:spPr>
        <p:txBody>
          <a:bodyPr anchor="b">
            <a:normAutofit/>
          </a:bodyPr>
          <a:lstStyle>
            <a:lvl1pPr>
              <a:defRPr sz="7200">
                <a:solidFill>
                  <a:schemeClr val="tx1"/>
                </a:solidFill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C7E1FCC9-2D1D-9C6B-8C9A-E3D0A77DBEF0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1143000" y="2729555"/>
            <a:ext cx="9906000" cy="3214045"/>
          </a:xfrm>
        </p:spPr>
        <p:txBody>
          <a:bodyPr/>
          <a:lstStyle>
            <a:lvl1pPr marL="0" indent="0">
              <a:spcBef>
                <a:spcPts val="0"/>
              </a:spcBef>
              <a:buNone/>
              <a:defRPr>
                <a:solidFill>
                  <a:schemeClr val="tx1"/>
                </a:solidFill>
                <a:latin typeface="+mn-lt"/>
              </a:defRPr>
            </a:lvl1pPr>
            <a:lvl2pPr marL="228600" indent="0">
              <a:spcBef>
                <a:spcPts val="0"/>
              </a:spcBef>
              <a:buNone/>
              <a:defRPr>
                <a:solidFill>
                  <a:schemeClr val="tx1"/>
                </a:solidFill>
                <a:latin typeface="+mn-lt"/>
              </a:defRPr>
            </a:lvl2pPr>
            <a:lvl3pPr marL="457200" indent="0">
              <a:spcBef>
                <a:spcPts val="0"/>
              </a:spcBef>
              <a:buNone/>
              <a:defRPr>
                <a:solidFill>
                  <a:schemeClr val="tx1"/>
                </a:solidFill>
                <a:latin typeface="+mn-lt"/>
              </a:defRPr>
            </a:lvl3pPr>
            <a:lvl4pPr marL="685800" indent="0">
              <a:spcBef>
                <a:spcPts val="0"/>
              </a:spcBef>
              <a:buNone/>
              <a:defRPr>
                <a:solidFill>
                  <a:schemeClr val="tx1"/>
                </a:solidFill>
                <a:latin typeface="+mn-lt"/>
              </a:defRPr>
            </a:lvl4pPr>
            <a:lvl5pPr marL="914400" indent="0">
              <a:spcBef>
                <a:spcPts val="0"/>
              </a:spcBef>
              <a:buNone/>
              <a:defRPr>
                <a:solidFill>
                  <a:schemeClr val="tx1"/>
                </a:solidFill>
                <a:latin typeface="+mn-lt"/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7E6B5E-6174-FD5C-41E8-FFC44C650D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9485D1-E172-8F0A-A425-3097B3ABCFB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10058401" y="6400800"/>
            <a:ext cx="990599" cy="457200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5B21EF61-A901-4AB4-9C45-C45E4D36F49E}" type="datetime1">
              <a:rPr lang="en-US" smtClean="0"/>
              <a:t>2/16/2026</a:t>
            </a:fld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F72154-F85B-E301-DA57-E314D73159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AEAA3239-9EA4-4A65-A281-97F994456D9F}" type="slidenum">
              <a:rPr lang="en-US" smtClean="0"/>
              <a:pPr/>
              <a:t>‹#›</a:t>
            </a:fld>
            <a:endParaRPr lang="en-US" dirty="0"/>
          </a:p>
        </p:txBody>
      </p:sp>
      <p:cxnSp>
        <p:nvCxnSpPr>
          <p:cNvPr id="3" name="Straight Connector 2">
            <a:extLst>
              <a:ext uri="{FF2B5EF4-FFF2-40B4-BE49-F238E27FC236}">
                <a16:creationId xmlns:a16="http://schemas.microsoft.com/office/drawing/2014/main" id="{597917D3-DF16-9257-206A-EC4725B68DB8}"/>
              </a:ext>
            </a:extLst>
          </p:cNvPr>
          <p:cNvCxnSpPr>
            <a:cxnSpLocks/>
          </p:cNvCxnSpPr>
          <p:nvPr userDrawn="1"/>
        </p:nvCxnSpPr>
        <p:spPr>
          <a:xfrm>
            <a:off x="0" y="6400800"/>
            <a:ext cx="12192000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920774565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5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clusion 2">
    <p:bg>
      <p:bgPr>
        <a:solidFill>
          <a:schemeClr val="accent1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7433D9-FD02-59E2-0F81-A0B7201D2D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43000" y="2278617"/>
            <a:ext cx="8430767" cy="1842020"/>
          </a:xfrm>
        </p:spPr>
        <p:txBody>
          <a:bodyPr anchor="b">
            <a:noAutofit/>
          </a:bodyPr>
          <a:lstStyle>
            <a:lvl1pPr>
              <a:defRPr sz="7200">
                <a:solidFill>
                  <a:schemeClr val="bg1"/>
                </a:solidFill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053FFEDA-E57B-DF13-2394-A1514E15F85A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1143128" y="4335592"/>
            <a:ext cx="8430639" cy="1608008"/>
          </a:xfrm>
        </p:spPr>
        <p:txBody>
          <a:bodyPr>
            <a:normAutofit/>
          </a:bodyPr>
          <a:lstStyle>
            <a:lvl1pPr marL="0" indent="0">
              <a:spcBef>
                <a:spcPts val="0"/>
              </a:spcBef>
              <a:buNone/>
              <a:defRPr sz="1800">
                <a:solidFill>
                  <a:schemeClr val="bg1"/>
                </a:solidFill>
              </a:defRPr>
            </a:lvl1pPr>
            <a:lvl2pPr marL="228600" indent="0">
              <a:spcBef>
                <a:spcPts val="0"/>
              </a:spcBef>
              <a:buNone/>
              <a:defRPr sz="1600">
                <a:solidFill>
                  <a:schemeClr val="bg1"/>
                </a:solidFill>
              </a:defRPr>
            </a:lvl2pPr>
            <a:lvl3pPr marL="457200" indent="0">
              <a:spcBef>
                <a:spcPts val="0"/>
              </a:spcBef>
              <a:buNone/>
              <a:defRPr sz="1400">
                <a:solidFill>
                  <a:schemeClr val="bg1"/>
                </a:solidFill>
              </a:defRPr>
            </a:lvl3pPr>
            <a:lvl4pPr marL="685800" indent="0">
              <a:spcBef>
                <a:spcPts val="0"/>
              </a:spcBef>
              <a:buNone/>
              <a:defRPr sz="1400">
                <a:solidFill>
                  <a:schemeClr val="bg1"/>
                </a:solidFill>
              </a:defRPr>
            </a:lvl4pPr>
            <a:lvl5pPr marL="914400" indent="0">
              <a:spcBef>
                <a:spcPts val="0"/>
              </a:spcBef>
              <a:buNone/>
              <a:defRPr sz="1200">
                <a:solidFill>
                  <a:schemeClr val="bg1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7E6B5E-6174-FD5C-41E8-FFC44C650D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endParaRPr lang="en-US" dirty="0">
              <a:solidFill>
                <a:schemeClr val="bg1"/>
              </a:solidFill>
            </a:endParaRP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9485D1-E172-8F0A-A425-3097B3ABCFB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10058401" y="6400800"/>
            <a:ext cx="990599" cy="457200"/>
          </a:xfrm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E99C0E38-0B6C-4F02-AE7F-390E700470CD}" type="datetime1">
              <a:rPr lang="en-US" smtClean="0"/>
              <a:t>2/16/2026</a:t>
            </a:fld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F72154-F85B-E301-DA57-E314D73159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AEAA3239-9EA4-4A65-A281-97F994456D9F}" type="slidenum">
              <a:rPr lang="en-US" smtClean="0"/>
              <a:pPr/>
              <a:t>‹#›</a:t>
            </a:fld>
            <a:endParaRPr lang="en-US" dirty="0"/>
          </a:p>
        </p:txBody>
      </p:sp>
      <p:cxnSp>
        <p:nvCxnSpPr>
          <p:cNvPr id="3" name="Straight Connector 2">
            <a:extLst>
              <a:ext uri="{FF2B5EF4-FFF2-40B4-BE49-F238E27FC236}">
                <a16:creationId xmlns:a16="http://schemas.microsoft.com/office/drawing/2014/main" id="{2972AAFA-E5BE-EBA1-7C6C-D6C7CA13C4A9}"/>
              </a:ext>
            </a:extLst>
          </p:cNvPr>
          <p:cNvCxnSpPr>
            <a:cxnSpLocks/>
          </p:cNvCxnSpPr>
          <p:nvPr userDrawn="1"/>
        </p:nvCxnSpPr>
        <p:spPr>
          <a:xfrm>
            <a:off x="0" y="6400800"/>
            <a:ext cx="12192000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958222494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5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43000" y="681036"/>
            <a:ext cx="9906000" cy="999861"/>
          </a:xfrm>
        </p:spPr>
        <p:txBody>
          <a:bodyPr anchor="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6627D5A5-84C3-7EDE-A8EB-2DE057DE46AB}"/>
              </a:ext>
            </a:extLst>
          </p:cNvPr>
          <p:cNvSpPr>
            <a:spLocks noGrp="1"/>
          </p:cNvSpPr>
          <p:nvPr>
            <p:ph sz="quarter" idx="15"/>
          </p:nvPr>
        </p:nvSpPr>
        <p:spPr>
          <a:xfrm>
            <a:off x="1142999" y="1825625"/>
            <a:ext cx="4544695" cy="4117975"/>
          </a:xfrm>
        </p:spPr>
        <p:txBody>
          <a:bodyPr/>
          <a:lstStyle>
            <a:lvl1pPr>
              <a:spcBef>
                <a:spcPts val="0"/>
              </a:spcBef>
              <a:defRPr/>
            </a:lvl1pPr>
            <a:lvl2pPr>
              <a:spcBef>
                <a:spcPts val="0"/>
              </a:spcBef>
              <a:defRPr/>
            </a:lvl2pPr>
            <a:lvl3pPr>
              <a:spcBef>
                <a:spcPts val="0"/>
              </a:spcBef>
              <a:defRPr/>
            </a:lvl3pPr>
            <a:lvl4pPr>
              <a:spcBef>
                <a:spcPts val="0"/>
              </a:spcBef>
              <a:defRPr/>
            </a:lvl4pPr>
            <a:lvl5pPr>
              <a:spcBef>
                <a:spcPts val="0"/>
              </a:spcBef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10" name="Content Placeholder 9">
            <a:extLst>
              <a:ext uri="{FF2B5EF4-FFF2-40B4-BE49-F238E27FC236}">
                <a16:creationId xmlns:a16="http://schemas.microsoft.com/office/drawing/2014/main" id="{D54150AE-A7C6-D328-35D7-F5B840930E3B}"/>
              </a:ext>
            </a:extLst>
          </p:cNvPr>
          <p:cNvSpPr>
            <a:spLocks noGrp="1"/>
          </p:cNvSpPr>
          <p:nvPr>
            <p:ph sz="quarter" idx="16"/>
          </p:nvPr>
        </p:nvSpPr>
        <p:spPr>
          <a:xfrm>
            <a:off x="6504305" y="1825625"/>
            <a:ext cx="4544695" cy="4117975"/>
          </a:xfrm>
        </p:spPr>
        <p:txBody>
          <a:bodyPr/>
          <a:lstStyle>
            <a:lvl1pPr>
              <a:spcBef>
                <a:spcPts val="0"/>
              </a:spcBef>
              <a:defRPr/>
            </a:lvl1pPr>
            <a:lvl2pPr>
              <a:spcBef>
                <a:spcPts val="0"/>
              </a:spcBef>
              <a:defRPr/>
            </a:lvl2pPr>
            <a:lvl3pPr>
              <a:spcBef>
                <a:spcPts val="0"/>
              </a:spcBef>
              <a:defRPr/>
            </a:lvl3pPr>
            <a:lvl4pPr>
              <a:spcBef>
                <a:spcPts val="0"/>
              </a:spcBef>
              <a:defRPr/>
            </a:lvl4pPr>
            <a:lvl5pPr>
              <a:spcBef>
                <a:spcPts val="0"/>
              </a:spcBef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10058401" y="6400800"/>
            <a:ext cx="990599" cy="457200"/>
          </a:xfrm>
        </p:spPr>
        <p:txBody>
          <a:bodyPr/>
          <a:lstStyle/>
          <a:p>
            <a:fld id="{833FF731-0671-4E16-83B5-1527EB111BED}" type="datetime1">
              <a:rPr lang="en-US" smtClean="0"/>
              <a:t>2/16/2026</a:t>
            </a:fld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EAA3239-9EA4-4A65-A281-97F994456D9F}" type="slidenum">
              <a:rPr lang="en-US" smtClean="0"/>
              <a:t>‹#›</a:t>
            </a:fld>
            <a:endParaRPr lang="en-US" dirty="0"/>
          </a:p>
        </p:txBody>
      </p:sp>
      <p:cxnSp>
        <p:nvCxnSpPr>
          <p:cNvPr id="3" name="Straight Connector 2">
            <a:extLst>
              <a:ext uri="{FF2B5EF4-FFF2-40B4-BE49-F238E27FC236}">
                <a16:creationId xmlns:a16="http://schemas.microsoft.com/office/drawing/2014/main" id="{C78B40A4-AD32-3681-054F-B1104A95BB77}"/>
              </a:ext>
            </a:extLst>
          </p:cNvPr>
          <p:cNvCxnSpPr>
            <a:cxnSpLocks/>
          </p:cNvCxnSpPr>
          <p:nvPr userDrawn="1"/>
        </p:nvCxnSpPr>
        <p:spPr>
          <a:xfrm>
            <a:off x="0" y="6400800"/>
            <a:ext cx="12192000" cy="0"/>
          </a:xfrm>
          <a:prstGeom prst="line">
            <a:avLst/>
          </a:prstGeom>
          <a:ln w="952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508741855"/>
      </p:ext>
    </p:extLst>
  </p:cSld>
  <p:clrMapOvr>
    <a:masterClrMapping/>
  </p:clrMapOvr>
</p:sldLayout>
</file>

<file path=ppt/slideLayouts/slideLayout5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1FEE969-634D-6E32-D227-18E9282C6F9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43000" y="685800"/>
            <a:ext cx="9906000" cy="857904"/>
          </a:xfrm>
        </p:spPr>
        <p:txBody>
          <a:bodyPr anchor="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1CD26D4-290A-F0ED-7D62-41EDA6FEC2B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143000" y="1685735"/>
            <a:ext cx="4541520" cy="559834"/>
          </a:xfrm>
        </p:spPr>
        <p:txBody>
          <a:bodyPr anchor="b">
            <a:normAutofit/>
          </a:bodyPr>
          <a:lstStyle>
            <a:lvl1pPr marL="0" indent="0">
              <a:lnSpc>
                <a:spcPct val="90000"/>
              </a:lnSpc>
              <a:buNone/>
              <a:defRPr sz="1600" b="1" i="0" cap="all" baseline="0">
                <a:solidFill>
                  <a:schemeClr val="accent1"/>
                </a:solidFill>
                <a:latin typeface="+mn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5776AAF7-C632-FCD0-6A60-E0EA4A52F229}"/>
              </a:ext>
            </a:extLst>
          </p:cNvPr>
          <p:cNvSpPr>
            <a:spLocks noGrp="1"/>
          </p:cNvSpPr>
          <p:nvPr>
            <p:ph sz="quarter" idx="15"/>
          </p:nvPr>
        </p:nvSpPr>
        <p:spPr>
          <a:xfrm>
            <a:off x="1143000" y="2387600"/>
            <a:ext cx="4541838" cy="3556000"/>
          </a:xfrm>
        </p:spPr>
        <p:txBody>
          <a:bodyPr/>
          <a:lstStyle>
            <a:lvl1pPr>
              <a:spcBef>
                <a:spcPts val="0"/>
              </a:spcBef>
              <a:defRPr/>
            </a:lvl1pPr>
            <a:lvl2pPr>
              <a:spcBef>
                <a:spcPts val="0"/>
              </a:spcBef>
              <a:defRPr/>
            </a:lvl2pPr>
            <a:lvl3pPr>
              <a:spcBef>
                <a:spcPts val="0"/>
              </a:spcBef>
              <a:defRPr/>
            </a:lvl3pPr>
            <a:lvl4pPr>
              <a:spcBef>
                <a:spcPts val="0"/>
              </a:spcBef>
              <a:defRPr/>
            </a:lvl4pPr>
            <a:lvl5pPr>
              <a:spcBef>
                <a:spcPts val="0"/>
              </a:spcBef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06536620-C4F3-EEC3-DBF1-05196B1CBB55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508116" y="1685735"/>
            <a:ext cx="4541520" cy="559834"/>
          </a:xfrm>
        </p:spPr>
        <p:txBody>
          <a:bodyPr anchor="b">
            <a:normAutofit/>
          </a:bodyPr>
          <a:lstStyle>
            <a:lvl1pPr marL="0" indent="0">
              <a:lnSpc>
                <a:spcPct val="90000"/>
              </a:lnSpc>
              <a:buNone/>
              <a:defRPr sz="1600" b="1" i="0" cap="all" baseline="0">
                <a:solidFill>
                  <a:schemeClr val="accent1"/>
                </a:solidFill>
                <a:latin typeface="+mn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2" name="Content Placeholder 11">
            <a:extLst>
              <a:ext uri="{FF2B5EF4-FFF2-40B4-BE49-F238E27FC236}">
                <a16:creationId xmlns:a16="http://schemas.microsoft.com/office/drawing/2014/main" id="{CD998360-6973-27D8-8B08-ACAE10572B32}"/>
              </a:ext>
            </a:extLst>
          </p:cNvPr>
          <p:cNvSpPr>
            <a:spLocks noGrp="1"/>
          </p:cNvSpPr>
          <p:nvPr>
            <p:ph sz="quarter" idx="16"/>
          </p:nvPr>
        </p:nvSpPr>
        <p:spPr>
          <a:xfrm>
            <a:off x="6507162" y="2387600"/>
            <a:ext cx="4541838" cy="3556000"/>
          </a:xfrm>
        </p:spPr>
        <p:txBody>
          <a:bodyPr/>
          <a:lstStyle>
            <a:lvl1pPr>
              <a:spcBef>
                <a:spcPts val="0"/>
              </a:spcBef>
              <a:defRPr/>
            </a:lvl1pPr>
            <a:lvl2pPr>
              <a:spcBef>
                <a:spcPts val="0"/>
              </a:spcBef>
              <a:defRPr/>
            </a:lvl2pPr>
            <a:lvl3pPr>
              <a:spcBef>
                <a:spcPts val="0"/>
              </a:spcBef>
              <a:defRPr/>
            </a:lvl3pPr>
            <a:lvl4pPr>
              <a:spcBef>
                <a:spcPts val="0"/>
              </a:spcBef>
              <a:defRPr/>
            </a:lvl4pPr>
            <a:lvl5pPr>
              <a:spcBef>
                <a:spcPts val="0"/>
              </a:spcBef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949D76D8-9033-26CF-BF4C-AECCC685C17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4E3B3581-658A-8487-F9CB-E79F2BFF27E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10058401" y="6400800"/>
            <a:ext cx="990599" cy="457200"/>
          </a:xfrm>
        </p:spPr>
        <p:txBody>
          <a:bodyPr/>
          <a:lstStyle/>
          <a:p>
            <a:fld id="{0522869C-8080-4F99-8FAC-1725E6C242DF}" type="datetime1">
              <a:rPr lang="en-US" smtClean="0"/>
              <a:t>2/16/2026</a:t>
            </a:fld>
            <a:endParaRPr lang="en-US" dirty="0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E02A06B8-CC1D-542F-D8EB-7625046B91D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EAA3239-9EA4-4A65-A281-97F994456D9F}" type="slidenum">
              <a:rPr lang="en-US" smtClean="0"/>
              <a:t>‹#›</a:t>
            </a:fld>
            <a:endParaRPr lang="en-US" dirty="0"/>
          </a:p>
        </p:txBody>
      </p:sp>
      <p:cxnSp>
        <p:nvCxnSpPr>
          <p:cNvPr id="4" name="Straight Connector 3">
            <a:extLst>
              <a:ext uri="{FF2B5EF4-FFF2-40B4-BE49-F238E27FC236}">
                <a16:creationId xmlns:a16="http://schemas.microsoft.com/office/drawing/2014/main" id="{BFE3AABC-393D-6A10-85E1-3DA5FCF6F287}"/>
              </a:ext>
            </a:extLst>
          </p:cNvPr>
          <p:cNvCxnSpPr>
            <a:cxnSpLocks/>
          </p:cNvCxnSpPr>
          <p:nvPr userDrawn="1"/>
        </p:nvCxnSpPr>
        <p:spPr>
          <a:xfrm>
            <a:off x="0" y="6400800"/>
            <a:ext cx="12192000" cy="0"/>
          </a:xfrm>
          <a:prstGeom prst="line">
            <a:avLst/>
          </a:prstGeom>
          <a:ln w="952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684077377"/>
      </p:ext>
    </p:extLst>
  </p:cSld>
  <p:clrMapOvr>
    <a:masterClrMapping/>
  </p:clrMapOvr>
</p:sldLayout>
</file>

<file path=ppt/slideLayouts/slideLayout5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66A9F42-7FF7-F803-C075-BC4968D35E3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43000" y="685800"/>
            <a:ext cx="9906000" cy="1124035"/>
          </a:xfrm>
        </p:spPr>
        <p:txBody>
          <a:bodyPr anchor="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6B968DDD-323F-89A1-84E3-DDBA626D938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E89E8268-7232-2944-F1BD-399F9419B563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10058401" y="6400800"/>
            <a:ext cx="990599" cy="457200"/>
          </a:xfrm>
        </p:spPr>
        <p:txBody>
          <a:bodyPr/>
          <a:lstStyle/>
          <a:p>
            <a:fld id="{8DF9FB6F-4F0B-43F9-AF69-3B0CAC3B888F}" type="datetime1">
              <a:rPr lang="en-US" smtClean="0"/>
              <a:t>2/16/2026</a:t>
            </a:fld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98FBDC76-671D-1671-DCE2-D5658BD40E2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EAA3239-9EA4-4A65-A281-97F994456D9F}" type="slidenum">
              <a:rPr lang="en-US" smtClean="0"/>
              <a:t>‹#›</a:t>
            </a:fld>
            <a:endParaRPr lang="en-US" dirty="0"/>
          </a:p>
        </p:txBody>
      </p:sp>
      <p:cxnSp>
        <p:nvCxnSpPr>
          <p:cNvPr id="6" name="Straight Connector 5">
            <a:extLst>
              <a:ext uri="{FF2B5EF4-FFF2-40B4-BE49-F238E27FC236}">
                <a16:creationId xmlns:a16="http://schemas.microsoft.com/office/drawing/2014/main" id="{F47143C1-3BF7-2821-826F-7956E68E4ED2}"/>
              </a:ext>
            </a:extLst>
          </p:cNvPr>
          <p:cNvCxnSpPr>
            <a:cxnSpLocks/>
          </p:cNvCxnSpPr>
          <p:nvPr userDrawn="1"/>
        </p:nvCxnSpPr>
        <p:spPr>
          <a:xfrm>
            <a:off x="0" y="6400800"/>
            <a:ext cx="12192000" cy="0"/>
          </a:xfrm>
          <a:prstGeom prst="line">
            <a:avLst/>
          </a:prstGeom>
          <a:ln w="952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666501585"/>
      </p:ext>
    </p:extLst>
  </p:cSld>
  <p:clrMapOvr>
    <a:masterClrMapping/>
  </p:clrMapOvr>
</p:sldLayout>
</file>

<file path=ppt/slideLayouts/slideLayout54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Empt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10EAA6C9-A7F3-19F1-D17C-A1D83FAF553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49BC4D82-0182-501C-9231-46767680476E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10058401" y="6400800"/>
            <a:ext cx="990599" cy="457200"/>
          </a:xfrm>
        </p:spPr>
        <p:txBody>
          <a:bodyPr/>
          <a:lstStyle/>
          <a:p>
            <a:fld id="{00E5B50F-7E5E-430D-954F-DEC2717D2CC8}" type="datetime1">
              <a:rPr lang="en-US" smtClean="0"/>
              <a:t>2/16/2026</a:t>
            </a:fld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4EBB816-1B94-116F-92D4-6043AE9E0C6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EAA3239-9EA4-4A65-A281-97F994456D9F}" type="slidenum">
              <a:rPr lang="en-US" smtClean="0"/>
              <a:t>‹#›</a:t>
            </a:fld>
            <a:endParaRPr lang="en-US" dirty="0"/>
          </a:p>
        </p:txBody>
      </p:sp>
      <p:cxnSp>
        <p:nvCxnSpPr>
          <p:cNvPr id="5" name="Straight Connector 4">
            <a:extLst>
              <a:ext uri="{FF2B5EF4-FFF2-40B4-BE49-F238E27FC236}">
                <a16:creationId xmlns:a16="http://schemas.microsoft.com/office/drawing/2014/main" id="{332C6766-0277-BD60-47A7-70F9C799649E}"/>
              </a:ext>
            </a:extLst>
          </p:cNvPr>
          <p:cNvCxnSpPr>
            <a:cxnSpLocks/>
          </p:cNvCxnSpPr>
          <p:nvPr userDrawn="1"/>
        </p:nvCxnSpPr>
        <p:spPr>
          <a:xfrm>
            <a:off x="0" y="6400800"/>
            <a:ext cx="12192000" cy="0"/>
          </a:xfrm>
          <a:prstGeom prst="line">
            <a:avLst/>
          </a:prstGeom>
          <a:ln w="952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641607205"/>
      </p:ext>
    </p:extLst>
  </p:cSld>
  <p:clrMapOvr>
    <a:masterClrMapping/>
  </p:clrMapOvr>
</p:sldLayout>
</file>

<file path=ppt/slideLayouts/slideLayout55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350C37F-77BE-E128-4248-D001C39E79C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66740" y="685801"/>
            <a:ext cx="3595634" cy="1808584"/>
          </a:xfrm>
        </p:spPr>
        <p:txBody>
          <a:bodyPr anchor="t">
            <a:norm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C0EEBFB-2026-6A35-33ED-F008376B67A0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1166740" y="2743200"/>
            <a:ext cx="3595634" cy="3200400"/>
          </a:xfrm>
        </p:spPr>
        <p:txBody>
          <a:bodyPr anchor="t"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F3B20A8-A604-C977-02C0-083BA866348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34707" y="685801"/>
            <a:ext cx="5943599" cy="5257799"/>
          </a:xfrm>
        </p:spPr>
        <p:txBody>
          <a:bodyPr vert="horz" lIns="91440" tIns="45720" rIns="91440" bIns="45720" rtlCol="0">
            <a:normAutofit/>
          </a:bodyPr>
          <a:lstStyle>
            <a:lvl1pPr>
              <a:defRPr lang="en-US" dirty="0"/>
            </a:lvl1pPr>
            <a:lvl2pPr>
              <a:defRPr lang="en-US" dirty="0"/>
            </a:lvl2pPr>
            <a:lvl3pPr>
              <a:defRPr lang="en-US" dirty="0"/>
            </a:lvl3pPr>
            <a:lvl4pPr>
              <a:defRPr lang="en-US" dirty="0"/>
            </a:lvl4pPr>
            <a:lvl5pPr>
              <a:defRPr lang="en-US" dirty="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C85A215-184B-2105-0279-ED02F644583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3F05638-7A56-469A-825A-1DFA600254C8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10058401" y="6400800"/>
            <a:ext cx="990599" cy="457200"/>
          </a:xfrm>
        </p:spPr>
        <p:txBody>
          <a:bodyPr/>
          <a:lstStyle/>
          <a:p>
            <a:fld id="{F5570C49-D89B-4A85-81F2-2955DCD49ED2}" type="datetime1">
              <a:rPr lang="en-US" smtClean="0"/>
              <a:t>2/16/2026</a:t>
            </a:fld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2C7CA46-892B-253A-3A28-7414E17B837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EAA3239-9EA4-4A65-A281-97F994456D9F}" type="slidenum">
              <a:rPr lang="en-US" smtClean="0"/>
              <a:t>‹#›</a:t>
            </a:fld>
            <a:endParaRPr lang="en-US" dirty="0"/>
          </a:p>
        </p:txBody>
      </p:sp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0F52DA44-7B78-2397-2B78-AD0FE8DE32E7}"/>
              </a:ext>
            </a:extLst>
          </p:cNvPr>
          <p:cNvCxnSpPr>
            <a:cxnSpLocks/>
          </p:cNvCxnSpPr>
          <p:nvPr userDrawn="1"/>
        </p:nvCxnSpPr>
        <p:spPr>
          <a:xfrm>
            <a:off x="0" y="6400800"/>
            <a:ext cx="12192000" cy="0"/>
          </a:xfrm>
          <a:prstGeom prst="line">
            <a:avLst/>
          </a:prstGeom>
          <a:ln w="952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373528816"/>
      </p:ext>
    </p:extLst>
  </p:cSld>
  <p:clrMapOvr>
    <a:masterClrMapping/>
  </p:clrMapOvr>
</p:sldLayout>
</file>

<file path=ppt/slideLayouts/slideLayout56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FB06A09-98CF-FAC2-3708-AECC4360C65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56692" y="685801"/>
            <a:ext cx="3595634" cy="1823162"/>
          </a:xfrm>
        </p:spPr>
        <p:txBody>
          <a:bodyPr anchor="t">
            <a:norm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32C4A61-EF2A-C5A5-B150-4448600B393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1156692" y="2743200"/>
            <a:ext cx="3595634" cy="3200400"/>
          </a:xfrm>
        </p:spPr>
        <p:txBody>
          <a:bodyPr anchor="b"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9571C769-CEC8-962A-01E6-15B0E056791E}"/>
              </a:ext>
            </a:extLst>
          </p:cNvPr>
          <p:cNvSpPr>
            <a:spLocks noGrp="1"/>
          </p:cNvSpPr>
          <p:nvPr>
            <p:ph type="pic" idx="1" hasCustomPrompt="1"/>
          </p:nvPr>
        </p:nvSpPr>
        <p:spPr>
          <a:xfrm>
            <a:off x="5334000" y="685802"/>
            <a:ext cx="5701308" cy="5257798"/>
          </a:xfrm>
          <a:prstGeom prst="roundRect">
            <a:avLst/>
          </a:prstGeom>
          <a:blipFill dpi="0" rotWithShape="1">
            <a:blip r:embed="rId2" cstate="email">
              <a:alphaModFix amt="60000"/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rcRect/>
            <a:stretch>
              <a:fillRect/>
            </a:stretch>
          </a:blipFill>
        </p:spPr>
        <p:txBody>
          <a:bodyPr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dirty="0"/>
              <a:t>   </a:t>
            </a:r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FDC75DA-9A78-9AB9-7171-95A08CC51C5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20B235E-39C7-4C78-20EF-DB48ECD9CB90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10058401" y="6400800"/>
            <a:ext cx="990599" cy="457200"/>
          </a:xfrm>
        </p:spPr>
        <p:txBody>
          <a:bodyPr/>
          <a:lstStyle/>
          <a:p>
            <a:fld id="{E6CFD80B-F9FB-4989-A4EB-DBB19E6671FD}" type="datetime1">
              <a:rPr lang="en-US" smtClean="0"/>
              <a:t>2/16/2026</a:t>
            </a:fld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EFE1A03-DCCB-53C7-DBFE-2AD55C90591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EAA3239-9EA4-4A65-A281-97F994456D9F}" type="slidenum">
              <a:rPr lang="en-US" smtClean="0"/>
              <a:t>‹#›</a:t>
            </a:fld>
            <a:endParaRPr lang="en-US" dirty="0"/>
          </a:p>
        </p:txBody>
      </p:sp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24420CDB-B7DC-0296-6DF4-02A4E776627C}"/>
              </a:ext>
            </a:extLst>
          </p:cNvPr>
          <p:cNvCxnSpPr>
            <a:cxnSpLocks/>
          </p:cNvCxnSpPr>
          <p:nvPr userDrawn="1"/>
        </p:nvCxnSpPr>
        <p:spPr>
          <a:xfrm>
            <a:off x="0" y="6400800"/>
            <a:ext cx="12192000" cy="0"/>
          </a:xfrm>
          <a:prstGeom prst="line">
            <a:avLst/>
          </a:prstGeom>
          <a:ln w="952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9634588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3" Type="http://schemas.openxmlformats.org/officeDocument/2006/relationships/slideLayout" Target="../slideLayouts/slideLayout13.xml"/><Relationship Id="rId18" Type="http://schemas.openxmlformats.org/officeDocument/2006/relationships/slideLayout" Target="../slideLayouts/slideLayout18.xml"/><Relationship Id="rId26" Type="http://schemas.openxmlformats.org/officeDocument/2006/relationships/slideLayout" Target="../slideLayouts/slideLayout26.xml"/><Relationship Id="rId39" Type="http://schemas.openxmlformats.org/officeDocument/2006/relationships/slideLayout" Target="../slideLayouts/slideLayout39.xml"/><Relationship Id="rId21" Type="http://schemas.openxmlformats.org/officeDocument/2006/relationships/slideLayout" Target="../slideLayouts/slideLayout21.xml"/><Relationship Id="rId34" Type="http://schemas.openxmlformats.org/officeDocument/2006/relationships/slideLayout" Target="../slideLayouts/slideLayout34.xml"/><Relationship Id="rId42" Type="http://schemas.openxmlformats.org/officeDocument/2006/relationships/slideLayout" Target="../slideLayouts/slideLayout42.xml"/><Relationship Id="rId47" Type="http://schemas.openxmlformats.org/officeDocument/2006/relationships/slideLayout" Target="../slideLayouts/slideLayout47.xml"/><Relationship Id="rId50" Type="http://schemas.openxmlformats.org/officeDocument/2006/relationships/slideLayout" Target="../slideLayouts/slideLayout50.xml"/><Relationship Id="rId55" Type="http://schemas.openxmlformats.org/officeDocument/2006/relationships/slideLayout" Target="../slideLayouts/slideLayout55.xml"/><Relationship Id="rId7" Type="http://schemas.openxmlformats.org/officeDocument/2006/relationships/slideLayout" Target="../slideLayouts/slideLayout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9" Type="http://schemas.openxmlformats.org/officeDocument/2006/relationships/slideLayout" Target="../slideLayouts/slideLayout29.xml"/><Relationship Id="rId11" Type="http://schemas.openxmlformats.org/officeDocument/2006/relationships/slideLayout" Target="../slideLayouts/slideLayout11.xml"/><Relationship Id="rId24" Type="http://schemas.openxmlformats.org/officeDocument/2006/relationships/slideLayout" Target="../slideLayouts/slideLayout24.xml"/><Relationship Id="rId32" Type="http://schemas.openxmlformats.org/officeDocument/2006/relationships/slideLayout" Target="../slideLayouts/slideLayout32.xml"/><Relationship Id="rId37" Type="http://schemas.openxmlformats.org/officeDocument/2006/relationships/slideLayout" Target="../slideLayouts/slideLayout37.xml"/><Relationship Id="rId40" Type="http://schemas.openxmlformats.org/officeDocument/2006/relationships/slideLayout" Target="../slideLayouts/slideLayout40.xml"/><Relationship Id="rId45" Type="http://schemas.openxmlformats.org/officeDocument/2006/relationships/slideLayout" Target="../slideLayouts/slideLayout45.xml"/><Relationship Id="rId53" Type="http://schemas.openxmlformats.org/officeDocument/2006/relationships/slideLayout" Target="../slideLayouts/slideLayout53.xml"/><Relationship Id="rId5" Type="http://schemas.openxmlformats.org/officeDocument/2006/relationships/slideLayout" Target="../slideLayouts/slideLayout5.xml"/><Relationship Id="rId19" Type="http://schemas.openxmlformats.org/officeDocument/2006/relationships/slideLayout" Target="../slideLayouts/slideLayout19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Relationship Id="rId22" Type="http://schemas.openxmlformats.org/officeDocument/2006/relationships/slideLayout" Target="../slideLayouts/slideLayout22.xml"/><Relationship Id="rId27" Type="http://schemas.openxmlformats.org/officeDocument/2006/relationships/slideLayout" Target="../slideLayouts/slideLayout27.xml"/><Relationship Id="rId30" Type="http://schemas.openxmlformats.org/officeDocument/2006/relationships/slideLayout" Target="../slideLayouts/slideLayout30.xml"/><Relationship Id="rId35" Type="http://schemas.openxmlformats.org/officeDocument/2006/relationships/slideLayout" Target="../slideLayouts/slideLayout35.xml"/><Relationship Id="rId43" Type="http://schemas.openxmlformats.org/officeDocument/2006/relationships/slideLayout" Target="../slideLayouts/slideLayout43.xml"/><Relationship Id="rId48" Type="http://schemas.openxmlformats.org/officeDocument/2006/relationships/slideLayout" Target="../slideLayouts/slideLayout48.xml"/><Relationship Id="rId56" Type="http://schemas.openxmlformats.org/officeDocument/2006/relationships/slideLayout" Target="../slideLayouts/slideLayout56.xml"/><Relationship Id="rId8" Type="http://schemas.openxmlformats.org/officeDocument/2006/relationships/slideLayout" Target="../slideLayouts/slideLayout8.xml"/><Relationship Id="rId51" Type="http://schemas.openxmlformats.org/officeDocument/2006/relationships/slideLayout" Target="../slideLayouts/slideLayout51.xml"/><Relationship Id="rId3" Type="http://schemas.openxmlformats.org/officeDocument/2006/relationships/slideLayout" Target="../slideLayouts/slideLayout3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5" Type="http://schemas.openxmlformats.org/officeDocument/2006/relationships/slideLayout" Target="../slideLayouts/slideLayout25.xml"/><Relationship Id="rId33" Type="http://schemas.openxmlformats.org/officeDocument/2006/relationships/slideLayout" Target="../slideLayouts/slideLayout33.xml"/><Relationship Id="rId38" Type="http://schemas.openxmlformats.org/officeDocument/2006/relationships/slideLayout" Target="../slideLayouts/slideLayout38.xml"/><Relationship Id="rId46" Type="http://schemas.openxmlformats.org/officeDocument/2006/relationships/slideLayout" Target="../slideLayouts/slideLayout46.xml"/><Relationship Id="rId20" Type="http://schemas.openxmlformats.org/officeDocument/2006/relationships/slideLayout" Target="../slideLayouts/slideLayout20.xml"/><Relationship Id="rId41" Type="http://schemas.openxmlformats.org/officeDocument/2006/relationships/slideLayout" Target="../slideLayouts/slideLayout41.xml"/><Relationship Id="rId54" Type="http://schemas.openxmlformats.org/officeDocument/2006/relationships/slideLayout" Target="../slideLayouts/slideLayout54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5" Type="http://schemas.openxmlformats.org/officeDocument/2006/relationships/slideLayout" Target="../slideLayouts/slideLayout15.xml"/><Relationship Id="rId23" Type="http://schemas.openxmlformats.org/officeDocument/2006/relationships/slideLayout" Target="../slideLayouts/slideLayout23.xml"/><Relationship Id="rId28" Type="http://schemas.openxmlformats.org/officeDocument/2006/relationships/slideLayout" Target="../slideLayouts/slideLayout28.xml"/><Relationship Id="rId36" Type="http://schemas.openxmlformats.org/officeDocument/2006/relationships/slideLayout" Target="../slideLayouts/slideLayout36.xml"/><Relationship Id="rId49" Type="http://schemas.openxmlformats.org/officeDocument/2006/relationships/slideLayout" Target="../slideLayouts/slideLayout49.xml"/><Relationship Id="rId57" Type="http://schemas.openxmlformats.org/officeDocument/2006/relationships/theme" Target="../theme/theme1.xml"/><Relationship Id="rId10" Type="http://schemas.openxmlformats.org/officeDocument/2006/relationships/slideLayout" Target="../slideLayouts/slideLayout10.xml"/><Relationship Id="rId31" Type="http://schemas.openxmlformats.org/officeDocument/2006/relationships/slideLayout" Target="../slideLayouts/slideLayout31.xml"/><Relationship Id="rId44" Type="http://schemas.openxmlformats.org/officeDocument/2006/relationships/slideLayout" Target="../slideLayouts/slideLayout44.xml"/><Relationship Id="rId52" Type="http://schemas.openxmlformats.org/officeDocument/2006/relationships/slideLayout" Target="../slideLayouts/slideLayout52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475BFB69-9245-EC58-F1DE-FEB625BD336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43001" y="698501"/>
            <a:ext cx="9906000" cy="1018531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516AFD5-5144-C460-0CA4-644BC4A93C0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142999" y="1902460"/>
            <a:ext cx="9906001" cy="404113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995753E-AF8A-7E04-8A1A-205B755A021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893929" y="6400800"/>
            <a:ext cx="2155071" cy="4572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rtl="0">
              <a:defRPr sz="1000" b="1" i="0">
                <a:solidFill>
                  <a:schemeClr val="tx1"/>
                </a:solidFill>
                <a:latin typeface="+mj-lt"/>
                <a:cs typeface="Mongolian Baiti" panose="03000500000000000000" pitchFamily="66" charset="0"/>
              </a:defRPr>
            </a:lvl1pPr>
          </a:lstStyle>
          <a:p>
            <a:fld id="{8FD589F1-8A4C-4250-9180-4AE033388C26}" type="datetime1">
              <a:rPr lang="en-US" smtClean="0"/>
              <a:t>2/16/2026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4E1B7C8-DA74-800B-EE14-A39E9DB32DE4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152400" y="6400800"/>
            <a:ext cx="5943599" cy="4572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rtl="0">
              <a:defRPr sz="1000" b="1" i="0">
                <a:solidFill>
                  <a:schemeClr val="tx1"/>
                </a:solidFill>
                <a:latin typeface="+mj-lt"/>
                <a:cs typeface="Mongolian Baiti" panose="03000500000000000000" pitchFamily="66" charset="0"/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AC1647D-0DF0-CA1B-F723-EF7B8F508DB7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049000" y="6400800"/>
            <a:ext cx="990599" cy="4572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rtl="0">
              <a:defRPr sz="1000" b="1" i="0">
                <a:solidFill>
                  <a:schemeClr val="accent1"/>
                </a:solidFill>
                <a:latin typeface="+mj-lt"/>
                <a:cs typeface="Mongolian Baiti" panose="03000500000000000000" pitchFamily="66" charset="0"/>
              </a:defRPr>
            </a:lvl1pPr>
          </a:lstStyle>
          <a:p>
            <a:fld id="{AEAA3239-9EA4-4A65-A281-97F994456D9F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66865977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  <p:sldLayoutId id="2147483673" r:id="rId13"/>
    <p:sldLayoutId id="2147483674" r:id="rId14"/>
    <p:sldLayoutId id="2147483675" r:id="rId15"/>
    <p:sldLayoutId id="2147483676" r:id="rId16"/>
    <p:sldLayoutId id="2147483677" r:id="rId17"/>
    <p:sldLayoutId id="2147483678" r:id="rId18"/>
    <p:sldLayoutId id="2147483679" r:id="rId19"/>
    <p:sldLayoutId id="2147483680" r:id="rId20"/>
    <p:sldLayoutId id="2147483681" r:id="rId21"/>
    <p:sldLayoutId id="2147483682" r:id="rId22"/>
    <p:sldLayoutId id="2147483683" r:id="rId23"/>
    <p:sldLayoutId id="2147483684" r:id="rId24"/>
    <p:sldLayoutId id="2147483685" r:id="rId25"/>
    <p:sldLayoutId id="2147483686" r:id="rId26"/>
    <p:sldLayoutId id="2147483687" r:id="rId27"/>
    <p:sldLayoutId id="2147483688" r:id="rId28"/>
    <p:sldLayoutId id="2147483689" r:id="rId29"/>
    <p:sldLayoutId id="2147483690" r:id="rId30"/>
    <p:sldLayoutId id="2147483691" r:id="rId31"/>
    <p:sldLayoutId id="2147483692" r:id="rId32"/>
    <p:sldLayoutId id="2147483693" r:id="rId33"/>
    <p:sldLayoutId id="2147483694" r:id="rId34"/>
    <p:sldLayoutId id="2147483695" r:id="rId35"/>
    <p:sldLayoutId id="2147483696" r:id="rId36"/>
    <p:sldLayoutId id="2147483697" r:id="rId37"/>
    <p:sldLayoutId id="2147483698" r:id="rId38"/>
    <p:sldLayoutId id="2147483699" r:id="rId39"/>
    <p:sldLayoutId id="2147483700" r:id="rId40"/>
    <p:sldLayoutId id="2147483701" r:id="rId41"/>
    <p:sldLayoutId id="2147483702" r:id="rId42"/>
    <p:sldLayoutId id="2147483703" r:id="rId43"/>
    <p:sldLayoutId id="2147483704" r:id="rId44"/>
    <p:sldLayoutId id="2147483705" r:id="rId45"/>
    <p:sldLayoutId id="2147483706" r:id="rId46"/>
    <p:sldLayoutId id="2147483707" r:id="rId47"/>
    <p:sldLayoutId id="2147483708" r:id="rId48"/>
    <p:sldLayoutId id="2147483709" r:id="rId49"/>
    <p:sldLayoutId id="2147483710" r:id="rId50"/>
    <p:sldLayoutId id="2147483711" r:id="rId51"/>
    <p:sldLayoutId id="2147483712" r:id="rId52"/>
    <p:sldLayoutId id="2147483713" r:id="rId53"/>
    <p:sldLayoutId id="2147483714" r:id="rId54"/>
    <p:sldLayoutId id="2147483715" r:id="rId55"/>
    <p:sldLayoutId id="2147483716" r:id="rId56"/>
  </p:sldLayoutIdLst>
  <p:hf hdr="0" dt="0"/>
  <p:txStyles>
    <p:titleStyle>
      <a:lvl1pPr algn="l" defTabSz="914400" rtl="0" eaLnBrk="1" latinLnBrk="0" hangingPunct="1">
        <a:lnSpc>
          <a:spcPct val="80000"/>
        </a:lnSpc>
        <a:spcBef>
          <a:spcPct val="0"/>
        </a:spcBef>
        <a:buNone/>
        <a:defRPr sz="3600" b="0" i="0" kern="1200" spc="0" baseline="0">
          <a:solidFill>
            <a:schemeClr val="tx1"/>
          </a:solidFill>
          <a:latin typeface="+mj-lt"/>
          <a:ea typeface="+mj-ea"/>
          <a:cs typeface="Mongolian Baiti" panose="03000500000000000000" pitchFamily="66" charset="0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Font typeface="Arial" panose="020B0604020202020204" pitchFamily="34" charset="0"/>
        <a:buChar char="•"/>
        <a:defRPr sz="1400" b="0" 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400" b="0" i="0" kern="1200">
          <a:solidFill>
            <a:schemeClr val="tx1"/>
          </a:solidFill>
          <a:latin typeface="+mn-lt"/>
          <a:ea typeface="+mn-ea"/>
          <a:cs typeface="+mn-cs"/>
        </a:defRPr>
      </a:lvl2pPr>
      <a:lvl3pPr marL="6858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400" b="0" i="0" kern="1200">
          <a:solidFill>
            <a:schemeClr val="tx1"/>
          </a:solidFill>
          <a:latin typeface="+mn-lt"/>
          <a:ea typeface="+mn-ea"/>
          <a:cs typeface="+mn-cs"/>
        </a:defRPr>
      </a:lvl3pPr>
      <a:lvl4pPr marL="9144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400" b="0" i="0" kern="1200">
          <a:solidFill>
            <a:schemeClr val="tx1"/>
          </a:solidFill>
          <a:latin typeface="+mn-lt"/>
          <a:ea typeface="+mn-ea"/>
          <a:cs typeface="+mn-cs"/>
        </a:defRPr>
      </a:lvl4pPr>
      <a:lvl5pPr marL="11430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400" b="0" i="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23" orient="horz" pos="2160" userDrawn="1">
          <p15:clr>
            <a:srgbClr val="F26B43"/>
          </p15:clr>
        </p15:guide>
        <p15:guide id="24" pos="3840" userDrawn="1">
          <p15:clr>
            <a:srgbClr val="F26B43"/>
          </p15:clr>
        </p15:guide>
        <p15:guide id="25" pos="7584" userDrawn="1">
          <p15:clr>
            <a:srgbClr val="F26B43"/>
          </p15:clr>
        </p15:guide>
        <p15:guide id="26" pos="96" userDrawn="1">
          <p15:clr>
            <a:srgbClr val="F26B43"/>
          </p15:clr>
        </p15:guide>
        <p15:guide id="27" pos="720" userDrawn="1">
          <p15:clr>
            <a:srgbClr val="F26B43"/>
          </p15:clr>
        </p15:guide>
        <p15:guide id="28" pos="6960" userDrawn="1">
          <p15:clr>
            <a:srgbClr val="F26B43"/>
          </p15:clr>
        </p15:guide>
        <p15:guide id="29" orient="horz" pos="4032" userDrawn="1">
          <p15:clr>
            <a:srgbClr val="F26B43"/>
          </p15:clr>
        </p15:guide>
        <p15:guide id="30" orient="horz" pos="432" userDrawn="1">
          <p15:clr>
            <a:srgbClr val="F26B43"/>
          </p15:clr>
        </p15:guide>
        <p15:guide id="31" orient="horz" pos="3744" userDrawn="1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jpg"/><Relationship Id="rId1" Type="http://schemas.openxmlformats.org/officeDocument/2006/relationships/slideLayout" Target="../slideLayouts/slideLayout9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51.xml"/><Relationship Id="rId5" Type="http://schemas.openxmlformats.org/officeDocument/2006/relationships/image" Target="../media/image24.png"/><Relationship Id="rId4" Type="http://schemas.openxmlformats.org/officeDocument/2006/relationships/image" Target="../media/image23.sv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51.xml"/><Relationship Id="rId5" Type="http://schemas.openxmlformats.org/officeDocument/2006/relationships/image" Target="../media/image25.png"/><Relationship Id="rId4" Type="http://schemas.openxmlformats.org/officeDocument/2006/relationships/image" Target="../media/image23.sv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51.xml"/><Relationship Id="rId5" Type="http://schemas.openxmlformats.org/officeDocument/2006/relationships/image" Target="../media/image28.jpg"/><Relationship Id="rId4" Type="http://schemas.openxmlformats.org/officeDocument/2006/relationships/image" Target="../media/image27.sv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51.xml"/><Relationship Id="rId5" Type="http://schemas.openxmlformats.org/officeDocument/2006/relationships/image" Target="../media/image29.png"/><Relationship Id="rId4" Type="http://schemas.openxmlformats.org/officeDocument/2006/relationships/image" Target="../media/image23.sv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51.xml"/><Relationship Id="rId5" Type="http://schemas.openxmlformats.org/officeDocument/2006/relationships/image" Target="../media/image30.png"/><Relationship Id="rId4" Type="http://schemas.openxmlformats.org/officeDocument/2006/relationships/image" Target="../media/image23.sv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51.xml"/><Relationship Id="rId5" Type="http://schemas.openxmlformats.org/officeDocument/2006/relationships/image" Target="../media/image31.png"/><Relationship Id="rId4" Type="http://schemas.openxmlformats.org/officeDocument/2006/relationships/image" Target="../media/image23.sv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51.xml"/><Relationship Id="rId5" Type="http://schemas.openxmlformats.org/officeDocument/2006/relationships/image" Target="../media/image32.png"/><Relationship Id="rId4" Type="http://schemas.openxmlformats.org/officeDocument/2006/relationships/image" Target="../media/image23.sv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51.xml"/><Relationship Id="rId4" Type="http://schemas.openxmlformats.org/officeDocument/2006/relationships/image" Target="../media/image27.svg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image" Target="../media/image36.svg"/><Relationship Id="rId3" Type="http://schemas.openxmlformats.org/officeDocument/2006/relationships/image" Target="../media/image22.png"/><Relationship Id="rId7" Type="http://schemas.openxmlformats.org/officeDocument/2006/relationships/image" Target="../media/image35.png"/><Relationship Id="rId12" Type="http://schemas.openxmlformats.org/officeDocument/2006/relationships/image" Target="../media/image40.sv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51.xml"/><Relationship Id="rId6" Type="http://schemas.openxmlformats.org/officeDocument/2006/relationships/image" Target="../media/image34.svg"/><Relationship Id="rId11" Type="http://schemas.openxmlformats.org/officeDocument/2006/relationships/image" Target="../media/image39.png"/><Relationship Id="rId5" Type="http://schemas.openxmlformats.org/officeDocument/2006/relationships/image" Target="../media/image33.png"/><Relationship Id="rId10" Type="http://schemas.openxmlformats.org/officeDocument/2006/relationships/image" Target="../media/image38.svg"/><Relationship Id="rId4" Type="http://schemas.openxmlformats.org/officeDocument/2006/relationships/image" Target="../media/image23.svg"/><Relationship Id="rId9" Type="http://schemas.openxmlformats.org/officeDocument/2006/relationships/image" Target="../media/image37.pn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1.jp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51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hyperlink" Target="https://carers.org/news-and-media/news/post/175-its-harder-than-anyone-understands-and-i-feel-like-iam-drowning" TargetMode="External"/><Relationship Id="rId1" Type="http://schemas.openxmlformats.org/officeDocument/2006/relationships/slideLayout" Target="../slideLayouts/slideLayout9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6730475-3065-AC7D-5808-7FE61223D1C7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>
            <a:normAutofit fontScale="90000"/>
          </a:bodyPr>
          <a:lstStyle/>
          <a:p>
            <a:br>
              <a:rPr lang="en-GB" sz="4900" dirty="0"/>
            </a:br>
            <a:r>
              <a:rPr lang="en-GB" sz="4900" dirty="0"/>
              <a:t>Name: Ataf Rashid</a:t>
            </a:r>
            <a:br>
              <a:rPr lang="en-GB" sz="4900" dirty="0"/>
            </a:br>
            <a:r>
              <a:rPr lang="en-GB" sz="4900" dirty="0"/>
              <a:t>Student Number: 2434316</a:t>
            </a:r>
            <a:br>
              <a:rPr lang="en-GB" sz="4900" dirty="0"/>
            </a:br>
            <a:r>
              <a:rPr lang="en-GB" sz="4900" dirty="0"/>
              <a:t>Module Lecturer: Alice Clayton</a:t>
            </a:r>
            <a:br>
              <a:rPr lang="en-GB" sz="4900" dirty="0"/>
            </a:br>
            <a:r>
              <a:rPr lang="en-GB" sz="4900" dirty="0"/>
              <a:t>Module Name: Psychology in Health and Social Care</a:t>
            </a:r>
            <a:br>
              <a:rPr lang="en-GB" sz="4900" dirty="0"/>
            </a:br>
            <a:r>
              <a:rPr lang="en-GB" sz="4900" dirty="0"/>
              <a:t>Module Code: LCHS4010</a:t>
            </a:r>
            <a:br>
              <a:rPr lang="en-GB" sz="4900" dirty="0"/>
            </a:br>
            <a:r>
              <a:rPr lang="en-GB" sz="4900" dirty="0"/>
              <a:t>Assessment 1: Individual Presentation</a:t>
            </a:r>
            <a:br>
              <a:rPr lang="en-GB" dirty="0"/>
            </a:br>
            <a:endParaRPr lang="en-GB" dirty="0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A3DFCBDB-7C8C-37C3-6206-23E678A06D8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>
              <a:solidFill>
                <a:schemeClr val="bg1"/>
              </a:solidFill>
            </a:endParaRP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48759346-B460-A286-D115-E30C1E5B88B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EAA3239-9EA4-4A65-A281-97F994456D9F}" type="slidenum">
              <a:rPr lang="en-US" smtClean="0"/>
              <a:pPr/>
              <a:t>1</a:t>
            </a:fld>
            <a:endParaRPr lang="en-US" dirty="0"/>
          </a:p>
        </p:txBody>
      </p:sp>
      <p:pic>
        <p:nvPicPr>
          <p:cNvPr id="6" name="Picture 5" descr="A black text on a white background&#10;&#10;AI-generated content may be incorrect.">
            <a:extLst>
              <a:ext uri="{FF2B5EF4-FFF2-40B4-BE49-F238E27FC236}">
                <a16:creationId xmlns:a16="http://schemas.microsoft.com/office/drawing/2014/main" id="{897BF56A-E25B-9F5C-D457-8332E1CB3A05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901940" y="0"/>
            <a:ext cx="4290060" cy="173736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8731635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Content Placeholder 6">
            <a:extLst>
              <a:ext uri="{FF2B5EF4-FFF2-40B4-BE49-F238E27FC236}">
                <a16:creationId xmlns:a16="http://schemas.microsoft.com/office/drawing/2014/main" id="{D6ABDFFF-873C-4198-A802-96A619FE70E2}"/>
              </a:ext>
            </a:extLst>
          </p:cNvPr>
          <p:cNvPicPr>
            <a:picLocks noGrp="1" noChangeAspect="1"/>
          </p:cNvPicPr>
          <p:nvPr>
            <p:ph sz="quarter" idx="15"/>
          </p:nvPr>
        </p:nvPicPr>
        <p:blipFill>
          <a:blip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8E9ED9F-B73C-2E97-CC58-E0D7D51C429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EAA3239-9EA4-4A65-A281-97F994456D9F}" type="slidenum">
              <a:rPr lang="en-US" smtClean="0"/>
              <a:t>2</a:t>
            </a:fld>
            <a:endParaRPr lang="en-US" dirty="0"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E00E64E5-E840-4483-B078-B32D3400EE05}"/>
              </a:ext>
            </a:extLst>
          </p:cNvPr>
          <p:cNvSpPr txBox="1"/>
          <p:nvPr/>
        </p:nvSpPr>
        <p:spPr>
          <a:xfrm>
            <a:off x="619125" y="589657"/>
            <a:ext cx="4391025" cy="3352353"/>
          </a:xfrm>
          <a:prstGeom prst="rect">
            <a:avLst/>
          </a:prstGeom>
          <a:noFill/>
        </p:spPr>
        <p:txBody>
          <a:bodyPr wrap="square" rtlCol="0">
            <a:normAutofit fontScale="92500"/>
          </a:bodyPr>
          <a:lstStyle/>
          <a:p>
            <a:pPr marL="0" algn="l">
              <a:buNone/>
            </a:pPr>
            <a:r>
              <a:rPr sz="4800" b="0" dirty="0">
                <a:solidFill>
                  <a:srgbClr val="000000"/>
                </a:solidFill>
                <a:effectLst/>
                <a:latin typeface="Mongolian Baiti" panose="03000500000000000000" pitchFamily="66" charset="0"/>
              </a:rPr>
              <a:t>Supporting Jenny: Piaget’s Theory for Teenage Caregiving</a:t>
            </a:r>
            <a:r>
              <a:rPr dirty="0">
                <a:effectLst/>
              </a:rPr>
              <a:t> </a:t>
            </a:r>
            <a:endParaRPr lang="en-GB" dirty="0"/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42D52B32-52BF-4D81-97E1-403B2C0C23DB}"/>
              </a:ext>
            </a:extLst>
          </p:cNvPr>
          <p:cNvSpPr txBox="1"/>
          <p:nvPr/>
        </p:nvSpPr>
        <p:spPr>
          <a:xfrm>
            <a:off x="619125" y="5864423"/>
            <a:ext cx="4391025" cy="594121"/>
          </a:xfrm>
          <a:prstGeom prst="rect">
            <a:avLst/>
          </a:prstGeom>
          <a:noFill/>
        </p:spPr>
        <p:txBody>
          <a:bodyPr wrap="square" rtlCol="0">
            <a:normAutofit lnSpcReduction="10000"/>
          </a:bodyPr>
          <a:lstStyle/>
          <a:p>
            <a:pPr marL="0" algn="l">
              <a:buNone/>
            </a:pPr>
            <a:r>
              <a:rPr sz="1800" b="0">
                <a:solidFill>
                  <a:srgbClr val="DDA152"/>
                </a:solidFill>
                <a:effectLst/>
                <a:latin typeface="Avenir"/>
              </a:rPr>
              <a:t>Understanding adolescent cognition in family caregiving</a:t>
            </a:r>
            <a:r>
              <a:rPr>
                <a:effectLst/>
              </a:rPr>
              <a:t> </a:t>
            </a:r>
            <a:endParaRPr lang="en-GB"/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7FE395E3-5A68-91A4-6DA5-84F3E9FB7E3F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347652" y="0"/>
            <a:ext cx="6858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5486554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Content Placeholder 6">
            <a:extLst>
              <a:ext uri="{FF2B5EF4-FFF2-40B4-BE49-F238E27FC236}">
                <a16:creationId xmlns:a16="http://schemas.microsoft.com/office/drawing/2014/main" id="{234BC62A-80DF-4E46-8B72-60C0AADEF633}"/>
              </a:ext>
            </a:extLst>
          </p:cNvPr>
          <p:cNvPicPr>
            <a:picLocks noGrp="1" noChangeAspect="1"/>
          </p:cNvPicPr>
          <p:nvPr>
            <p:ph sz="quarter" idx="15"/>
          </p:nvPr>
        </p:nvPicPr>
        <p:blipFill>
          <a:blip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0" y="23150"/>
            <a:ext cx="12192000" cy="6858000"/>
          </a:xfrm>
          <a:prstGeom prst="rect">
            <a:avLst/>
          </a:prstGeom>
        </p:spPr>
      </p:pic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5B114FA-50EF-0181-5172-70A260FEC1E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EAA3239-9EA4-4A65-A281-97F994456D9F}" type="slidenum">
              <a:rPr lang="en-US" smtClean="0"/>
              <a:t>3</a:t>
            </a:fld>
            <a:endParaRPr lang="en-US" dirty="0"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64DB9BEA-93DB-42EF-8A8F-2F2E0C4595D5}"/>
              </a:ext>
            </a:extLst>
          </p:cNvPr>
          <p:cNvSpPr txBox="1"/>
          <p:nvPr/>
        </p:nvSpPr>
        <p:spPr>
          <a:xfrm>
            <a:off x="5343525" y="1343025"/>
            <a:ext cx="6477000" cy="609600"/>
          </a:xfrm>
          <a:prstGeom prst="rect">
            <a:avLst/>
          </a:prstGeom>
          <a:noFill/>
        </p:spPr>
        <p:txBody>
          <a:bodyPr wrap="square" rtlCol="0">
            <a:normAutofit fontScale="85000" lnSpcReduction="20000"/>
          </a:bodyPr>
          <a:lstStyle/>
          <a:p>
            <a:pPr marL="0" algn="l">
              <a:buNone/>
            </a:pPr>
            <a:r>
              <a:rPr lang="en-GB" sz="4800" dirty="0">
                <a:solidFill>
                  <a:srgbClr val="DDA152"/>
                </a:solidFill>
                <a:effectLst/>
                <a:latin typeface="+mj-lt"/>
              </a:rPr>
              <a:t>Introduction</a:t>
            </a:r>
            <a:r>
              <a:rPr dirty="0">
                <a:effectLst/>
                <a:latin typeface="+mj-lt"/>
              </a:rPr>
              <a:t> </a:t>
            </a:r>
            <a:endParaRPr lang="en-GB" dirty="0">
              <a:latin typeface="+mj-lt"/>
            </a:endParaRP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1C3F6F46-CEC2-4FB6-BC0F-98F882E9F62F}"/>
              </a:ext>
            </a:extLst>
          </p:cNvPr>
          <p:cNvSpPr txBox="1"/>
          <p:nvPr/>
        </p:nvSpPr>
        <p:spPr>
          <a:xfrm>
            <a:off x="5343525" y="2333625"/>
            <a:ext cx="6696074" cy="2571751"/>
          </a:xfrm>
          <a:prstGeom prst="rect">
            <a:avLst/>
          </a:prstGeom>
          <a:noFill/>
        </p:spPr>
        <p:txBody>
          <a:bodyPr wrap="square" rtlCol="0">
            <a:normAutofit fontScale="77500" lnSpcReduction="20000"/>
          </a:bodyPr>
          <a:lstStyle/>
          <a:p>
            <a:pPr marL="0" algn="l">
              <a:buNone/>
            </a:pPr>
            <a:r>
              <a:rPr sz="2200" b="0" dirty="0">
                <a:solidFill>
                  <a:srgbClr val="000000"/>
                </a:solidFill>
                <a:effectLst/>
                <a:latin typeface="+mj-lt"/>
              </a:rPr>
              <a:t>• </a:t>
            </a:r>
            <a:r>
              <a:rPr lang="en-GB" sz="2200" dirty="0">
                <a:solidFill>
                  <a:srgbClr val="000000"/>
                </a:solidFill>
                <a:latin typeface="+mj-lt"/>
              </a:rPr>
              <a:t>Case study: Jenny, 16-year-old young carer</a:t>
            </a:r>
            <a:endParaRPr sz="2200" dirty="0">
              <a:effectLst/>
              <a:latin typeface="+mj-lt"/>
            </a:endParaRPr>
          </a:p>
          <a:p>
            <a:pPr marL="0" algn="l">
              <a:spcBef>
                <a:spcPts val="1500"/>
              </a:spcBef>
              <a:buNone/>
            </a:pPr>
            <a:r>
              <a:rPr sz="2200" b="0" dirty="0">
                <a:solidFill>
                  <a:srgbClr val="000000"/>
                </a:solidFill>
                <a:effectLst/>
                <a:latin typeface="+mj-lt"/>
              </a:rPr>
              <a:t>• </a:t>
            </a:r>
            <a:r>
              <a:rPr lang="en-GB" sz="2200" dirty="0">
                <a:solidFill>
                  <a:srgbClr val="000000"/>
                </a:solidFill>
                <a:latin typeface="+mj-lt"/>
              </a:rPr>
              <a:t>Caring for her mother since age 11 after her father’s death</a:t>
            </a:r>
            <a:endParaRPr sz="2200" dirty="0">
              <a:effectLst/>
              <a:latin typeface="+mj-lt"/>
            </a:endParaRPr>
          </a:p>
          <a:p>
            <a:pPr marL="0" algn="l">
              <a:spcBef>
                <a:spcPts val="1500"/>
              </a:spcBef>
              <a:buNone/>
            </a:pPr>
            <a:r>
              <a:rPr sz="2200" b="0" dirty="0">
                <a:solidFill>
                  <a:srgbClr val="000000"/>
                </a:solidFill>
                <a:effectLst/>
                <a:latin typeface="+mj-lt"/>
              </a:rPr>
              <a:t>• </a:t>
            </a:r>
            <a:r>
              <a:rPr lang="en-GB" sz="2200" dirty="0">
                <a:solidFill>
                  <a:srgbClr val="000000"/>
                </a:solidFill>
                <a:latin typeface="+mj-lt"/>
              </a:rPr>
              <a:t>Mother has mobility issues, memory problems, and low mood</a:t>
            </a:r>
            <a:endParaRPr sz="2200" dirty="0">
              <a:effectLst/>
              <a:latin typeface="+mj-lt"/>
            </a:endParaRPr>
          </a:p>
          <a:p>
            <a:pPr marL="0" algn="l">
              <a:spcBef>
                <a:spcPts val="1500"/>
              </a:spcBef>
              <a:buNone/>
            </a:pPr>
            <a:r>
              <a:rPr sz="2200" b="0" dirty="0">
                <a:solidFill>
                  <a:srgbClr val="000000"/>
                </a:solidFill>
                <a:effectLst/>
                <a:latin typeface="+mj-lt"/>
              </a:rPr>
              <a:t>• </a:t>
            </a:r>
            <a:r>
              <a:rPr lang="en-GB" sz="2200" dirty="0">
                <a:solidFill>
                  <a:srgbClr val="000000"/>
                </a:solidFill>
                <a:latin typeface="+mj-lt"/>
              </a:rPr>
              <a:t>Jenny has adopted adult like roles and responsibilities (Becker, 2007)</a:t>
            </a:r>
            <a:endParaRPr sz="2200" dirty="0">
              <a:effectLst/>
              <a:latin typeface="+mj-lt"/>
            </a:endParaRPr>
          </a:p>
          <a:p>
            <a:pPr marL="0" algn="l">
              <a:spcBef>
                <a:spcPts val="1500"/>
              </a:spcBef>
              <a:buNone/>
            </a:pPr>
            <a:r>
              <a:rPr sz="2200" b="0" dirty="0">
                <a:solidFill>
                  <a:srgbClr val="000000"/>
                </a:solidFill>
                <a:effectLst/>
                <a:latin typeface="+mj-lt"/>
              </a:rPr>
              <a:t>• </a:t>
            </a:r>
            <a:r>
              <a:rPr lang="en-GB" sz="2200" b="0" dirty="0">
                <a:solidFill>
                  <a:srgbClr val="000000"/>
                </a:solidFill>
                <a:effectLst/>
                <a:latin typeface="+mj-lt"/>
              </a:rPr>
              <a:t>Applying </a:t>
            </a:r>
            <a:r>
              <a:rPr lang="en-GB" sz="2200" dirty="0">
                <a:solidFill>
                  <a:srgbClr val="000000"/>
                </a:solidFill>
                <a:latin typeface="+mj-lt"/>
              </a:rPr>
              <a:t>Piaget’s Cognitive Development Theory (Piaget, 1952)</a:t>
            </a:r>
          </a:p>
          <a:p>
            <a:pPr>
              <a:spcBef>
                <a:spcPts val="1500"/>
              </a:spcBef>
            </a:pPr>
            <a:r>
              <a:rPr lang="en-GB" sz="2200" dirty="0">
                <a:solidFill>
                  <a:srgbClr val="000000"/>
                </a:solidFill>
                <a:latin typeface="+mj-lt"/>
              </a:rPr>
              <a:t>• Impact on Jenny’s development and well-being (Piaget, 1970)</a:t>
            </a:r>
          </a:p>
          <a:p>
            <a:pPr marL="0" algn="l">
              <a:spcBef>
                <a:spcPts val="1500"/>
              </a:spcBef>
              <a:buNone/>
            </a:pPr>
            <a:endParaRPr lang="en-GB" sz="2025" dirty="0">
              <a:solidFill>
                <a:srgbClr val="000000"/>
              </a:solidFill>
              <a:latin typeface="Avenir"/>
            </a:endParaRPr>
          </a:p>
          <a:p>
            <a:pPr marL="0" algn="l">
              <a:spcBef>
                <a:spcPts val="1500"/>
              </a:spcBef>
              <a:buNone/>
            </a:pPr>
            <a:endParaRPr lang="en-GB" dirty="0"/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4F221542-BBC6-1D85-65F4-E9262B15AE7D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-1514475" y="0"/>
            <a:ext cx="6858000" cy="68811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3468080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Content Placeholder 6">
            <a:extLst>
              <a:ext uri="{FF2B5EF4-FFF2-40B4-BE49-F238E27FC236}">
                <a16:creationId xmlns:a16="http://schemas.microsoft.com/office/drawing/2014/main" id="{2C2FE081-5B62-4226-A20F-4986810D5CC3}"/>
              </a:ext>
            </a:extLst>
          </p:cNvPr>
          <p:cNvPicPr>
            <a:picLocks noGrp="1" noChangeAspect="1"/>
          </p:cNvPicPr>
          <p:nvPr>
            <p:ph sz="quarter" idx="15"/>
          </p:nvPr>
        </p:nvPicPr>
        <p:blipFill>
          <a:blip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312ED707-C922-BA22-385F-C34281F017E3}"/>
              </a:ext>
            </a:extLst>
          </p:cNvPr>
          <p:cNvSpPr>
            <a:spLocks noGrp="1"/>
          </p:cNvSpPr>
          <p:nvPr>
            <p:ph sz="quarter" idx="16"/>
          </p:nvPr>
        </p:nvSpPr>
        <p:spPr>
          <a:xfrm>
            <a:off x="828675" y="2406207"/>
            <a:ext cx="5009790" cy="2419350"/>
          </a:xfrm>
        </p:spPr>
        <p:txBody>
          <a:bodyPr>
            <a:normAutofit fontScale="40000" lnSpcReduction="20000"/>
          </a:bodyPr>
          <a:lstStyle/>
          <a:p>
            <a:pPr marL="0" marR="0" indent="0" algn="l" fontAlgn="b">
              <a:buNone/>
            </a:pPr>
            <a:r>
              <a:rPr sz="8250" dirty="0">
                <a:solidFill>
                  <a:srgbClr val="000000"/>
                </a:solidFill>
                <a:effectLst/>
                <a:latin typeface="Mongolian Baiti" panose="03000500000000000000" pitchFamily="66" charset="0"/>
              </a:rPr>
              <a:t>Supporting Jenny with </a:t>
            </a:r>
            <a:r>
              <a:rPr lang="en-GB" sz="8250" dirty="0">
                <a:solidFill>
                  <a:srgbClr val="000000"/>
                </a:solidFill>
                <a:effectLst/>
                <a:latin typeface="Mongolian Baiti" panose="03000500000000000000" pitchFamily="66" charset="0"/>
              </a:rPr>
              <a:t>Jean </a:t>
            </a:r>
            <a:r>
              <a:rPr sz="8250" dirty="0">
                <a:solidFill>
                  <a:srgbClr val="000000"/>
                </a:solidFill>
                <a:effectLst/>
                <a:latin typeface="Mongolian Baiti" panose="03000500000000000000" pitchFamily="66" charset="0"/>
              </a:rPr>
              <a:t>Piaget’s Theory</a:t>
            </a:r>
            <a:r>
              <a:rPr lang="en-GB" sz="8250" dirty="0">
                <a:solidFill>
                  <a:srgbClr val="000000"/>
                </a:solidFill>
                <a:effectLst/>
                <a:latin typeface="Mongolian Baiti" panose="03000500000000000000" pitchFamily="66" charset="0"/>
              </a:rPr>
              <a:t> of Cognitive Development</a:t>
            </a:r>
            <a:r>
              <a:rPr lang="en-GB" sz="8250" dirty="0">
                <a:solidFill>
                  <a:srgbClr val="000000"/>
                </a:solidFill>
                <a:latin typeface="Mongolian Baiti" panose="03000500000000000000" pitchFamily="66" charset="0"/>
              </a:rPr>
              <a:t> (1896-1980)</a:t>
            </a:r>
            <a:endParaRPr lang="en-GB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2CB2A95-D8DB-3F60-1B9C-5D4077C70C9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EAA3239-9EA4-4A65-A281-97F994456D9F}" type="slidenum">
              <a:rPr lang="en-US" smtClean="0"/>
              <a:t>4</a:t>
            </a:fld>
            <a:endParaRPr lang="en-US" dirty="0"/>
          </a:p>
        </p:txBody>
      </p:sp>
      <p:pic>
        <p:nvPicPr>
          <p:cNvPr id="5" name="Picture 4" descr="A person in a suit and tie&#10;&#10;AI-generated content may be incorrect.">
            <a:extLst>
              <a:ext uri="{FF2B5EF4-FFF2-40B4-BE49-F238E27FC236}">
                <a16:creationId xmlns:a16="http://schemas.microsoft.com/office/drawing/2014/main" id="{926AD01E-514F-82F4-2FE0-A561DBCA0B1C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619709" y="80072"/>
            <a:ext cx="3924590" cy="669785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0150826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Content Placeholder 6">
            <a:extLst>
              <a:ext uri="{FF2B5EF4-FFF2-40B4-BE49-F238E27FC236}">
                <a16:creationId xmlns:a16="http://schemas.microsoft.com/office/drawing/2014/main" id="{A4984A06-5A71-4673-A3E2-8A33E7ABEF14}"/>
              </a:ext>
            </a:extLst>
          </p:cNvPr>
          <p:cNvPicPr>
            <a:picLocks noGrp="1" noChangeAspect="1"/>
          </p:cNvPicPr>
          <p:nvPr>
            <p:ph sz="quarter" idx="15"/>
          </p:nvPr>
        </p:nvPicPr>
        <p:blipFill>
          <a:blip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AAB4722-6810-F1C7-89B6-DB269706C1A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EAA3239-9EA4-4A65-A281-97F994456D9F}" type="slidenum">
              <a:rPr lang="en-US" smtClean="0"/>
              <a:t>5</a:t>
            </a:fld>
            <a:endParaRPr lang="en-US" dirty="0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A798E52E-65C2-44D1-986A-7BFB6C0C8064}"/>
              </a:ext>
            </a:extLst>
          </p:cNvPr>
          <p:cNvSpPr txBox="1"/>
          <p:nvPr/>
        </p:nvSpPr>
        <p:spPr>
          <a:xfrm>
            <a:off x="619125" y="2867917"/>
            <a:ext cx="2571750" cy="1875532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/>
          <a:p>
            <a:pPr marL="0" algn="l">
              <a:spcAft>
                <a:spcPts val="1800"/>
              </a:spcAft>
              <a:buNone/>
            </a:pPr>
            <a:endParaRPr lang="en-GB" dirty="0"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9C405726-2BFA-4843-8366-B78FDBFA7776}"/>
              </a:ext>
            </a:extLst>
          </p:cNvPr>
          <p:cNvSpPr txBox="1"/>
          <p:nvPr/>
        </p:nvSpPr>
        <p:spPr>
          <a:xfrm>
            <a:off x="3419475" y="2867917"/>
            <a:ext cx="2571750" cy="2119758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/>
          <a:p>
            <a:pPr marL="0" algn="l">
              <a:spcAft>
                <a:spcPts val="1800"/>
              </a:spcAft>
              <a:buNone/>
            </a:pPr>
            <a:endParaRPr lang="en-GB" dirty="0"/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AB871157-4E5B-43CB-8B5B-BA3D641BDE55}"/>
              </a:ext>
            </a:extLst>
          </p:cNvPr>
          <p:cNvSpPr txBox="1"/>
          <p:nvPr/>
        </p:nvSpPr>
        <p:spPr>
          <a:xfrm>
            <a:off x="6219825" y="2867917"/>
            <a:ext cx="2571750" cy="2119758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/>
          <a:p>
            <a:pPr marL="0" algn="l">
              <a:spcAft>
                <a:spcPts val="1800"/>
              </a:spcAft>
              <a:buNone/>
            </a:pPr>
            <a:endParaRPr lang="en-GB" dirty="0"/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C0597D65-CFC8-4373-8A5B-DE268C789ED4}"/>
              </a:ext>
            </a:extLst>
          </p:cNvPr>
          <p:cNvSpPr txBox="1"/>
          <p:nvPr/>
        </p:nvSpPr>
        <p:spPr>
          <a:xfrm>
            <a:off x="9020175" y="2867917"/>
            <a:ext cx="2571750" cy="2363985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/>
          <a:p>
            <a:pPr marL="0" algn="l">
              <a:spcAft>
                <a:spcPts val="1800"/>
              </a:spcAft>
              <a:buNone/>
            </a:pPr>
            <a:endParaRPr lang="en-GB" dirty="0"/>
          </a:p>
        </p:txBody>
      </p:sp>
      <p:pic>
        <p:nvPicPr>
          <p:cNvPr id="13" name="Picture 12" descr="A chart of a child development&#10;&#10;AI-generated content may be incorrect.">
            <a:extLst>
              <a:ext uri="{FF2B5EF4-FFF2-40B4-BE49-F238E27FC236}">
                <a16:creationId xmlns:a16="http://schemas.microsoft.com/office/drawing/2014/main" id="{3A062FD2-942A-6BD0-96F0-CA6BC9486286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750697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9406613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Content Placeholder 6">
            <a:extLst>
              <a:ext uri="{FF2B5EF4-FFF2-40B4-BE49-F238E27FC236}">
                <a16:creationId xmlns:a16="http://schemas.microsoft.com/office/drawing/2014/main" id="{636C364E-3D5F-414F-86D3-837D614AE284}"/>
              </a:ext>
            </a:extLst>
          </p:cNvPr>
          <p:cNvPicPr>
            <a:picLocks noGrp="1" noChangeAspect="1"/>
          </p:cNvPicPr>
          <p:nvPr>
            <p:ph sz="quarter" idx="15"/>
          </p:nvPr>
        </p:nvPicPr>
        <p:blipFill>
          <a:blip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22FC548-3AEC-B40A-CD27-6F62FF53EFB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EAA3239-9EA4-4A65-A281-97F994456D9F}" type="slidenum">
              <a:rPr lang="en-US" smtClean="0"/>
              <a:t>6</a:t>
            </a:fld>
            <a:endParaRPr lang="en-US" dirty="0"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C67858F8-6596-45BA-93FE-C160C7FDBA5D}"/>
              </a:ext>
            </a:extLst>
          </p:cNvPr>
          <p:cNvSpPr txBox="1"/>
          <p:nvPr/>
        </p:nvSpPr>
        <p:spPr>
          <a:xfrm>
            <a:off x="7200900" y="581025"/>
            <a:ext cx="4391025" cy="1005780"/>
          </a:xfrm>
          <a:prstGeom prst="rect">
            <a:avLst/>
          </a:prstGeom>
          <a:noFill/>
        </p:spPr>
        <p:txBody>
          <a:bodyPr wrap="square" rtlCol="0">
            <a:normAutofit fontScale="92500" lnSpcReduction="10000"/>
          </a:bodyPr>
          <a:lstStyle/>
          <a:p>
            <a:pPr marL="0" algn="l">
              <a:buNone/>
            </a:pPr>
            <a:r>
              <a:rPr lang="en-GB" sz="3600" dirty="0">
                <a:solidFill>
                  <a:srgbClr val="000000"/>
                </a:solidFill>
                <a:effectLst/>
                <a:latin typeface="Mongolian Baiti" panose="03000500000000000000" pitchFamily="66" charset="0"/>
              </a:rPr>
              <a:t>Applying Key Concepts to Jenny</a:t>
            </a:r>
            <a:endParaRPr lang="en-GB" dirty="0"/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D5F63C33-337D-4AD6-A166-64B60429B71A}"/>
              </a:ext>
            </a:extLst>
          </p:cNvPr>
          <p:cNvSpPr txBox="1"/>
          <p:nvPr/>
        </p:nvSpPr>
        <p:spPr>
          <a:xfrm>
            <a:off x="7200900" y="1929705"/>
            <a:ext cx="4391025" cy="4254698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/>
          <a:p>
            <a:pPr marL="342900" indent="-342900" algn="l">
              <a:buFont typeface="Arial" panose="020B0604020202020204" pitchFamily="34" charset="0"/>
              <a:buChar char="•"/>
            </a:pPr>
            <a:r>
              <a:rPr lang="en-GB" sz="2000" dirty="0">
                <a:solidFill>
                  <a:srgbClr val="000000"/>
                </a:solidFill>
                <a:latin typeface="+mj-lt"/>
              </a:rPr>
              <a:t>Caregiving role shaped cognitive development</a:t>
            </a:r>
          </a:p>
          <a:p>
            <a:pPr marL="342900" indent="-342900" algn="l">
              <a:spcBef>
                <a:spcPts val="1050"/>
              </a:spcBef>
              <a:buFont typeface="Arial" panose="020B0604020202020204" pitchFamily="34" charset="0"/>
              <a:buChar char="•"/>
            </a:pPr>
            <a:r>
              <a:rPr lang="en-GB" sz="2000" dirty="0">
                <a:solidFill>
                  <a:srgbClr val="000000"/>
                </a:solidFill>
                <a:latin typeface="+mj-lt"/>
              </a:rPr>
              <a:t>Advanced problem-solving and planning skills</a:t>
            </a:r>
            <a:r>
              <a:rPr lang="en-GB" sz="2000" dirty="0">
                <a:effectLst/>
                <a:latin typeface="+mj-lt"/>
              </a:rPr>
              <a:t> </a:t>
            </a:r>
          </a:p>
          <a:p>
            <a:pPr marL="342900" indent="-342900" algn="l">
              <a:spcBef>
                <a:spcPts val="1050"/>
              </a:spcBef>
              <a:buFont typeface="Arial" panose="020B0604020202020204" pitchFamily="34" charset="0"/>
              <a:buChar char="•"/>
            </a:pPr>
            <a:r>
              <a:rPr lang="en-GB" sz="2000" dirty="0">
                <a:solidFill>
                  <a:srgbClr val="000000"/>
                </a:solidFill>
                <a:latin typeface="+mj-lt"/>
              </a:rPr>
              <a:t>Early accommodation of adult schemas (McLeod, 2018)</a:t>
            </a:r>
            <a:endParaRPr lang="en-GB" sz="2000" dirty="0">
              <a:effectLst/>
              <a:latin typeface="+mj-lt"/>
            </a:endParaRPr>
          </a:p>
          <a:p>
            <a:pPr marL="342900" indent="-342900" algn="l">
              <a:spcBef>
                <a:spcPts val="1050"/>
              </a:spcBef>
              <a:buFont typeface="Arial" panose="020B0604020202020204" pitchFamily="34" charset="0"/>
              <a:buChar char="•"/>
            </a:pPr>
            <a:r>
              <a:rPr lang="en-GB" sz="2000" dirty="0">
                <a:solidFill>
                  <a:srgbClr val="000000"/>
                </a:solidFill>
                <a:latin typeface="+mj-lt"/>
              </a:rPr>
              <a:t>Reduced access to age-appropriate experiences (Joseph et al., 2019)</a:t>
            </a:r>
            <a:endParaRPr lang="en-GB" sz="2000" dirty="0">
              <a:effectLst/>
              <a:latin typeface="+mj-lt"/>
            </a:endParaRPr>
          </a:p>
          <a:p>
            <a:pPr marL="342900" indent="-342900" algn="l">
              <a:spcBef>
                <a:spcPts val="750"/>
              </a:spcBef>
              <a:buFont typeface="Arial" panose="020B0604020202020204" pitchFamily="34" charset="0"/>
              <a:buChar char="•"/>
            </a:pPr>
            <a:r>
              <a:rPr lang="en-GB" sz="2000" dirty="0">
                <a:solidFill>
                  <a:srgbClr val="000000"/>
                </a:solidFill>
                <a:latin typeface="+mj-lt"/>
              </a:rPr>
              <a:t>Limited peer interaction and identity exploration</a:t>
            </a:r>
            <a:endParaRPr lang="en-GB" sz="2000" dirty="0">
              <a:latin typeface="+mj-lt"/>
            </a:endParaRPr>
          </a:p>
        </p:txBody>
      </p:sp>
      <p:pic>
        <p:nvPicPr>
          <p:cNvPr id="3" name="Picture 2" descr="A person sitting in a chair with a person in a wheelchair&#10;&#10;AI-generated content may be incorrect.">
            <a:extLst>
              <a:ext uri="{FF2B5EF4-FFF2-40B4-BE49-F238E27FC236}">
                <a16:creationId xmlns:a16="http://schemas.microsoft.com/office/drawing/2014/main" id="{63F5FDA9-B0CE-0F82-9CAC-DC2616C0B081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6858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3865563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Content Placeholder 6">
            <a:extLst>
              <a:ext uri="{FF2B5EF4-FFF2-40B4-BE49-F238E27FC236}">
                <a16:creationId xmlns:a16="http://schemas.microsoft.com/office/drawing/2014/main" id="{0E5A9079-7AB9-4B30-B505-A6A81FCBB69D}"/>
              </a:ext>
            </a:extLst>
          </p:cNvPr>
          <p:cNvPicPr>
            <a:picLocks noGrp="1" noChangeAspect="1"/>
          </p:cNvPicPr>
          <p:nvPr>
            <p:ph sz="quarter" idx="15"/>
          </p:nvPr>
        </p:nvPicPr>
        <p:blipFill>
          <a:blip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352FF31-1FF2-E345-9D3C-93C17CF8E15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EAA3239-9EA4-4A65-A281-97F994456D9F}" type="slidenum">
              <a:rPr lang="en-US" smtClean="0"/>
              <a:t>7</a:t>
            </a:fld>
            <a:endParaRPr lang="en-US" dirty="0"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FA5438C8-070C-431D-8006-6A227E62D74E}"/>
              </a:ext>
            </a:extLst>
          </p:cNvPr>
          <p:cNvSpPr txBox="1"/>
          <p:nvPr/>
        </p:nvSpPr>
        <p:spPr>
          <a:xfrm>
            <a:off x="7200900" y="581025"/>
            <a:ext cx="4391025" cy="2011560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/>
          <a:p>
            <a:pPr marL="0" algn="l">
              <a:buNone/>
            </a:pPr>
            <a:r>
              <a:rPr lang="en-GB" sz="3600" dirty="0">
                <a:solidFill>
                  <a:srgbClr val="000000"/>
                </a:solidFill>
                <a:effectLst/>
                <a:latin typeface="Mongolian Baiti" panose="03000500000000000000" pitchFamily="66" charset="0"/>
              </a:rPr>
              <a:t>Practical strategies and interventions</a:t>
            </a:r>
            <a:endParaRPr lang="en-GB" dirty="0"/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4868BF78-67AE-46A7-A9DF-5BDA948DE146}"/>
              </a:ext>
            </a:extLst>
          </p:cNvPr>
          <p:cNvSpPr txBox="1"/>
          <p:nvPr/>
        </p:nvSpPr>
        <p:spPr>
          <a:xfrm>
            <a:off x="7153274" y="2009510"/>
            <a:ext cx="4391025" cy="4054078"/>
          </a:xfrm>
          <a:prstGeom prst="rect">
            <a:avLst/>
          </a:prstGeom>
          <a:noFill/>
        </p:spPr>
        <p:txBody>
          <a:bodyPr wrap="square" rtlCol="0">
            <a:normAutofit fontScale="92500" lnSpcReduction="20000"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000" dirty="0">
                <a:latin typeface="+mj-lt"/>
              </a:rPr>
              <a:t>Interventions should use Piaget's theory to lessen cognitive overload (Piaget, 1952)</a:t>
            </a:r>
          </a:p>
          <a:p>
            <a:endParaRPr lang="en-GB" sz="2000" dirty="0">
              <a:latin typeface="+mj-lt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000" dirty="0">
                <a:latin typeface="+mj-lt"/>
              </a:rPr>
              <a:t>Piaget's emphasis on the value of supporting surroundings for cognitive development</a:t>
            </a:r>
          </a:p>
          <a:p>
            <a:endParaRPr lang="en-GB" sz="2000" dirty="0">
              <a:latin typeface="+mj-lt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000" dirty="0">
                <a:latin typeface="+mj-lt"/>
              </a:rPr>
              <a:t>Jenny's learning and plans should be supported by other strategies</a:t>
            </a:r>
          </a:p>
          <a:p>
            <a:endParaRPr lang="en-GB" sz="2000" dirty="0">
              <a:latin typeface="+mj-lt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000" dirty="0">
                <a:latin typeface="+mj-lt"/>
              </a:rPr>
              <a:t>Social workers, youth care agencies, educational personnel, and medical specialists are among the professions that may be involved to assist Jenny (Children’s society, 2013)</a:t>
            </a:r>
          </a:p>
          <a:p>
            <a:endParaRPr lang="en-GB" sz="1425" b="1" dirty="0">
              <a:solidFill>
                <a:srgbClr val="000000"/>
              </a:solidFill>
              <a:effectLst/>
              <a:latin typeface="Avenir"/>
            </a:endParaRPr>
          </a:p>
          <a:p>
            <a:endParaRPr lang="en-GB" dirty="0"/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8F0E511E-6BC9-BF69-CF6A-D73B87E92C95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-5397" y="0"/>
            <a:ext cx="6858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5379867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B2A904C-F48A-C290-8D3C-3E1D844464E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Content Placeholder 6">
            <a:extLst>
              <a:ext uri="{FF2B5EF4-FFF2-40B4-BE49-F238E27FC236}">
                <a16:creationId xmlns:a16="http://schemas.microsoft.com/office/drawing/2014/main" id="{CEA4B161-F27B-4413-886A-32C63D75B151}"/>
              </a:ext>
            </a:extLst>
          </p:cNvPr>
          <p:cNvPicPr>
            <a:picLocks noGrp="1" noChangeAspect="1"/>
          </p:cNvPicPr>
          <p:nvPr>
            <p:ph sz="quarter" idx="15"/>
          </p:nvPr>
        </p:nvPicPr>
        <p:blipFill>
          <a:blip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921AA76-D31A-A7A8-82B7-974863BF941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EAA3239-9EA4-4A65-A281-97F994456D9F}" type="slidenum">
              <a:rPr lang="en-US" smtClean="0"/>
              <a:t>8</a:t>
            </a:fld>
            <a:endParaRPr lang="en-US" dirty="0"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70345068-322C-37FD-1787-431011804B13}"/>
              </a:ext>
            </a:extLst>
          </p:cNvPr>
          <p:cNvSpPr txBox="1"/>
          <p:nvPr/>
        </p:nvSpPr>
        <p:spPr>
          <a:xfrm>
            <a:off x="7200900" y="581025"/>
            <a:ext cx="4391025" cy="2011560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/>
          <a:p>
            <a:pPr marL="0" algn="l">
              <a:buNone/>
            </a:pPr>
            <a:r>
              <a:rPr lang="en-GB" sz="3600" dirty="0">
                <a:solidFill>
                  <a:srgbClr val="000000"/>
                </a:solidFill>
                <a:effectLst/>
                <a:latin typeface="Mongolian Baiti" panose="03000500000000000000" pitchFamily="66" charset="0"/>
              </a:rPr>
              <a:t>Nature Vs Nurture</a:t>
            </a:r>
            <a:endParaRPr lang="en-GB" dirty="0"/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6C2B41AC-9FB7-124C-EEB0-5AD098EBF222}"/>
              </a:ext>
            </a:extLst>
          </p:cNvPr>
          <p:cNvSpPr txBox="1"/>
          <p:nvPr/>
        </p:nvSpPr>
        <p:spPr>
          <a:xfrm>
            <a:off x="7153274" y="2009510"/>
            <a:ext cx="4391025" cy="4054078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000" dirty="0">
                <a:effectLst/>
                <a:latin typeface="+mj-lt"/>
                <a:ea typeface="Aptos" panose="020B0004020202020204" pitchFamily="34" charset="0"/>
                <a:cs typeface="Times New Roman" panose="02020603050405020304" pitchFamily="18" charset="0"/>
              </a:rPr>
              <a:t>Environmental and biological factors have both impacted Jenny's development (Rutter, 2006)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2000" dirty="0">
              <a:latin typeface="+mj-lt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000" dirty="0">
                <a:latin typeface="+mj-lt"/>
                <a:ea typeface="Aptos" panose="020B0004020202020204" pitchFamily="34" charset="0"/>
                <a:cs typeface="Times New Roman" panose="02020603050405020304" pitchFamily="18" charset="0"/>
              </a:rPr>
              <a:t>E</a:t>
            </a:r>
            <a:r>
              <a:rPr lang="en-GB" sz="2000" dirty="0">
                <a:effectLst/>
                <a:latin typeface="+mj-lt"/>
                <a:ea typeface="Aptos" panose="020B0004020202020204" pitchFamily="34" charset="0"/>
                <a:cs typeface="Times New Roman" panose="02020603050405020304" pitchFamily="18" charset="0"/>
              </a:rPr>
              <a:t>mphasis on nurture suggests that enhancing Jenny's surroundings will increase the efficacy of therapies. (Bronfenbrenner and Morris, 2006)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2000" dirty="0">
              <a:latin typeface="+mj-lt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000" dirty="0">
                <a:latin typeface="+mj-lt"/>
              </a:rPr>
              <a:t>Jenny’s Development can be impacted by ongoing stress (Shonkoff et al., 2012)</a:t>
            </a:r>
            <a:endParaRPr lang="en-GB" sz="1425" b="1" dirty="0">
              <a:solidFill>
                <a:srgbClr val="000000"/>
              </a:solidFill>
              <a:effectLst/>
              <a:latin typeface="Avenir"/>
            </a:endParaRPr>
          </a:p>
          <a:p>
            <a:endParaRPr lang="en-GB" dirty="0"/>
          </a:p>
        </p:txBody>
      </p:sp>
      <p:pic>
        <p:nvPicPr>
          <p:cNvPr id="3" name="Picture 2" descr="A comparison of a family and a tree&#10;&#10;AI-generated content may be incorrect.">
            <a:extLst>
              <a:ext uri="{FF2B5EF4-FFF2-40B4-BE49-F238E27FC236}">
                <a16:creationId xmlns:a16="http://schemas.microsoft.com/office/drawing/2014/main" id="{9F67EF12-E2F5-7DD7-40A2-2DCFE9DDAA55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2"/>
            <a:ext cx="6858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2500734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Content Placeholder 6">
            <a:extLst>
              <a:ext uri="{FF2B5EF4-FFF2-40B4-BE49-F238E27FC236}">
                <a16:creationId xmlns:a16="http://schemas.microsoft.com/office/drawing/2014/main" id="{04B8676E-6CB9-40DB-9417-27205B13C2B5}"/>
              </a:ext>
            </a:extLst>
          </p:cNvPr>
          <p:cNvPicPr>
            <a:picLocks noGrp="1" noChangeAspect="1"/>
          </p:cNvPicPr>
          <p:nvPr>
            <p:ph sz="quarter" idx="15"/>
          </p:nvPr>
        </p:nvPicPr>
        <p:blipFill>
          <a:blip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200885D-425C-2FED-A4AF-A111803BA8D2}"/>
              </a:ext>
            </a:extLst>
          </p:cNvPr>
          <p:cNvSpPr>
            <a:spLocks noGrp="1"/>
          </p:cNvSpPr>
          <p:nvPr>
            <p:ph sz="quarter" idx="16"/>
          </p:nvPr>
        </p:nvSpPr>
        <p:spPr>
          <a:xfrm>
            <a:off x="1333500" y="2095500"/>
            <a:ext cx="9525000" cy="1905000"/>
          </a:xfrm>
        </p:spPr>
        <p:txBody>
          <a:bodyPr>
            <a:normAutofit/>
          </a:bodyPr>
          <a:lstStyle/>
          <a:p>
            <a:pPr marL="0" indent="0" algn="ctr">
              <a:buNone/>
            </a:pPr>
            <a:r>
              <a:rPr dirty="0">
                <a:effectLst/>
              </a:rPr>
              <a:t> </a:t>
            </a:r>
            <a:endParaRPr lang="en-GB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6E09249-4CE4-2966-314E-BCB8730A2AB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EAA3239-9EA4-4A65-A281-97F994456D9F}" type="slidenum">
              <a:rPr lang="en-US" smtClean="0"/>
              <a:t>9</a:t>
            </a:fld>
            <a:endParaRPr lang="en-US" dirty="0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3E2FC9F9-0A17-4657-AE38-D526E1EB94DF}"/>
              </a:ext>
            </a:extLst>
          </p:cNvPr>
          <p:cNvSpPr txBox="1"/>
          <p:nvPr/>
        </p:nvSpPr>
        <p:spPr>
          <a:xfrm>
            <a:off x="1333500" y="2743200"/>
            <a:ext cx="9525000" cy="445740"/>
          </a:xfrm>
          <a:prstGeom prst="rect">
            <a:avLst/>
          </a:prstGeom>
          <a:noFill/>
        </p:spPr>
        <p:txBody>
          <a:bodyPr wrap="square" rtlCol="0">
            <a:noAutofit/>
          </a:bodyPr>
          <a:lstStyle/>
          <a:p>
            <a:pPr algn="ctr"/>
            <a:r>
              <a:rPr lang="en-GB" sz="3200" dirty="0">
                <a:latin typeface="+mj-lt"/>
              </a:rPr>
              <a:t>At least a third of respondents said their caring role resulted in them either ‘always’ or ‘usually’ feeling ‘worried’ (36%), ‘lonely’ (33%) or ‘stressed’ (42%) (Carers Trust, 2022)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0C92AE21-8936-0E0B-6310-A477C30AACA9}"/>
              </a:ext>
            </a:extLst>
          </p:cNvPr>
          <p:cNvSpPr txBox="1"/>
          <p:nvPr/>
        </p:nvSpPr>
        <p:spPr>
          <a:xfrm>
            <a:off x="1510977" y="1629086"/>
            <a:ext cx="9347523" cy="123110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800" dirty="0">
                <a:latin typeface="+mj-lt"/>
              </a:rPr>
              <a:t>Carers Trust calls for more support for young carers after survey finds many feeling stressed, lonely and worried.</a:t>
            </a:r>
          </a:p>
          <a:p>
            <a:pPr algn="ctr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66840152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Content Placeholder 6">
            <a:extLst>
              <a:ext uri="{FF2B5EF4-FFF2-40B4-BE49-F238E27FC236}">
                <a16:creationId xmlns:a16="http://schemas.microsoft.com/office/drawing/2014/main" id="{269E637E-9D92-42F3-848B-FB739F6CC589}"/>
              </a:ext>
            </a:extLst>
          </p:cNvPr>
          <p:cNvPicPr>
            <a:picLocks noGrp="1" noChangeAspect="1"/>
          </p:cNvPicPr>
          <p:nvPr>
            <p:ph sz="quarter" idx="15"/>
          </p:nvPr>
        </p:nvPicPr>
        <p:blipFill>
          <a:blip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8" name="Content Placeholder 7">
            <a:extLst>
              <a:ext uri="{FF2B5EF4-FFF2-40B4-BE49-F238E27FC236}">
                <a16:creationId xmlns:a16="http://schemas.microsoft.com/office/drawing/2014/main" id="{BE2A1542-BEE0-489C-B297-17DA7D9BF3DF}"/>
              </a:ext>
            </a:extLst>
          </p:cNvPr>
          <p:cNvPicPr>
            <a:picLocks noGrp="1" noChangeAspect="1"/>
          </p:cNvPicPr>
          <p:nvPr>
            <p:ph sz="quarter" idx="16"/>
          </p:nvPr>
        </p:nvPicPr>
        <p:blipFill>
          <a:blip r:embed="rId5">
            <a:extLs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p:blipFill>
        <p:spPr>
          <a:xfrm>
            <a:off x="781050" y="2607171"/>
            <a:ext cx="857250" cy="857250"/>
          </a:xfrm>
          <a:prstGeom prst="rect">
            <a:avLst/>
          </a:prstGeom>
        </p:spPr>
      </p:pic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BF8FD87-481C-7BD6-6C02-EDC3B474E8F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EAA3239-9EA4-4A65-A281-97F994456D9F}" type="slidenum">
              <a:rPr lang="en-US" smtClean="0"/>
              <a:t>10</a:t>
            </a:fld>
            <a:endParaRPr lang="en-US" dirty="0"/>
          </a:p>
        </p:txBody>
      </p:sp>
      <p:pic>
        <p:nvPicPr>
          <p:cNvPr id="9" name="Graphic 8" descr="A minimalistic 2x2 quadrant diagram with soft ivory #FFFEFA background, each quadrant titled 'Strengths', 'Weaknesses', 'Opportunities', 'Threats' in Mongolian Baiti with Avenir body text, each quadrant featuring a simple black or gold icon centered over a circle filled in #EFEAD1, clean outlines with gridlines in #E0DABD at 30% tint, accents in #DDA152, no overlapping elements">
            <a:extLst>
              <a:ext uri="{FF2B5EF4-FFF2-40B4-BE49-F238E27FC236}">
                <a16:creationId xmlns:a16="http://schemas.microsoft.com/office/drawing/2014/main" id="{94865421-A398-453B-B5B8-BF45D7F87C14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p:blipFill>
        <p:spPr>
          <a:xfrm>
            <a:off x="885825" y="2711946"/>
            <a:ext cx="647700" cy="647700"/>
          </a:xfrm>
          <a:prstGeom prst="rect">
            <a:avLst/>
          </a:prstGeom>
        </p:spPr>
      </p:pic>
      <p:pic>
        <p:nvPicPr>
          <p:cNvPr id="10" name="Graphic 9">
            <a:extLst>
              <a:ext uri="{FF2B5EF4-FFF2-40B4-BE49-F238E27FC236}">
                <a16:creationId xmlns:a16="http://schemas.microsoft.com/office/drawing/2014/main" id="{D27CF8A8-0082-4A2F-9621-01B16FE618E6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p:blipFill>
        <p:spPr>
          <a:xfrm>
            <a:off x="6372225" y="2607171"/>
            <a:ext cx="857250" cy="857250"/>
          </a:xfrm>
          <a:prstGeom prst="rect">
            <a:avLst/>
          </a:prstGeom>
        </p:spPr>
      </p:pic>
      <p:pic>
        <p:nvPicPr>
          <p:cNvPr id="11" name="Graphic 10" descr="A minimalistic 2x2 quadrant diagram with soft ivory #FFFEFA background, each quadrant titled 'Strengths', 'Weaknesses', 'Opportunities', 'Threats' in Mongolian Baiti with Avenir body text, each quadrant featuring a simple black or gold icon centered over a circle filled in #EFEAD1, clean outlines with gridlines in #E0DABD at 30% tint, accents in #DDA152, no overlapping elements">
            <a:extLst>
              <a:ext uri="{FF2B5EF4-FFF2-40B4-BE49-F238E27FC236}">
                <a16:creationId xmlns:a16="http://schemas.microsoft.com/office/drawing/2014/main" id="{7B09F394-6F85-40E5-8644-127F5A41DBB4}"/>
              </a:ext>
            </a:extLst>
          </p:cNvPr>
          <p:cNvPicPr>
            <a:picLocks noChangeAspect="1"/>
          </p:cNvPicPr>
          <p:nvPr/>
        </p:nvPicPr>
        <p:blipFill>
          <a:blip r:embed="rId9">
            <a:extLs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p:blipFill>
        <p:spPr>
          <a:xfrm>
            <a:off x="6477000" y="2711946"/>
            <a:ext cx="647700" cy="647700"/>
          </a:xfrm>
          <a:prstGeom prst="rect">
            <a:avLst/>
          </a:prstGeom>
        </p:spPr>
      </p:pic>
      <p:pic>
        <p:nvPicPr>
          <p:cNvPr id="12" name="Graphic 11">
            <a:extLst>
              <a:ext uri="{FF2B5EF4-FFF2-40B4-BE49-F238E27FC236}">
                <a16:creationId xmlns:a16="http://schemas.microsoft.com/office/drawing/2014/main" id="{EC185DF8-85CF-4FEC-96E1-173633DA86EB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p:blipFill>
        <p:spPr>
          <a:xfrm>
            <a:off x="781050" y="4875311"/>
            <a:ext cx="857250" cy="857250"/>
          </a:xfrm>
          <a:prstGeom prst="rect">
            <a:avLst/>
          </a:prstGeom>
        </p:spPr>
      </p:pic>
      <p:pic>
        <p:nvPicPr>
          <p:cNvPr id="13" name="Graphic 12" descr="A minimalistic 2x2 quadrant diagram with soft ivory #FFFEFA background, each quadrant titled 'Strengths', 'Weaknesses', 'Opportunities', 'Threats' in Mongolian Baiti with Avenir body text, each quadrant featuring a simple black or gold icon centered over a circle filled in #EFEAD1, clean outlines with gridlines in #E0DABD at 30% tint, accents in #DDA152, no overlapping elements">
            <a:extLst>
              <a:ext uri="{FF2B5EF4-FFF2-40B4-BE49-F238E27FC236}">
                <a16:creationId xmlns:a16="http://schemas.microsoft.com/office/drawing/2014/main" id="{D114FC0E-FB94-4869-BA52-CEBD1119894E}"/>
              </a:ext>
            </a:extLst>
          </p:cNvPr>
          <p:cNvPicPr>
            <a:picLocks noChangeAspect="1"/>
          </p:cNvPicPr>
          <p:nvPr/>
        </p:nvPicPr>
        <p:blipFill>
          <a:blip r:embed="rId11">
            <a:extLst>
              <a:ext uri="{96DAC541-7B7A-43D3-8B79-37D633B846F1}">
                <asvg:svgBlip xmlns:asvg="http://schemas.microsoft.com/office/drawing/2016/SVG/main" r:embed="rId12"/>
              </a:ext>
            </a:extLst>
          </a:blip>
          <a:stretch>
            <a:fillRect/>
          </a:stretch>
        </p:blipFill>
        <p:spPr>
          <a:xfrm>
            <a:off x="885825" y="4980086"/>
            <a:ext cx="647700" cy="647700"/>
          </a:xfrm>
          <a:prstGeom prst="rect">
            <a:avLst/>
          </a:prstGeom>
        </p:spPr>
      </p:pic>
      <p:sp>
        <p:nvSpPr>
          <p:cNvPr id="16" name="TextBox 15">
            <a:extLst>
              <a:ext uri="{FF2B5EF4-FFF2-40B4-BE49-F238E27FC236}">
                <a16:creationId xmlns:a16="http://schemas.microsoft.com/office/drawing/2014/main" id="{F48905B3-C977-4EB6-8890-5604A26ACBFB}"/>
              </a:ext>
            </a:extLst>
          </p:cNvPr>
          <p:cNvSpPr txBox="1"/>
          <p:nvPr/>
        </p:nvSpPr>
        <p:spPr>
          <a:xfrm>
            <a:off x="619125" y="1038225"/>
            <a:ext cx="10972800" cy="1005780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/>
          <a:p>
            <a:pPr marL="0" algn="l">
              <a:buNone/>
            </a:pPr>
            <a:r>
              <a:rPr lang="en-GB" sz="3600" b="0" dirty="0">
                <a:solidFill>
                  <a:srgbClr val="000000"/>
                </a:solidFill>
                <a:effectLst/>
                <a:latin typeface="Mongolian Baiti" panose="03000500000000000000" pitchFamily="66" charset="0"/>
              </a:rPr>
              <a:t>Evaluation</a:t>
            </a:r>
            <a:endParaRPr lang="en-GB" dirty="0"/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A893B9D6-263D-4B04-8BA9-15578375EA53}"/>
              </a:ext>
            </a:extLst>
          </p:cNvPr>
          <p:cNvSpPr txBox="1"/>
          <p:nvPr/>
        </p:nvSpPr>
        <p:spPr>
          <a:xfrm>
            <a:off x="1866900" y="2692896"/>
            <a:ext cx="3810000" cy="1367432"/>
          </a:xfrm>
          <a:prstGeom prst="rect">
            <a:avLst/>
          </a:prstGeom>
          <a:noFill/>
        </p:spPr>
        <p:txBody>
          <a:bodyPr wrap="square" rtlCol="0">
            <a:noAutofit/>
          </a:bodyPr>
          <a:lstStyle/>
          <a:p>
            <a:pPr marL="0" algn="l">
              <a:buNone/>
            </a:pPr>
            <a:r>
              <a:rPr b="1" dirty="0">
                <a:solidFill>
                  <a:srgbClr val="000000"/>
                </a:solidFill>
                <a:effectLst/>
                <a:latin typeface="+mj-lt"/>
              </a:rPr>
              <a:t>Strengths</a:t>
            </a:r>
            <a:r>
              <a:rPr dirty="0">
                <a:effectLst/>
                <a:latin typeface="+mj-lt"/>
              </a:rPr>
              <a:t> </a:t>
            </a:r>
          </a:p>
          <a:p>
            <a:pPr marL="0" algn="l">
              <a:spcBef>
                <a:spcPts val="900"/>
              </a:spcBef>
              <a:buNone/>
            </a:pPr>
            <a:r>
              <a:rPr lang="en-GB" dirty="0">
                <a:effectLst/>
                <a:latin typeface="+mj-lt"/>
                <a:ea typeface="Aptos" panose="020B0004020202020204" pitchFamily="34" charset="0"/>
                <a:cs typeface="Times New Roman" panose="02020603050405020304" pitchFamily="18" charset="0"/>
              </a:rPr>
              <a:t>Piaget's theory is important for educational and developmental planning because it emphasises the significance of the environment in cognitive development (Piaget, 1952).</a:t>
            </a:r>
            <a:endParaRPr lang="en-GB" dirty="0">
              <a:latin typeface="+mj-lt"/>
            </a:endParaRPr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C3C3E4F7-1005-4A0B-BB02-B4D83016F96B}"/>
              </a:ext>
            </a:extLst>
          </p:cNvPr>
          <p:cNvSpPr txBox="1"/>
          <p:nvPr/>
        </p:nvSpPr>
        <p:spPr>
          <a:xfrm>
            <a:off x="7458075" y="2692896"/>
            <a:ext cx="3810000" cy="1114127"/>
          </a:xfrm>
          <a:prstGeom prst="rect">
            <a:avLst/>
          </a:prstGeom>
          <a:noFill/>
        </p:spPr>
        <p:txBody>
          <a:bodyPr wrap="square" rtlCol="0">
            <a:normAutofit fontScale="92500" lnSpcReduction="20000"/>
          </a:bodyPr>
          <a:lstStyle/>
          <a:p>
            <a:pPr marL="0" algn="l">
              <a:buNone/>
            </a:pPr>
            <a:r>
              <a:rPr b="1" dirty="0">
                <a:solidFill>
                  <a:srgbClr val="000000"/>
                </a:solidFill>
                <a:effectLst/>
                <a:latin typeface="+mj-lt"/>
              </a:rPr>
              <a:t>Weaknesses</a:t>
            </a:r>
            <a:r>
              <a:rPr dirty="0">
                <a:effectLst/>
                <a:latin typeface="+mj-lt"/>
              </a:rPr>
              <a:t> </a:t>
            </a:r>
          </a:p>
          <a:p>
            <a:pPr marL="0" algn="l">
              <a:spcBef>
                <a:spcPts val="900"/>
              </a:spcBef>
              <a:buNone/>
            </a:pPr>
            <a:r>
              <a:rPr lang="en-GB" b="0" dirty="0">
                <a:solidFill>
                  <a:srgbClr val="000000"/>
                </a:solidFill>
                <a:effectLst/>
                <a:latin typeface="+mj-lt"/>
              </a:rPr>
              <a:t>Piaget theory lacks to properly address emotional impact on young carers (Vygotsky, 1978).</a:t>
            </a:r>
            <a:endParaRPr lang="en-GB" dirty="0">
              <a:latin typeface="+mj-lt"/>
            </a:endParaRPr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76112B6E-CB3A-4CE9-9531-A9B0328C532F}"/>
              </a:ext>
            </a:extLst>
          </p:cNvPr>
          <p:cNvSpPr txBox="1"/>
          <p:nvPr/>
        </p:nvSpPr>
        <p:spPr>
          <a:xfrm>
            <a:off x="1866900" y="4961036"/>
            <a:ext cx="3810000" cy="1367432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/>
          <a:p>
            <a:pPr marL="0" algn="l">
              <a:buNone/>
            </a:pPr>
            <a:r>
              <a:rPr b="1" dirty="0">
                <a:solidFill>
                  <a:srgbClr val="000000"/>
                </a:solidFill>
                <a:effectLst/>
                <a:latin typeface="+mj-lt"/>
              </a:rPr>
              <a:t>Opportunities</a:t>
            </a:r>
            <a:r>
              <a:rPr dirty="0">
                <a:effectLst/>
                <a:latin typeface="+mj-lt"/>
              </a:rPr>
              <a:t> </a:t>
            </a:r>
          </a:p>
          <a:p>
            <a:pPr marL="0" algn="l">
              <a:spcBef>
                <a:spcPts val="900"/>
              </a:spcBef>
              <a:buNone/>
            </a:pPr>
            <a:r>
              <a:rPr lang="en-GB" dirty="0">
                <a:effectLst/>
                <a:latin typeface="+mj-lt"/>
                <a:ea typeface="Aptos" panose="020B0004020202020204" pitchFamily="34" charset="0"/>
                <a:cs typeface="Times New Roman" panose="02020603050405020304" pitchFamily="18" charset="0"/>
              </a:rPr>
              <a:t>Piaget Cognitive theory and Bowlby’s attachment theory together would offer a more comprehensive explanation.</a:t>
            </a:r>
            <a:endParaRPr lang="en-GB" dirty="0">
              <a:latin typeface="+mj-lt"/>
            </a:endParaRPr>
          </a:p>
        </p:txBody>
      </p:sp>
      <p:sp>
        <p:nvSpPr>
          <p:cNvPr id="20" name="TextBox 19">
            <a:extLst>
              <a:ext uri="{FF2B5EF4-FFF2-40B4-BE49-F238E27FC236}">
                <a16:creationId xmlns:a16="http://schemas.microsoft.com/office/drawing/2014/main" id="{039266B1-7581-4898-8364-B271018AEE2C}"/>
              </a:ext>
            </a:extLst>
          </p:cNvPr>
          <p:cNvSpPr txBox="1"/>
          <p:nvPr/>
        </p:nvSpPr>
        <p:spPr>
          <a:xfrm>
            <a:off x="7458075" y="4961036"/>
            <a:ext cx="3810000" cy="1114127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/>
          <a:p>
            <a:pPr marL="0" algn="l">
              <a:buNone/>
            </a:pPr>
            <a:endParaRPr dirty="0">
              <a:effectLst/>
            </a:endParaRPr>
          </a:p>
        </p:txBody>
      </p:sp>
    </p:spTree>
    <p:extLst>
      <p:ext uri="{BB962C8B-B14F-4D97-AF65-F5344CB8AC3E}">
        <p14:creationId xmlns:p14="http://schemas.microsoft.com/office/powerpoint/2010/main" val="2997086772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3">
            <a:lum/>
          </a:blip>
          <a:srcRect/>
          <a:stretch>
            <a:fillRect t="-1000" b="-1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3472F86-4967-6766-C530-F1A48CBA35C9}"/>
              </a:ext>
            </a:extLst>
          </p:cNvPr>
          <p:cNvSpPr>
            <a:spLocks noGrp="1"/>
          </p:cNvSpPr>
          <p:nvPr>
            <p:ph sz="quarter" idx="16"/>
          </p:nvPr>
        </p:nvSpPr>
        <p:spPr>
          <a:xfrm>
            <a:off x="733425" y="2442862"/>
            <a:ext cx="10953750" cy="2568977"/>
          </a:xfrm>
        </p:spPr>
        <p:txBody>
          <a:bodyPr>
            <a:normAutofit/>
          </a:bodyPr>
          <a:lstStyle/>
          <a:p>
            <a:pPr marL="0" indent="0" algn="ctr">
              <a:spcBef>
                <a:spcPts val="450"/>
              </a:spcBef>
              <a:buNone/>
            </a:pPr>
            <a:r>
              <a:rPr sz="4800" b="1" dirty="0">
                <a:solidFill>
                  <a:schemeClr val="tx1">
                    <a:lumMod val="95000"/>
                    <a:lumOff val="5000"/>
                  </a:schemeClr>
                </a:solidFill>
                <a:effectLst/>
                <a:latin typeface="+mj-lt"/>
              </a:rPr>
              <a:t>Conclusion: Empowering Jenny Through Cognitive Support</a:t>
            </a:r>
            <a:r>
              <a:rPr b="1" dirty="0">
                <a:solidFill>
                  <a:schemeClr val="tx1">
                    <a:lumMod val="95000"/>
                    <a:lumOff val="5000"/>
                  </a:schemeClr>
                </a:solidFill>
                <a:effectLst/>
                <a:latin typeface="+mj-lt"/>
              </a:rPr>
              <a:t> </a:t>
            </a:r>
            <a:endParaRPr lang="en-GB" b="1" dirty="0">
              <a:solidFill>
                <a:schemeClr val="tx1">
                  <a:lumMod val="95000"/>
                  <a:lumOff val="5000"/>
                </a:schemeClr>
              </a:solidFill>
              <a:latin typeface="+mj-lt"/>
            </a:endParaRP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F37C345-6B1D-EAC9-1D80-15B30C5C0D9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EAA3239-9EA4-4A65-A281-97F994456D9F}" type="slidenum">
              <a:rPr lang="en-US" smtClean="0"/>
              <a:t>11</a:t>
            </a:fld>
            <a:endParaRPr lang="en-US" dirty="0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AFAFDB63-D5A1-43B6-B567-8B95E7AE4791}"/>
              </a:ext>
            </a:extLst>
          </p:cNvPr>
          <p:cNvSpPr txBox="1"/>
          <p:nvPr/>
        </p:nvSpPr>
        <p:spPr>
          <a:xfrm>
            <a:off x="733425" y="3332708"/>
            <a:ext cx="10953750" cy="2057400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/>
          <a:p>
            <a:pPr marL="0" algn="l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27194979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F555577-A605-E7D1-820A-11D3B6F798B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06DBD76-909B-0EDC-82B9-665E4852A5EF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>
            <a:normAutofit fontScale="90000"/>
          </a:bodyPr>
          <a:lstStyle/>
          <a:p>
            <a:br>
              <a:rPr lang="en-GB" sz="4900" dirty="0"/>
            </a:br>
            <a:r>
              <a:rPr lang="en-GB" sz="4900" dirty="0"/>
              <a:t>Reference:</a:t>
            </a:r>
            <a:br>
              <a:rPr lang="en-GB" sz="4900" dirty="0"/>
            </a:br>
            <a:r>
              <a:rPr lang="en-GB" sz="1300" dirty="0"/>
              <a:t>Carers.org (2022) </a:t>
            </a:r>
            <a:r>
              <a:rPr lang="en-GB" sz="1300" i="1" dirty="0"/>
              <a:t>‘It’s harder than anyone understands and I feel like I am drowning’.</a:t>
            </a:r>
            <a:r>
              <a:rPr lang="en-GB" sz="1300" dirty="0"/>
              <a:t> </a:t>
            </a:r>
            <a:r>
              <a:rPr lang="en-GB" sz="1300" dirty="0">
                <a:hlinkClick r:id="rId2"/>
              </a:rPr>
              <a:t>https://carers.org/news-and-media/news/post/175-its-harder-than-anyone-understands-and-i-feel-like-iam-drowning</a:t>
            </a:r>
            <a:r>
              <a:rPr lang="en-GB" sz="1300" dirty="0"/>
              <a:t> (Accessed: 04.02.26)</a:t>
            </a:r>
            <a:br>
              <a:rPr lang="en-GB" sz="1300" dirty="0"/>
            </a:br>
            <a:r>
              <a:rPr lang="en-GB" sz="1300" dirty="0"/>
              <a:t>Piaget, J. (1952) </a:t>
            </a:r>
            <a:r>
              <a:rPr lang="en-GB" sz="1300" i="1" dirty="0"/>
              <a:t>The origins of intelligence in children. </a:t>
            </a:r>
            <a:r>
              <a:rPr lang="en-GB" sz="1300" dirty="0"/>
              <a:t>New York: International Universities Press.</a:t>
            </a:r>
            <a:br>
              <a:rPr lang="en-GB" sz="1300" dirty="0"/>
            </a:br>
            <a:r>
              <a:rPr lang="en-GB" sz="1300" dirty="0"/>
              <a:t>Becker, S. (2007) ‘Global perspectives on children’s unpaid caregiving in family’, Global Social Polic, 7(1),pp. 23-50.</a:t>
            </a:r>
            <a:br>
              <a:rPr lang="en-GB" sz="1300" dirty="0"/>
            </a:br>
            <a:r>
              <a:rPr lang="en-GB" sz="1300" dirty="0"/>
              <a:t>Piaget, J. (1970) </a:t>
            </a:r>
            <a:r>
              <a:rPr lang="en-GB" sz="1300" i="1" dirty="0"/>
              <a:t>Science of education and the psychology of the child</a:t>
            </a:r>
            <a:r>
              <a:rPr lang="en-GB" sz="1300" dirty="0"/>
              <a:t>. New York: Viking.</a:t>
            </a:r>
            <a:br>
              <a:rPr lang="en-GB" sz="1300" dirty="0"/>
            </a:br>
            <a:r>
              <a:rPr lang="en-GB" sz="1300" dirty="0"/>
              <a:t>Joseph, S., Becker, S. and Becker , F. (2019) ‘Manual for measures of caring activities and outcomes for children and young people</a:t>
            </a:r>
            <a:r>
              <a:rPr lang="en-GB" sz="1300" i="1" dirty="0"/>
              <a:t>’, Carers Trust Research Report.</a:t>
            </a:r>
            <a:br>
              <a:rPr lang="en-GB" sz="1300" i="1" dirty="0"/>
            </a:br>
            <a:r>
              <a:rPr lang="en-GB" sz="1300" dirty="0"/>
              <a:t>Vygotsky, L.S. (1978) </a:t>
            </a:r>
            <a:r>
              <a:rPr lang="en-GB" sz="1300" i="1" dirty="0"/>
              <a:t>Mind in society: The development of higher psychological processes. </a:t>
            </a:r>
            <a:r>
              <a:rPr lang="en-GB" sz="1300" dirty="0"/>
              <a:t>Cambridge, MA: Harvard University Press.</a:t>
            </a:r>
            <a:br>
              <a:rPr lang="en-GB" sz="1300" dirty="0"/>
            </a:br>
            <a:r>
              <a:rPr lang="en-GB" sz="1300" dirty="0"/>
              <a:t>McLeod, S. (2018) ‘Piaget’s theory of cognitive development’, </a:t>
            </a:r>
            <a:r>
              <a:rPr lang="en-GB" sz="1300" i="1" dirty="0"/>
              <a:t>Simply Psychology</a:t>
            </a:r>
            <a:br>
              <a:rPr lang="en-GB" sz="1300" i="1" dirty="0"/>
            </a:br>
            <a:r>
              <a:rPr lang="en-GB" sz="1300" dirty="0"/>
              <a:t>Children’s Society (2013) </a:t>
            </a:r>
            <a:r>
              <a:rPr lang="en-GB" sz="1300" i="1" dirty="0"/>
              <a:t>Hidden from view: The experience of young carers in England</a:t>
            </a:r>
            <a:r>
              <a:rPr lang="en-GB" sz="1300" dirty="0"/>
              <a:t>. London: The Children’s Society.</a:t>
            </a:r>
            <a:br>
              <a:rPr lang="en-GB" sz="1300" dirty="0"/>
            </a:br>
            <a:r>
              <a:rPr lang="en-GB" sz="1300" dirty="0"/>
              <a:t>Bronfenbrenner, U. and Morris, P.A. (2006) ‘The bioecological model of human development’, in Damon, W. and Lerner, R.M. (eds.) </a:t>
            </a:r>
            <a:r>
              <a:rPr lang="en-GB" sz="1300" i="1" dirty="0"/>
              <a:t>Handbook of Child Psychology</a:t>
            </a:r>
            <a:r>
              <a:rPr lang="en-GB" sz="1300" dirty="0"/>
              <a:t>. 6</a:t>
            </a:r>
            <a:r>
              <a:rPr lang="en-GB" sz="1300" baseline="30000" dirty="0"/>
              <a:t>th</a:t>
            </a:r>
            <a:r>
              <a:rPr lang="en-GB" sz="1300" dirty="0"/>
              <a:t> </a:t>
            </a:r>
            <a:r>
              <a:rPr lang="en-GB" sz="1300" dirty="0" err="1"/>
              <a:t>edn</a:t>
            </a:r>
            <a:r>
              <a:rPr lang="en-GB" sz="1300" dirty="0"/>
              <a:t>. New York: Wiley, pp.793-828.</a:t>
            </a:r>
            <a:br>
              <a:rPr lang="en-GB" sz="1300" dirty="0"/>
            </a:br>
            <a:r>
              <a:rPr lang="en-GB" sz="1300" dirty="0"/>
              <a:t>Shonkoff, J.P., Garner, A.S., Siegel, B.S., et al. (2012) ‘The lifelong effects of early childhood adversity and toxic stress’, </a:t>
            </a:r>
            <a:r>
              <a:rPr lang="en-GB" sz="1300" i="1" dirty="0"/>
              <a:t>Paediatrics</a:t>
            </a:r>
            <a:r>
              <a:rPr lang="en-GB" sz="1300" dirty="0"/>
              <a:t>, 129 (1), pp. e232-e246.</a:t>
            </a:r>
            <a:br>
              <a:rPr lang="en-GB" sz="1300" dirty="0"/>
            </a:br>
            <a:r>
              <a:rPr lang="en-GB" sz="1300" dirty="0"/>
              <a:t>Rutter, M. (2006) </a:t>
            </a:r>
            <a:r>
              <a:rPr lang="en-GB" sz="1300" i="1" dirty="0"/>
              <a:t>Genes and Behaviour: Nature-Nurture Interplay Explained</a:t>
            </a:r>
            <a:r>
              <a:rPr lang="en-GB" sz="1300" dirty="0"/>
              <a:t>. Oxford: Blackwell Publishing.</a:t>
            </a:r>
            <a:br>
              <a:rPr lang="en-GB" sz="2200" i="1" dirty="0"/>
            </a:br>
            <a:br>
              <a:rPr lang="en-GB" i="1" dirty="0"/>
            </a:br>
            <a:endParaRPr lang="en-GB" i="1" dirty="0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11BC6542-9D05-08A1-4F1D-D232BBA0434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>
              <a:solidFill>
                <a:schemeClr val="bg1"/>
              </a:solidFill>
            </a:endParaRP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7FA226C3-1B4B-C5FB-8361-1A53C45ACF8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EAA3239-9EA4-4A65-A281-97F994456D9F}" type="slidenum">
              <a:rPr lang="en-US" smtClean="0"/>
              <a:pPr/>
              <a:t>12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179851962"/>
      </p:ext>
    </p:extLst>
  </p:cSld>
  <p:clrMapOvr>
    <a:masterClrMapping/>
  </p:clrMapOvr>
</p:sld>
</file>

<file path=ppt/theme/theme1.xml><?xml version="1.0" encoding="utf-8"?>
<a:theme xmlns:a="http://schemas.openxmlformats.org/drawingml/2006/main" name="Quick study">
  <a:themeElements>
    <a:clrScheme name="Custom 2">
      <a:dk1>
        <a:srgbClr val="000000"/>
      </a:dk1>
      <a:lt1>
        <a:srgbClr val="FFFFFF"/>
      </a:lt1>
      <a:dk2>
        <a:srgbClr val="6B6969"/>
      </a:dk2>
      <a:lt2>
        <a:srgbClr val="FFFEFA"/>
      </a:lt2>
      <a:accent1>
        <a:srgbClr val="DDA151"/>
      </a:accent1>
      <a:accent2>
        <a:srgbClr val="FFD33F"/>
      </a:accent2>
      <a:accent3>
        <a:srgbClr val="E0D9BE"/>
      </a:accent3>
      <a:accent4>
        <a:srgbClr val="0FAE60"/>
      </a:accent4>
      <a:accent5>
        <a:srgbClr val="2B8AD4"/>
      </a:accent5>
      <a:accent6>
        <a:srgbClr val="E1612E"/>
      </a:accent6>
      <a:hlink>
        <a:srgbClr val="467886"/>
      </a:hlink>
      <a:folHlink>
        <a:srgbClr val="96607D"/>
      </a:folHlink>
    </a:clrScheme>
    <a:fontScheme name="Quick study">
      <a:majorFont>
        <a:latin typeface="Mongolian Baiti"/>
        <a:ea typeface=""/>
        <a:cs typeface=""/>
      </a:majorFont>
      <a:minorFont>
        <a:latin typeface="Avenir Next LT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Quick Study_win32_SD_V4" id="{62319037-9F07-4567-B4F2-AF117ABC5CCB}" vid="{0BC39864-9F70-40C9-9CA9-1A6913D50BBD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805</Words>
  <Application>Microsoft Office PowerPoint</Application>
  <PresentationFormat>Widescreen</PresentationFormat>
  <Paragraphs>65</Paragraphs>
  <Slides>12</Slides>
  <Notes>10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size="18" baseType="lpstr">
      <vt:lpstr>Aptos</vt:lpstr>
      <vt:lpstr>Arial</vt:lpstr>
      <vt:lpstr>Avenir</vt:lpstr>
      <vt:lpstr>Avenir Next LT Pro</vt:lpstr>
      <vt:lpstr>Mongolian Baiti</vt:lpstr>
      <vt:lpstr>Quick study</vt:lpstr>
      <vt:lpstr> Name: Ataf Rashid Student Number: 2434316 Module Lecturer: Alice Clayton Module Name: Psychology in Health and Social Care Module Code: LCHS4010 Assessment 1: Individual Presentation 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 Reference: Carers.org (2022) ‘It’s harder than anyone understands and I feel like I am drowning’. https://carers.org/news-and-media/news/post/175-its-harder-than-anyone-understands-and-i-feel-like-iam-drowning (Accessed: 04.02.26) Piaget, J. (1952) The origins of intelligence in children. New York: International Universities Press. Becker, S. (2007) ‘Global perspectives on children’s unpaid caregiving in family’, Global Social Polic, 7(1),pp. 23-50. Piaget, J. (1970) Science of education and the psychology of the child. New York: Viking. Joseph, S., Becker, S. and Becker , F. (2019) ‘Manual for measures of caring activities and outcomes for children and young people’, Carers Trust Research Report. Vygotsky, L.S. (1978) Mind in society: The development of higher psychological processes. Cambridge, MA: Harvard University Press. McLeod, S. (2018) ‘Piaget’s theory of cognitive development’, Simply Psychology Children’s Society (2013) Hidden from view: The experience of young carers in England. London: The Children’s Society. Bronfenbrenner, U. and Morris, P.A. (2006) ‘The bioecological model of human development’, in Damon, W. and Lerner, R.M. (eds.) Handbook of Child Psychology. 6th edn. New York: Wiley, pp.793-828. Shonkoff, J.P., Garner, A.S., Siegel, B.S., et al. (2012) ‘The lifelong effects of early childhood adversity and toxic stress’, Paediatrics, 129 (1), pp. e232-e246. Rutter, M. (2006) Genes and Behaviour: Nature-Nurture Interplay Explained. Oxford: Blackwell Publishing. 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ataf r</dc:creator>
  <cp:lastModifiedBy>ataf r</cp:lastModifiedBy>
  <cp:revision>99</cp:revision>
  <dcterms:created xsi:type="dcterms:W3CDTF">2026-02-03T22:29:11Z</dcterms:created>
  <dcterms:modified xsi:type="dcterms:W3CDTF">2026-02-16T00:50:37Z</dcterms:modified>
</cp:coreProperties>
</file>