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C0619-58FC-4E7C-9F18-BF559C057BEC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581C5-6FD9-448D-BE7B-2F3C97FC9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999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C0619-58FC-4E7C-9F18-BF559C057BEC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581C5-6FD9-448D-BE7B-2F3C97FC9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41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C0619-58FC-4E7C-9F18-BF559C057BEC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581C5-6FD9-448D-BE7B-2F3C97FC9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871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C0619-58FC-4E7C-9F18-BF559C057BEC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581C5-6FD9-448D-BE7B-2F3C97FC9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89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C0619-58FC-4E7C-9F18-BF559C057BEC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581C5-6FD9-448D-BE7B-2F3C97FC9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136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C0619-58FC-4E7C-9F18-BF559C057BEC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581C5-6FD9-448D-BE7B-2F3C97FC9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423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C0619-58FC-4E7C-9F18-BF559C057BEC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581C5-6FD9-448D-BE7B-2F3C97FC9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76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C0619-58FC-4E7C-9F18-BF559C057BEC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581C5-6FD9-448D-BE7B-2F3C97FC9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186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C0619-58FC-4E7C-9F18-BF559C057BEC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581C5-6FD9-448D-BE7B-2F3C97FC9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81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C0619-58FC-4E7C-9F18-BF559C057BEC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581C5-6FD9-448D-BE7B-2F3C97FC9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65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C0619-58FC-4E7C-9F18-BF559C057BEC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581C5-6FD9-448D-BE7B-2F3C97FC9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314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C0619-58FC-4E7C-9F18-BF559C057BEC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F581C5-6FD9-448D-BE7B-2F3C97FC9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473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1" r="1" b="10596"/>
          <a:stretch/>
        </p:blipFill>
        <p:spPr>
          <a:xfrm>
            <a:off x="2144685" y="831273"/>
            <a:ext cx="7813964" cy="588541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936866" y="2452116"/>
            <a:ext cx="2177933" cy="241110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                       CAUTION WET FLOOR</a:t>
            </a:r>
          </a:p>
          <a:p>
            <a:pPr algn="ctr"/>
            <a:r>
              <a:rPr lang="en-US" sz="54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endParaRPr lang="en-US" sz="3200" b="1" dirty="0" smtClean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971905" y="2452117"/>
            <a:ext cx="1845425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CUIDADO</a:t>
            </a:r>
          </a:p>
          <a:p>
            <a:pPr algn="ctr"/>
            <a:r>
              <a:rPr lang="en-US" sz="32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SUELO </a:t>
            </a:r>
          </a:p>
          <a:p>
            <a:pPr algn="ctr"/>
            <a:r>
              <a:rPr lang="en-US" sz="32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MOJADO</a:t>
            </a:r>
            <a:endParaRPr lang="en-US" sz="32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555375" y="565268"/>
            <a:ext cx="31505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NAME: SYED JAHANGIR BAKTH(2026520)</a:t>
            </a:r>
          </a:p>
          <a:p>
            <a:r>
              <a:rPr lang="en-GB" sz="1400" dirty="0" smtClean="0"/>
              <a:t>LECTURER: RODRIGO AGUILERA</a:t>
            </a:r>
          </a:p>
          <a:p>
            <a:r>
              <a:rPr lang="en-GB" sz="1400" dirty="0" smtClean="0"/>
              <a:t>                        </a:t>
            </a:r>
            <a:r>
              <a:rPr lang="en-GB" sz="1400" dirty="0" smtClean="0"/>
              <a:t>(</a:t>
            </a:r>
            <a:r>
              <a:rPr lang="en-GB" sz="1400" dirty="0" smtClean="0"/>
              <a:t>CAUTION</a:t>
            </a:r>
            <a:r>
              <a:rPr lang="en-GB" sz="1400" dirty="0" smtClean="0"/>
              <a:t> </a:t>
            </a:r>
            <a:r>
              <a:rPr lang="en-GB" sz="1400" dirty="0" smtClean="0"/>
              <a:t>SIGN)</a:t>
            </a:r>
          </a:p>
          <a:p>
            <a:endParaRPr lang="en-GB" sz="1400" dirty="0" smtClean="0"/>
          </a:p>
        </p:txBody>
      </p:sp>
      <p:sp>
        <p:nvSpPr>
          <p:cNvPr id="3" name="Rounded Rectangle 2"/>
          <p:cNvSpPr/>
          <p:nvPr/>
        </p:nvSpPr>
        <p:spPr>
          <a:xfrm>
            <a:off x="1936866" y="1373900"/>
            <a:ext cx="8021783" cy="5251344"/>
          </a:xfrm>
          <a:prstGeom prst="roundRect">
            <a:avLst/>
          </a:prstGeom>
          <a:noFill/>
          <a:ln w="76200">
            <a:solidFill>
              <a:srgbClr val="FFC000"/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3723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23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Home</dc:creator>
  <cp:lastModifiedBy>Home</cp:lastModifiedBy>
  <cp:revision>5</cp:revision>
  <dcterms:created xsi:type="dcterms:W3CDTF">2022-06-22T21:47:49Z</dcterms:created>
  <dcterms:modified xsi:type="dcterms:W3CDTF">2022-06-22T22:29:43Z</dcterms:modified>
</cp:coreProperties>
</file>