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3" r:id="rId3"/>
    <p:sldId id="262" r:id="rId4"/>
    <p:sldId id="267" r:id="rId5"/>
    <p:sldId id="268" r:id="rId6"/>
    <p:sldId id="258" r:id="rId7"/>
    <p:sldId id="264" r:id="rId8"/>
    <p:sldId id="265" r:id="rId9"/>
    <p:sldId id="266" r:id="rId10"/>
    <p:sldId id="269" r:id="rId11"/>
    <p:sldId id="270" r:id="rId12"/>
    <p:sldId id="279" r:id="rId13"/>
    <p:sldId id="280" r:id="rId14"/>
    <p:sldId id="281" r:id="rId15"/>
    <p:sldId id="282" r:id="rId16"/>
    <p:sldId id="271" r:id="rId17"/>
    <p:sldId id="272" r:id="rId18"/>
    <p:sldId id="273" r:id="rId19"/>
    <p:sldId id="257" r:id="rId20"/>
    <p:sldId id="259" r:id="rId21"/>
    <p:sldId id="260" r:id="rId22"/>
    <p:sldId id="261" r:id="rId23"/>
    <p:sldId id="274" r:id="rId24"/>
    <p:sldId id="275" r:id="rId25"/>
    <p:sldId id="276" r:id="rId26"/>
    <p:sldId id="277" r:id="rId27"/>
    <p:sldId id="278" r:id="rId28"/>
    <p:sldId id="283" r:id="rId29"/>
    <p:sldId id="284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812"/>
    <p:restoredTop sz="94613"/>
  </p:normalViewPr>
  <p:slideViewPr>
    <p:cSldViewPr snapToGrid="0" snapToObjects="1">
      <p:cViewPr varScale="1">
        <p:scale>
          <a:sx n="126" d="100"/>
          <a:sy n="126" d="100"/>
        </p:scale>
        <p:origin x="25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presProps" Target="presProps.xml"/><Relationship Id="rId32" Type="http://schemas.openxmlformats.org/officeDocument/2006/relationships/viewProps" Target="viewProps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theme" Target="theme/theme1.xml"/><Relationship Id="rId3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5ED29-C6D0-AD45-BAA4-215E405D83D5}" type="datetimeFigureOut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5F671-822E-764E-B7D8-61C79C2BD6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5283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5ED29-C6D0-AD45-BAA4-215E405D83D5}" type="datetimeFigureOut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5F671-822E-764E-B7D8-61C79C2BD6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778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5ED29-C6D0-AD45-BAA4-215E405D83D5}" type="datetimeFigureOut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5F671-822E-764E-B7D8-61C79C2BD6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27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5ED29-C6D0-AD45-BAA4-215E405D83D5}" type="datetimeFigureOut">
              <a:rPr lang="en-US" smtClean="0"/>
              <a:t>10/3/19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5F671-822E-764E-B7D8-61C79C2BD6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76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5ED29-C6D0-AD45-BAA4-215E405D83D5}" type="datetimeFigureOut">
              <a:rPr lang="en-US" smtClean="0"/>
              <a:t>10/3/19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5F671-822E-764E-B7D8-61C79C2BD6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612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5ED29-C6D0-AD45-BAA4-215E405D83D5}" type="datetimeFigureOut">
              <a:rPr lang="en-US" smtClean="0"/>
              <a:t>10/3/19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5F671-822E-764E-B7D8-61C79C2BD6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139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5ED29-C6D0-AD45-BAA4-215E405D83D5}" type="datetimeFigureOut">
              <a:rPr lang="en-US" smtClean="0"/>
              <a:t>10/3/19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5F671-822E-764E-B7D8-61C79C2BD6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6532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5ED29-C6D0-AD45-BAA4-215E405D83D5}" type="datetimeFigureOut">
              <a:rPr lang="en-US" smtClean="0"/>
              <a:t>10/3/19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5F671-822E-764E-B7D8-61C79C2BD6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007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5ED29-C6D0-AD45-BAA4-215E405D83D5}" type="datetimeFigureOut">
              <a:rPr lang="en-US" smtClean="0"/>
              <a:t>10/3/19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5F671-822E-764E-B7D8-61C79C2BD6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086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5ED29-C6D0-AD45-BAA4-215E405D83D5}" type="datetimeFigureOut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5F671-822E-764E-B7D8-61C79C2BD6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27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5ED29-C6D0-AD45-BAA4-215E405D83D5}" type="datetimeFigureOut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5F671-822E-764E-B7D8-61C79C2BD6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00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F5ED29-C6D0-AD45-BAA4-215E405D83D5}" type="datetimeFigureOut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85F671-822E-764E-B7D8-61C79C2BD6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938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jpeg"/><Relationship Id="rId3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jpeg"/><Relationship Id="rId3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jpeg"/><Relationship Id="rId3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jpeg"/><Relationship Id="rId3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9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0.jpeg"/><Relationship Id="rId3" Type="http://schemas.openxmlformats.org/officeDocument/2006/relationships/image" Target="../media/image21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2.jpeg"/><Relationship Id="rId3" Type="http://schemas.openxmlformats.org/officeDocument/2006/relationships/image" Target="../media/image23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4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5.jpeg"/><Relationship Id="rId3" Type="http://schemas.openxmlformats.org/officeDocument/2006/relationships/image" Target="../media/image26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7.tif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8.tiff"/><Relationship Id="rId3" Type="http://schemas.openxmlformats.org/officeDocument/2006/relationships/image" Target="../media/image29.tiff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0.tif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1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2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3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4.jpeg"/><Relationship Id="rId3" Type="http://schemas.openxmlformats.org/officeDocument/2006/relationships/image" Target="../media/image35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6.jpeg"/><Relationship Id="rId3" Type="http://schemas.openxmlformats.org/officeDocument/2006/relationships/image" Target="../media/image37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8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9.jpeg"/><Relationship Id="rId3" Type="http://schemas.openxmlformats.org/officeDocument/2006/relationships/image" Target="../media/image4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40" y="1065450"/>
            <a:ext cx="9144000" cy="957739"/>
          </a:xfrm>
        </p:spPr>
        <p:txBody>
          <a:bodyPr>
            <a:normAutofit fontScale="90000"/>
          </a:bodyPr>
          <a:lstStyle/>
          <a:p>
            <a:pPr algn="r"/>
            <a:r>
              <a:rPr lang="en-US" sz="3200" dirty="0" smtClean="0">
                <a:solidFill>
                  <a:schemeClr val="accent1">
                    <a:lumMod val="75000"/>
                  </a:schemeClr>
                </a:solidFill>
              </a:rPr>
              <a:t>Media </a:t>
            </a:r>
            <a:r>
              <a:rPr lang="en-US" sz="3200" smtClean="0">
                <a:solidFill>
                  <a:schemeClr val="accent1">
                    <a:lumMod val="75000"/>
                  </a:schemeClr>
                </a:solidFill>
              </a:rPr>
              <a:t>and Techniques</a:t>
            </a:r>
            <a:br>
              <a:rPr lang="en-US" sz="320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sz="2000" dirty="0" smtClean="0"/>
              <a:t>Agents and Research</a:t>
            </a:r>
            <a:endParaRPr lang="en-US" sz="2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0254" y="2156619"/>
            <a:ext cx="6962986" cy="3916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707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46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549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68960" y="-685800"/>
            <a:ext cx="12760960" cy="7178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302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133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rada 201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0264" y="68580"/>
            <a:ext cx="4763175" cy="6721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rada Night Tra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7422" y="68580"/>
            <a:ext cx="4747098" cy="669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1455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uperman 75th Anniversar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151120" cy="6868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ent$ Magazin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5900" y="0"/>
            <a:ext cx="13628061" cy="10638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1982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ar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4642" y="161529"/>
            <a:ext cx="4688198" cy="6696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acklemor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80746"/>
            <a:ext cx="5289862" cy="6938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0806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ther Hand: Mura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370" y="0"/>
            <a:ext cx="10287139" cy="8844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8478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s://centralillustration.com/cms-data/illustrations/belly-of-the-beast-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4920" y="80386"/>
            <a:ext cx="9281160" cy="6647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1533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ackie Parsons, Edgy photo collage with a female portrait and bright colou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16280" y="-83820"/>
            <a:ext cx="6848475" cy="7448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ackie Parsons, 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3640" y="91440"/>
            <a:ext cx="6848475" cy="779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404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s://agencyrush.com/wp-content/uploads/2019/05/sm-Black-Brew-Growl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0494" y="0"/>
            <a:ext cx="6203432" cy="6797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5377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s://agencyrush.com/wp-content/uploads/2019/05/Conrad-G-STRFKR-POSTER-GIRL-prin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31" y="0"/>
            <a:ext cx="652424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6464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s://agencyrush.com/wp-content/uploads/2019/05/04-JB-CUPS-charact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4287500" cy="802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19505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data:image/gif;base64,R0lGODlhAQABAIAAAP///wAAACH5BAEAAAAALAAAAAABAAEAAAICRAEAOw=="/>
          <p:cNvSpPr>
            <a:spLocks noChangeAspect="1" noChangeArrowheads="1"/>
          </p:cNvSpPr>
          <p:nvPr/>
        </p:nvSpPr>
        <p:spPr bwMode="auto">
          <a:xfrm>
            <a:off x="0" y="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AutoShape 4" descr="data:image/gif;base64,R0lGODlhAQABAIAAAP///wAAACH5BAEAAAAALAAAAAABAAEAAAICRAEAOw=="/>
          <p:cNvSpPr>
            <a:spLocks noChangeAspect="1" noChangeArrowheads="1"/>
          </p:cNvSpPr>
          <p:nvPr/>
        </p:nvSpPr>
        <p:spPr bwMode="auto">
          <a:xfrm>
            <a:off x="152400" y="152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6" descr="data:image/gif;base64,R0lGODlhAQABAIAAAP///wAAACH5BAEAAAAALAAAAAABAAEAAAICRAEAOw=="/>
          <p:cNvSpPr>
            <a:spLocks noChangeAspect="1" noChangeArrowheads="1"/>
          </p:cNvSpPr>
          <p:nvPr/>
        </p:nvSpPr>
        <p:spPr bwMode="auto">
          <a:xfrm>
            <a:off x="762000" y="3048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0488" name="Picture 8" descr="mage result for 3d illustrati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0"/>
            <a:ext cx="10477500" cy="698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2907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arry Tennant, Silkscreen style illustration of a crowd of hipster peop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160" y="152000"/>
            <a:ext cx="4919511" cy="6479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arry Tennant, 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1020" y="152000"/>
            <a:ext cx="5981700" cy="6414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7499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&amp;3, Curly line typography of the word 'hello'. CG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" y="289560"/>
            <a:ext cx="5741670" cy="5741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ulene Harrison, Julene Harrison papercut illustration with hand drawn typ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3110" y="289560"/>
            <a:ext cx="6321992" cy="5741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5166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www.eyecandyillustration.com/assets/Managed/Illustrations/Illustrator21-alicia-malesani/_resampled/SetWidth1000-4-A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4497"/>
            <a:ext cx="12132448" cy="5738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76110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60" y="129498"/>
            <a:ext cx="4671059" cy="6606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6438" y="61126"/>
            <a:ext cx="4918742" cy="6956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9517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1025"/>
            <a:ext cx="12192000" cy="5695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819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786" y="68580"/>
            <a:ext cx="4548188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7365" y="68580"/>
            <a:ext cx="48262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0710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6479" y="0"/>
            <a:ext cx="48484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407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ndefine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" y="-419505"/>
            <a:ext cx="10134600" cy="7277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680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mage result for night owls hopp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19" y="182880"/>
            <a:ext cx="11656437" cy="6347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83901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s://www.pocko.com/wp-content/uploads/2018/07/Black_eye_02-1170x166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6141" y="-58820"/>
            <a:ext cx="4911088" cy="6972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97926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mage result for surreal photography magritt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090160" cy="6796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mage result for bauhaus art kandinsk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8722" y="-182880"/>
            <a:ext cx="5225968" cy="7452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34479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s://cms.jellylondon.com/wp-content/uploads/2019/01/kelly-anna-hypebae-jelly-london-illustration-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9620" y="135932"/>
            <a:ext cx="7422033" cy="6493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mage result for matisse paper cut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3620" y="135932"/>
            <a:ext cx="6713220" cy="6713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893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mage result for alice pattull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360" y="-137038"/>
            <a:ext cx="9951720" cy="7105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612777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mage result for eric raviliou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191250" cy="617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4" name="Picture 6" descr="elated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8793" y="121920"/>
            <a:ext cx="4049246" cy="6448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34425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1513</TotalTime>
  <Words>3</Words>
  <Application>Microsoft Macintosh PowerPoint</Application>
  <PresentationFormat>Widescreen</PresentationFormat>
  <Paragraphs>1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Calibri</vt:lpstr>
      <vt:lpstr>Calibri Light</vt:lpstr>
      <vt:lpstr>Arial</vt:lpstr>
      <vt:lpstr>Office Theme</vt:lpstr>
      <vt:lpstr>Media and Techniques  Agents and Research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15.0024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Media and Techniques Agents</dc:title>
  <dc:creator>Microsoft Office User</dc:creator>
  <cp:lastModifiedBy>Microsoft Office User</cp:lastModifiedBy>
  <cp:revision>17</cp:revision>
  <dcterms:created xsi:type="dcterms:W3CDTF">2019-09-10T09:46:12Z</dcterms:created>
  <dcterms:modified xsi:type="dcterms:W3CDTF">2019-10-03T08:04:19Z</dcterms:modified>
</cp:coreProperties>
</file>