
<file path=[Content_Types].xml><?xml version="1.0" encoding="utf-8"?>
<Types xmlns="http://schemas.openxmlformats.org/package/2006/content-types">
  <Default Extension="jfif" ContentType="image/jpeg"/>
  <Default Extension="png" ContentType="image/png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55"/>
  </p:notesMasterIdLst>
  <p:sldIdLst>
    <p:sldId id="262" r:id="rId2"/>
    <p:sldId id="263" r:id="rId3"/>
    <p:sldId id="326" r:id="rId4"/>
    <p:sldId id="327" r:id="rId5"/>
    <p:sldId id="335" r:id="rId6"/>
    <p:sldId id="328" r:id="rId7"/>
    <p:sldId id="329" r:id="rId8"/>
    <p:sldId id="337" r:id="rId9"/>
    <p:sldId id="330" r:id="rId10"/>
    <p:sldId id="332" r:id="rId11"/>
    <p:sldId id="264" r:id="rId12"/>
    <p:sldId id="308" r:id="rId13"/>
    <p:sldId id="309" r:id="rId14"/>
    <p:sldId id="310" r:id="rId15"/>
    <p:sldId id="311" r:id="rId16"/>
    <p:sldId id="312" r:id="rId17"/>
    <p:sldId id="313" r:id="rId18"/>
    <p:sldId id="282" r:id="rId19"/>
    <p:sldId id="284" r:id="rId20"/>
    <p:sldId id="285" r:id="rId21"/>
    <p:sldId id="314" r:id="rId22"/>
    <p:sldId id="315" r:id="rId23"/>
    <p:sldId id="324" r:id="rId24"/>
    <p:sldId id="316" r:id="rId25"/>
    <p:sldId id="317" r:id="rId26"/>
    <p:sldId id="290" r:id="rId27"/>
    <p:sldId id="318" r:id="rId28"/>
    <p:sldId id="320" r:id="rId29"/>
    <p:sldId id="321" r:id="rId30"/>
    <p:sldId id="322" r:id="rId31"/>
    <p:sldId id="272" r:id="rId32"/>
    <p:sldId id="273" r:id="rId33"/>
    <p:sldId id="274" r:id="rId34"/>
    <p:sldId id="275" r:id="rId35"/>
    <p:sldId id="295" r:id="rId36"/>
    <p:sldId id="297" r:id="rId37"/>
    <p:sldId id="298" r:id="rId38"/>
    <p:sldId id="299" r:id="rId39"/>
    <p:sldId id="303" r:id="rId40"/>
    <p:sldId id="304" r:id="rId41"/>
    <p:sldId id="305" r:id="rId42"/>
    <p:sldId id="301" r:id="rId43"/>
    <p:sldId id="302" r:id="rId44"/>
    <p:sldId id="306" r:id="rId45"/>
    <p:sldId id="307" r:id="rId46"/>
    <p:sldId id="334" r:id="rId47"/>
    <p:sldId id="333" r:id="rId48"/>
    <p:sldId id="336" r:id="rId49"/>
    <p:sldId id="256" r:id="rId50"/>
    <p:sldId id="257" r:id="rId51"/>
    <p:sldId id="261" r:id="rId52"/>
    <p:sldId id="325" r:id="rId53"/>
    <p:sldId id="260" r:id="rId5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6206" autoAdjust="0"/>
    <p:restoredTop sz="94660"/>
  </p:normalViewPr>
  <p:slideViewPr>
    <p:cSldViewPr snapToGrid="0">
      <p:cViewPr>
        <p:scale>
          <a:sx n="85" d="100"/>
          <a:sy n="85" d="100"/>
        </p:scale>
        <p:origin x="72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8A5F8057-DB2D-4B7D-B7A2-05095A59B65A}"/>
    <pc:docChg chg="undo custSel addSld delSld modSld">
      <pc:chgData name="Ralph Haeussler" userId="a33031a8bc7a0d8c" providerId="LiveId" clId="{8A5F8057-DB2D-4B7D-B7A2-05095A59B65A}" dt="2018-03-12T11:49:28" v="1371" actId="1440"/>
      <pc:docMkLst>
        <pc:docMk/>
      </pc:docMkLst>
      <pc:sldChg chg="modSp">
        <pc:chgData name="Ralph Haeussler" userId="a33031a8bc7a0d8c" providerId="LiveId" clId="{8A5F8057-DB2D-4B7D-B7A2-05095A59B65A}" dt="2018-03-12T11:34:40.925" v="1221" actId="313"/>
        <pc:sldMkLst>
          <pc:docMk/>
          <pc:sldMk cId="2576474085" sldId="256"/>
        </pc:sldMkLst>
        <pc:spChg chg="mod">
          <ac:chgData name="Ralph Haeussler" userId="a33031a8bc7a0d8c" providerId="LiveId" clId="{8A5F8057-DB2D-4B7D-B7A2-05095A59B65A}" dt="2018-03-12T11:34:40.925" v="1221" actId="313"/>
          <ac:spMkLst>
            <pc:docMk/>
            <pc:sldMk cId="2576474085" sldId="256"/>
            <ac:spMk id="3" creationId="{00000000-0000-0000-0000-000000000000}"/>
          </ac:spMkLst>
        </pc:spChg>
      </pc:sldChg>
      <pc:sldChg chg="modTransition">
        <pc:chgData name="Ralph Haeussler" userId="a33031a8bc7a0d8c" providerId="LiveId" clId="{8A5F8057-DB2D-4B7D-B7A2-05095A59B65A}" dt="2018-03-12T11:25:04.347" v="1106"/>
        <pc:sldMkLst>
          <pc:docMk/>
          <pc:sldMk cId="1245575502" sldId="264"/>
        </pc:sldMkLst>
      </pc:sldChg>
      <pc:sldChg chg="modTransition">
        <pc:chgData name="Ralph Haeussler" userId="a33031a8bc7a0d8c" providerId="LiveId" clId="{8A5F8057-DB2D-4B7D-B7A2-05095A59B65A}" dt="2018-03-12T11:00:36.318" v="783"/>
        <pc:sldMkLst>
          <pc:docMk/>
          <pc:sldMk cId="1533927347" sldId="272"/>
        </pc:sldMkLst>
      </pc:sldChg>
      <pc:sldChg chg="modSp">
        <pc:chgData name="Ralph Haeussler" userId="a33031a8bc7a0d8c" providerId="LiveId" clId="{8A5F8057-DB2D-4B7D-B7A2-05095A59B65A}" dt="2018-03-12T11:00:56.359" v="786" actId="14100"/>
        <pc:sldMkLst>
          <pc:docMk/>
          <pc:sldMk cId="4049175841" sldId="273"/>
        </pc:sldMkLst>
        <pc:picChg chg="mod">
          <ac:chgData name="Ralph Haeussler" userId="a33031a8bc7a0d8c" providerId="LiveId" clId="{8A5F8057-DB2D-4B7D-B7A2-05095A59B65A}" dt="2018-03-12T11:00:56.359" v="786" actId="14100"/>
          <ac:picMkLst>
            <pc:docMk/>
            <pc:sldMk cId="4049175841" sldId="273"/>
            <ac:picMk id="95235" creationId="{00000000-0000-0000-0000-000000000000}"/>
          </ac:picMkLst>
        </pc:picChg>
      </pc:sldChg>
      <pc:sldChg chg="modSp">
        <pc:chgData name="Ralph Haeussler" userId="a33031a8bc7a0d8c" providerId="LiveId" clId="{8A5F8057-DB2D-4B7D-B7A2-05095A59B65A}" dt="2018-03-12T11:28:31.579" v="1157" actId="1038"/>
        <pc:sldMkLst>
          <pc:docMk/>
          <pc:sldMk cId="3078470383" sldId="274"/>
        </pc:sldMkLst>
        <pc:picChg chg="mod">
          <ac:chgData name="Ralph Haeussler" userId="a33031a8bc7a0d8c" providerId="LiveId" clId="{8A5F8057-DB2D-4B7D-B7A2-05095A59B65A}" dt="2018-03-12T11:28:31.579" v="1157" actId="1038"/>
          <ac:picMkLst>
            <pc:docMk/>
            <pc:sldMk cId="3078470383" sldId="274"/>
            <ac:picMk id="20484" creationId="{00000000-0000-0000-0000-000000000000}"/>
          </ac:picMkLst>
        </pc:picChg>
      </pc:sldChg>
      <pc:sldChg chg="addSp delSp modSp mod setBg">
        <pc:chgData name="Ralph Haeussler" userId="a33031a8bc7a0d8c" providerId="LiveId" clId="{8A5F8057-DB2D-4B7D-B7A2-05095A59B65A}" dt="2018-03-12T11:03:02.017" v="814" actId="1440"/>
        <pc:sldMkLst>
          <pc:docMk/>
          <pc:sldMk cId="1783692912" sldId="275"/>
        </pc:sldMkLst>
        <pc:spChg chg="add">
          <ac:chgData name="Ralph Haeussler" userId="a33031a8bc7a0d8c" providerId="LiveId" clId="{8A5F8057-DB2D-4B7D-B7A2-05095A59B65A}" dt="2018-03-12T11:02:00.322" v="798" actId="26606"/>
          <ac:spMkLst>
            <pc:docMk/>
            <pc:sldMk cId="1783692912" sldId="275"/>
            <ac:spMk id="75" creationId="{FB1AC45A-F9B7-4D03-9EC3-BA0410EE64F1}"/>
          </ac:spMkLst>
        </pc:spChg>
        <pc:spChg chg="add">
          <ac:chgData name="Ralph Haeussler" userId="a33031a8bc7a0d8c" providerId="LiveId" clId="{8A5F8057-DB2D-4B7D-B7A2-05095A59B65A}" dt="2018-03-12T11:02:00.322" v="798" actId="26606"/>
          <ac:spMkLst>
            <pc:docMk/>
            <pc:sldMk cId="1783692912" sldId="275"/>
            <ac:spMk id="77" creationId="{9851FC3B-CE9A-4567-83E2-E185C75C4F79}"/>
          </ac:spMkLst>
        </pc:spChg>
        <pc:spChg chg="mod ord">
          <ac:chgData name="Ralph Haeussler" userId="a33031a8bc7a0d8c" providerId="LiveId" clId="{8A5F8057-DB2D-4B7D-B7A2-05095A59B65A}" dt="2018-03-12T11:02:57.071" v="813" actId="1076"/>
          <ac:spMkLst>
            <pc:docMk/>
            <pc:sldMk cId="1783692912" sldId="275"/>
            <ac:spMk id="24578" creationId="{00000000-0000-0000-0000-000000000000}"/>
          </ac:spMkLst>
        </pc:spChg>
        <pc:spChg chg="add mod">
          <ac:chgData name="Ralph Haeussler" userId="a33031a8bc7a0d8c" providerId="LiveId" clId="{8A5F8057-DB2D-4B7D-B7A2-05095A59B65A}" dt="2018-03-12T11:02:20.932" v="805" actId="14100"/>
          <ac:spMkLst>
            <pc:docMk/>
            <pc:sldMk cId="1783692912" sldId="275"/>
            <ac:spMk id="24584" creationId="{EDC16D77-391C-4453-8639-4831F09A998C}"/>
          </ac:spMkLst>
        </pc:spChg>
        <pc:picChg chg="add mod">
          <ac:chgData name="Ralph Haeussler" userId="a33031a8bc7a0d8c" providerId="LiveId" clId="{8A5F8057-DB2D-4B7D-B7A2-05095A59B65A}" dt="2018-03-12T11:02:00.322" v="798" actId="26606"/>
          <ac:picMkLst>
            <pc:docMk/>
            <pc:sldMk cId="1783692912" sldId="275"/>
            <ac:picMk id="4" creationId="{AD40508C-0FA0-42A8-AD7F-FC70E3D32B1E}"/>
          </ac:picMkLst>
        </pc:picChg>
        <pc:picChg chg="del mod">
          <ac:chgData name="Ralph Haeussler" userId="a33031a8bc7a0d8c" providerId="LiveId" clId="{8A5F8057-DB2D-4B7D-B7A2-05095A59B65A}" dt="2018-03-12T11:02:00.322" v="798" actId="26606"/>
          <ac:picMkLst>
            <pc:docMk/>
            <pc:sldMk cId="1783692912" sldId="275"/>
            <ac:picMk id="24581" creationId="{00000000-0000-0000-0000-000000000000}"/>
          </ac:picMkLst>
        </pc:picChg>
        <pc:picChg chg="add mod ord modCrop">
          <ac:chgData name="Ralph Haeussler" userId="a33031a8bc7a0d8c" providerId="LiveId" clId="{8A5F8057-DB2D-4B7D-B7A2-05095A59B65A}" dt="2018-03-12T11:03:02.017" v="814" actId="1440"/>
          <ac:picMkLst>
            <pc:docMk/>
            <pc:sldMk cId="1783692912" sldId="275"/>
            <ac:picMk id="24582" creationId="{00000000-0000-0000-0000-000000000000}"/>
          </ac:picMkLst>
        </pc:picChg>
      </pc:sldChg>
      <pc:sldChg chg="del">
        <pc:chgData name="Ralph Haeussler" userId="a33031a8bc7a0d8c" providerId="LiveId" clId="{8A5F8057-DB2D-4B7D-B7A2-05095A59B65A}" dt="2018-03-12T11:34:26.198" v="1209" actId="2696"/>
        <pc:sldMkLst>
          <pc:docMk/>
          <pc:sldMk cId="3655464700" sldId="279"/>
        </pc:sldMkLst>
      </pc:sldChg>
      <pc:sldChg chg="del">
        <pc:chgData name="Ralph Haeussler" userId="a33031a8bc7a0d8c" providerId="LiveId" clId="{8A5F8057-DB2D-4B7D-B7A2-05095A59B65A}" dt="2018-03-12T11:34:26.246" v="1210" actId="2696"/>
        <pc:sldMkLst>
          <pc:docMk/>
          <pc:sldMk cId="149871183" sldId="280"/>
        </pc:sldMkLst>
      </pc:sldChg>
      <pc:sldChg chg="modTransition">
        <pc:chgData name="Ralph Haeussler" userId="a33031a8bc7a0d8c" providerId="LiveId" clId="{8A5F8057-DB2D-4B7D-B7A2-05095A59B65A}" dt="2018-03-12T11:27:25.266" v="1114"/>
        <pc:sldMkLst>
          <pc:docMk/>
          <pc:sldMk cId="3451975452" sldId="282"/>
        </pc:sldMkLst>
      </pc:sldChg>
      <pc:sldChg chg="modSp">
        <pc:chgData name="Ralph Haeussler" userId="a33031a8bc7a0d8c" providerId="LiveId" clId="{8A5F8057-DB2D-4B7D-B7A2-05095A59B65A}" dt="2018-03-12T11:03:37.231" v="816" actId="20577"/>
        <pc:sldMkLst>
          <pc:docMk/>
          <pc:sldMk cId="2471866946" sldId="295"/>
        </pc:sldMkLst>
        <pc:spChg chg="mod">
          <ac:chgData name="Ralph Haeussler" userId="a33031a8bc7a0d8c" providerId="LiveId" clId="{8A5F8057-DB2D-4B7D-B7A2-05095A59B65A}" dt="2018-03-12T11:03:37.231" v="816" actId="20577"/>
          <ac:spMkLst>
            <pc:docMk/>
            <pc:sldMk cId="2471866946" sldId="295"/>
            <ac:spMk id="3" creationId="{00000000-0000-0000-0000-000000000000}"/>
          </ac:spMkLst>
        </pc:spChg>
      </pc:sldChg>
      <pc:sldChg chg="modSp">
        <pc:chgData name="Ralph Haeussler" userId="a33031a8bc7a0d8c" providerId="LiveId" clId="{8A5F8057-DB2D-4B7D-B7A2-05095A59B65A}" dt="2018-03-12T11:03:48.295" v="817" actId="1440"/>
        <pc:sldMkLst>
          <pc:docMk/>
          <pc:sldMk cId="3304302050" sldId="297"/>
        </pc:sldMkLst>
        <pc:picChg chg="mod">
          <ac:chgData name="Ralph Haeussler" userId="a33031a8bc7a0d8c" providerId="LiveId" clId="{8A5F8057-DB2D-4B7D-B7A2-05095A59B65A}" dt="2018-03-12T11:03:48.295" v="817" actId="1440"/>
          <ac:picMkLst>
            <pc:docMk/>
            <pc:sldMk cId="3304302050" sldId="297"/>
            <ac:picMk id="11" creationId="{00000000-0000-0000-0000-000000000000}"/>
          </ac:picMkLst>
        </pc:picChg>
      </pc:sldChg>
      <pc:sldChg chg="modTransition">
        <pc:chgData name="Ralph Haeussler" userId="a33031a8bc7a0d8c" providerId="LiveId" clId="{8A5F8057-DB2D-4B7D-B7A2-05095A59B65A}" dt="2018-03-12T11:04:11.782" v="830"/>
        <pc:sldMkLst>
          <pc:docMk/>
          <pc:sldMk cId="1865979478" sldId="303"/>
        </pc:sldMkLst>
      </pc:sldChg>
      <pc:sldChg chg="modSp">
        <pc:chgData name="Ralph Haeussler" userId="a33031a8bc7a0d8c" providerId="LiveId" clId="{8A5F8057-DB2D-4B7D-B7A2-05095A59B65A}" dt="2018-03-12T11:29:19.615" v="1158"/>
        <pc:sldMkLst>
          <pc:docMk/>
          <pc:sldMk cId="483399596" sldId="307"/>
        </pc:sldMkLst>
        <pc:spChg chg="mod">
          <ac:chgData name="Ralph Haeussler" userId="a33031a8bc7a0d8c" providerId="LiveId" clId="{8A5F8057-DB2D-4B7D-B7A2-05095A59B65A}" dt="2018-03-12T11:29:19.615" v="1158"/>
          <ac:spMkLst>
            <pc:docMk/>
            <pc:sldMk cId="483399596" sldId="307"/>
            <ac:spMk id="12" creationId="{00000000-0000-0000-0000-000000000000}"/>
          </ac:spMkLst>
        </pc:spChg>
      </pc:sldChg>
      <pc:sldChg chg="modSp">
        <pc:chgData name="Ralph Haeussler" userId="a33031a8bc7a0d8c" providerId="LiveId" clId="{8A5F8057-DB2D-4B7D-B7A2-05095A59B65A}" dt="2018-03-12T11:27:01.142" v="1110" actId="1076"/>
        <pc:sldMkLst>
          <pc:docMk/>
          <pc:sldMk cId="1831342728" sldId="310"/>
        </pc:sldMkLst>
        <pc:picChg chg="mod ord">
          <ac:chgData name="Ralph Haeussler" userId="a33031a8bc7a0d8c" providerId="LiveId" clId="{8A5F8057-DB2D-4B7D-B7A2-05095A59B65A}" dt="2018-03-12T11:27:01.142" v="1110" actId="1076"/>
          <ac:picMkLst>
            <pc:docMk/>
            <pc:sldMk cId="1831342728" sldId="310"/>
            <ac:picMk id="16" creationId="{00000000-0000-0000-0000-000000000000}"/>
          </ac:picMkLst>
        </pc:picChg>
      </pc:sldChg>
      <pc:sldChg chg="addSp modSp modAnim">
        <pc:chgData name="Ralph Haeussler" userId="a33031a8bc7a0d8c" providerId="LiveId" clId="{8A5F8057-DB2D-4B7D-B7A2-05095A59B65A}" dt="2018-03-12T10:59:08.947" v="760"/>
        <pc:sldMkLst>
          <pc:docMk/>
          <pc:sldMk cId="1389183568" sldId="318"/>
        </pc:sldMkLst>
        <pc:spChg chg="add mod">
          <ac:chgData name="Ralph Haeussler" userId="a33031a8bc7a0d8c" providerId="LiveId" clId="{8A5F8057-DB2D-4B7D-B7A2-05095A59B65A}" dt="2018-03-12T10:58:49.906" v="741"/>
          <ac:spMkLst>
            <pc:docMk/>
            <pc:sldMk cId="1389183568" sldId="318"/>
            <ac:spMk id="2" creationId="{DE89CEA2-54DC-48EF-A0E8-591DEEFEE80E}"/>
          </ac:spMkLst>
        </pc:spChg>
      </pc:sldChg>
      <pc:sldChg chg="modSp">
        <pc:chgData name="Ralph Haeussler" userId="a33031a8bc7a0d8c" providerId="LiveId" clId="{8A5F8057-DB2D-4B7D-B7A2-05095A59B65A}" dt="2018-03-12T11:00:09.373" v="778" actId="166"/>
        <pc:sldMkLst>
          <pc:docMk/>
          <pc:sldMk cId="1383995920" sldId="320"/>
        </pc:sldMkLst>
        <pc:spChg chg="mod ord">
          <ac:chgData name="Ralph Haeussler" userId="a33031a8bc7a0d8c" providerId="LiveId" clId="{8A5F8057-DB2D-4B7D-B7A2-05095A59B65A}" dt="2018-03-12T11:00:09.373" v="778" actId="166"/>
          <ac:spMkLst>
            <pc:docMk/>
            <pc:sldMk cId="1383995920" sldId="320"/>
            <ac:spMk id="2" creationId="{00000000-0000-0000-0000-000000000000}"/>
          </ac:spMkLst>
        </pc:spChg>
      </pc:sldChg>
      <pc:sldChg chg="addSp delSp modSp modTransition delAnim modAnim">
        <pc:chgData name="Ralph Haeussler" userId="a33031a8bc7a0d8c" providerId="LiveId" clId="{8A5F8057-DB2D-4B7D-B7A2-05095A59B65A}" dt="2018-03-12T11:23:27.574" v="1005"/>
        <pc:sldMkLst>
          <pc:docMk/>
          <pc:sldMk cId="841916959" sldId="327"/>
        </pc:sldMkLst>
        <pc:spChg chg="del">
          <ac:chgData name="Ralph Haeussler" userId="a33031a8bc7a0d8c" providerId="LiveId" clId="{8A5F8057-DB2D-4B7D-B7A2-05095A59B65A}" dt="2018-03-12T11:20:55.285" v="980" actId="478"/>
          <ac:spMkLst>
            <pc:docMk/>
            <pc:sldMk cId="841916959" sldId="327"/>
            <ac:spMk id="9" creationId="{AEDCB02D-C0F4-4009-B326-3AA39ACCD118}"/>
          </ac:spMkLst>
        </pc:spChg>
        <pc:graphicFrameChg chg="add del mod">
          <ac:chgData name="Ralph Haeussler" userId="a33031a8bc7a0d8c" providerId="LiveId" clId="{8A5F8057-DB2D-4B7D-B7A2-05095A59B65A}" dt="2018-03-12T11:21:01.500" v="982"/>
          <ac:graphicFrameMkLst>
            <pc:docMk/>
            <pc:sldMk cId="841916959" sldId="327"/>
            <ac:graphicFrameMk id="11" creationId="{A528D35B-FC04-4A12-B7DE-5BA36A9DDE93}"/>
          </ac:graphicFrameMkLst>
        </pc:graphicFrameChg>
        <pc:picChg chg="del">
          <ac:chgData name="Ralph Haeussler" userId="a33031a8bc7a0d8c" providerId="LiveId" clId="{8A5F8057-DB2D-4B7D-B7A2-05095A59B65A}" dt="2018-03-12T11:20:49.711" v="979" actId="478"/>
          <ac:picMkLst>
            <pc:docMk/>
            <pc:sldMk cId="841916959" sldId="327"/>
            <ac:picMk id="6" creationId="{BD0B8855-BC98-48ED-989B-4C915ECA81C7}"/>
          </ac:picMkLst>
        </pc:picChg>
        <pc:picChg chg="add mod modCrop">
          <ac:chgData name="Ralph Haeussler" userId="a33031a8bc7a0d8c" providerId="LiveId" clId="{8A5F8057-DB2D-4B7D-B7A2-05095A59B65A}" dt="2018-03-12T11:22:44.823" v="1002" actId="1440"/>
          <ac:picMkLst>
            <pc:docMk/>
            <pc:sldMk cId="841916959" sldId="327"/>
            <ac:picMk id="14" creationId="{2C24EEA3-ED8C-4EB8-84B4-30D465ACE53C}"/>
          </ac:picMkLst>
        </pc:picChg>
      </pc:sldChg>
      <pc:sldChg chg="addSp delSp modSp add mod modTransition setBg modAnim">
        <pc:chgData name="Ralph Haeussler" userId="a33031a8bc7a0d8c" providerId="LiveId" clId="{8A5F8057-DB2D-4B7D-B7A2-05095A59B65A}" dt="2018-03-12T11:23:09.021" v="1004"/>
        <pc:sldMkLst>
          <pc:docMk/>
          <pc:sldMk cId="2442958995" sldId="328"/>
        </pc:sldMkLst>
        <pc:spChg chg="mod">
          <ac:chgData name="Ralph Haeussler" userId="a33031a8bc7a0d8c" providerId="LiveId" clId="{8A5F8057-DB2D-4B7D-B7A2-05095A59B65A}" dt="2018-03-12T10:39:46.976" v="52" actId="5793"/>
          <ac:spMkLst>
            <pc:docMk/>
            <pc:sldMk cId="2442958995" sldId="328"/>
            <ac:spMk id="2" creationId="{0C67FB29-322E-4606-97D5-4DD748B44FE1}"/>
          </ac:spMkLst>
        </pc:spChg>
        <pc:spChg chg="del">
          <ac:chgData name="Ralph Haeussler" userId="a33031a8bc7a0d8c" providerId="LiveId" clId="{8A5F8057-DB2D-4B7D-B7A2-05095A59B65A}" dt="2018-03-12T10:38:52.922" v="3" actId="931"/>
          <ac:spMkLst>
            <pc:docMk/>
            <pc:sldMk cId="2442958995" sldId="328"/>
            <ac:spMk id="3" creationId="{9E07DAFE-46CC-4F40-A2D3-4E3EBB12204E}"/>
          </ac:spMkLst>
        </pc:spChg>
        <pc:spChg chg="add del">
          <ac:chgData name="Ralph Haeussler" userId="a33031a8bc7a0d8c" providerId="LiveId" clId="{8A5F8057-DB2D-4B7D-B7A2-05095A59B65A}" dt="2018-03-12T10:39:23.821" v="12" actId="931"/>
          <ac:spMkLst>
            <pc:docMk/>
            <pc:sldMk cId="2442958995" sldId="328"/>
            <ac:spMk id="11" creationId="{B3D56D8D-5758-402A-A610-ACD8B890BCE0}"/>
          </ac:spMkLst>
        </pc:spChg>
        <pc:spChg chg="add mod">
          <ac:chgData name="Ralph Haeussler" userId="a33031a8bc7a0d8c" providerId="LiveId" clId="{8A5F8057-DB2D-4B7D-B7A2-05095A59B65A}" dt="2018-03-12T10:44:08.386" v="194"/>
          <ac:spMkLst>
            <pc:docMk/>
            <pc:sldMk cId="2442958995" sldId="328"/>
            <ac:spMk id="12" creationId="{EB2AC9EF-A3D3-4C69-B488-B67B4672A74E}"/>
          </ac:spMkLst>
        </pc:spChg>
        <pc:spChg chg="add">
          <ac:chgData name="Ralph Haeussler" userId="a33031a8bc7a0d8c" providerId="LiveId" clId="{8A5F8057-DB2D-4B7D-B7A2-05095A59B65A}" dt="2018-03-12T10:39:00.763" v="6" actId="26606"/>
          <ac:spMkLst>
            <pc:docMk/>
            <pc:sldMk cId="2442958995" sldId="328"/>
            <ac:spMk id="16" creationId="{C04E869F-EBC2-416E-8FB7-4F6A45F66D46}"/>
          </ac:spMkLst>
        </pc:spChg>
        <pc:spChg chg="add mod">
          <ac:chgData name="Ralph Haeussler" userId="a33031a8bc7a0d8c" providerId="LiveId" clId="{8A5F8057-DB2D-4B7D-B7A2-05095A59B65A}" dt="2018-03-12T10:45:22.691" v="206" actId="14100"/>
          <ac:spMkLst>
            <pc:docMk/>
            <pc:sldMk cId="2442958995" sldId="328"/>
            <ac:spMk id="17" creationId="{D25A4F5B-6A18-4755-8B88-382C3DD27C73}"/>
          </ac:spMkLst>
        </pc:spChg>
        <pc:spChg chg="add">
          <ac:chgData name="Ralph Haeussler" userId="a33031a8bc7a0d8c" providerId="LiveId" clId="{8A5F8057-DB2D-4B7D-B7A2-05095A59B65A}" dt="2018-03-12T10:39:00.763" v="6" actId="26606"/>
          <ac:spMkLst>
            <pc:docMk/>
            <pc:sldMk cId="2442958995" sldId="328"/>
            <ac:spMk id="18" creationId="{7D1C9B27-27B9-4E9E-82C8-6F9B7D12B856}"/>
          </ac:spMkLst>
        </pc:spChg>
        <pc:spChg chg="add">
          <ac:chgData name="Ralph Haeussler" userId="a33031a8bc7a0d8c" providerId="LiveId" clId="{8A5F8057-DB2D-4B7D-B7A2-05095A59B65A}" dt="2018-03-12T10:39:00.763" v="6" actId="26606"/>
          <ac:spMkLst>
            <pc:docMk/>
            <pc:sldMk cId="2442958995" sldId="328"/>
            <ac:spMk id="20" creationId="{7E9AE32D-417D-4951-BD6D-383A7A5E60EC}"/>
          </ac:spMkLst>
        </pc:spChg>
        <pc:spChg chg="add mod">
          <ac:chgData name="Ralph Haeussler" userId="a33031a8bc7a0d8c" providerId="LiveId" clId="{8A5F8057-DB2D-4B7D-B7A2-05095A59B65A}" dt="2018-03-12T10:44:02.235" v="193" actId="1076"/>
          <ac:spMkLst>
            <pc:docMk/>
            <pc:sldMk cId="2442958995" sldId="328"/>
            <ac:spMk id="22" creationId="{BB86AB18-7527-4987-82D1-BC5AAD5F15D6}"/>
          </ac:spMkLst>
        </pc:spChg>
        <pc:spChg chg="add mod">
          <ac:chgData name="Ralph Haeussler" userId="a33031a8bc7a0d8c" providerId="LiveId" clId="{8A5F8057-DB2D-4B7D-B7A2-05095A59B65A}" dt="2018-03-12T10:46:12.076" v="341" actId="1076"/>
          <ac:spMkLst>
            <pc:docMk/>
            <pc:sldMk cId="2442958995" sldId="328"/>
            <ac:spMk id="24" creationId="{F0804F77-AD2D-4CED-9D8F-7495BD757F5F}"/>
          </ac:spMkLst>
        </pc:spChg>
        <pc:graphicFrameChg chg="add del mod">
          <ac:chgData name="Ralph Haeussler" userId="a33031a8bc7a0d8c" providerId="LiveId" clId="{8A5F8057-DB2D-4B7D-B7A2-05095A59B65A}" dt="2018-03-12T10:36:56.904" v="2"/>
          <ac:graphicFrameMkLst>
            <pc:docMk/>
            <pc:sldMk cId="2442958995" sldId="328"/>
            <ac:graphicFrameMk id="4" creationId="{9AE2B834-3B61-45F3-BCAB-BA7586F52D02}"/>
          </ac:graphicFrameMkLst>
        </pc:graphicFrameChg>
        <pc:graphicFrameChg chg="add del mod">
          <ac:chgData name="Ralph Haeussler" userId="a33031a8bc7a0d8c" providerId="LiveId" clId="{8A5F8057-DB2D-4B7D-B7A2-05095A59B65A}" dt="2018-03-12T10:39:15.231" v="11"/>
          <ac:graphicFrameMkLst>
            <pc:docMk/>
            <pc:sldMk cId="2442958995" sldId="328"/>
            <ac:graphicFrameMk id="6" creationId="{901FEF11-9C9E-42DF-A8B9-F641B6B6CFF5}"/>
          </ac:graphicFrameMkLst>
        </pc:graphicFrameChg>
        <pc:picChg chg="add del mod">
          <ac:chgData name="Ralph Haeussler" userId="a33031a8bc7a0d8c" providerId="LiveId" clId="{8A5F8057-DB2D-4B7D-B7A2-05095A59B65A}" dt="2018-03-12T10:39:00.763" v="6" actId="26606"/>
          <ac:picMkLst>
            <pc:docMk/>
            <pc:sldMk cId="2442958995" sldId="328"/>
            <ac:picMk id="8" creationId="{E4D2A937-3274-46A7-8509-6B80EFAD258B}"/>
          </ac:picMkLst>
        </pc:picChg>
        <pc:picChg chg="add mod modCrop">
          <ac:chgData name="Ralph Haeussler" userId="a33031a8bc7a0d8c" providerId="LiveId" clId="{8A5F8057-DB2D-4B7D-B7A2-05095A59B65A}" dt="2018-03-12T10:46:47.866" v="345" actId="14100"/>
          <ac:picMkLst>
            <pc:docMk/>
            <pc:sldMk cId="2442958995" sldId="328"/>
            <ac:picMk id="9" creationId="{E4D2A937-3274-46A7-8509-6B80EFAD258B}"/>
          </ac:picMkLst>
        </pc:picChg>
        <pc:picChg chg="add mod">
          <ac:chgData name="Ralph Haeussler" userId="a33031a8bc7a0d8c" providerId="LiveId" clId="{8A5F8057-DB2D-4B7D-B7A2-05095A59B65A}" dt="2018-03-12T10:40:55.901" v="83" actId="1076"/>
          <ac:picMkLst>
            <pc:docMk/>
            <pc:sldMk cId="2442958995" sldId="328"/>
            <ac:picMk id="10" creationId="{3E75B5AA-C182-4562-868D-A911E5E57554}"/>
          </ac:picMkLst>
        </pc:picChg>
        <pc:picChg chg="add mod">
          <ac:chgData name="Ralph Haeussler" userId="a33031a8bc7a0d8c" providerId="LiveId" clId="{8A5F8057-DB2D-4B7D-B7A2-05095A59B65A}" dt="2018-03-12T10:39:15.231" v="11"/>
          <ac:picMkLst>
            <pc:docMk/>
            <pc:sldMk cId="2442958995" sldId="328"/>
            <ac:picMk id="14" creationId="{1BCAD38B-5F61-4FEB-A1D1-5FC0D666D279}"/>
          </ac:picMkLst>
        </pc:picChg>
        <pc:picChg chg="add del mod">
          <ac:chgData name="Ralph Haeussler" userId="a33031a8bc7a0d8c" providerId="LiveId" clId="{8A5F8057-DB2D-4B7D-B7A2-05095A59B65A}" dt="2018-03-12T10:42:52.482" v="174"/>
          <ac:picMkLst>
            <pc:docMk/>
            <pc:sldMk cId="2442958995" sldId="328"/>
            <ac:picMk id="15" creationId="{B2FCC634-099E-41C0-B258-3FAB96E39F98}"/>
          </ac:picMkLst>
        </pc:picChg>
        <pc:picChg chg="add mod">
          <ac:chgData name="Ralph Haeussler" userId="a33031a8bc7a0d8c" providerId="LiveId" clId="{8A5F8057-DB2D-4B7D-B7A2-05095A59B65A}" dt="2018-03-12T10:46:58.490" v="346" actId="14100"/>
          <ac:picMkLst>
            <pc:docMk/>
            <pc:sldMk cId="2442958995" sldId="328"/>
            <ac:picMk id="21" creationId="{F389325E-3D82-4A72-8892-92479782C18F}"/>
          </ac:picMkLst>
        </pc:picChg>
        <pc:picChg chg="add del">
          <ac:chgData name="Ralph Haeussler" userId="a33031a8bc7a0d8c" providerId="LiveId" clId="{8A5F8057-DB2D-4B7D-B7A2-05095A59B65A}" dt="2018-03-12T10:45:19.562" v="205"/>
          <ac:picMkLst>
            <pc:docMk/>
            <pc:sldMk cId="2442958995" sldId="328"/>
            <ac:picMk id="23" creationId="{03CDA114-4865-430D-9A53-79984C2AB2D5}"/>
          </ac:picMkLst>
        </pc:picChg>
      </pc:sldChg>
      <pc:sldChg chg="addSp delSp modSp add mod modTransition setBg modAnim">
        <pc:chgData name="Ralph Haeussler" userId="a33031a8bc7a0d8c" providerId="LiveId" clId="{8A5F8057-DB2D-4B7D-B7A2-05095A59B65A}" dt="2018-03-12T11:41:52.999" v="1262"/>
        <pc:sldMkLst>
          <pc:docMk/>
          <pc:sldMk cId="886684866" sldId="329"/>
        </pc:sldMkLst>
        <pc:spChg chg="mod">
          <ac:chgData name="Ralph Haeussler" userId="a33031a8bc7a0d8c" providerId="LiveId" clId="{8A5F8057-DB2D-4B7D-B7A2-05095A59B65A}" dt="2018-03-12T10:50:39.775" v="364" actId="20577"/>
          <ac:spMkLst>
            <pc:docMk/>
            <pc:sldMk cId="886684866" sldId="329"/>
            <ac:spMk id="2" creationId="{38C25A9D-A6EA-4D8C-ABC3-FC88EE5B2B7B}"/>
          </ac:spMkLst>
        </pc:spChg>
        <pc:spChg chg="del">
          <ac:chgData name="Ralph Haeussler" userId="a33031a8bc7a0d8c" providerId="LiveId" clId="{8A5F8057-DB2D-4B7D-B7A2-05095A59B65A}" dt="2018-03-12T10:50:27.094" v="350" actId="931"/>
          <ac:spMkLst>
            <pc:docMk/>
            <pc:sldMk cId="886684866" sldId="329"/>
            <ac:spMk id="3" creationId="{E8EB9733-8C67-4193-805A-0C4CECCA5A07}"/>
          </ac:spMkLst>
        </pc:spChg>
        <pc:spChg chg="add mod">
          <ac:chgData name="Ralph Haeussler" userId="a33031a8bc7a0d8c" providerId="LiveId" clId="{8A5F8057-DB2D-4B7D-B7A2-05095A59B65A}" dt="2018-03-12T11:40:57.624" v="1242" actId="1076"/>
          <ac:spMkLst>
            <pc:docMk/>
            <pc:sldMk cId="886684866" sldId="329"/>
            <ac:spMk id="10" creationId="{B2574D34-0F62-41B7-B9AD-202177D2EBDA}"/>
          </ac:spMkLst>
        </pc:spChg>
        <pc:spChg chg="add del">
          <ac:chgData name="Ralph Haeussler" userId="a33031a8bc7a0d8c" providerId="LiveId" clId="{8A5F8057-DB2D-4B7D-B7A2-05095A59B65A}" dt="2018-03-12T10:51:05.561" v="365" actId="931"/>
          <ac:spMkLst>
            <pc:docMk/>
            <pc:sldMk cId="886684866" sldId="329"/>
            <ac:spMk id="11" creationId="{FB1276BE-AA6F-4F54-AC1C-962BA59F429B}"/>
          </ac:spMkLst>
        </pc:spChg>
        <pc:spChg chg="add mod">
          <ac:chgData name="Ralph Haeussler" userId="a33031a8bc7a0d8c" providerId="LiveId" clId="{8A5F8057-DB2D-4B7D-B7A2-05095A59B65A}" dt="2018-03-12T11:41:34.235" v="1260" actId="404"/>
          <ac:spMkLst>
            <pc:docMk/>
            <pc:sldMk cId="886684866" sldId="329"/>
            <ac:spMk id="15" creationId="{77996368-07F4-49DC-8420-6CAB716802D9}"/>
          </ac:spMkLst>
        </pc:spChg>
        <pc:spChg chg="add">
          <ac:chgData name="Ralph Haeussler" userId="a33031a8bc7a0d8c" providerId="LiveId" clId="{8A5F8057-DB2D-4B7D-B7A2-05095A59B65A}" dt="2018-03-12T10:50:35.357" v="353" actId="26606"/>
          <ac:spMkLst>
            <pc:docMk/>
            <pc:sldMk cId="886684866" sldId="329"/>
            <ac:spMk id="16" creationId="{C04E869F-EBC2-416E-8FB7-4F6A45F66D46}"/>
          </ac:spMkLst>
        </pc:spChg>
        <pc:spChg chg="add mod">
          <ac:chgData name="Ralph Haeussler" userId="a33031a8bc7a0d8c" providerId="LiveId" clId="{8A5F8057-DB2D-4B7D-B7A2-05095A59B65A}" dt="2018-03-12T11:40:49.279" v="1240" actId="1076"/>
          <ac:spMkLst>
            <pc:docMk/>
            <pc:sldMk cId="886684866" sldId="329"/>
            <ac:spMk id="17" creationId="{30731A96-64DE-47E8-86A0-03361C68F3A7}"/>
          </ac:spMkLst>
        </pc:spChg>
        <pc:spChg chg="add">
          <ac:chgData name="Ralph Haeussler" userId="a33031a8bc7a0d8c" providerId="LiveId" clId="{8A5F8057-DB2D-4B7D-B7A2-05095A59B65A}" dt="2018-03-12T10:50:35.357" v="353" actId="26606"/>
          <ac:spMkLst>
            <pc:docMk/>
            <pc:sldMk cId="886684866" sldId="329"/>
            <ac:spMk id="18" creationId="{7D1C9B27-27B9-4E9E-82C8-6F9B7D12B856}"/>
          </ac:spMkLst>
        </pc:spChg>
        <pc:spChg chg="add">
          <ac:chgData name="Ralph Haeussler" userId="a33031a8bc7a0d8c" providerId="LiveId" clId="{8A5F8057-DB2D-4B7D-B7A2-05095A59B65A}" dt="2018-03-12T10:50:35.357" v="353" actId="26606"/>
          <ac:spMkLst>
            <pc:docMk/>
            <pc:sldMk cId="886684866" sldId="329"/>
            <ac:spMk id="20" creationId="{7E9AE32D-417D-4951-BD6D-383A7A5E60EC}"/>
          </ac:spMkLst>
        </pc:spChg>
        <pc:graphicFrameChg chg="add del mod">
          <ac:chgData name="Ralph Haeussler" userId="a33031a8bc7a0d8c" providerId="LiveId" clId="{8A5F8057-DB2D-4B7D-B7A2-05095A59B65A}" dt="2018-03-12T10:49:39.827" v="349"/>
          <ac:graphicFrameMkLst>
            <pc:docMk/>
            <pc:sldMk cId="886684866" sldId="329"/>
            <ac:graphicFrameMk id="4" creationId="{5E40F96C-8FDD-46D8-AF76-FF74B9B7FED7}"/>
          </ac:graphicFrameMkLst>
        </pc:graphicFrameChg>
        <pc:picChg chg="add del mod">
          <ac:chgData name="Ralph Haeussler" userId="a33031a8bc7a0d8c" providerId="LiveId" clId="{8A5F8057-DB2D-4B7D-B7A2-05095A59B65A}" dt="2018-03-12T10:51:44.335" v="372"/>
          <ac:picMkLst>
            <pc:docMk/>
            <pc:sldMk cId="886684866" sldId="329"/>
            <ac:picMk id="7" creationId="{EA5E7F1A-D878-41AD-B52E-6E8598B900AC}"/>
          </ac:picMkLst>
        </pc:picChg>
        <pc:picChg chg="add del mod">
          <ac:chgData name="Ralph Haeussler" userId="a33031a8bc7a0d8c" providerId="LiveId" clId="{8A5F8057-DB2D-4B7D-B7A2-05095A59B65A}" dt="2018-03-12T10:50:35.357" v="353" actId="26606"/>
          <ac:picMkLst>
            <pc:docMk/>
            <pc:sldMk cId="886684866" sldId="329"/>
            <ac:picMk id="8" creationId="{19ECA36E-D328-449A-A957-A40AD0D8A63F}"/>
          </ac:picMkLst>
        </pc:picChg>
        <pc:picChg chg="add">
          <ac:chgData name="Ralph Haeussler" userId="a33031a8bc7a0d8c" providerId="LiveId" clId="{8A5F8057-DB2D-4B7D-B7A2-05095A59B65A}" dt="2018-03-12T10:50:35.357" v="353" actId="26606"/>
          <ac:picMkLst>
            <pc:docMk/>
            <pc:sldMk cId="886684866" sldId="329"/>
            <ac:picMk id="9" creationId="{19ECA36E-D328-449A-A957-A40AD0D8A63F}"/>
          </ac:picMkLst>
        </pc:picChg>
        <pc:picChg chg="add mod">
          <ac:chgData name="Ralph Haeussler" userId="a33031a8bc7a0d8c" providerId="LiveId" clId="{8A5F8057-DB2D-4B7D-B7A2-05095A59B65A}" dt="2018-03-12T11:41:02.937" v="1254" actId="1037"/>
          <ac:picMkLst>
            <pc:docMk/>
            <pc:sldMk cId="886684866" sldId="329"/>
            <ac:picMk id="13" creationId="{C42140E2-027F-4294-ABB2-2BDCFBDB99E5}"/>
          </ac:picMkLst>
        </pc:picChg>
        <pc:picChg chg="add">
          <ac:chgData name="Ralph Haeussler" userId="a33031a8bc7a0d8c" providerId="LiveId" clId="{8A5F8057-DB2D-4B7D-B7A2-05095A59B65A}" dt="2018-03-12T10:50:35.357" v="353" actId="26606"/>
          <ac:picMkLst>
            <pc:docMk/>
            <pc:sldMk cId="886684866" sldId="329"/>
            <ac:picMk id="14" creationId="{1BCAD38B-5F61-4FEB-A1D1-5FC0D666D279}"/>
          </ac:picMkLst>
        </pc:picChg>
      </pc:sldChg>
      <pc:sldChg chg="addSp delSp modSp add mod setBg">
        <pc:chgData name="Ralph Haeussler" userId="a33031a8bc7a0d8c" providerId="LiveId" clId="{8A5F8057-DB2D-4B7D-B7A2-05095A59B65A}" dt="2018-03-12T11:24:50.122" v="1105" actId="20577"/>
        <pc:sldMkLst>
          <pc:docMk/>
          <pc:sldMk cId="746235629" sldId="330"/>
        </pc:sldMkLst>
        <pc:spChg chg="del">
          <ac:chgData name="Ralph Haeussler" userId="a33031a8bc7a0d8c" providerId="LiveId" clId="{8A5F8057-DB2D-4B7D-B7A2-05095A59B65A}" dt="2018-03-12T10:52:23.556" v="376" actId="26606"/>
          <ac:spMkLst>
            <pc:docMk/>
            <pc:sldMk cId="746235629" sldId="330"/>
            <ac:spMk id="2" creationId="{8B9697BC-6D76-4CD3-BA41-CA294E072106}"/>
          </ac:spMkLst>
        </pc:spChg>
        <pc:spChg chg="del mod">
          <ac:chgData name="Ralph Haeussler" userId="a33031a8bc7a0d8c" providerId="LiveId" clId="{8A5F8057-DB2D-4B7D-B7A2-05095A59B65A}" dt="2018-03-12T10:52:23.556" v="376" actId="26606"/>
          <ac:spMkLst>
            <pc:docMk/>
            <pc:sldMk cId="746235629" sldId="330"/>
            <ac:spMk id="6" creationId="{9C03B072-D909-4786-B869-B82421273A32}"/>
          </ac:spMkLst>
        </pc:spChg>
        <pc:spChg chg="add mod">
          <ac:chgData name="Ralph Haeussler" userId="a33031a8bc7a0d8c" providerId="LiveId" clId="{8A5F8057-DB2D-4B7D-B7A2-05095A59B65A}" dt="2018-03-12T11:24:50.122" v="1105" actId="20577"/>
          <ac:spMkLst>
            <pc:docMk/>
            <pc:sldMk cId="746235629" sldId="330"/>
            <ac:spMk id="11" creationId="{2A3AB586-ACF1-498B-8495-9A6148699898}"/>
          </ac:spMkLst>
        </pc:spChg>
        <pc:grpChg chg="add">
          <ac:chgData name="Ralph Haeussler" userId="a33031a8bc7a0d8c" providerId="LiveId" clId="{8A5F8057-DB2D-4B7D-B7A2-05095A59B65A}" dt="2018-03-12T10:52:23.556" v="376" actId="26606"/>
          <ac:grpSpMkLst>
            <pc:docMk/>
            <pc:sldMk cId="746235629" sldId="330"/>
            <ac:grpSpMk id="12" creationId="{5C436ED1-B374-4FA9-AC69-CA9B086E4F35}"/>
          </ac:grpSpMkLst>
        </pc:grpChg>
        <pc:picChg chg="add del">
          <ac:chgData name="Ralph Haeussler" userId="a33031a8bc7a0d8c" providerId="LiveId" clId="{8A5F8057-DB2D-4B7D-B7A2-05095A59B65A}" dt="2018-03-12T10:52:23.556" v="376" actId="26606"/>
          <ac:picMkLst>
            <pc:docMk/>
            <pc:sldMk cId="746235629" sldId="330"/>
            <ac:picMk id="4" creationId="{3D0585B5-0FA0-418D-B669-007B903C49C3}"/>
          </ac:picMkLst>
        </pc:picChg>
        <pc:picChg chg="add">
          <ac:chgData name="Ralph Haeussler" userId="a33031a8bc7a0d8c" providerId="LiveId" clId="{8A5F8057-DB2D-4B7D-B7A2-05095A59B65A}" dt="2018-03-12T10:52:23.556" v="376" actId="26606"/>
          <ac:picMkLst>
            <pc:docMk/>
            <pc:sldMk cId="746235629" sldId="330"/>
            <ac:picMk id="7" creationId="{3D0585B5-0FA0-418D-B669-007B903C49C3}"/>
          </ac:picMkLst>
        </pc:picChg>
        <pc:picChg chg="add mod">
          <ac:chgData name="Ralph Haeussler" userId="a33031a8bc7a0d8c" providerId="LiveId" clId="{8A5F8057-DB2D-4B7D-B7A2-05095A59B65A}" dt="2018-03-12T10:52:30.664" v="377" actId="27614"/>
          <ac:picMkLst>
            <pc:docMk/>
            <pc:sldMk cId="746235629" sldId="330"/>
            <ac:picMk id="10" creationId="{515DA87D-133C-4F77-8863-8B66D40F993C}"/>
          </ac:picMkLst>
        </pc:picChg>
      </pc:sldChg>
      <pc:sldChg chg="add del">
        <pc:chgData name="Ralph Haeussler" userId="a33031a8bc7a0d8c" providerId="LiveId" clId="{8A5F8057-DB2D-4B7D-B7A2-05095A59B65A}" dt="2018-03-12T10:56:02.519" v="701" actId="2696"/>
        <pc:sldMkLst>
          <pc:docMk/>
          <pc:sldMk cId="1607671278" sldId="331"/>
        </pc:sldMkLst>
      </pc:sldChg>
      <pc:sldChg chg="addSp delSp modSp add mod setBg modAnim">
        <pc:chgData name="Ralph Haeussler" userId="a33031a8bc7a0d8c" providerId="LiveId" clId="{8A5F8057-DB2D-4B7D-B7A2-05095A59B65A}" dt="2018-03-12T10:57:28.287" v="733"/>
        <pc:sldMkLst>
          <pc:docMk/>
          <pc:sldMk cId="353288921" sldId="332"/>
        </pc:sldMkLst>
        <pc:spChg chg="mod">
          <ac:chgData name="Ralph Haeussler" userId="a33031a8bc7a0d8c" providerId="LiveId" clId="{8A5F8057-DB2D-4B7D-B7A2-05095A59B65A}" dt="2018-03-12T10:56:21.106" v="718" actId="20577"/>
          <ac:spMkLst>
            <pc:docMk/>
            <pc:sldMk cId="353288921" sldId="332"/>
            <ac:spMk id="2" creationId="{1B723CAF-3444-499D-9615-14B754E37C48}"/>
          </ac:spMkLst>
        </pc:spChg>
        <pc:spChg chg="del">
          <ac:chgData name="Ralph Haeussler" userId="a33031a8bc7a0d8c" providerId="LiveId" clId="{8A5F8057-DB2D-4B7D-B7A2-05095A59B65A}" dt="2018-03-12T10:55:43.434" v="698"/>
          <ac:spMkLst>
            <pc:docMk/>
            <pc:sldMk cId="353288921" sldId="332"/>
            <ac:spMk id="3" creationId="{AB1FB7D2-E9FB-45EE-976E-BAFBC590B58D}"/>
          </ac:spMkLst>
        </pc:spChg>
        <pc:spChg chg="add del">
          <ac:chgData name="Ralph Haeussler" userId="a33031a8bc7a0d8c" providerId="LiveId" clId="{8A5F8057-DB2D-4B7D-B7A2-05095A59B65A}" dt="2018-03-12T10:56:05.500" v="702"/>
          <ac:spMkLst>
            <pc:docMk/>
            <pc:sldMk cId="353288921" sldId="332"/>
            <ac:spMk id="10" creationId="{F74CA8FD-10BD-483E-8382-009E8E33025B}"/>
          </ac:spMkLst>
        </pc:spChg>
        <pc:spChg chg="add mod">
          <ac:chgData name="Ralph Haeussler" userId="a33031a8bc7a0d8c" providerId="LiveId" clId="{8A5F8057-DB2D-4B7D-B7A2-05095A59B65A}" dt="2018-03-12T10:57:14.808" v="724" actId="1076"/>
          <ac:spMkLst>
            <pc:docMk/>
            <pc:sldMk cId="353288921" sldId="332"/>
            <ac:spMk id="12" creationId="{AA995700-9E33-4E88-A4FA-F7C493333D9F}"/>
          </ac:spMkLst>
        </pc:spChg>
        <pc:spChg chg="add">
          <ac:chgData name="Ralph Haeussler" userId="a33031a8bc7a0d8c" providerId="LiveId" clId="{8A5F8057-DB2D-4B7D-B7A2-05095A59B65A}" dt="2018-03-12T10:55:56.230" v="700" actId="26606"/>
          <ac:spMkLst>
            <pc:docMk/>
            <pc:sldMk cId="353288921" sldId="332"/>
            <ac:spMk id="15" creationId="{C04E869F-EBC2-416E-8FB7-4F6A45F66D46}"/>
          </ac:spMkLst>
        </pc:spChg>
        <pc:spChg chg="add">
          <ac:chgData name="Ralph Haeussler" userId="a33031a8bc7a0d8c" providerId="LiveId" clId="{8A5F8057-DB2D-4B7D-B7A2-05095A59B65A}" dt="2018-03-12T10:55:56.230" v="700" actId="26606"/>
          <ac:spMkLst>
            <pc:docMk/>
            <pc:sldMk cId="353288921" sldId="332"/>
            <ac:spMk id="17" creationId="{7D1C9B27-27B9-4E9E-82C8-6F9B7D12B856}"/>
          </ac:spMkLst>
        </pc:spChg>
        <pc:spChg chg="add">
          <ac:chgData name="Ralph Haeussler" userId="a33031a8bc7a0d8c" providerId="LiveId" clId="{8A5F8057-DB2D-4B7D-B7A2-05095A59B65A}" dt="2018-03-12T10:55:56.230" v="700" actId="26606"/>
          <ac:spMkLst>
            <pc:docMk/>
            <pc:sldMk cId="353288921" sldId="332"/>
            <ac:spMk id="19" creationId="{7E9AE32D-417D-4951-BD6D-383A7A5E60EC}"/>
          </ac:spMkLst>
        </pc:spChg>
        <pc:picChg chg="add mod">
          <ac:chgData name="Ralph Haeussler" userId="a33031a8bc7a0d8c" providerId="LiveId" clId="{8A5F8057-DB2D-4B7D-B7A2-05095A59B65A}" dt="2018-03-12T10:56:17.863" v="707" actId="14100"/>
          <ac:picMkLst>
            <pc:docMk/>
            <pc:sldMk cId="353288921" sldId="332"/>
            <ac:picMk id="6" creationId="{70CBB06A-6FC9-42ED-B3C3-D4EA482E2D7D}"/>
          </ac:picMkLst>
        </pc:picChg>
        <pc:picChg chg="add del mod">
          <ac:chgData name="Ralph Haeussler" userId="a33031a8bc7a0d8c" providerId="LiveId" clId="{8A5F8057-DB2D-4B7D-B7A2-05095A59B65A}" dt="2018-03-12T10:55:56.230" v="700" actId="26606"/>
          <ac:picMkLst>
            <pc:docMk/>
            <pc:sldMk cId="353288921" sldId="332"/>
            <ac:picMk id="7" creationId="{94E01706-83D5-4463-8E03-9DDF3306DF2D}"/>
          </ac:picMkLst>
        </pc:picChg>
        <pc:picChg chg="add">
          <ac:chgData name="Ralph Haeussler" userId="a33031a8bc7a0d8c" providerId="LiveId" clId="{8A5F8057-DB2D-4B7D-B7A2-05095A59B65A}" dt="2018-03-12T10:55:56.230" v="700" actId="26606"/>
          <ac:picMkLst>
            <pc:docMk/>
            <pc:sldMk cId="353288921" sldId="332"/>
            <ac:picMk id="8" creationId="{94E01706-83D5-4463-8E03-9DDF3306DF2D}"/>
          </ac:picMkLst>
        </pc:picChg>
        <pc:picChg chg="add del mod">
          <ac:chgData name="Ralph Haeussler" userId="a33031a8bc7a0d8c" providerId="LiveId" clId="{8A5F8057-DB2D-4B7D-B7A2-05095A59B65A}" dt="2018-03-12T10:56:36.524" v="720"/>
          <ac:picMkLst>
            <pc:docMk/>
            <pc:sldMk cId="353288921" sldId="332"/>
            <ac:picMk id="11" creationId="{1174584B-72BB-41C0-9A0F-7F3FD589E878}"/>
          </ac:picMkLst>
        </pc:picChg>
        <pc:picChg chg="add mod">
          <ac:chgData name="Ralph Haeussler" userId="a33031a8bc7a0d8c" providerId="LiveId" clId="{8A5F8057-DB2D-4B7D-B7A2-05095A59B65A}" dt="2018-03-12T10:56:05.807" v="703" actId="27614"/>
          <ac:picMkLst>
            <pc:docMk/>
            <pc:sldMk cId="353288921" sldId="332"/>
            <ac:picMk id="13" creationId="{1BCAD38B-5F61-4FEB-A1D1-5FC0D666D279}"/>
          </ac:picMkLst>
        </pc:picChg>
      </pc:sldChg>
      <pc:sldChg chg="addSp delSp modSp add mod setBg modAnim">
        <pc:chgData name="Ralph Haeussler" userId="a33031a8bc7a0d8c" providerId="LiveId" clId="{8A5F8057-DB2D-4B7D-B7A2-05095A59B65A}" dt="2018-03-12T11:38:05.572" v="1223"/>
        <pc:sldMkLst>
          <pc:docMk/>
          <pc:sldMk cId="3750737338" sldId="333"/>
        </pc:sldMkLst>
        <pc:spChg chg="mod">
          <ac:chgData name="Ralph Haeussler" userId="a33031a8bc7a0d8c" providerId="LiveId" clId="{8A5F8057-DB2D-4B7D-B7A2-05095A59B65A}" dt="2018-03-12T11:14:27.095" v="976" actId="26606"/>
          <ac:spMkLst>
            <pc:docMk/>
            <pc:sldMk cId="3750737338" sldId="333"/>
            <ac:spMk id="2" creationId="{F2F9C9C8-9B02-4D6B-B648-F2F0C2FD5F14}"/>
          </ac:spMkLst>
        </pc:spChg>
        <pc:spChg chg="del">
          <ac:chgData name="Ralph Haeussler" userId="a33031a8bc7a0d8c" providerId="LiveId" clId="{8A5F8057-DB2D-4B7D-B7A2-05095A59B65A}" dt="2018-03-12T11:07:35.927" v="832"/>
          <ac:spMkLst>
            <pc:docMk/>
            <pc:sldMk cId="3750737338" sldId="333"/>
            <ac:spMk id="3" creationId="{3CD26C98-F414-45C3-AA81-1A6D01305170}"/>
          </ac:spMkLst>
        </pc:spChg>
        <pc:spChg chg="add del">
          <ac:chgData name="Ralph Haeussler" userId="a33031a8bc7a0d8c" providerId="LiveId" clId="{8A5F8057-DB2D-4B7D-B7A2-05095A59B65A}" dt="2018-03-12T11:14:11.389" v="969" actId="931"/>
          <ac:spMkLst>
            <pc:docMk/>
            <pc:sldMk cId="3750737338" sldId="333"/>
            <ac:spMk id="10" creationId="{18A500B4-62DF-48B1-AEE2-22E65A6CA655}"/>
          </ac:spMkLst>
        </pc:spChg>
        <pc:spChg chg="add mod">
          <ac:chgData name="Ralph Haeussler" userId="a33031a8bc7a0d8c" providerId="LiveId" clId="{8A5F8057-DB2D-4B7D-B7A2-05095A59B65A}" dt="2018-03-12T11:33:19.971" v="1194" actId="14100"/>
          <ac:spMkLst>
            <pc:docMk/>
            <pc:sldMk cId="3750737338" sldId="333"/>
            <ac:spMk id="14" creationId="{78CE7DF7-0BE3-48A8-99F6-F64D1BEE7A14}"/>
          </ac:spMkLst>
        </pc:spChg>
        <pc:spChg chg="add del">
          <ac:chgData name="Ralph Haeussler" userId="a33031a8bc7a0d8c" providerId="LiveId" clId="{8A5F8057-DB2D-4B7D-B7A2-05095A59B65A}" dt="2018-03-12T11:14:27.095" v="976" actId="26606"/>
          <ac:spMkLst>
            <pc:docMk/>
            <pc:sldMk cId="3750737338" sldId="333"/>
            <ac:spMk id="15" creationId="{66DFDEE3-F2F4-48C9-8222-CA273412CD3F}"/>
          </ac:spMkLst>
        </pc:spChg>
        <pc:spChg chg="add del">
          <ac:chgData name="Ralph Haeussler" userId="a33031a8bc7a0d8c" providerId="LiveId" clId="{8A5F8057-DB2D-4B7D-B7A2-05095A59B65A}" dt="2018-03-12T11:14:27.095" v="976" actId="26606"/>
          <ac:spMkLst>
            <pc:docMk/>
            <pc:sldMk cId="3750737338" sldId="333"/>
            <ac:spMk id="17" creationId="{95A09B00-70D2-4998-8FA5-3A8ED576D9BB}"/>
          </ac:spMkLst>
        </pc:spChg>
        <pc:spChg chg="add del">
          <ac:chgData name="Ralph Haeussler" userId="a33031a8bc7a0d8c" providerId="LiveId" clId="{8A5F8057-DB2D-4B7D-B7A2-05095A59B65A}" dt="2018-03-12T11:14:27.095" v="976" actId="26606"/>
          <ac:spMkLst>
            <pc:docMk/>
            <pc:sldMk cId="3750737338" sldId="333"/>
            <ac:spMk id="19" creationId="{4B5FB9F9-CCF5-4072-83C3-3B45E1409F7B}"/>
          </ac:spMkLst>
        </pc:spChg>
        <pc:spChg chg="add del">
          <ac:chgData name="Ralph Haeussler" userId="a33031a8bc7a0d8c" providerId="LiveId" clId="{8A5F8057-DB2D-4B7D-B7A2-05095A59B65A}" dt="2018-03-12T11:14:27.056" v="973" actId="26606"/>
          <ac:spMkLst>
            <pc:docMk/>
            <pc:sldMk cId="3750737338" sldId="333"/>
            <ac:spMk id="24" creationId="{2484BB93-C1E0-469C-909D-AA56031460DF}"/>
          </ac:spMkLst>
        </pc:spChg>
        <pc:spChg chg="add del">
          <ac:chgData name="Ralph Haeussler" userId="a33031a8bc7a0d8c" providerId="LiveId" clId="{8A5F8057-DB2D-4B7D-B7A2-05095A59B65A}" dt="2018-03-12T11:14:27.056" v="973" actId="26606"/>
          <ac:spMkLst>
            <pc:docMk/>
            <pc:sldMk cId="3750737338" sldId="333"/>
            <ac:spMk id="29" creationId="{C04E869F-EBC2-416E-8FB7-4F6A45F66D46}"/>
          </ac:spMkLst>
        </pc:spChg>
        <pc:spChg chg="add del">
          <ac:chgData name="Ralph Haeussler" userId="a33031a8bc7a0d8c" providerId="LiveId" clId="{8A5F8057-DB2D-4B7D-B7A2-05095A59B65A}" dt="2018-03-12T11:14:27.056" v="973" actId="26606"/>
          <ac:spMkLst>
            <pc:docMk/>
            <pc:sldMk cId="3750737338" sldId="333"/>
            <ac:spMk id="31" creationId="{7D1C9B27-27B9-4E9E-82C8-6F9B7D12B856}"/>
          </ac:spMkLst>
        </pc:spChg>
        <pc:spChg chg="add del">
          <ac:chgData name="Ralph Haeussler" userId="a33031a8bc7a0d8c" providerId="LiveId" clId="{8A5F8057-DB2D-4B7D-B7A2-05095A59B65A}" dt="2018-03-12T11:14:27.056" v="973" actId="26606"/>
          <ac:spMkLst>
            <pc:docMk/>
            <pc:sldMk cId="3750737338" sldId="333"/>
            <ac:spMk id="33" creationId="{7E9AE32D-417D-4951-BD6D-383A7A5E60EC}"/>
          </ac:spMkLst>
        </pc:spChg>
        <pc:spChg chg="add">
          <ac:chgData name="Ralph Haeussler" userId="a33031a8bc7a0d8c" providerId="LiveId" clId="{8A5F8057-DB2D-4B7D-B7A2-05095A59B65A}" dt="2018-03-12T11:14:27.095" v="976" actId="26606"/>
          <ac:spMkLst>
            <pc:docMk/>
            <pc:sldMk cId="3750737338" sldId="333"/>
            <ac:spMk id="36" creationId="{CC146B38-3E4E-4A67-91CF-55DBCC51B487}"/>
          </ac:spMkLst>
        </pc:spChg>
        <pc:spChg chg="add del">
          <ac:chgData name="Ralph Haeussler" userId="a33031a8bc7a0d8c" providerId="LiveId" clId="{8A5F8057-DB2D-4B7D-B7A2-05095A59B65A}" dt="2018-03-12T11:31:40.807" v="1168"/>
          <ac:spMkLst>
            <pc:docMk/>
            <pc:sldMk cId="3750737338" sldId="333"/>
            <ac:spMk id="37" creationId="{B8F15B8A-B3DD-48D9-A0E3-B07A98728AF1}"/>
          </ac:spMkLst>
        </pc:spChg>
        <pc:graphicFrameChg chg="add del mod">
          <ac:chgData name="Ralph Haeussler" userId="a33031a8bc7a0d8c" providerId="LiveId" clId="{8A5F8057-DB2D-4B7D-B7A2-05095A59B65A}" dt="2018-03-12T11:13:41.304" v="966"/>
          <ac:graphicFrameMkLst>
            <pc:docMk/>
            <pc:sldMk cId="3750737338" sldId="333"/>
            <ac:graphicFrameMk id="5" creationId="{D506B055-D458-4CB8-AED0-2AD5719EE4AE}"/>
          </ac:graphicFrameMkLst>
        </pc:graphicFrameChg>
        <pc:graphicFrameChg chg="add del mod">
          <ac:chgData name="Ralph Haeussler" userId="a33031a8bc7a0d8c" providerId="LiveId" clId="{8A5F8057-DB2D-4B7D-B7A2-05095A59B65A}" dt="2018-03-12T11:14:01.287" v="968" actId="478"/>
          <ac:graphicFrameMkLst>
            <pc:docMk/>
            <pc:sldMk cId="3750737338" sldId="333"/>
            <ac:graphicFrameMk id="6" creationId="{8B8DE677-DA21-478E-B58A-D74A5A6E24E8}"/>
          </ac:graphicFrameMkLst>
        </pc:graphicFrameChg>
        <pc:graphicFrameChg chg="add del mod">
          <ac:chgData name="Ralph Haeussler" userId="a33031a8bc7a0d8c" providerId="LiveId" clId="{8A5F8057-DB2D-4B7D-B7A2-05095A59B65A}" dt="2018-03-12T11:38:05.572" v="1223"/>
          <ac:graphicFrameMkLst>
            <pc:docMk/>
            <pc:sldMk cId="3750737338" sldId="333"/>
            <ac:graphicFrameMk id="16" creationId="{C4C27D29-7875-4F21-92CE-6D2970ED4B80}"/>
          </ac:graphicFrameMkLst>
        </pc:graphicFrameChg>
        <pc:picChg chg="add del mod">
          <ac:chgData name="Ralph Haeussler" userId="a33031a8bc7a0d8c" providerId="LiveId" clId="{8A5F8057-DB2D-4B7D-B7A2-05095A59B65A}" dt="2018-03-12T11:07:50.612" v="835" actId="26606"/>
          <ac:picMkLst>
            <pc:docMk/>
            <pc:sldMk cId="3750737338" sldId="333"/>
            <ac:picMk id="7" creationId="{1A07BD22-2A82-4366-9047-2F922C144FD2}"/>
          </ac:picMkLst>
        </pc:picChg>
        <pc:picChg chg="add del">
          <ac:chgData name="Ralph Haeussler" userId="a33031a8bc7a0d8c" providerId="LiveId" clId="{8A5F8057-DB2D-4B7D-B7A2-05095A59B65A}" dt="2018-03-12T11:13:34.279" v="964" actId="478"/>
          <ac:picMkLst>
            <pc:docMk/>
            <pc:sldMk cId="3750737338" sldId="333"/>
            <ac:picMk id="8" creationId="{1A07BD22-2A82-4366-9047-2F922C144FD2}"/>
          </ac:picMkLst>
        </pc:picChg>
        <pc:picChg chg="add mod">
          <ac:chgData name="Ralph Haeussler" userId="a33031a8bc7a0d8c" providerId="LiveId" clId="{8A5F8057-DB2D-4B7D-B7A2-05095A59B65A}" dt="2018-03-12T11:34:12.449" v="1208" actId="1076"/>
          <ac:picMkLst>
            <pc:docMk/>
            <pc:sldMk cId="3750737338" sldId="333"/>
            <ac:picMk id="12" creationId="{A613AB83-D9F8-4658-8C83-BD377C00E4C5}"/>
          </ac:picMkLst>
        </pc:picChg>
        <pc:picChg chg="add del">
          <ac:chgData name="Ralph Haeussler" userId="a33031a8bc7a0d8c" providerId="LiveId" clId="{8A5F8057-DB2D-4B7D-B7A2-05095A59B65A}" dt="2018-03-12T11:14:27.095" v="976" actId="26606"/>
          <ac:picMkLst>
            <pc:docMk/>
            <pc:sldMk cId="3750737338" sldId="333"/>
            <ac:picMk id="13" creationId="{1D7BE49D-A34B-4F25-BC8C-CE9E2B37FAA9}"/>
          </ac:picMkLst>
        </pc:picChg>
        <pc:picChg chg="add del">
          <ac:chgData name="Ralph Haeussler" userId="a33031a8bc7a0d8c" providerId="LiveId" clId="{8A5F8057-DB2D-4B7D-B7A2-05095A59B65A}" dt="2018-03-12T11:14:27.056" v="973" actId="26606"/>
          <ac:picMkLst>
            <pc:docMk/>
            <pc:sldMk cId="3750737338" sldId="333"/>
            <ac:picMk id="22" creationId="{EB0C016C-6C45-4153-9EB3-1E06AA366371}"/>
          </ac:picMkLst>
        </pc:picChg>
        <pc:picChg chg="add del">
          <ac:chgData name="Ralph Haeussler" userId="a33031a8bc7a0d8c" providerId="LiveId" clId="{8A5F8057-DB2D-4B7D-B7A2-05095A59B65A}" dt="2018-03-12T11:14:27.056" v="973" actId="26606"/>
          <ac:picMkLst>
            <pc:docMk/>
            <pc:sldMk cId="3750737338" sldId="333"/>
            <ac:picMk id="27" creationId="{1BCAD38B-5F61-4FEB-A1D1-5FC0D666D279}"/>
          </ac:picMkLst>
        </pc:picChg>
        <pc:picChg chg="add mod">
          <ac:chgData name="Ralph Haeussler" userId="a33031a8bc7a0d8c" providerId="LiveId" clId="{8A5F8057-DB2D-4B7D-B7A2-05095A59B65A}" dt="2018-03-12T11:14:35.178" v="977" actId="27614"/>
          <ac:picMkLst>
            <pc:docMk/>
            <pc:sldMk cId="3750737338" sldId="333"/>
            <ac:picMk id="35" creationId="{EB0C016C-6C45-4153-9EB3-1E06AA366371}"/>
          </ac:picMkLst>
        </pc:picChg>
        <pc:picChg chg="add del mod">
          <ac:chgData name="Ralph Haeussler" userId="a33031a8bc7a0d8c" providerId="LiveId" clId="{8A5F8057-DB2D-4B7D-B7A2-05095A59B65A}" dt="2018-03-12T11:14:27.095" v="976" actId="26606"/>
          <ac:picMkLst>
            <pc:docMk/>
            <pc:sldMk cId="3750737338" sldId="333"/>
            <ac:picMk id="38" creationId="{EB0C016C-6C45-4153-9EB3-1E06AA366371}"/>
          </ac:picMkLst>
        </pc:picChg>
      </pc:sldChg>
      <pc:sldChg chg="addSp delSp modSp add mod modTransition setBg modAnim">
        <pc:chgData name="Ralph Haeussler" userId="a33031a8bc7a0d8c" providerId="LiveId" clId="{8A5F8057-DB2D-4B7D-B7A2-05095A59B65A}" dt="2018-03-12T11:29:39.308" v="1167"/>
        <pc:sldMkLst>
          <pc:docMk/>
          <pc:sldMk cId="1319159315" sldId="334"/>
        </pc:sldMkLst>
        <pc:spChg chg="mod">
          <ac:chgData name="Ralph Haeussler" userId="a33031a8bc7a0d8c" providerId="LiveId" clId="{8A5F8057-DB2D-4B7D-B7A2-05095A59B65A}" dt="2018-03-12T11:10:09.641" v="905" actId="20577"/>
          <ac:spMkLst>
            <pc:docMk/>
            <pc:sldMk cId="1319159315" sldId="334"/>
            <ac:spMk id="2" creationId="{3675F66F-284D-45C8-A009-95A6F57B8CF0}"/>
          </ac:spMkLst>
        </pc:spChg>
        <pc:spChg chg="del">
          <ac:chgData name="Ralph Haeussler" userId="a33031a8bc7a0d8c" providerId="LiveId" clId="{8A5F8057-DB2D-4B7D-B7A2-05095A59B65A}" dt="2018-03-12T11:09:33.617" v="865"/>
          <ac:spMkLst>
            <pc:docMk/>
            <pc:sldMk cId="1319159315" sldId="334"/>
            <ac:spMk id="3" creationId="{21698F5D-0341-4014-B787-0B7818BCB518}"/>
          </ac:spMkLst>
        </pc:spChg>
        <pc:spChg chg="add mod">
          <ac:chgData name="Ralph Haeussler" userId="a33031a8bc7a0d8c" providerId="LiveId" clId="{8A5F8057-DB2D-4B7D-B7A2-05095A59B65A}" dt="2018-03-12T11:11:43.526" v="941" actId="688"/>
          <ac:spMkLst>
            <pc:docMk/>
            <pc:sldMk cId="1319159315" sldId="334"/>
            <ac:spMk id="7" creationId="{6EA2CF63-A929-4B5B-BAAE-03716A682656}"/>
          </ac:spMkLst>
        </pc:spChg>
        <pc:spChg chg="add del">
          <ac:chgData name="Ralph Haeussler" userId="a33031a8bc7a0d8c" providerId="LiveId" clId="{8A5F8057-DB2D-4B7D-B7A2-05095A59B65A}" dt="2018-03-12T11:09:52.882" v="869" actId="26606"/>
          <ac:spMkLst>
            <pc:docMk/>
            <pc:sldMk cId="1319159315" sldId="334"/>
            <ac:spMk id="10" creationId="{AEA7910A-65F1-402D-A50E-0FF91FF2E0C9}"/>
          </ac:spMkLst>
        </pc:spChg>
        <pc:spChg chg="add del">
          <ac:chgData name="Ralph Haeussler" userId="a33031a8bc7a0d8c" providerId="LiveId" clId="{8A5F8057-DB2D-4B7D-B7A2-05095A59B65A}" dt="2018-03-12T11:09:52.882" v="869" actId="26606"/>
          <ac:spMkLst>
            <pc:docMk/>
            <pc:sldMk cId="1319159315" sldId="334"/>
            <ac:spMk id="15" creationId="{C04E869F-EBC2-416E-8FB7-4F6A45F66D46}"/>
          </ac:spMkLst>
        </pc:spChg>
        <pc:spChg chg="add del">
          <ac:chgData name="Ralph Haeussler" userId="a33031a8bc7a0d8c" providerId="LiveId" clId="{8A5F8057-DB2D-4B7D-B7A2-05095A59B65A}" dt="2018-03-12T11:09:52.882" v="869" actId="26606"/>
          <ac:spMkLst>
            <pc:docMk/>
            <pc:sldMk cId="1319159315" sldId="334"/>
            <ac:spMk id="17" creationId="{7D1C9B27-27B9-4E9E-82C8-6F9B7D12B856}"/>
          </ac:spMkLst>
        </pc:spChg>
        <pc:spChg chg="add del">
          <ac:chgData name="Ralph Haeussler" userId="a33031a8bc7a0d8c" providerId="LiveId" clId="{8A5F8057-DB2D-4B7D-B7A2-05095A59B65A}" dt="2018-03-12T11:09:52.882" v="869" actId="26606"/>
          <ac:spMkLst>
            <pc:docMk/>
            <pc:sldMk cId="1319159315" sldId="334"/>
            <ac:spMk id="19" creationId="{7E9AE32D-417D-4951-BD6D-383A7A5E60EC}"/>
          </ac:spMkLst>
        </pc:spChg>
        <pc:spChg chg="add">
          <ac:chgData name="Ralph Haeussler" userId="a33031a8bc7a0d8c" providerId="LiveId" clId="{8A5F8057-DB2D-4B7D-B7A2-05095A59B65A}" dt="2018-03-12T11:09:52.984" v="872" actId="26606"/>
          <ac:spMkLst>
            <pc:docMk/>
            <pc:sldMk cId="1319159315" sldId="334"/>
            <ac:spMk id="22" creationId="{CC146B38-3E4E-4A67-91CF-55DBCC51B487}"/>
          </ac:spMkLst>
        </pc:spChg>
        <pc:spChg chg="add del">
          <ac:chgData name="Ralph Haeussler" userId="a33031a8bc7a0d8c" providerId="LiveId" clId="{8A5F8057-DB2D-4B7D-B7A2-05095A59B65A}" dt="2018-03-12T11:10:13.283" v="906"/>
          <ac:spMkLst>
            <pc:docMk/>
            <pc:sldMk cId="1319159315" sldId="334"/>
            <ac:spMk id="23" creationId="{DE909FA2-3003-45C6-B38F-F91CB4B47E38}"/>
          </ac:spMkLst>
        </pc:spChg>
        <pc:picChg chg="add mod">
          <ac:chgData name="Ralph Haeussler" userId="a33031a8bc7a0d8c" providerId="LiveId" clId="{8A5F8057-DB2D-4B7D-B7A2-05095A59B65A}" dt="2018-03-12T11:11:33.491" v="939" actId="1076"/>
          <ac:picMkLst>
            <pc:docMk/>
            <pc:sldMk cId="1319159315" sldId="334"/>
            <ac:picMk id="6" creationId="{04154D98-D3E2-4A63-BFD3-32FDF2C2A84B}"/>
          </ac:picMkLst>
        </pc:picChg>
        <pc:picChg chg="add del">
          <ac:chgData name="Ralph Haeussler" userId="a33031a8bc7a0d8c" providerId="LiveId" clId="{8A5F8057-DB2D-4B7D-B7A2-05095A59B65A}" dt="2018-03-12T11:09:52.882" v="869" actId="26606"/>
          <ac:picMkLst>
            <pc:docMk/>
            <pc:sldMk cId="1319159315" sldId="334"/>
            <ac:picMk id="8" creationId="{B5843822-826A-468A-A86D-923D679EAC63}"/>
          </ac:picMkLst>
        </pc:picChg>
        <pc:picChg chg="add del">
          <ac:chgData name="Ralph Haeussler" userId="a33031a8bc7a0d8c" providerId="LiveId" clId="{8A5F8057-DB2D-4B7D-B7A2-05095A59B65A}" dt="2018-03-12T11:09:52.882" v="869" actId="26606"/>
          <ac:picMkLst>
            <pc:docMk/>
            <pc:sldMk cId="1319159315" sldId="334"/>
            <ac:picMk id="13" creationId="{1BCAD38B-5F61-4FEB-A1D1-5FC0D666D279}"/>
          </ac:picMkLst>
        </pc:picChg>
        <pc:picChg chg="add mod">
          <ac:chgData name="Ralph Haeussler" userId="a33031a8bc7a0d8c" providerId="LiveId" clId="{8A5F8057-DB2D-4B7D-B7A2-05095A59B65A}" dt="2018-03-12T11:10:59.301" v="915" actId="1076"/>
          <ac:picMkLst>
            <pc:docMk/>
            <pc:sldMk cId="1319159315" sldId="334"/>
            <ac:picMk id="21" creationId="{B5843822-826A-468A-A86D-923D679EAC63}"/>
          </ac:picMkLst>
        </pc:picChg>
        <pc:picChg chg="add del mod">
          <ac:chgData name="Ralph Haeussler" userId="a33031a8bc7a0d8c" providerId="LiveId" clId="{8A5F8057-DB2D-4B7D-B7A2-05095A59B65A}" dt="2018-03-12T11:09:52.984" v="872" actId="26606"/>
          <ac:picMkLst>
            <pc:docMk/>
            <pc:sldMk cId="1319159315" sldId="334"/>
            <ac:picMk id="24" creationId="{B5843822-826A-468A-A86D-923D679EAC63}"/>
          </ac:picMkLst>
        </pc:picChg>
      </pc:sldChg>
      <pc:sldChg chg="add modAnim">
        <pc:chgData name="Ralph Haeussler" userId="a33031a8bc7a0d8c" providerId="LiveId" clId="{8A5F8057-DB2D-4B7D-B7A2-05095A59B65A}" dt="2018-03-12T11:22:59.663" v="1003"/>
        <pc:sldMkLst>
          <pc:docMk/>
          <pc:sldMk cId="351987263" sldId="335"/>
        </pc:sldMkLst>
      </pc:sldChg>
      <pc:sldChg chg="addSp delSp modSp add mod setBg setClrOvrMap">
        <pc:chgData name="Ralph Haeussler" userId="a33031a8bc7a0d8c" providerId="LiveId" clId="{8A5F8057-DB2D-4B7D-B7A2-05095A59B65A}" dt="2018-03-12T11:43:11.719" v="1315" actId="14100"/>
        <pc:sldMkLst>
          <pc:docMk/>
          <pc:sldMk cId="255223002" sldId="336"/>
        </pc:sldMkLst>
        <pc:spChg chg="del mod ord">
          <ac:chgData name="Ralph Haeussler" userId="a33031a8bc7a0d8c" providerId="LiveId" clId="{8A5F8057-DB2D-4B7D-B7A2-05095A59B65A}" dt="2018-03-12T11:39:09.527" v="1231" actId="26606"/>
          <ac:spMkLst>
            <pc:docMk/>
            <pc:sldMk cId="255223002" sldId="336"/>
            <ac:spMk id="2" creationId="{2C5D1B35-F79A-4E7C-B851-BED8F9D32ABD}"/>
          </ac:spMkLst>
        </pc:spChg>
        <pc:spChg chg="del">
          <ac:chgData name="Ralph Haeussler" userId="a33031a8bc7a0d8c" providerId="LiveId" clId="{8A5F8057-DB2D-4B7D-B7A2-05095A59B65A}" dt="2018-03-12T11:38:47.391" v="1227" actId="931"/>
          <ac:spMkLst>
            <pc:docMk/>
            <pc:sldMk cId="255223002" sldId="336"/>
            <ac:spMk id="3" creationId="{EBD2B51B-0424-43E8-9624-07838FE9B64B}"/>
          </ac:spMkLst>
        </pc:spChg>
        <pc:spChg chg="add mod">
          <ac:chgData name="Ralph Haeussler" userId="a33031a8bc7a0d8c" providerId="LiveId" clId="{8A5F8057-DB2D-4B7D-B7A2-05095A59B65A}" dt="2018-03-12T11:43:11.719" v="1315" actId="14100"/>
          <ac:spMkLst>
            <pc:docMk/>
            <pc:sldMk cId="255223002" sldId="336"/>
            <ac:spMk id="7" creationId="{FFCBCAE3-5770-460E-A5AE-51C459243D47}"/>
          </ac:spMkLst>
        </pc:spChg>
        <pc:spChg chg="add del">
          <ac:chgData name="Ralph Haeussler" userId="a33031a8bc7a0d8c" providerId="LiveId" clId="{8A5F8057-DB2D-4B7D-B7A2-05095A59B65A}" dt="2018-03-12T11:39:09.334" v="1230" actId="26606"/>
          <ac:spMkLst>
            <pc:docMk/>
            <pc:sldMk cId="255223002" sldId="336"/>
            <ac:spMk id="13" creationId="{D2B54B4E-3454-4B76-B85A-8512B77298D7}"/>
          </ac:spMkLst>
        </pc:spChg>
        <pc:spChg chg="add del">
          <ac:chgData name="Ralph Haeussler" userId="a33031a8bc7a0d8c" providerId="LiveId" clId="{8A5F8057-DB2D-4B7D-B7A2-05095A59B65A}" dt="2018-03-12T11:39:09.334" v="1230" actId="26606"/>
          <ac:spMkLst>
            <pc:docMk/>
            <pc:sldMk cId="255223002" sldId="336"/>
            <ac:spMk id="15" creationId="{7EFFE965-5586-4889-A74D-3A6080D04B44}"/>
          </ac:spMkLst>
        </pc:spChg>
        <pc:spChg chg="add del">
          <ac:chgData name="Ralph Haeussler" userId="a33031a8bc7a0d8c" providerId="LiveId" clId="{8A5F8057-DB2D-4B7D-B7A2-05095A59B65A}" dt="2018-03-12T11:39:09.334" v="1230" actId="26606"/>
          <ac:spMkLst>
            <pc:docMk/>
            <pc:sldMk cId="255223002" sldId="336"/>
            <ac:spMk id="17" creationId="{5BC4125D-18D9-4A65-82B6-C24FE9434FAF}"/>
          </ac:spMkLst>
        </pc:spChg>
        <pc:spChg chg="add del">
          <ac:chgData name="Ralph Haeussler" userId="a33031a8bc7a0d8c" providerId="LiveId" clId="{8A5F8057-DB2D-4B7D-B7A2-05095A59B65A}" dt="2018-03-12T11:39:09.334" v="1230" actId="26606"/>
          <ac:spMkLst>
            <pc:docMk/>
            <pc:sldMk cId="255223002" sldId="336"/>
            <ac:spMk id="19" creationId="{A86DE327-0F45-4F54-BB6C-68A093CE55CC}"/>
          </ac:spMkLst>
        </pc:spChg>
        <pc:spChg chg="add del">
          <ac:chgData name="Ralph Haeussler" userId="a33031a8bc7a0d8c" providerId="LiveId" clId="{8A5F8057-DB2D-4B7D-B7A2-05095A59B65A}" dt="2018-03-12T11:39:09.334" v="1230" actId="26606"/>
          <ac:spMkLst>
            <pc:docMk/>
            <pc:sldMk cId="255223002" sldId="336"/>
            <ac:spMk id="21" creationId="{795857C2-E6E7-405A-B5A3-4DE3B50A7BCF}"/>
          </ac:spMkLst>
        </pc:spChg>
        <pc:spChg chg="add del">
          <ac:chgData name="Ralph Haeussler" userId="a33031a8bc7a0d8c" providerId="LiveId" clId="{8A5F8057-DB2D-4B7D-B7A2-05095A59B65A}" dt="2018-03-12T11:39:09.334" v="1230" actId="26606"/>
          <ac:spMkLst>
            <pc:docMk/>
            <pc:sldMk cId="255223002" sldId="336"/>
            <ac:spMk id="23" creationId="{6F776733-A05B-4A45-903C-A77D9DEBDEFB}"/>
          </ac:spMkLst>
        </pc:spChg>
        <pc:grpChg chg="add">
          <ac:chgData name="Ralph Haeussler" userId="a33031a8bc7a0d8c" providerId="LiveId" clId="{8A5F8057-DB2D-4B7D-B7A2-05095A59B65A}" dt="2018-03-12T11:39:09.527" v="1231" actId="26606"/>
          <ac:grpSpMkLst>
            <pc:docMk/>
            <pc:sldMk cId="255223002" sldId="336"/>
            <ac:grpSpMk id="26" creationId="{5C436ED1-B374-4FA9-AC69-CA9B086E4F35}"/>
          </ac:grpSpMkLst>
        </pc:grpChg>
        <pc:graphicFrameChg chg="add del mod">
          <ac:chgData name="Ralph Haeussler" userId="a33031a8bc7a0d8c" providerId="LiveId" clId="{8A5F8057-DB2D-4B7D-B7A2-05095A59B65A}" dt="2018-03-12T11:38:33.868" v="1226"/>
          <ac:graphicFrameMkLst>
            <pc:docMk/>
            <pc:sldMk cId="255223002" sldId="336"/>
            <ac:graphicFrameMk id="4" creationId="{EF816EC5-C688-4F87-803F-B6ED0523DB2E}"/>
          </ac:graphicFrameMkLst>
        </pc:graphicFrameChg>
        <pc:picChg chg="add mod">
          <ac:chgData name="Ralph Haeussler" userId="a33031a8bc7a0d8c" providerId="LiveId" clId="{8A5F8057-DB2D-4B7D-B7A2-05095A59B65A}" dt="2018-03-12T11:39:09.527" v="1231" actId="26606"/>
          <ac:picMkLst>
            <pc:docMk/>
            <pc:sldMk cId="255223002" sldId="336"/>
            <ac:picMk id="6" creationId="{6E22CDDA-699C-4B3B-8879-59F4A7B07D18}"/>
          </ac:picMkLst>
        </pc:picChg>
        <pc:picChg chg="add del">
          <ac:chgData name="Ralph Haeussler" userId="a33031a8bc7a0d8c" providerId="LiveId" clId="{8A5F8057-DB2D-4B7D-B7A2-05095A59B65A}" dt="2018-03-12T11:39:09.334" v="1230" actId="26606"/>
          <ac:picMkLst>
            <pc:docMk/>
            <pc:sldMk cId="255223002" sldId="336"/>
            <ac:picMk id="11" creationId="{4C886762-16F0-4868-B83A-26174621418A}"/>
          </ac:picMkLst>
        </pc:picChg>
        <pc:picChg chg="add mod">
          <ac:chgData name="Ralph Haeussler" userId="a33031a8bc7a0d8c" providerId="LiveId" clId="{8A5F8057-DB2D-4B7D-B7A2-05095A59B65A}" dt="2018-03-12T11:39:51.124" v="1232" actId="27614"/>
          <ac:picMkLst>
            <pc:docMk/>
            <pc:sldMk cId="255223002" sldId="336"/>
            <ac:picMk id="25" creationId="{515DA87D-133C-4F77-8863-8B66D40F993C}"/>
          </ac:picMkLst>
        </pc:picChg>
      </pc:sldChg>
      <pc:sldChg chg="addSp delSp modSp add delAnim modAnim">
        <pc:chgData name="Ralph Haeussler" userId="a33031a8bc7a0d8c" providerId="LiveId" clId="{8A5F8057-DB2D-4B7D-B7A2-05095A59B65A}" dt="2018-03-12T11:49:28" v="1371" actId="1440"/>
        <pc:sldMkLst>
          <pc:docMk/>
          <pc:sldMk cId="3752201485" sldId="337"/>
        </pc:sldMkLst>
        <pc:spChg chg="mod ord">
          <ac:chgData name="Ralph Haeussler" userId="a33031a8bc7a0d8c" providerId="LiveId" clId="{8A5F8057-DB2D-4B7D-B7A2-05095A59B65A}" dt="2018-03-12T11:47:57.133" v="1353" actId="1076"/>
          <ac:spMkLst>
            <pc:docMk/>
            <pc:sldMk cId="3752201485" sldId="337"/>
            <ac:spMk id="15" creationId="{77996368-07F4-49DC-8420-6CAB716802D9}"/>
          </ac:spMkLst>
        </pc:spChg>
        <pc:picChg chg="add mod">
          <ac:chgData name="Ralph Haeussler" userId="a33031a8bc7a0d8c" providerId="LiveId" clId="{8A5F8057-DB2D-4B7D-B7A2-05095A59B65A}" dt="2018-03-12T11:49:28" v="1371" actId="1440"/>
          <ac:picMkLst>
            <pc:docMk/>
            <pc:sldMk cId="3752201485" sldId="337"/>
            <ac:picMk id="4" creationId="{15BC9B64-C87C-45E2-B9A0-B3DDEF086B95}"/>
          </ac:picMkLst>
        </pc:picChg>
        <pc:picChg chg="add mod">
          <ac:chgData name="Ralph Haeussler" userId="a33031a8bc7a0d8c" providerId="LiveId" clId="{8A5F8057-DB2D-4B7D-B7A2-05095A59B65A}" dt="2018-03-12T11:49:25.051" v="1370" actId="1076"/>
          <ac:picMkLst>
            <pc:docMk/>
            <pc:sldMk cId="3752201485" sldId="337"/>
            <ac:picMk id="6" creationId="{F58529FE-3174-4C12-BF8B-AF4FDCC8027F}"/>
          </ac:picMkLst>
        </pc:picChg>
        <pc:picChg chg="ord">
          <ac:chgData name="Ralph Haeussler" userId="a33031a8bc7a0d8c" providerId="LiveId" clId="{8A5F8057-DB2D-4B7D-B7A2-05095A59B65A}" dt="2018-03-12T11:47:26.444" v="1322" actId="166"/>
          <ac:picMkLst>
            <pc:docMk/>
            <pc:sldMk cId="3752201485" sldId="337"/>
            <ac:picMk id="9" creationId="{19ECA36E-D328-449A-A957-A40AD0D8A63F}"/>
          </ac:picMkLst>
        </pc:picChg>
        <pc:picChg chg="del">
          <ac:chgData name="Ralph Haeussler" userId="a33031a8bc7a0d8c" providerId="LiveId" clId="{8A5F8057-DB2D-4B7D-B7A2-05095A59B65A}" dt="2018-03-12T11:47:10.093" v="1317" actId="478"/>
          <ac:picMkLst>
            <pc:docMk/>
            <pc:sldMk cId="3752201485" sldId="337"/>
            <ac:picMk id="13" creationId="{C42140E2-027F-4294-ABB2-2BDCFBDB99E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12076-5E02-4B0F-8439-091ED8F7650B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0254C4-205C-4E62-9247-B33E8536E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EDA88A8-02D2-4163-B80C-96182EE98DA7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4804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DD2233-E019-4A3A-ADA5-2784A07D986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9480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DD2233-E019-4A3A-ADA5-2784A07D986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7085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DD2233-E019-4A3A-ADA5-2784A07D986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3353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DD2233-E019-4A3A-ADA5-2784A07D986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0350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DD2233-E019-4A3A-ADA5-2784A07D986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7481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DD2233-E019-4A3A-ADA5-2784A07D986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8845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EDA88A8-02D2-4163-B80C-96182EE98DA7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7639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DD2233-E019-4A3A-ADA5-2784A07D986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7187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DD2233-E019-4A3A-ADA5-2784A07D986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1412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DD2233-E019-4A3A-ADA5-2784A07D986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0643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DD2233-E019-4A3A-ADA5-2784A07D986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5572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EDA88A8-02D2-4163-B80C-96182EE98DA7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507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EDA88A8-02D2-4163-B80C-96182EE98DA7}" type="slidenum">
              <a:rPr lang="en-GB" smtClean="0"/>
              <a:pPr>
                <a:defRPr/>
              </a:pPr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4421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3BBBCB0-A9D9-4D21-9841-FDF47E9B777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1628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BFFD91F-447E-439B-96C9-43226CD36482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8688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8467" y="-16933"/>
            <a:ext cx="8754534" cy="6451600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10379" y="4445000"/>
            <a:ext cx="8464695" cy="1715811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2864" y="0"/>
            <a:ext cx="5811235" cy="32161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170768" y="213023"/>
            <a:ext cx="8480534" cy="5746008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451416" y="668338"/>
            <a:ext cx="7533524" cy="2766528"/>
          </a:xfrm>
        </p:spPr>
        <p:txBody>
          <a:bodyPr anchor="b">
            <a:normAutofit/>
          </a:bodyPr>
          <a:lstStyle>
            <a:lvl1pPr algn="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554462" y="3446830"/>
            <a:ext cx="7512060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3669071" y="4714242"/>
            <a:ext cx="4607740" cy="942356"/>
          </a:xfrm>
        </p:spPr>
        <p:txBody>
          <a:bodyPr/>
          <a:lstStyle>
            <a:lvl1pPr algn="ctr">
              <a:defRPr sz="42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12134" y="4954635"/>
            <a:ext cx="2987069" cy="918361"/>
          </a:xfrm>
        </p:spPr>
        <p:txBody>
          <a:bodyPr vert="horz" lIns="91440" tIns="45720" rIns="91440" bIns="45720" rtlCol="0" anchor="ctr"/>
          <a:lstStyle>
            <a:lvl1pPr algn="r">
              <a:defRPr lang="en-US" sz="42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7401518" y="3819948"/>
            <a:ext cx="680390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3" name="5-Point Star 32"/>
          <p:cNvSpPr/>
          <p:nvPr/>
        </p:nvSpPr>
        <p:spPr>
          <a:xfrm rot="21420000">
            <a:off x="3121951" y="5057183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30081373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4351" y="2063396"/>
            <a:ext cx="7796030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717338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6030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3742267"/>
            <a:ext cx="7796030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388817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779766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4350" y="2063396"/>
            <a:ext cx="3816536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495478" y="2063396"/>
            <a:ext cx="3814904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5035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7796030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569" y="2063396"/>
            <a:ext cx="3591317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514352" y="2861733"/>
            <a:ext cx="3816534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5340" y="2063396"/>
            <a:ext cx="359667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495477" y="2861733"/>
            <a:ext cx="3816535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079277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45777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394990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232" y="685800"/>
            <a:ext cx="3095145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784600" y="685801"/>
            <a:ext cx="4525781" cy="46887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232" y="2709053"/>
            <a:ext cx="3095146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849960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440817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47740" y="1"/>
            <a:ext cx="3162641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2709053"/>
            <a:ext cx="440817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555072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106333"/>
            <a:ext cx="7796031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4351" y="685800"/>
            <a:ext cx="7794385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35" y="4702923"/>
            <a:ext cx="7796046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022132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77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35" y="4106333"/>
            <a:ext cx="7796047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9779182"/>
      </p:ext>
    </p:extLst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99" y="685800"/>
            <a:ext cx="7143765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162698" y="3610032"/>
            <a:ext cx="6500967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4106334"/>
            <a:ext cx="779766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404280" y="88785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897147" y="290648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5063322"/>
      </p:ext>
    </p:extLst>
  </p:cSld>
  <p:clrMapOvr>
    <a:masterClrMapping/>
  </p:clrMapOvr>
  <p:transition spd="slow">
    <p:randomBar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1723855"/>
            <a:ext cx="7796030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4247468"/>
            <a:ext cx="7796030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7719735"/>
      </p:ext>
    </p:extLst>
  </p:cSld>
  <p:clrMapOvr>
    <a:masterClrMapping/>
  </p:clrMapOvr>
  <p:transition spd="slow">
    <p:randomBar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6030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14352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4352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5967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175966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27785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27785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848060"/>
      </p:ext>
    </p:extLst>
  </p:cSld>
  <p:clrMapOvr>
    <a:masterClrMapping/>
  </p:clrMapOvr>
  <p:transition spd="slow">
    <p:randomBar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18880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4335" y="2063396"/>
            <a:ext cx="2482596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8880" y="4389288"/>
            <a:ext cx="2482596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8058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176999" y="2063396"/>
            <a:ext cx="2482596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176998" y="4389286"/>
            <a:ext cx="2483655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26708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26614" y="2063394"/>
            <a:ext cx="2482596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26614" y="4389284"/>
            <a:ext cx="2482596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052445"/>
      </p:ext>
    </p:extLst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4351" y="2063396"/>
            <a:ext cx="7796030" cy="331119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541594"/>
      </p:ext>
    </p:extLst>
  </p:cSld>
  <p:clrMapOvr>
    <a:masterClrMapping/>
  </p:clrMapOvr>
  <p:transition spd="slow">
    <p:randomBar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11896" y="685801"/>
            <a:ext cx="1698485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4351" y="685801"/>
            <a:ext cx="5928323" cy="4688785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53548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19048" y="1"/>
            <a:ext cx="9004013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2063396"/>
            <a:ext cx="7797662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73562" y="5757334"/>
            <a:ext cx="283845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smtClean="0"/>
              <a:t>3/12/2018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1" y="5757334"/>
            <a:ext cx="412478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715341" y="5757334"/>
            <a:ext cx="68039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393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ransition spd="slow">
    <p:randomBar dir="vert"/>
  </p:transition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fi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fi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6.jpg"/><Relationship Id="rId7" Type="http://schemas.openxmlformats.org/officeDocument/2006/relationships/image" Target="../media/image1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gif"/><Relationship Id="rId5" Type="http://schemas.openxmlformats.org/officeDocument/2006/relationships/image" Target="../media/image21.gif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g"/><Relationship Id="rId5" Type="http://schemas.openxmlformats.org/officeDocument/2006/relationships/image" Target="../media/image31.jpg"/><Relationship Id="rId4" Type="http://schemas.openxmlformats.org/officeDocument/2006/relationships/image" Target="../media/image2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png"/><Relationship Id="rId4" Type="http://schemas.openxmlformats.org/officeDocument/2006/relationships/image" Target="../media/image2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3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image" Target="../media/image33.png"/><Relationship Id="rId4" Type="http://schemas.openxmlformats.org/officeDocument/2006/relationships/image" Target="../media/image27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.jpg"/><Relationship Id="rId7" Type="http://schemas.openxmlformats.org/officeDocument/2006/relationships/image" Target="../media/image3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png"/><Relationship Id="rId4" Type="http://schemas.openxmlformats.org/officeDocument/2006/relationships/image" Target="../media/image27.jpeg"/><Relationship Id="rId9" Type="http://schemas.openxmlformats.org/officeDocument/2006/relationships/image" Target="../media/image4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4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27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image" Target="../media/image45.png"/><Relationship Id="rId4" Type="http://schemas.openxmlformats.org/officeDocument/2006/relationships/image" Target="../media/image2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27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2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jpeg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jpeg"/><Relationship Id="rId4" Type="http://schemas.openxmlformats.org/officeDocument/2006/relationships/image" Target="../media/image60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2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7" Type="http://schemas.microsoft.com/office/2007/relationships/hdphoto" Target="../media/hdphoto4.wdp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png"/><Relationship Id="rId5" Type="http://schemas.microsoft.com/office/2007/relationships/hdphoto" Target="../media/hdphoto3.wdp"/><Relationship Id="rId4" Type="http://schemas.openxmlformats.org/officeDocument/2006/relationships/image" Target="../media/image64.png"/></Relationships>
</file>

<file path=ppt/slides/_rels/slide43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56.jpeg"/><Relationship Id="rId7" Type="http://schemas.openxmlformats.org/officeDocument/2006/relationships/image" Target="../media/image6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jpg"/><Relationship Id="rId5" Type="http://schemas.openxmlformats.org/officeDocument/2006/relationships/image" Target="../media/image67.jfif"/><Relationship Id="rId4" Type="http://schemas.openxmlformats.org/officeDocument/2006/relationships/image" Target="../media/image66.jpg"/></Relationships>
</file>

<file path=ppt/slides/_rels/slide44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1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70.png"/><Relationship Id="rId5" Type="http://schemas.openxmlformats.org/officeDocument/2006/relationships/image" Target="../media/image56.jpeg"/><Relationship Id="rId4" Type="http://schemas.openxmlformats.org/officeDocument/2006/relationships/image" Target="../media/image3.jp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5" Type="http://schemas.openxmlformats.org/officeDocument/2006/relationships/image" Target="../media/image71.png"/><Relationship Id="rId4" Type="http://schemas.openxmlformats.org/officeDocument/2006/relationships/image" Target="../media/image7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5.jp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6.jpe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jfif"/><Relationship Id="rId5" Type="http://schemas.openxmlformats.org/officeDocument/2006/relationships/image" Target="../media/image79.jfif"/><Relationship Id="rId4" Type="http://schemas.openxmlformats.org/officeDocument/2006/relationships/image" Target="../media/image78.jp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fif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4.jfif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Cult practises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 rot="21420000">
            <a:off x="-528058" y="3535289"/>
            <a:ext cx="8593620" cy="1012111"/>
          </a:xfrm>
        </p:spPr>
        <p:txBody>
          <a:bodyPr/>
          <a:lstStyle/>
          <a:p>
            <a:r>
              <a:rPr lang="en-GB" dirty="0"/>
              <a:t>Ritual, Animal Sacrifice , healing cults, etc.</a:t>
            </a:r>
            <a:br>
              <a:rPr lang="en-GB" dirty="0"/>
            </a:br>
            <a:r>
              <a:rPr lang="en-GB" dirty="0"/>
              <a:t>Week 6 – CLAH7017</a:t>
            </a:r>
          </a:p>
        </p:txBody>
      </p:sp>
      <p:sp>
        <p:nvSpPr>
          <p:cNvPr id="6" name="Subtitle 4"/>
          <p:cNvSpPr txBox="1">
            <a:spLocks/>
          </p:cNvSpPr>
          <p:nvPr/>
        </p:nvSpPr>
        <p:spPr>
          <a:xfrm rot="21420000">
            <a:off x="-206114" y="5382458"/>
            <a:ext cx="9779467" cy="46796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None/>
              <a:defRPr sz="28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Ralph Haeussler</a:t>
            </a:r>
          </a:p>
        </p:txBody>
      </p:sp>
    </p:spTree>
    <p:extLst>
      <p:ext uri="{BB962C8B-B14F-4D97-AF65-F5344CB8AC3E}">
        <p14:creationId xmlns:p14="http://schemas.microsoft.com/office/powerpoint/2010/main" val="1832834947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5" name="Rectangle 1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Content Placeholder 4"/>
          <p:cNvPicPr>
            <a:picLocks noChangeAspect="1"/>
          </p:cNvPicPr>
          <p:nvPr/>
        </p:nvPicPr>
        <p:blipFill rotWithShape="1">
          <a:blip r:embed="rId3">
            <a:alphaModFix amt="43000"/>
          </a:blip>
          <a:srcRect l="14890" r="12129" b="-1"/>
          <a:stretch/>
        </p:blipFill>
        <p:spPr>
          <a:xfrm>
            <a:off x="20" y="10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17" name="Rectangle 1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r>
              <a:rPr lang="en-GB"/>
              <a:t>Ritual – visible &amp; non-Visible…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92009" y="2241404"/>
            <a:ext cx="7796030" cy="3311189"/>
          </a:xfrm>
        </p:spPr>
        <p:txBody>
          <a:bodyPr>
            <a:normAutofit/>
          </a:bodyPr>
          <a:lstStyle/>
          <a:p>
            <a:r>
              <a:rPr lang="en-US" dirty="0"/>
              <a:t>What ‘rituals’ can we recognize in our record…?</a:t>
            </a:r>
          </a:p>
          <a:p>
            <a:r>
              <a:rPr lang="en-US" dirty="0"/>
              <a:t>And what evidence has perished, or left no trace…?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sz="1400" dirty="0"/>
              <a:t>Mars </a:t>
            </a:r>
            <a:r>
              <a:rPr lang="en-US" sz="1400" dirty="0" err="1"/>
              <a:t>Mullo</a:t>
            </a:r>
            <a:r>
              <a:rPr lang="en-US" sz="1400" dirty="0"/>
              <a:t> (Sanctuary: </a:t>
            </a:r>
            <a:r>
              <a:rPr lang="en-US" sz="1400" dirty="0" err="1"/>
              <a:t>Allones</a:t>
            </a:r>
            <a:r>
              <a:rPr lang="en-US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48041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5" name="Rectangle 1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Content Placeholder 4"/>
          <p:cNvPicPr>
            <a:picLocks noChangeAspect="1"/>
          </p:cNvPicPr>
          <p:nvPr/>
        </p:nvPicPr>
        <p:blipFill rotWithShape="1">
          <a:blip r:embed="rId3">
            <a:alphaModFix amt="43000"/>
          </a:blip>
          <a:srcRect l="14890" r="12129" b="-1"/>
          <a:stretch/>
        </p:blipFill>
        <p:spPr>
          <a:xfrm>
            <a:off x="20" y="10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17" name="Rectangle 1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r>
              <a:rPr lang="en-GB"/>
              <a:t>Ritual – visible &amp; non-Visible…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92009" y="2241404"/>
            <a:ext cx="7796030" cy="353109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What ‘rituals’ can we recognize in our record…?</a:t>
            </a:r>
          </a:p>
          <a:p>
            <a:r>
              <a:rPr lang="en-US" dirty="0"/>
              <a:t>And what evidence has </a:t>
            </a:r>
            <a:r>
              <a:rPr lang="en-US" dirty="0">
                <a:highlight>
                  <a:srgbClr val="FFFF00"/>
                </a:highlight>
              </a:rPr>
              <a:t>perished, or left no trace</a:t>
            </a:r>
            <a:r>
              <a:rPr lang="en-US" dirty="0"/>
              <a:t>…?</a:t>
            </a:r>
          </a:p>
          <a:p>
            <a:pPr lvl="1"/>
            <a:r>
              <a:rPr lang="en-US" dirty="0"/>
              <a:t>See rituals in </a:t>
            </a:r>
            <a:r>
              <a:rPr lang="en-US" dirty="0">
                <a:highlight>
                  <a:srgbClr val="FFFF00"/>
                </a:highlight>
              </a:rPr>
              <a:t>modern</a:t>
            </a:r>
            <a:r>
              <a:rPr lang="en-US" dirty="0"/>
              <a:t> religions across the world…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sz="1400" dirty="0"/>
              <a:t>Mars </a:t>
            </a:r>
            <a:r>
              <a:rPr lang="en-US" sz="1400" dirty="0" err="1"/>
              <a:t>Mullo</a:t>
            </a:r>
            <a:r>
              <a:rPr lang="en-US" sz="1400" dirty="0"/>
              <a:t> (Sanctuary: </a:t>
            </a:r>
            <a:r>
              <a:rPr lang="en-US" sz="1400" dirty="0" err="1"/>
              <a:t>Allones</a:t>
            </a:r>
            <a:r>
              <a:rPr lang="en-US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22012327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1BCAD38B-5F61-4FEB-A1D1-5FC0D666D27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04E869F-EBC2-416E-8FB7-4F6A45F66D4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D7016996-FF2F-44FA-801D-5DC324A4D8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3000"/>
          </a:blip>
          <a:srcRect l="4827" r="3848"/>
          <a:stretch/>
        </p:blipFill>
        <p:spPr>
          <a:xfrm>
            <a:off x="20" y="10"/>
            <a:ext cx="8801080" cy="6408728"/>
          </a:xfrm>
          <a:prstGeom prst="rect">
            <a:avLst/>
          </a:prstGeom>
          <a:ln>
            <a:noFill/>
          </a:ln>
        </p:spPr>
      </p:pic>
      <p:sp>
        <p:nvSpPr>
          <p:cNvPr id="17" name="Freeform 9">
            <a:extLst>
              <a:ext uri="{FF2B5EF4-FFF2-40B4-BE49-F238E27FC236}">
                <a16:creationId xmlns:a16="http://schemas.microsoft.com/office/drawing/2014/main" id="{7D1C9B27-27B9-4E9E-82C8-6F9B7D12B85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143" y="0"/>
            <a:ext cx="8822823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E9AE32D-417D-4951-BD6D-383A7A5E60E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00215"/>
            <a:ext cx="879881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E5E1B-0001-46CF-AC02-99CB9A928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027" y="685800"/>
            <a:ext cx="8801080" cy="1151965"/>
          </a:xfrm>
        </p:spPr>
        <p:txBody>
          <a:bodyPr>
            <a:normAutofit/>
          </a:bodyPr>
          <a:lstStyle/>
          <a:p>
            <a:r>
              <a:rPr lang="en-GB" dirty="0"/>
              <a:t>Purification / CLEANSING rituals…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77217EE-385B-4B7E-B32E-581FB350210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1314" y="2080044"/>
            <a:ext cx="7796030" cy="3311189"/>
          </a:xfrm>
        </p:spPr>
        <p:txBody>
          <a:bodyPr>
            <a:normAutofit/>
          </a:bodyPr>
          <a:lstStyle/>
          <a:p>
            <a:r>
              <a:rPr lang="en-US" dirty="0"/>
              <a:t>Use of water, springs, rivers…</a:t>
            </a:r>
          </a:p>
          <a:p>
            <a:r>
              <a:rPr lang="en-US" dirty="0"/>
              <a:t>Incense…</a:t>
            </a:r>
          </a:p>
          <a:p>
            <a:r>
              <a:rPr lang="en-US" dirty="0"/>
              <a:t>‘Sacred’ Smoke</a:t>
            </a:r>
          </a:p>
          <a:p>
            <a:pPr lvl="1"/>
            <a:r>
              <a:rPr lang="en-US" dirty="0">
                <a:latin typeface="Aldhabi" panose="020B0604020202020204" pitchFamily="2" charset="-78"/>
                <a:cs typeface="Aldhabi" panose="020B0604020202020204" pitchFamily="2" charset="-78"/>
              </a:rPr>
              <a:t>Cleansing</a:t>
            </a:r>
          </a:p>
          <a:p>
            <a:pPr lvl="1"/>
            <a:r>
              <a:rPr lang="en-US" dirty="0">
                <a:latin typeface="Aldhabi" panose="020B0604020202020204" pitchFamily="2" charset="-78"/>
                <a:cs typeface="Aldhabi" panose="020B0604020202020204" pitchFamily="2" charset="-78"/>
              </a:rPr>
              <a:t>Visions…</a:t>
            </a:r>
          </a:p>
          <a:p>
            <a:pPr lvl="1"/>
            <a:r>
              <a:rPr lang="en-US" dirty="0">
                <a:latin typeface="Aldhabi" panose="020B0604020202020204" pitchFamily="2" charset="-78"/>
                <a:cs typeface="Aldhabi" panose="020B0604020202020204" pitchFamily="2" charset="-78"/>
              </a:rPr>
              <a:t>Treating illness… </a:t>
            </a:r>
          </a:p>
          <a:p>
            <a:r>
              <a:rPr lang="en-US" dirty="0"/>
              <a:t>But what survives in the archaeology…?</a:t>
            </a:r>
            <a:endParaRPr lang="en-US" dirty="0">
              <a:latin typeface="Aldhabi" panose="020B0604020202020204" pitchFamily="2" charset="-78"/>
              <a:cs typeface="Aldhabi" panose="020B0604020202020204" pitchFamily="2" charset="-78"/>
            </a:endParaRPr>
          </a:p>
        </p:txBody>
      </p:sp>
      <p:pic>
        <p:nvPicPr>
          <p:cNvPr id="14" name="Picture 13" descr="A close up of an animal&#10;&#10;Description generated with very high confidence">
            <a:extLst>
              <a:ext uri="{FF2B5EF4-FFF2-40B4-BE49-F238E27FC236}">
                <a16:creationId xmlns:a16="http://schemas.microsoft.com/office/drawing/2014/main" id="{2C24EEA3-ED8C-4EB8-84B4-30D465ACE53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186" t="14129" r="6141" b="4575"/>
          <a:stretch/>
        </p:blipFill>
        <p:spPr>
          <a:xfrm>
            <a:off x="3926870" y="920010"/>
            <a:ext cx="4871943" cy="30349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4191695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1BCAD38B-5F61-4FEB-A1D1-5FC0D666D27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04E869F-EBC2-416E-8FB7-4F6A45F66D4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D7016996-FF2F-44FA-801D-5DC324A4D8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3000"/>
          </a:blip>
          <a:srcRect l="4827" r="3848"/>
          <a:stretch/>
        </p:blipFill>
        <p:spPr>
          <a:xfrm>
            <a:off x="20" y="10"/>
            <a:ext cx="8801080" cy="6408728"/>
          </a:xfrm>
          <a:prstGeom prst="rect">
            <a:avLst/>
          </a:prstGeom>
          <a:ln>
            <a:noFill/>
          </a:ln>
        </p:spPr>
      </p:pic>
      <p:sp>
        <p:nvSpPr>
          <p:cNvPr id="17" name="Freeform 9">
            <a:extLst>
              <a:ext uri="{FF2B5EF4-FFF2-40B4-BE49-F238E27FC236}">
                <a16:creationId xmlns:a16="http://schemas.microsoft.com/office/drawing/2014/main" id="{7D1C9B27-27B9-4E9E-82C8-6F9B7D12B85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143" y="0"/>
            <a:ext cx="8822823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E9AE32D-417D-4951-BD6D-383A7A5E60E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00215"/>
            <a:ext cx="879881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E5E1B-0001-46CF-AC02-99CB9A928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027" y="685800"/>
            <a:ext cx="8801080" cy="1151965"/>
          </a:xfrm>
        </p:spPr>
        <p:txBody>
          <a:bodyPr>
            <a:normAutofit/>
          </a:bodyPr>
          <a:lstStyle/>
          <a:p>
            <a:r>
              <a:rPr lang="en-GB" dirty="0"/>
              <a:t>Purification / CLEANSING rituals…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77217EE-385B-4B7E-B32E-581FB350210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1314" y="2080044"/>
            <a:ext cx="7796030" cy="3311189"/>
          </a:xfrm>
        </p:spPr>
        <p:txBody>
          <a:bodyPr>
            <a:normAutofit/>
          </a:bodyPr>
          <a:lstStyle/>
          <a:p>
            <a:r>
              <a:rPr lang="en-US" dirty="0"/>
              <a:t>Use of water, springs, rivers…</a:t>
            </a:r>
          </a:p>
          <a:p>
            <a:r>
              <a:rPr lang="en-US" dirty="0"/>
              <a:t>Incense…</a:t>
            </a:r>
          </a:p>
          <a:p>
            <a:r>
              <a:rPr lang="en-US" dirty="0"/>
              <a:t>‘Sacred’ Smoke</a:t>
            </a:r>
          </a:p>
          <a:p>
            <a:pPr lvl="1"/>
            <a:r>
              <a:rPr lang="en-US" dirty="0">
                <a:latin typeface="Aldhabi" panose="020B0604020202020204" pitchFamily="2" charset="-78"/>
                <a:cs typeface="Aldhabi" panose="020B0604020202020204" pitchFamily="2" charset="-78"/>
              </a:rPr>
              <a:t>Cleansing</a:t>
            </a:r>
          </a:p>
          <a:p>
            <a:pPr lvl="1"/>
            <a:r>
              <a:rPr lang="en-US" dirty="0">
                <a:latin typeface="Aldhabi" panose="020B0604020202020204" pitchFamily="2" charset="-78"/>
                <a:cs typeface="Aldhabi" panose="020B0604020202020204" pitchFamily="2" charset="-78"/>
              </a:rPr>
              <a:t>Visions…</a:t>
            </a:r>
          </a:p>
          <a:p>
            <a:pPr lvl="1"/>
            <a:r>
              <a:rPr lang="en-US" dirty="0">
                <a:latin typeface="Aldhabi" panose="020B0604020202020204" pitchFamily="2" charset="-78"/>
                <a:cs typeface="Aldhabi" panose="020B0604020202020204" pitchFamily="2" charset="-78"/>
              </a:rPr>
              <a:t>Treating illness… </a:t>
            </a:r>
          </a:p>
          <a:p>
            <a:r>
              <a:rPr lang="en-US" dirty="0"/>
              <a:t>But what survives in the archaeology…?</a:t>
            </a:r>
            <a:endParaRPr lang="en-US" dirty="0">
              <a:latin typeface="Aldhabi" panose="020B0604020202020204" pitchFamily="2" charset="-78"/>
              <a:cs typeface="Aldhabi" panose="020B0604020202020204" pitchFamily="2" charset="-78"/>
            </a:endParaRPr>
          </a:p>
        </p:txBody>
      </p:sp>
      <p:pic>
        <p:nvPicPr>
          <p:cNvPr id="6" name="Picture 5" descr="A person that is standing in the dirt&#10;&#10;Description generated with high confidence">
            <a:extLst>
              <a:ext uri="{FF2B5EF4-FFF2-40B4-BE49-F238E27FC236}">
                <a16:creationId xmlns:a16="http://schemas.microsoft.com/office/drawing/2014/main" id="{BD0B8855-BC98-48ED-989B-4C915ECA81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4672" y="2000250"/>
            <a:ext cx="3810000" cy="28575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DCB02D-C0F4-4009-B326-3AA39ACCD118}"/>
              </a:ext>
            </a:extLst>
          </p:cNvPr>
          <p:cNvSpPr/>
          <p:nvPr/>
        </p:nvSpPr>
        <p:spPr>
          <a:xfrm>
            <a:off x="5840215" y="4867157"/>
            <a:ext cx="29626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Native American sweat lodge.</a:t>
            </a:r>
          </a:p>
        </p:txBody>
      </p:sp>
    </p:spTree>
    <p:extLst>
      <p:ext uri="{BB962C8B-B14F-4D97-AF65-F5344CB8AC3E}">
        <p14:creationId xmlns:p14="http://schemas.microsoft.com/office/powerpoint/2010/main" val="35198726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1BCAD38B-5F61-4FEB-A1D1-5FC0D666D27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04E869F-EBC2-416E-8FB7-4F6A45F66D4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Content Placeholder 5" descr="A vintage photo of an old stone building&#10;&#10;Description generated with high confidence">
            <a:extLst>
              <a:ext uri="{FF2B5EF4-FFF2-40B4-BE49-F238E27FC236}">
                <a16:creationId xmlns:a16="http://schemas.microsoft.com/office/drawing/2014/main" id="{E4D2A937-3274-46A7-8509-6B80EFAD258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3000"/>
          </a:blip>
          <a:srcRect l="7394" t="30372" r="9850" b="19384"/>
          <a:stretch/>
        </p:blipFill>
        <p:spPr>
          <a:xfrm>
            <a:off x="0" y="10"/>
            <a:ext cx="8944295" cy="6408728"/>
          </a:xfrm>
          <a:prstGeom prst="rect">
            <a:avLst/>
          </a:prstGeom>
          <a:ln>
            <a:noFill/>
          </a:ln>
        </p:spPr>
      </p:pic>
      <p:sp>
        <p:nvSpPr>
          <p:cNvPr id="18" name="Freeform 9">
            <a:extLst>
              <a:ext uri="{FF2B5EF4-FFF2-40B4-BE49-F238E27FC236}">
                <a16:creationId xmlns:a16="http://schemas.microsoft.com/office/drawing/2014/main" id="{7D1C9B27-27B9-4E9E-82C8-6F9B7D12B85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143" y="0"/>
            <a:ext cx="8822823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E9AE32D-417D-4951-BD6D-383A7A5E60E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00215"/>
            <a:ext cx="879881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67FB29-322E-4606-97D5-4DD748B44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685800"/>
            <a:ext cx="7797662" cy="1151965"/>
          </a:xfrm>
        </p:spPr>
        <p:txBody>
          <a:bodyPr>
            <a:normAutofit/>
          </a:bodyPr>
          <a:lstStyle/>
          <a:p>
            <a:r>
              <a:rPr lang="en-GB" dirty="0"/>
              <a:t>Dancing &amp; Singing…</a:t>
            </a:r>
          </a:p>
        </p:txBody>
      </p:sp>
      <p:pic>
        <p:nvPicPr>
          <p:cNvPr id="10" name="Content Placeholder 9" descr="A vintage photo of an old stone building&#10;&#10;Description generated with high confidence">
            <a:extLst>
              <a:ext uri="{FF2B5EF4-FFF2-40B4-BE49-F238E27FC236}">
                <a16:creationId xmlns:a16="http://schemas.microsoft.com/office/drawing/2014/main" id="{3E75B5AA-C182-4562-868D-A911E5E5755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742" b="97378" l="7745" r="92120">
                        <a14:foregroundMark x1="60326" y1="6835" x2="60326" y2="6835"/>
                        <a14:foregroundMark x1="20652" y1="92884" x2="20652" y2="92884"/>
                        <a14:foregroundMark x1="80163" y1="9738" x2="80163" y2="9738"/>
                        <a14:foregroundMark x1="90353" y1="22191" x2="90353" y2="22191"/>
                        <a14:foregroundMark x1="11685" y1="16760" x2="11685" y2="16760"/>
                        <a14:foregroundMark x1="11413" y1="27247" x2="11413" y2="27247"/>
                        <a14:foregroundMark x1="87228" y1="81648" x2="87228" y2="81648"/>
                        <a14:foregroundMark x1="92527" y1="65169" x2="92527" y2="65169"/>
                        <a14:foregroundMark x1="76087" y1="42416" x2="76087" y2="42416"/>
                        <a14:foregroundMark x1="91304" y1="31273" x2="91304" y2="31273"/>
                        <a14:foregroundMark x1="76359" y1="17884" x2="76359" y2="17884"/>
                        <a14:foregroundMark x1="41984" y1="21348" x2="41984" y2="21348"/>
                        <a14:foregroundMark x1="18614" y1="25562" x2="18614" y2="25562"/>
                        <a14:foregroundMark x1="20380" y1="39419" x2="20380" y2="39419"/>
                        <a14:foregroundMark x1="7745" y1="58333" x2="7745" y2="58333"/>
                        <a14:foregroundMark x1="24728" y1="77622" x2="24728" y2="77622"/>
                        <a14:foregroundMark x1="22826" y1="89981" x2="22826" y2="89981"/>
                        <a14:foregroundMark x1="15217" y1="92041" x2="15217" y2="92041"/>
                        <a14:foregroundMark x1="48234" y1="89981" x2="48234" y2="89981"/>
                        <a14:foregroundMark x1="68750" y1="89232" x2="68750" y2="89232"/>
                        <a14:foregroundMark x1="91576" y1="26030" x2="91576" y2="26030"/>
                        <a14:foregroundMark x1="15761" y1="89232" x2="15761" y2="89232"/>
                        <a14:foregroundMark x1="36549" y1="91386" x2="36549" y2="91386"/>
                        <a14:foregroundMark x1="51359" y1="93165" x2="51359" y2="93165"/>
                        <a14:foregroundMark x1="62500" y1="93352" x2="62500" y2="93352"/>
                        <a14:foregroundMark x1="42391" y1="96910" x2="42391" y2="96910"/>
                        <a14:foregroundMark x1="52853" y1="97378" x2="52853" y2="973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68291" y="2611034"/>
            <a:ext cx="3205732" cy="4651797"/>
          </a:xfrm>
        </p:spPr>
      </p:pic>
      <p:sp>
        <p:nvSpPr>
          <p:cNvPr id="17" name="Content Placeholder 9">
            <a:extLst>
              <a:ext uri="{FF2B5EF4-FFF2-40B4-BE49-F238E27FC236}">
                <a16:creationId xmlns:a16="http://schemas.microsoft.com/office/drawing/2014/main" id="{D25A4F5B-6A18-4755-8B88-382C3DD27C73}"/>
              </a:ext>
            </a:extLst>
          </p:cNvPr>
          <p:cNvSpPr txBox="1">
            <a:spLocks/>
          </p:cNvSpPr>
          <p:nvPr/>
        </p:nvSpPr>
        <p:spPr>
          <a:xfrm>
            <a:off x="249382" y="2071255"/>
            <a:ext cx="7797962" cy="11083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Do we know how common Dancing and Singing was…?</a:t>
            </a:r>
            <a:endParaRPr lang="en-US" dirty="0">
              <a:latin typeface="Aldhabi" panose="020B0604020202020204" pitchFamily="2" charset="-78"/>
              <a:cs typeface="Aldhabi" panose="020B0604020202020204" pitchFamily="2" charset="-78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B2AC9EF-A3D3-4C69-B488-B67B4672A74E}"/>
              </a:ext>
            </a:extLst>
          </p:cNvPr>
          <p:cNvSpPr/>
          <p:nvPr/>
        </p:nvSpPr>
        <p:spPr>
          <a:xfrm>
            <a:off x="6249327" y="6127237"/>
            <a:ext cx="269496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matronae</a:t>
            </a:r>
            <a:r>
              <a:rPr lang="en-GB" sz="16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altar from </a:t>
            </a:r>
            <a:r>
              <a:rPr lang="en-GB" sz="16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Avigliano</a:t>
            </a:r>
            <a:endParaRPr lang="en-GB" sz="16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1" name="Picture 20" descr="A stone building&#10;&#10;Description generated with high confidence">
            <a:extLst>
              <a:ext uri="{FF2B5EF4-FFF2-40B4-BE49-F238E27FC236}">
                <a16:creationId xmlns:a16="http://schemas.microsoft.com/office/drawing/2014/main" id="{F389325E-3D82-4A72-8892-92479782C18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910" b="95270" l="10000" r="93000">
                        <a14:foregroundMark x1="74667" y1="21396" x2="74667" y2="21396"/>
                        <a14:foregroundMark x1="80000" y1="37387" x2="80000" y2="37387"/>
                        <a14:foregroundMark x1="86667" y1="43694" x2="86667" y2="43694"/>
                        <a14:foregroundMark x1="93000" y1="81757" x2="93000" y2="81757"/>
                        <a14:foregroundMark x1="90333" y1="76351" x2="90333" y2="76351"/>
                        <a14:foregroundMark x1="81333" y1="95270" x2="81333" y2="95270"/>
                        <a14:foregroundMark x1="91667" y1="89640" x2="91667" y2="89640"/>
                        <a14:foregroundMark x1="90000" y1="57883" x2="90000" y2="57883"/>
                        <a14:foregroundMark x1="92333" y1="65315" x2="92333" y2="65315"/>
                        <a14:foregroundMark x1="92333" y1="63063" x2="92333" y2="63063"/>
                        <a14:foregroundMark x1="90667" y1="37838" x2="90667" y2="3783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83527" y="2210322"/>
            <a:ext cx="3150932" cy="4663378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B86AB18-7527-4987-82D1-BC5AAD5F15D6}"/>
              </a:ext>
            </a:extLst>
          </p:cNvPr>
          <p:cNvSpPr/>
          <p:nvPr/>
        </p:nvSpPr>
        <p:spPr>
          <a:xfrm>
            <a:off x="3132950" y="6333672"/>
            <a:ext cx="16594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cippo</a:t>
            </a:r>
            <a:r>
              <a:rPr lang="en-GB" dirty="0"/>
              <a:t> di </a:t>
            </a:r>
            <a:r>
              <a:rPr lang="en-GB" dirty="0" err="1"/>
              <a:t>angera</a:t>
            </a:r>
            <a:endParaRPr lang="en-GB" dirty="0"/>
          </a:p>
        </p:txBody>
      </p:sp>
      <p:sp>
        <p:nvSpPr>
          <p:cNvPr id="24" name="Content Placeholder 9">
            <a:extLst>
              <a:ext uri="{FF2B5EF4-FFF2-40B4-BE49-F238E27FC236}">
                <a16:creationId xmlns:a16="http://schemas.microsoft.com/office/drawing/2014/main" id="{F0804F77-AD2D-4CED-9D8F-7495BD757F5F}"/>
              </a:ext>
            </a:extLst>
          </p:cNvPr>
          <p:cNvSpPr txBox="1">
            <a:spLocks/>
          </p:cNvSpPr>
          <p:nvPr/>
        </p:nvSpPr>
        <p:spPr>
          <a:xfrm>
            <a:off x="249382" y="3678382"/>
            <a:ext cx="7797962" cy="11083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Example from Cisalpine Gaul:</a:t>
            </a:r>
            <a:br>
              <a:rPr lang="en-US" dirty="0"/>
            </a:br>
            <a:r>
              <a:rPr lang="en-US" dirty="0"/>
              <a:t>exceptional…</a:t>
            </a:r>
            <a:br>
              <a:rPr lang="en-US" dirty="0"/>
            </a:br>
            <a:r>
              <a:rPr lang="en-US" dirty="0"/>
              <a:t>But can we generalize…?</a:t>
            </a:r>
            <a:br>
              <a:rPr lang="en-US" dirty="0"/>
            </a:br>
            <a:r>
              <a:rPr lang="en-US" dirty="0"/>
              <a:t>How much information is missing…?</a:t>
            </a:r>
            <a:endParaRPr lang="en-US" dirty="0">
              <a:latin typeface="Aldhabi" panose="020B0604020202020204" pitchFamily="2" charset="-78"/>
              <a:cs typeface="Aldhabi" panose="020B0604020202020204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4429589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  <p:bldP spid="12" grpId="0"/>
      <p:bldP spid="22" grpId="0"/>
      <p:bldP spid="2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1BCAD38B-5F61-4FEB-A1D1-5FC0D666D27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04E869F-EBC2-416E-8FB7-4F6A45F66D4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Content Placeholder 5">
            <a:extLst>
              <a:ext uri="{FF2B5EF4-FFF2-40B4-BE49-F238E27FC236}">
                <a16:creationId xmlns:a16="http://schemas.microsoft.com/office/drawing/2014/main" id="{19ECA36E-D328-449A-A957-A40AD0D8A63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3000"/>
          </a:blip>
          <a:srcRect l="3626" r="4708" b="1"/>
          <a:stretch/>
        </p:blipFill>
        <p:spPr>
          <a:xfrm>
            <a:off x="20" y="10"/>
            <a:ext cx="8801080" cy="6408728"/>
          </a:xfrm>
          <a:prstGeom prst="rect">
            <a:avLst/>
          </a:prstGeom>
          <a:ln>
            <a:noFill/>
          </a:ln>
        </p:spPr>
      </p:pic>
      <p:sp>
        <p:nvSpPr>
          <p:cNvPr id="18" name="Freeform 9">
            <a:extLst>
              <a:ext uri="{FF2B5EF4-FFF2-40B4-BE49-F238E27FC236}">
                <a16:creationId xmlns:a16="http://schemas.microsoft.com/office/drawing/2014/main" id="{7D1C9B27-27B9-4E9E-82C8-6F9B7D12B85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143" y="0"/>
            <a:ext cx="8822823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E9AE32D-417D-4951-BD6D-383A7A5E60E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00215"/>
            <a:ext cx="879881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C25A9D-A6EA-4D8C-ABC3-FC88EE5B2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685800"/>
            <a:ext cx="7797662" cy="1151965"/>
          </a:xfrm>
        </p:spPr>
        <p:txBody>
          <a:bodyPr>
            <a:normAutofit/>
          </a:bodyPr>
          <a:lstStyle/>
          <a:p>
            <a:r>
              <a:rPr lang="en-GB" dirty="0"/>
              <a:t>Processions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2574D34-0F62-41B7-B9AD-202177D2EBD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4467" y="5533114"/>
            <a:ext cx="7796030" cy="914781"/>
          </a:xfrm>
        </p:spPr>
        <p:txBody>
          <a:bodyPr/>
          <a:lstStyle/>
          <a:p>
            <a:r>
              <a:rPr lang="en-GB" dirty="0"/>
              <a:t>Trajan’s column</a:t>
            </a:r>
            <a:br>
              <a:rPr lang="en-GB" dirty="0"/>
            </a:br>
            <a:r>
              <a:rPr lang="en-GB" dirty="0"/>
              <a:t>typical Roman-style procession for animal sacrifice</a:t>
            </a:r>
          </a:p>
        </p:txBody>
      </p:sp>
      <p:sp>
        <p:nvSpPr>
          <p:cNvPr id="17" name="Content Placeholder 9">
            <a:extLst>
              <a:ext uri="{FF2B5EF4-FFF2-40B4-BE49-F238E27FC236}">
                <a16:creationId xmlns:a16="http://schemas.microsoft.com/office/drawing/2014/main" id="{30731A96-64DE-47E8-86A0-03361C68F3A7}"/>
              </a:ext>
            </a:extLst>
          </p:cNvPr>
          <p:cNvSpPr txBox="1">
            <a:spLocks/>
          </p:cNvSpPr>
          <p:nvPr/>
        </p:nvSpPr>
        <p:spPr>
          <a:xfrm>
            <a:off x="-14560" y="2012681"/>
            <a:ext cx="5156238" cy="17795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What do we really know about processions…</a:t>
            </a:r>
          </a:p>
          <a:p>
            <a:pPr lvl="1"/>
            <a:r>
              <a:rPr lang="en-GB" dirty="0"/>
              <a:t>Our information is compiles from lots of different sources…</a:t>
            </a:r>
          </a:p>
          <a:p>
            <a:pPr lvl="1"/>
            <a:r>
              <a:rPr lang="en-GB" dirty="0"/>
              <a:t>But what do we know for such processions outside Rome and Greece ?</a:t>
            </a:r>
          </a:p>
        </p:txBody>
      </p:sp>
      <p:pic>
        <p:nvPicPr>
          <p:cNvPr id="13" name="Picture 12" descr="A group of people standing in front of a house&#10;&#10;Description generated with very high confidence">
            <a:extLst>
              <a:ext uri="{FF2B5EF4-FFF2-40B4-BE49-F238E27FC236}">
                <a16:creationId xmlns:a16="http://schemas.microsoft.com/office/drawing/2014/main" id="{C42140E2-027F-4294-ABB2-2BDCFBDB99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5219" y="331228"/>
            <a:ext cx="3644361" cy="27332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7996368-07F4-49DC-8420-6CAB716802D9}"/>
              </a:ext>
            </a:extLst>
          </p:cNvPr>
          <p:cNvSpPr/>
          <p:nvPr/>
        </p:nvSpPr>
        <p:spPr>
          <a:xfrm>
            <a:off x="5464797" y="449262"/>
            <a:ext cx="296594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/>
              <a:t>harvest festival in the Czech Republic.</a:t>
            </a:r>
          </a:p>
        </p:txBody>
      </p:sp>
    </p:spTree>
    <p:extLst>
      <p:ext uri="{BB962C8B-B14F-4D97-AF65-F5344CB8AC3E}">
        <p14:creationId xmlns:p14="http://schemas.microsoft.com/office/powerpoint/2010/main" val="88668486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75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1BCAD38B-5F61-4FEB-A1D1-5FC0D666D27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04E869F-EBC2-416E-8FB7-4F6A45F66D4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Content Placeholder 5">
            <a:extLst>
              <a:ext uri="{FF2B5EF4-FFF2-40B4-BE49-F238E27FC236}">
                <a16:creationId xmlns:a16="http://schemas.microsoft.com/office/drawing/2014/main" id="{19ECA36E-D328-449A-A957-A40AD0D8A63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3000"/>
          </a:blip>
          <a:srcRect l="3626" r="4708" b="1"/>
          <a:stretch/>
        </p:blipFill>
        <p:spPr>
          <a:xfrm>
            <a:off x="20" y="10"/>
            <a:ext cx="8801080" cy="6408728"/>
          </a:xfrm>
          <a:prstGeom prst="rect">
            <a:avLst/>
          </a:prstGeom>
          <a:ln>
            <a:noFill/>
          </a:ln>
        </p:spPr>
      </p:pic>
      <p:sp>
        <p:nvSpPr>
          <p:cNvPr id="18" name="Freeform 9">
            <a:extLst>
              <a:ext uri="{FF2B5EF4-FFF2-40B4-BE49-F238E27FC236}">
                <a16:creationId xmlns:a16="http://schemas.microsoft.com/office/drawing/2014/main" id="{7D1C9B27-27B9-4E9E-82C8-6F9B7D12B85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143" y="0"/>
            <a:ext cx="8822823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E9AE32D-417D-4951-BD6D-383A7A5E60E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00215"/>
            <a:ext cx="879881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C25A9D-A6EA-4D8C-ABC3-FC88EE5B2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685800"/>
            <a:ext cx="7797662" cy="1151965"/>
          </a:xfrm>
        </p:spPr>
        <p:txBody>
          <a:bodyPr>
            <a:normAutofit/>
          </a:bodyPr>
          <a:lstStyle/>
          <a:p>
            <a:r>
              <a:rPr lang="en-GB" dirty="0"/>
              <a:t>Processions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2574D34-0F62-41B7-B9AD-202177D2EBD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4467" y="5533114"/>
            <a:ext cx="7796030" cy="914781"/>
          </a:xfrm>
        </p:spPr>
        <p:txBody>
          <a:bodyPr/>
          <a:lstStyle/>
          <a:p>
            <a:r>
              <a:rPr lang="en-GB" dirty="0"/>
              <a:t>Trajan’s column</a:t>
            </a:r>
            <a:br>
              <a:rPr lang="en-GB" dirty="0"/>
            </a:br>
            <a:r>
              <a:rPr lang="en-GB" dirty="0"/>
              <a:t>typical Roman-style procession for animal sacrifice</a:t>
            </a:r>
          </a:p>
        </p:txBody>
      </p:sp>
      <p:sp>
        <p:nvSpPr>
          <p:cNvPr id="17" name="Content Placeholder 9">
            <a:extLst>
              <a:ext uri="{FF2B5EF4-FFF2-40B4-BE49-F238E27FC236}">
                <a16:creationId xmlns:a16="http://schemas.microsoft.com/office/drawing/2014/main" id="{30731A96-64DE-47E8-86A0-03361C68F3A7}"/>
              </a:ext>
            </a:extLst>
          </p:cNvPr>
          <p:cNvSpPr txBox="1">
            <a:spLocks/>
          </p:cNvSpPr>
          <p:nvPr/>
        </p:nvSpPr>
        <p:spPr>
          <a:xfrm>
            <a:off x="-14560" y="2012681"/>
            <a:ext cx="5156238" cy="17795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What do we really know about processions…</a:t>
            </a:r>
          </a:p>
          <a:p>
            <a:pPr lvl="1"/>
            <a:r>
              <a:rPr lang="en-GB" dirty="0"/>
              <a:t>Our information is compiles from lots of different sources…</a:t>
            </a:r>
          </a:p>
          <a:p>
            <a:pPr lvl="1"/>
            <a:r>
              <a:rPr lang="en-GB" dirty="0"/>
              <a:t>But what do we know for such processions outside Rome and Greece ?</a:t>
            </a:r>
          </a:p>
        </p:txBody>
      </p:sp>
      <p:pic>
        <p:nvPicPr>
          <p:cNvPr id="4" name="Picture 3" descr="A picture containing outdoor, ground, building, water&#10;&#10;Description generated with very high confidence">
            <a:extLst>
              <a:ext uri="{FF2B5EF4-FFF2-40B4-BE49-F238E27FC236}">
                <a16:creationId xmlns:a16="http://schemas.microsoft.com/office/drawing/2014/main" id="{15BC9B64-C87C-45E2-B9A0-B3DDEF086B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1646" y="213919"/>
            <a:ext cx="3238500" cy="45434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7996368-07F4-49DC-8420-6CAB716802D9}"/>
              </a:ext>
            </a:extLst>
          </p:cNvPr>
          <p:cNvSpPr/>
          <p:nvPr/>
        </p:nvSpPr>
        <p:spPr>
          <a:xfrm>
            <a:off x="6513833" y="203620"/>
            <a:ext cx="216918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Alemanic</a:t>
            </a:r>
            <a:r>
              <a:rPr lang="en-GB" sz="1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Fastnacht/</a:t>
            </a:r>
            <a:r>
              <a:rPr lang="en-GB" sz="14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fasnet</a:t>
            </a:r>
            <a:endParaRPr lang="en-GB" sz="14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6" name="Picture 5" descr="A picture containing person, table&#10;&#10;Description generated with high confidence">
            <a:extLst>
              <a:ext uri="{FF2B5EF4-FFF2-40B4-BE49-F238E27FC236}">
                <a16:creationId xmlns:a16="http://schemas.microsoft.com/office/drawing/2014/main" id="{F58529FE-3174-4C12-BF8B-AF4FDCC802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6647" y="3796954"/>
            <a:ext cx="3563861" cy="23759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5220148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75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rick wall&#10;&#10;Description generated with very high confidence">
            <a:extLst>
              <a:ext uri="{FF2B5EF4-FFF2-40B4-BE49-F238E27FC236}">
                <a16:creationId xmlns:a16="http://schemas.microsoft.com/office/drawing/2014/main" id="{515DA87D-133C-4F77-8863-8B66D40F993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C436ED1-B374-4FA9-AC69-CA9B086E4F3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047" y="0"/>
            <a:ext cx="9004011" cy="6644081"/>
            <a:chOff x="-25397" y="0"/>
            <a:chExt cx="12005350" cy="664408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0BF795C8-C503-458A-B6C7-5C3B78FA666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29605B65-A1AD-48AA-9FA4-0239C3E3466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C158A24C-9ADB-45F1-90ED-8B0C00DF8CF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7" name="Content Placeholder 6" descr="A close up of a stone building&#10;&#10;Description generated with high confidence">
            <a:extLst>
              <a:ext uri="{FF2B5EF4-FFF2-40B4-BE49-F238E27FC236}">
                <a16:creationId xmlns:a16="http://schemas.microsoft.com/office/drawing/2014/main" id="{3D0585B5-0FA0-418D-B669-007B903C49C3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l="4959" r="603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2A3AB586-ACF1-498B-8495-9A6148699898}"/>
              </a:ext>
            </a:extLst>
          </p:cNvPr>
          <p:cNvSpPr txBox="1">
            <a:spLocks/>
          </p:cNvSpPr>
          <p:nvPr/>
        </p:nvSpPr>
        <p:spPr>
          <a:xfrm>
            <a:off x="1063372" y="5836259"/>
            <a:ext cx="7796030" cy="9147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/>
              <a:t>Military context… !</a:t>
            </a:r>
          </a:p>
          <a:p>
            <a:pPr algn="r"/>
            <a:r>
              <a:rPr lang="en-GB" dirty="0"/>
              <a:t>What is happening in the rest of the roman empire…?</a:t>
            </a:r>
          </a:p>
        </p:txBody>
      </p:sp>
    </p:spTree>
    <p:extLst>
      <p:ext uri="{BB962C8B-B14F-4D97-AF65-F5344CB8AC3E}">
        <p14:creationId xmlns:p14="http://schemas.microsoft.com/office/powerpoint/2010/main" val="746235629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rick wall&#10;&#10;Description generated with very high confidence">
            <a:extLst>
              <a:ext uri="{FF2B5EF4-FFF2-40B4-BE49-F238E27FC236}">
                <a16:creationId xmlns:a16="http://schemas.microsoft.com/office/drawing/2014/main" id="{1BCAD38B-5F61-4FEB-A1D1-5FC0D666D27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04E869F-EBC2-416E-8FB7-4F6A45F66D4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4E01706-83D5-4463-8E03-9DDF3306DF2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3000"/>
          </a:blip>
          <a:srcRect t="19809" b="15019"/>
          <a:stretch/>
        </p:blipFill>
        <p:spPr>
          <a:xfrm>
            <a:off x="20" y="10"/>
            <a:ext cx="8801080" cy="6408728"/>
          </a:xfrm>
          <a:prstGeom prst="rect">
            <a:avLst/>
          </a:prstGeom>
          <a:ln>
            <a:noFill/>
          </a:ln>
        </p:spPr>
      </p:pic>
      <p:sp>
        <p:nvSpPr>
          <p:cNvPr id="17" name="Freeform 9">
            <a:extLst>
              <a:ext uri="{FF2B5EF4-FFF2-40B4-BE49-F238E27FC236}">
                <a16:creationId xmlns:a16="http://schemas.microsoft.com/office/drawing/2014/main" id="{7D1C9B27-27B9-4E9E-82C8-6F9B7D12B85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143" y="0"/>
            <a:ext cx="8822823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E9AE32D-417D-4951-BD6D-383A7A5E60E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00215"/>
            <a:ext cx="879881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23CAF-3444-499D-9615-14B754E3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685800"/>
            <a:ext cx="7797662" cy="1151965"/>
          </a:xfrm>
        </p:spPr>
        <p:txBody>
          <a:bodyPr>
            <a:normAutofit/>
          </a:bodyPr>
          <a:lstStyle/>
          <a:p>
            <a:r>
              <a:rPr lang="en-GB" dirty="0"/>
              <a:t>Processions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CBB06A-6FC9-42ED-B3C3-D4EA482E2D7D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>
            <a:off x="4465321" y="324720"/>
            <a:ext cx="4685970" cy="5236777"/>
          </a:xfr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A995700-9E33-4E88-A4FA-F7C493333D9F}"/>
              </a:ext>
            </a:extLst>
          </p:cNvPr>
          <p:cNvSpPr/>
          <p:nvPr/>
        </p:nvSpPr>
        <p:spPr>
          <a:xfrm>
            <a:off x="0" y="320437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Cult Wagon of </a:t>
            </a:r>
            <a:r>
              <a:rPr lang="en-GB" dirty="0" err="1"/>
              <a:t>Strettweg</a:t>
            </a:r>
            <a:r>
              <a:rPr lang="en-GB" dirty="0"/>
              <a:t>', Austria. </a:t>
            </a:r>
            <a:br>
              <a:rPr lang="en-GB" dirty="0"/>
            </a:br>
            <a:r>
              <a:rPr lang="en-GB" dirty="0"/>
              <a:t>Dating from c 600 BC</a:t>
            </a:r>
          </a:p>
        </p:txBody>
      </p:sp>
    </p:spTree>
    <p:extLst>
      <p:ext uri="{BB962C8B-B14F-4D97-AF65-F5344CB8AC3E}">
        <p14:creationId xmlns:p14="http://schemas.microsoft.com/office/powerpoint/2010/main" val="3532889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alphaModFix amt="43000"/>
            <a:extLst/>
          </a:blip>
          <a:srcRect r="-1" b="22328"/>
          <a:stretch/>
        </p:blipFill>
        <p:spPr>
          <a:xfrm>
            <a:off x="0" y="-184186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r>
              <a:rPr lang="en-GB" dirty="0"/>
              <a:t>Animal sacrifice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14351" y="2063396"/>
            <a:ext cx="7796030" cy="3311189"/>
          </a:xfrm>
        </p:spPr>
        <p:txBody>
          <a:bodyPr>
            <a:normAutofit/>
          </a:bodyPr>
          <a:lstStyle/>
          <a:p>
            <a:r>
              <a:rPr lang="en-GB" dirty="0"/>
              <a:t>Read tony king’s article </a:t>
            </a:r>
            <a:br>
              <a:rPr lang="en-GB" dirty="0"/>
            </a:br>
            <a:r>
              <a:rPr lang="en-GB" dirty="0"/>
              <a:t>on Animal remains in Iron Age and Roman Britain…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1764" y="251265"/>
            <a:ext cx="3418266" cy="3196426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352677" y="3097718"/>
            <a:ext cx="1148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/>
              <a:t>Mandeure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4557550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alphaModFix amt="43000"/>
            <a:extLst/>
          </a:blip>
          <a:srcRect r="-1" b="22328"/>
          <a:stretch/>
        </p:blipFill>
        <p:spPr>
          <a:xfrm>
            <a:off x="0" y="-184186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r>
              <a:rPr lang="en-GB" dirty="0"/>
              <a:t>Animal sacrifice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14351" y="2063396"/>
            <a:ext cx="7796030" cy="3311189"/>
          </a:xfrm>
        </p:spPr>
        <p:txBody>
          <a:bodyPr>
            <a:normAutofit/>
          </a:bodyPr>
          <a:lstStyle/>
          <a:p>
            <a:r>
              <a:rPr lang="en-GB" dirty="0"/>
              <a:t>Read tony king’s article </a:t>
            </a:r>
            <a:br>
              <a:rPr lang="en-GB" dirty="0"/>
            </a:br>
            <a:r>
              <a:rPr lang="en-GB" dirty="0"/>
              <a:t>on Animal remains in Iron Age and Roman Britain…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9727" y="94171"/>
            <a:ext cx="5194755" cy="36292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076509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alphaModFix amt="43000"/>
            <a:extLst/>
          </a:blip>
          <a:srcRect r="-1" b="22328"/>
          <a:stretch/>
        </p:blipFill>
        <p:spPr>
          <a:xfrm>
            <a:off x="0" y="-184186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r>
              <a:rPr lang="en-GB" dirty="0"/>
              <a:t>Animal sacrifice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9727" y="94171"/>
            <a:ext cx="5194755" cy="36292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55" y="1685275"/>
            <a:ext cx="4594974" cy="4129726"/>
          </a:xfrm>
          <a:prstGeom prst="rect">
            <a:avLst/>
          </a:prstGeom>
        </p:spPr>
      </p:pic>
      <p:sp>
        <p:nvSpPr>
          <p:cNvPr id="12" name="Content Placeholder 1"/>
          <p:cNvSpPr txBox="1">
            <a:spLocks/>
          </p:cNvSpPr>
          <p:nvPr/>
        </p:nvSpPr>
        <p:spPr>
          <a:xfrm>
            <a:off x="1969276" y="1299949"/>
            <a:ext cx="4014675" cy="14012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ULEY: Mercury</a:t>
            </a:r>
          </a:p>
          <a:p>
            <a:pPr lvl="1"/>
            <a:r>
              <a:rPr lang="en-GB"/>
              <a:t>Curse tablets…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7603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alphaModFix amt="43000"/>
            <a:extLst/>
          </a:blip>
          <a:srcRect r="-1" b="22328"/>
          <a:stretch/>
        </p:blipFill>
        <p:spPr>
          <a:xfrm>
            <a:off x="0" y="-368382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r>
              <a:rPr lang="en-GB" dirty="0"/>
              <a:t>Animal sacrifice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55" y="1685275"/>
            <a:ext cx="4594974" cy="4129726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1969276" y="1299949"/>
            <a:ext cx="4014675" cy="1401221"/>
          </a:xfrm>
        </p:spPr>
        <p:txBody>
          <a:bodyPr/>
          <a:lstStyle/>
          <a:p>
            <a:r>
              <a:rPr lang="en-GB" dirty="0"/>
              <a:t>ULEY: Mercury</a:t>
            </a:r>
          </a:p>
          <a:p>
            <a:pPr lvl="1"/>
            <a:r>
              <a:rPr lang="en-GB" dirty="0"/>
              <a:t>Curse tablets…</a:t>
            </a: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987" y="3604753"/>
            <a:ext cx="4142186" cy="303932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7686" y="39261"/>
            <a:ext cx="2651510" cy="35970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83134272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alphaModFix amt="43000"/>
            <a:extLst/>
          </a:blip>
          <a:srcRect r="-1" b="22328"/>
          <a:stretch/>
        </p:blipFill>
        <p:spPr>
          <a:xfrm>
            <a:off x="0" y="-368382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r>
              <a:rPr lang="en-GB" dirty="0"/>
              <a:t>Animal sacrifice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55" y="1685275"/>
            <a:ext cx="4594974" cy="4129726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1969276" y="1299949"/>
            <a:ext cx="4014675" cy="1401221"/>
          </a:xfrm>
        </p:spPr>
        <p:txBody>
          <a:bodyPr/>
          <a:lstStyle/>
          <a:p>
            <a:r>
              <a:rPr lang="en-GB" dirty="0"/>
              <a:t>ULEY: Mercury</a:t>
            </a:r>
          </a:p>
          <a:p>
            <a:pPr lvl="1"/>
            <a:r>
              <a:rPr lang="en-GB" dirty="0"/>
              <a:t>Curse tablets…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5376" y="1685275"/>
            <a:ext cx="4308624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0421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alphaModFix amt="43000"/>
            <a:extLst/>
          </a:blip>
          <a:srcRect r="-1" b="22328"/>
          <a:stretch/>
        </p:blipFill>
        <p:spPr>
          <a:xfrm>
            <a:off x="0" y="-368382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r>
              <a:rPr lang="en-GB" dirty="0"/>
              <a:t>Animal sacrifice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55" y="1685275"/>
            <a:ext cx="4594974" cy="4129726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1969276" y="1299949"/>
            <a:ext cx="4014675" cy="1401221"/>
          </a:xfrm>
        </p:spPr>
        <p:txBody>
          <a:bodyPr/>
          <a:lstStyle/>
          <a:p>
            <a:r>
              <a:rPr lang="en-GB" dirty="0"/>
              <a:t>ULEY: Mercury</a:t>
            </a:r>
          </a:p>
          <a:p>
            <a:pPr lvl="1"/>
            <a:r>
              <a:rPr lang="en-GB" dirty="0"/>
              <a:t>Curse tablets…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5376" y="1685275"/>
            <a:ext cx="4308624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3911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alphaModFix amt="43000"/>
            <a:extLst/>
          </a:blip>
          <a:srcRect r="-1" b="22328"/>
          <a:stretch/>
        </p:blipFill>
        <p:spPr>
          <a:xfrm>
            <a:off x="0" y="-368382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r>
              <a:rPr lang="en-GB" dirty="0"/>
              <a:t>Animal sacrifice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1969276" y="1299950"/>
            <a:ext cx="4014675" cy="906200"/>
          </a:xfrm>
        </p:spPr>
        <p:txBody>
          <a:bodyPr/>
          <a:lstStyle/>
          <a:p>
            <a:r>
              <a:rPr lang="en-GB" dirty="0"/>
              <a:t>Other animals…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3804" y="2398834"/>
            <a:ext cx="2804570" cy="266754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64551" y="2384571"/>
            <a:ext cx="2660218" cy="268181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2380530"/>
            <a:ext cx="2696610" cy="2551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206346"/>
      </p:ext>
    </p:extLst>
  </p:cSld>
  <p:clrMapOvr>
    <a:masterClrMapping/>
  </p:clrMapOvr>
  <p:transition spd="slow">
    <p:randomBar dir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Hayling</a:t>
            </a:r>
            <a:r>
              <a:rPr lang="en-GB" dirty="0"/>
              <a:t> Island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97545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750">
        <p15:prstTrans prst="crush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722313" y="1484785"/>
            <a:ext cx="7772400" cy="3422714"/>
          </a:xfrm>
        </p:spPr>
        <p:txBody>
          <a:bodyPr>
            <a:normAutofit/>
          </a:bodyPr>
          <a:lstStyle/>
          <a:p>
            <a:r>
              <a:rPr lang="en-US" i="1" dirty="0"/>
              <a:t>“Among the islands that lie just off the coast of Britain are many scattered and deserted islands. Some of these are called by the names of spirits and heroes. [Demetrius] himself, by the emperor’s order, had made a voyage for inquiry and observation to the nearest of these islands, which had only a few inhabitants, holy men who were all held inviolate by the Britons.” </a:t>
            </a:r>
            <a:br>
              <a:rPr lang="en-US" i="1" dirty="0"/>
            </a:br>
            <a:br>
              <a:rPr lang="en-US" i="1" dirty="0"/>
            </a:br>
            <a:r>
              <a:rPr lang="en-US" dirty="0"/>
              <a:t>(Plutarch, </a:t>
            </a:r>
            <a:r>
              <a:rPr lang="en-US" i="1" dirty="0" err="1"/>
              <a:t>Moralia</a:t>
            </a:r>
            <a:r>
              <a:rPr lang="en-US" i="1" dirty="0"/>
              <a:t> </a:t>
            </a:r>
            <a:r>
              <a:rPr lang="en-US" dirty="0"/>
              <a:t>419E) </a:t>
            </a:r>
            <a:endParaRPr lang="en-GB" dirty="0"/>
          </a:p>
          <a:p>
            <a:endParaRPr lang="en-GB" dirty="0"/>
          </a:p>
        </p:txBody>
      </p:sp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24130" y="0"/>
            <a:ext cx="7797662" cy="1151965"/>
          </a:xfrm>
        </p:spPr>
        <p:txBody>
          <a:bodyPr/>
          <a:lstStyle/>
          <a:p>
            <a:pPr eaLnBrk="1" hangingPunct="1"/>
            <a:r>
              <a:rPr lang="en-GB" dirty="0" err="1"/>
              <a:t>Hayling</a:t>
            </a:r>
            <a:r>
              <a:rPr lang="en-GB" dirty="0"/>
              <a:t> Island</a:t>
            </a:r>
          </a:p>
        </p:txBody>
      </p:sp>
    </p:spTree>
    <p:extLst>
      <p:ext uri="{BB962C8B-B14F-4D97-AF65-F5344CB8AC3E}">
        <p14:creationId xmlns:p14="http://schemas.microsoft.com/office/powerpoint/2010/main" val="2714051428"/>
      </p:ext>
    </p:extLst>
  </p:cSld>
  <p:clrMapOvr>
    <a:masterClrMapping/>
  </p:clrMapOvr>
  <p:transition spd="slow">
    <p:randomBar dir="vert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Picture 69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72" name="Rectangle 7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5" descr="AP001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4" cstate="print">
            <a:alphaModFix amt="43000"/>
            <a:extLst/>
          </a:blip>
          <a:srcRect l="11529"/>
          <a:stretch/>
        </p:blipFill>
        <p:spPr>
          <a:xfrm>
            <a:off x="20" y="10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4" name="Rectangle 7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1266" name="Title 2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err="1"/>
              <a:t>Hayling</a:t>
            </a:r>
            <a:r>
              <a:rPr lang="en-GB" dirty="0"/>
              <a:t> Island</a:t>
            </a:r>
          </a:p>
        </p:txBody>
      </p:sp>
    </p:spTree>
    <p:extLst>
      <p:ext uri="{BB962C8B-B14F-4D97-AF65-F5344CB8AC3E}">
        <p14:creationId xmlns:p14="http://schemas.microsoft.com/office/powerpoint/2010/main" val="1414319100"/>
      </p:ext>
    </p:extLst>
  </p:cSld>
  <p:clrMapOvr>
    <a:masterClrMapping/>
  </p:clrMapOvr>
  <p:transition spd="slow">
    <p:randomBar dir="vert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Picture 69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72" name="Rectangle 7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5" descr="AP001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4" cstate="print">
            <a:alphaModFix amt="43000"/>
            <a:extLst/>
          </a:blip>
          <a:srcRect l="11529"/>
          <a:stretch/>
        </p:blipFill>
        <p:spPr>
          <a:xfrm>
            <a:off x="20" y="10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4" name="Rectangle 7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1266" name="Title 2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err="1"/>
              <a:t>Hayling</a:t>
            </a:r>
            <a:r>
              <a:rPr lang="en-GB" dirty="0"/>
              <a:t> Island</a:t>
            </a:r>
          </a:p>
        </p:txBody>
      </p:sp>
      <p:pic>
        <p:nvPicPr>
          <p:cNvPr id="8" name="Picture 9" descr="HI vert AP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628775"/>
            <a:ext cx="9144000" cy="5229225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9" name="Picture 5" descr="Hayling Location"/>
          <p:cNvPicPr>
            <a:picLocks noGrp="1" noChangeAspect="1" noChangeArrowheads="1"/>
          </p:cNvPicPr>
          <p:nvPr>
            <p:ph/>
          </p:nvPr>
        </p:nvPicPr>
        <p:blipFill>
          <a:blip r:embed="rId6" cstate="print"/>
          <a:srcRect/>
          <a:stretch>
            <a:fillRect/>
          </a:stretch>
        </p:blipFill>
        <p:spPr>
          <a:xfrm>
            <a:off x="124989" y="3814259"/>
            <a:ext cx="2990987" cy="2990987"/>
          </a:xfrm>
          <a:noFill/>
          <a:ln/>
        </p:spPr>
      </p:pic>
      <p:sp>
        <p:nvSpPr>
          <p:cNvPr id="10" name="AutoShape 6"/>
          <p:cNvSpPr>
            <a:spLocks noChangeArrowheads="1"/>
          </p:cNvSpPr>
          <p:nvPr/>
        </p:nvSpPr>
        <p:spPr bwMode="auto">
          <a:xfrm>
            <a:off x="1979613" y="1773238"/>
            <a:ext cx="360362" cy="288925"/>
          </a:xfrm>
          <a:prstGeom prst="triangle">
            <a:avLst>
              <a:gd name="adj" fmla="val 50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Line 11"/>
          <p:cNvSpPr>
            <a:spLocks noChangeShapeType="1"/>
          </p:cNvSpPr>
          <p:nvPr/>
        </p:nvSpPr>
        <p:spPr bwMode="auto">
          <a:xfrm>
            <a:off x="5435600" y="1125538"/>
            <a:ext cx="431800" cy="1655762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" name="Text Box 12"/>
          <p:cNvSpPr txBox="1">
            <a:spLocks noChangeArrowheads="1"/>
          </p:cNvSpPr>
          <p:nvPr/>
        </p:nvSpPr>
        <p:spPr bwMode="auto">
          <a:xfrm>
            <a:off x="4427984" y="548680"/>
            <a:ext cx="2325701" cy="5847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Temple Site</a:t>
            </a:r>
            <a:endParaRPr lang="en-US" sz="3200" dirty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789599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Picture 69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72" name="Rectangle 7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5" descr="AP001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4" cstate="print">
            <a:alphaModFix amt="43000"/>
            <a:extLst/>
          </a:blip>
          <a:srcRect l="11529"/>
          <a:stretch/>
        </p:blipFill>
        <p:spPr>
          <a:xfrm>
            <a:off x="20" y="10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4" name="Rectangle 7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1266" name="Title 2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err="1"/>
              <a:t>Hayling</a:t>
            </a:r>
            <a:r>
              <a:rPr lang="en-GB" dirty="0"/>
              <a:t> Island</a:t>
            </a:r>
          </a:p>
        </p:txBody>
      </p:sp>
      <p:pic>
        <p:nvPicPr>
          <p:cNvPr id="8" name="Picture 5" descr="HI iron age"/>
          <p:cNvPicPr>
            <a:picLocks noGrp="1" noChangeAspect="1" noChangeArrowheads="1"/>
          </p:cNvPicPr>
          <p:nvPr>
            <p:ph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4159250" y="55396"/>
            <a:ext cx="4984750" cy="6583362"/>
          </a:xfrm>
        </p:spPr>
      </p:pic>
    </p:spTree>
    <p:extLst>
      <p:ext uri="{BB962C8B-B14F-4D97-AF65-F5344CB8AC3E}">
        <p14:creationId xmlns:p14="http://schemas.microsoft.com/office/powerpoint/2010/main" val="778680633"/>
      </p:ext>
    </p:extLst>
  </p:cSld>
  <p:clrMapOvr>
    <a:masterClrMapping/>
  </p:clrMapOvr>
  <p:transition spd="slow">
    <p:randomBar dir="vert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Picture 69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72" name="Rectangle 7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5" descr="AP001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4" cstate="print">
            <a:alphaModFix amt="43000"/>
            <a:extLst/>
          </a:blip>
          <a:srcRect l="11529"/>
          <a:stretch/>
        </p:blipFill>
        <p:spPr>
          <a:xfrm>
            <a:off x="20" y="-184186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4" name="Rectangle 7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1266" name="Title 2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err="1"/>
              <a:t>Hayling</a:t>
            </a:r>
            <a:r>
              <a:rPr lang="en-GB" dirty="0"/>
              <a:t> Island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4174" y="2146049"/>
            <a:ext cx="5249826" cy="271100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102" y="2135909"/>
            <a:ext cx="3658058" cy="2743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3369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Picture 69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72" name="Rectangle 7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5" descr="AP001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4" cstate="print">
            <a:alphaModFix amt="43000"/>
            <a:extLst/>
          </a:blip>
          <a:srcRect l="11529"/>
          <a:stretch/>
        </p:blipFill>
        <p:spPr>
          <a:xfrm>
            <a:off x="20" y="10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4" name="Rectangle 7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1266" name="Title 2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err="1"/>
              <a:t>Hayling</a:t>
            </a:r>
            <a:r>
              <a:rPr lang="en-GB" dirty="0"/>
              <a:t> Island</a:t>
            </a:r>
          </a:p>
        </p:txBody>
      </p:sp>
      <p:pic>
        <p:nvPicPr>
          <p:cNvPr id="10" name="Picture 5" descr="HiEntrai"/>
          <p:cNvPicPr>
            <a:picLocks noGrp="1" noChangeAspect="1" noChangeArrowheads="1"/>
          </p:cNvPicPr>
          <p:nvPr>
            <p:ph idx="4294967295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3354"/>
          <a:stretch>
            <a:fillRect/>
          </a:stretch>
        </p:blipFill>
        <p:spPr>
          <a:xfrm>
            <a:off x="503238" y="2366963"/>
            <a:ext cx="7943450" cy="4128609"/>
          </a:xfrm>
          <a:noFill/>
          <a:ln/>
        </p:spPr>
      </p:pic>
      <p:sp>
        <p:nvSpPr>
          <p:cNvPr id="11" name="TextBox 10"/>
          <p:cNvSpPr txBox="1"/>
          <p:nvPr/>
        </p:nvSpPr>
        <p:spPr>
          <a:xfrm>
            <a:off x="827584" y="2060848"/>
            <a:ext cx="5993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Hayling Island                                         Entrains (</a:t>
            </a:r>
            <a:r>
              <a:rPr lang="en-GB" dirty="0" err="1"/>
              <a:t>Nievre</a:t>
            </a:r>
            <a:r>
              <a:rPr lang="en-GB" dirty="0"/>
              <a:t>)</a:t>
            </a:r>
          </a:p>
        </p:txBody>
      </p:sp>
      <p:pic>
        <p:nvPicPr>
          <p:cNvPr id="12" name="Picture 6" descr="Entrains00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47613" y="661705"/>
            <a:ext cx="2771775" cy="1768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8151713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Picture 69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72" name="Rectangle 7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5" descr="AP001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4" cstate="print">
            <a:alphaModFix amt="43000"/>
            <a:extLst/>
          </a:blip>
          <a:srcRect l="11529"/>
          <a:stretch/>
        </p:blipFill>
        <p:spPr>
          <a:xfrm>
            <a:off x="20" y="-328910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4" name="Rectangle 7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1266" name="Title 2"/>
          <p:cNvSpPr>
            <a:spLocks noGrp="1"/>
          </p:cNvSpPr>
          <p:nvPr>
            <p:ph type="title"/>
          </p:nvPr>
        </p:nvSpPr>
        <p:spPr>
          <a:xfrm>
            <a:off x="514351" y="685801"/>
            <a:ext cx="5152213" cy="1151965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err="1"/>
              <a:t>Hayling</a:t>
            </a:r>
            <a:r>
              <a:rPr lang="en-GB" dirty="0"/>
              <a:t> Island</a:t>
            </a:r>
          </a:p>
        </p:txBody>
      </p:sp>
      <p:pic>
        <p:nvPicPr>
          <p:cNvPr id="10" name="Picture 5" descr="HiEntrai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4642" b="13354"/>
          <a:stretch/>
        </p:blipFill>
        <p:spPr>
          <a:xfrm>
            <a:off x="503238" y="2366963"/>
            <a:ext cx="3602957" cy="4128609"/>
          </a:xfrm>
          <a:noFill/>
          <a:ln/>
        </p:spPr>
      </p:pic>
      <p:sp>
        <p:nvSpPr>
          <p:cNvPr id="11" name="TextBox 10"/>
          <p:cNvSpPr txBox="1"/>
          <p:nvPr/>
        </p:nvSpPr>
        <p:spPr>
          <a:xfrm>
            <a:off x="827584" y="2060848"/>
            <a:ext cx="3177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Hayling Island                                        </a:t>
            </a:r>
          </a:p>
        </p:txBody>
      </p:sp>
      <p:sp>
        <p:nvSpPr>
          <p:cNvPr id="13" name="Rectangle 4"/>
          <p:cNvSpPr txBox="1">
            <a:spLocks noChangeArrowheads="1"/>
          </p:cNvSpPr>
          <p:nvPr/>
        </p:nvSpPr>
        <p:spPr>
          <a:xfrm>
            <a:off x="4125243" y="2060847"/>
            <a:ext cx="3917162" cy="5289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dirty="0" err="1"/>
              <a:t>Périgueux</a:t>
            </a:r>
            <a:r>
              <a:rPr lang="en-GB" sz="2400" dirty="0"/>
              <a:t> and La </a:t>
            </a:r>
            <a:r>
              <a:rPr lang="en-GB" sz="2400" dirty="0" err="1"/>
              <a:t>Rigale</a:t>
            </a:r>
            <a:endParaRPr lang="en-GB" sz="2400" dirty="0"/>
          </a:p>
        </p:txBody>
      </p:sp>
      <p:pic>
        <p:nvPicPr>
          <p:cNvPr id="14" name="Picture 7" descr="Perigueux00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6" cstate="print"/>
          <a:srcRect/>
          <a:stretch>
            <a:fillRect/>
          </a:stretch>
        </p:blipFill>
        <p:spPr>
          <a:xfrm>
            <a:off x="4316625" y="2647087"/>
            <a:ext cx="2504907" cy="3680975"/>
          </a:xfrm>
          <a:prstGeom prst="rect">
            <a:avLst/>
          </a:prstGeom>
          <a:noFill/>
          <a:ln/>
        </p:spPr>
      </p:pic>
      <p:pic>
        <p:nvPicPr>
          <p:cNvPr id="15" name="Picture 11" descr="Rigale00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7" cstate="print"/>
          <a:srcRect/>
          <a:stretch>
            <a:fillRect/>
          </a:stretch>
        </p:blipFill>
        <p:spPr>
          <a:xfrm>
            <a:off x="6959670" y="2677641"/>
            <a:ext cx="2199848" cy="3618814"/>
          </a:xfrm>
          <a:prstGeom prst="rect">
            <a:avLst/>
          </a:prstGeom>
          <a:noFill/>
          <a:ln/>
        </p:spPr>
      </p:pic>
    </p:spTree>
    <p:extLst>
      <p:ext uri="{BB962C8B-B14F-4D97-AF65-F5344CB8AC3E}">
        <p14:creationId xmlns:p14="http://schemas.microsoft.com/office/powerpoint/2010/main" val="2658359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Ritual space and deposition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800" dirty="0"/>
              <a:t>Votives, Sacrifices and the Sacralisation of the Ordinary</a:t>
            </a:r>
          </a:p>
        </p:txBody>
      </p:sp>
    </p:spTree>
    <p:extLst>
      <p:ext uri="{BB962C8B-B14F-4D97-AF65-F5344CB8AC3E}">
        <p14:creationId xmlns:p14="http://schemas.microsoft.com/office/powerpoint/2010/main" val="922950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Picture 69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72" name="Rectangle 7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5" descr="AP001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4" cstate="print">
            <a:alphaModFix amt="43000"/>
            <a:extLst/>
          </a:blip>
          <a:srcRect l="11529"/>
          <a:stretch/>
        </p:blipFill>
        <p:spPr>
          <a:xfrm>
            <a:off x="20" y="-328910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4" name="Rectangle 7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1266" name="Title 2"/>
          <p:cNvSpPr>
            <a:spLocks noGrp="1"/>
          </p:cNvSpPr>
          <p:nvPr>
            <p:ph type="title"/>
          </p:nvPr>
        </p:nvSpPr>
        <p:spPr>
          <a:xfrm>
            <a:off x="514351" y="685801"/>
            <a:ext cx="5152213" cy="1151965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err="1"/>
              <a:t>Hayling</a:t>
            </a:r>
            <a:r>
              <a:rPr lang="en-GB" dirty="0"/>
              <a:t> Island</a:t>
            </a:r>
          </a:p>
        </p:txBody>
      </p:sp>
      <p:sp>
        <p:nvSpPr>
          <p:cNvPr id="16" name="Rectangle 4"/>
          <p:cNvSpPr txBox="1">
            <a:spLocks noChangeArrowheads="1"/>
          </p:cNvSpPr>
          <p:nvPr/>
        </p:nvSpPr>
        <p:spPr>
          <a:xfrm>
            <a:off x="4447010" y="4865552"/>
            <a:ext cx="7864498" cy="8509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/>
              <a:t>Distribution of iron objects</a:t>
            </a:r>
            <a:endParaRPr lang="en-US" sz="2800" dirty="0"/>
          </a:p>
        </p:txBody>
      </p:sp>
      <p:pic>
        <p:nvPicPr>
          <p:cNvPr id="17" name="Picture 6" descr="Votive Fig 13c"/>
          <p:cNvPicPr>
            <a:picLocks noGrp="1" noChangeAspect="1" noChangeArrowheads="1"/>
          </p:cNvPicPr>
          <p:nvPr>
            <p:ph idx="4294967295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4696990" y="909797"/>
            <a:ext cx="4013795" cy="4013795"/>
          </a:xfrm>
          <a:prstGeom prst="rect">
            <a:avLst/>
          </a:prstGeom>
        </p:spPr>
      </p:pic>
      <p:pic>
        <p:nvPicPr>
          <p:cNvPr id="19" name="Picture 10" descr="Untitled-5"/>
          <p:cNvPicPr>
            <a:picLocks noGrp="1" noChangeAspect="1" noChangeArrowheads="1"/>
          </p:cNvPicPr>
          <p:nvPr>
            <p:ph sz="quarter" idx="4294967295"/>
          </p:nvPr>
        </p:nvPicPr>
        <p:blipFill rotWithShape="1">
          <a:blip r:embed="rId6" cstate="hqprint">
            <a:lum brigh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593" t="1649" r="22817" b="7660"/>
          <a:stretch/>
        </p:blipFill>
        <p:spPr>
          <a:xfrm>
            <a:off x="2361652" y="1564543"/>
            <a:ext cx="1589575" cy="1670918"/>
          </a:xfrm>
          <a:prstGeom prst="rect">
            <a:avLst/>
          </a:prstGeom>
          <a:noFill/>
        </p:spPr>
      </p:pic>
      <p:pic>
        <p:nvPicPr>
          <p:cNvPr id="20" name="Picture 11" descr="Untitled-4"/>
          <p:cNvPicPr>
            <a:picLocks noGrp="1" noChangeAspect="1" noChangeArrowheads="1"/>
          </p:cNvPicPr>
          <p:nvPr>
            <p:ph sz="quarter" idx="4294967295"/>
          </p:nvPr>
        </p:nvPicPr>
        <p:blipFill rotWithShape="1">
          <a:blip r:embed="rId7" cstate="hqprint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312" r="13431"/>
          <a:stretch/>
        </p:blipFill>
        <p:spPr>
          <a:xfrm>
            <a:off x="328921" y="3476388"/>
            <a:ext cx="2032731" cy="1814614"/>
          </a:xfrm>
          <a:prstGeom prst="rect">
            <a:avLst/>
          </a:prstGeom>
          <a:noFill/>
        </p:spPr>
      </p:pic>
      <p:pic>
        <p:nvPicPr>
          <p:cNvPr id="21" name="Picture 12" descr="Untitled-3"/>
          <p:cNvPicPr>
            <a:picLocks noGrp="1" noChangeAspect="1" noChangeArrowheads="1"/>
          </p:cNvPicPr>
          <p:nvPr>
            <p:ph sz="quarter" idx="4294967295"/>
          </p:nvPr>
        </p:nvPicPr>
        <p:blipFill rotWithShape="1">
          <a:blip r:embed="rId8" cstate="hqprint">
            <a:lum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342" r="12018"/>
          <a:stretch/>
        </p:blipFill>
        <p:spPr>
          <a:xfrm>
            <a:off x="2426973" y="3459699"/>
            <a:ext cx="1895047" cy="1831303"/>
          </a:xfrm>
          <a:prstGeom prst="rect">
            <a:avLst/>
          </a:prstGeom>
          <a:noFill/>
        </p:spPr>
      </p:pic>
      <p:pic>
        <p:nvPicPr>
          <p:cNvPr id="22" name="Picture 9" descr="Untitled-6"/>
          <p:cNvPicPr>
            <a:picLocks noChangeAspect="1" noChangeArrowheads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955" r="10006"/>
          <a:stretch/>
        </p:blipFill>
        <p:spPr>
          <a:xfrm>
            <a:off x="292337" y="1560911"/>
            <a:ext cx="2026694" cy="1906958"/>
          </a:xfrm>
          <a:prstGeom prst="rect">
            <a:avLst/>
          </a:prstGeom>
          <a:noFill/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DE89CEA2-54DC-48EF-A0E8-591DEEFEE80E}"/>
              </a:ext>
            </a:extLst>
          </p:cNvPr>
          <p:cNvSpPr/>
          <p:nvPr/>
        </p:nvSpPr>
        <p:spPr>
          <a:xfrm>
            <a:off x="6956172" y="2692712"/>
            <a:ext cx="1335136" cy="1632456"/>
          </a:xfrm>
          <a:prstGeom prst="ellipse">
            <a:avLst/>
          </a:prstGeom>
          <a:solidFill>
            <a:schemeClr val="accent1">
              <a:alpha val="4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18356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1" presetClass="entr" presetSubtype="1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4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Picture 69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72" name="Rectangle 7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5" descr="AP001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4" cstate="print">
            <a:alphaModFix amt="43000"/>
            <a:extLst/>
          </a:blip>
          <a:srcRect l="11529"/>
          <a:stretch/>
        </p:blipFill>
        <p:spPr>
          <a:xfrm>
            <a:off x="20" y="-328910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4" name="Rectangle 7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6" name="Rectangle 4"/>
          <p:cNvSpPr txBox="1">
            <a:spLocks noChangeArrowheads="1"/>
          </p:cNvSpPr>
          <p:nvPr/>
        </p:nvSpPr>
        <p:spPr>
          <a:xfrm>
            <a:off x="171038" y="5581579"/>
            <a:ext cx="7864498" cy="8509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/>
              <a:t>Distribution of iron objects</a:t>
            </a:r>
            <a:endParaRPr lang="en-US" sz="2800" dirty="0"/>
          </a:p>
        </p:txBody>
      </p:sp>
      <p:pic>
        <p:nvPicPr>
          <p:cNvPr id="15" name="Content Placeholder 3" descr="HI.jpg"/>
          <p:cNvPicPr>
            <a:picLocks noGrp="1" noChangeAspect="1"/>
          </p:cNvPicPr>
          <p:nvPr>
            <p:ph idx="4294967295"/>
          </p:nvPr>
        </p:nvPicPr>
        <p:blipFill>
          <a:blip r:embed="rId5" cstate="print"/>
          <a:stretch>
            <a:fillRect/>
          </a:stretch>
        </p:blipFill>
        <p:spPr>
          <a:xfrm>
            <a:off x="3974262" y="-328911"/>
            <a:ext cx="2965839" cy="2917406"/>
          </a:xfrm>
          <a:prstGeom prst="rect">
            <a:avLst/>
          </a:prstGeom>
        </p:spPr>
      </p:pic>
      <p:sp>
        <p:nvSpPr>
          <p:cNvPr id="18" name="Title 3"/>
          <p:cNvSpPr txBox="1">
            <a:spLocks/>
          </p:cNvSpPr>
          <p:nvPr/>
        </p:nvSpPr>
        <p:spPr>
          <a:xfrm>
            <a:off x="4408223" y="2676846"/>
            <a:ext cx="5243426" cy="8076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dirty="0"/>
              <a:t>Bath and </a:t>
            </a:r>
            <a:r>
              <a:rPr lang="en-GB" sz="2400" dirty="0" err="1"/>
              <a:t>Wanborough</a:t>
            </a:r>
            <a:endParaRPr lang="en-GB" sz="2400" dirty="0"/>
          </a:p>
        </p:txBody>
      </p:sp>
      <p:pic>
        <p:nvPicPr>
          <p:cNvPr id="23" name="Content Placeholder 6" descr="Bath.jpg"/>
          <p:cNvPicPr>
            <a:picLocks noGrp="1" noChangeAspect="1"/>
          </p:cNvPicPr>
          <p:nvPr>
            <p:ph sz="half" idx="4294967295"/>
          </p:nvPr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822141"/>
            <a:ext cx="3871778" cy="2695090"/>
          </a:xfrm>
          <a:prstGeom prst="rect">
            <a:avLst/>
          </a:prstGeom>
        </p:spPr>
      </p:pic>
      <p:pic>
        <p:nvPicPr>
          <p:cNvPr id="24" name="Content Placeholder 7" descr="Wanborough copy.jpg"/>
          <p:cNvPicPr>
            <a:picLocks noGrp="1" noChangeAspect="1"/>
          </p:cNvPicPr>
          <p:nvPr>
            <p:ph sz="half" idx="4294967295"/>
          </p:nvPr>
        </p:nvPicPr>
        <p:blipFill>
          <a:blip r:embed="rId7" cstate="print"/>
          <a:stretch>
            <a:fillRect/>
          </a:stretch>
        </p:blipFill>
        <p:spPr>
          <a:xfrm>
            <a:off x="4819277" y="3276137"/>
            <a:ext cx="2009119" cy="222714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Ritual deposition</a:t>
            </a:r>
          </a:p>
        </p:txBody>
      </p:sp>
    </p:spTree>
    <p:extLst>
      <p:ext uri="{BB962C8B-B14F-4D97-AF65-F5344CB8AC3E}">
        <p14:creationId xmlns:p14="http://schemas.microsoft.com/office/powerpoint/2010/main" val="1383995920"/>
      </p:ext>
    </p:extLst>
  </p:cSld>
  <p:clrMapOvr>
    <a:masterClrMapping/>
  </p:clrMapOvr>
  <p:transition spd="slow">
    <p:randomBar dir="vert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Picture 69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72" name="Rectangle 7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5" descr="AP001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4" cstate="print">
            <a:alphaModFix amt="43000"/>
            <a:extLst/>
          </a:blip>
          <a:srcRect l="11529"/>
          <a:stretch/>
        </p:blipFill>
        <p:spPr>
          <a:xfrm>
            <a:off x="20" y="-328910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4" name="Rectangle 7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6" name="Rectangle 4"/>
          <p:cNvSpPr txBox="1">
            <a:spLocks noChangeArrowheads="1"/>
          </p:cNvSpPr>
          <p:nvPr/>
        </p:nvSpPr>
        <p:spPr>
          <a:xfrm>
            <a:off x="171038" y="5581579"/>
            <a:ext cx="7864498" cy="8509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/>
              <a:t>Distribution of iron objects</a:t>
            </a:r>
            <a:endParaRPr lang="en-US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1715407"/>
            <a:ext cx="3752249" cy="3632200"/>
          </a:xfrm>
          <a:prstGeom prst="rect">
            <a:avLst/>
          </a:prstGeom>
        </p:spPr>
      </p:pic>
      <p:pic>
        <p:nvPicPr>
          <p:cNvPr id="14" name="Content Placeholder 3" descr="HI.jpg"/>
          <p:cNvPicPr>
            <a:picLocks noGrp="1" noChangeAspect="1"/>
          </p:cNvPicPr>
          <p:nvPr>
            <p:ph idx="4294967295"/>
          </p:nvPr>
        </p:nvPicPr>
        <p:blipFill>
          <a:blip r:embed="rId6" cstate="print"/>
          <a:stretch>
            <a:fillRect/>
          </a:stretch>
        </p:blipFill>
        <p:spPr>
          <a:xfrm>
            <a:off x="3974262" y="-328911"/>
            <a:ext cx="2965839" cy="2917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7824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Picture 69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72" name="Rectangle 7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5" descr="AP001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4" cstate="print">
            <a:alphaModFix amt="43000"/>
            <a:extLst/>
          </a:blip>
          <a:srcRect l="11529"/>
          <a:stretch/>
        </p:blipFill>
        <p:spPr>
          <a:xfrm>
            <a:off x="20" y="-328910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74" name="Rectangle 7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6" name="Rectangle 4"/>
          <p:cNvSpPr txBox="1">
            <a:spLocks noChangeArrowheads="1"/>
          </p:cNvSpPr>
          <p:nvPr/>
        </p:nvSpPr>
        <p:spPr>
          <a:xfrm>
            <a:off x="171038" y="5581579"/>
            <a:ext cx="7864498" cy="8509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/>
              <a:t>Distribution of iron objects</a:t>
            </a:r>
            <a:endParaRPr lang="en-US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Summary…..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sz="quarter" idx="13"/>
          </p:nvPr>
        </p:nvSpPr>
        <p:spPr>
          <a:xfrm>
            <a:off x="-392731" y="1380276"/>
            <a:ext cx="6775058" cy="294088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7161" y="0"/>
            <a:ext cx="3679626" cy="40693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91" y="1730124"/>
            <a:ext cx="4909292" cy="3880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7082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Spring sites and healing sanctuaries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92734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4500">
        <p15:prstTrans prst="origami"/>
      </p:transition>
    </mc:Choice>
    <mc:Fallback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7797662" cy="1151965"/>
          </a:xfrm>
        </p:spPr>
        <p:txBody>
          <a:bodyPr/>
          <a:lstStyle/>
          <a:p>
            <a:r>
              <a:rPr lang="en-GB" i="1" dirty="0" err="1"/>
              <a:t>Vagniacae</a:t>
            </a:r>
            <a:r>
              <a:rPr lang="en-GB" i="1" dirty="0"/>
              <a:t>, </a:t>
            </a:r>
            <a:r>
              <a:rPr lang="en-GB" dirty="0"/>
              <a:t>Springhead, Kent </a:t>
            </a:r>
          </a:p>
        </p:txBody>
      </p:sp>
      <p:pic>
        <p:nvPicPr>
          <p:cNvPr id="95234" name="Picture 2" descr="Springhead map"/>
          <p:cNvPicPr>
            <a:picLocks noChangeAspect="1" noChangeArrowheads="1"/>
          </p:cNvPicPr>
          <p:nvPr/>
        </p:nvPicPr>
        <p:blipFill rotWithShape="1">
          <a:blip r:embed="rId3" cstate="hqprint">
            <a:clrChange>
              <a:clrFrom>
                <a:srgbClr val="F8F8F8"/>
              </a:clrFrom>
              <a:clrTo>
                <a:srgbClr val="F8F8F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50450" y="791914"/>
            <a:ext cx="5499013" cy="5015183"/>
          </a:xfrm>
          <a:prstGeom prst="rect">
            <a:avLst/>
          </a:prstGeom>
          <a:noFill/>
        </p:spPr>
      </p:pic>
      <p:pic>
        <p:nvPicPr>
          <p:cNvPr id="9523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1788" y="910848"/>
            <a:ext cx="3623990" cy="21240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049175841"/>
      </p:ext>
    </p:extLst>
  </p:cSld>
  <p:clrMapOvr>
    <a:masterClrMapping/>
  </p:clrMapOvr>
  <p:transition spd="slow">
    <p:randomBar dir="vert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2"/>
          <p:cNvSpPr>
            <a:spLocks noGrp="1"/>
          </p:cNvSpPr>
          <p:nvPr>
            <p:ph type="title"/>
          </p:nvPr>
        </p:nvSpPr>
        <p:spPr>
          <a:xfrm>
            <a:off x="60304" y="0"/>
            <a:ext cx="7797662" cy="1151965"/>
          </a:xfrm>
        </p:spPr>
        <p:txBody>
          <a:bodyPr/>
          <a:lstStyle/>
          <a:p>
            <a:pPr algn="l" eaLnBrk="1" hangingPunct="1"/>
            <a:r>
              <a:rPr lang="en-GB" dirty="0"/>
              <a:t>Springhead</a:t>
            </a:r>
          </a:p>
        </p:txBody>
      </p:sp>
      <p:sp>
        <p:nvSpPr>
          <p:cNvPr id="20483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1600202"/>
            <a:ext cx="8229600" cy="4525963"/>
          </a:xfrm>
          <a:prstGeom prst="rect">
            <a:avLst/>
          </a:prstGeom>
        </p:spPr>
        <p:txBody>
          <a:bodyPr/>
          <a:lstStyle/>
          <a:p>
            <a:pPr eaLnBrk="1" hangingPunct="1"/>
            <a:endParaRPr lang="en-GB"/>
          </a:p>
        </p:txBody>
      </p:sp>
      <p:pic>
        <p:nvPicPr>
          <p:cNvPr id="20484" name="Picture 2" descr="Springhead gen plan"/>
          <p:cNvPicPr>
            <a:picLocks noChangeAspect="1" noChangeArrowheads="1"/>
          </p:cNvPicPr>
          <p:nvPr/>
        </p:nvPicPr>
        <p:blipFill rotWithShape="1">
          <a:blip r:embed="rId3" cstate="hqprint">
            <a:lum bright="-18000" contrast="30000"/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358004" y="32872"/>
            <a:ext cx="4735830" cy="6779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3" descr="Springhead A pl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332" y="1005043"/>
            <a:ext cx="3876478" cy="4643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78470383"/>
      </p:ext>
    </p:extLst>
  </p:cSld>
  <p:clrMapOvr>
    <a:masterClrMapping/>
  </p:clrMapOvr>
  <p:transition spd="slow">
    <p:randomBar dir="vert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FB1AC45A-F9B7-4D03-9EC3-BA0410EE64F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100" y="1"/>
            <a:ext cx="8791149" cy="3980622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6" descr="Bath plan">
            <a:extLst>
              <a:ext uri="{FF2B5EF4-FFF2-40B4-BE49-F238E27FC236}">
                <a16:creationId xmlns:a16="http://schemas.microsoft.com/office/drawing/2014/main" id="{AD40508C-0FA0-42A8-AD7F-FC70E3D32B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72450" y="0"/>
            <a:ext cx="3473090" cy="3980622"/>
          </a:xfrm>
          <a:prstGeom prst="rect">
            <a:avLst/>
          </a:prstGeom>
          <a:noFill/>
          <a:ln>
            <a:noFill/>
          </a:ln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9851FC3B-CE9A-4567-83E2-E185C75C4F7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9100" y="4109680"/>
            <a:ext cx="8797499" cy="2299058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578" name="Title 2"/>
          <p:cNvSpPr>
            <a:spLocks noGrp="1"/>
          </p:cNvSpPr>
          <p:nvPr>
            <p:ph type="title"/>
          </p:nvPr>
        </p:nvSpPr>
        <p:spPr>
          <a:xfrm>
            <a:off x="355601" y="5461115"/>
            <a:ext cx="6107430" cy="770464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300" i="1" dirty="0" err="1">
                <a:solidFill>
                  <a:schemeClr val="bg1"/>
                </a:solidFill>
              </a:rPr>
              <a:t>Gisacum</a:t>
            </a:r>
            <a:r>
              <a:rPr lang="en-GB" sz="3300" i="1" dirty="0">
                <a:solidFill>
                  <a:schemeClr val="bg1"/>
                </a:solidFill>
              </a:rPr>
              <a:t>  </a:t>
            </a:r>
            <a:r>
              <a:rPr lang="en-GB" sz="3300" dirty="0" err="1">
                <a:solidFill>
                  <a:schemeClr val="bg1"/>
                </a:solidFill>
              </a:rPr>
              <a:t>Vieil</a:t>
            </a:r>
            <a:r>
              <a:rPr lang="en-GB" sz="3300" dirty="0">
                <a:solidFill>
                  <a:schemeClr val="bg1"/>
                </a:solidFill>
              </a:rPr>
              <a:t>-Evreux, </a:t>
            </a:r>
            <a:r>
              <a:rPr lang="en-GB" sz="3300" dirty="0" err="1">
                <a:solidFill>
                  <a:schemeClr val="bg1"/>
                </a:solidFill>
              </a:rPr>
              <a:t>Eure</a:t>
            </a:r>
            <a:endParaRPr lang="en-GB" sz="3300" dirty="0">
              <a:solidFill>
                <a:schemeClr val="bg1"/>
              </a:solidFill>
            </a:endParaRPr>
          </a:p>
        </p:txBody>
      </p:sp>
      <p:sp>
        <p:nvSpPr>
          <p:cNvPr id="24584" name="Content Placeholder 24583">
            <a:extLst>
              <a:ext uri="{FF2B5EF4-FFF2-40B4-BE49-F238E27FC236}">
                <a16:creationId xmlns:a16="http://schemas.microsoft.com/office/drawing/2014/main" id="{EDC16D77-391C-4453-8639-4831F09A998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4179" y="4206241"/>
            <a:ext cx="1678685" cy="56387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BATH</a:t>
            </a:r>
          </a:p>
        </p:txBody>
      </p:sp>
      <p:pic>
        <p:nvPicPr>
          <p:cNvPr id="24582" name="Content Placeholder 3" descr="scan0002.jpg"/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94"/>
          <a:stretch/>
        </p:blipFill>
        <p:spPr>
          <a:xfrm>
            <a:off x="178814" y="20431"/>
            <a:ext cx="4507485" cy="52635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83692912"/>
      </p:ext>
    </p:extLst>
  </p:cSld>
  <p:clrMapOvr>
    <a:masterClrMapping/>
  </p:clrMapOvr>
  <p:transition spd="slow">
    <p:randomBar dir="vert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066" name="Picture 2" descr="http://upload.wikimedia.org/wikipedia/commons/1/13/Roman_Baths_in_Bath_Spa,_England_-_July_2006_edit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44624"/>
            <a:ext cx="8778240" cy="595257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8918"/>
            <a:ext cx="7797662" cy="1151965"/>
          </a:xfrm>
        </p:spPr>
        <p:txBody>
          <a:bodyPr/>
          <a:lstStyle/>
          <a:p>
            <a:r>
              <a:rPr lang="en-GB" dirty="0"/>
              <a:t>Bath / </a:t>
            </a:r>
            <a:r>
              <a:rPr lang="en-GB" dirty="0" err="1"/>
              <a:t>Aquae</a:t>
            </a:r>
            <a:r>
              <a:rPr lang="en-GB" dirty="0"/>
              <a:t> </a:t>
            </a:r>
            <a:r>
              <a:rPr lang="en-GB" dirty="0" err="1"/>
              <a:t>Sulis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2040" y="1521296"/>
            <a:ext cx="3744416" cy="45720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Bath / Aquae </a:t>
            </a:r>
            <a:r>
              <a:rPr lang="en-GB" sz="2400" dirty="0" err="1">
                <a:solidFill>
                  <a:srgbClr val="FFFF00"/>
                </a:solidFill>
              </a:rPr>
              <a:t>Sulis</a:t>
            </a:r>
            <a:br>
              <a:rPr lang="en-GB" sz="2400" dirty="0">
                <a:solidFill>
                  <a:srgbClr val="FFFF00"/>
                </a:solidFill>
              </a:rPr>
            </a:br>
            <a:r>
              <a:rPr lang="en-GB" sz="2400" dirty="0">
                <a:solidFill>
                  <a:srgbClr val="FFFF00"/>
                </a:solidFill>
              </a:rPr>
              <a:t>a sacred spring</a:t>
            </a:r>
            <a:br>
              <a:rPr lang="en-GB" sz="2400" dirty="0">
                <a:solidFill>
                  <a:srgbClr val="FFFF00"/>
                </a:solidFill>
              </a:rPr>
            </a:br>
            <a:r>
              <a:rPr lang="en-GB" sz="2400" dirty="0">
                <a:solidFill>
                  <a:srgbClr val="FFFF00"/>
                </a:solidFill>
              </a:rPr>
              <a:t>a healing sanctuary</a:t>
            </a:r>
          </a:p>
          <a:p>
            <a:r>
              <a:rPr lang="en-GB" sz="2400" b="1" dirty="0">
                <a:solidFill>
                  <a:srgbClr val="FFFF00"/>
                </a:solidFill>
              </a:rPr>
              <a:t>SULIS MINERVA</a:t>
            </a:r>
          </a:p>
          <a:p>
            <a:r>
              <a:rPr lang="en-GB" sz="2400" dirty="0">
                <a:solidFill>
                  <a:srgbClr val="FFFF00"/>
                </a:solidFill>
              </a:rPr>
              <a:t>an indigenous, pre-Roman cult 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or a Roman creation?</a:t>
            </a:r>
          </a:p>
        </p:txBody>
      </p:sp>
      <p:pic>
        <p:nvPicPr>
          <p:cNvPr id="5" name="Picture 27" descr="C:\Eigene Dateien\TEACHING MATERIAL\CITIES &amp; SETTLEMENTS\Religion\Bath Head Sulis Minerva.jpg"/>
          <p:cNvPicPr>
            <a:picLocks noChangeAspect="1" noChangeArrowheads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51909" y="1079861"/>
            <a:ext cx="2395438" cy="25777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18669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9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2" descr="http://upload.wikimedia.org/wikipedia/commons/1/13/Roman_Baths_in_Bath_Spa,_England_-_July_2006_edit3.jpg"/>
          <p:cNvPicPr>
            <a:picLocks noChangeAspect="1" noChangeArrowheads="1"/>
          </p:cNvPicPr>
          <p:nvPr/>
        </p:nvPicPr>
        <p:blipFill rotWithShape="1">
          <a:blip r:embed="rId3" cstate="hqprint">
            <a:alphaModFix amt="4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 b="-1"/>
          <a:stretch/>
        </p:blipFill>
        <p:spPr bwMode="auto">
          <a:xfrm>
            <a:off x="20" y="10"/>
            <a:ext cx="8762931" cy="6363853"/>
          </a:xfrm>
          <a:prstGeom prst="rect">
            <a:avLst/>
          </a:prstGeom>
          <a:solidFill>
            <a:srgbClr val="FFFFFF">
              <a:shade val="85000"/>
            </a:srgbClr>
          </a:solidFill>
          <a:ln>
            <a:noFill/>
          </a:ln>
          <a:extLst/>
        </p:spPr>
      </p:pic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pic>
        <p:nvPicPr>
          <p:cNvPr id="11" name="Picture 6" descr="Bath plan"/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0402" y="1236017"/>
            <a:ext cx="3317668" cy="38026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Picture 7" descr="P40600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5902396" y="3525169"/>
            <a:ext cx="2896141" cy="21721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5" name="Picture 8" descr="P406005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18410" y="274638"/>
            <a:ext cx="3468414" cy="26013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6" name="Title 1"/>
          <p:cNvSpPr txBox="1">
            <a:spLocks/>
          </p:cNvSpPr>
          <p:nvPr/>
        </p:nvSpPr>
        <p:spPr>
          <a:xfrm>
            <a:off x="514351" y="656947"/>
            <a:ext cx="7797662" cy="11581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17" name="Title 1"/>
          <p:cNvSpPr txBox="1">
            <a:spLocks/>
          </p:cNvSpPr>
          <p:nvPr/>
        </p:nvSpPr>
        <p:spPr>
          <a:xfrm>
            <a:off x="0" y="18918"/>
            <a:ext cx="779766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Bath / Aquae Sulis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302050"/>
      </p:ext>
    </p:extLst>
  </p:cSld>
  <p:clrMapOvr>
    <a:masterClrMapping/>
  </p:clrMapOvr>
  <p:transition spd="slow">
    <p:randomBar dir="vert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2" descr="http://upload.wikimedia.org/wikipedia/commons/1/13/Roman_Baths_in_Bath_Spa,_England_-_July_2006_edit3.jpg"/>
          <p:cNvPicPr>
            <a:picLocks noChangeAspect="1" noChangeArrowheads="1"/>
          </p:cNvPicPr>
          <p:nvPr/>
        </p:nvPicPr>
        <p:blipFill rotWithShape="1">
          <a:blip r:embed="rId3" cstate="hqprint">
            <a:alphaModFix amt="4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 b="-1"/>
          <a:stretch/>
        </p:blipFill>
        <p:spPr bwMode="auto">
          <a:xfrm>
            <a:off x="20" y="10"/>
            <a:ext cx="8762931" cy="6363853"/>
          </a:xfrm>
          <a:prstGeom prst="rect">
            <a:avLst/>
          </a:prstGeom>
          <a:solidFill>
            <a:srgbClr val="FFFFFF">
              <a:shade val="85000"/>
            </a:srgbClr>
          </a:solidFill>
          <a:ln>
            <a:noFill/>
          </a:ln>
          <a:extLst/>
        </p:spPr>
      </p:pic>
      <p:sp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9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40"/>
            <a:ext cx="8229600" cy="706437"/>
          </a:xfrm>
        </p:spPr>
        <p:txBody>
          <a:bodyPr/>
          <a:lstStyle/>
          <a:p>
            <a:pPr eaLnBrk="1" hangingPunct="1"/>
            <a:r>
              <a:rPr lang="en-GB" sz="3600" dirty="0"/>
              <a:t>Bath temple and spring</a:t>
            </a:r>
            <a:endParaRPr lang="en-US" sz="3600" dirty="0"/>
          </a:p>
        </p:txBody>
      </p:sp>
      <p:pic>
        <p:nvPicPr>
          <p:cNvPr id="11" name="Picture 7" descr="P406007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5902396" y="3525169"/>
            <a:ext cx="2896141" cy="21721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3" name="Rectangle 12"/>
          <p:cNvSpPr/>
          <p:nvPr/>
        </p:nvSpPr>
        <p:spPr>
          <a:xfrm>
            <a:off x="-12066" y="918396"/>
            <a:ext cx="5354326" cy="434497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8" descr="P406005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18410" y="274638"/>
            <a:ext cx="3468414" cy="26013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6" descr="Fig"/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6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81077"/>
            <a:ext cx="5418410" cy="4248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929874"/>
      </p:ext>
    </p:extLst>
  </p:cSld>
  <p:clrMapOvr>
    <a:masterClrMapping/>
  </p:clrMapOvr>
  <p:transition spd="slow">
    <p:randomBar dir="vert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2" descr="http://upload.wikimedia.org/wikipedia/commons/1/13/Roman_Baths_in_Bath_Spa,_England_-_July_2006_edit3.jpg"/>
          <p:cNvPicPr>
            <a:picLocks noChangeAspect="1" noChangeArrowheads="1"/>
          </p:cNvPicPr>
          <p:nvPr/>
        </p:nvPicPr>
        <p:blipFill rotWithShape="1">
          <a:blip r:embed="rId3" cstate="hqprint">
            <a:alphaModFix amt="4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 b="-1"/>
          <a:stretch/>
        </p:blipFill>
        <p:spPr bwMode="auto">
          <a:xfrm>
            <a:off x="20" y="10"/>
            <a:ext cx="8762931" cy="6363853"/>
          </a:xfrm>
          <a:prstGeom prst="rect">
            <a:avLst/>
          </a:prstGeom>
          <a:solidFill>
            <a:srgbClr val="FFFFFF">
              <a:shade val="85000"/>
            </a:srgbClr>
          </a:solidFill>
          <a:ln>
            <a:noFill/>
          </a:ln>
          <a:extLst/>
        </p:spPr>
      </p:pic>
      <p:sp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9" name="Title 2"/>
          <p:cNvSpPr>
            <a:spLocks noGrp="1"/>
          </p:cNvSpPr>
          <p:nvPr>
            <p:ph type="title"/>
          </p:nvPr>
        </p:nvSpPr>
        <p:spPr>
          <a:xfrm>
            <a:off x="1" y="0"/>
            <a:ext cx="9143999" cy="1158140"/>
          </a:xfrm>
        </p:spPr>
        <p:txBody>
          <a:bodyPr/>
          <a:lstStyle/>
          <a:p>
            <a:pPr eaLnBrk="1" hangingPunct="1"/>
            <a:r>
              <a:rPr lang="en-GB" dirty="0"/>
              <a:t>Bath: classical or Romano-Celtic?</a:t>
            </a:r>
          </a:p>
        </p:txBody>
      </p:sp>
      <p:pic>
        <p:nvPicPr>
          <p:cNvPr id="10" name="Content Placeholder 5" descr="scan0003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>
            <a:lum bright="-30000" contrast="20000"/>
          </a:blip>
          <a:srcRect/>
          <a:stretch>
            <a:fillRect/>
          </a:stretch>
        </p:blipFill>
        <p:spPr>
          <a:xfrm rot="16765265">
            <a:off x="432594" y="1650435"/>
            <a:ext cx="4038600" cy="3986212"/>
          </a:xfrm>
          <a:prstGeom prst="rect">
            <a:avLst/>
          </a:prstGeom>
        </p:spPr>
      </p:pic>
      <p:pic>
        <p:nvPicPr>
          <p:cNvPr id="11" name="Content Placeholder 6" descr="scan0004.jpg"/>
          <p:cNvPicPr>
            <a:picLocks noChangeAspect="1"/>
          </p:cNvPicPr>
          <p:nvPr/>
        </p:nvPicPr>
        <p:blipFill>
          <a:blip r:embed="rId5" cstate="print">
            <a:lum bright="-30000" contrast="20000"/>
          </a:blip>
          <a:srcRect/>
          <a:stretch>
            <a:fillRect/>
          </a:stretch>
        </p:blipFill>
        <p:spPr>
          <a:xfrm>
            <a:off x="4648200" y="1180815"/>
            <a:ext cx="4038600" cy="42306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454782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blipFill>
            <a:blip r:embed="rId2">
              <a:duotone>
                <a:schemeClr val="bg1">
                  <a:shade val="48000"/>
                  <a:satMod val="110000"/>
                  <a:lumMod val="40000"/>
                </a:schemeClr>
                <a:schemeClr val="bg1">
                  <a:tint val="90000"/>
                  <a:lumMod val="106000"/>
                </a:schemeClr>
              </a:duotone>
            </a:blip>
            <a:stretch/>
          </a:blipFill>
          <a:ln>
            <a:noFill/>
          </a:ln>
          <a:effectLst/>
        </p:spPr>
      </p:sp>
      <p:pic>
        <p:nvPicPr>
          <p:cNvPr id="10" name="Picture 9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2" name="Freeform 12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467" y="-16933"/>
            <a:ext cx="8754534" cy="6451600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22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379" y="4445000"/>
            <a:ext cx="8464695" cy="1715811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2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864" y="0"/>
            <a:ext cx="5811235" cy="32161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2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70768" y="213023"/>
            <a:ext cx="8480534" cy="5746008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5-Point Star 32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3121951" y="5057183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hqprint">
            <a:duotone>
              <a:prstClr val="black"/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Freeform 2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698990"/>
            <a:ext cx="8505410" cy="3461561"/>
          </a:xfrm>
          <a:custGeom>
            <a:avLst/>
            <a:gdLst>
              <a:gd name="connsiteX0" fmla="*/ 8344027 w 8505410"/>
              <a:gd name="connsiteY0" fmla="*/ 0 h 3461561"/>
              <a:gd name="connsiteX1" fmla="*/ 8505410 w 8505410"/>
              <a:gd name="connsiteY1" fmla="*/ 3008104 h 3461561"/>
              <a:gd name="connsiteX2" fmla="*/ 0 w 8505410"/>
              <a:gd name="connsiteY2" fmla="*/ 3461561 h 3461561"/>
              <a:gd name="connsiteX3" fmla="*/ 0 w 8505410"/>
              <a:gd name="connsiteY3" fmla="*/ 426736 h 3461561"/>
              <a:gd name="connsiteX4" fmla="*/ 8344027 w 8505410"/>
              <a:gd name="connsiteY4" fmla="*/ 0 h 346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05410" h="3461561">
                <a:moveTo>
                  <a:pt x="8344027" y="0"/>
                </a:moveTo>
                <a:lnTo>
                  <a:pt x="8505410" y="3008104"/>
                </a:lnTo>
                <a:lnTo>
                  <a:pt x="0" y="3461561"/>
                </a:lnTo>
                <a:lnTo>
                  <a:pt x="0" y="426736"/>
                </a:lnTo>
                <a:lnTo>
                  <a:pt x="8344027" y="0"/>
                </a:ln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5-Point Star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3121951" y="5057183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1420000">
            <a:off x="505873" y="3146737"/>
            <a:ext cx="7429430" cy="132172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7200" dirty="0">
                <a:solidFill>
                  <a:schemeClr val="bg1"/>
                </a:solidFill>
              </a:rPr>
              <a:t>Votive offerings</a:t>
            </a:r>
          </a:p>
        </p:txBody>
      </p:sp>
    </p:spTree>
    <p:extLst>
      <p:ext uri="{BB962C8B-B14F-4D97-AF65-F5344CB8AC3E}">
        <p14:creationId xmlns:p14="http://schemas.microsoft.com/office/powerpoint/2010/main" val="186597947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4000">
        <p15:prstTrans prst="wind"/>
      </p:transition>
    </mc:Choice>
    <mc:Fallback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768800"/>
      </p:ext>
    </p:extLst>
  </p:cSld>
  <p:clrMapOvr>
    <a:masterClrMapping/>
  </p:clrMapOvr>
  <p:transition spd="slow">
    <p:randomBar dir="vert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9005853" cy="6754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372639"/>
      </p:ext>
    </p:extLst>
  </p:cSld>
  <p:clrMapOvr>
    <a:masterClrMapping/>
  </p:clrMapOvr>
  <p:transition spd="slow">
    <p:randomBar dir="vert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2" descr="http://upload.wikimedia.org/wikipedia/commons/1/13/Roman_Baths_in_Bath_Spa,_England_-_July_2006_edit3.jpg"/>
          <p:cNvPicPr>
            <a:picLocks noChangeAspect="1" noChangeArrowheads="1"/>
          </p:cNvPicPr>
          <p:nvPr/>
        </p:nvPicPr>
        <p:blipFill rotWithShape="1">
          <a:blip r:embed="rId3" cstate="hqprint">
            <a:alphaModFix amt="4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 b="-1"/>
          <a:stretch/>
        </p:blipFill>
        <p:spPr bwMode="auto">
          <a:xfrm>
            <a:off x="20" y="-184185"/>
            <a:ext cx="8762931" cy="6363853"/>
          </a:xfrm>
          <a:prstGeom prst="rect">
            <a:avLst/>
          </a:prstGeom>
          <a:solidFill>
            <a:srgbClr val="FFFFFF">
              <a:shade val="85000"/>
            </a:srgbClr>
          </a:solidFill>
          <a:ln>
            <a:noFill/>
          </a:ln>
          <a:extLst/>
        </p:spPr>
      </p:pic>
      <p:sp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hq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60039" y="-224566"/>
            <a:ext cx="7026324" cy="418471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hq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205" b="89974" l="6934" r="92057">
                        <a14:foregroundMark x1="6934" y1="40234" x2="6934" y2="40234"/>
                        <a14:foregroundMark x1="35710" y1="7248" x2="35710" y2="7248"/>
                        <a14:foregroundMark x1="92057" y1="46354" x2="92057" y2="46354"/>
                        <a14:foregroundMark x1="91016" y1="46658" x2="91016" y2="466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9034" y="2967168"/>
            <a:ext cx="5852160" cy="438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4798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2" descr="http://upload.wikimedia.org/wikipedia/commons/1/13/Roman_Baths_in_Bath_Spa,_England_-_July_2006_edit3.jpg"/>
          <p:cNvPicPr>
            <a:picLocks noChangeAspect="1" noChangeArrowheads="1"/>
          </p:cNvPicPr>
          <p:nvPr/>
        </p:nvPicPr>
        <p:blipFill rotWithShape="1">
          <a:blip r:embed="rId3" cstate="hqprint">
            <a:alphaModFix amt="4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 b="-1"/>
          <a:stretch/>
        </p:blipFill>
        <p:spPr bwMode="auto">
          <a:xfrm>
            <a:off x="20" y="10"/>
            <a:ext cx="8762931" cy="6363853"/>
          </a:xfrm>
          <a:prstGeom prst="rect">
            <a:avLst/>
          </a:prstGeom>
          <a:solidFill>
            <a:srgbClr val="FFFFFF">
              <a:shade val="85000"/>
            </a:srgbClr>
          </a:solidFill>
          <a:ln>
            <a:noFill/>
          </a:ln>
          <a:extLst/>
        </p:spPr>
      </p:pic>
      <p:sp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4"/>
          <a:srcRect l="16461" t="7839" r="19015"/>
          <a:stretch/>
        </p:blipFill>
        <p:spPr>
          <a:xfrm>
            <a:off x="5126527" y="0"/>
            <a:ext cx="3512568" cy="376285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874" y="355236"/>
            <a:ext cx="3815677" cy="27555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6"/>
          <a:srcRect l="12230" t="4848" b="39547"/>
          <a:stretch/>
        </p:blipFill>
        <p:spPr>
          <a:xfrm>
            <a:off x="59206" y="4425874"/>
            <a:ext cx="5136428" cy="244059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8049" t="18362"/>
          <a:stretch/>
        </p:blipFill>
        <p:spPr>
          <a:xfrm>
            <a:off x="5848213" y="3716806"/>
            <a:ext cx="4846072" cy="4123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9444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2" descr="http://upload.wikimedia.org/wikipedia/commons/1/13/Roman_Baths_in_Bath_Spa,_England_-_July_2006_edit3.jpg"/>
          <p:cNvPicPr>
            <a:picLocks noChangeAspect="1" noChangeArrowheads="1"/>
          </p:cNvPicPr>
          <p:nvPr/>
        </p:nvPicPr>
        <p:blipFill rotWithShape="1">
          <a:blip r:embed="rId5" cstate="hqprint">
            <a:alphaModFix amt="4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 b="-1"/>
          <a:stretch/>
        </p:blipFill>
        <p:spPr bwMode="auto">
          <a:xfrm>
            <a:off x="20" y="10"/>
            <a:ext cx="8762931" cy="6363853"/>
          </a:xfrm>
          <a:prstGeom prst="rect">
            <a:avLst/>
          </a:prstGeom>
          <a:solidFill>
            <a:srgbClr val="FFFFFF">
              <a:shade val="85000"/>
            </a:srgbClr>
          </a:solidFill>
          <a:ln>
            <a:noFill/>
          </a:ln>
          <a:extLst/>
        </p:spPr>
      </p:pic>
      <p:sp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pic>
        <p:nvPicPr>
          <p:cNvPr id="2" name="100_1060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0140" y="1793752"/>
            <a:ext cx="4064000" cy="3048000"/>
          </a:xfrm>
          <a:prstGeom prst="rect">
            <a:avLst/>
          </a:prstGeom>
        </p:spPr>
      </p:pic>
      <p:pic>
        <p:nvPicPr>
          <p:cNvPr id="9" name="Picture 5" descr="C:\Dokumente und Einstellungen\Ralph\Eigene Dateien\fercan GARDA\lead tablet 91-1 photo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552" b="97026" l="4440" r="97891">
                        <a14:foregroundMark x1="53274" y1="5552" x2="53274" y2="5552"/>
                        <a14:foregroundMark x1="29190" y1="8790" x2="29190" y2="8790"/>
                        <a14:foregroundMark x1="24417" y1="13020" x2="24417" y2="13020"/>
                        <a14:foregroundMark x1="30633" y1="13020" x2="30633" y2="13020"/>
                        <a14:foregroundMark x1="4440" y1="49901" x2="4440" y2="49901"/>
                        <a14:foregroundMark x1="60100" y1="94514" x2="60100" y2="94514"/>
                        <a14:foregroundMark x1="58324" y1="97026" x2="58324" y2="97026"/>
                        <a14:foregroundMark x1="93452" y1="59815" x2="93452" y2="59815"/>
                        <a14:foregroundMark x1="97891" y1="49174" x2="97891" y2="491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84140" y="134598"/>
            <a:ext cx="4876800" cy="40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86637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2" descr="http://upload.wikimedia.org/wikipedia/commons/1/13/Roman_Baths_in_Bath_Spa,_England_-_July_2006_edit3.jpg"/>
          <p:cNvPicPr>
            <a:picLocks noChangeAspect="1" noChangeArrowheads="1"/>
          </p:cNvPicPr>
          <p:nvPr/>
        </p:nvPicPr>
        <p:blipFill rotWithShape="1">
          <a:blip r:embed="rId3" cstate="hqprint">
            <a:alphaModFix amt="4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 b="-1"/>
          <a:stretch/>
        </p:blipFill>
        <p:spPr bwMode="auto">
          <a:xfrm>
            <a:off x="20" y="10"/>
            <a:ext cx="8762931" cy="6363853"/>
          </a:xfrm>
          <a:prstGeom prst="rect">
            <a:avLst/>
          </a:prstGeom>
          <a:solidFill>
            <a:srgbClr val="FFFFFF">
              <a:shade val="85000"/>
            </a:srgbClr>
          </a:solidFill>
          <a:ln>
            <a:noFill/>
          </a:ln>
          <a:extLst/>
        </p:spPr>
      </p:pic>
      <p:sp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pic>
        <p:nvPicPr>
          <p:cNvPr id="10" name="Picture 10" descr="C:\Dokumente und Einstellungen\Ralph\Eigene Dateien\fercan GARDA\lead tablet 91-1 drawing.BM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35261" y="3852403"/>
            <a:ext cx="3501857" cy="2985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kumente und Einstellungen\Ralph\Eigene Dateien\fercan GARDA\lead tablet 91-1 photo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552" b="97026" l="4440" r="97891">
                        <a14:foregroundMark x1="53274" y1="5552" x2="53274" y2="5552"/>
                        <a14:foregroundMark x1="29190" y1="8790" x2="29190" y2="8790"/>
                        <a14:foregroundMark x1="24417" y1="13020" x2="24417" y2="13020"/>
                        <a14:foregroundMark x1="30633" y1="13020" x2="30633" y2="13020"/>
                        <a14:foregroundMark x1="4440" y1="49901" x2="4440" y2="49901"/>
                        <a14:foregroundMark x1="60100" y1="94514" x2="60100" y2="94514"/>
                        <a14:foregroundMark x1="58324" y1="97026" x2="58324" y2="97026"/>
                        <a14:foregroundMark x1="93452" y1="59815" x2="93452" y2="59815"/>
                        <a14:foregroundMark x1="97891" y1="49174" x2="97891" y2="491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84140" y="134598"/>
            <a:ext cx="4876800" cy="40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 Box 11"/>
          <p:cNvSpPr txBox="1">
            <a:spLocks noChangeArrowheads="1"/>
          </p:cNvSpPr>
          <p:nvPr/>
        </p:nvSpPr>
        <p:spPr bwMode="auto">
          <a:xfrm>
            <a:off x="336547" y="186181"/>
            <a:ext cx="509145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1" lang="de-DE" altLang="en-US" sz="2400" b="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130 </a:t>
            </a:r>
            <a:r>
              <a:rPr kumimoji="1" lang="de-DE" altLang="en-US" sz="2400" b="0" dirty="0" err="1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curse</a:t>
            </a:r>
            <a:r>
              <a:rPr kumimoji="1" lang="de-DE" altLang="en-US" sz="2400" b="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kumimoji="1" lang="de-DE" altLang="en-US" sz="2400" b="0" dirty="0" err="1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tablets</a:t>
            </a:r>
            <a:r>
              <a:rPr kumimoji="1" lang="de-DE" altLang="en-US" sz="2400" b="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/</a:t>
            </a:r>
            <a:r>
              <a:rPr kumimoji="1" lang="de-DE" altLang="en-US" sz="2400" b="0" i="1" dirty="0" err="1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defixiones</a:t>
            </a:r>
            <a:r>
              <a:rPr kumimoji="1" lang="de-DE" altLang="en-US" sz="2400" b="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from Bath</a:t>
            </a:r>
          </a:p>
        </p:txBody>
      </p:sp>
      <p:sp>
        <p:nvSpPr>
          <p:cNvPr id="12" name="Rectangle 9"/>
          <p:cNvSpPr>
            <a:spLocks noChangeArrowheads="1"/>
          </p:cNvSpPr>
          <p:nvPr/>
        </p:nvSpPr>
        <p:spPr bwMode="auto">
          <a:xfrm>
            <a:off x="323528" y="940481"/>
            <a:ext cx="43053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>
              <a:spcBef>
                <a:spcPct val="0"/>
              </a:spcBef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>
              <a:spcBef>
                <a:spcPct val="0"/>
              </a:spcBef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>
              <a:spcBef>
                <a:spcPct val="0"/>
              </a:spcBef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>
              <a:spcBef>
                <a:spcPct val="0"/>
              </a:spcBef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>
              <a:spcBef>
                <a:spcPct val="0"/>
              </a:spcBef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>
              <a:spcBef>
                <a:spcPct val="20000"/>
              </a:spcBef>
            </a:pPr>
            <a:r>
              <a:rPr kumimoji="0" lang="en-GB" altLang="en-US" sz="18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‘Curse’ tablets:</a:t>
            </a:r>
          </a:p>
          <a:p>
            <a:pPr lvl="1">
              <a:spcBef>
                <a:spcPct val="20000"/>
              </a:spcBef>
              <a:buClrTx/>
              <a:buSzTx/>
              <a:buFontTx/>
              <a:buChar char="–"/>
            </a:pPr>
            <a:r>
              <a:rPr kumimoji="0" lang="en-GB" altLang="en-US" sz="18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everyday people making ‘curses’ to the goddess </a:t>
            </a:r>
            <a:r>
              <a:rPr kumimoji="0" lang="en-GB" altLang="en-US" sz="1800" dirty="0" err="1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Sulis</a:t>
            </a:r>
            <a:endParaRPr kumimoji="0" lang="en-GB" altLang="en-US" sz="18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ct val="20000"/>
              </a:spcBef>
              <a:buClrTx/>
              <a:buSzTx/>
              <a:buFontTx/>
              <a:buChar char="–"/>
            </a:pPr>
            <a:r>
              <a:rPr kumimoji="0" lang="en-GB" altLang="en-US" sz="18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it shows people’s</a:t>
            </a:r>
          </a:p>
          <a:p>
            <a:pPr lvl="2">
              <a:spcBef>
                <a:spcPct val="20000"/>
              </a:spcBef>
              <a:buFontTx/>
              <a:buChar char="–"/>
            </a:pPr>
            <a:r>
              <a:rPr kumimoji="0" lang="en-GB" altLang="en-US" sz="18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literacy, everyday language</a:t>
            </a:r>
          </a:p>
          <a:p>
            <a:pPr lvl="2">
              <a:spcBef>
                <a:spcPct val="20000"/>
              </a:spcBef>
              <a:buFontTx/>
              <a:buChar char="–"/>
            </a:pPr>
            <a:r>
              <a:rPr kumimoji="0" lang="en-GB" altLang="en-US" sz="18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and religious beliefs</a:t>
            </a:r>
          </a:p>
          <a:p>
            <a:pPr lvl="1">
              <a:spcBef>
                <a:spcPct val="20000"/>
              </a:spcBef>
              <a:buFontTx/>
              <a:buChar char="–"/>
            </a:pPr>
            <a:r>
              <a:rPr kumimoji="0" lang="en-GB" altLang="en-US" sz="18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Date: 2</a:t>
            </a:r>
            <a:r>
              <a:rPr kumimoji="0" lang="en-GB" altLang="en-US" sz="1800" baseline="300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kumimoji="0" lang="en-GB" altLang="en-US" sz="18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–4</a:t>
            </a:r>
            <a:r>
              <a:rPr kumimoji="0" lang="en-GB" altLang="en-US" sz="1800" baseline="300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kumimoji="0" lang="en-GB" altLang="en-US" sz="18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century A.D.</a:t>
            </a:r>
          </a:p>
          <a:p>
            <a:pPr>
              <a:spcBef>
                <a:spcPct val="20000"/>
              </a:spcBef>
              <a:buFontTx/>
              <a:buChar char="–"/>
            </a:pPr>
            <a:r>
              <a:rPr kumimoji="0" lang="en-GB" altLang="en-US" sz="18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Meaning…?</a:t>
            </a:r>
          </a:p>
          <a:p>
            <a:pPr lvl="1">
              <a:spcBef>
                <a:spcPct val="20000"/>
              </a:spcBef>
              <a:buFontTx/>
              <a:buChar char="–"/>
            </a:pPr>
            <a:r>
              <a:rPr kumimoji="0" lang="en-GB" altLang="en-US" sz="18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Roman/Greek in nature…?</a:t>
            </a:r>
          </a:p>
          <a:p>
            <a:pPr lvl="1">
              <a:spcBef>
                <a:spcPct val="20000"/>
              </a:spcBef>
              <a:buFontTx/>
              <a:buChar char="–"/>
            </a:pPr>
            <a:r>
              <a:rPr kumimoji="0" lang="en-GB" altLang="en-US" sz="18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Native/Celtic?</a:t>
            </a:r>
          </a:p>
          <a:p>
            <a:pPr lvl="1">
              <a:spcBef>
                <a:spcPct val="20000"/>
              </a:spcBef>
              <a:buFontTx/>
              <a:buChar char="–"/>
            </a:pPr>
            <a:r>
              <a:rPr kumimoji="0" lang="en-GB" altLang="en-US" sz="18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How to find out…?</a:t>
            </a:r>
            <a:endParaRPr kumimoji="0" lang="de-DE" altLang="en-US" sz="18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44159" y="5818332"/>
            <a:ext cx="2858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http://curses.csad.ox.ac.uk/</a:t>
            </a:r>
          </a:p>
        </p:txBody>
      </p:sp>
    </p:spTree>
    <p:extLst>
      <p:ext uri="{BB962C8B-B14F-4D97-AF65-F5344CB8AC3E}">
        <p14:creationId xmlns:p14="http://schemas.microsoft.com/office/powerpoint/2010/main" val="4833995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Content Placeholder 4">
            <a:extLst>
              <a:ext uri="{FF2B5EF4-FFF2-40B4-BE49-F238E27FC236}">
                <a16:creationId xmlns:a16="http://schemas.microsoft.com/office/drawing/2014/main" id="{B5843822-826A-468A-A86D-923D679EAC6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</a:blip>
          <a:srcRect l="22431" t="9091" r="33932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10">
            <a:extLst>
              <a:ext uri="{FF2B5EF4-FFF2-40B4-BE49-F238E27FC236}">
                <a16:creationId xmlns:a16="http://schemas.microsoft.com/office/drawing/2014/main" id="{CC146B38-3E4E-4A67-91CF-55DBCC51B48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-114800" y="613608"/>
            <a:ext cx="6033080" cy="5638800"/>
          </a:xfrm>
          <a:custGeom>
            <a:avLst/>
            <a:gdLst/>
            <a:ahLst/>
            <a:cxnLst/>
            <a:rect l="l" t="t" r="r" b="b"/>
            <a:pathLst>
              <a:path w="8044107" h="5638800">
                <a:moveTo>
                  <a:pt x="8044107" y="0"/>
                </a:moveTo>
                <a:lnTo>
                  <a:pt x="8044107" y="5638800"/>
                </a:lnTo>
                <a:lnTo>
                  <a:pt x="0" y="5638800"/>
                </a:lnTo>
                <a:lnTo>
                  <a:pt x="295517" y="0"/>
                </a:lnTo>
                <a:close/>
              </a:path>
            </a:pathLst>
          </a:cu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75F66F-284D-45C8-A009-95A6F57B8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364584" y="1220999"/>
            <a:ext cx="5138391" cy="115196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Perishable votive offerings…?</a:t>
            </a:r>
          </a:p>
        </p:txBody>
      </p:sp>
      <p:pic>
        <p:nvPicPr>
          <p:cNvPr id="6" name="Content Placeholder 5" descr="A factory next to a tree&#10;&#10;Description generated with very high confidence">
            <a:extLst>
              <a:ext uri="{FF2B5EF4-FFF2-40B4-BE49-F238E27FC236}">
                <a16:creationId xmlns:a16="http://schemas.microsoft.com/office/drawing/2014/main" id="{04154D98-D3E2-4A63-BFD3-32FDF2C2A84B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 rot="21420000">
            <a:off x="-167580" y="3541580"/>
            <a:ext cx="10347536" cy="3734812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EA2CF63-A929-4B5B-BAAE-03716A682656}"/>
              </a:ext>
            </a:extLst>
          </p:cNvPr>
          <p:cNvSpPr/>
          <p:nvPr/>
        </p:nvSpPr>
        <p:spPr>
          <a:xfrm rot="21383185">
            <a:off x="136452" y="3803773"/>
            <a:ext cx="40087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Hill of Crosses (</a:t>
            </a:r>
            <a:r>
              <a:rPr lang="en-GB" dirty="0" err="1"/>
              <a:t>Kryžių</a:t>
            </a:r>
            <a:r>
              <a:rPr lang="en-GB" dirty="0"/>
              <a:t> </a:t>
            </a:r>
            <a:r>
              <a:rPr lang="en-GB" dirty="0" err="1"/>
              <a:t>kalnas</a:t>
            </a:r>
            <a:r>
              <a:rPr lang="en-GB" dirty="0"/>
              <a:t>) - Lithuania</a:t>
            </a:r>
          </a:p>
        </p:txBody>
      </p:sp>
    </p:spTree>
    <p:extLst>
      <p:ext uri="{BB962C8B-B14F-4D97-AF65-F5344CB8AC3E}">
        <p14:creationId xmlns:p14="http://schemas.microsoft.com/office/powerpoint/2010/main" val="131915931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4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2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Content Placeholder 10" descr="A stone building&#10;&#10;Description generated with high confidence">
            <a:extLst>
              <a:ext uri="{FF2B5EF4-FFF2-40B4-BE49-F238E27FC236}">
                <a16:creationId xmlns:a16="http://schemas.microsoft.com/office/drawing/2014/main" id="{EB0C016C-6C45-4153-9EB3-1E06AA3663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8787" b="9089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36" name="Rectangle 10">
            <a:extLst>
              <a:ext uri="{FF2B5EF4-FFF2-40B4-BE49-F238E27FC236}">
                <a16:creationId xmlns:a16="http://schemas.microsoft.com/office/drawing/2014/main" id="{CC146B38-3E4E-4A67-91CF-55DBCC51B48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-114800" y="613608"/>
            <a:ext cx="6033080" cy="5638800"/>
          </a:xfrm>
          <a:custGeom>
            <a:avLst/>
            <a:gdLst/>
            <a:ahLst/>
            <a:cxnLst/>
            <a:rect l="l" t="t" r="r" b="b"/>
            <a:pathLst>
              <a:path w="8044107" h="5638800">
                <a:moveTo>
                  <a:pt x="8044107" y="0"/>
                </a:moveTo>
                <a:lnTo>
                  <a:pt x="8044107" y="5638800"/>
                </a:lnTo>
                <a:lnTo>
                  <a:pt x="0" y="5638800"/>
                </a:lnTo>
                <a:lnTo>
                  <a:pt x="295517" y="0"/>
                </a:ln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F9C9C8-9B02-4D6B-B648-F2F0C2FD5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364584" y="1220999"/>
            <a:ext cx="5138391" cy="1151965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chemeClr val="bg1"/>
                </a:solidFill>
              </a:rPr>
              <a:t>Perishable votive offerings</a:t>
            </a:r>
          </a:p>
        </p:txBody>
      </p:sp>
      <p:pic>
        <p:nvPicPr>
          <p:cNvPr id="12" name="Content Placeholder 11" descr="A statue of a person&#10;&#10;Description generated with high confidence">
            <a:extLst>
              <a:ext uri="{FF2B5EF4-FFF2-40B4-BE49-F238E27FC236}">
                <a16:creationId xmlns:a16="http://schemas.microsoft.com/office/drawing/2014/main" id="{A613AB83-D9F8-4658-8C83-BD377C00E4C5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 rot="21420000">
            <a:off x="-24170" y="2333901"/>
            <a:ext cx="3792955" cy="5056039"/>
          </a:xfr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8CE7DF7-0BE3-48A8-99F6-F64D1BEE7A14}"/>
              </a:ext>
            </a:extLst>
          </p:cNvPr>
          <p:cNvSpPr/>
          <p:nvPr/>
        </p:nvSpPr>
        <p:spPr>
          <a:xfrm>
            <a:off x="454395" y="5696455"/>
            <a:ext cx="231124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Silver patera, Syria decorated with gods from the founding of Rome, 2nd century AD</a:t>
            </a:r>
          </a:p>
          <a:p>
            <a:pPr algn="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B.M.</a:t>
            </a:r>
          </a:p>
        </p:txBody>
      </p:sp>
    </p:spTree>
    <p:extLst>
      <p:ext uri="{BB962C8B-B14F-4D97-AF65-F5344CB8AC3E}">
        <p14:creationId xmlns:p14="http://schemas.microsoft.com/office/powerpoint/2010/main" val="37507373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10" descr="A brick wall&#10;&#10;Description generated with very high confidence">
            <a:extLst>
              <a:ext uri="{FF2B5EF4-FFF2-40B4-BE49-F238E27FC236}">
                <a16:creationId xmlns:a16="http://schemas.microsoft.com/office/drawing/2014/main" id="{515DA87D-133C-4F77-8863-8B66D40F993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26" name="Group 12">
            <a:extLst>
              <a:ext uri="{FF2B5EF4-FFF2-40B4-BE49-F238E27FC236}">
                <a16:creationId xmlns:a16="http://schemas.microsoft.com/office/drawing/2014/main" id="{5C436ED1-B374-4FA9-AC69-CA9B086E4F3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047" y="0"/>
            <a:ext cx="9004011" cy="6644081"/>
            <a:chOff x="-25397" y="0"/>
            <a:chExt cx="12005350" cy="6644081"/>
          </a:xfrm>
        </p:grpSpPr>
        <p:sp useBgFill="1">
          <p:nvSpPr>
            <p:cNvPr id="14" name="Rectangle 13">
              <a:extLst>
                <a:ext uri="{FF2B5EF4-FFF2-40B4-BE49-F238E27FC236}">
                  <a16:creationId xmlns:a16="http://schemas.microsoft.com/office/drawing/2014/main" id="{0BF795C8-C503-458A-B6C7-5C3B78FA666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29605B65-A1AD-48AA-9FA4-0239C3E3466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158A24C-9ADB-45F1-90ED-8B0C00DF8CF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6" name="Content Placeholder 5" descr="A group of people in a store&#10;&#10;Description generated with high confidence">
            <a:extLst>
              <a:ext uri="{FF2B5EF4-FFF2-40B4-BE49-F238E27FC236}">
                <a16:creationId xmlns:a16="http://schemas.microsoft.com/office/drawing/2014/main" id="{6E22CDDA-699C-4B3B-8879-59F4A7B07D18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l="11000" r="-1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FCBCAE3-5770-460E-A5AE-51C459243D47}"/>
              </a:ext>
            </a:extLst>
          </p:cNvPr>
          <p:cNvSpPr/>
          <p:nvPr/>
        </p:nvSpPr>
        <p:spPr>
          <a:xfrm>
            <a:off x="5318106" y="5723872"/>
            <a:ext cx="3653927" cy="92333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Pongal</a:t>
            </a:r>
          </a:p>
          <a:p>
            <a:r>
              <a:rPr lang="en-GB" dirty="0"/>
              <a:t>4-day harvest festival</a:t>
            </a:r>
          </a:p>
          <a:p>
            <a:r>
              <a:rPr lang="en-GB" dirty="0"/>
              <a:t>Tamils: India/Sri Lanka </a:t>
            </a:r>
          </a:p>
        </p:txBody>
      </p:sp>
    </p:spTree>
    <p:extLst>
      <p:ext uri="{BB962C8B-B14F-4D97-AF65-F5344CB8AC3E}">
        <p14:creationId xmlns:p14="http://schemas.microsoft.com/office/powerpoint/2010/main" val="255223002"/>
      </p:ext>
    </p:extLst>
  </p:cSld>
  <p:clrMapOvr>
    <a:masterClrMapping/>
  </p:clrMapOvr>
  <p:transition spd="slow">
    <p:randomBar dir="vert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Religious Change</a:t>
            </a:r>
            <a:br>
              <a:rPr lang="en-GB" dirty="0"/>
            </a:br>
            <a:r>
              <a:rPr lang="en-GB" dirty="0"/>
              <a:t>in North Africa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Preparation  For Week 7</a:t>
            </a:r>
          </a:p>
        </p:txBody>
      </p:sp>
    </p:spTree>
    <p:extLst>
      <p:ext uri="{BB962C8B-B14F-4D97-AF65-F5344CB8AC3E}">
        <p14:creationId xmlns:p14="http://schemas.microsoft.com/office/powerpoint/2010/main" val="25764740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7" name="Rectangle 1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1" name="Content Placeholder 5"/>
          <p:cNvPicPr>
            <a:picLocks noChangeAspect="1"/>
          </p:cNvPicPr>
          <p:nvPr/>
        </p:nvPicPr>
        <p:blipFill rotWithShape="1">
          <a:blip r:embed="rId3" cstate="hqprint">
            <a:alphaModFix amt="4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875" r="10670" b="1"/>
          <a:stretch/>
        </p:blipFill>
        <p:spPr>
          <a:xfrm>
            <a:off x="20" y="10"/>
            <a:ext cx="8762931" cy="6363853"/>
          </a:xfrm>
          <a:prstGeom prst="rect">
            <a:avLst/>
          </a:prstGeom>
          <a:ln>
            <a:noFill/>
          </a:ln>
        </p:spPr>
      </p:pic>
      <p:sp>
        <p:nvSpPr>
          <p:cNvPr id="19" name="Rectangle 1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6"/>
            <a:ext cx="877988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Freeform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048" y="1"/>
            <a:ext cx="8829969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3" name="Content Placeholder 12"/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>
            <a:off x="279441" y="412567"/>
            <a:ext cx="2056004" cy="3311525"/>
          </a:xfrm>
        </p:spPr>
      </p:pic>
      <p:pic>
        <p:nvPicPr>
          <p:cNvPr id="16" name="Content Placeholder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0179" y="3177765"/>
            <a:ext cx="9045324" cy="356502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63394" y="121617"/>
            <a:ext cx="5499557" cy="37809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55692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5"/>
          <p:cNvPicPr>
            <a:picLocks noChangeAspect="1"/>
          </p:cNvPicPr>
          <p:nvPr/>
        </p:nvPicPr>
        <p:blipFill rotWithShape="1">
          <a:blip r:embed="rId2" cstate="hqprint">
            <a:alphaModFix amt="4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23980" y="10"/>
            <a:ext cx="11734780" cy="6408728"/>
          </a:xfrm>
          <a:prstGeom prst="rect">
            <a:avLst/>
          </a:prstGeom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838199" y="685801"/>
            <a:ext cx="10396882" cy="1151965"/>
          </a:xfrm>
        </p:spPr>
        <p:txBody>
          <a:bodyPr>
            <a:normAutofit/>
          </a:bodyPr>
          <a:lstStyle/>
          <a:p>
            <a:r>
              <a:rPr lang="en-GB" dirty="0"/>
              <a:t>Roman Egypt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quarter" idx="13"/>
          </p:nvPr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63523" y="1511783"/>
            <a:ext cx="6296530" cy="41324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166165086"/>
      </p:ext>
    </p:extLst>
  </p:cSld>
  <p:clrMapOvr>
    <a:masterClrMapping/>
  </p:clrMapOvr>
  <p:transition spd="slow">
    <p:randomBar dir="vert"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5"/>
          <p:cNvPicPr>
            <a:picLocks noChangeAspect="1"/>
          </p:cNvPicPr>
          <p:nvPr/>
        </p:nvPicPr>
        <p:blipFill rotWithShape="1">
          <a:blip r:embed="rId2" cstate="hqprint">
            <a:alphaModFix amt="43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23980" y="-98666"/>
            <a:ext cx="11734780" cy="6408728"/>
          </a:xfrm>
          <a:prstGeom prst="rect">
            <a:avLst/>
          </a:prstGeom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838199" y="685801"/>
            <a:ext cx="10396882" cy="1151965"/>
          </a:xfrm>
        </p:spPr>
        <p:txBody>
          <a:bodyPr>
            <a:normAutofit/>
          </a:bodyPr>
          <a:lstStyle/>
          <a:p>
            <a:r>
              <a:rPr lang="en-GB" dirty="0"/>
              <a:t>Roman Egypt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4269393" y="314125"/>
            <a:ext cx="4266156" cy="24034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/>
          <p:cNvSpPr/>
          <p:nvPr/>
        </p:nvSpPr>
        <p:spPr>
          <a:xfrm>
            <a:off x="4360242" y="288120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For example, ESNA – an ancient Egyptian temple, but last phase: Greco-Roman, </a:t>
            </a:r>
            <a:br>
              <a:rPr lang="en-GB" dirty="0"/>
            </a:br>
            <a:r>
              <a:rPr lang="en-GB" dirty="0"/>
              <a:t>incl. building work under Roman emperors from Claudius (AD41-54) to Decius (249-251)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360078" y="1693042"/>
            <a:ext cx="5333442" cy="3555628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-710577" y="5248670"/>
            <a:ext cx="2406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Temple of </a:t>
            </a:r>
            <a:r>
              <a:rPr lang="en-GB" dirty="0" err="1"/>
              <a:t>Dendur</a:t>
            </a:r>
            <a:r>
              <a:rPr lang="en-GB" dirty="0"/>
              <a:t>, 15 BC</a:t>
            </a:r>
          </a:p>
        </p:txBody>
      </p:sp>
    </p:spTree>
    <p:extLst>
      <p:ext uri="{BB962C8B-B14F-4D97-AF65-F5344CB8AC3E}">
        <p14:creationId xmlns:p14="http://schemas.microsoft.com/office/powerpoint/2010/main" val="9823596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116501"/>
      </p:ext>
    </p:extLst>
  </p:cSld>
  <p:clrMapOvr>
    <a:masterClrMapping/>
  </p:clrMapOvr>
  <p:transition spd="slow">
    <p:randomBar dir="vert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0</TotalTime>
  <Words>688</Words>
  <Application>Microsoft Office PowerPoint</Application>
  <PresentationFormat>On-screen Show (4:3)</PresentationFormat>
  <Paragraphs>156</Paragraphs>
  <Slides>53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8" baseType="lpstr">
      <vt:lpstr>Aldhabi</vt:lpstr>
      <vt:lpstr>Arial</vt:lpstr>
      <vt:lpstr>Calibri</vt:lpstr>
      <vt:lpstr>Impact</vt:lpstr>
      <vt:lpstr>Main Event</vt:lpstr>
      <vt:lpstr>Cult practises</vt:lpstr>
      <vt:lpstr>Ritual – visible &amp; non-Visible…</vt:lpstr>
      <vt:lpstr>Ritual – visible &amp; non-Visible…</vt:lpstr>
      <vt:lpstr>Purification / CLEANSING rituals…</vt:lpstr>
      <vt:lpstr>Purification / CLEANSING rituals…</vt:lpstr>
      <vt:lpstr>Dancing &amp; Singing…</vt:lpstr>
      <vt:lpstr>Processions</vt:lpstr>
      <vt:lpstr>Processions</vt:lpstr>
      <vt:lpstr>PowerPoint Presentation</vt:lpstr>
      <vt:lpstr>Processions</vt:lpstr>
      <vt:lpstr>Animal sacrifice</vt:lpstr>
      <vt:lpstr>Animal sacrifice</vt:lpstr>
      <vt:lpstr>Animal sacrifice</vt:lpstr>
      <vt:lpstr>Animal sacrifice</vt:lpstr>
      <vt:lpstr>Animal sacrifice</vt:lpstr>
      <vt:lpstr>Animal sacrifice</vt:lpstr>
      <vt:lpstr>Animal sacrifice</vt:lpstr>
      <vt:lpstr>Hayling Island</vt:lpstr>
      <vt:lpstr>Hayling Island</vt:lpstr>
      <vt:lpstr>Hayling Island</vt:lpstr>
      <vt:lpstr>Hayling Island</vt:lpstr>
      <vt:lpstr>Hayling Island</vt:lpstr>
      <vt:lpstr>Hayling Island</vt:lpstr>
      <vt:lpstr>Hayling Island</vt:lpstr>
      <vt:lpstr>Hayling Island</vt:lpstr>
      <vt:lpstr>Ritual space and deposition</vt:lpstr>
      <vt:lpstr>Hayling Island</vt:lpstr>
      <vt:lpstr>Ritual deposition</vt:lpstr>
      <vt:lpstr>PowerPoint Presentation</vt:lpstr>
      <vt:lpstr>Summary…..</vt:lpstr>
      <vt:lpstr>Spring sites and healing sanctuaries</vt:lpstr>
      <vt:lpstr>Vagniacae, Springhead, Kent </vt:lpstr>
      <vt:lpstr>Springhead</vt:lpstr>
      <vt:lpstr>Gisacum  Vieil-Evreux, Eure</vt:lpstr>
      <vt:lpstr>Bath / Aquae Sulis</vt:lpstr>
      <vt:lpstr>PowerPoint Presentation</vt:lpstr>
      <vt:lpstr>Bath temple and spring</vt:lpstr>
      <vt:lpstr>Bath: classical or Romano-Celtic?</vt:lpstr>
      <vt:lpstr>Votive offerings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Perishable votive offerings…?</vt:lpstr>
      <vt:lpstr>Perishable votive offerings</vt:lpstr>
      <vt:lpstr>PowerPoint Presentation</vt:lpstr>
      <vt:lpstr>Religious Change in North Africa</vt:lpstr>
      <vt:lpstr>PowerPoint Presentation</vt:lpstr>
      <vt:lpstr>Roman Egypt</vt:lpstr>
      <vt:lpstr>Roman Egypt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Religious Change in North Africa</dc:title>
  <dc:creator>Ralph Haeussler</dc:creator>
  <cp:lastModifiedBy>Ralph Haeussler</cp:lastModifiedBy>
  <cp:revision>59</cp:revision>
  <dcterms:created xsi:type="dcterms:W3CDTF">2017-03-12T11:00:44Z</dcterms:created>
  <dcterms:modified xsi:type="dcterms:W3CDTF">2018-03-12T11:49:40Z</dcterms:modified>
</cp:coreProperties>
</file>