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9"/>
  </p:notesMasterIdLst>
  <p:sldIdLst>
    <p:sldId id="280" r:id="rId4"/>
    <p:sldId id="287" r:id="rId5"/>
    <p:sldId id="395" r:id="rId6"/>
    <p:sldId id="375" r:id="rId7"/>
    <p:sldId id="39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84" y="10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4AF02-CB49-4CF4-80CC-386BB211B7F8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EBED44-6F67-4584-9EAC-26B5F77BB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87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44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0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164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349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3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232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641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201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071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394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857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988CC-2CEB-4684-8288-3EF53E12B5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E7E472-A2B1-4038-AE37-73443F7237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BC94B-20C3-4490-9250-62CBE3370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FFD58-A001-42D5-9760-D2AB9FD28BA3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7DAA8-D72F-48FD-9277-7EF5B901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43157-F080-4CCC-B789-E4652556A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0713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1ADD-512D-4AF3-A82C-177EC2993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B50B9-777C-4B30-A773-4FA257A23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EFFE1-A6DF-4F93-A24F-EA6E8B730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852F-BB5B-47DB-B5EC-F8A2B1AF6758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89408-7F3E-4554-84BC-F74AF4925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DA1A5-97C8-4841-BA99-2FE52D676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28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C0C21-594E-4BCB-AEBF-3C4055647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6276-E19C-42E1-AB55-45222095B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1C2C6-E456-4F0A-AD37-4CBD22A04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57CD-3434-41BB-96BB-88D082437A9C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87B02-817D-411B-9442-25C640172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7951D-4DBE-4ED1-AAC9-7112BD151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82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6052F-476F-446A-8452-2F44A7CBC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BA647-B9AE-463F-AAA4-59B2249D2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FD1CA3-0944-4264-8EA1-EF0967E379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736B4-CC44-4CD7-84F1-4DF7457E8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07C9D-1012-45DA-8211-8955CE57E3ED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BE884-CCB0-473F-8A6A-40422B4CD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7B31A-87F5-4AF3-83B5-C6FFC5928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901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F3AFE-09B5-4BB1-883C-3CAEEDB7C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FF36B9-FC7F-4DE1-9D2C-0CF6CCDD8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B16A1-4C58-4241-9E40-C54364C97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A18BDE-7DE3-4502-B24A-C9131391A4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19DBF8-D6B3-4E3F-B9D8-B59CDD9D05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F766A5-5B61-4667-9F08-E7377ED3F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EE99-EC83-4824-B089-8E4ACD1FCA71}" type="datetime1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F175EF-0DCB-4229-86A6-56B614BB8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23824C-2C30-48EC-A590-4E1B4EA5D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1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8EEF4-2C54-417D-83D4-C63064335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86A153-8A8E-4CA9-A758-B179CEA9D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AEE4B-41D7-4130-ACC1-55EE85FEFAE9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CC568D-CFFD-496C-875C-059888FF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D21943-C451-47BB-85C5-7664945AB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36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D610C3-7416-41D9-B5F8-B9598E982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7D259-10FA-4EFD-8349-526B254BB777}" type="datetime1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BF41FD-F756-45F8-9AAE-66C833A54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38A17C-95E4-4277-97B9-BB5DF4DAE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050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06AF-49B0-4C7A-9A4E-4648C5BFF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138C4-9671-4B47-B19E-0D9017493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83740-6407-46D4-A136-B46ABCB7F5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938A79-965D-4972-B402-B856BC088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EA1A-CA87-4F6E-A81F-1EA938C777F1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5CDCC-D34C-46D2-B645-0AB850660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6A1A76-6067-4C7B-BE11-3EDDA0D04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174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169C4-D64E-4F88-A042-46B75C4EC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50A1D4-4494-4D25-A856-97F35F60B0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B9520-7BCF-473E-9BCC-235BFC344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C57837-5DD6-44FE-A92F-5708FF239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95B7-3C77-4F49-98D8-1543A4A7ACC2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0400D-E11D-4163-9AA7-B22AA6554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A3CA50-F9AB-42DF-8821-C65DAFA57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03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2ECE8-FE0D-46AA-A679-D62D679FE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F0B801-F03B-4804-A905-A369867D5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27F0-F452-47E0-98A4-78CEB3981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21BEC-7D12-4793-902D-1599242B95B6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472DE-5D16-4EEF-BBB0-8E0F0273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C3B82-DE1D-472E-B188-E999FD017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173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CF7694-3AF6-4F88-A84F-EA153C5E2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4D8C63-9F98-4E28-99C4-873D18FB91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689ED-7EE2-4346-AB25-D27EC65D2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7CA9-8D27-4B29-9F84-071A882983EF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677E2-B918-4D86-8BE0-E5D6DCBD4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75AC1-52D2-4167-828C-E96B6CA99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1526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11450-E5F0-0063-6789-A0291934B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EA1EA-18A2-1B71-6F8B-71131D89E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6FCD-A323-342C-8958-0A9B7AC5C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45C8F-B866-942E-3F08-23C0D5D59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6DB6D-AFCE-2838-881D-776871785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324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F0E10-AE2E-C7CE-6195-125B68370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9A5F9-850E-EC7E-0F16-0A6FC2CCD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447BB-C19F-7A35-6336-F39122522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6BE39-6122-35C2-EFB2-44FA4EC1A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1155E-6C96-9D5B-D42D-E4165305F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231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7D90D-4D82-649B-E48A-2D5DF401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83E8A-8CDD-2FF6-BBCB-EF7483CD47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BFA65-4D91-0A45-45EC-679A1468F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7DCB3-56EB-F14F-2A00-71CAFC8BD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E672D-5C75-4880-2084-F7E1697D4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8690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87A19-8C1A-1E51-897B-4E4A22787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625AD-4601-375B-DF7D-85162CBA7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2C15AD-B86B-3135-1E5F-A1213FEA9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B3C45-55D5-C644-F0EB-6412BA0FB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174C3-493B-8145-B3FA-3B9600439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C50C7-DEE0-8466-5CC2-C54DC6D37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918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7167E-FB5C-F026-8E2E-5779D19C4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7576D-4EA0-809A-A96D-C95B97FF8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68129-196B-2581-C09C-F02E650C6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5428F9-9118-3127-4089-EBEFC2CC23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A66B3-2774-52F3-7792-55D1AF1FA3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ED69D6-BA8E-9298-90FF-37385E1DA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7419F2-7EA1-BCCF-CA50-E06357E0A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E5A146-4AE6-84C1-DED9-FE2596EDC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1842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7F0F-DDF8-83D8-73A5-DC258986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DC97D7-186C-E7DC-5C22-B07947C35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582FBD-AC89-F664-69C6-5D4393075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6CE50C-C10D-FEC1-54A4-CAF097BF1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959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3CBBDC-7FDB-90AE-4DB3-3B63A2A43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8F53CD-5D06-F2E0-0BF9-67B8179D8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977D7-8A0F-41D8-AB62-E6E410E29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6896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AEB57-ABDF-FD04-C60C-353A577DF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31184-0F3A-237D-86D5-8927FF674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EF9FD-CF9A-2638-E1D7-7B99B0F94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45E46E-F65C-1CA7-7218-FE3442F75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851761-C8E3-C5FE-2C11-D648DC5F7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52830-FB73-8BAF-38B3-DC2C23111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617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FF62B-A8C2-3737-4FAE-B50E64F9B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8A65E5-CA99-FF51-550D-173802C63E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1E16E2-30A8-90A3-A87C-40CE3B0C4F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E1BD2-6134-AEAD-8EC7-D75EF1F5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C3D372-F4DD-352C-68DB-DF44337D4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9CB495-A08F-A2AC-0143-F13C4C6AA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6025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FD744-16ED-AD22-E02C-304AE5125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B6D044-CE29-D3EA-EDD1-4A021F18D6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FF229-ADB3-9337-ED9F-43631BB96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EFE89-51DB-7934-B1BD-541DE8DDB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F1A5F-0A1C-C983-7F0F-9BDC14A67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689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1B25E0-EF01-9532-9EC9-23604BD4B1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EF448D-1E28-0080-F431-4DE3D9A21C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94B2D-BF85-9C28-E964-A19F7EFBF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9C9AFC-4C9A-F2AA-B92D-560394D9A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3B71B-8E31-3EB4-0BE6-A0C6997BE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90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14/10/2025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005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DD0AB8-542E-483C-8BA2-38FC6754D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2564C-6D86-40E7-9D73-1EBF54965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DA177-16E6-4858-AFB0-6B0516F16E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8DD40-1FA4-4012-98E1-D5E48DAE907F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8275F-771C-4C86-9594-196084B744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7488E-2616-4AF3-B206-D058CA2980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70F85-FB46-4664-904F-529BF12CA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89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9B8850-0469-A623-BC70-5C0633BD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D911E-9132-88CF-DE85-B8ED35CCE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8351F-453C-0564-7F36-63CFC58F0B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E9006D-7B30-4082-A57F-0F7E03AC683A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1C8B4-876E-5486-0A6B-A3C95E4ECB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04C7E-EFAA-92CF-4F66-927350A36E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0625A9-9DFA-4CBF-A907-06A6C333D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528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7459" y="1245870"/>
            <a:ext cx="9068131" cy="326325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BMPL5019a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 Communities and Neighbourhoods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847528" y="4729942"/>
            <a:ext cx="8588062" cy="107532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EC0F8-A4E8-8618-2DB2-5CCA7150F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8B774-2C04-A224-021D-813F67858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67225" cy="4351338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  <a:tabLst>
                <a:tab pos="817245" algn="l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Geographical communities as physical areas of place-based public policy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817245" algn="l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Communities of interest as associations of individuals or groups with common interests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B8D747-F0AC-5B1A-80F2-3A251E3842CD}"/>
              </a:ext>
            </a:extLst>
          </p:cNvPr>
          <p:cNvSpPr/>
          <p:nvPr/>
        </p:nvSpPr>
        <p:spPr>
          <a:xfrm>
            <a:off x="6648450" y="1190625"/>
            <a:ext cx="4467225" cy="178117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Place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F5C498C-BC77-50BF-6E92-9597295EBC98}"/>
              </a:ext>
            </a:extLst>
          </p:cNvPr>
          <p:cNvSpPr/>
          <p:nvPr/>
        </p:nvSpPr>
        <p:spPr>
          <a:xfrm>
            <a:off x="6648450" y="3886200"/>
            <a:ext cx="4467225" cy="178117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People</a:t>
            </a:r>
          </a:p>
        </p:txBody>
      </p:sp>
    </p:spTree>
    <p:extLst>
      <p:ext uri="{BB962C8B-B14F-4D97-AF65-F5344CB8AC3E}">
        <p14:creationId xmlns:p14="http://schemas.microsoft.com/office/powerpoint/2010/main" val="401453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B2EFB-EE63-BC07-FA98-9C283DB2D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4DBCB-9994-5BB8-35D1-9045382CE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Consider the following ward and identify:</a:t>
            </a:r>
          </a:p>
          <a:p>
            <a:r>
              <a:rPr lang="en-GB" dirty="0"/>
              <a:t>What permanent and transient groups may live and work in the area?</a:t>
            </a:r>
          </a:p>
          <a:p>
            <a:r>
              <a:rPr lang="en-GB" dirty="0"/>
              <a:t>Are there any inequalities?</a:t>
            </a:r>
          </a:p>
          <a:p>
            <a:r>
              <a:rPr lang="en-GB" dirty="0"/>
              <a:t>Do you think it is a </a:t>
            </a:r>
            <a:r>
              <a:rPr lang="en-GB" dirty="0" err="1"/>
              <a:t>privalidged</a:t>
            </a:r>
            <a:r>
              <a:rPr lang="en-GB" dirty="0"/>
              <a:t>, non </a:t>
            </a:r>
            <a:r>
              <a:rPr lang="en-GB" dirty="0" err="1"/>
              <a:t>privalidged</a:t>
            </a:r>
            <a:r>
              <a:rPr lang="en-GB" dirty="0"/>
              <a:t> or mixed demographic?</a:t>
            </a:r>
          </a:p>
          <a:p>
            <a:r>
              <a:rPr lang="en-GB" dirty="0"/>
              <a:t>How about diversity?  Race, Religion etc</a:t>
            </a:r>
          </a:p>
          <a:p>
            <a:r>
              <a:rPr lang="en-GB" dirty="0"/>
              <a:t>What challenges do you think the community experience?</a:t>
            </a:r>
          </a:p>
          <a:p>
            <a:r>
              <a:rPr lang="en-GB" dirty="0"/>
              <a:t>What challenges do the Police experience?</a:t>
            </a:r>
          </a:p>
          <a:p>
            <a:r>
              <a:rPr lang="en-GB" dirty="0"/>
              <a:t>What relationship would you expect the local NPT to have?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153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44A50C-3715-DEFF-0C95-010FC543B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A6218C-5150-4891-ECE7-E0A2773E1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9860" y="61912"/>
            <a:ext cx="9791700" cy="67341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051D1-A1BF-74AF-2E82-25DEECFAA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090" y="3862704"/>
            <a:ext cx="3352800" cy="2150745"/>
          </a:xfrm>
        </p:spPr>
        <p:txBody>
          <a:bodyPr>
            <a:normAutofit/>
          </a:bodyPr>
          <a:lstStyle/>
          <a:p>
            <a:r>
              <a:rPr lang="en-GB" dirty="0"/>
              <a:t>How would you define these important concepts?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4DFAFE-98DD-8AA5-0171-C335BB1A4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90" y="844551"/>
            <a:ext cx="4019550" cy="2961005"/>
          </a:xfrm>
        </p:spPr>
        <p:txBody>
          <a:bodyPr/>
          <a:lstStyle/>
          <a:p>
            <a:r>
              <a:rPr lang="en-GB" dirty="0"/>
              <a:t>Communities and Neighbourhoods</a:t>
            </a:r>
          </a:p>
        </p:txBody>
      </p:sp>
    </p:spTree>
    <p:extLst>
      <p:ext uri="{BB962C8B-B14F-4D97-AF65-F5344CB8AC3E}">
        <p14:creationId xmlns:p14="http://schemas.microsoft.com/office/powerpoint/2010/main" val="100047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13444-262D-BAD2-F07A-FA1088F36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 your findings to the group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A971FDC-56F3-D1DB-5F80-3C9ACE6577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07478" y="1825625"/>
            <a:ext cx="4177043" cy="435133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F8CB3-D8EB-62C0-B09C-24354C138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0F85-FB46-4664-904F-529BF12CA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427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</vt:i4>
      </vt:variant>
    </vt:vector>
  </HeadingPairs>
  <TitlesOfParts>
    <vt:vector size="16" baseType="lpstr">
      <vt:lpstr>Myriad Pro</vt:lpstr>
      <vt:lpstr>Aptos</vt:lpstr>
      <vt:lpstr>Aptos Display</vt:lpstr>
      <vt:lpstr>Arial</vt:lpstr>
      <vt:lpstr>Calibri</vt:lpstr>
      <vt:lpstr>Calibri Light</vt:lpstr>
      <vt:lpstr>Symbol</vt:lpstr>
      <vt:lpstr>Times New Roman</vt:lpstr>
      <vt:lpstr>20140311PresentationUWTSDTemplate</vt:lpstr>
      <vt:lpstr>1_Office Theme</vt:lpstr>
      <vt:lpstr>Office Theme</vt:lpstr>
      <vt:lpstr>BMPL5019a  Communities and Neighbourhoods</vt:lpstr>
      <vt:lpstr>Community</vt:lpstr>
      <vt:lpstr>Group task </vt:lpstr>
      <vt:lpstr>Communities and Neighbourhoods</vt:lpstr>
      <vt:lpstr>Present your findings to the group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BMPL5013 2. Communities and Neighbourhoods</dc:title>
  <dc:creator>Mike Durke</dc:creator>
  <cp:lastModifiedBy>Melanie Thomas</cp:lastModifiedBy>
  <cp:revision>23</cp:revision>
  <dcterms:created xsi:type="dcterms:W3CDTF">2024-09-16T13:45:05Z</dcterms:created>
  <dcterms:modified xsi:type="dcterms:W3CDTF">2025-10-14T21:46:39Z</dcterms:modified>
</cp:coreProperties>
</file>