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9" r:id="rId5"/>
  </p:sldMasterIdLst>
  <p:notesMasterIdLst>
    <p:notesMasterId r:id="rId34"/>
  </p:notesMasterIdLst>
  <p:sldIdLst>
    <p:sldId id="256" r:id="rId6"/>
    <p:sldId id="257" r:id="rId7"/>
    <p:sldId id="269" r:id="rId8"/>
    <p:sldId id="369" r:id="rId9"/>
    <p:sldId id="370" r:id="rId10"/>
    <p:sldId id="371" r:id="rId11"/>
    <p:sldId id="355" r:id="rId12"/>
    <p:sldId id="356" r:id="rId13"/>
    <p:sldId id="357" r:id="rId14"/>
    <p:sldId id="368" r:id="rId15"/>
    <p:sldId id="261" r:id="rId16"/>
    <p:sldId id="364" r:id="rId17"/>
    <p:sldId id="380" r:id="rId18"/>
    <p:sldId id="366" r:id="rId19"/>
    <p:sldId id="367" r:id="rId20"/>
    <p:sldId id="372" r:id="rId21"/>
    <p:sldId id="373" r:id="rId22"/>
    <p:sldId id="374" r:id="rId23"/>
    <p:sldId id="375" r:id="rId24"/>
    <p:sldId id="376" r:id="rId25"/>
    <p:sldId id="377" r:id="rId26"/>
    <p:sldId id="378" r:id="rId27"/>
    <p:sldId id="379" r:id="rId28"/>
    <p:sldId id="381" r:id="rId29"/>
    <p:sldId id="382" r:id="rId30"/>
    <p:sldId id="383" r:id="rId31"/>
    <p:sldId id="384" r:id="rId32"/>
    <p:sldId id="385"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CBE737-B31A-498B-A61E-95FEF02E108F}" v="41" dt="2026-10-13T09:37:38.6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85" d="100"/>
          <a:sy n="85" d="100"/>
        </p:scale>
        <p:origin x="171"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6/11/relationships/changesInfo" Target="changesInfos/changesInfo1.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rys Musgrove" userId="2d6d5c85-090b-4bc1-b158-98aecad99803" providerId="ADAL" clId="{2DC7DBB7-AAFE-4040-8ACE-9D33BDFCE64E}"/>
    <pc:docChg chg="undo custSel addSld delSld modSld sldOrd">
      <pc:chgData name="Nerys Musgrove" userId="2d6d5c85-090b-4bc1-b158-98aecad99803" providerId="ADAL" clId="{2DC7DBB7-AAFE-4040-8ACE-9D33BDFCE64E}" dt="2026-10-13T10:09:46.084" v="2361" actId="20577"/>
      <pc:docMkLst>
        <pc:docMk/>
      </pc:docMkLst>
      <pc:sldChg chg="addSp delSp modSp mod addAnim delAnim modAnim">
        <pc:chgData name="Nerys Musgrove" userId="2d6d5c85-090b-4bc1-b158-98aecad99803" providerId="ADAL" clId="{2DC7DBB7-AAFE-4040-8ACE-9D33BDFCE64E}" dt="2026-10-13T09:48:09.817" v="2355" actId="20577"/>
        <pc:sldMkLst>
          <pc:docMk/>
          <pc:sldMk cId="2893253693" sldId="257"/>
        </pc:sldMkLst>
        <pc:graphicFrameChg chg="add del mod modGraphic">
          <ac:chgData name="Nerys Musgrove" userId="2d6d5c85-090b-4bc1-b158-98aecad99803" providerId="ADAL" clId="{2DC7DBB7-AAFE-4040-8ACE-9D33BDFCE64E}" dt="2026-10-13T09:48:09.817" v="2355" actId="20577"/>
          <ac:graphicFrameMkLst>
            <pc:docMk/>
            <pc:sldMk cId="2893253693" sldId="257"/>
            <ac:graphicFrameMk id="5" creationId="{3146D774-4549-6DD7-884A-B83C22C1C615}"/>
          </ac:graphicFrameMkLst>
        </pc:graphicFrameChg>
      </pc:sldChg>
      <pc:sldChg chg="addSp modSp mod ord setBg">
        <pc:chgData name="Nerys Musgrove" userId="2d6d5c85-090b-4bc1-b158-98aecad99803" providerId="ADAL" clId="{2DC7DBB7-AAFE-4040-8ACE-9D33BDFCE64E}" dt="2026-10-12T10:16:52.179" v="1697"/>
        <pc:sldMkLst>
          <pc:docMk/>
          <pc:sldMk cId="3461036939" sldId="261"/>
        </pc:sldMkLst>
        <pc:spChg chg="mod">
          <ac:chgData name="Nerys Musgrove" userId="2d6d5c85-090b-4bc1-b158-98aecad99803" providerId="ADAL" clId="{2DC7DBB7-AAFE-4040-8ACE-9D33BDFCE64E}" dt="2026-10-09T07:14:31.356" v="1245" actId="26606"/>
          <ac:spMkLst>
            <pc:docMk/>
            <pc:sldMk cId="3461036939" sldId="261"/>
            <ac:spMk id="2" creationId="{6FC052BE-286F-4C2F-0470-9B3BDE84D37B}"/>
          </ac:spMkLst>
        </pc:spChg>
        <pc:spChg chg="mod">
          <ac:chgData name="Nerys Musgrove" userId="2d6d5c85-090b-4bc1-b158-98aecad99803" providerId="ADAL" clId="{2DC7DBB7-AAFE-4040-8ACE-9D33BDFCE64E}" dt="2026-10-09T07:15:12.187" v="1253" actId="255"/>
          <ac:spMkLst>
            <pc:docMk/>
            <pc:sldMk cId="3461036939" sldId="261"/>
            <ac:spMk id="3" creationId="{6FD8B138-D55D-329B-E939-79A29BBF8F43}"/>
          </ac:spMkLst>
        </pc:spChg>
        <pc:spChg chg="add">
          <ac:chgData name="Nerys Musgrove" userId="2d6d5c85-090b-4bc1-b158-98aecad99803" providerId="ADAL" clId="{2DC7DBB7-AAFE-4040-8ACE-9D33BDFCE64E}" dt="2026-10-09T07:14:31.356" v="1245" actId="26606"/>
          <ac:spMkLst>
            <pc:docMk/>
            <pc:sldMk cId="3461036939" sldId="261"/>
            <ac:spMk id="8" creationId="{907EF6B7-1338-4443-8C46-6A318D952DFD}"/>
          </ac:spMkLst>
        </pc:spChg>
        <pc:spChg chg="add">
          <ac:chgData name="Nerys Musgrove" userId="2d6d5c85-090b-4bc1-b158-98aecad99803" providerId="ADAL" clId="{2DC7DBB7-AAFE-4040-8ACE-9D33BDFCE64E}" dt="2026-10-09T07:14:31.356" v="1245" actId="26606"/>
          <ac:spMkLst>
            <pc:docMk/>
            <pc:sldMk cId="3461036939" sldId="261"/>
            <ac:spMk id="10" creationId="{DAAE4CDD-124C-4DCF-9584-B6033B545DD5}"/>
          </ac:spMkLst>
        </pc:spChg>
        <pc:spChg chg="add">
          <ac:chgData name="Nerys Musgrove" userId="2d6d5c85-090b-4bc1-b158-98aecad99803" providerId="ADAL" clId="{2DC7DBB7-AAFE-4040-8ACE-9D33BDFCE64E}" dt="2026-10-09T07:14:31.356" v="1245" actId="26606"/>
          <ac:spMkLst>
            <pc:docMk/>
            <pc:sldMk cId="3461036939" sldId="261"/>
            <ac:spMk id="12" creationId="{081E4A58-353D-44AE-B2FC-2A74E2E400F7}"/>
          </ac:spMkLst>
        </pc:spChg>
      </pc:sldChg>
      <pc:sldChg chg="del ord">
        <pc:chgData name="Nerys Musgrove" userId="2d6d5c85-090b-4bc1-b158-98aecad99803" providerId="ADAL" clId="{2DC7DBB7-AAFE-4040-8ACE-9D33BDFCE64E}" dt="2026-10-13T09:04:48.246" v="1939" actId="47"/>
        <pc:sldMkLst>
          <pc:docMk/>
          <pc:sldMk cId="2951076792" sldId="262"/>
        </pc:sldMkLst>
      </pc:sldChg>
      <pc:sldChg chg="ord">
        <pc:chgData name="Nerys Musgrove" userId="2d6d5c85-090b-4bc1-b158-98aecad99803" providerId="ADAL" clId="{2DC7DBB7-AAFE-4040-8ACE-9D33BDFCE64E}" dt="2026-10-12T10:16:01.472" v="1689"/>
        <pc:sldMkLst>
          <pc:docMk/>
          <pc:sldMk cId="2876174818" sldId="355"/>
        </pc:sldMkLst>
      </pc:sldChg>
      <pc:sldChg chg="modSp mod ord">
        <pc:chgData name="Nerys Musgrove" userId="2d6d5c85-090b-4bc1-b158-98aecad99803" providerId="ADAL" clId="{2DC7DBB7-AAFE-4040-8ACE-9D33BDFCE64E}" dt="2026-10-12T10:16:11.983" v="1691"/>
        <pc:sldMkLst>
          <pc:docMk/>
          <pc:sldMk cId="1444863703" sldId="356"/>
        </pc:sldMkLst>
        <pc:spChg chg="mod">
          <ac:chgData name="Nerys Musgrove" userId="2d6d5c85-090b-4bc1-b158-98aecad99803" providerId="ADAL" clId="{2DC7DBB7-AAFE-4040-8ACE-9D33BDFCE64E}" dt="2026-10-08T08:03:06.361" v="220" actId="20577"/>
          <ac:spMkLst>
            <pc:docMk/>
            <pc:sldMk cId="1444863703" sldId="356"/>
            <ac:spMk id="11" creationId="{FC40DCAF-428A-8188-6664-5391F7DDABB3}"/>
          </ac:spMkLst>
        </pc:spChg>
      </pc:sldChg>
      <pc:sldChg chg="modSp mod ord">
        <pc:chgData name="Nerys Musgrove" userId="2d6d5c85-090b-4bc1-b158-98aecad99803" providerId="ADAL" clId="{2DC7DBB7-AAFE-4040-8ACE-9D33BDFCE64E}" dt="2026-10-12T10:16:32.525" v="1693"/>
        <pc:sldMkLst>
          <pc:docMk/>
          <pc:sldMk cId="2684880476" sldId="357"/>
        </pc:sldMkLst>
        <pc:spChg chg="mod">
          <ac:chgData name="Nerys Musgrove" userId="2d6d5c85-090b-4bc1-b158-98aecad99803" providerId="ADAL" clId="{2DC7DBB7-AAFE-4040-8ACE-9D33BDFCE64E}" dt="2026-10-08T12:14:42.087" v="1101" actId="20577"/>
          <ac:spMkLst>
            <pc:docMk/>
            <pc:sldMk cId="2684880476" sldId="357"/>
            <ac:spMk id="7" creationId="{BAC43896-4D8C-F3CA-EE51-F2E9C2F85D59}"/>
          </ac:spMkLst>
        </pc:spChg>
        <pc:spChg chg="mod">
          <ac:chgData name="Nerys Musgrove" userId="2d6d5c85-090b-4bc1-b158-98aecad99803" providerId="ADAL" clId="{2DC7DBB7-AAFE-4040-8ACE-9D33BDFCE64E}" dt="2026-10-08T12:14:36.904" v="1091" actId="20577"/>
          <ac:spMkLst>
            <pc:docMk/>
            <pc:sldMk cId="2684880476" sldId="357"/>
            <ac:spMk id="8" creationId="{0FE371E2-D200-F6F1-3E3A-A2314E780560}"/>
          </ac:spMkLst>
        </pc:spChg>
      </pc:sldChg>
      <pc:sldChg chg="del ord">
        <pc:chgData name="Nerys Musgrove" userId="2d6d5c85-090b-4bc1-b158-98aecad99803" providerId="ADAL" clId="{2DC7DBB7-AAFE-4040-8ACE-9D33BDFCE64E}" dt="2026-10-13T09:07:00.095" v="1958" actId="47"/>
        <pc:sldMkLst>
          <pc:docMk/>
          <pc:sldMk cId="7793040" sldId="359"/>
        </pc:sldMkLst>
      </pc:sldChg>
      <pc:sldChg chg="addSp modSp mod ord setBg">
        <pc:chgData name="Nerys Musgrove" userId="2d6d5c85-090b-4bc1-b158-98aecad99803" providerId="ADAL" clId="{2DC7DBB7-AAFE-4040-8ACE-9D33BDFCE64E}" dt="2026-10-13T10:09:46.084" v="2361" actId="20577"/>
        <pc:sldMkLst>
          <pc:docMk/>
          <pc:sldMk cId="2898811545" sldId="364"/>
        </pc:sldMkLst>
        <pc:spChg chg="mod">
          <ac:chgData name="Nerys Musgrove" userId="2d6d5c85-090b-4bc1-b158-98aecad99803" providerId="ADAL" clId="{2DC7DBB7-AAFE-4040-8ACE-9D33BDFCE64E}" dt="2026-10-09T07:15:30.415" v="1254" actId="26606"/>
          <ac:spMkLst>
            <pc:docMk/>
            <pc:sldMk cId="2898811545" sldId="364"/>
            <ac:spMk id="2" creationId="{183C10E6-158F-6A60-4F9F-85FAF11E5B96}"/>
          </ac:spMkLst>
        </pc:spChg>
        <pc:spChg chg="mod">
          <ac:chgData name="Nerys Musgrove" userId="2d6d5c85-090b-4bc1-b158-98aecad99803" providerId="ADAL" clId="{2DC7DBB7-AAFE-4040-8ACE-9D33BDFCE64E}" dt="2026-10-13T10:09:46.084" v="2361" actId="20577"/>
          <ac:spMkLst>
            <pc:docMk/>
            <pc:sldMk cId="2898811545" sldId="364"/>
            <ac:spMk id="3" creationId="{B98D0AD1-AEC9-0B1B-37DE-87066F1683FF}"/>
          </ac:spMkLst>
        </pc:spChg>
        <pc:spChg chg="add">
          <ac:chgData name="Nerys Musgrove" userId="2d6d5c85-090b-4bc1-b158-98aecad99803" providerId="ADAL" clId="{2DC7DBB7-AAFE-4040-8ACE-9D33BDFCE64E}" dt="2026-10-09T07:15:30.415" v="1254" actId="26606"/>
          <ac:spMkLst>
            <pc:docMk/>
            <pc:sldMk cId="2898811545" sldId="364"/>
            <ac:spMk id="8" creationId="{907EF6B7-1338-4443-8C46-6A318D952DFD}"/>
          </ac:spMkLst>
        </pc:spChg>
        <pc:spChg chg="add">
          <ac:chgData name="Nerys Musgrove" userId="2d6d5c85-090b-4bc1-b158-98aecad99803" providerId="ADAL" clId="{2DC7DBB7-AAFE-4040-8ACE-9D33BDFCE64E}" dt="2026-10-09T07:15:30.415" v="1254" actId="26606"/>
          <ac:spMkLst>
            <pc:docMk/>
            <pc:sldMk cId="2898811545" sldId="364"/>
            <ac:spMk id="10" creationId="{DAAE4CDD-124C-4DCF-9584-B6033B545DD5}"/>
          </ac:spMkLst>
        </pc:spChg>
        <pc:spChg chg="add">
          <ac:chgData name="Nerys Musgrove" userId="2d6d5c85-090b-4bc1-b158-98aecad99803" providerId="ADAL" clId="{2DC7DBB7-AAFE-4040-8ACE-9D33BDFCE64E}" dt="2026-10-09T07:15:30.415" v="1254" actId="26606"/>
          <ac:spMkLst>
            <pc:docMk/>
            <pc:sldMk cId="2898811545" sldId="364"/>
            <ac:spMk id="12" creationId="{081E4A58-353D-44AE-B2FC-2A74E2E400F7}"/>
          </ac:spMkLst>
        </pc:spChg>
      </pc:sldChg>
      <pc:sldChg chg="modSp new mod">
        <pc:chgData name="Nerys Musgrove" userId="2d6d5c85-090b-4bc1-b158-98aecad99803" providerId="ADAL" clId="{2DC7DBB7-AAFE-4040-8ACE-9D33BDFCE64E}" dt="2026-10-08T11:49:11.001" v="642" actId="20577"/>
        <pc:sldMkLst>
          <pc:docMk/>
          <pc:sldMk cId="3610093063" sldId="366"/>
        </pc:sldMkLst>
        <pc:spChg chg="mod">
          <ac:chgData name="Nerys Musgrove" userId="2d6d5c85-090b-4bc1-b158-98aecad99803" providerId="ADAL" clId="{2DC7DBB7-AAFE-4040-8ACE-9D33BDFCE64E}" dt="2026-10-08T09:57:57.426" v="233" actId="20577"/>
          <ac:spMkLst>
            <pc:docMk/>
            <pc:sldMk cId="3610093063" sldId="366"/>
            <ac:spMk id="2" creationId="{4A4FE893-CD5C-4A3F-5ED0-382422CD6AEB}"/>
          </ac:spMkLst>
        </pc:spChg>
        <pc:spChg chg="mod">
          <ac:chgData name="Nerys Musgrove" userId="2d6d5c85-090b-4bc1-b158-98aecad99803" providerId="ADAL" clId="{2DC7DBB7-AAFE-4040-8ACE-9D33BDFCE64E}" dt="2026-10-08T11:49:11.001" v="642" actId="20577"/>
          <ac:spMkLst>
            <pc:docMk/>
            <pc:sldMk cId="3610093063" sldId="366"/>
            <ac:spMk id="3" creationId="{EB070C68-26F6-0E51-A229-A93D0BDFC167}"/>
          </ac:spMkLst>
        </pc:spChg>
      </pc:sldChg>
      <pc:sldChg chg="modSp new mod">
        <pc:chgData name="Nerys Musgrove" userId="2d6d5c85-090b-4bc1-b158-98aecad99803" providerId="ADAL" clId="{2DC7DBB7-AAFE-4040-8ACE-9D33BDFCE64E}" dt="2026-10-08T11:59:22.249" v="1080" actId="20577"/>
        <pc:sldMkLst>
          <pc:docMk/>
          <pc:sldMk cId="342168624" sldId="367"/>
        </pc:sldMkLst>
        <pc:spChg chg="mod">
          <ac:chgData name="Nerys Musgrove" userId="2d6d5c85-090b-4bc1-b158-98aecad99803" providerId="ADAL" clId="{2DC7DBB7-AAFE-4040-8ACE-9D33BDFCE64E}" dt="2026-10-08T11:49:21.612" v="653" actId="20577"/>
          <ac:spMkLst>
            <pc:docMk/>
            <pc:sldMk cId="342168624" sldId="367"/>
            <ac:spMk id="2" creationId="{137D11F5-43AD-7EEC-4CB2-47823AF9B5BE}"/>
          </ac:spMkLst>
        </pc:spChg>
        <pc:spChg chg="mod">
          <ac:chgData name="Nerys Musgrove" userId="2d6d5c85-090b-4bc1-b158-98aecad99803" providerId="ADAL" clId="{2DC7DBB7-AAFE-4040-8ACE-9D33BDFCE64E}" dt="2026-10-08T11:59:22.249" v="1080" actId="20577"/>
          <ac:spMkLst>
            <pc:docMk/>
            <pc:sldMk cId="342168624" sldId="367"/>
            <ac:spMk id="3" creationId="{AC7CB869-B2B8-7252-1903-951CA3FF354A}"/>
          </ac:spMkLst>
        </pc:spChg>
      </pc:sldChg>
      <pc:sldChg chg="modSp new mod ord">
        <pc:chgData name="Nerys Musgrove" userId="2d6d5c85-090b-4bc1-b158-98aecad99803" providerId="ADAL" clId="{2DC7DBB7-AAFE-4040-8ACE-9D33BDFCE64E}" dt="2026-10-12T10:16:46.137" v="1695"/>
        <pc:sldMkLst>
          <pc:docMk/>
          <pc:sldMk cId="3527466625" sldId="368"/>
        </pc:sldMkLst>
        <pc:spChg chg="mod">
          <ac:chgData name="Nerys Musgrove" userId="2d6d5c85-090b-4bc1-b158-98aecad99803" providerId="ADAL" clId="{2DC7DBB7-AAFE-4040-8ACE-9D33BDFCE64E}" dt="2026-10-08T12:15:18.189" v="1114" actId="20577"/>
          <ac:spMkLst>
            <pc:docMk/>
            <pc:sldMk cId="3527466625" sldId="368"/>
            <ac:spMk id="2" creationId="{B0548ADE-0102-48E4-1751-0F78402F23D1}"/>
          </ac:spMkLst>
        </pc:spChg>
        <pc:spChg chg="mod">
          <ac:chgData name="Nerys Musgrove" userId="2d6d5c85-090b-4bc1-b158-98aecad99803" providerId="ADAL" clId="{2DC7DBB7-AAFE-4040-8ACE-9D33BDFCE64E}" dt="2026-10-08T12:15:46.651" v="1223" actId="20577"/>
          <ac:spMkLst>
            <pc:docMk/>
            <pc:sldMk cId="3527466625" sldId="368"/>
            <ac:spMk id="3" creationId="{649519F9-B7B7-956D-FF5F-64021BFD91E9}"/>
          </ac:spMkLst>
        </pc:spChg>
      </pc:sldChg>
      <pc:sldChg chg="addSp modSp new mod setBg">
        <pc:chgData name="Nerys Musgrove" userId="2d6d5c85-090b-4bc1-b158-98aecad99803" providerId="ADAL" clId="{2DC7DBB7-AAFE-4040-8ACE-9D33BDFCE64E}" dt="2026-10-09T07:00:10.003" v="1244" actId="26606"/>
        <pc:sldMkLst>
          <pc:docMk/>
          <pc:sldMk cId="2727182830" sldId="369"/>
        </pc:sldMkLst>
        <pc:spChg chg="mod">
          <ac:chgData name="Nerys Musgrove" userId="2d6d5c85-090b-4bc1-b158-98aecad99803" providerId="ADAL" clId="{2DC7DBB7-AAFE-4040-8ACE-9D33BDFCE64E}" dt="2026-10-09T07:00:10.003" v="1244" actId="26606"/>
          <ac:spMkLst>
            <pc:docMk/>
            <pc:sldMk cId="2727182830" sldId="369"/>
            <ac:spMk id="2" creationId="{30C5F00F-172E-2F7F-F6C5-2630F9B893CA}"/>
          </ac:spMkLst>
        </pc:spChg>
        <pc:spChg chg="mod">
          <ac:chgData name="Nerys Musgrove" userId="2d6d5c85-090b-4bc1-b158-98aecad99803" providerId="ADAL" clId="{2DC7DBB7-AAFE-4040-8ACE-9D33BDFCE64E}" dt="2026-10-09T07:00:10.003" v="1244" actId="26606"/>
          <ac:spMkLst>
            <pc:docMk/>
            <pc:sldMk cId="2727182830" sldId="369"/>
            <ac:spMk id="3" creationId="{B92E6590-4A9C-9480-FABA-7FA61F7584E1}"/>
          </ac:spMkLst>
        </pc:spChg>
        <pc:spChg chg="add">
          <ac:chgData name="Nerys Musgrove" userId="2d6d5c85-090b-4bc1-b158-98aecad99803" providerId="ADAL" clId="{2DC7DBB7-AAFE-4040-8ACE-9D33BDFCE64E}" dt="2026-10-09T07:00:10.003" v="1244" actId="26606"/>
          <ac:spMkLst>
            <pc:docMk/>
            <pc:sldMk cId="2727182830" sldId="369"/>
            <ac:spMk id="8" creationId="{907EF6B7-1338-4443-8C46-6A318D952DFD}"/>
          </ac:spMkLst>
        </pc:spChg>
        <pc:spChg chg="add">
          <ac:chgData name="Nerys Musgrove" userId="2d6d5c85-090b-4bc1-b158-98aecad99803" providerId="ADAL" clId="{2DC7DBB7-AAFE-4040-8ACE-9D33BDFCE64E}" dt="2026-10-09T07:00:10.003" v="1244" actId="26606"/>
          <ac:spMkLst>
            <pc:docMk/>
            <pc:sldMk cId="2727182830" sldId="369"/>
            <ac:spMk id="10" creationId="{DAAE4CDD-124C-4DCF-9584-B6033B545DD5}"/>
          </ac:spMkLst>
        </pc:spChg>
        <pc:spChg chg="add">
          <ac:chgData name="Nerys Musgrove" userId="2d6d5c85-090b-4bc1-b158-98aecad99803" providerId="ADAL" clId="{2DC7DBB7-AAFE-4040-8ACE-9D33BDFCE64E}" dt="2026-10-09T07:00:10.003" v="1244" actId="26606"/>
          <ac:spMkLst>
            <pc:docMk/>
            <pc:sldMk cId="2727182830" sldId="369"/>
            <ac:spMk id="12" creationId="{081E4A58-353D-44AE-B2FC-2A74E2E400F7}"/>
          </ac:spMkLst>
        </pc:spChg>
      </pc:sldChg>
      <pc:sldChg chg="addSp modSp new mod setBg">
        <pc:chgData name="Nerys Musgrove" userId="2d6d5c85-090b-4bc1-b158-98aecad99803" providerId="ADAL" clId="{2DC7DBB7-AAFE-4040-8ACE-9D33BDFCE64E}" dt="2026-10-12T10:08:32.605" v="1334" actId="26606"/>
        <pc:sldMkLst>
          <pc:docMk/>
          <pc:sldMk cId="1670881290" sldId="370"/>
        </pc:sldMkLst>
        <pc:spChg chg="mod">
          <ac:chgData name="Nerys Musgrove" userId="2d6d5c85-090b-4bc1-b158-98aecad99803" providerId="ADAL" clId="{2DC7DBB7-AAFE-4040-8ACE-9D33BDFCE64E}" dt="2026-10-12T10:08:32.605" v="1334" actId="26606"/>
          <ac:spMkLst>
            <pc:docMk/>
            <pc:sldMk cId="1670881290" sldId="370"/>
            <ac:spMk id="2" creationId="{B213423F-BD77-85CE-2022-83CDC7C76DA5}"/>
          </ac:spMkLst>
        </pc:spChg>
        <pc:spChg chg="mod">
          <ac:chgData name="Nerys Musgrove" userId="2d6d5c85-090b-4bc1-b158-98aecad99803" providerId="ADAL" clId="{2DC7DBB7-AAFE-4040-8ACE-9D33BDFCE64E}" dt="2026-10-12T10:08:32.605" v="1334" actId="26606"/>
          <ac:spMkLst>
            <pc:docMk/>
            <pc:sldMk cId="1670881290" sldId="370"/>
            <ac:spMk id="3" creationId="{E843D117-5A82-C3A5-75CB-CBC7CBB3332D}"/>
          </ac:spMkLst>
        </pc:spChg>
        <pc:spChg chg="add">
          <ac:chgData name="Nerys Musgrove" userId="2d6d5c85-090b-4bc1-b158-98aecad99803" providerId="ADAL" clId="{2DC7DBB7-AAFE-4040-8ACE-9D33BDFCE64E}" dt="2026-10-12T10:08:32.605" v="1334" actId="26606"/>
          <ac:spMkLst>
            <pc:docMk/>
            <pc:sldMk cId="1670881290" sldId="370"/>
            <ac:spMk id="8" creationId="{907EF6B7-1338-4443-8C46-6A318D952DFD}"/>
          </ac:spMkLst>
        </pc:spChg>
        <pc:spChg chg="add">
          <ac:chgData name="Nerys Musgrove" userId="2d6d5c85-090b-4bc1-b158-98aecad99803" providerId="ADAL" clId="{2DC7DBB7-AAFE-4040-8ACE-9D33BDFCE64E}" dt="2026-10-12T10:08:32.605" v="1334" actId="26606"/>
          <ac:spMkLst>
            <pc:docMk/>
            <pc:sldMk cId="1670881290" sldId="370"/>
            <ac:spMk id="10" creationId="{DAAE4CDD-124C-4DCF-9584-B6033B545DD5}"/>
          </ac:spMkLst>
        </pc:spChg>
        <pc:spChg chg="add">
          <ac:chgData name="Nerys Musgrove" userId="2d6d5c85-090b-4bc1-b158-98aecad99803" providerId="ADAL" clId="{2DC7DBB7-AAFE-4040-8ACE-9D33BDFCE64E}" dt="2026-10-12T10:08:32.605" v="1334" actId="26606"/>
          <ac:spMkLst>
            <pc:docMk/>
            <pc:sldMk cId="1670881290" sldId="370"/>
            <ac:spMk id="12" creationId="{081E4A58-353D-44AE-B2FC-2A74E2E400F7}"/>
          </ac:spMkLst>
        </pc:spChg>
      </pc:sldChg>
      <pc:sldChg chg="new del">
        <pc:chgData name="Nerys Musgrove" userId="2d6d5c85-090b-4bc1-b158-98aecad99803" providerId="ADAL" clId="{2DC7DBB7-AAFE-4040-8ACE-9D33BDFCE64E}" dt="2026-10-12T10:01:14.780" v="1257" actId="47"/>
        <pc:sldMkLst>
          <pc:docMk/>
          <pc:sldMk cId="1674282720" sldId="370"/>
        </pc:sldMkLst>
      </pc:sldChg>
      <pc:sldChg chg="addSp modSp new mod setBg">
        <pc:chgData name="Nerys Musgrove" userId="2d6d5c85-090b-4bc1-b158-98aecad99803" providerId="ADAL" clId="{2DC7DBB7-AAFE-4040-8ACE-9D33BDFCE64E}" dt="2026-10-13T10:05:42.592" v="2356" actId="20577"/>
        <pc:sldMkLst>
          <pc:docMk/>
          <pc:sldMk cId="1740504320" sldId="371"/>
        </pc:sldMkLst>
        <pc:spChg chg="mod">
          <ac:chgData name="Nerys Musgrove" userId="2d6d5c85-090b-4bc1-b158-98aecad99803" providerId="ADAL" clId="{2DC7DBB7-AAFE-4040-8ACE-9D33BDFCE64E}" dt="2026-10-12T10:12:05.147" v="1350" actId="26606"/>
          <ac:spMkLst>
            <pc:docMk/>
            <pc:sldMk cId="1740504320" sldId="371"/>
            <ac:spMk id="2" creationId="{F3E5DD34-ED25-A7EA-7618-9DFF2C074937}"/>
          </ac:spMkLst>
        </pc:spChg>
        <pc:spChg chg="mod">
          <ac:chgData name="Nerys Musgrove" userId="2d6d5c85-090b-4bc1-b158-98aecad99803" providerId="ADAL" clId="{2DC7DBB7-AAFE-4040-8ACE-9D33BDFCE64E}" dt="2026-10-13T10:05:42.592" v="2356" actId="20577"/>
          <ac:spMkLst>
            <pc:docMk/>
            <pc:sldMk cId="1740504320" sldId="371"/>
            <ac:spMk id="3" creationId="{298B98A0-A92D-536A-D626-9CD984C5911C}"/>
          </ac:spMkLst>
        </pc:spChg>
        <pc:spChg chg="add">
          <ac:chgData name="Nerys Musgrove" userId="2d6d5c85-090b-4bc1-b158-98aecad99803" providerId="ADAL" clId="{2DC7DBB7-AAFE-4040-8ACE-9D33BDFCE64E}" dt="2026-10-12T10:12:05.147" v="1350" actId="26606"/>
          <ac:spMkLst>
            <pc:docMk/>
            <pc:sldMk cId="1740504320" sldId="371"/>
            <ac:spMk id="10" creationId="{4AC6B390-BC59-4F1D-A0EE-D71A92F0A0B2}"/>
          </ac:spMkLst>
        </pc:spChg>
        <pc:spChg chg="add">
          <ac:chgData name="Nerys Musgrove" userId="2d6d5c85-090b-4bc1-b158-98aecad99803" providerId="ADAL" clId="{2DC7DBB7-AAFE-4040-8ACE-9D33BDFCE64E}" dt="2026-10-12T10:12:05.147" v="1350" actId="26606"/>
          <ac:spMkLst>
            <pc:docMk/>
            <pc:sldMk cId="1740504320" sldId="371"/>
            <ac:spMk id="12" creationId="{B6C60D79-16F1-4C4B-B7E3-7634E7069CDE}"/>
          </ac:spMkLst>
        </pc:spChg>
        <pc:spChg chg="add">
          <ac:chgData name="Nerys Musgrove" userId="2d6d5c85-090b-4bc1-b158-98aecad99803" providerId="ADAL" clId="{2DC7DBB7-AAFE-4040-8ACE-9D33BDFCE64E}" dt="2026-10-12T10:12:05.147" v="1350" actId="26606"/>
          <ac:spMkLst>
            <pc:docMk/>
            <pc:sldMk cId="1740504320" sldId="371"/>
            <ac:spMk id="14" creationId="{426B127E-6498-4C77-9C9D-4553A5113B80}"/>
          </ac:spMkLst>
        </pc:spChg>
        <pc:picChg chg="add mod ord">
          <ac:chgData name="Nerys Musgrove" userId="2d6d5c85-090b-4bc1-b158-98aecad99803" providerId="ADAL" clId="{2DC7DBB7-AAFE-4040-8ACE-9D33BDFCE64E}" dt="2026-10-12T10:13:04.718" v="1351" actId="14100"/>
          <ac:picMkLst>
            <pc:docMk/>
            <pc:sldMk cId="1740504320" sldId="371"/>
            <ac:picMk id="5" creationId="{39C5295E-3D9E-C900-B101-9077D56F01F9}"/>
          </ac:picMkLst>
        </pc:picChg>
      </pc:sldChg>
      <pc:sldChg chg="addSp delSp modSp new mod ord setBg">
        <pc:chgData name="Nerys Musgrove" userId="2d6d5c85-090b-4bc1-b158-98aecad99803" providerId="ADAL" clId="{2DC7DBB7-AAFE-4040-8ACE-9D33BDFCE64E}" dt="2026-10-13T09:05:50.246" v="1943"/>
        <pc:sldMkLst>
          <pc:docMk/>
          <pc:sldMk cId="16614997" sldId="372"/>
        </pc:sldMkLst>
        <pc:spChg chg="mod">
          <ac:chgData name="Nerys Musgrove" userId="2d6d5c85-090b-4bc1-b158-98aecad99803" providerId="ADAL" clId="{2DC7DBB7-AAFE-4040-8ACE-9D33BDFCE64E}" dt="2026-10-12T11:35:37.992" v="1709" actId="26606"/>
          <ac:spMkLst>
            <pc:docMk/>
            <pc:sldMk cId="16614997" sldId="372"/>
            <ac:spMk id="2" creationId="{F9933FAC-72C7-7B40-846A-B19FEBCE0A46}"/>
          </ac:spMkLst>
        </pc:spChg>
        <pc:spChg chg="del mod">
          <ac:chgData name="Nerys Musgrove" userId="2d6d5c85-090b-4bc1-b158-98aecad99803" providerId="ADAL" clId="{2DC7DBB7-AAFE-4040-8ACE-9D33BDFCE64E}" dt="2026-10-12T11:35:37.992" v="1709" actId="26606"/>
          <ac:spMkLst>
            <pc:docMk/>
            <pc:sldMk cId="16614997" sldId="372"/>
            <ac:spMk id="3" creationId="{B39C5D29-04B9-0665-1CD9-42009AECAA69}"/>
          </ac:spMkLst>
        </pc:spChg>
        <pc:spChg chg="add">
          <ac:chgData name="Nerys Musgrove" userId="2d6d5c85-090b-4bc1-b158-98aecad99803" providerId="ADAL" clId="{2DC7DBB7-AAFE-4040-8ACE-9D33BDFCE64E}" dt="2026-10-12T11:35:37.992" v="1709" actId="26606"/>
          <ac:spMkLst>
            <pc:docMk/>
            <pc:sldMk cId="16614997" sldId="372"/>
            <ac:spMk id="9" creationId="{BACC6370-2D7E-4714-9D71-7542949D7D5D}"/>
          </ac:spMkLst>
        </pc:spChg>
        <pc:spChg chg="add">
          <ac:chgData name="Nerys Musgrove" userId="2d6d5c85-090b-4bc1-b158-98aecad99803" providerId="ADAL" clId="{2DC7DBB7-AAFE-4040-8ACE-9D33BDFCE64E}" dt="2026-10-12T11:35:37.992" v="1709" actId="26606"/>
          <ac:spMkLst>
            <pc:docMk/>
            <pc:sldMk cId="16614997" sldId="372"/>
            <ac:spMk id="11" creationId="{256B2C21-A230-48C0-8DF1-C46611373C44}"/>
          </ac:spMkLst>
        </pc:spChg>
        <pc:spChg chg="add">
          <ac:chgData name="Nerys Musgrove" userId="2d6d5c85-090b-4bc1-b158-98aecad99803" providerId="ADAL" clId="{2DC7DBB7-AAFE-4040-8ACE-9D33BDFCE64E}" dt="2026-10-12T11:35:37.992" v="1709" actId="26606"/>
          <ac:spMkLst>
            <pc:docMk/>
            <pc:sldMk cId="16614997" sldId="372"/>
            <ac:spMk id="13" creationId="{3847E18C-932D-4C95-AABA-FEC7C9499AD7}"/>
          </ac:spMkLst>
        </pc:spChg>
        <pc:spChg chg="add">
          <ac:chgData name="Nerys Musgrove" userId="2d6d5c85-090b-4bc1-b158-98aecad99803" providerId="ADAL" clId="{2DC7DBB7-AAFE-4040-8ACE-9D33BDFCE64E}" dt="2026-10-12T11:35:37.992" v="1709" actId="26606"/>
          <ac:spMkLst>
            <pc:docMk/>
            <pc:sldMk cId="16614997" sldId="372"/>
            <ac:spMk id="15" creationId="{3150CB11-0C61-439E-910F-5787759E72A0}"/>
          </ac:spMkLst>
        </pc:spChg>
        <pc:spChg chg="add">
          <ac:chgData name="Nerys Musgrove" userId="2d6d5c85-090b-4bc1-b158-98aecad99803" providerId="ADAL" clId="{2DC7DBB7-AAFE-4040-8ACE-9D33BDFCE64E}" dt="2026-10-12T11:35:37.992" v="1709" actId="26606"/>
          <ac:spMkLst>
            <pc:docMk/>
            <pc:sldMk cId="16614997" sldId="372"/>
            <ac:spMk id="17" creationId="{43F8A58B-5155-44CE-A5FF-7647B47D0A7A}"/>
          </ac:spMkLst>
        </pc:spChg>
        <pc:spChg chg="add">
          <ac:chgData name="Nerys Musgrove" userId="2d6d5c85-090b-4bc1-b158-98aecad99803" providerId="ADAL" clId="{2DC7DBB7-AAFE-4040-8ACE-9D33BDFCE64E}" dt="2026-10-12T11:35:37.992" v="1709" actId="26606"/>
          <ac:spMkLst>
            <pc:docMk/>
            <pc:sldMk cId="16614997" sldId="372"/>
            <ac:spMk id="19" creationId="{443F2ACA-E6D6-4028-82DD-F03C262D5DE6}"/>
          </ac:spMkLst>
        </pc:spChg>
        <pc:graphicFrameChg chg="add">
          <ac:chgData name="Nerys Musgrove" userId="2d6d5c85-090b-4bc1-b158-98aecad99803" providerId="ADAL" clId="{2DC7DBB7-AAFE-4040-8ACE-9D33BDFCE64E}" dt="2026-10-12T11:35:37.992" v="1709" actId="26606"/>
          <ac:graphicFrameMkLst>
            <pc:docMk/>
            <pc:sldMk cId="16614997" sldId="372"/>
            <ac:graphicFrameMk id="5" creationId="{51E054D4-D8B1-F2BF-5683-52037F0F7BF5}"/>
          </ac:graphicFrameMkLst>
        </pc:graphicFrameChg>
      </pc:sldChg>
      <pc:sldChg chg="addSp delSp modSp new mod ord setBg">
        <pc:chgData name="Nerys Musgrove" userId="2d6d5c85-090b-4bc1-b158-98aecad99803" providerId="ADAL" clId="{2DC7DBB7-AAFE-4040-8ACE-9D33BDFCE64E}" dt="2026-10-13T09:05:56.329" v="1945"/>
        <pc:sldMkLst>
          <pc:docMk/>
          <pc:sldMk cId="3230508508" sldId="373"/>
        </pc:sldMkLst>
        <pc:spChg chg="mod">
          <ac:chgData name="Nerys Musgrove" userId="2d6d5c85-090b-4bc1-b158-98aecad99803" providerId="ADAL" clId="{2DC7DBB7-AAFE-4040-8ACE-9D33BDFCE64E}" dt="2026-10-12T11:36:30.562" v="1714" actId="26606"/>
          <ac:spMkLst>
            <pc:docMk/>
            <pc:sldMk cId="3230508508" sldId="373"/>
            <ac:spMk id="2" creationId="{B4975C92-9EC5-F499-84BE-0D1DFF28136F}"/>
          </ac:spMkLst>
        </pc:spChg>
        <pc:spChg chg="del mod">
          <ac:chgData name="Nerys Musgrove" userId="2d6d5c85-090b-4bc1-b158-98aecad99803" providerId="ADAL" clId="{2DC7DBB7-AAFE-4040-8ACE-9D33BDFCE64E}" dt="2026-10-12T11:36:30.562" v="1714" actId="26606"/>
          <ac:spMkLst>
            <pc:docMk/>
            <pc:sldMk cId="3230508508" sldId="373"/>
            <ac:spMk id="3" creationId="{1C42457E-7514-8345-5C75-15C5D5817247}"/>
          </ac:spMkLst>
        </pc:spChg>
        <pc:spChg chg="add">
          <ac:chgData name="Nerys Musgrove" userId="2d6d5c85-090b-4bc1-b158-98aecad99803" providerId="ADAL" clId="{2DC7DBB7-AAFE-4040-8ACE-9D33BDFCE64E}" dt="2026-10-12T11:36:30.562" v="1714" actId="26606"/>
          <ac:spMkLst>
            <pc:docMk/>
            <pc:sldMk cId="3230508508" sldId="373"/>
            <ac:spMk id="9" creationId="{2A11688B-0A27-4E86-8D55-76F71ADF299B}"/>
          </ac:spMkLst>
        </pc:spChg>
        <pc:spChg chg="add">
          <ac:chgData name="Nerys Musgrove" userId="2d6d5c85-090b-4bc1-b158-98aecad99803" providerId="ADAL" clId="{2DC7DBB7-AAFE-4040-8ACE-9D33BDFCE64E}" dt="2026-10-12T11:36:30.562" v="1714" actId="26606"/>
          <ac:spMkLst>
            <pc:docMk/>
            <pc:sldMk cId="3230508508" sldId="373"/>
            <ac:spMk id="15" creationId="{40F88E6C-5782-452A-8C4F-9D2C2EAC8499}"/>
          </ac:spMkLst>
        </pc:spChg>
        <pc:grpChg chg="add">
          <ac:chgData name="Nerys Musgrove" userId="2d6d5c85-090b-4bc1-b158-98aecad99803" providerId="ADAL" clId="{2DC7DBB7-AAFE-4040-8ACE-9D33BDFCE64E}" dt="2026-10-12T11:36:30.562" v="1714" actId="26606"/>
          <ac:grpSpMkLst>
            <pc:docMk/>
            <pc:sldMk cId="3230508508" sldId="373"/>
            <ac:grpSpMk id="11" creationId="{C84A868B-654E-447C-8D9C-0F9328308CA2}"/>
          </ac:grpSpMkLst>
        </pc:grpChg>
        <pc:graphicFrameChg chg="add">
          <ac:chgData name="Nerys Musgrove" userId="2d6d5c85-090b-4bc1-b158-98aecad99803" providerId="ADAL" clId="{2DC7DBB7-AAFE-4040-8ACE-9D33BDFCE64E}" dt="2026-10-12T11:36:30.562" v="1714" actId="26606"/>
          <ac:graphicFrameMkLst>
            <pc:docMk/>
            <pc:sldMk cId="3230508508" sldId="373"/>
            <ac:graphicFrameMk id="5" creationId="{5F574CEF-DF70-026D-D724-7CCB0DA6F203}"/>
          </ac:graphicFrameMkLst>
        </pc:graphicFrameChg>
      </pc:sldChg>
      <pc:sldChg chg="addSp modSp new mod setBg">
        <pc:chgData name="Nerys Musgrove" userId="2d6d5c85-090b-4bc1-b158-98aecad99803" providerId="ADAL" clId="{2DC7DBB7-AAFE-4040-8ACE-9D33BDFCE64E}" dt="2026-10-12T11:37:35.496" v="1720" actId="14100"/>
        <pc:sldMkLst>
          <pc:docMk/>
          <pc:sldMk cId="1952445523" sldId="374"/>
        </pc:sldMkLst>
        <pc:spChg chg="mod">
          <ac:chgData name="Nerys Musgrove" userId="2d6d5c85-090b-4bc1-b158-98aecad99803" providerId="ADAL" clId="{2DC7DBB7-AAFE-4040-8ACE-9D33BDFCE64E}" dt="2026-10-12T11:37:29.285" v="1719" actId="26606"/>
          <ac:spMkLst>
            <pc:docMk/>
            <pc:sldMk cId="1952445523" sldId="374"/>
            <ac:spMk id="2" creationId="{A01223CD-3B6F-B514-28E9-7372AE2BE512}"/>
          </ac:spMkLst>
        </pc:spChg>
        <pc:spChg chg="mod">
          <ac:chgData name="Nerys Musgrove" userId="2d6d5c85-090b-4bc1-b158-98aecad99803" providerId="ADAL" clId="{2DC7DBB7-AAFE-4040-8ACE-9D33BDFCE64E}" dt="2026-10-12T11:37:35.496" v="1720" actId="14100"/>
          <ac:spMkLst>
            <pc:docMk/>
            <pc:sldMk cId="1952445523" sldId="374"/>
            <ac:spMk id="3" creationId="{3CA2174F-6F4A-2B42-0BDB-885A87914F77}"/>
          </ac:spMkLst>
        </pc:spChg>
        <pc:spChg chg="add">
          <ac:chgData name="Nerys Musgrove" userId="2d6d5c85-090b-4bc1-b158-98aecad99803" providerId="ADAL" clId="{2DC7DBB7-AAFE-4040-8ACE-9D33BDFCE64E}" dt="2026-10-12T11:37:29.285" v="1719" actId="26606"/>
          <ac:spMkLst>
            <pc:docMk/>
            <pc:sldMk cId="1952445523" sldId="374"/>
            <ac:spMk id="9" creationId="{3ECBE1F1-D69B-4AFA-ABD5-8E41720EF6DE}"/>
          </ac:spMkLst>
        </pc:spChg>
        <pc:spChg chg="add">
          <ac:chgData name="Nerys Musgrove" userId="2d6d5c85-090b-4bc1-b158-98aecad99803" providerId="ADAL" clId="{2DC7DBB7-AAFE-4040-8ACE-9D33BDFCE64E}" dt="2026-10-12T11:37:29.285" v="1719" actId="26606"/>
          <ac:spMkLst>
            <pc:docMk/>
            <pc:sldMk cId="1952445523" sldId="374"/>
            <ac:spMk id="11" creationId="{603A6265-E10C-4B85-9C20-E75FCAF9CC63}"/>
          </ac:spMkLst>
        </pc:spChg>
        <pc:picChg chg="add">
          <ac:chgData name="Nerys Musgrove" userId="2d6d5c85-090b-4bc1-b158-98aecad99803" providerId="ADAL" clId="{2DC7DBB7-AAFE-4040-8ACE-9D33BDFCE64E}" dt="2026-10-12T11:37:29.285" v="1719" actId="26606"/>
          <ac:picMkLst>
            <pc:docMk/>
            <pc:sldMk cId="1952445523" sldId="374"/>
            <ac:picMk id="5" creationId="{5CFBE58B-8E40-CE53-A2D1-41C1D5DBD495}"/>
          </ac:picMkLst>
        </pc:picChg>
      </pc:sldChg>
      <pc:sldChg chg="addSp delSp modSp new mod setBg">
        <pc:chgData name="Nerys Musgrove" userId="2d6d5c85-090b-4bc1-b158-98aecad99803" providerId="ADAL" clId="{2DC7DBB7-AAFE-4040-8ACE-9D33BDFCE64E}" dt="2026-10-12T11:40:20.222" v="1737" actId="26606"/>
        <pc:sldMkLst>
          <pc:docMk/>
          <pc:sldMk cId="881598980" sldId="375"/>
        </pc:sldMkLst>
        <pc:spChg chg="mod">
          <ac:chgData name="Nerys Musgrove" userId="2d6d5c85-090b-4bc1-b158-98aecad99803" providerId="ADAL" clId="{2DC7DBB7-AAFE-4040-8ACE-9D33BDFCE64E}" dt="2026-10-12T11:40:16.293" v="1734" actId="26606"/>
          <ac:spMkLst>
            <pc:docMk/>
            <pc:sldMk cId="881598980" sldId="375"/>
            <ac:spMk id="2" creationId="{BF05DC74-45FB-7FD0-A62A-14D34C6026F8}"/>
          </ac:spMkLst>
        </pc:spChg>
        <pc:spChg chg="add del mod">
          <ac:chgData name="Nerys Musgrove" userId="2d6d5c85-090b-4bc1-b158-98aecad99803" providerId="ADAL" clId="{2DC7DBB7-AAFE-4040-8ACE-9D33BDFCE64E}" dt="2026-10-12T11:40:20.222" v="1737" actId="26606"/>
          <ac:spMkLst>
            <pc:docMk/>
            <pc:sldMk cId="881598980" sldId="375"/>
            <ac:spMk id="3" creationId="{C07F0E8B-DCA0-E4F3-EDBA-CD940B535FF5}"/>
          </ac:spMkLst>
        </pc:spChg>
        <pc:spChg chg="add del">
          <ac:chgData name="Nerys Musgrove" userId="2d6d5c85-090b-4bc1-b158-98aecad99803" providerId="ADAL" clId="{2DC7DBB7-AAFE-4040-8ACE-9D33BDFCE64E}" dt="2026-10-12T11:40:16.293" v="1734" actId="26606"/>
          <ac:spMkLst>
            <pc:docMk/>
            <pc:sldMk cId="881598980" sldId="375"/>
            <ac:spMk id="9" creationId="{2A11688B-0A27-4E86-8D55-76F71ADF299B}"/>
          </ac:spMkLst>
        </pc:spChg>
        <pc:spChg chg="add del">
          <ac:chgData name="Nerys Musgrove" userId="2d6d5c85-090b-4bc1-b158-98aecad99803" providerId="ADAL" clId="{2DC7DBB7-AAFE-4040-8ACE-9D33BDFCE64E}" dt="2026-10-12T11:40:16.293" v="1734" actId="26606"/>
          <ac:spMkLst>
            <pc:docMk/>
            <pc:sldMk cId="881598980" sldId="375"/>
            <ac:spMk id="15" creationId="{40F88E6C-5782-452A-8C4F-9D2C2EAC8499}"/>
          </ac:spMkLst>
        </pc:spChg>
        <pc:grpChg chg="add del">
          <ac:chgData name="Nerys Musgrove" userId="2d6d5c85-090b-4bc1-b158-98aecad99803" providerId="ADAL" clId="{2DC7DBB7-AAFE-4040-8ACE-9D33BDFCE64E}" dt="2026-10-12T11:40:16.293" v="1734" actId="26606"/>
          <ac:grpSpMkLst>
            <pc:docMk/>
            <pc:sldMk cId="881598980" sldId="375"/>
            <ac:grpSpMk id="11" creationId="{C84A868B-654E-447C-8D9C-0F9328308CA2}"/>
          </ac:grpSpMkLst>
        </pc:grpChg>
        <pc:graphicFrameChg chg="add del">
          <ac:chgData name="Nerys Musgrove" userId="2d6d5c85-090b-4bc1-b158-98aecad99803" providerId="ADAL" clId="{2DC7DBB7-AAFE-4040-8ACE-9D33BDFCE64E}" dt="2026-10-12T11:40:16.293" v="1734" actId="26606"/>
          <ac:graphicFrameMkLst>
            <pc:docMk/>
            <pc:sldMk cId="881598980" sldId="375"/>
            <ac:graphicFrameMk id="5" creationId="{45A54096-3888-5A94-A291-A19D5A58AA12}"/>
          </ac:graphicFrameMkLst>
        </pc:graphicFrameChg>
        <pc:graphicFrameChg chg="add del">
          <ac:chgData name="Nerys Musgrove" userId="2d6d5c85-090b-4bc1-b158-98aecad99803" providerId="ADAL" clId="{2DC7DBB7-AAFE-4040-8ACE-9D33BDFCE64E}" dt="2026-10-12T11:40:20.182" v="1736" actId="26606"/>
          <ac:graphicFrameMkLst>
            <pc:docMk/>
            <pc:sldMk cId="881598980" sldId="375"/>
            <ac:graphicFrameMk id="17" creationId="{08FDDDD9-0F70-C698-A5D8-C40170760A34}"/>
          </ac:graphicFrameMkLst>
        </pc:graphicFrameChg>
        <pc:graphicFrameChg chg="add">
          <ac:chgData name="Nerys Musgrove" userId="2d6d5c85-090b-4bc1-b158-98aecad99803" providerId="ADAL" clId="{2DC7DBB7-AAFE-4040-8ACE-9D33BDFCE64E}" dt="2026-10-12T11:40:20.222" v="1737" actId="26606"/>
          <ac:graphicFrameMkLst>
            <pc:docMk/>
            <pc:sldMk cId="881598980" sldId="375"/>
            <ac:graphicFrameMk id="19" creationId="{07268E45-CC24-101E-7EEF-654392EF7B8A}"/>
          </ac:graphicFrameMkLst>
        </pc:graphicFrameChg>
      </pc:sldChg>
      <pc:sldChg chg="addSp delSp modSp new mod setBg">
        <pc:chgData name="Nerys Musgrove" userId="2d6d5c85-090b-4bc1-b158-98aecad99803" providerId="ADAL" clId="{2DC7DBB7-AAFE-4040-8ACE-9D33BDFCE64E}" dt="2026-10-12T11:45:49.112" v="1742" actId="26606"/>
        <pc:sldMkLst>
          <pc:docMk/>
          <pc:sldMk cId="1334604936" sldId="376"/>
        </pc:sldMkLst>
        <pc:spChg chg="mod">
          <ac:chgData name="Nerys Musgrove" userId="2d6d5c85-090b-4bc1-b158-98aecad99803" providerId="ADAL" clId="{2DC7DBB7-AAFE-4040-8ACE-9D33BDFCE64E}" dt="2026-10-12T11:45:49.112" v="1742" actId="26606"/>
          <ac:spMkLst>
            <pc:docMk/>
            <pc:sldMk cId="1334604936" sldId="376"/>
            <ac:spMk id="2" creationId="{A2DF9EE9-EFAB-CB55-F2DC-BA8089C1AD3D}"/>
          </ac:spMkLst>
        </pc:spChg>
        <pc:spChg chg="del mod">
          <ac:chgData name="Nerys Musgrove" userId="2d6d5c85-090b-4bc1-b158-98aecad99803" providerId="ADAL" clId="{2DC7DBB7-AAFE-4040-8ACE-9D33BDFCE64E}" dt="2026-10-12T11:45:49.112" v="1742" actId="26606"/>
          <ac:spMkLst>
            <pc:docMk/>
            <pc:sldMk cId="1334604936" sldId="376"/>
            <ac:spMk id="3" creationId="{553F053D-9380-FC5F-6D88-9F394256C8CF}"/>
          </ac:spMkLst>
        </pc:spChg>
        <pc:spChg chg="add">
          <ac:chgData name="Nerys Musgrove" userId="2d6d5c85-090b-4bc1-b158-98aecad99803" providerId="ADAL" clId="{2DC7DBB7-AAFE-4040-8ACE-9D33BDFCE64E}" dt="2026-10-12T11:45:49.112" v="1742" actId="26606"/>
          <ac:spMkLst>
            <pc:docMk/>
            <pc:sldMk cId="1334604936" sldId="376"/>
            <ac:spMk id="9" creationId="{BACC6370-2D7E-4714-9D71-7542949D7D5D}"/>
          </ac:spMkLst>
        </pc:spChg>
        <pc:spChg chg="add">
          <ac:chgData name="Nerys Musgrove" userId="2d6d5c85-090b-4bc1-b158-98aecad99803" providerId="ADAL" clId="{2DC7DBB7-AAFE-4040-8ACE-9D33BDFCE64E}" dt="2026-10-12T11:45:49.112" v="1742" actId="26606"/>
          <ac:spMkLst>
            <pc:docMk/>
            <pc:sldMk cId="1334604936" sldId="376"/>
            <ac:spMk id="11" creationId="{256B2C21-A230-48C0-8DF1-C46611373C44}"/>
          </ac:spMkLst>
        </pc:spChg>
        <pc:spChg chg="add">
          <ac:chgData name="Nerys Musgrove" userId="2d6d5c85-090b-4bc1-b158-98aecad99803" providerId="ADAL" clId="{2DC7DBB7-AAFE-4040-8ACE-9D33BDFCE64E}" dt="2026-10-12T11:45:49.112" v="1742" actId="26606"/>
          <ac:spMkLst>
            <pc:docMk/>
            <pc:sldMk cId="1334604936" sldId="376"/>
            <ac:spMk id="13" creationId="{3847E18C-932D-4C95-AABA-FEC7C9499AD7}"/>
          </ac:spMkLst>
        </pc:spChg>
        <pc:spChg chg="add">
          <ac:chgData name="Nerys Musgrove" userId="2d6d5c85-090b-4bc1-b158-98aecad99803" providerId="ADAL" clId="{2DC7DBB7-AAFE-4040-8ACE-9D33BDFCE64E}" dt="2026-10-12T11:45:49.112" v="1742" actId="26606"/>
          <ac:spMkLst>
            <pc:docMk/>
            <pc:sldMk cId="1334604936" sldId="376"/>
            <ac:spMk id="15" creationId="{3150CB11-0C61-439E-910F-5787759E72A0}"/>
          </ac:spMkLst>
        </pc:spChg>
        <pc:spChg chg="add">
          <ac:chgData name="Nerys Musgrove" userId="2d6d5c85-090b-4bc1-b158-98aecad99803" providerId="ADAL" clId="{2DC7DBB7-AAFE-4040-8ACE-9D33BDFCE64E}" dt="2026-10-12T11:45:49.112" v="1742" actId="26606"/>
          <ac:spMkLst>
            <pc:docMk/>
            <pc:sldMk cId="1334604936" sldId="376"/>
            <ac:spMk id="17" creationId="{43F8A58B-5155-44CE-A5FF-7647B47D0A7A}"/>
          </ac:spMkLst>
        </pc:spChg>
        <pc:spChg chg="add">
          <ac:chgData name="Nerys Musgrove" userId="2d6d5c85-090b-4bc1-b158-98aecad99803" providerId="ADAL" clId="{2DC7DBB7-AAFE-4040-8ACE-9D33BDFCE64E}" dt="2026-10-12T11:45:49.112" v="1742" actId="26606"/>
          <ac:spMkLst>
            <pc:docMk/>
            <pc:sldMk cId="1334604936" sldId="376"/>
            <ac:spMk id="19" creationId="{443F2ACA-E6D6-4028-82DD-F03C262D5DE6}"/>
          </ac:spMkLst>
        </pc:spChg>
        <pc:graphicFrameChg chg="add">
          <ac:chgData name="Nerys Musgrove" userId="2d6d5c85-090b-4bc1-b158-98aecad99803" providerId="ADAL" clId="{2DC7DBB7-AAFE-4040-8ACE-9D33BDFCE64E}" dt="2026-10-12T11:45:49.112" v="1742" actId="26606"/>
          <ac:graphicFrameMkLst>
            <pc:docMk/>
            <pc:sldMk cId="1334604936" sldId="376"/>
            <ac:graphicFrameMk id="5" creationId="{1097EB2D-2279-548D-140C-09DD78DCDC78}"/>
          </ac:graphicFrameMkLst>
        </pc:graphicFrameChg>
      </pc:sldChg>
      <pc:sldChg chg="modSp new mod">
        <pc:chgData name="Nerys Musgrove" userId="2d6d5c85-090b-4bc1-b158-98aecad99803" providerId="ADAL" clId="{2DC7DBB7-AAFE-4040-8ACE-9D33BDFCE64E}" dt="2026-10-13T08:20:16.774" v="1886" actId="5793"/>
        <pc:sldMkLst>
          <pc:docMk/>
          <pc:sldMk cId="348833103" sldId="377"/>
        </pc:sldMkLst>
        <pc:spChg chg="mod">
          <ac:chgData name="Nerys Musgrove" userId="2d6d5c85-090b-4bc1-b158-98aecad99803" providerId="ADAL" clId="{2DC7DBB7-AAFE-4040-8ACE-9D33BDFCE64E}" dt="2026-10-13T07:51:55.820" v="1753" actId="20577"/>
          <ac:spMkLst>
            <pc:docMk/>
            <pc:sldMk cId="348833103" sldId="377"/>
            <ac:spMk id="2" creationId="{B9BDAF85-17D1-6442-9AEF-E44561628F78}"/>
          </ac:spMkLst>
        </pc:spChg>
        <pc:spChg chg="mod">
          <ac:chgData name="Nerys Musgrove" userId="2d6d5c85-090b-4bc1-b158-98aecad99803" providerId="ADAL" clId="{2DC7DBB7-AAFE-4040-8ACE-9D33BDFCE64E}" dt="2026-10-13T08:20:16.774" v="1886" actId="5793"/>
          <ac:spMkLst>
            <pc:docMk/>
            <pc:sldMk cId="348833103" sldId="377"/>
            <ac:spMk id="3" creationId="{B7150B53-4B2B-4AE0-3520-F2C8A966FA97}"/>
          </ac:spMkLst>
        </pc:spChg>
      </pc:sldChg>
      <pc:sldChg chg="modSp new mod">
        <pc:chgData name="Nerys Musgrove" userId="2d6d5c85-090b-4bc1-b158-98aecad99803" providerId="ADAL" clId="{2DC7DBB7-AAFE-4040-8ACE-9D33BDFCE64E}" dt="2026-10-13T08:06:19.941" v="1864" actId="20577"/>
        <pc:sldMkLst>
          <pc:docMk/>
          <pc:sldMk cId="3396256232" sldId="378"/>
        </pc:sldMkLst>
        <pc:spChg chg="mod">
          <ac:chgData name="Nerys Musgrove" userId="2d6d5c85-090b-4bc1-b158-98aecad99803" providerId="ADAL" clId="{2DC7DBB7-AAFE-4040-8ACE-9D33BDFCE64E}" dt="2026-10-13T07:57:23.289" v="1772" actId="20577"/>
          <ac:spMkLst>
            <pc:docMk/>
            <pc:sldMk cId="3396256232" sldId="378"/>
            <ac:spMk id="2" creationId="{5FD13311-D47E-F3DD-27B7-AE7730D94E81}"/>
          </ac:spMkLst>
        </pc:spChg>
        <pc:spChg chg="mod">
          <ac:chgData name="Nerys Musgrove" userId="2d6d5c85-090b-4bc1-b158-98aecad99803" providerId="ADAL" clId="{2DC7DBB7-AAFE-4040-8ACE-9D33BDFCE64E}" dt="2026-10-13T08:06:19.941" v="1864" actId="20577"/>
          <ac:spMkLst>
            <pc:docMk/>
            <pc:sldMk cId="3396256232" sldId="378"/>
            <ac:spMk id="3" creationId="{AA53BD7F-0BD0-BCAB-1C86-3C0097203596}"/>
          </ac:spMkLst>
        </pc:spChg>
      </pc:sldChg>
      <pc:sldChg chg="modSp new mod">
        <pc:chgData name="Nerys Musgrove" userId="2d6d5c85-090b-4bc1-b158-98aecad99803" providerId="ADAL" clId="{2DC7DBB7-AAFE-4040-8ACE-9D33BDFCE64E}" dt="2026-10-13T08:19:35.207" v="1883" actId="20577"/>
        <pc:sldMkLst>
          <pc:docMk/>
          <pc:sldMk cId="3239513545" sldId="379"/>
        </pc:sldMkLst>
        <pc:spChg chg="mod">
          <ac:chgData name="Nerys Musgrove" userId="2d6d5c85-090b-4bc1-b158-98aecad99803" providerId="ADAL" clId="{2DC7DBB7-AAFE-4040-8ACE-9D33BDFCE64E}" dt="2026-10-13T08:18:11.836" v="1875" actId="20577"/>
          <ac:spMkLst>
            <pc:docMk/>
            <pc:sldMk cId="3239513545" sldId="379"/>
            <ac:spMk id="2" creationId="{B412C43C-60D3-5028-76EB-44108749B261}"/>
          </ac:spMkLst>
        </pc:spChg>
        <pc:spChg chg="mod">
          <ac:chgData name="Nerys Musgrove" userId="2d6d5c85-090b-4bc1-b158-98aecad99803" providerId="ADAL" clId="{2DC7DBB7-AAFE-4040-8ACE-9D33BDFCE64E}" dt="2026-10-13T08:19:35.207" v="1883" actId="20577"/>
          <ac:spMkLst>
            <pc:docMk/>
            <pc:sldMk cId="3239513545" sldId="379"/>
            <ac:spMk id="3" creationId="{F14CD662-283F-10C4-A14D-D156C39F948A}"/>
          </ac:spMkLst>
        </pc:spChg>
      </pc:sldChg>
      <pc:sldChg chg="addSp delSp modSp new mod setBg">
        <pc:chgData name="Nerys Musgrove" userId="2d6d5c85-090b-4bc1-b158-98aecad99803" providerId="ADAL" clId="{2DC7DBB7-AAFE-4040-8ACE-9D33BDFCE64E}" dt="2026-10-13T08:33:11.684" v="1938" actId="255"/>
        <pc:sldMkLst>
          <pc:docMk/>
          <pc:sldMk cId="275274645" sldId="380"/>
        </pc:sldMkLst>
        <pc:spChg chg="mod">
          <ac:chgData name="Nerys Musgrove" userId="2d6d5c85-090b-4bc1-b158-98aecad99803" providerId="ADAL" clId="{2DC7DBB7-AAFE-4040-8ACE-9D33BDFCE64E}" dt="2026-10-13T08:33:11.684" v="1938" actId="255"/>
          <ac:spMkLst>
            <pc:docMk/>
            <pc:sldMk cId="275274645" sldId="380"/>
            <ac:spMk id="2" creationId="{5C25D563-16E3-E816-5278-1A7FEDA309C9}"/>
          </ac:spMkLst>
        </pc:spChg>
        <pc:spChg chg="del mod">
          <ac:chgData name="Nerys Musgrove" userId="2d6d5c85-090b-4bc1-b158-98aecad99803" providerId="ADAL" clId="{2DC7DBB7-AAFE-4040-8ACE-9D33BDFCE64E}" dt="2026-10-13T08:32:31.955" v="1895" actId="26606"/>
          <ac:spMkLst>
            <pc:docMk/>
            <pc:sldMk cId="275274645" sldId="380"/>
            <ac:spMk id="3" creationId="{239245B8-9180-C38C-4BAD-807F969EFFD7}"/>
          </ac:spMkLst>
        </pc:spChg>
        <pc:spChg chg="add">
          <ac:chgData name="Nerys Musgrove" userId="2d6d5c85-090b-4bc1-b158-98aecad99803" providerId="ADAL" clId="{2DC7DBB7-AAFE-4040-8ACE-9D33BDFCE64E}" dt="2026-10-13T08:32:31.955" v="1895" actId="26606"/>
          <ac:spMkLst>
            <pc:docMk/>
            <pc:sldMk cId="275274645" sldId="380"/>
            <ac:spMk id="9" creationId="{BACC6370-2D7E-4714-9D71-7542949D7D5D}"/>
          </ac:spMkLst>
        </pc:spChg>
        <pc:spChg chg="add">
          <ac:chgData name="Nerys Musgrove" userId="2d6d5c85-090b-4bc1-b158-98aecad99803" providerId="ADAL" clId="{2DC7DBB7-AAFE-4040-8ACE-9D33BDFCE64E}" dt="2026-10-13T08:32:31.955" v="1895" actId="26606"/>
          <ac:spMkLst>
            <pc:docMk/>
            <pc:sldMk cId="275274645" sldId="380"/>
            <ac:spMk id="11" creationId="{256B2C21-A230-48C0-8DF1-C46611373C44}"/>
          </ac:spMkLst>
        </pc:spChg>
        <pc:spChg chg="add">
          <ac:chgData name="Nerys Musgrove" userId="2d6d5c85-090b-4bc1-b158-98aecad99803" providerId="ADAL" clId="{2DC7DBB7-AAFE-4040-8ACE-9D33BDFCE64E}" dt="2026-10-13T08:32:31.955" v="1895" actId="26606"/>
          <ac:spMkLst>
            <pc:docMk/>
            <pc:sldMk cId="275274645" sldId="380"/>
            <ac:spMk id="13" creationId="{3847E18C-932D-4C95-AABA-FEC7C9499AD7}"/>
          </ac:spMkLst>
        </pc:spChg>
        <pc:spChg chg="add">
          <ac:chgData name="Nerys Musgrove" userId="2d6d5c85-090b-4bc1-b158-98aecad99803" providerId="ADAL" clId="{2DC7DBB7-AAFE-4040-8ACE-9D33BDFCE64E}" dt="2026-10-13T08:32:31.955" v="1895" actId="26606"/>
          <ac:spMkLst>
            <pc:docMk/>
            <pc:sldMk cId="275274645" sldId="380"/>
            <ac:spMk id="15" creationId="{3150CB11-0C61-439E-910F-5787759E72A0}"/>
          </ac:spMkLst>
        </pc:spChg>
        <pc:spChg chg="add">
          <ac:chgData name="Nerys Musgrove" userId="2d6d5c85-090b-4bc1-b158-98aecad99803" providerId="ADAL" clId="{2DC7DBB7-AAFE-4040-8ACE-9D33BDFCE64E}" dt="2026-10-13T08:32:31.955" v="1895" actId="26606"/>
          <ac:spMkLst>
            <pc:docMk/>
            <pc:sldMk cId="275274645" sldId="380"/>
            <ac:spMk id="17" creationId="{43F8A58B-5155-44CE-A5FF-7647B47D0A7A}"/>
          </ac:spMkLst>
        </pc:spChg>
        <pc:spChg chg="add">
          <ac:chgData name="Nerys Musgrove" userId="2d6d5c85-090b-4bc1-b158-98aecad99803" providerId="ADAL" clId="{2DC7DBB7-AAFE-4040-8ACE-9D33BDFCE64E}" dt="2026-10-13T08:32:31.955" v="1895" actId="26606"/>
          <ac:spMkLst>
            <pc:docMk/>
            <pc:sldMk cId="275274645" sldId="380"/>
            <ac:spMk id="19" creationId="{443F2ACA-E6D6-4028-82DD-F03C262D5DE6}"/>
          </ac:spMkLst>
        </pc:spChg>
        <pc:graphicFrameChg chg="add">
          <ac:chgData name="Nerys Musgrove" userId="2d6d5c85-090b-4bc1-b158-98aecad99803" providerId="ADAL" clId="{2DC7DBB7-AAFE-4040-8ACE-9D33BDFCE64E}" dt="2026-10-13T08:32:31.955" v="1895" actId="26606"/>
          <ac:graphicFrameMkLst>
            <pc:docMk/>
            <pc:sldMk cId="275274645" sldId="380"/>
            <ac:graphicFrameMk id="5" creationId="{6F98557A-C43E-DA4E-5D48-239F20F1149C}"/>
          </ac:graphicFrameMkLst>
        </pc:graphicFrameChg>
      </pc:sldChg>
      <pc:sldChg chg="addSp delSp modSp new mod setBg">
        <pc:chgData name="Nerys Musgrove" userId="2d6d5c85-090b-4bc1-b158-98aecad99803" providerId="ADAL" clId="{2DC7DBB7-AAFE-4040-8ACE-9D33BDFCE64E}" dt="2026-10-13T09:33:17.420" v="1975" actId="26606"/>
        <pc:sldMkLst>
          <pc:docMk/>
          <pc:sldMk cId="3255285772" sldId="381"/>
        </pc:sldMkLst>
        <pc:spChg chg="mod">
          <ac:chgData name="Nerys Musgrove" userId="2d6d5c85-090b-4bc1-b158-98aecad99803" providerId="ADAL" clId="{2DC7DBB7-AAFE-4040-8ACE-9D33BDFCE64E}" dt="2026-10-13T09:33:17.420" v="1975" actId="26606"/>
          <ac:spMkLst>
            <pc:docMk/>
            <pc:sldMk cId="3255285772" sldId="381"/>
            <ac:spMk id="2" creationId="{610CBA83-4632-DA20-B6F3-9D0F657F4DD6}"/>
          </ac:spMkLst>
        </pc:spChg>
        <pc:spChg chg="del mod">
          <ac:chgData name="Nerys Musgrove" userId="2d6d5c85-090b-4bc1-b158-98aecad99803" providerId="ADAL" clId="{2DC7DBB7-AAFE-4040-8ACE-9D33BDFCE64E}" dt="2026-10-13T09:33:17.420" v="1975" actId="26606"/>
          <ac:spMkLst>
            <pc:docMk/>
            <pc:sldMk cId="3255285772" sldId="381"/>
            <ac:spMk id="3" creationId="{0F08966A-0F7E-A90A-D6F3-B9C496A25A3B}"/>
          </ac:spMkLst>
        </pc:spChg>
        <pc:spChg chg="add">
          <ac:chgData name="Nerys Musgrove" userId="2d6d5c85-090b-4bc1-b158-98aecad99803" providerId="ADAL" clId="{2DC7DBB7-AAFE-4040-8ACE-9D33BDFCE64E}" dt="2026-10-13T09:33:17.420" v="1975" actId="26606"/>
          <ac:spMkLst>
            <pc:docMk/>
            <pc:sldMk cId="3255285772" sldId="381"/>
            <ac:spMk id="9" creationId="{BACC6370-2D7E-4714-9D71-7542949D7D5D}"/>
          </ac:spMkLst>
        </pc:spChg>
        <pc:spChg chg="add">
          <ac:chgData name="Nerys Musgrove" userId="2d6d5c85-090b-4bc1-b158-98aecad99803" providerId="ADAL" clId="{2DC7DBB7-AAFE-4040-8ACE-9D33BDFCE64E}" dt="2026-10-13T09:33:17.420" v="1975" actId="26606"/>
          <ac:spMkLst>
            <pc:docMk/>
            <pc:sldMk cId="3255285772" sldId="381"/>
            <ac:spMk id="11" creationId="{256B2C21-A230-48C0-8DF1-C46611373C44}"/>
          </ac:spMkLst>
        </pc:spChg>
        <pc:spChg chg="add">
          <ac:chgData name="Nerys Musgrove" userId="2d6d5c85-090b-4bc1-b158-98aecad99803" providerId="ADAL" clId="{2DC7DBB7-AAFE-4040-8ACE-9D33BDFCE64E}" dt="2026-10-13T09:33:17.420" v="1975" actId="26606"/>
          <ac:spMkLst>
            <pc:docMk/>
            <pc:sldMk cId="3255285772" sldId="381"/>
            <ac:spMk id="13" creationId="{3847E18C-932D-4C95-AABA-FEC7C9499AD7}"/>
          </ac:spMkLst>
        </pc:spChg>
        <pc:spChg chg="add">
          <ac:chgData name="Nerys Musgrove" userId="2d6d5c85-090b-4bc1-b158-98aecad99803" providerId="ADAL" clId="{2DC7DBB7-AAFE-4040-8ACE-9D33BDFCE64E}" dt="2026-10-13T09:33:17.420" v="1975" actId="26606"/>
          <ac:spMkLst>
            <pc:docMk/>
            <pc:sldMk cId="3255285772" sldId="381"/>
            <ac:spMk id="15" creationId="{3150CB11-0C61-439E-910F-5787759E72A0}"/>
          </ac:spMkLst>
        </pc:spChg>
        <pc:spChg chg="add">
          <ac:chgData name="Nerys Musgrove" userId="2d6d5c85-090b-4bc1-b158-98aecad99803" providerId="ADAL" clId="{2DC7DBB7-AAFE-4040-8ACE-9D33BDFCE64E}" dt="2026-10-13T09:33:17.420" v="1975" actId="26606"/>
          <ac:spMkLst>
            <pc:docMk/>
            <pc:sldMk cId="3255285772" sldId="381"/>
            <ac:spMk id="17" creationId="{43F8A58B-5155-44CE-A5FF-7647B47D0A7A}"/>
          </ac:spMkLst>
        </pc:spChg>
        <pc:spChg chg="add">
          <ac:chgData name="Nerys Musgrove" userId="2d6d5c85-090b-4bc1-b158-98aecad99803" providerId="ADAL" clId="{2DC7DBB7-AAFE-4040-8ACE-9D33BDFCE64E}" dt="2026-10-13T09:33:17.420" v="1975" actId="26606"/>
          <ac:spMkLst>
            <pc:docMk/>
            <pc:sldMk cId="3255285772" sldId="381"/>
            <ac:spMk id="19" creationId="{443F2ACA-E6D6-4028-82DD-F03C262D5DE6}"/>
          </ac:spMkLst>
        </pc:spChg>
        <pc:graphicFrameChg chg="add">
          <ac:chgData name="Nerys Musgrove" userId="2d6d5c85-090b-4bc1-b158-98aecad99803" providerId="ADAL" clId="{2DC7DBB7-AAFE-4040-8ACE-9D33BDFCE64E}" dt="2026-10-13T09:33:17.420" v="1975" actId="26606"/>
          <ac:graphicFrameMkLst>
            <pc:docMk/>
            <pc:sldMk cId="3255285772" sldId="381"/>
            <ac:graphicFrameMk id="5" creationId="{70946658-7455-7884-7107-B1D2A7F641A8}"/>
          </ac:graphicFrameMkLst>
        </pc:graphicFrameChg>
      </pc:sldChg>
      <pc:sldChg chg="addSp delSp modSp new mod setBg">
        <pc:chgData name="Nerys Musgrove" userId="2d6d5c85-090b-4bc1-b158-98aecad99803" providerId="ADAL" clId="{2DC7DBB7-AAFE-4040-8ACE-9D33BDFCE64E}" dt="2026-10-13T09:33:59.568" v="2027" actId="26606"/>
        <pc:sldMkLst>
          <pc:docMk/>
          <pc:sldMk cId="2454046609" sldId="382"/>
        </pc:sldMkLst>
        <pc:spChg chg="mod">
          <ac:chgData name="Nerys Musgrove" userId="2d6d5c85-090b-4bc1-b158-98aecad99803" providerId="ADAL" clId="{2DC7DBB7-AAFE-4040-8ACE-9D33BDFCE64E}" dt="2026-10-13T09:33:59.568" v="2027" actId="26606"/>
          <ac:spMkLst>
            <pc:docMk/>
            <pc:sldMk cId="2454046609" sldId="382"/>
            <ac:spMk id="2" creationId="{D04077D5-C913-8AC7-57F5-6AA78A7A27AA}"/>
          </ac:spMkLst>
        </pc:spChg>
        <pc:spChg chg="del mod">
          <ac:chgData name="Nerys Musgrove" userId="2d6d5c85-090b-4bc1-b158-98aecad99803" providerId="ADAL" clId="{2DC7DBB7-AAFE-4040-8ACE-9D33BDFCE64E}" dt="2026-10-13T09:33:59.568" v="2027" actId="26606"/>
          <ac:spMkLst>
            <pc:docMk/>
            <pc:sldMk cId="2454046609" sldId="382"/>
            <ac:spMk id="3" creationId="{91EC793D-F1B0-066B-CB2D-4F13D0FAAEB3}"/>
          </ac:spMkLst>
        </pc:spChg>
        <pc:spChg chg="add">
          <ac:chgData name="Nerys Musgrove" userId="2d6d5c85-090b-4bc1-b158-98aecad99803" providerId="ADAL" clId="{2DC7DBB7-AAFE-4040-8ACE-9D33BDFCE64E}" dt="2026-10-13T09:33:59.568" v="2027" actId="26606"/>
          <ac:spMkLst>
            <pc:docMk/>
            <pc:sldMk cId="2454046609" sldId="382"/>
            <ac:spMk id="9" creationId="{BACC6370-2D7E-4714-9D71-7542949D7D5D}"/>
          </ac:spMkLst>
        </pc:spChg>
        <pc:spChg chg="add">
          <ac:chgData name="Nerys Musgrove" userId="2d6d5c85-090b-4bc1-b158-98aecad99803" providerId="ADAL" clId="{2DC7DBB7-AAFE-4040-8ACE-9D33BDFCE64E}" dt="2026-10-13T09:33:59.568" v="2027" actId="26606"/>
          <ac:spMkLst>
            <pc:docMk/>
            <pc:sldMk cId="2454046609" sldId="382"/>
            <ac:spMk id="11" creationId="{256B2C21-A230-48C0-8DF1-C46611373C44}"/>
          </ac:spMkLst>
        </pc:spChg>
        <pc:spChg chg="add">
          <ac:chgData name="Nerys Musgrove" userId="2d6d5c85-090b-4bc1-b158-98aecad99803" providerId="ADAL" clId="{2DC7DBB7-AAFE-4040-8ACE-9D33BDFCE64E}" dt="2026-10-13T09:33:59.568" v="2027" actId="26606"/>
          <ac:spMkLst>
            <pc:docMk/>
            <pc:sldMk cId="2454046609" sldId="382"/>
            <ac:spMk id="13" creationId="{3847E18C-932D-4C95-AABA-FEC7C9499AD7}"/>
          </ac:spMkLst>
        </pc:spChg>
        <pc:spChg chg="add">
          <ac:chgData name="Nerys Musgrove" userId="2d6d5c85-090b-4bc1-b158-98aecad99803" providerId="ADAL" clId="{2DC7DBB7-AAFE-4040-8ACE-9D33BDFCE64E}" dt="2026-10-13T09:33:59.568" v="2027" actId="26606"/>
          <ac:spMkLst>
            <pc:docMk/>
            <pc:sldMk cId="2454046609" sldId="382"/>
            <ac:spMk id="15" creationId="{3150CB11-0C61-439E-910F-5787759E72A0}"/>
          </ac:spMkLst>
        </pc:spChg>
        <pc:spChg chg="add">
          <ac:chgData name="Nerys Musgrove" userId="2d6d5c85-090b-4bc1-b158-98aecad99803" providerId="ADAL" clId="{2DC7DBB7-AAFE-4040-8ACE-9D33BDFCE64E}" dt="2026-10-13T09:33:59.568" v="2027" actId="26606"/>
          <ac:spMkLst>
            <pc:docMk/>
            <pc:sldMk cId="2454046609" sldId="382"/>
            <ac:spMk id="17" creationId="{43F8A58B-5155-44CE-A5FF-7647B47D0A7A}"/>
          </ac:spMkLst>
        </pc:spChg>
        <pc:spChg chg="add">
          <ac:chgData name="Nerys Musgrove" userId="2d6d5c85-090b-4bc1-b158-98aecad99803" providerId="ADAL" clId="{2DC7DBB7-AAFE-4040-8ACE-9D33BDFCE64E}" dt="2026-10-13T09:33:59.568" v="2027" actId="26606"/>
          <ac:spMkLst>
            <pc:docMk/>
            <pc:sldMk cId="2454046609" sldId="382"/>
            <ac:spMk id="19" creationId="{443F2ACA-E6D6-4028-82DD-F03C262D5DE6}"/>
          </ac:spMkLst>
        </pc:spChg>
        <pc:graphicFrameChg chg="add">
          <ac:chgData name="Nerys Musgrove" userId="2d6d5c85-090b-4bc1-b158-98aecad99803" providerId="ADAL" clId="{2DC7DBB7-AAFE-4040-8ACE-9D33BDFCE64E}" dt="2026-10-13T09:33:59.568" v="2027" actId="26606"/>
          <ac:graphicFrameMkLst>
            <pc:docMk/>
            <pc:sldMk cId="2454046609" sldId="382"/>
            <ac:graphicFrameMk id="5" creationId="{AF49AF69-7CE6-FDB0-F707-42923B068D0B}"/>
          </ac:graphicFrameMkLst>
        </pc:graphicFrameChg>
      </pc:sldChg>
      <pc:sldChg chg="addSp delSp modSp new mod setBg">
        <pc:chgData name="Nerys Musgrove" userId="2d6d5c85-090b-4bc1-b158-98aecad99803" providerId="ADAL" clId="{2DC7DBB7-AAFE-4040-8ACE-9D33BDFCE64E}" dt="2026-10-13T09:36:24.340" v="2035" actId="20577"/>
        <pc:sldMkLst>
          <pc:docMk/>
          <pc:sldMk cId="1386328185" sldId="383"/>
        </pc:sldMkLst>
        <pc:spChg chg="mod">
          <ac:chgData name="Nerys Musgrove" userId="2d6d5c85-090b-4bc1-b158-98aecad99803" providerId="ADAL" clId="{2DC7DBB7-AAFE-4040-8ACE-9D33BDFCE64E}" dt="2026-10-13T09:36:06.131" v="2033" actId="26606"/>
          <ac:spMkLst>
            <pc:docMk/>
            <pc:sldMk cId="1386328185" sldId="383"/>
            <ac:spMk id="2" creationId="{EB0C29EC-A12B-6931-18B4-97C463E609EF}"/>
          </ac:spMkLst>
        </pc:spChg>
        <pc:spChg chg="del mod">
          <ac:chgData name="Nerys Musgrove" userId="2d6d5c85-090b-4bc1-b158-98aecad99803" providerId="ADAL" clId="{2DC7DBB7-AAFE-4040-8ACE-9D33BDFCE64E}" dt="2026-10-13T09:36:06.131" v="2033" actId="26606"/>
          <ac:spMkLst>
            <pc:docMk/>
            <pc:sldMk cId="1386328185" sldId="383"/>
            <ac:spMk id="3" creationId="{2CE8B9AC-1AC0-A41C-5651-0ECAA02A5D50}"/>
          </ac:spMkLst>
        </pc:spChg>
        <pc:spChg chg="add">
          <ac:chgData name="Nerys Musgrove" userId="2d6d5c85-090b-4bc1-b158-98aecad99803" providerId="ADAL" clId="{2DC7DBB7-AAFE-4040-8ACE-9D33BDFCE64E}" dt="2026-10-13T09:36:06.131" v="2033" actId="26606"/>
          <ac:spMkLst>
            <pc:docMk/>
            <pc:sldMk cId="1386328185" sldId="383"/>
            <ac:spMk id="9" creationId="{BACC6370-2D7E-4714-9D71-7542949D7D5D}"/>
          </ac:spMkLst>
        </pc:spChg>
        <pc:spChg chg="add">
          <ac:chgData name="Nerys Musgrove" userId="2d6d5c85-090b-4bc1-b158-98aecad99803" providerId="ADAL" clId="{2DC7DBB7-AAFE-4040-8ACE-9D33BDFCE64E}" dt="2026-10-13T09:36:06.131" v="2033" actId="26606"/>
          <ac:spMkLst>
            <pc:docMk/>
            <pc:sldMk cId="1386328185" sldId="383"/>
            <ac:spMk id="11" creationId="{256B2C21-A230-48C0-8DF1-C46611373C44}"/>
          </ac:spMkLst>
        </pc:spChg>
        <pc:spChg chg="add">
          <ac:chgData name="Nerys Musgrove" userId="2d6d5c85-090b-4bc1-b158-98aecad99803" providerId="ADAL" clId="{2DC7DBB7-AAFE-4040-8ACE-9D33BDFCE64E}" dt="2026-10-13T09:36:06.131" v="2033" actId="26606"/>
          <ac:spMkLst>
            <pc:docMk/>
            <pc:sldMk cId="1386328185" sldId="383"/>
            <ac:spMk id="13" creationId="{3847E18C-932D-4C95-AABA-FEC7C9499AD7}"/>
          </ac:spMkLst>
        </pc:spChg>
        <pc:spChg chg="add">
          <ac:chgData name="Nerys Musgrove" userId="2d6d5c85-090b-4bc1-b158-98aecad99803" providerId="ADAL" clId="{2DC7DBB7-AAFE-4040-8ACE-9D33BDFCE64E}" dt="2026-10-13T09:36:06.131" v="2033" actId="26606"/>
          <ac:spMkLst>
            <pc:docMk/>
            <pc:sldMk cId="1386328185" sldId="383"/>
            <ac:spMk id="15" creationId="{3150CB11-0C61-439E-910F-5787759E72A0}"/>
          </ac:spMkLst>
        </pc:spChg>
        <pc:spChg chg="add">
          <ac:chgData name="Nerys Musgrove" userId="2d6d5c85-090b-4bc1-b158-98aecad99803" providerId="ADAL" clId="{2DC7DBB7-AAFE-4040-8ACE-9D33BDFCE64E}" dt="2026-10-13T09:36:06.131" v="2033" actId="26606"/>
          <ac:spMkLst>
            <pc:docMk/>
            <pc:sldMk cId="1386328185" sldId="383"/>
            <ac:spMk id="17" creationId="{43F8A58B-5155-44CE-A5FF-7647B47D0A7A}"/>
          </ac:spMkLst>
        </pc:spChg>
        <pc:spChg chg="add">
          <ac:chgData name="Nerys Musgrove" userId="2d6d5c85-090b-4bc1-b158-98aecad99803" providerId="ADAL" clId="{2DC7DBB7-AAFE-4040-8ACE-9D33BDFCE64E}" dt="2026-10-13T09:36:06.131" v="2033" actId="26606"/>
          <ac:spMkLst>
            <pc:docMk/>
            <pc:sldMk cId="1386328185" sldId="383"/>
            <ac:spMk id="19" creationId="{443F2ACA-E6D6-4028-82DD-F03C262D5DE6}"/>
          </ac:spMkLst>
        </pc:spChg>
        <pc:graphicFrameChg chg="add modGraphic">
          <ac:chgData name="Nerys Musgrove" userId="2d6d5c85-090b-4bc1-b158-98aecad99803" providerId="ADAL" clId="{2DC7DBB7-AAFE-4040-8ACE-9D33BDFCE64E}" dt="2026-10-13T09:36:24.340" v="2035" actId="20577"/>
          <ac:graphicFrameMkLst>
            <pc:docMk/>
            <pc:sldMk cId="1386328185" sldId="383"/>
            <ac:graphicFrameMk id="5" creationId="{6896821D-976F-70DD-6A4D-906BA42A895A}"/>
          </ac:graphicFrameMkLst>
        </pc:graphicFrameChg>
      </pc:sldChg>
      <pc:sldChg chg="addSp delSp modSp new mod setBg">
        <pc:chgData name="Nerys Musgrove" userId="2d6d5c85-090b-4bc1-b158-98aecad99803" providerId="ADAL" clId="{2DC7DBB7-AAFE-4040-8ACE-9D33BDFCE64E}" dt="2026-10-13T09:36:49.407" v="2051" actId="26606"/>
        <pc:sldMkLst>
          <pc:docMk/>
          <pc:sldMk cId="4175540045" sldId="384"/>
        </pc:sldMkLst>
        <pc:spChg chg="mod">
          <ac:chgData name="Nerys Musgrove" userId="2d6d5c85-090b-4bc1-b158-98aecad99803" providerId="ADAL" clId="{2DC7DBB7-AAFE-4040-8ACE-9D33BDFCE64E}" dt="2026-10-13T09:36:49.407" v="2051" actId="26606"/>
          <ac:spMkLst>
            <pc:docMk/>
            <pc:sldMk cId="4175540045" sldId="384"/>
            <ac:spMk id="2" creationId="{C3C02BD8-DD45-1805-F664-2B78ADDCE84E}"/>
          </ac:spMkLst>
        </pc:spChg>
        <pc:spChg chg="del">
          <ac:chgData name="Nerys Musgrove" userId="2d6d5c85-090b-4bc1-b158-98aecad99803" providerId="ADAL" clId="{2DC7DBB7-AAFE-4040-8ACE-9D33BDFCE64E}" dt="2026-10-13T09:36:49.407" v="2051" actId="26606"/>
          <ac:spMkLst>
            <pc:docMk/>
            <pc:sldMk cId="4175540045" sldId="384"/>
            <ac:spMk id="3" creationId="{8BF06B87-6A1E-5995-A2A1-4482D41D2FA0}"/>
          </ac:spMkLst>
        </pc:spChg>
        <pc:spChg chg="add">
          <ac:chgData name="Nerys Musgrove" userId="2d6d5c85-090b-4bc1-b158-98aecad99803" providerId="ADAL" clId="{2DC7DBB7-AAFE-4040-8ACE-9D33BDFCE64E}" dt="2026-10-13T09:36:49.407" v="2051" actId="26606"/>
          <ac:spMkLst>
            <pc:docMk/>
            <pc:sldMk cId="4175540045" sldId="384"/>
            <ac:spMk id="9" creationId="{4D60F200-5EB0-B223-2439-C96C67F0FEE1}"/>
          </ac:spMkLst>
        </pc:spChg>
        <pc:spChg chg="add">
          <ac:chgData name="Nerys Musgrove" userId="2d6d5c85-090b-4bc1-b158-98aecad99803" providerId="ADAL" clId="{2DC7DBB7-AAFE-4040-8ACE-9D33BDFCE64E}" dt="2026-10-13T09:36:49.407" v="2051" actId="26606"/>
          <ac:spMkLst>
            <pc:docMk/>
            <pc:sldMk cId="4175540045" sldId="384"/>
            <ac:spMk id="11" creationId="{F92CB243-67C5-E304-31A0-4D7D607BAFBA}"/>
          </ac:spMkLst>
        </pc:spChg>
        <pc:spChg chg="add">
          <ac:chgData name="Nerys Musgrove" userId="2d6d5c85-090b-4bc1-b158-98aecad99803" providerId="ADAL" clId="{2DC7DBB7-AAFE-4040-8ACE-9D33BDFCE64E}" dt="2026-10-13T09:36:49.407" v="2051" actId="26606"/>
          <ac:spMkLst>
            <pc:docMk/>
            <pc:sldMk cId="4175540045" sldId="384"/>
            <ac:spMk id="13" creationId="{11A95761-C93E-94BF-087D-D2A823789EAB}"/>
          </ac:spMkLst>
        </pc:spChg>
        <pc:spChg chg="add">
          <ac:chgData name="Nerys Musgrove" userId="2d6d5c85-090b-4bc1-b158-98aecad99803" providerId="ADAL" clId="{2DC7DBB7-AAFE-4040-8ACE-9D33BDFCE64E}" dt="2026-10-13T09:36:49.407" v="2051" actId="26606"/>
          <ac:spMkLst>
            <pc:docMk/>
            <pc:sldMk cId="4175540045" sldId="384"/>
            <ac:spMk id="15" creationId="{6E63D1A5-FD49-4756-F62E-786C34E631EF}"/>
          </ac:spMkLst>
        </pc:spChg>
        <pc:picChg chg="add">
          <ac:chgData name="Nerys Musgrove" userId="2d6d5c85-090b-4bc1-b158-98aecad99803" providerId="ADAL" clId="{2DC7DBB7-AAFE-4040-8ACE-9D33BDFCE64E}" dt="2026-10-13T09:36:49.407" v="2051" actId="26606"/>
          <ac:picMkLst>
            <pc:docMk/>
            <pc:sldMk cId="4175540045" sldId="384"/>
            <ac:picMk id="5" creationId="{3E762929-B6F9-F969-1324-BA4E2ED1C41A}"/>
          </ac:picMkLst>
        </pc:picChg>
      </pc:sldChg>
      <pc:sldChg chg="addSp delSp modSp new mod setBg">
        <pc:chgData name="Nerys Musgrove" userId="2d6d5c85-090b-4bc1-b158-98aecad99803" providerId="ADAL" clId="{2DC7DBB7-AAFE-4040-8ACE-9D33BDFCE64E}" dt="2026-10-13T09:41:53.769" v="2223" actId="26606"/>
        <pc:sldMkLst>
          <pc:docMk/>
          <pc:sldMk cId="4172583308" sldId="385"/>
        </pc:sldMkLst>
        <pc:spChg chg="mod">
          <ac:chgData name="Nerys Musgrove" userId="2d6d5c85-090b-4bc1-b158-98aecad99803" providerId="ADAL" clId="{2DC7DBB7-AAFE-4040-8ACE-9D33BDFCE64E}" dt="2026-10-13T09:41:53.769" v="2223" actId="26606"/>
          <ac:spMkLst>
            <pc:docMk/>
            <pc:sldMk cId="4172583308" sldId="385"/>
            <ac:spMk id="2" creationId="{47E2E655-C4C5-AF5C-D604-7FD482A0ED42}"/>
          </ac:spMkLst>
        </pc:spChg>
        <pc:spChg chg="del mod">
          <ac:chgData name="Nerys Musgrove" userId="2d6d5c85-090b-4bc1-b158-98aecad99803" providerId="ADAL" clId="{2DC7DBB7-AAFE-4040-8ACE-9D33BDFCE64E}" dt="2026-10-13T09:41:53.769" v="2223" actId="26606"/>
          <ac:spMkLst>
            <pc:docMk/>
            <pc:sldMk cId="4172583308" sldId="385"/>
            <ac:spMk id="3" creationId="{D2BCD4F6-75B5-CEBB-0F06-311B48DF26D0}"/>
          </ac:spMkLst>
        </pc:spChg>
        <pc:spChg chg="add">
          <ac:chgData name="Nerys Musgrove" userId="2d6d5c85-090b-4bc1-b158-98aecad99803" providerId="ADAL" clId="{2DC7DBB7-AAFE-4040-8ACE-9D33BDFCE64E}" dt="2026-10-13T09:41:53.769" v="2223" actId="26606"/>
          <ac:spMkLst>
            <pc:docMk/>
            <pc:sldMk cId="4172583308" sldId="385"/>
            <ac:spMk id="9" creationId="{BACC6370-2D7E-4714-9D71-7542949D7D5D}"/>
          </ac:spMkLst>
        </pc:spChg>
        <pc:spChg chg="add">
          <ac:chgData name="Nerys Musgrove" userId="2d6d5c85-090b-4bc1-b158-98aecad99803" providerId="ADAL" clId="{2DC7DBB7-AAFE-4040-8ACE-9D33BDFCE64E}" dt="2026-10-13T09:41:53.769" v="2223" actId="26606"/>
          <ac:spMkLst>
            <pc:docMk/>
            <pc:sldMk cId="4172583308" sldId="385"/>
            <ac:spMk id="11" creationId="{256B2C21-A230-48C0-8DF1-C46611373C44}"/>
          </ac:spMkLst>
        </pc:spChg>
        <pc:spChg chg="add">
          <ac:chgData name="Nerys Musgrove" userId="2d6d5c85-090b-4bc1-b158-98aecad99803" providerId="ADAL" clId="{2DC7DBB7-AAFE-4040-8ACE-9D33BDFCE64E}" dt="2026-10-13T09:41:53.769" v="2223" actId="26606"/>
          <ac:spMkLst>
            <pc:docMk/>
            <pc:sldMk cId="4172583308" sldId="385"/>
            <ac:spMk id="13" creationId="{3847E18C-932D-4C95-AABA-FEC7C9499AD7}"/>
          </ac:spMkLst>
        </pc:spChg>
        <pc:spChg chg="add">
          <ac:chgData name="Nerys Musgrove" userId="2d6d5c85-090b-4bc1-b158-98aecad99803" providerId="ADAL" clId="{2DC7DBB7-AAFE-4040-8ACE-9D33BDFCE64E}" dt="2026-10-13T09:41:53.769" v="2223" actId="26606"/>
          <ac:spMkLst>
            <pc:docMk/>
            <pc:sldMk cId="4172583308" sldId="385"/>
            <ac:spMk id="15" creationId="{3150CB11-0C61-439E-910F-5787759E72A0}"/>
          </ac:spMkLst>
        </pc:spChg>
        <pc:spChg chg="add">
          <ac:chgData name="Nerys Musgrove" userId="2d6d5c85-090b-4bc1-b158-98aecad99803" providerId="ADAL" clId="{2DC7DBB7-AAFE-4040-8ACE-9D33BDFCE64E}" dt="2026-10-13T09:41:53.769" v="2223" actId="26606"/>
          <ac:spMkLst>
            <pc:docMk/>
            <pc:sldMk cId="4172583308" sldId="385"/>
            <ac:spMk id="17" creationId="{43F8A58B-5155-44CE-A5FF-7647B47D0A7A}"/>
          </ac:spMkLst>
        </pc:spChg>
        <pc:spChg chg="add">
          <ac:chgData name="Nerys Musgrove" userId="2d6d5c85-090b-4bc1-b158-98aecad99803" providerId="ADAL" clId="{2DC7DBB7-AAFE-4040-8ACE-9D33BDFCE64E}" dt="2026-10-13T09:41:53.769" v="2223" actId="26606"/>
          <ac:spMkLst>
            <pc:docMk/>
            <pc:sldMk cId="4172583308" sldId="385"/>
            <ac:spMk id="19" creationId="{443F2ACA-E6D6-4028-82DD-F03C262D5DE6}"/>
          </ac:spMkLst>
        </pc:spChg>
        <pc:graphicFrameChg chg="add">
          <ac:chgData name="Nerys Musgrove" userId="2d6d5c85-090b-4bc1-b158-98aecad99803" providerId="ADAL" clId="{2DC7DBB7-AAFE-4040-8ACE-9D33BDFCE64E}" dt="2026-10-13T09:41:53.769" v="2223" actId="26606"/>
          <ac:graphicFrameMkLst>
            <pc:docMk/>
            <pc:sldMk cId="4172583308" sldId="385"/>
            <ac:graphicFrameMk id="5" creationId="{01023B2A-5CEF-041B-DBEF-5BF7C89CBAC0}"/>
          </ac:graphicFrameMkLst>
        </pc:graphicFrame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ata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1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7">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FACFD6-14D9-4681-9730-B64E93EE9D8D}" type="doc">
      <dgm:prSet loTypeId="urn:microsoft.com/office/officeart/2005/8/layout/vList2" loCatId="list" qsTypeId="urn:microsoft.com/office/officeart/2005/8/quickstyle/simple1#1" qsCatId="simple" csTypeId="urn:microsoft.com/office/officeart/2005/8/colors/colorful5#1" csCatId="colorful" phldr="1"/>
      <dgm:spPr/>
      <dgm:t>
        <a:bodyPr/>
        <a:lstStyle/>
        <a:p>
          <a:endParaRPr lang="en-US"/>
        </a:p>
      </dgm:t>
    </dgm:pt>
    <dgm:pt modelId="{64DEBF1C-DB02-4399-8A69-C42ED7EDBBCE}">
      <dgm:prSet/>
      <dgm:spPr/>
      <dgm:t>
        <a:bodyPr/>
        <a:lstStyle/>
        <a:p>
          <a:r>
            <a:rPr lang="en-US" dirty="0"/>
            <a:t>Look into impact of austerity measures  </a:t>
          </a:r>
        </a:p>
      </dgm:t>
    </dgm:pt>
    <dgm:pt modelId="{EA1DBEBE-C404-474D-BBA1-A4C2EFA95A88}" type="parTrans" cxnId="{D4373D7F-08B1-4849-A902-1B98DD14AA8E}">
      <dgm:prSet/>
      <dgm:spPr/>
      <dgm:t>
        <a:bodyPr/>
        <a:lstStyle/>
        <a:p>
          <a:endParaRPr lang="en-US"/>
        </a:p>
      </dgm:t>
    </dgm:pt>
    <dgm:pt modelId="{99CC6C74-A80E-4AEC-92A4-2E5F2F266E13}" type="sibTrans" cxnId="{D4373D7F-08B1-4849-A902-1B98DD14AA8E}">
      <dgm:prSet/>
      <dgm:spPr/>
      <dgm:t>
        <a:bodyPr/>
        <a:lstStyle/>
        <a:p>
          <a:endParaRPr lang="en-US"/>
        </a:p>
      </dgm:t>
    </dgm:pt>
    <dgm:pt modelId="{1BDB0900-2AEE-42E4-856C-91555FB17D06}">
      <dgm:prSet/>
      <dgm:spPr/>
      <dgm:t>
        <a:bodyPr/>
        <a:lstStyle/>
        <a:p>
          <a:r>
            <a:rPr lang="en-US" dirty="0"/>
            <a:t>Understand the economic and political motivations behind the 2010 fiscal pivot</a:t>
          </a:r>
        </a:p>
      </dgm:t>
    </dgm:pt>
    <dgm:pt modelId="{0919ADC5-9CE5-48B1-8B63-C367B4BF69D8}" type="parTrans" cxnId="{C45C407D-CEA6-4583-AE89-D23EEABCB9EA}">
      <dgm:prSet/>
      <dgm:spPr/>
      <dgm:t>
        <a:bodyPr/>
        <a:lstStyle/>
        <a:p>
          <a:endParaRPr lang="en-GB"/>
        </a:p>
      </dgm:t>
    </dgm:pt>
    <dgm:pt modelId="{084D8CE1-10C1-4485-A05E-ABBDB1FA6CA0}" type="sibTrans" cxnId="{C45C407D-CEA6-4583-AE89-D23EEABCB9EA}">
      <dgm:prSet/>
      <dgm:spPr/>
      <dgm:t>
        <a:bodyPr/>
        <a:lstStyle/>
        <a:p>
          <a:endParaRPr lang="en-GB"/>
        </a:p>
      </dgm:t>
    </dgm:pt>
    <dgm:pt modelId="{FCEE0D91-F5C9-442D-874E-01259D1CB0DC}">
      <dgm:prSet/>
      <dgm:spPr/>
      <dgm:t>
        <a:bodyPr/>
        <a:lstStyle/>
        <a:p>
          <a:r>
            <a:rPr lang="en-US" dirty="0"/>
            <a:t>Examining the impact following the cuts in 2010</a:t>
          </a:r>
        </a:p>
      </dgm:t>
    </dgm:pt>
    <dgm:pt modelId="{AAAC2E8E-AED9-4522-B1BB-3A14D6F82E10}" type="parTrans" cxnId="{587B228E-73A2-4EB5-8130-F26F2CE56EB7}">
      <dgm:prSet/>
      <dgm:spPr/>
      <dgm:t>
        <a:bodyPr/>
        <a:lstStyle/>
        <a:p>
          <a:endParaRPr lang="en-GB"/>
        </a:p>
      </dgm:t>
    </dgm:pt>
    <dgm:pt modelId="{597597DB-29BA-4FE3-8253-E927F08FC1D0}" type="sibTrans" cxnId="{587B228E-73A2-4EB5-8130-F26F2CE56EB7}">
      <dgm:prSet/>
      <dgm:spPr/>
      <dgm:t>
        <a:bodyPr/>
        <a:lstStyle/>
        <a:p>
          <a:endParaRPr lang="en-GB"/>
        </a:p>
      </dgm:t>
    </dgm:pt>
    <dgm:pt modelId="{EF68233A-FE0C-4EAD-ACD3-247FB83B55A5}">
      <dgm:prSet/>
      <dgm:spPr/>
      <dgm:t>
        <a:bodyPr/>
        <a:lstStyle/>
        <a:p>
          <a:endParaRPr lang="en-US" dirty="0"/>
        </a:p>
      </dgm:t>
    </dgm:pt>
    <dgm:pt modelId="{7D3B75D9-1C21-4049-90F2-425592F3C783}" type="sibTrans" cxnId="{D2C728CD-1185-4513-8FCF-1937310C4F34}">
      <dgm:prSet/>
      <dgm:spPr/>
      <dgm:t>
        <a:bodyPr/>
        <a:lstStyle/>
        <a:p>
          <a:endParaRPr lang="en-GB"/>
        </a:p>
      </dgm:t>
    </dgm:pt>
    <dgm:pt modelId="{387524AF-8F16-435C-BE90-21A1117F8790}" type="parTrans" cxnId="{D2C728CD-1185-4513-8FCF-1937310C4F34}">
      <dgm:prSet/>
      <dgm:spPr/>
      <dgm:t>
        <a:bodyPr/>
        <a:lstStyle/>
        <a:p>
          <a:endParaRPr lang="en-GB"/>
        </a:p>
      </dgm:t>
    </dgm:pt>
    <dgm:pt modelId="{F63914F6-5802-4D3A-B4B8-21E2D18B3272}" type="pres">
      <dgm:prSet presAssocID="{17FACFD6-14D9-4681-9730-B64E93EE9D8D}" presName="linear" presStyleCnt="0">
        <dgm:presLayoutVars>
          <dgm:animLvl val="lvl"/>
          <dgm:resizeHandles val="exact"/>
        </dgm:presLayoutVars>
      </dgm:prSet>
      <dgm:spPr/>
    </dgm:pt>
    <dgm:pt modelId="{61402476-B907-4155-8AE1-F7948D15D7EB}" type="pres">
      <dgm:prSet presAssocID="{64DEBF1C-DB02-4399-8A69-C42ED7EDBBCE}" presName="parentText" presStyleLbl="node1" presStyleIdx="0" presStyleCnt="4">
        <dgm:presLayoutVars>
          <dgm:chMax val="0"/>
          <dgm:bulletEnabled val="1"/>
        </dgm:presLayoutVars>
      </dgm:prSet>
      <dgm:spPr/>
    </dgm:pt>
    <dgm:pt modelId="{6E38B981-C8DC-424A-9890-11ECF7DB7E5A}" type="pres">
      <dgm:prSet presAssocID="{99CC6C74-A80E-4AEC-92A4-2E5F2F266E13}" presName="spacer" presStyleCnt="0"/>
      <dgm:spPr/>
    </dgm:pt>
    <dgm:pt modelId="{02853B6A-8E72-456B-9806-C897F7C7F02A}" type="pres">
      <dgm:prSet presAssocID="{EF68233A-FE0C-4EAD-ACD3-247FB83B55A5}" presName="parentText" presStyleLbl="node1" presStyleIdx="1" presStyleCnt="4">
        <dgm:presLayoutVars>
          <dgm:chMax val="0"/>
          <dgm:bulletEnabled val="1"/>
        </dgm:presLayoutVars>
      </dgm:prSet>
      <dgm:spPr/>
    </dgm:pt>
    <dgm:pt modelId="{3B8E7B12-561F-45AA-BC01-2B817EE322DD}" type="pres">
      <dgm:prSet presAssocID="{7D3B75D9-1C21-4049-90F2-425592F3C783}" presName="spacer" presStyleCnt="0"/>
      <dgm:spPr/>
    </dgm:pt>
    <dgm:pt modelId="{2FB7703E-3B71-46AB-AA2C-D3482F4B9308}" type="pres">
      <dgm:prSet presAssocID="{1BDB0900-2AEE-42E4-856C-91555FB17D06}" presName="parentText" presStyleLbl="node1" presStyleIdx="2" presStyleCnt="4" custLinFactY="-100000" custLinFactNeighborX="-2100" custLinFactNeighborY="-135479">
        <dgm:presLayoutVars>
          <dgm:chMax val="0"/>
          <dgm:bulletEnabled val="1"/>
        </dgm:presLayoutVars>
      </dgm:prSet>
      <dgm:spPr/>
    </dgm:pt>
    <dgm:pt modelId="{13F0B85F-B270-4383-ADF4-B43C765E6720}" type="pres">
      <dgm:prSet presAssocID="{084D8CE1-10C1-4485-A05E-ABBDB1FA6CA0}" presName="spacer" presStyleCnt="0"/>
      <dgm:spPr/>
    </dgm:pt>
    <dgm:pt modelId="{103B8638-2D46-4F4A-9673-66E933813596}" type="pres">
      <dgm:prSet presAssocID="{FCEE0D91-F5C9-442D-874E-01259D1CB0DC}" presName="parentText" presStyleLbl="node1" presStyleIdx="3" presStyleCnt="4" custLinFactY="-100000" custLinFactNeighborX="-99" custLinFactNeighborY="-164344">
        <dgm:presLayoutVars>
          <dgm:chMax val="0"/>
          <dgm:bulletEnabled val="1"/>
        </dgm:presLayoutVars>
      </dgm:prSet>
      <dgm:spPr/>
    </dgm:pt>
  </dgm:ptLst>
  <dgm:cxnLst>
    <dgm:cxn modelId="{5904C102-940A-4795-A8D7-9BAFD89C2B0E}" type="presOf" srcId="{1BDB0900-2AEE-42E4-856C-91555FB17D06}" destId="{2FB7703E-3B71-46AB-AA2C-D3482F4B9308}" srcOrd="0" destOrd="0" presId="urn:microsoft.com/office/officeart/2005/8/layout/vList2"/>
    <dgm:cxn modelId="{43E51E05-9526-4D9C-B025-9B86FF05126A}" type="presOf" srcId="{EF68233A-FE0C-4EAD-ACD3-247FB83B55A5}" destId="{02853B6A-8E72-456B-9806-C897F7C7F02A}" srcOrd="0" destOrd="0" presId="urn:microsoft.com/office/officeart/2005/8/layout/vList2"/>
    <dgm:cxn modelId="{CA4B813E-3C8C-4172-BD44-6C55BE122D9B}" type="presOf" srcId="{17FACFD6-14D9-4681-9730-B64E93EE9D8D}" destId="{F63914F6-5802-4D3A-B4B8-21E2D18B3272}" srcOrd="0" destOrd="0" presId="urn:microsoft.com/office/officeart/2005/8/layout/vList2"/>
    <dgm:cxn modelId="{0EAC6C4F-88D5-47B0-BC0A-9FFED6748143}" type="presOf" srcId="{FCEE0D91-F5C9-442D-874E-01259D1CB0DC}" destId="{103B8638-2D46-4F4A-9673-66E933813596}" srcOrd="0" destOrd="0" presId="urn:microsoft.com/office/officeart/2005/8/layout/vList2"/>
    <dgm:cxn modelId="{C45C407D-CEA6-4583-AE89-D23EEABCB9EA}" srcId="{17FACFD6-14D9-4681-9730-B64E93EE9D8D}" destId="{1BDB0900-2AEE-42E4-856C-91555FB17D06}" srcOrd="2" destOrd="0" parTransId="{0919ADC5-9CE5-48B1-8B63-C367B4BF69D8}" sibTransId="{084D8CE1-10C1-4485-A05E-ABBDB1FA6CA0}"/>
    <dgm:cxn modelId="{D4373D7F-08B1-4849-A902-1B98DD14AA8E}" srcId="{17FACFD6-14D9-4681-9730-B64E93EE9D8D}" destId="{64DEBF1C-DB02-4399-8A69-C42ED7EDBBCE}" srcOrd="0" destOrd="0" parTransId="{EA1DBEBE-C404-474D-BBA1-A4C2EFA95A88}" sibTransId="{99CC6C74-A80E-4AEC-92A4-2E5F2F266E13}"/>
    <dgm:cxn modelId="{587B228E-73A2-4EB5-8130-F26F2CE56EB7}" srcId="{17FACFD6-14D9-4681-9730-B64E93EE9D8D}" destId="{FCEE0D91-F5C9-442D-874E-01259D1CB0DC}" srcOrd="3" destOrd="0" parTransId="{AAAC2E8E-AED9-4522-B1BB-3A14D6F82E10}" sibTransId="{597597DB-29BA-4FE3-8253-E927F08FC1D0}"/>
    <dgm:cxn modelId="{FED0CCC2-1FD9-43C3-BD0D-BB3E54DA86CF}" type="presOf" srcId="{64DEBF1C-DB02-4399-8A69-C42ED7EDBBCE}" destId="{61402476-B907-4155-8AE1-F7948D15D7EB}" srcOrd="0" destOrd="0" presId="urn:microsoft.com/office/officeart/2005/8/layout/vList2"/>
    <dgm:cxn modelId="{D2C728CD-1185-4513-8FCF-1937310C4F34}" srcId="{17FACFD6-14D9-4681-9730-B64E93EE9D8D}" destId="{EF68233A-FE0C-4EAD-ACD3-247FB83B55A5}" srcOrd="1" destOrd="0" parTransId="{387524AF-8F16-435C-BE90-21A1117F8790}" sibTransId="{7D3B75D9-1C21-4049-90F2-425592F3C783}"/>
    <dgm:cxn modelId="{B96F8E62-DB37-4523-A011-52A97F5192C0}" type="presParOf" srcId="{F63914F6-5802-4D3A-B4B8-21E2D18B3272}" destId="{61402476-B907-4155-8AE1-F7948D15D7EB}" srcOrd="0" destOrd="0" presId="urn:microsoft.com/office/officeart/2005/8/layout/vList2"/>
    <dgm:cxn modelId="{293B5EF3-FB3E-416C-89C8-E8A82A5DAA99}" type="presParOf" srcId="{F63914F6-5802-4D3A-B4B8-21E2D18B3272}" destId="{6E38B981-C8DC-424A-9890-11ECF7DB7E5A}" srcOrd="1" destOrd="0" presId="urn:microsoft.com/office/officeart/2005/8/layout/vList2"/>
    <dgm:cxn modelId="{B513195B-5FBE-4BE7-96F4-57DC8B9F3942}" type="presParOf" srcId="{F63914F6-5802-4D3A-B4B8-21E2D18B3272}" destId="{02853B6A-8E72-456B-9806-C897F7C7F02A}" srcOrd="2" destOrd="0" presId="urn:microsoft.com/office/officeart/2005/8/layout/vList2"/>
    <dgm:cxn modelId="{0B243E9A-E348-4A38-932C-A78180BEFAD8}" type="presParOf" srcId="{F63914F6-5802-4D3A-B4B8-21E2D18B3272}" destId="{3B8E7B12-561F-45AA-BC01-2B817EE322DD}" srcOrd="3" destOrd="0" presId="urn:microsoft.com/office/officeart/2005/8/layout/vList2"/>
    <dgm:cxn modelId="{C35F26A1-32AF-4C70-B8FA-98481CA36A4E}" type="presParOf" srcId="{F63914F6-5802-4D3A-B4B8-21E2D18B3272}" destId="{2FB7703E-3B71-46AB-AA2C-D3482F4B9308}" srcOrd="4" destOrd="0" presId="urn:microsoft.com/office/officeart/2005/8/layout/vList2"/>
    <dgm:cxn modelId="{56784AF8-5BB9-4E6F-AF3E-D85FA0FEBE63}" type="presParOf" srcId="{F63914F6-5802-4D3A-B4B8-21E2D18B3272}" destId="{13F0B85F-B270-4383-ADF4-B43C765E6720}" srcOrd="5" destOrd="0" presId="urn:microsoft.com/office/officeart/2005/8/layout/vList2"/>
    <dgm:cxn modelId="{171AB6CA-D9B4-40A8-A8D6-32CE475294F9}" type="presParOf" srcId="{F63914F6-5802-4D3A-B4B8-21E2D18B3272}" destId="{103B8638-2D46-4F4A-9673-66E93381359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FE99BC-F119-4CE2-B911-859598F91501}" type="doc">
      <dgm:prSet loTypeId="urn:microsoft.com/office/officeart/2005/8/layout/process4" loCatId="process" qsTypeId="urn:microsoft.com/office/officeart/2005/8/quickstyle/simple4#3" qsCatId="simple" csTypeId="urn:microsoft.com/office/officeart/2005/8/colors/colorful2#2" csCatId="colorful"/>
      <dgm:spPr/>
      <dgm:t>
        <a:bodyPr/>
        <a:lstStyle/>
        <a:p>
          <a:endParaRPr lang="en-US"/>
        </a:p>
      </dgm:t>
    </dgm:pt>
    <dgm:pt modelId="{476D3B4D-2F38-43F4-A7D9-D8D8C9BB5702}">
      <dgm:prSet/>
      <dgm:spPr/>
      <dgm:t>
        <a:bodyPr/>
        <a:lstStyle/>
        <a:p>
          <a:r>
            <a:rPr lang="en-US"/>
            <a:t>Demographic Reversal: A hyper-experienced workforce was replaced by a hyper-juvenile workforce</a:t>
          </a:r>
        </a:p>
      </dgm:t>
    </dgm:pt>
    <dgm:pt modelId="{2DC9E23A-8E4F-4F3E-9DA4-D0ECC25D3480}" type="parTrans" cxnId="{E79AE0F3-CCCF-4272-A52D-0461A56711C4}">
      <dgm:prSet/>
      <dgm:spPr/>
      <dgm:t>
        <a:bodyPr/>
        <a:lstStyle/>
        <a:p>
          <a:endParaRPr lang="en-US"/>
        </a:p>
      </dgm:t>
    </dgm:pt>
    <dgm:pt modelId="{7A48CC0C-C833-4208-B208-E8F24A5FBA00}" type="sibTrans" cxnId="{E79AE0F3-CCCF-4272-A52D-0461A56711C4}">
      <dgm:prSet/>
      <dgm:spPr/>
      <dgm:t>
        <a:bodyPr/>
        <a:lstStyle/>
        <a:p>
          <a:endParaRPr lang="en-US"/>
        </a:p>
      </dgm:t>
    </dgm:pt>
    <dgm:pt modelId="{28094551-3BC4-478E-9095-405DEA437DFA}">
      <dgm:prSet/>
      <dgm:spPr/>
      <dgm:t>
        <a:bodyPr/>
        <a:lstStyle/>
        <a:p>
          <a:r>
            <a:rPr lang="en-US"/>
            <a:t>Key Statistics:</a:t>
          </a:r>
        </a:p>
      </dgm:t>
    </dgm:pt>
    <dgm:pt modelId="{638B1B15-0DAA-4A49-9E10-6B0CB8CB399B}" type="parTrans" cxnId="{175CE4B1-BBAD-4274-A133-1DF75BEF9D53}">
      <dgm:prSet/>
      <dgm:spPr/>
      <dgm:t>
        <a:bodyPr/>
        <a:lstStyle/>
        <a:p>
          <a:endParaRPr lang="en-US"/>
        </a:p>
      </dgm:t>
    </dgm:pt>
    <dgm:pt modelId="{FEDBD0BA-0BE8-44B7-8E28-6E817697659F}" type="sibTrans" cxnId="{175CE4B1-BBAD-4274-A133-1DF75BEF9D53}">
      <dgm:prSet/>
      <dgm:spPr/>
      <dgm:t>
        <a:bodyPr/>
        <a:lstStyle/>
        <a:p>
          <a:endParaRPr lang="en-US"/>
        </a:p>
      </dgm:t>
    </dgm:pt>
    <dgm:pt modelId="{3BB0C6FE-7A2C-4E2F-9F1D-4E759D756BCA}">
      <dgm:prSet/>
      <dgm:spPr/>
      <dgm:t>
        <a:bodyPr/>
        <a:lstStyle/>
        <a:p>
          <a:r>
            <a:rPr lang="en-US"/>
            <a:t>In many urban forces, over 35-40% of frontline response officers now have under 3 years of service</a:t>
          </a:r>
        </a:p>
      </dgm:t>
    </dgm:pt>
    <dgm:pt modelId="{13416736-7042-476C-A733-FB28337B31C9}" type="parTrans" cxnId="{98A544A1-2F87-49AA-9A9A-1C63C04A78D4}">
      <dgm:prSet/>
      <dgm:spPr/>
      <dgm:t>
        <a:bodyPr/>
        <a:lstStyle/>
        <a:p>
          <a:endParaRPr lang="en-US"/>
        </a:p>
      </dgm:t>
    </dgm:pt>
    <dgm:pt modelId="{E1CE56CC-9691-45D5-804B-7EB3AF7B2D8D}" type="sibTrans" cxnId="{98A544A1-2F87-49AA-9A9A-1C63C04A78D4}">
      <dgm:prSet/>
      <dgm:spPr/>
      <dgm:t>
        <a:bodyPr/>
        <a:lstStyle/>
        <a:p>
          <a:endParaRPr lang="en-US"/>
        </a:p>
      </dgm:t>
    </dgm:pt>
    <dgm:pt modelId="{A9DB92C5-C754-48CE-9ACD-A44E15FA982F}">
      <dgm:prSet/>
      <dgm:spPr/>
      <dgm:t>
        <a:bodyPr/>
        <a:lstStyle/>
        <a:p>
          <a:r>
            <a:rPr lang="en-US"/>
            <a:t>Structural Consequence: Critical loss of corporate memory, investigative tradecraft, and street mentorship</a:t>
          </a:r>
        </a:p>
      </dgm:t>
    </dgm:pt>
    <dgm:pt modelId="{193FA9B3-B5ED-469A-AFC3-195AEEC816CB}" type="parTrans" cxnId="{EF33FADC-EDD2-4FD5-819F-CCBEF3DE1B00}">
      <dgm:prSet/>
      <dgm:spPr/>
      <dgm:t>
        <a:bodyPr/>
        <a:lstStyle/>
        <a:p>
          <a:endParaRPr lang="en-US"/>
        </a:p>
      </dgm:t>
    </dgm:pt>
    <dgm:pt modelId="{FA07AE45-CDDB-4F08-8D8C-BB6434CE065A}" type="sibTrans" cxnId="{EF33FADC-EDD2-4FD5-819F-CCBEF3DE1B00}">
      <dgm:prSet/>
      <dgm:spPr/>
      <dgm:t>
        <a:bodyPr/>
        <a:lstStyle/>
        <a:p>
          <a:endParaRPr lang="en-US"/>
        </a:p>
      </dgm:t>
    </dgm:pt>
    <dgm:pt modelId="{4B7552C7-736D-422B-AB4C-810727A7C481}" type="pres">
      <dgm:prSet presAssocID="{62FE99BC-F119-4CE2-B911-859598F91501}" presName="Name0" presStyleCnt="0">
        <dgm:presLayoutVars>
          <dgm:dir/>
          <dgm:animLvl val="lvl"/>
          <dgm:resizeHandles val="exact"/>
        </dgm:presLayoutVars>
      </dgm:prSet>
      <dgm:spPr/>
    </dgm:pt>
    <dgm:pt modelId="{FF43E833-F573-4413-8E82-5E2CF7657427}" type="pres">
      <dgm:prSet presAssocID="{A9DB92C5-C754-48CE-9ACD-A44E15FA982F}" presName="boxAndChildren" presStyleCnt="0"/>
      <dgm:spPr/>
    </dgm:pt>
    <dgm:pt modelId="{83992DF4-B664-4C44-80A8-2DA9D0B9EFCD}" type="pres">
      <dgm:prSet presAssocID="{A9DB92C5-C754-48CE-9ACD-A44E15FA982F}" presName="parentTextBox" presStyleLbl="node1" presStyleIdx="0" presStyleCnt="3"/>
      <dgm:spPr/>
    </dgm:pt>
    <dgm:pt modelId="{BDDC5386-E36E-43F3-8D2A-B8AC2D4EA1C7}" type="pres">
      <dgm:prSet presAssocID="{FEDBD0BA-0BE8-44B7-8E28-6E817697659F}" presName="sp" presStyleCnt="0"/>
      <dgm:spPr/>
    </dgm:pt>
    <dgm:pt modelId="{45E93A5B-7AA1-4C18-A46E-3B0351BBF984}" type="pres">
      <dgm:prSet presAssocID="{28094551-3BC4-478E-9095-405DEA437DFA}" presName="arrowAndChildren" presStyleCnt="0"/>
      <dgm:spPr/>
    </dgm:pt>
    <dgm:pt modelId="{72A13B27-6BB7-49F0-B403-6D5E00216E78}" type="pres">
      <dgm:prSet presAssocID="{28094551-3BC4-478E-9095-405DEA437DFA}" presName="parentTextArrow" presStyleLbl="node1" presStyleIdx="0" presStyleCnt="3"/>
      <dgm:spPr/>
    </dgm:pt>
    <dgm:pt modelId="{78BF5186-ADE6-4EB4-A1FD-09836C907E83}" type="pres">
      <dgm:prSet presAssocID="{28094551-3BC4-478E-9095-405DEA437DFA}" presName="arrow" presStyleLbl="node1" presStyleIdx="1" presStyleCnt="3"/>
      <dgm:spPr/>
    </dgm:pt>
    <dgm:pt modelId="{AFC1DC28-3D30-4D67-B29F-8778740B6073}" type="pres">
      <dgm:prSet presAssocID="{28094551-3BC4-478E-9095-405DEA437DFA}" presName="descendantArrow" presStyleCnt="0"/>
      <dgm:spPr/>
    </dgm:pt>
    <dgm:pt modelId="{96F8D8AE-87AC-4B9A-848C-3DDC3E8F2B46}" type="pres">
      <dgm:prSet presAssocID="{3BB0C6FE-7A2C-4E2F-9F1D-4E759D756BCA}" presName="childTextArrow" presStyleLbl="fgAccFollowNode1" presStyleIdx="0" presStyleCnt="1">
        <dgm:presLayoutVars>
          <dgm:bulletEnabled val="1"/>
        </dgm:presLayoutVars>
      </dgm:prSet>
      <dgm:spPr/>
    </dgm:pt>
    <dgm:pt modelId="{38D0A72D-2AC9-4CAE-8477-33B745DB15D1}" type="pres">
      <dgm:prSet presAssocID="{7A48CC0C-C833-4208-B208-E8F24A5FBA00}" presName="sp" presStyleCnt="0"/>
      <dgm:spPr/>
    </dgm:pt>
    <dgm:pt modelId="{4D026B82-C30B-48D5-AC35-D8C645FA4D68}" type="pres">
      <dgm:prSet presAssocID="{476D3B4D-2F38-43F4-A7D9-D8D8C9BB5702}" presName="arrowAndChildren" presStyleCnt="0"/>
      <dgm:spPr/>
    </dgm:pt>
    <dgm:pt modelId="{D22AC3A2-B8AB-43A3-A2ED-B3108294A7B6}" type="pres">
      <dgm:prSet presAssocID="{476D3B4D-2F38-43F4-A7D9-D8D8C9BB5702}" presName="parentTextArrow" presStyleLbl="node1" presStyleIdx="2" presStyleCnt="3"/>
      <dgm:spPr/>
    </dgm:pt>
  </dgm:ptLst>
  <dgm:cxnLst>
    <dgm:cxn modelId="{F01A3401-23C4-44F6-9E69-8F557522E5AA}" type="presOf" srcId="{476D3B4D-2F38-43F4-A7D9-D8D8C9BB5702}" destId="{D22AC3A2-B8AB-43A3-A2ED-B3108294A7B6}" srcOrd="0" destOrd="0" presId="urn:microsoft.com/office/officeart/2005/8/layout/process4"/>
    <dgm:cxn modelId="{F7EAF19F-14DB-4006-A1BC-6A915ACDCC6F}" type="presOf" srcId="{28094551-3BC4-478E-9095-405DEA437DFA}" destId="{72A13B27-6BB7-49F0-B403-6D5E00216E78}" srcOrd="0" destOrd="0" presId="urn:microsoft.com/office/officeart/2005/8/layout/process4"/>
    <dgm:cxn modelId="{98A544A1-2F87-49AA-9A9A-1C63C04A78D4}" srcId="{28094551-3BC4-478E-9095-405DEA437DFA}" destId="{3BB0C6FE-7A2C-4E2F-9F1D-4E759D756BCA}" srcOrd="0" destOrd="0" parTransId="{13416736-7042-476C-A733-FB28337B31C9}" sibTransId="{E1CE56CC-9691-45D5-804B-7EB3AF7B2D8D}"/>
    <dgm:cxn modelId="{C422C1A8-24AE-47A9-AA45-BC07A20BD684}" type="presOf" srcId="{A9DB92C5-C754-48CE-9ACD-A44E15FA982F}" destId="{83992DF4-B664-4C44-80A8-2DA9D0B9EFCD}" srcOrd="0" destOrd="0" presId="urn:microsoft.com/office/officeart/2005/8/layout/process4"/>
    <dgm:cxn modelId="{175CE4B1-BBAD-4274-A133-1DF75BEF9D53}" srcId="{62FE99BC-F119-4CE2-B911-859598F91501}" destId="{28094551-3BC4-478E-9095-405DEA437DFA}" srcOrd="1" destOrd="0" parTransId="{638B1B15-0DAA-4A49-9E10-6B0CB8CB399B}" sibTransId="{FEDBD0BA-0BE8-44B7-8E28-6E817697659F}"/>
    <dgm:cxn modelId="{EF73B8B5-A8EB-4902-9FEA-95BB18E336D4}" type="presOf" srcId="{62FE99BC-F119-4CE2-B911-859598F91501}" destId="{4B7552C7-736D-422B-AB4C-810727A7C481}" srcOrd="0" destOrd="0" presId="urn:microsoft.com/office/officeart/2005/8/layout/process4"/>
    <dgm:cxn modelId="{1BF28DC0-9204-488A-8E5F-AC829C2A2109}" type="presOf" srcId="{3BB0C6FE-7A2C-4E2F-9F1D-4E759D756BCA}" destId="{96F8D8AE-87AC-4B9A-848C-3DDC3E8F2B46}" srcOrd="0" destOrd="0" presId="urn:microsoft.com/office/officeart/2005/8/layout/process4"/>
    <dgm:cxn modelId="{EF33FADC-EDD2-4FD5-819F-CCBEF3DE1B00}" srcId="{62FE99BC-F119-4CE2-B911-859598F91501}" destId="{A9DB92C5-C754-48CE-9ACD-A44E15FA982F}" srcOrd="2" destOrd="0" parTransId="{193FA9B3-B5ED-469A-AFC3-195AEEC816CB}" sibTransId="{FA07AE45-CDDB-4F08-8D8C-BB6434CE065A}"/>
    <dgm:cxn modelId="{6D2135EF-7C7A-414E-B318-CA81EE976CD5}" type="presOf" srcId="{28094551-3BC4-478E-9095-405DEA437DFA}" destId="{78BF5186-ADE6-4EB4-A1FD-09836C907E83}" srcOrd="1" destOrd="0" presId="urn:microsoft.com/office/officeart/2005/8/layout/process4"/>
    <dgm:cxn modelId="{E79AE0F3-CCCF-4272-A52D-0461A56711C4}" srcId="{62FE99BC-F119-4CE2-B911-859598F91501}" destId="{476D3B4D-2F38-43F4-A7D9-D8D8C9BB5702}" srcOrd="0" destOrd="0" parTransId="{2DC9E23A-8E4F-4F3E-9DA4-D0ECC25D3480}" sibTransId="{7A48CC0C-C833-4208-B208-E8F24A5FBA00}"/>
    <dgm:cxn modelId="{CB0E62DD-6E2E-41DD-A5F4-6D795F1ECAA2}" type="presParOf" srcId="{4B7552C7-736D-422B-AB4C-810727A7C481}" destId="{FF43E833-F573-4413-8E82-5E2CF7657427}" srcOrd="0" destOrd="0" presId="urn:microsoft.com/office/officeart/2005/8/layout/process4"/>
    <dgm:cxn modelId="{19DC2A19-89EE-4E2A-A34D-480E0046D8AE}" type="presParOf" srcId="{FF43E833-F573-4413-8E82-5E2CF7657427}" destId="{83992DF4-B664-4C44-80A8-2DA9D0B9EFCD}" srcOrd="0" destOrd="0" presId="urn:microsoft.com/office/officeart/2005/8/layout/process4"/>
    <dgm:cxn modelId="{C5C9E464-9652-4121-82C0-D413820FE90C}" type="presParOf" srcId="{4B7552C7-736D-422B-AB4C-810727A7C481}" destId="{BDDC5386-E36E-43F3-8D2A-B8AC2D4EA1C7}" srcOrd="1" destOrd="0" presId="urn:microsoft.com/office/officeart/2005/8/layout/process4"/>
    <dgm:cxn modelId="{29FC3667-CB21-49EE-AEEC-7E30B46886DF}" type="presParOf" srcId="{4B7552C7-736D-422B-AB4C-810727A7C481}" destId="{45E93A5B-7AA1-4C18-A46E-3B0351BBF984}" srcOrd="2" destOrd="0" presId="urn:microsoft.com/office/officeart/2005/8/layout/process4"/>
    <dgm:cxn modelId="{58CC5E61-8823-47A4-8759-7BA152BA89B3}" type="presParOf" srcId="{45E93A5B-7AA1-4C18-A46E-3B0351BBF984}" destId="{72A13B27-6BB7-49F0-B403-6D5E00216E78}" srcOrd="0" destOrd="0" presId="urn:microsoft.com/office/officeart/2005/8/layout/process4"/>
    <dgm:cxn modelId="{F51670D0-197E-426B-BADC-4D0A390CFE9F}" type="presParOf" srcId="{45E93A5B-7AA1-4C18-A46E-3B0351BBF984}" destId="{78BF5186-ADE6-4EB4-A1FD-09836C907E83}" srcOrd="1" destOrd="0" presId="urn:microsoft.com/office/officeart/2005/8/layout/process4"/>
    <dgm:cxn modelId="{51754C43-528B-463F-AD4F-2C6742A480BF}" type="presParOf" srcId="{45E93A5B-7AA1-4C18-A46E-3B0351BBF984}" destId="{AFC1DC28-3D30-4D67-B29F-8778740B6073}" srcOrd="2" destOrd="0" presId="urn:microsoft.com/office/officeart/2005/8/layout/process4"/>
    <dgm:cxn modelId="{1EE693C1-C6E3-4F47-977E-390141CCA723}" type="presParOf" srcId="{AFC1DC28-3D30-4D67-B29F-8778740B6073}" destId="{96F8D8AE-87AC-4B9A-848C-3DDC3E8F2B46}" srcOrd="0" destOrd="0" presId="urn:microsoft.com/office/officeart/2005/8/layout/process4"/>
    <dgm:cxn modelId="{5B53281F-3BC8-4646-80BB-DA7EFC438702}" type="presParOf" srcId="{4B7552C7-736D-422B-AB4C-810727A7C481}" destId="{38D0A72D-2AC9-4CAE-8477-33B745DB15D1}" srcOrd="3" destOrd="0" presId="urn:microsoft.com/office/officeart/2005/8/layout/process4"/>
    <dgm:cxn modelId="{224DB435-C0A3-43AA-A43A-F05B64BCDBD0}" type="presParOf" srcId="{4B7552C7-736D-422B-AB4C-810727A7C481}" destId="{4D026B82-C30B-48D5-AC35-D8C645FA4D68}" srcOrd="4" destOrd="0" presId="urn:microsoft.com/office/officeart/2005/8/layout/process4"/>
    <dgm:cxn modelId="{1202A6B6-DD3F-461F-A093-0434A481986F}" type="presParOf" srcId="{4D026B82-C30B-48D5-AC35-D8C645FA4D68}" destId="{D22AC3A2-B8AB-43A3-A2ED-B3108294A7B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6271DB-98BF-4B35-8A20-FF3543540403}" type="doc">
      <dgm:prSet loTypeId="urn:microsoft.com/office/officeart/2005/8/layout/process4" loCatId="process" qsTypeId="urn:microsoft.com/office/officeart/2005/8/quickstyle/simple4#1" qsCatId="simple" csTypeId="urn:microsoft.com/office/officeart/2005/8/colors/colorful2#1" csCatId="colorful"/>
      <dgm:spPr/>
      <dgm:t>
        <a:bodyPr/>
        <a:lstStyle/>
        <a:p>
          <a:endParaRPr lang="en-US"/>
        </a:p>
      </dgm:t>
    </dgm:pt>
    <dgm:pt modelId="{2FAC3DA9-65E0-488C-8402-33DC1CD5EB71}">
      <dgm:prSet/>
      <dgm:spPr/>
      <dgm:t>
        <a:bodyPr/>
        <a:lstStyle/>
        <a:p>
          <a:r>
            <a:rPr lang="en-US"/>
            <a:t>Introduction of 'Desk-Based Assessment' teams within control rooms</a:t>
          </a:r>
        </a:p>
      </dgm:t>
    </dgm:pt>
    <dgm:pt modelId="{F3C2F21D-8B93-473F-B775-598C845D31FB}" type="parTrans" cxnId="{DC9008A6-F636-4870-B3D0-53289F5A8626}">
      <dgm:prSet/>
      <dgm:spPr/>
      <dgm:t>
        <a:bodyPr/>
        <a:lstStyle/>
        <a:p>
          <a:endParaRPr lang="en-US"/>
        </a:p>
      </dgm:t>
    </dgm:pt>
    <dgm:pt modelId="{3CAF02B0-7C2A-469F-B60F-924D716BAF4A}" type="sibTrans" cxnId="{DC9008A6-F636-4870-B3D0-53289F5A8626}">
      <dgm:prSet/>
      <dgm:spPr/>
      <dgm:t>
        <a:bodyPr/>
        <a:lstStyle/>
        <a:p>
          <a:endParaRPr lang="en-US"/>
        </a:p>
      </dgm:t>
    </dgm:pt>
    <dgm:pt modelId="{81222D79-535F-42DC-8841-3A512D35E233}">
      <dgm:prSet/>
      <dgm:spPr/>
      <dgm:t>
        <a:bodyPr/>
        <a:lstStyle/>
        <a:p>
          <a:r>
            <a:rPr lang="en-US"/>
            <a:t>The Screening Mechanism: Immediate weeding out of low-level property or vehicular crime</a:t>
          </a:r>
        </a:p>
      </dgm:t>
    </dgm:pt>
    <dgm:pt modelId="{4806CA14-B336-4E8C-BAD4-2CAC5249A57F}" type="parTrans" cxnId="{B509607C-12E3-4570-A243-F6172E9C85B8}">
      <dgm:prSet/>
      <dgm:spPr/>
      <dgm:t>
        <a:bodyPr/>
        <a:lstStyle/>
        <a:p>
          <a:endParaRPr lang="en-US"/>
        </a:p>
      </dgm:t>
    </dgm:pt>
    <dgm:pt modelId="{A32DA227-E9D7-48DC-A287-C55512EBFAA8}" type="sibTrans" cxnId="{B509607C-12E3-4570-A243-F6172E9C85B8}">
      <dgm:prSet/>
      <dgm:spPr/>
      <dgm:t>
        <a:bodyPr/>
        <a:lstStyle/>
        <a:p>
          <a:endParaRPr lang="en-US"/>
        </a:p>
      </dgm:t>
    </dgm:pt>
    <dgm:pt modelId="{0CCDAD42-6D3D-41D4-B4A0-DB40D8EDFF5E}">
      <dgm:prSet/>
      <dgm:spPr/>
      <dgm:t>
        <a:bodyPr/>
        <a:lstStyle/>
        <a:p>
          <a:r>
            <a:rPr lang="en-US"/>
            <a:t>The Outcome:</a:t>
          </a:r>
        </a:p>
      </dgm:t>
    </dgm:pt>
    <dgm:pt modelId="{874DF732-8C9A-4465-9866-8829F63645D9}" type="parTrans" cxnId="{78BAD40E-8D3A-481E-90FC-7E3D717DF699}">
      <dgm:prSet/>
      <dgm:spPr/>
      <dgm:t>
        <a:bodyPr/>
        <a:lstStyle/>
        <a:p>
          <a:endParaRPr lang="en-US"/>
        </a:p>
      </dgm:t>
    </dgm:pt>
    <dgm:pt modelId="{FEB4AC56-1E2E-49E8-BEA9-5870958A5D47}" type="sibTrans" cxnId="{78BAD40E-8D3A-481E-90FC-7E3D717DF699}">
      <dgm:prSet/>
      <dgm:spPr/>
      <dgm:t>
        <a:bodyPr/>
        <a:lstStyle/>
        <a:p>
          <a:endParaRPr lang="en-US"/>
        </a:p>
      </dgm:t>
    </dgm:pt>
    <dgm:pt modelId="{2D6D39BB-24B8-4159-82F8-87A17C8DEB05}">
      <dgm:prSet/>
      <dgm:spPr/>
      <dgm:t>
        <a:bodyPr/>
        <a:lstStyle/>
        <a:p>
          <a:r>
            <a:rPr lang="en-US"/>
            <a:t>Plummeting charge and clearance rates for burglary and criminal damage</a:t>
          </a:r>
        </a:p>
      </dgm:t>
    </dgm:pt>
    <dgm:pt modelId="{251836E0-6573-4528-ADF9-2A482D22B6A4}" type="parTrans" cxnId="{8AF3829F-E84F-416F-92F3-D82BCE3BAEE0}">
      <dgm:prSet/>
      <dgm:spPr/>
      <dgm:t>
        <a:bodyPr/>
        <a:lstStyle/>
        <a:p>
          <a:endParaRPr lang="en-US"/>
        </a:p>
      </dgm:t>
    </dgm:pt>
    <dgm:pt modelId="{FE340960-367B-4544-9FBC-851D5D856DBF}" type="sibTrans" cxnId="{8AF3829F-E84F-416F-92F3-D82BCE3BAEE0}">
      <dgm:prSet/>
      <dgm:spPr/>
      <dgm:t>
        <a:bodyPr/>
        <a:lstStyle/>
        <a:p>
          <a:endParaRPr lang="en-US"/>
        </a:p>
      </dgm:t>
    </dgm:pt>
    <dgm:pt modelId="{797EE2C7-52CF-469A-A22E-49939391559E}">
      <dgm:prSet/>
      <dgm:spPr/>
      <dgm:t>
        <a:bodyPr/>
        <a:lstStyle/>
        <a:p>
          <a:r>
            <a:rPr lang="en-US"/>
            <a:t>Shift in public perception from active local protection to remote insurance loggers</a:t>
          </a:r>
        </a:p>
      </dgm:t>
    </dgm:pt>
    <dgm:pt modelId="{1B398D15-6136-4E6A-A3E2-C4ECB0141FFE}" type="parTrans" cxnId="{D496F085-ABDF-40FD-8B4D-E90C030B00FA}">
      <dgm:prSet/>
      <dgm:spPr/>
      <dgm:t>
        <a:bodyPr/>
        <a:lstStyle/>
        <a:p>
          <a:endParaRPr lang="en-US"/>
        </a:p>
      </dgm:t>
    </dgm:pt>
    <dgm:pt modelId="{3C42D489-03D7-4F7B-B757-D46F7A4D29E4}" type="sibTrans" cxnId="{D496F085-ABDF-40FD-8B4D-E90C030B00FA}">
      <dgm:prSet/>
      <dgm:spPr/>
      <dgm:t>
        <a:bodyPr/>
        <a:lstStyle/>
        <a:p>
          <a:endParaRPr lang="en-US"/>
        </a:p>
      </dgm:t>
    </dgm:pt>
    <dgm:pt modelId="{43CC54CD-D206-4AFA-8152-0DA24A9F8D15}" type="pres">
      <dgm:prSet presAssocID="{446271DB-98BF-4B35-8A20-FF3543540403}" presName="Name0" presStyleCnt="0">
        <dgm:presLayoutVars>
          <dgm:dir/>
          <dgm:animLvl val="lvl"/>
          <dgm:resizeHandles val="exact"/>
        </dgm:presLayoutVars>
      </dgm:prSet>
      <dgm:spPr/>
    </dgm:pt>
    <dgm:pt modelId="{D04B95A2-B879-4830-B6C4-944CB8229B33}" type="pres">
      <dgm:prSet presAssocID="{0CCDAD42-6D3D-41D4-B4A0-DB40D8EDFF5E}" presName="boxAndChildren" presStyleCnt="0"/>
      <dgm:spPr/>
    </dgm:pt>
    <dgm:pt modelId="{3A694E13-E2AE-401C-A954-9755B0D7A7D4}" type="pres">
      <dgm:prSet presAssocID="{0CCDAD42-6D3D-41D4-B4A0-DB40D8EDFF5E}" presName="parentTextBox" presStyleLbl="node1" presStyleIdx="0" presStyleCnt="3"/>
      <dgm:spPr/>
    </dgm:pt>
    <dgm:pt modelId="{B0F9ECE6-23E7-45B7-938B-AC1E161BB5DD}" type="pres">
      <dgm:prSet presAssocID="{0CCDAD42-6D3D-41D4-B4A0-DB40D8EDFF5E}" presName="entireBox" presStyleLbl="node1" presStyleIdx="0" presStyleCnt="3"/>
      <dgm:spPr/>
    </dgm:pt>
    <dgm:pt modelId="{563FDAEA-1023-4EAF-98C3-BC109780ECE4}" type="pres">
      <dgm:prSet presAssocID="{0CCDAD42-6D3D-41D4-B4A0-DB40D8EDFF5E}" presName="descendantBox" presStyleCnt="0"/>
      <dgm:spPr/>
    </dgm:pt>
    <dgm:pt modelId="{CDCB64C7-F966-44DE-A876-38A329F36424}" type="pres">
      <dgm:prSet presAssocID="{2D6D39BB-24B8-4159-82F8-87A17C8DEB05}" presName="childTextBox" presStyleLbl="fgAccFollowNode1" presStyleIdx="0" presStyleCnt="2">
        <dgm:presLayoutVars>
          <dgm:bulletEnabled val="1"/>
        </dgm:presLayoutVars>
      </dgm:prSet>
      <dgm:spPr/>
    </dgm:pt>
    <dgm:pt modelId="{CBC20520-6838-47C2-8992-9C7842953DA3}" type="pres">
      <dgm:prSet presAssocID="{797EE2C7-52CF-469A-A22E-49939391559E}" presName="childTextBox" presStyleLbl="fgAccFollowNode1" presStyleIdx="1" presStyleCnt="2">
        <dgm:presLayoutVars>
          <dgm:bulletEnabled val="1"/>
        </dgm:presLayoutVars>
      </dgm:prSet>
      <dgm:spPr/>
    </dgm:pt>
    <dgm:pt modelId="{41A19DC0-D06C-4E51-8B59-BFBF0FEE0B37}" type="pres">
      <dgm:prSet presAssocID="{A32DA227-E9D7-48DC-A287-C55512EBFAA8}" presName="sp" presStyleCnt="0"/>
      <dgm:spPr/>
    </dgm:pt>
    <dgm:pt modelId="{6BF68204-AA7E-446B-A50A-AC42ACC8A5E7}" type="pres">
      <dgm:prSet presAssocID="{81222D79-535F-42DC-8841-3A512D35E233}" presName="arrowAndChildren" presStyleCnt="0"/>
      <dgm:spPr/>
    </dgm:pt>
    <dgm:pt modelId="{79830C75-9A98-410F-863B-B2864BF4BC85}" type="pres">
      <dgm:prSet presAssocID="{81222D79-535F-42DC-8841-3A512D35E233}" presName="parentTextArrow" presStyleLbl="node1" presStyleIdx="1" presStyleCnt="3"/>
      <dgm:spPr/>
    </dgm:pt>
    <dgm:pt modelId="{493320F4-89A8-4662-BE96-6ED6BDD56647}" type="pres">
      <dgm:prSet presAssocID="{3CAF02B0-7C2A-469F-B60F-924D716BAF4A}" presName="sp" presStyleCnt="0"/>
      <dgm:spPr/>
    </dgm:pt>
    <dgm:pt modelId="{FD6B7AC3-4852-408D-BC15-B119A5DC48C9}" type="pres">
      <dgm:prSet presAssocID="{2FAC3DA9-65E0-488C-8402-33DC1CD5EB71}" presName="arrowAndChildren" presStyleCnt="0"/>
      <dgm:spPr/>
    </dgm:pt>
    <dgm:pt modelId="{751DA738-4AD1-4F22-814B-091F3FB5CA99}" type="pres">
      <dgm:prSet presAssocID="{2FAC3DA9-65E0-488C-8402-33DC1CD5EB71}" presName="parentTextArrow" presStyleLbl="node1" presStyleIdx="2" presStyleCnt="3"/>
      <dgm:spPr/>
    </dgm:pt>
  </dgm:ptLst>
  <dgm:cxnLst>
    <dgm:cxn modelId="{78BAD40E-8D3A-481E-90FC-7E3D717DF699}" srcId="{446271DB-98BF-4B35-8A20-FF3543540403}" destId="{0CCDAD42-6D3D-41D4-B4A0-DB40D8EDFF5E}" srcOrd="2" destOrd="0" parTransId="{874DF732-8C9A-4465-9866-8829F63645D9}" sibTransId="{FEB4AC56-1E2E-49E8-BEA9-5870958A5D47}"/>
    <dgm:cxn modelId="{5C557D10-4103-4A99-A3A2-94FF4E5A88D7}" type="presOf" srcId="{0CCDAD42-6D3D-41D4-B4A0-DB40D8EDFF5E}" destId="{3A694E13-E2AE-401C-A954-9755B0D7A7D4}" srcOrd="0" destOrd="0" presId="urn:microsoft.com/office/officeart/2005/8/layout/process4"/>
    <dgm:cxn modelId="{1E7D7069-443F-42B9-A4F2-BD49FFB6ACCD}" type="presOf" srcId="{446271DB-98BF-4B35-8A20-FF3543540403}" destId="{43CC54CD-D206-4AFA-8152-0DA24A9F8D15}" srcOrd="0" destOrd="0" presId="urn:microsoft.com/office/officeart/2005/8/layout/process4"/>
    <dgm:cxn modelId="{3CA10F7B-13AC-49E0-A212-68760F147B23}" type="presOf" srcId="{2FAC3DA9-65E0-488C-8402-33DC1CD5EB71}" destId="{751DA738-4AD1-4F22-814B-091F3FB5CA99}" srcOrd="0" destOrd="0" presId="urn:microsoft.com/office/officeart/2005/8/layout/process4"/>
    <dgm:cxn modelId="{B509607C-12E3-4570-A243-F6172E9C85B8}" srcId="{446271DB-98BF-4B35-8A20-FF3543540403}" destId="{81222D79-535F-42DC-8841-3A512D35E233}" srcOrd="1" destOrd="0" parTransId="{4806CA14-B336-4E8C-BAD4-2CAC5249A57F}" sibTransId="{A32DA227-E9D7-48DC-A287-C55512EBFAA8}"/>
    <dgm:cxn modelId="{688ED181-5F51-4654-B388-CAA3D87C78D4}" type="presOf" srcId="{797EE2C7-52CF-469A-A22E-49939391559E}" destId="{CBC20520-6838-47C2-8992-9C7842953DA3}" srcOrd="0" destOrd="0" presId="urn:microsoft.com/office/officeart/2005/8/layout/process4"/>
    <dgm:cxn modelId="{D496F085-ABDF-40FD-8B4D-E90C030B00FA}" srcId="{0CCDAD42-6D3D-41D4-B4A0-DB40D8EDFF5E}" destId="{797EE2C7-52CF-469A-A22E-49939391559E}" srcOrd="1" destOrd="0" parTransId="{1B398D15-6136-4E6A-A3E2-C4ECB0141FFE}" sibTransId="{3C42D489-03D7-4F7B-B757-D46F7A4D29E4}"/>
    <dgm:cxn modelId="{8AF3829F-E84F-416F-92F3-D82BCE3BAEE0}" srcId="{0CCDAD42-6D3D-41D4-B4A0-DB40D8EDFF5E}" destId="{2D6D39BB-24B8-4159-82F8-87A17C8DEB05}" srcOrd="0" destOrd="0" parTransId="{251836E0-6573-4528-ADF9-2A482D22B6A4}" sibTransId="{FE340960-367B-4544-9FBC-851D5D856DBF}"/>
    <dgm:cxn modelId="{DC9008A6-F636-4870-B3D0-53289F5A8626}" srcId="{446271DB-98BF-4B35-8A20-FF3543540403}" destId="{2FAC3DA9-65E0-488C-8402-33DC1CD5EB71}" srcOrd="0" destOrd="0" parTransId="{F3C2F21D-8B93-473F-B775-598C845D31FB}" sibTransId="{3CAF02B0-7C2A-469F-B60F-924D716BAF4A}"/>
    <dgm:cxn modelId="{B0E304AD-AF59-4FA6-85AC-023C6B122CA5}" type="presOf" srcId="{0CCDAD42-6D3D-41D4-B4A0-DB40D8EDFF5E}" destId="{B0F9ECE6-23E7-45B7-938B-AC1E161BB5DD}" srcOrd="1" destOrd="0" presId="urn:microsoft.com/office/officeart/2005/8/layout/process4"/>
    <dgm:cxn modelId="{D0AA9CCE-FCD6-4D34-9442-9E410538F323}" type="presOf" srcId="{2D6D39BB-24B8-4159-82F8-87A17C8DEB05}" destId="{CDCB64C7-F966-44DE-A876-38A329F36424}" srcOrd="0" destOrd="0" presId="urn:microsoft.com/office/officeart/2005/8/layout/process4"/>
    <dgm:cxn modelId="{D347CCEB-C837-4075-9EDF-87EF063A9C17}" type="presOf" srcId="{81222D79-535F-42DC-8841-3A512D35E233}" destId="{79830C75-9A98-410F-863B-B2864BF4BC85}" srcOrd="0" destOrd="0" presId="urn:microsoft.com/office/officeart/2005/8/layout/process4"/>
    <dgm:cxn modelId="{5C1F4AFA-880E-49E2-9858-BEDC5BEB1650}" type="presParOf" srcId="{43CC54CD-D206-4AFA-8152-0DA24A9F8D15}" destId="{D04B95A2-B879-4830-B6C4-944CB8229B33}" srcOrd="0" destOrd="0" presId="urn:microsoft.com/office/officeart/2005/8/layout/process4"/>
    <dgm:cxn modelId="{53594C30-6FCD-473E-A611-6C958B276F93}" type="presParOf" srcId="{D04B95A2-B879-4830-B6C4-944CB8229B33}" destId="{3A694E13-E2AE-401C-A954-9755B0D7A7D4}" srcOrd="0" destOrd="0" presId="urn:microsoft.com/office/officeart/2005/8/layout/process4"/>
    <dgm:cxn modelId="{EAE39E5B-BFDF-4C65-AFD4-4DA3E0069A29}" type="presParOf" srcId="{D04B95A2-B879-4830-B6C4-944CB8229B33}" destId="{B0F9ECE6-23E7-45B7-938B-AC1E161BB5DD}" srcOrd="1" destOrd="0" presId="urn:microsoft.com/office/officeart/2005/8/layout/process4"/>
    <dgm:cxn modelId="{7C49013F-204E-491A-B1D4-C63FAEC6A715}" type="presParOf" srcId="{D04B95A2-B879-4830-B6C4-944CB8229B33}" destId="{563FDAEA-1023-4EAF-98C3-BC109780ECE4}" srcOrd="2" destOrd="0" presId="urn:microsoft.com/office/officeart/2005/8/layout/process4"/>
    <dgm:cxn modelId="{2BD2935F-AE0B-4CEA-AE35-7259814AA65F}" type="presParOf" srcId="{563FDAEA-1023-4EAF-98C3-BC109780ECE4}" destId="{CDCB64C7-F966-44DE-A876-38A329F36424}" srcOrd="0" destOrd="0" presId="urn:microsoft.com/office/officeart/2005/8/layout/process4"/>
    <dgm:cxn modelId="{F1CF34C3-B723-4C7C-96A9-437599E6F548}" type="presParOf" srcId="{563FDAEA-1023-4EAF-98C3-BC109780ECE4}" destId="{CBC20520-6838-47C2-8992-9C7842953DA3}" srcOrd="1" destOrd="0" presId="urn:microsoft.com/office/officeart/2005/8/layout/process4"/>
    <dgm:cxn modelId="{1F895539-9B47-4BB2-968F-107DF8A2E782}" type="presParOf" srcId="{43CC54CD-D206-4AFA-8152-0DA24A9F8D15}" destId="{41A19DC0-D06C-4E51-8B59-BFBF0FEE0B37}" srcOrd="1" destOrd="0" presId="urn:microsoft.com/office/officeart/2005/8/layout/process4"/>
    <dgm:cxn modelId="{52344795-05F2-4AFB-BB06-531151FC4F91}" type="presParOf" srcId="{43CC54CD-D206-4AFA-8152-0DA24A9F8D15}" destId="{6BF68204-AA7E-446B-A50A-AC42ACC8A5E7}" srcOrd="2" destOrd="0" presId="urn:microsoft.com/office/officeart/2005/8/layout/process4"/>
    <dgm:cxn modelId="{18700505-FDAC-4859-A097-8CA9899A5563}" type="presParOf" srcId="{6BF68204-AA7E-446B-A50A-AC42ACC8A5E7}" destId="{79830C75-9A98-410F-863B-B2864BF4BC85}" srcOrd="0" destOrd="0" presId="urn:microsoft.com/office/officeart/2005/8/layout/process4"/>
    <dgm:cxn modelId="{1E44C7D6-4BA5-43C2-BFAE-2A235254B382}" type="presParOf" srcId="{43CC54CD-D206-4AFA-8152-0DA24A9F8D15}" destId="{493320F4-89A8-4662-BE96-6ED6BDD56647}" srcOrd="3" destOrd="0" presId="urn:microsoft.com/office/officeart/2005/8/layout/process4"/>
    <dgm:cxn modelId="{0E0A2C07-3057-48FA-8925-F6878E3CB4F0}" type="presParOf" srcId="{43CC54CD-D206-4AFA-8152-0DA24A9F8D15}" destId="{FD6B7AC3-4852-408D-BC15-B119A5DC48C9}" srcOrd="4" destOrd="0" presId="urn:microsoft.com/office/officeart/2005/8/layout/process4"/>
    <dgm:cxn modelId="{44352C29-049F-43F5-9820-7EE14DF7802F}" type="presParOf" srcId="{FD6B7AC3-4852-408D-BC15-B119A5DC48C9}" destId="{751DA738-4AD1-4F22-814B-091F3FB5CA9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FFA318-4104-4260-A869-C09B37BFCBB0}" type="doc">
      <dgm:prSet loTypeId="urn:microsoft.com/office/officeart/2018/2/layout/IconVerticalSolidList" loCatId="icon" qsTypeId="urn:microsoft.com/office/officeart/2005/8/quickstyle/simple1#12" qsCatId="simple" csTypeId="urn:microsoft.com/office/officeart/2018/5/colors/Iconchunking_neutralicontext_colorful1" csCatId="colorful" phldr="1"/>
      <dgm:spPr/>
      <dgm:t>
        <a:bodyPr/>
        <a:lstStyle/>
        <a:p>
          <a:endParaRPr lang="en-US"/>
        </a:p>
      </dgm:t>
    </dgm:pt>
    <dgm:pt modelId="{2CBE519C-45F7-4A55-9A5C-211C402A45C0}">
      <dgm:prSet/>
      <dgm:spPr/>
      <dgm:t>
        <a:bodyPr/>
        <a:lstStyle/>
        <a:p>
          <a:r>
            <a:rPr lang="en-US"/>
            <a:t>Local Government Funding: Slashed by nearly 50% in real terms over a decade</a:t>
          </a:r>
        </a:p>
      </dgm:t>
    </dgm:pt>
    <dgm:pt modelId="{776497EA-C80B-43FF-9C7A-E57EBEF0F2CC}" type="parTrans" cxnId="{EBEB2052-63D4-4F49-8D27-69C58FA1BAE4}">
      <dgm:prSet/>
      <dgm:spPr/>
      <dgm:t>
        <a:bodyPr/>
        <a:lstStyle/>
        <a:p>
          <a:endParaRPr lang="en-US"/>
        </a:p>
      </dgm:t>
    </dgm:pt>
    <dgm:pt modelId="{51831443-8918-4644-BCDA-41B70AF8C337}" type="sibTrans" cxnId="{EBEB2052-63D4-4F49-8D27-69C58FA1BAE4}">
      <dgm:prSet/>
      <dgm:spPr/>
      <dgm:t>
        <a:bodyPr/>
        <a:lstStyle/>
        <a:p>
          <a:endParaRPr lang="en-US"/>
        </a:p>
      </dgm:t>
    </dgm:pt>
    <dgm:pt modelId="{6F7B637B-70FB-406D-AEC8-CB66FF59A77C}">
      <dgm:prSet/>
      <dgm:spPr/>
      <dgm:t>
        <a:bodyPr/>
        <a:lstStyle/>
        <a:p>
          <a:r>
            <a:rPr lang="en-US"/>
            <a:t>Targeted Cuts to Preventative Infrastructure:</a:t>
          </a:r>
        </a:p>
      </dgm:t>
    </dgm:pt>
    <dgm:pt modelId="{4A6E9486-7A73-4540-B591-FEA0AC384E01}" type="parTrans" cxnId="{8F7A4F10-3760-4F78-A070-23C178E8B824}">
      <dgm:prSet/>
      <dgm:spPr/>
      <dgm:t>
        <a:bodyPr/>
        <a:lstStyle/>
        <a:p>
          <a:endParaRPr lang="en-US"/>
        </a:p>
      </dgm:t>
    </dgm:pt>
    <dgm:pt modelId="{9593EC01-A156-4F1D-B379-1353470B764F}" type="sibTrans" cxnId="{8F7A4F10-3760-4F78-A070-23C178E8B824}">
      <dgm:prSet/>
      <dgm:spPr/>
      <dgm:t>
        <a:bodyPr/>
        <a:lstStyle/>
        <a:p>
          <a:endParaRPr lang="en-US"/>
        </a:p>
      </dgm:t>
    </dgm:pt>
    <dgm:pt modelId="{61116F50-19F3-4F12-A790-FDFF90C7BFCF}">
      <dgm:prSet/>
      <dgm:spPr/>
      <dgm:t>
        <a:bodyPr/>
        <a:lstStyle/>
        <a:p>
          <a:r>
            <a:rPr lang="en-US"/>
            <a:t>Local Youth Services: Suffered a staggering 73% funding drop across English councils</a:t>
          </a:r>
        </a:p>
      </dgm:t>
    </dgm:pt>
    <dgm:pt modelId="{F3378CEF-737C-41A2-9EBD-EC56D6D4EFB7}" type="parTrans" cxnId="{D7C64CD4-11C8-4E9D-94E9-FB199EC80EEC}">
      <dgm:prSet/>
      <dgm:spPr/>
      <dgm:t>
        <a:bodyPr/>
        <a:lstStyle/>
        <a:p>
          <a:endParaRPr lang="en-US"/>
        </a:p>
      </dgm:t>
    </dgm:pt>
    <dgm:pt modelId="{97AB0235-D37C-4F58-9F74-81FAC0182D64}" type="sibTrans" cxnId="{D7C64CD4-11C8-4E9D-94E9-FB199EC80EEC}">
      <dgm:prSet/>
      <dgm:spPr/>
      <dgm:t>
        <a:bodyPr/>
        <a:lstStyle/>
        <a:p>
          <a:endParaRPr lang="en-US"/>
        </a:p>
      </dgm:t>
    </dgm:pt>
    <dgm:pt modelId="{D484B66D-7798-46DB-B9DA-D2E006885CCC}">
      <dgm:prSet/>
      <dgm:spPr/>
      <dgm:t>
        <a:bodyPr/>
        <a:lstStyle/>
        <a:p>
          <a:r>
            <a:rPr lang="en-US"/>
            <a:t>Social housing, substance misuse clinics, and emergency community accommodation collapsed</a:t>
          </a:r>
        </a:p>
      </dgm:t>
    </dgm:pt>
    <dgm:pt modelId="{C93CC1C5-AE2D-4674-9AF5-ACE04E04BFC0}" type="parTrans" cxnId="{05F44EEB-31EB-4511-BCF7-F0593CB67CDB}">
      <dgm:prSet/>
      <dgm:spPr/>
      <dgm:t>
        <a:bodyPr/>
        <a:lstStyle/>
        <a:p>
          <a:endParaRPr lang="en-US"/>
        </a:p>
      </dgm:t>
    </dgm:pt>
    <dgm:pt modelId="{F23D931B-6644-46CC-B41C-C39C99A9D233}" type="sibTrans" cxnId="{05F44EEB-31EB-4511-BCF7-F0593CB67CDB}">
      <dgm:prSet/>
      <dgm:spPr/>
      <dgm:t>
        <a:bodyPr/>
        <a:lstStyle/>
        <a:p>
          <a:endParaRPr lang="en-US"/>
        </a:p>
      </dgm:t>
    </dgm:pt>
    <dgm:pt modelId="{43C9B512-1DB9-4703-B8C5-92A2FE753B6C}">
      <dgm:prSet/>
      <dgm:spPr/>
      <dgm:t>
        <a:bodyPr/>
        <a:lstStyle/>
        <a:p>
          <a:r>
            <a:rPr lang="en-US"/>
            <a:t>The Result: The creation of a vacuum in community safety and proactive risk management</a:t>
          </a:r>
        </a:p>
      </dgm:t>
    </dgm:pt>
    <dgm:pt modelId="{7863E8E3-F645-4818-A5B7-9A9D8B2A7BFB}" type="parTrans" cxnId="{4891F1DC-9CCD-4C15-A7E7-52AC6008FEE7}">
      <dgm:prSet/>
      <dgm:spPr/>
      <dgm:t>
        <a:bodyPr/>
        <a:lstStyle/>
        <a:p>
          <a:endParaRPr lang="en-US"/>
        </a:p>
      </dgm:t>
    </dgm:pt>
    <dgm:pt modelId="{30D9A347-1725-4699-BE6F-9043BCB917F6}" type="sibTrans" cxnId="{4891F1DC-9CCD-4C15-A7E7-52AC6008FEE7}">
      <dgm:prSet/>
      <dgm:spPr/>
      <dgm:t>
        <a:bodyPr/>
        <a:lstStyle/>
        <a:p>
          <a:endParaRPr lang="en-US"/>
        </a:p>
      </dgm:t>
    </dgm:pt>
    <dgm:pt modelId="{69CB6D9B-0865-4DAB-9FBD-139BEBCEBCBF}" type="pres">
      <dgm:prSet presAssocID="{C5FFA318-4104-4260-A869-C09B37BFCBB0}" presName="root" presStyleCnt="0">
        <dgm:presLayoutVars>
          <dgm:dir/>
          <dgm:resizeHandles val="exact"/>
        </dgm:presLayoutVars>
      </dgm:prSet>
      <dgm:spPr/>
    </dgm:pt>
    <dgm:pt modelId="{77512C51-D629-475E-80BD-E9589FA765AB}" type="pres">
      <dgm:prSet presAssocID="{2CBE519C-45F7-4A55-9A5C-211C402A45C0}" presName="compNode" presStyleCnt="0"/>
      <dgm:spPr/>
    </dgm:pt>
    <dgm:pt modelId="{3AFB044B-6148-4213-92A1-6C8B23EDBEF1}" type="pres">
      <dgm:prSet presAssocID="{2CBE519C-45F7-4A55-9A5C-211C402A45C0}" presName="bgRect" presStyleLbl="bgShp" presStyleIdx="0" presStyleCnt="3"/>
      <dgm:spPr/>
    </dgm:pt>
    <dgm:pt modelId="{430FDBD4-54A0-4D84-AE05-5E2EE6A76652}" type="pres">
      <dgm:prSet presAssocID="{2CBE519C-45F7-4A55-9A5C-211C402A45C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nk"/>
        </a:ext>
      </dgm:extLst>
    </dgm:pt>
    <dgm:pt modelId="{3B591D61-A128-4F95-BC70-1AC13A91E385}" type="pres">
      <dgm:prSet presAssocID="{2CBE519C-45F7-4A55-9A5C-211C402A45C0}" presName="spaceRect" presStyleCnt="0"/>
      <dgm:spPr/>
    </dgm:pt>
    <dgm:pt modelId="{236F5A12-7310-4E7A-8F43-C369BACCE732}" type="pres">
      <dgm:prSet presAssocID="{2CBE519C-45F7-4A55-9A5C-211C402A45C0}" presName="parTx" presStyleLbl="revTx" presStyleIdx="0" presStyleCnt="4">
        <dgm:presLayoutVars>
          <dgm:chMax val="0"/>
          <dgm:chPref val="0"/>
        </dgm:presLayoutVars>
      </dgm:prSet>
      <dgm:spPr/>
    </dgm:pt>
    <dgm:pt modelId="{016802C7-604F-45B8-A310-D039F9A1D585}" type="pres">
      <dgm:prSet presAssocID="{51831443-8918-4644-BCDA-41B70AF8C337}" presName="sibTrans" presStyleCnt="0"/>
      <dgm:spPr/>
    </dgm:pt>
    <dgm:pt modelId="{ED849E3B-C386-4C88-8D59-90795B9D5773}" type="pres">
      <dgm:prSet presAssocID="{6F7B637B-70FB-406D-AEC8-CB66FF59A77C}" presName="compNode" presStyleCnt="0"/>
      <dgm:spPr/>
    </dgm:pt>
    <dgm:pt modelId="{B363955B-3DDC-49F6-9089-A381B6216C93}" type="pres">
      <dgm:prSet presAssocID="{6F7B637B-70FB-406D-AEC8-CB66FF59A77C}" presName="bgRect" presStyleLbl="bgShp" presStyleIdx="1" presStyleCnt="3"/>
      <dgm:spPr/>
    </dgm:pt>
    <dgm:pt modelId="{83C0D1FA-BD52-49B7-8541-2599B26032AD}" type="pres">
      <dgm:prSet presAssocID="{6F7B637B-70FB-406D-AEC8-CB66FF59A77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oolhouse"/>
        </a:ext>
      </dgm:extLst>
    </dgm:pt>
    <dgm:pt modelId="{9EAEE60C-A089-4166-8CB0-3EBC28E2FCBA}" type="pres">
      <dgm:prSet presAssocID="{6F7B637B-70FB-406D-AEC8-CB66FF59A77C}" presName="spaceRect" presStyleCnt="0"/>
      <dgm:spPr/>
    </dgm:pt>
    <dgm:pt modelId="{FC9F52D4-DF9A-47AB-83FE-CDA247C36464}" type="pres">
      <dgm:prSet presAssocID="{6F7B637B-70FB-406D-AEC8-CB66FF59A77C}" presName="parTx" presStyleLbl="revTx" presStyleIdx="1" presStyleCnt="4">
        <dgm:presLayoutVars>
          <dgm:chMax val="0"/>
          <dgm:chPref val="0"/>
        </dgm:presLayoutVars>
      </dgm:prSet>
      <dgm:spPr/>
    </dgm:pt>
    <dgm:pt modelId="{322CD994-33C1-4B4C-9341-6CBF569FC3D6}" type="pres">
      <dgm:prSet presAssocID="{6F7B637B-70FB-406D-AEC8-CB66FF59A77C}" presName="desTx" presStyleLbl="revTx" presStyleIdx="2" presStyleCnt="4">
        <dgm:presLayoutVars/>
      </dgm:prSet>
      <dgm:spPr/>
    </dgm:pt>
    <dgm:pt modelId="{6D099156-0292-4895-92D6-E4406C1530C6}" type="pres">
      <dgm:prSet presAssocID="{9593EC01-A156-4F1D-B379-1353470B764F}" presName="sibTrans" presStyleCnt="0"/>
      <dgm:spPr/>
    </dgm:pt>
    <dgm:pt modelId="{0D075956-DADE-4BFB-9836-77C0C269E7C6}" type="pres">
      <dgm:prSet presAssocID="{43C9B512-1DB9-4703-B8C5-92A2FE753B6C}" presName="compNode" presStyleCnt="0"/>
      <dgm:spPr/>
    </dgm:pt>
    <dgm:pt modelId="{53EA389D-B7B0-405E-A4DC-BEA15A8EC9D7}" type="pres">
      <dgm:prSet presAssocID="{43C9B512-1DB9-4703-B8C5-92A2FE753B6C}" presName="bgRect" presStyleLbl="bgShp" presStyleIdx="2" presStyleCnt="3"/>
      <dgm:spPr/>
    </dgm:pt>
    <dgm:pt modelId="{7B879480-466A-4CEC-B852-EE213E05E6BD}" type="pres">
      <dgm:prSet presAssocID="{43C9B512-1DB9-4703-B8C5-92A2FE753B6C}"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arning"/>
        </a:ext>
      </dgm:extLst>
    </dgm:pt>
    <dgm:pt modelId="{4AEDE27F-1788-46F8-83F1-A09343E25592}" type="pres">
      <dgm:prSet presAssocID="{43C9B512-1DB9-4703-B8C5-92A2FE753B6C}" presName="spaceRect" presStyleCnt="0"/>
      <dgm:spPr/>
    </dgm:pt>
    <dgm:pt modelId="{2AB02100-4347-4A8A-9621-140CDCBB971C}" type="pres">
      <dgm:prSet presAssocID="{43C9B512-1DB9-4703-B8C5-92A2FE753B6C}" presName="parTx" presStyleLbl="revTx" presStyleIdx="3" presStyleCnt="4">
        <dgm:presLayoutVars>
          <dgm:chMax val="0"/>
          <dgm:chPref val="0"/>
        </dgm:presLayoutVars>
      </dgm:prSet>
      <dgm:spPr/>
    </dgm:pt>
  </dgm:ptLst>
  <dgm:cxnLst>
    <dgm:cxn modelId="{4BE0A10E-3991-421C-908D-70B326078B5B}" type="presOf" srcId="{2CBE519C-45F7-4A55-9A5C-211C402A45C0}" destId="{236F5A12-7310-4E7A-8F43-C369BACCE732}" srcOrd="0" destOrd="0" presId="urn:microsoft.com/office/officeart/2018/2/layout/IconVerticalSolidList"/>
    <dgm:cxn modelId="{8F7A4F10-3760-4F78-A070-23C178E8B824}" srcId="{C5FFA318-4104-4260-A869-C09B37BFCBB0}" destId="{6F7B637B-70FB-406D-AEC8-CB66FF59A77C}" srcOrd="1" destOrd="0" parTransId="{4A6E9486-7A73-4540-B591-FEA0AC384E01}" sibTransId="{9593EC01-A156-4F1D-B379-1353470B764F}"/>
    <dgm:cxn modelId="{37F77F1E-A7A0-442B-A630-A1D497A200CC}" type="presOf" srcId="{6F7B637B-70FB-406D-AEC8-CB66FF59A77C}" destId="{FC9F52D4-DF9A-47AB-83FE-CDA247C36464}" srcOrd="0" destOrd="0" presId="urn:microsoft.com/office/officeart/2018/2/layout/IconVerticalSolidList"/>
    <dgm:cxn modelId="{EBEB2052-63D4-4F49-8D27-69C58FA1BAE4}" srcId="{C5FFA318-4104-4260-A869-C09B37BFCBB0}" destId="{2CBE519C-45F7-4A55-9A5C-211C402A45C0}" srcOrd="0" destOrd="0" parTransId="{776497EA-C80B-43FF-9C7A-E57EBEF0F2CC}" sibTransId="{51831443-8918-4644-BCDA-41B70AF8C337}"/>
    <dgm:cxn modelId="{612D9F76-58B2-4F25-BEF1-1AD6F189633D}" type="presOf" srcId="{61116F50-19F3-4F12-A790-FDFF90C7BFCF}" destId="{322CD994-33C1-4B4C-9341-6CBF569FC3D6}" srcOrd="0" destOrd="0" presId="urn:microsoft.com/office/officeart/2018/2/layout/IconVerticalSolidList"/>
    <dgm:cxn modelId="{ECC6127F-2BEC-4890-938E-C22114F9D321}" type="presOf" srcId="{D484B66D-7798-46DB-B9DA-D2E006885CCC}" destId="{322CD994-33C1-4B4C-9341-6CBF569FC3D6}" srcOrd="0" destOrd="1" presId="urn:microsoft.com/office/officeart/2018/2/layout/IconVerticalSolidList"/>
    <dgm:cxn modelId="{D7C64CD4-11C8-4E9D-94E9-FB199EC80EEC}" srcId="{6F7B637B-70FB-406D-AEC8-CB66FF59A77C}" destId="{61116F50-19F3-4F12-A790-FDFF90C7BFCF}" srcOrd="0" destOrd="0" parTransId="{F3378CEF-737C-41A2-9EBD-EC56D6D4EFB7}" sibTransId="{97AB0235-D37C-4F58-9F74-81FAC0182D64}"/>
    <dgm:cxn modelId="{4891F1DC-9CCD-4C15-A7E7-52AC6008FEE7}" srcId="{C5FFA318-4104-4260-A869-C09B37BFCBB0}" destId="{43C9B512-1DB9-4703-B8C5-92A2FE753B6C}" srcOrd="2" destOrd="0" parTransId="{7863E8E3-F645-4818-A5B7-9A9D8B2A7BFB}" sibTransId="{30D9A347-1725-4699-BE6F-9043BCB917F6}"/>
    <dgm:cxn modelId="{06E346E5-F182-49A9-95C2-D2C10A414D0D}" type="presOf" srcId="{43C9B512-1DB9-4703-B8C5-92A2FE753B6C}" destId="{2AB02100-4347-4A8A-9621-140CDCBB971C}" srcOrd="0" destOrd="0" presId="urn:microsoft.com/office/officeart/2018/2/layout/IconVerticalSolidList"/>
    <dgm:cxn modelId="{D3723CE8-3C16-4711-9F89-032BF137AF2E}" type="presOf" srcId="{C5FFA318-4104-4260-A869-C09B37BFCBB0}" destId="{69CB6D9B-0865-4DAB-9FBD-139BEBCEBCBF}" srcOrd="0" destOrd="0" presId="urn:microsoft.com/office/officeart/2018/2/layout/IconVerticalSolidList"/>
    <dgm:cxn modelId="{05F44EEB-31EB-4511-BCF7-F0593CB67CDB}" srcId="{6F7B637B-70FB-406D-AEC8-CB66FF59A77C}" destId="{D484B66D-7798-46DB-B9DA-D2E006885CCC}" srcOrd="1" destOrd="0" parTransId="{C93CC1C5-AE2D-4674-9AF5-ACE04E04BFC0}" sibTransId="{F23D931B-6644-46CC-B41C-C39C99A9D233}"/>
    <dgm:cxn modelId="{3184D40C-4342-42E7-8477-F85AFB6F1C88}" type="presParOf" srcId="{69CB6D9B-0865-4DAB-9FBD-139BEBCEBCBF}" destId="{77512C51-D629-475E-80BD-E9589FA765AB}" srcOrd="0" destOrd="0" presId="urn:microsoft.com/office/officeart/2018/2/layout/IconVerticalSolidList"/>
    <dgm:cxn modelId="{2942B395-FDBC-410D-887D-ADD9BC2974EC}" type="presParOf" srcId="{77512C51-D629-475E-80BD-E9589FA765AB}" destId="{3AFB044B-6148-4213-92A1-6C8B23EDBEF1}" srcOrd="0" destOrd="0" presId="urn:microsoft.com/office/officeart/2018/2/layout/IconVerticalSolidList"/>
    <dgm:cxn modelId="{A183944F-C6E5-4E32-953E-B0137E08C5E9}" type="presParOf" srcId="{77512C51-D629-475E-80BD-E9589FA765AB}" destId="{430FDBD4-54A0-4D84-AE05-5E2EE6A76652}" srcOrd="1" destOrd="0" presId="urn:microsoft.com/office/officeart/2018/2/layout/IconVerticalSolidList"/>
    <dgm:cxn modelId="{FA3AECA4-AB7A-4CED-9919-11E5F1611A92}" type="presParOf" srcId="{77512C51-D629-475E-80BD-E9589FA765AB}" destId="{3B591D61-A128-4F95-BC70-1AC13A91E385}" srcOrd="2" destOrd="0" presId="urn:microsoft.com/office/officeart/2018/2/layout/IconVerticalSolidList"/>
    <dgm:cxn modelId="{1C4E69AE-AB30-415E-8DCC-39DC52801CC8}" type="presParOf" srcId="{77512C51-D629-475E-80BD-E9589FA765AB}" destId="{236F5A12-7310-4E7A-8F43-C369BACCE732}" srcOrd="3" destOrd="0" presId="urn:microsoft.com/office/officeart/2018/2/layout/IconVerticalSolidList"/>
    <dgm:cxn modelId="{BE91800D-59AC-4776-AAE6-CD4057D99EAC}" type="presParOf" srcId="{69CB6D9B-0865-4DAB-9FBD-139BEBCEBCBF}" destId="{016802C7-604F-45B8-A310-D039F9A1D585}" srcOrd="1" destOrd="0" presId="urn:microsoft.com/office/officeart/2018/2/layout/IconVerticalSolidList"/>
    <dgm:cxn modelId="{7AFFAF4D-43B7-4EC4-A1ED-4226B7511BA2}" type="presParOf" srcId="{69CB6D9B-0865-4DAB-9FBD-139BEBCEBCBF}" destId="{ED849E3B-C386-4C88-8D59-90795B9D5773}" srcOrd="2" destOrd="0" presId="urn:microsoft.com/office/officeart/2018/2/layout/IconVerticalSolidList"/>
    <dgm:cxn modelId="{E42DEE51-B25B-4CFD-BC70-02D101ED53FF}" type="presParOf" srcId="{ED849E3B-C386-4C88-8D59-90795B9D5773}" destId="{B363955B-3DDC-49F6-9089-A381B6216C93}" srcOrd="0" destOrd="0" presId="urn:microsoft.com/office/officeart/2018/2/layout/IconVerticalSolidList"/>
    <dgm:cxn modelId="{25192AEE-C769-4D84-82AB-FF64CDE3E69D}" type="presParOf" srcId="{ED849E3B-C386-4C88-8D59-90795B9D5773}" destId="{83C0D1FA-BD52-49B7-8541-2599B26032AD}" srcOrd="1" destOrd="0" presId="urn:microsoft.com/office/officeart/2018/2/layout/IconVerticalSolidList"/>
    <dgm:cxn modelId="{1A9A7C49-5AFC-44D2-9F62-7D62542B6B7F}" type="presParOf" srcId="{ED849E3B-C386-4C88-8D59-90795B9D5773}" destId="{9EAEE60C-A089-4166-8CB0-3EBC28E2FCBA}" srcOrd="2" destOrd="0" presId="urn:microsoft.com/office/officeart/2018/2/layout/IconVerticalSolidList"/>
    <dgm:cxn modelId="{7864531C-4CA8-490E-8D8C-4315D2E6B412}" type="presParOf" srcId="{ED849E3B-C386-4C88-8D59-90795B9D5773}" destId="{FC9F52D4-DF9A-47AB-83FE-CDA247C36464}" srcOrd="3" destOrd="0" presId="urn:microsoft.com/office/officeart/2018/2/layout/IconVerticalSolidList"/>
    <dgm:cxn modelId="{C0B64938-CC9D-49D6-B460-B6D282449C89}" type="presParOf" srcId="{ED849E3B-C386-4C88-8D59-90795B9D5773}" destId="{322CD994-33C1-4B4C-9341-6CBF569FC3D6}" srcOrd="4" destOrd="0" presId="urn:microsoft.com/office/officeart/2018/2/layout/IconVerticalSolidList"/>
    <dgm:cxn modelId="{0A1674FB-43E9-4466-BB01-8C4232FAB584}" type="presParOf" srcId="{69CB6D9B-0865-4DAB-9FBD-139BEBCEBCBF}" destId="{6D099156-0292-4895-92D6-E4406C1530C6}" srcOrd="3" destOrd="0" presId="urn:microsoft.com/office/officeart/2018/2/layout/IconVerticalSolidList"/>
    <dgm:cxn modelId="{B7E14CEF-0542-4699-A223-7AB3DF20A97E}" type="presParOf" srcId="{69CB6D9B-0865-4DAB-9FBD-139BEBCEBCBF}" destId="{0D075956-DADE-4BFB-9836-77C0C269E7C6}" srcOrd="4" destOrd="0" presId="urn:microsoft.com/office/officeart/2018/2/layout/IconVerticalSolidList"/>
    <dgm:cxn modelId="{8199FB08-DE77-4E4A-BB86-0A9B319641CD}" type="presParOf" srcId="{0D075956-DADE-4BFB-9836-77C0C269E7C6}" destId="{53EA389D-B7B0-405E-A4DC-BEA15A8EC9D7}" srcOrd="0" destOrd="0" presId="urn:microsoft.com/office/officeart/2018/2/layout/IconVerticalSolidList"/>
    <dgm:cxn modelId="{CD5F9E8C-245C-42DD-ACEC-2C58D5A5A752}" type="presParOf" srcId="{0D075956-DADE-4BFB-9836-77C0C269E7C6}" destId="{7B879480-466A-4CEC-B852-EE213E05E6BD}" srcOrd="1" destOrd="0" presId="urn:microsoft.com/office/officeart/2018/2/layout/IconVerticalSolidList"/>
    <dgm:cxn modelId="{7EFF3AC7-C7BE-4FF9-98A1-FBAC978750DC}" type="presParOf" srcId="{0D075956-DADE-4BFB-9836-77C0C269E7C6}" destId="{4AEDE27F-1788-46F8-83F1-A09343E25592}" srcOrd="2" destOrd="0" presId="urn:microsoft.com/office/officeart/2018/2/layout/IconVerticalSolidList"/>
    <dgm:cxn modelId="{B587D5E2-8352-4809-8BB0-4D35608AC5BF}" type="presParOf" srcId="{0D075956-DADE-4BFB-9836-77C0C269E7C6}" destId="{2AB02100-4347-4A8A-9621-140CDCBB971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2CDC149-834F-49A9-A4FA-5CE917547A87}" type="doc">
      <dgm:prSet loTypeId="urn:microsoft.com/office/officeart/2018/5/layout/CenteredIconLabelDescriptionList" loCatId="icon" qsTypeId="urn:microsoft.com/office/officeart/2005/8/quickstyle/simple1#30" qsCatId="simple" csTypeId="urn:microsoft.com/office/officeart/2005/8/colors/accent1_2#16" csCatId="accent1" phldr="1"/>
      <dgm:spPr/>
      <dgm:t>
        <a:bodyPr/>
        <a:lstStyle/>
        <a:p>
          <a:endParaRPr lang="en-US"/>
        </a:p>
      </dgm:t>
    </dgm:pt>
    <dgm:pt modelId="{02F73688-F006-414E-84DA-C2357FDEDDE6}">
      <dgm:prSet/>
      <dgm:spPr/>
      <dgm:t>
        <a:bodyPr/>
        <a:lstStyle/>
        <a:p>
          <a:pPr>
            <a:lnSpc>
              <a:spcPct val="100000"/>
            </a:lnSpc>
            <a:defRPr b="1"/>
          </a:pPr>
          <a:r>
            <a:rPr lang="en-US"/>
            <a:t>Section 136 (Mental Health Act) incidents skyrocketed on the frontline</a:t>
          </a:r>
        </a:p>
      </dgm:t>
    </dgm:pt>
    <dgm:pt modelId="{527C20C8-25A4-4D20-86A8-C500EB09BA5B}" type="parTrans" cxnId="{2D718456-6894-41EF-B073-FF263278600D}">
      <dgm:prSet/>
      <dgm:spPr/>
      <dgm:t>
        <a:bodyPr/>
        <a:lstStyle/>
        <a:p>
          <a:endParaRPr lang="en-US"/>
        </a:p>
      </dgm:t>
    </dgm:pt>
    <dgm:pt modelId="{2B631EEE-E968-4167-8098-40DAF6A7C4F7}" type="sibTrans" cxnId="{2D718456-6894-41EF-B073-FF263278600D}">
      <dgm:prSet/>
      <dgm:spPr/>
      <dgm:t>
        <a:bodyPr/>
        <a:lstStyle/>
        <a:p>
          <a:endParaRPr lang="en-US"/>
        </a:p>
      </dgm:t>
    </dgm:pt>
    <dgm:pt modelId="{3A1A4E5C-29BF-4905-BE52-EEDD2A0F5BD0}">
      <dgm:prSet/>
      <dgm:spPr/>
      <dgm:t>
        <a:bodyPr/>
        <a:lstStyle/>
        <a:p>
          <a:pPr>
            <a:lnSpc>
              <a:spcPct val="100000"/>
            </a:lnSpc>
            <a:defRPr b="1"/>
          </a:pPr>
          <a:r>
            <a:rPr lang="en-US"/>
            <a:t>Systemic Friction points:</a:t>
          </a:r>
        </a:p>
      </dgm:t>
    </dgm:pt>
    <dgm:pt modelId="{0E81600F-65ED-4733-AAFD-D2F99818BC69}" type="parTrans" cxnId="{3796D306-0B77-482E-94A9-36CCD58F3F6E}">
      <dgm:prSet/>
      <dgm:spPr/>
      <dgm:t>
        <a:bodyPr/>
        <a:lstStyle/>
        <a:p>
          <a:endParaRPr lang="en-US"/>
        </a:p>
      </dgm:t>
    </dgm:pt>
    <dgm:pt modelId="{B07511E2-3FCD-4DCC-91E7-0D3722E338A3}" type="sibTrans" cxnId="{3796D306-0B77-482E-94A9-36CCD58F3F6E}">
      <dgm:prSet/>
      <dgm:spPr/>
      <dgm:t>
        <a:bodyPr/>
        <a:lstStyle/>
        <a:p>
          <a:endParaRPr lang="en-US"/>
        </a:p>
      </dgm:t>
    </dgm:pt>
    <dgm:pt modelId="{11DCE5F2-D61C-4A28-84D4-384C2436DB4E}">
      <dgm:prSet/>
      <dgm:spPr/>
      <dgm:t>
        <a:bodyPr/>
        <a:lstStyle/>
        <a:p>
          <a:pPr>
            <a:lnSpc>
              <a:spcPct val="100000"/>
            </a:lnSpc>
          </a:pPr>
          <a:r>
            <a:rPr lang="en-US"/>
            <a:t>Long delays waiting with acute patients in overstretched Accident &amp; Emergency (A&amp;E) bays</a:t>
          </a:r>
        </a:p>
      </dgm:t>
    </dgm:pt>
    <dgm:pt modelId="{43116D71-844C-446D-8003-1A6AF83F00AC}" type="parTrans" cxnId="{14169F88-2DE4-43CB-A869-A9B082E4CF3D}">
      <dgm:prSet/>
      <dgm:spPr/>
      <dgm:t>
        <a:bodyPr/>
        <a:lstStyle/>
        <a:p>
          <a:endParaRPr lang="en-US"/>
        </a:p>
      </dgm:t>
    </dgm:pt>
    <dgm:pt modelId="{8694F632-55A2-4F9F-9A56-70E417FC45C5}" type="sibTrans" cxnId="{14169F88-2DE4-43CB-A869-A9B082E4CF3D}">
      <dgm:prSet/>
      <dgm:spPr/>
      <dgm:t>
        <a:bodyPr/>
        <a:lstStyle/>
        <a:p>
          <a:endParaRPr lang="en-US"/>
        </a:p>
      </dgm:t>
    </dgm:pt>
    <dgm:pt modelId="{25AF883D-B725-4208-8A77-45850291CB1C}">
      <dgm:prSet/>
      <dgm:spPr/>
      <dgm:t>
        <a:bodyPr/>
        <a:lstStyle/>
        <a:p>
          <a:pPr>
            <a:lnSpc>
              <a:spcPct val="100000"/>
            </a:lnSpc>
          </a:pPr>
          <a:r>
            <a:rPr lang="en-US"/>
            <a:t>Dozens of hours spent by emergency response units performing static health supervisions</a:t>
          </a:r>
        </a:p>
      </dgm:t>
    </dgm:pt>
    <dgm:pt modelId="{6C9C4B96-658C-4896-B411-F767B7119583}" type="parTrans" cxnId="{FCBB328D-71FC-424B-9A18-A2A56B50B51C}">
      <dgm:prSet/>
      <dgm:spPr/>
      <dgm:t>
        <a:bodyPr/>
        <a:lstStyle/>
        <a:p>
          <a:endParaRPr lang="en-US"/>
        </a:p>
      </dgm:t>
    </dgm:pt>
    <dgm:pt modelId="{6D15D0EB-77ED-4E5F-9D73-8E8B41633F27}" type="sibTrans" cxnId="{FCBB328D-71FC-424B-9A18-A2A56B50B51C}">
      <dgm:prSet/>
      <dgm:spPr/>
      <dgm:t>
        <a:bodyPr/>
        <a:lstStyle/>
        <a:p>
          <a:endParaRPr lang="en-US"/>
        </a:p>
      </dgm:t>
    </dgm:pt>
    <dgm:pt modelId="{5969A23B-3846-4D95-A071-A46AE9F0CC28}">
      <dgm:prSet/>
      <dgm:spPr/>
      <dgm:t>
        <a:bodyPr/>
        <a:lstStyle/>
        <a:p>
          <a:pPr>
            <a:lnSpc>
              <a:spcPct val="100000"/>
            </a:lnSpc>
            <a:defRPr b="1"/>
          </a:pPr>
          <a:r>
            <a:rPr lang="en-US"/>
            <a:t>Loss of Function: Core preventative patrol capability entirely absorbed by NHS infrastructure deficits</a:t>
          </a:r>
        </a:p>
      </dgm:t>
    </dgm:pt>
    <dgm:pt modelId="{4E587F91-5D60-41C9-B60F-22176F20C748}" type="parTrans" cxnId="{D6469824-BBD4-40FD-94BA-B1C27C8AC676}">
      <dgm:prSet/>
      <dgm:spPr/>
      <dgm:t>
        <a:bodyPr/>
        <a:lstStyle/>
        <a:p>
          <a:endParaRPr lang="en-US"/>
        </a:p>
      </dgm:t>
    </dgm:pt>
    <dgm:pt modelId="{B366E425-2B75-4141-9393-EE02A8A3C181}" type="sibTrans" cxnId="{D6469824-BBD4-40FD-94BA-B1C27C8AC676}">
      <dgm:prSet/>
      <dgm:spPr/>
      <dgm:t>
        <a:bodyPr/>
        <a:lstStyle/>
        <a:p>
          <a:endParaRPr lang="en-US"/>
        </a:p>
      </dgm:t>
    </dgm:pt>
    <dgm:pt modelId="{5BB2E7A6-6491-4D36-836E-278A6A0837C7}" type="pres">
      <dgm:prSet presAssocID="{92CDC149-834F-49A9-A4FA-5CE917547A87}" presName="root" presStyleCnt="0">
        <dgm:presLayoutVars>
          <dgm:dir/>
          <dgm:resizeHandles val="exact"/>
        </dgm:presLayoutVars>
      </dgm:prSet>
      <dgm:spPr/>
    </dgm:pt>
    <dgm:pt modelId="{B4869964-C386-4CF9-963B-A1397B6E9936}" type="pres">
      <dgm:prSet presAssocID="{02F73688-F006-414E-84DA-C2357FDEDDE6}" presName="compNode" presStyleCnt="0"/>
      <dgm:spPr/>
    </dgm:pt>
    <dgm:pt modelId="{4400BE90-3EEE-4659-B495-13E1EEC80AF8}" type="pres">
      <dgm:prSet presAssocID="{02F73688-F006-414E-84DA-C2357FDEDDE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rain in head"/>
        </a:ext>
      </dgm:extLst>
    </dgm:pt>
    <dgm:pt modelId="{C9F92971-461C-4A53-A201-FCC18EE9A8B9}" type="pres">
      <dgm:prSet presAssocID="{02F73688-F006-414E-84DA-C2357FDEDDE6}" presName="iconSpace" presStyleCnt="0"/>
      <dgm:spPr/>
    </dgm:pt>
    <dgm:pt modelId="{F3934201-572A-4039-9E89-42FE48794AE9}" type="pres">
      <dgm:prSet presAssocID="{02F73688-F006-414E-84DA-C2357FDEDDE6}" presName="parTx" presStyleLbl="revTx" presStyleIdx="0" presStyleCnt="6">
        <dgm:presLayoutVars>
          <dgm:chMax val="0"/>
          <dgm:chPref val="0"/>
        </dgm:presLayoutVars>
      </dgm:prSet>
      <dgm:spPr/>
    </dgm:pt>
    <dgm:pt modelId="{00F1B52F-C8AA-46E6-A18E-F110AFA327DF}" type="pres">
      <dgm:prSet presAssocID="{02F73688-F006-414E-84DA-C2357FDEDDE6}" presName="txSpace" presStyleCnt="0"/>
      <dgm:spPr/>
    </dgm:pt>
    <dgm:pt modelId="{D16447AB-ADA3-4FC3-AF00-C2F736D17D2E}" type="pres">
      <dgm:prSet presAssocID="{02F73688-F006-414E-84DA-C2357FDEDDE6}" presName="desTx" presStyleLbl="revTx" presStyleIdx="1" presStyleCnt="6">
        <dgm:presLayoutVars/>
      </dgm:prSet>
      <dgm:spPr/>
    </dgm:pt>
    <dgm:pt modelId="{E1ABED3D-F7B3-4FE4-B96B-A2EE88509BB5}" type="pres">
      <dgm:prSet presAssocID="{2B631EEE-E968-4167-8098-40DAF6A7C4F7}" presName="sibTrans" presStyleCnt="0"/>
      <dgm:spPr/>
    </dgm:pt>
    <dgm:pt modelId="{92E98FDD-7162-4241-BFBA-F2E81D1809B9}" type="pres">
      <dgm:prSet presAssocID="{3A1A4E5C-29BF-4905-BE52-EEDD2A0F5BD0}" presName="compNode" presStyleCnt="0"/>
      <dgm:spPr/>
    </dgm:pt>
    <dgm:pt modelId="{01F54106-377F-4E8D-ABD4-A1BE6B6F19C1}" type="pres">
      <dgm:prSet presAssocID="{3A1A4E5C-29BF-4905-BE52-EEDD2A0F5BD0}"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mbulance"/>
        </a:ext>
      </dgm:extLst>
    </dgm:pt>
    <dgm:pt modelId="{256503C3-81AF-467E-9D3D-42DE8C5679F8}" type="pres">
      <dgm:prSet presAssocID="{3A1A4E5C-29BF-4905-BE52-EEDD2A0F5BD0}" presName="iconSpace" presStyleCnt="0"/>
      <dgm:spPr/>
    </dgm:pt>
    <dgm:pt modelId="{BC5BC3CE-1F36-4BDD-B3C9-3876A14D0A4F}" type="pres">
      <dgm:prSet presAssocID="{3A1A4E5C-29BF-4905-BE52-EEDD2A0F5BD0}" presName="parTx" presStyleLbl="revTx" presStyleIdx="2" presStyleCnt="6">
        <dgm:presLayoutVars>
          <dgm:chMax val="0"/>
          <dgm:chPref val="0"/>
        </dgm:presLayoutVars>
      </dgm:prSet>
      <dgm:spPr/>
    </dgm:pt>
    <dgm:pt modelId="{F37F676D-449B-4D6F-B76A-DB9AF0A9711D}" type="pres">
      <dgm:prSet presAssocID="{3A1A4E5C-29BF-4905-BE52-EEDD2A0F5BD0}" presName="txSpace" presStyleCnt="0"/>
      <dgm:spPr/>
    </dgm:pt>
    <dgm:pt modelId="{570C6E43-0ACE-4EFC-B53E-336FBB04B118}" type="pres">
      <dgm:prSet presAssocID="{3A1A4E5C-29BF-4905-BE52-EEDD2A0F5BD0}" presName="desTx" presStyleLbl="revTx" presStyleIdx="3" presStyleCnt="6">
        <dgm:presLayoutVars/>
      </dgm:prSet>
      <dgm:spPr/>
    </dgm:pt>
    <dgm:pt modelId="{A007AC2C-BD12-49D0-9E80-D945EC50AEF3}" type="pres">
      <dgm:prSet presAssocID="{B07511E2-3FCD-4DCC-91E7-0D3722E338A3}" presName="sibTrans" presStyleCnt="0"/>
      <dgm:spPr/>
    </dgm:pt>
    <dgm:pt modelId="{B31249E6-EB8C-4EB6-B02D-C344FF4CEBF9}" type="pres">
      <dgm:prSet presAssocID="{5969A23B-3846-4D95-A071-A46AE9F0CC28}" presName="compNode" presStyleCnt="0"/>
      <dgm:spPr/>
    </dgm:pt>
    <dgm:pt modelId="{F69D974A-874B-4298-B3F9-22F5E2744CB1}" type="pres">
      <dgm:prSet presAssocID="{5969A23B-3846-4D95-A071-A46AE9F0CC28}"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Warning"/>
        </a:ext>
      </dgm:extLst>
    </dgm:pt>
    <dgm:pt modelId="{5AB2BAC6-25E0-4848-981F-7D28495A9C50}" type="pres">
      <dgm:prSet presAssocID="{5969A23B-3846-4D95-A071-A46AE9F0CC28}" presName="iconSpace" presStyleCnt="0"/>
      <dgm:spPr/>
    </dgm:pt>
    <dgm:pt modelId="{7972C3DA-D5B0-440D-A67D-C08E99C324E6}" type="pres">
      <dgm:prSet presAssocID="{5969A23B-3846-4D95-A071-A46AE9F0CC28}" presName="parTx" presStyleLbl="revTx" presStyleIdx="4" presStyleCnt="6">
        <dgm:presLayoutVars>
          <dgm:chMax val="0"/>
          <dgm:chPref val="0"/>
        </dgm:presLayoutVars>
      </dgm:prSet>
      <dgm:spPr/>
    </dgm:pt>
    <dgm:pt modelId="{8D936F57-DB1F-46C5-A8D7-6EACBB92C371}" type="pres">
      <dgm:prSet presAssocID="{5969A23B-3846-4D95-A071-A46AE9F0CC28}" presName="txSpace" presStyleCnt="0"/>
      <dgm:spPr/>
    </dgm:pt>
    <dgm:pt modelId="{633D7AE8-A2D7-4635-BAF0-3E195B3DEA63}" type="pres">
      <dgm:prSet presAssocID="{5969A23B-3846-4D95-A071-A46AE9F0CC28}" presName="desTx" presStyleLbl="revTx" presStyleIdx="5" presStyleCnt="6">
        <dgm:presLayoutVars/>
      </dgm:prSet>
      <dgm:spPr/>
    </dgm:pt>
  </dgm:ptLst>
  <dgm:cxnLst>
    <dgm:cxn modelId="{3796D306-0B77-482E-94A9-36CCD58F3F6E}" srcId="{92CDC149-834F-49A9-A4FA-5CE917547A87}" destId="{3A1A4E5C-29BF-4905-BE52-EEDD2A0F5BD0}" srcOrd="1" destOrd="0" parTransId="{0E81600F-65ED-4733-AAFD-D2F99818BC69}" sibTransId="{B07511E2-3FCD-4DCC-91E7-0D3722E338A3}"/>
    <dgm:cxn modelId="{D6469824-BBD4-40FD-94BA-B1C27C8AC676}" srcId="{92CDC149-834F-49A9-A4FA-5CE917547A87}" destId="{5969A23B-3846-4D95-A071-A46AE9F0CC28}" srcOrd="2" destOrd="0" parTransId="{4E587F91-5D60-41C9-B60F-22176F20C748}" sibTransId="{B366E425-2B75-4141-9393-EE02A8A3C181}"/>
    <dgm:cxn modelId="{2D718456-6894-41EF-B073-FF263278600D}" srcId="{92CDC149-834F-49A9-A4FA-5CE917547A87}" destId="{02F73688-F006-414E-84DA-C2357FDEDDE6}" srcOrd="0" destOrd="0" parTransId="{527C20C8-25A4-4D20-86A8-C500EB09BA5B}" sibTransId="{2B631EEE-E968-4167-8098-40DAF6A7C4F7}"/>
    <dgm:cxn modelId="{03ACCA81-6AA1-4971-9E6C-F5CD12FEFFDE}" type="presOf" srcId="{92CDC149-834F-49A9-A4FA-5CE917547A87}" destId="{5BB2E7A6-6491-4D36-836E-278A6A0837C7}" srcOrd="0" destOrd="0" presId="urn:microsoft.com/office/officeart/2018/5/layout/CenteredIconLabelDescriptionList"/>
    <dgm:cxn modelId="{14169F88-2DE4-43CB-A869-A9B082E4CF3D}" srcId="{3A1A4E5C-29BF-4905-BE52-EEDD2A0F5BD0}" destId="{11DCE5F2-D61C-4A28-84D4-384C2436DB4E}" srcOrd="0" destOrd="0" parTransId="{43116D71-844C-446D-8003-1A6AF83F00AC}" sibTransId="{8694F632-55A2-4F9F-9A56-70E417FC45C5}"/>
    <dgm:cxn modelId="{4468CB8B-230C-4C5A-9DB8-41ACFEE763EF}" type="presOf" srcId="{02F73688-F006-414E-84DA-C2357FDEDDE6}" destId="{F3934201-572A-4039-9E89-42FE48794AE9}" srcOrd="0" destOrd="0" presId="urn:microsoft.com/office/officeart/2018/5/layout/CenteredIconLabelDescriptionList"/>
    <dgm:cxn modelId="{FCBB328D-71FC-424B-9A18-A2A56B50B51C}" srcId="{3A1A4E5C-29BF-4905-BE52-EEDD2A0F5BD0}" destId="{25AF883D-B725-4208-8A77-45850291CB1C}" srcOrd="1" destOrd="0" parTransId="{6C9C4B96-658C-4896-B411-F767B7119583}" sibTransId="{6D15D0EB-77ED-4E5F-9D73-8E8B41633F27}"/>
    <dgm:cxn modelId="{5FE4D891-B56E-46DF-B0FB-A25CF58D7350}" type="presOf" srcId="{25AF883D-B725-4208-8A77-45850291CB1C}" destId="{570C6E43-0ACE-4EFC-B53E-336FBB04B118}" srcOrd="0" destOrd="1" presId="urn:microsoft.com/office/officeart/2018/5/layout/CenteredIconLabelDescriptionList"/>
    <dgm:cxn modelId="{AD131298-1678-478B-94C7-C360E702EFF2}" type="presOf" srcId="{11DCE5F2-D61C-4A28-84D4-384C2436DB4E}" destId="{570C6E43-0ACE-4EFC-B53E-336FBB04B118}" srcOrd="0" destOrd="0" presId="urn:microsoft.com/office/officeart/2018/5/layout/CenteredIconLabelDescriptionList"/>
    <dgm:cxn modelId="{85C72E9E-92A1-4642-BBDB-420B5AF10716}" type="presOf" srcId="{5969A23B-3846-4D95-A071-A46AE9F0CC28}" destId="{7972C3DA-D5B0-440D-A67D-C08E99C324E6}" srcOrd="0" destOrd="0" presId="urn:microsoft.com/office/officeart/2018/5/layout/CenteredIconLabelDescriptionList"/>
    <dgm:cxn modelId="{34A1A6CC-0ECB-473D-BDA5-E56CC05C6689}" type="presOf" srcId="{3A1A4E5C-29BF-4905-BE52-EEDD2A0F5BD0}" destId="{BC5BC3CE-1F36-4BDD-B3C9-3876A14D0A4F}" srcOrd="0" destOrd="0" presId="urn:microsoft.com/office/officeart/2018/5/layout/CenteredIconLabelDescriptionList"/>
    <dgm:cxn modelId="{A7EB6822-BE0E-40DD-8CD9-4FE411219F80}" type="presParOf" srcId="{5BB2E7A6-6491-4D36-836E-278A6A0837C7}" destId="{B4869964-C386-4CF9-963B-A1397B6E9936}" srcOrd="0" destOrd="0" presId="urn:microsoft.com/office/officeart/2018/5/layout/CenteredIconLabelDescriptionList"/>
    <dgm:cxn modelId="{DEBFBF79-1BBE-41D3-A8DC-FEEFDC150BF5}" type="presParOf" srcId="{B4869964-C386-4CF9-963B-A1397B6E9936}" destId="{4400BE90-3EEE-4659-B495-13E1EEC80AF8}" srcOrd="0" destOrd="0" presId="urn:microsoft.com/office/officeart/2018/5/layout/CenteredIconLabelDescriptionList"/>
    <dgm:cxn modelId="{E428BB1A-F5C8-418D-85C6-E2739E371870}" type="presParOf" srcId="{B4869964-C386-4CF9-963B-A1397B6E9936}" destId="{C9F92971-461C-4A53-A201-FCC18EE9A8B9}" srcOrd="1" destOrd="0" presId="urn:microsoft.com/office/officeart/2018/5/layout/CenteredIconLabelDescriptionList"/>
    <dgm:cxn modelId="{F8E6C021-8567-43BD-AE3E-A318C299E243}" type="presParOf" srcId="{B4869964-C386-4CF9-963B-A1397B6E9936}" destId="{F3934201-572A-4039-9E89-42FE48794AE9}" srcOrd="2" destOrd="0" presId="urn:microsoft.com/office/officeart/2018/5/layout/CenteredIconLabelDescriptionList"/>
    <dgm:cxn modelId="{A6358986-289C-4DC2-BB00-954F5988240D}" type="presParOf" srcId="{B4869964-C386-4CF9-963B-A1397B6E9936}" destId="{00F1B52F-C8AA-46E6-A18E-F110AFA327DF}" srcOrd="3" destOrd="0" presId="urn:microsoft.com/office/officeart/2018/5/layout/CenteredIconLabelDescriptionList"/>
    <dgm:cxn modelId="{1793D95C-31EA-457F-80BC-21988C32F0C2}" type="presParOf" srcId="{B4869964-C386-4CF9-963B-A1397B6E9936}" destId="{D16447AB-ADA3-4FC3-AF00-C2F736D17D2E}" srcOrd="4" destOrd="0" presId="urn:microsoft.com/office/officeart/2018/5/layout/CenteredIconLabelDescriptionList"/>
    <dgm:cxn modelId="{56B5F5D7-F98E-405E-9497-28934C8F66A2}" type="presParOf" srcId="{5BB2E7A6-6491-4D36-836E-278A6A0837C7}" destId="{E1ABED3D-F7B3-4FE4-B96B-A2EE88509BB5}" srcOrd="1" destOrd="0" presId="urn:microsoft.com/office/officeart/2018/5/layout/CenteredIconLabelDescriptionList"/>
    <dgm:cxn modelId="{4C1C1413-6031-42CC-8BAB-9001D5AE5AFC}" type="presParOf" srcId="{5BB2E7A6-6491-4D36-836E-278A6A0837C7}" destId="{92E98FDD-7162-4241-BFBA-F2E81D1809B9}" srcOrd="2" destOrd="0" presId="urn:microsoft.com/office/officeart/2018/5/layout/CenteredIconLabelDescriptionList"/>
    <dgm:cxn modelId="{8B57DF87-3B25-4201-A2A2-45FCC7A468A1}" type="presParOf" srcId="{92E98FDD-7162-4241-BFBA-F2E81D1809B9}" destId="{01F54106-377F-4E8D-ABD4-A1BE6B6F19C1}" srcOrd="0" destOrd="0" presId="urn:microsoft.com/office/officeart/2018/5/layout/CenteredIconLabelDescriptionList"/>
    <dgm:cxn modelId="{D25DEEA5-FA96-426B-9E02-1DB913BFD3A2}" type="presParOf" srcId="{92E98FDD-7162-4241-BFBA-F2E81D1809B9}" destId="{256503C3-81AF-467E-9D3D-42DE8C5679F8}" srcOrd="1" destOrd="0" presId="urn:microsoft.com/office/officeart/2018/5/layout/CenteredIconLabelDescriptionList"/>
    <dgm:cxn modelId="{1AF2B11B-B4AB-4610-BC3D-6FCFF2E300A6}" type="presParOf" srcId="{92E98FDD-7162-4241-BFBA-F2E81D1809B9}" destId="{BC5BC3CE-1F36-4BDD-B3C9-3876A14D0A4F}" srcOrd="2" destOrd="0" presId="urn:microsoft.com/office/officeart/2018/5/layout/CenteredIconLabelDescriptionList"/>
    <dgm:cxn modelId="{FC880C0C-2987-44A5-9EC1-84B086381FFA}" type="presParOf" srcId="{92E98FDD-7162-4241-BFBA-F2E81D1809B9}" destId="{F37F676D-449B-4D6F-B76A-DB9AF0A9711D}" srcOrd="3" destOrd="0" presId="urn:microsoft.com/office/officeart/2018/5/layout/CenteredIconLabelDescriptionList"/>
    <dgm:cxn modelId="{79DD5A22-3BAF-40E7-8006-2BAA1C43CD77}" type="presParOf" srcId="{92E98FDD-7162-4241-BFBA-F2E81D1809B9}" destId="{570C6E43-0ACE-4EFC-B53E-336FBB04B118}" srcOrd="4" destOrd="0" presId="urn:microsoft.com/office/officeart/2018/5/layout/CenteredIconLabelDescriptionList"/>
    <dgm:cxn modelId="{85EFD474-BAA5-44C4-A720-233F4C73ADD1}" type="presParOf" srcId="{5BB2E7A6-6491-4D36-836E-278A6A0837C7}" destId="{A007AC2C-BD12-49D0-9E80-D945EC50AEF3}" srcOrd="3" destOrd="0" presId="urn:microsoft.com/office/officeart/2018/5/layout/CenteredIconLabelDescriptionList"/>
    <dgm:cxn modelId="{1B5ACF35-3F9D-4AEB-907A-1E7C67A4AC78}" type="presParOf" srcId="{5BB2E7A6-6491-4D36-836E-278A6A0837C7}" destId="{B31249E6-EB8C-4EB6-B02D-C344FF4CEBF9}" srcOrd="4" destOrd="0" presId="urn:microsoft.com/office/officeart/2018/5/layout/CenteredIconLabelDescriptionList"/>
    <dgm:cxn modelId="{84164FC1-97C7-4DAA-9079-A0A2DBF9AC08}" type="presParOf" srcId="{B31249E6-EB8C-4EB6-B02D-C344FF4CEBF9}" destId="{F69D974A-874B-4298-B3F9-22F5E2744CB1}" srcOrd="0" destOrd="0" presId="urn:microsoft.com/office/officeart/2018/5/layout/CenteredIconLabelDescriptionList"/>
    <dgm:cxn modelId="{37A6C116-16B8-4A24-BDD4-5F4ACF3DA4F6}" type="presParOf" srcId="{B31249E6-EB8C-4EB6-B02D-C344FF4CEBF9}" destId="{5AB2BAC6-25E0-4848-981F-7D28495A9C50}" srcOrd="1" destOrd="0" presId="urn:microsoft.com/office/officeart/2018/5/layout/CenteredIconLabelDescriptionList"/>
    <dgm:cxn modelId="{260CE303-A1F7-4235-816D-94D0A53A7697}" type="presParOf" srcId="{B31249E6-EB8C-4EB6-B02D-C344FF4CEBF9}" destId="{7972C3DA-D5B0-440D-A67D-C08E99C324E6}" srcOrd="2" destOrd="0" presId="urn:microsoft.com/office/officeart/2018/5/layout/CenteredIconLabelDescriptionList"/>
    <dgm:cxn modelId="{BBF51548-ABD2-438F-82DA-08A4253EF552}" type="presParOf" srcId="{B31249E6-EB8C-4EB6-B02D-C344FF4CEBF9}" destId="{8D936F57-DB1F-46C5-A8D7-6EACBB92C371}" srcOrd="3" destOrd="0" presId="urn:microsoft.com/office/officeart/2018/5/layout/CenteredIconLabelDescriptionList"/>
    <dgm:cxn modelId="{A38DBAC1-494F-4A1D-AEC2-69B2BCF40E5C}" type="presParOf" srcId="{B31249E6-EB8C-4EB6-B02D-C344FF4CEBF9}" destId="{633D7AE8-A2D7-4635-BAF0-3E195B3DEA63}"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A7C5FBE-52C6-433C-BF72-6D900FC7236B}" type="doc">
      <dgm:prSet loTypeId="urn:microsoft.com/office/officeart/2005/8/layout/vList2" loCatId="list" qsTypeId="urn:microsoft.com/office/officeart/2005/8/quickstyle/simple4#6" qsCatId="simple" csTypeId="urn:microsoft.com/office/officeart/2005/8/colors/colorful5#7" csCatId="colorful"/>
      <dgm:spPr/>
      <dgm:t>
        <a:bodyPr/>
        <a:lstStyle/>
        <a:p>
          <a:endParaRPr lang="en-US"/>
        </a:p>
      </dgm:t>
    </dgm:pt>
    <dgm:pt modelId="{1F4651F7-B070-4E01-82A5-E24B2A83FF48}">
      <dgm:prSet/>
      <dgm:spPr/>
      <dgm:t>
        <a:bodyPr/>
        <a:lstStyle/>
        <a:p>
          <a:r>
            <a:rPr lang="en-US"/>
            <a:t>The Workload Surge: Fewer officers managing higher volumes of structurally complex trauma</a:t>
          </a:r>
        </a:p>
      </dgm:t>
    </dgm:pt>
    <dgm:pt modelId="{D28F5EA2-9859-4F4B-B45A-F58E833C8EDF}" type="parTrans" cxnId="{7C461F1E-A73A-45A2-9898-8373DEA1F7D1}">
      <dgm:prSet/>
      <dgm:spPr/>
      <dgm:t>
        <a:bodyPr/>
        <a:lstStyle/>
        <a:p>
          <a:endParaRPr lang="en-US"/>
        </a:p>
      </dgm:t>
    </dgm:pt>
    <dgm:pt modelId="{67101954-7702-4B48-8119-79B1173B19FD}" type="sibTrans" cxnId="{7C461F1E-A73A-45A2-9898-8373DEA1F7D1}">
      <dgm:prSet/>
      <dgm:spPr/>
      <dgm:t>
        <a:bodyPr/>
        <a:lstStyle/>
        <a:p>
          <a:endParaRPr lang="en-US"/>
        </a:p>
      </dgm:t>
    </dgm:pt>
    <dgm:pt modelId="{0D8561FD-D916-4699-BA48-1DBCFD81A9CF}">
      <dgm:prSet/>
      <dgm:spPr/>
      <dgm:t>
        <a:bodyPr/>
        <a:lstStyle/>
        <a:p>
          <a:r>
            <a:rPr lang="en-US"/>
            <a:t>Cultural and Psychological Fractures:</a:t>
          </a:r>
        </a:p>
      </dgm:t>
    </dgm:pt>
    <dgm:pt modelId="{C65422D8-4F24-486C-AF5B-FD5E2453517D}" type="parTrans" cxnId="{E332F112-9BDF-4E89-B3DE-6ECC74C03594}">
      <dgm:prSet/>
      <dgm:spPr/>
      <dgm:t>
        <a:bodyPr/>
        <a:lstStyle/>
        <a:p>
          <a:endParaRPr lang="en-US"/>
        </a:p>
      </dgm:t>
    </dgm:pt>
    <dgm:pt modelId="{29EBF941-9626-4304-9763-98FD5D11D34B}" type="sibTrans" cxnId="{E332F112-9BDF-4E89-B3DE-6ECC74C03594}">
      <dgm:prSet/>
      <dgm:spPr/>
      <dgm:t>
        <a:bodyPr/>
        <a:lstStyle/>
        <a:p>
          <a:endParaRPr lang="en-US"/>
        </a:p>
      </dgm:t>
    </dgm:pt>
    <dgm:pt modelId="{C4D0612C-38E6-4329-8C5D-957479AD6BE3}">
      <dgm:prSet/>
      <dgm:spPr/>
      <dgm:t>
        <a:bodyPr/>
        <a:lstStyle/>
        <a:p>
          <a:r>
            <a:rPr lang="en-US"/>
            <a:t>Severe erosion of internal solidarity and 'esprit de corps' due to rolling single-patrol units</a:t>
          </a:r>
        </a:p>
      </dgm:t>
    </dgm:pt>
    <dgm:pt modelId="{69D5B394-9BC6-41AE-AA34-875709C2D7AA}" type="parTrans" cxnId="{ACA969D9-3A96-4F7A-BC16-2B30A07432C5}">
      <dgm:prSet/>
      <dgm:spPr/>
      <dgm:t>
        <a:bodyPr/>
        <a:lstStyle/>
        <a:p>
          <a:endParaRPr lang="en-US"/>
        </a:p>
      </dgm:t>
    </dgm:pt>
    <dgm:pt modelId="{2841EC3C-037A-43FA-BB87-1F4DF2E79B30}" type="sibTrans" cxnId="{ACA969D9-3A96-4F7A-BC16-2B30A07432C5}">
      <dgm:prSet/>
      <dgm:spPr/>
      <dgm:t>
        <a:bodyPr/>
        <a:lstStyle/>
        <a:p>
          <a:endParaRPr lang="en-US"/>
        </a:p>
      </dgm:t>
    </dgm:pt>
    <dgm:pt modelId="{626B27E3-8E59-49C1-A252-5FE5102DDB9B}">
      <dgm:prSet/>
      <dgm:spPr/>
      <dgm:t>
        <a:bodyPr/>
        <a:lstStyle/>
        <a:p>
          <a:r>
            <a:rPr lang="en-US"/>
            <a:t>Explosion in long-term sickness, psychological burnout, and anxiety disorders</a:t>
          </a:r>
        </a:p>
      </dgm:t>
    </dgm:pt>
    <dgm:pt modelId="{5A80D086-731A-49BC-BED4-DAA98A748EFB}" type="parTrans" cxnId="{132D3EAD-CD31-41BB-83D0-142E1848F993}">
      <dgm:prSet/>
      <dgm:spPr/>
      <dgm:t>
        <a:bodyPr/>
        <a:lstStyle/>
        <a:p>
          <a:endParaRPr lang="en-US"/>
        </a:p>
      </dgm:t>
    </dgm:pt>
    <dgm:pt modelId="{DB8B483C-63E9-4708-9FD1-B4D349E9416E}" type="sibTrans" cxnId="{132D3EAD-CD31-41BB-83D0-142E1848F993}">
      <dgm:prSet/>
      <dgm:spPr/>
      <dgm:t>
        <a:bodyPr/>
        <a:lstStyle/>
        <a:p>
          <a:endParaRPr lang="en-US"/>
        </a:p>
      </dgm:t>
    </dgm:pt>
    <dgm:pt modelId="{E8C1635D-D1AB-4196-B15A-3CECE702A802}">
      <dgm:prSet/>
      <dgm:spPr/>
      <dgm:t>
        <a:bodyPr/>
        <a:lstStyle/>
        <a:p>
          <a:r>
            <a:rPr lang="en-US"/>
            <a:t>Decline in 'Public Service Motivation' (PSM) — feeling like a sticking plaster on a broken system</a:t>
          </a:r>
        </a:p>
      </dgm:t>
    </dgm:pt>
    <dgm:pt modelId="{8711732B-2958-48BD-B011-A1237DBF53DD}" type="parTrans" cxnId="{D4F3936C-C661-448D-A773-181502674779}">
      <dgm:prSet/>
      <dgm:spPr/>
      <dgm:t>
        <a:bodyPr/>
        <a:lstStyle/>
        <a:p>
          <a:endParaRPr lang="en-US"/>
        </a:p>
      </dgm:t>
    </dgm:pt>
    <dgm:pt modelId="{56FFBE80-8E4C-4DD0-8050-7E5C39B123AB}" type="sibTrans" cxnId="{D4F3936C-C661-448D-A773-181502674779}">
      <dgm:prSet/>
      <dgm:spPr/>
      <dgm:t>
        <a:bodyPr/>
        <a:lstStyle/>
        <a:p>
          <a:endParaRPr lang="en-US"/>
        </a:p>
      </dgm:t>
    </dgm:pt>
    <dgm:pt modelId="{D826DE84-8351-43F0-A410-C717AB9CEA39}" type="pres">
      <dgm:prSet presAssocID="{3A7C5FBE-52C6-433C-BF72-6D900FC7236B}" presName="linear" presStyleCnt="0">
        <dgm:presLayoutVars>
          <dgm:animLvl val="lvl"/>
          <dgm:resizeHandles val="exact"/>
        </dgm:presLayoutVars>
      </dgm:prSet>
      <dgm:spPr/>
    </dgm:pt>
    <dgm:pt modelId="{887D5E08-6CB0-41F4-94A8-ED76D701274B}" type="pres">
      <dgm:prSet presAssocID="{1F4651F7-B070-4E01-82A5-E24B2A83FF48}" presName="parentText" presStyleLbl="node1" presStyleIdx="0" presStyleCnt="2">
        <dgm:presLayoutVars>
          <dgm:chMax val="0"/>
          <dgm:bulletEnabled val="1"/>
        </dgm:presLayoutVars>
      </dgm:prSet>
      <dgm:spPr/>
    </dgm:pt>
    <dgm:pt modelId="{E679F3F1-B8C9-429D-B471-66230960DE39}" type="pres">
      <dgm:prSet presAssocID="{67101954-7702-4B48-8119-79B1173B19FD}" presName="spacer" presStyleCnt="0"/>
      <dgm:spPr/>
    </dgm:pt>
    <dgm:pt modelId="{435D795B-B851-408B-ABA5-C90CDAD3010B}" type="pres">
      <dgm:prSet presAssocID="{0D8561FD-D916-4699-BA48-1DBCFD81A9CF}" presName="parentText" presStyleLbl="node1" presStyleIdx="1" presStyleCnt="2">
        <dgm:presLayoutVars>
          <dgm:chMax val="0"/>
          <dgm:bulletEnabled val="1"/>
        </dgm:presLayoutVars>
      </dgm:prSet>
      <dgm:spPr/>
    </dgm:pt>
    <dgm:pt modelId="{0868C328-BF67-41FB-8CA6-22F7EB06D9C8}" type="pres">
      <dgm:prSet presAssocID="{0D8561FD-D916-4699-BA48-1DBCFD81A9CF}" presName="childText" presStyleLbl="revTx" presStyleIdx="0" presStyleCnt="1">
        <dgm:presLayoutVars>
          <dgm:bulletEnabled val="1"/>
        </dgm:presLayoutVars>
      </dgm:prSet>
      <dgm:spPr/>
    </dgm:pt>
  </dgm:ptLst>
  <dgm:cxnLst>
    <dgm:cxn modelId="{E332F112-9BDF-4E89-B3DE-6ECC74C03594}" srcId="{3A7C5FBE-52C6-433C-BF72-6D900FC7236B}" destId="{0D8561FD-D916-4699-BA48-1DBCFD81A9CF}" srcOrd="1" destOrd="0" parTransId="{C65422D8-4F24-486C-AF5B-FD5E2453517D}" sibTransId="{29EBF941-9626-4304-9763-98FD5D11D34B}"/>
    <dgm:cxn modelId="{7C461F1E-A73A-45A2-9898-8373DEA1F7D1}" srcId="{3A7C5FBE-52C6-433C-BF72-6D900FC7236B}" destId="{1F4651F7-B070-4E01-82A5-E24B2A83FF48}" srcOrd="0" destOrd="0" parTransId="{D28F5EA2-9859-4F4B-B45A-F58E833C8EDF}" sibTransId="{67101954-7702-4B48-8119-79B1173B19FD}"/>
    <dgm:cxn modelId="{73918546-090A-4263-A4D8-F1C63C00877B}" type="presOf" srcId="{3A7C5FBE-52C6-433C-BF72-6D900FC7236B}" destId="{D826DE84-8351-43F0-A410-C717AB9CEA39}" srcOrd="0" destOrd="0" presId="urn:microsoft.com/office/officeart/2005/8/layout/vList2"/>
    <dgm:cxn modelId="{D4F3936C-C661-448D-A773-181502674779}" srcId="{0D8561FD-D916-4699-BA48-1DBCFD81A9CF}" destId="{E8C1635D-D1AB-4196-B15A-3CECE702A802}" srcOrd="2" destOrd="0" parTransId="{8711732B-2958-48BD-B011-A1237DBF53DD}" sibTransId="{56FFBE80-8E4C-4DD0-8050-7E5C39B123AB}"/>
    <dgm:cxn modelId="{F443B473-68B8-4830-BCFE-14726E2C4CF7}" type="presOf" srcId="{626B27E3-8E59-49C1-A252-5FE5102DDB9B}" destId="{0868C328-BF67-41FB-8CA6-22F7EB06D9C8}" srcOrd="0" destOrd="1" presId="urn:microsoft.com/office/officeart/2005/8/layout/vList2"/>
    <dgm:cxn modelId="{EEDD8654-1503-457F-9C6F-CB9AC790E863}" type="presOf" srcId="{0D8561FD-D916-4699-BA48-1DBCFD81A9CF}" destId="{435D795B-B851-408B-ABA5-C90CDAD3010B}" srcOrd="0" destOrd="0" presId="urn:microsoft.com/office/officeart/2005/8/layout/vList2"/>
    <dgm:cxn modelId="{132D3EAD-CD31-41BB-83D0-142E1848F993}" srcId="{0D8561FD-D916-4699-BA48-1DBCFD81A9CF}" destId="{626B27E3-8E59-49C1-A252-5FE5102DDB9B}" srcOrd="1" destOrd="0" parTransId="{5A80D086-731A-49BC-BED4-DAA98A748EFB}" sibTransId="{DB8B483C-63E9-4708-9FD1-B4D349E9416E}"/>
    <dgm:cxn modelId="{52F00BBB-2799-4F28-92FA-529C0487C970}" type="presOf" srcId="{C4D0612C-38E6-4329-8C5D-957479AD6BE3}" destId="{0868C328-BF67-41FB-8CA6-22F7EB06D9C8}" srcOrd="0" destOrd="0" presId="urn:microsoft.com/office/officeart/2005/8/layout/vList2"/>
    <dgm:cxn modelId="{371A80C6-9C2A-4627-95B0-0C588C148674}" type="presOf" srcId="{1F4651F7-B070-4E01-82A5-E24B2A83FF48}" destId="{887D5E08-6CB0-41F4-94A8-ED76D701274B}" srcOrd="0" destOrd="0" presId="urn:microsoft.com/office/officeart/2005/8/layout/vList2"/>
    <dgm:cxn modelId="{ACA969D9-3A96-4F7A-BC16-2B30A07432C5}" srcId="{0D8561FD-D916-4699-BA48-1DBCFD81A9CF}" destId="{C4D0612C-38E6-4329-8C5D-957479AD6BE3}" srcOrd="0" destOrd="0" parTransId="{69D5B394-9BC6-41AE-AA34-875709C2D7AA}" sibTransId="{2841EC3C-037A-43FA-BB87-1F4DF2E79B30}"/>
    <dgm:cxn modelId="{AD89C4F2-F06E-442A-ADDF-7CD30E2BA706}" type="presOf" srcId="{E8C1635D-D1AB-4196-B15A-3CECE702A802}" destId="{0868C328-BF67-41FB-8CA6-22F7EB06D9C8}" srcOrd="0" destOrd="2" presId="urn:microsoft.com/office/officeart/2005/8/layout/vList2"/>
    <dgm:cxn modelId="{8F7006B1-8A1B-4764-8AD6-90664039D955}" type="presParOf" srcId="{D826DE84-8351-43F0-A410-C717AB9CEA39}" destId="{887D5E08-6CB0-41F4-94A8-ED76D701274B}" srcOrd="0" destOrd="0" presId="urn:microsoft.com/office/officeart/2005/8/layout/vList2"/>
    <dgm:cxn modelId="{26C125A7-FB4E-49B8-9612-759A5BD06E97}" type="presParOf" srcId="{D826DE84-8351-43F0-A410-C717AB9CEA39}" destId="{E679F3F1-B8C9-429D-B471-66230960DE39}" srcOrd="1" destOrd="0" presId="urn:microsoft.com/office/officeart/2005/8/layout/vList2"/>
    <dgm:cxn modelId="{FB87DD0D-F0AA-4A28-A391-CCB3609E2BDF}" type="presParOf" srcId="{D826DE84-8351-43F0-A410-C717AB9CEA39}" destId="{435D795B-B851-408B-ABA5-C90CDAD3010B}" srcOrd="2" destOrd="0" presId="urn:microsoft.com/office/officeart/2005/8/layout/vList2"/>
    <dgm:cxn modelId="{16D972CA-5C72-44CF-8B6B-5F1BCDB5B53B}" type="presParOf" srcId="{D826DE84-8351-43F0-A410-C717AB9CEA39}" destId="{0868C328-BF67-41FB-8CA6-22F7EB06D9C8}"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51A0DDA-2C71-43D1-AF14-DA587BFA0FFA}" type="doc">
      <dgm:prSet loTypeId="urn:microsoft.com/office/officeart/2005/8/layout/process4" loCatId="process" qsTypeId="urn:microsoft.com/office/officeart/2005/8/quickstyle/simple4#4" qsCatId="simple" csTypeId="urn:microsoft.com/office/officeart/2005/8/colors/colorful2#3" csCatId="colorful"/>
      <dgm:spPr/>
      <dgm:t>
        <a:bodyPr/>
        <a:lstStyle/>
        <a:p>
          <a:endParaRPr lang="en-US"/>
        </a:p>
      </dgm:t>
    </dgm:pt>
    <dgm:pt modelId="{D00500B6-29DC-4877-8C1B-CE85D219DA41}">
      <dgm:prSet/>
      <dgm:spPr/>
      <dgm:t>
        <a:bodyPr/>
        <a:lstStyle/>
        <a:p>
          <a:r>
            <a:rPr lang="en-US"/>
            <a:t>Fiscal Legacy: Continued pressure to drive back-office efficiencies</a:t>
          </a:r>
        </a:p>
      </dgm:t>
    </dgm:pt>
    <dgm:pt modelId="{EE9930A9-E3B1-4823-8AF5-CA7FF30422F9}" type="parTrans" cxnId="{BEEABDD8-2B90-44D3-8318-368E22BC3089}">
      <dgm:prSet/>
      <dgm:spPr/>
      <dgm:t>
        <a:bodyPr/>
        <a:lstStyle/>
        <a:p>
          <a:endParaRPr lang="en-US"/>
        </a:p>
      </dgm:t>
    </dgm:pt>
    <dgm:pt modelId="{1FC99955-912C-4C49-B648-2EFBB5DD3084}" type="sibTrans" cxnId="{BEEABDD8-2B90-44D3-8318-368E22BC3089}">
      <dgm:prSet/>
      <dgm:spPr/>
      <dgm:t>
        <a:bodyPr/>
        <a:lstStyle/>
        <a:p>
          <a:endParaRPr lang="en-US"/>
        </a:p>
      </dgm:t>
    </dgm:pt>
    <dgm:pt modelId="{3A274F7F-14B2-4CC7-8AA4-08714FBD76B9}">
      <dgm:prSet/>
      <dgm:spPr/>
      <dgm:t>
        <a:bodyPr/>
        <a:lstStyle/>
        <a:p>
          <a:r>
            <a:rPr lang="en-US"/>
            <a:t>The Proposal: Merging the 43 historical regional forces of England and Wales into 12, large regional commands</a:t>
          </a:r>
        </a:p>
      </dgm:t>
    </dgm:pt>
    <dgm:pt modelId="{0276116D-1B20-4473-A879-BCFF2B3DF3CA}" type="parTrans" cxnId="{935438F3-693D-4F35-846D-2184BAE5A82E}">
      <dgm:prSet/>
      <dgm:spPr/>
      <dgm:t>
        <a:bodyPr/>
        <a:lstStyle/>
        <a:p>
          <a:endParaRPr lang="en-US"/>
        </a:p>
      </dgm:t>
    </dgm:pt>
    <dgm:pt modelId="{78D977DF-B40E-4996-AE47-0423EF1292D0}" type="sibTrans" cxnId="{935438F3-693D-4F35-846D-2184BAE5A82E}">
      <dgm:prSet/>
      <dgm:spPr/>
      <dgm:t>
        <a:bodyPr/>
        <a:lstStyle/>
        <a:p>
          <a:endParaRPr lang="en-US"/>
        </a:p>
      </dgm:t>
    </dgm:pt>
    <dgm:pt modelId="{4A07429D-99CA-4A27-8D9A-333705ECD822}">
      <dgm:prSet/>
      <dgm:spPr/>
      <dgm:t>
        <a:bodyPr/>
        <a:lstStyle/>
        <a:p>
          <a:r>
            <a:rPr lang="en-US"/>
            <a:t>The Debate Pros &amp; Cons:</a:t>
          </a:r>
        </a:p>
      </dgm:t>
    </dgm:pt>
    <dgm:pt modelId="{6411143F-EE8E-4060-AC8E-8D31C3EE9861}" type="parTrans" cxnId="{B092F4B6-60E8-4E08-AF78-F312145B8748}">
      <dgm:prSet/>
      <dgm:spPr/>
      <dgm:t>
        <a:bodyPr/>
        <a:lstStyle/>
        <a:p>
          <a:endParaRPr lang="en-US"/>
        </a:p>
      </dgm:t>
    </dgm:pt>
    <dgm:pt modelId="{BB8E326C-ED72-4B9C-B270-5A641B8CCC48}" type="sibTrans" cxnId="{B092F4B6-60E8-4E08-AF78-F312145B8748}">
      <dgm:prSet/>
      <dgm:spPr/>
      <dgm:t>
        <a:bodyPr/>
        <a:lstStyle/>
        <a:p>
          <a:endParaRPr lang="en-US"/>
        </a:p>
      </dgm:t>
    </dgm:pt>
    <dgm:pt modelId="{631EDAAF-BFA9-49A2-91B3-4D887991BD8E}">
      <dgm:prSet/>
      <dgm:spPr/>
      <dgm:t>
        <a:bodyPr/>
        <a:lstStyle/>
        <a:p>
          <a:r>
            <a:rPr lang="en-US"/>
            <a:t>Arguments For: Scaled procurement, unified ICT systems, superior cross-border organised crime targeting</a:t>
          </a:r>
        </a:p>
      </dgm:t>
    </dgm:pt>
    <dgm:pt modelId="{B7D7BF46-947F-4C8C-816C-83794B17D8BC}" type="parTrans" cxnId="{6EE98BDE-E235-4C39-8823-4251156BF528}">
      <dgm:prSet/>
      <dgm:spPr/>
      <dgm:t>
        <a:bodyPr/>
        <a:lstStyle/>
        <a:p>
          <a:endParaRPr lang="en-US"/>
        </a:p>
      </dgm:t>
    </dgm:pt>
    <dgm:pt modelId="{A7007F57-8F30-4D4E-A5D0-17E46716D080}" type="sibTrans" cxnId="{6EE98BDE-E235-4C39-8823-4251156BF528}">
      <dgm:prSet/>
      <dgm:spPr/>
      <dgm:t>
        <a:bodyPr/>
        <a:lstStyle/>
        <a:p>
          <a:endParaRPr lang="en-US"/>
        </a:p>
      </dgm:t>
    </dgm:pt>
    <dgm:pt modelId="{569C4040-71C7-49A2-88DA-C456F6FA4337}">
      <dgm:prSet/>
      <dgm:spPr/>
      <dgm:t>
        <a:bodyPr/>
        <a:lstStyle/>
        <a:p>
          <a:r>
            <a:rPr lang="en-US"/>
            <a:t>Arguments Against: Total destruction of local accountability and further alienation from communities</a:t>
          </a:r>
        </a:p>
      </dgm:t>
    </dgm:pt>
    <dgm:pt modelId="{4DFF2C77-3712-43FE-AFBF-E0BCAD6C44BA}" type="parTrans" cxnId="{15E3E147-AA81-4BB2-9333-F59302097CE4}">
      <dgm:prSet/>
      <dgm:spPr/>
      <dgm:t>
        <a:bodyPr/>
        <a:lstStyle/>
        <a:p>
          <a:endParaRPr lang="en-US"/>
        </a:p>
      </dgm:t>
    </dgm:pt>
    <dgm:pt modelId="{90850252-5FAD-4CCA-A64E-A479FA52D974}" type="sibTrans" cxnId="{15E3E147-AA81-4BB2-9333-F59302097CE4}">
      <dgm:prSet/>
      <dgm:spPr/>
      <dgm:t>
        <a:bodyPr/>
        <a:lstStyle/>
        <a:p>
          <a:endParaRPr lang="en-US"/>
        </a:p>
      </dgm:t>
    </dgm:pt>
    <dgm:pt modelId="{7667C0CD-E10C-48A5-8B62-79880C7037E3}" type="pres">
      <dgm:prSet presAssocID="{B51A0DDA-2C71-43D1-AF14-DA587BFA0FFA}" presName="Name0" presStyleCnt="0">
        <dgm:presLayoutVars>
          <dgm:dir/>
          <dgm:animLvl val="lvl"/>
          <dgm:resizeHandles val="exact"/>
        </dgm:presLayoutVars>
      </dgm:prSet>
      <dgm:spPr/>
    </dgm:pt>
    <dgm:pt modelId="{A6405D53-1716-4213-AF45-329A4EEAB2B4}" type="pres">
      <dgm:prSet presAssocID="{4A07429D-99CA-4A27-8D9A-333705ECD822}" presName="boxAndChildren" presStyleCnt="0"/>
      <dgm:spPr/>
    </dgm:pt>
    <dgm:pt modelId="{EC860BE2-3144-4C94-800A-BDAAF1CA1F57}" type="pres">
      <dgm:prSet presAssocID="{4A07429D-99CA-4A27-8D9A-333705ECD822}" presName="parentTextBox" presStyleLbl="node1" presStyleIdx="0" presStyleCnt="3"/>
      <dgm:spPr/>
    </dgm:pt>
    <dgm:pt modelId="{3F1955D9-0555-4381-A304-FE9C8966123E}" type="pres">
      <dgm:prSet presAssocID="{4A07429D-99CA-4A27-8D9A-333705ECD822}" presName="entireBox" presStyleLbl="node1" presStyleIdx="0" presStyleCnt="3"/>
      <dgm:spPr/>
    </dgm:pt>
    <dgm:pt modelId="{40708C40-BA5C-466D-8711-9ED37390C1CA}" type="pres">
      <dgm:prSet presAssocID="{4A07429D-99CA-4A27-8D9A-333705ECD822}" presName="descendantBox" presStyleCnt="0"/>
      <dgm:spPr/>
    </dgm:pt>
    <dgm:pt modelId="{34AD734E-EA50-4743-A1BA-A4345F41DF71}" type="pres">
      <dgm:prSet presAssocID="{631EDAAF-BFA9-49A2-91B3-4D887991BD8E}" presName="childTextBox" presStyleLbl="fgAccFollowNode1" presStyleIdx="0" presStyleCnt="2">
        <dgm:presLayoutVars>
          <dgm:bulletEnabled val="1"/>
        </dgm:presLayoutVars>
      </dgm:prSet>
      <dgm:spPr/>
    </dgm:pt>
    <dgm:pt modelId="{B29A1D46-4E8F-4F6E-B900-16EAE7D337EB}" type="pres">
      <dgm:prSet presAssocID="{569C4040-71C7-49A2-88DA-C456F6FA4337}" presName="childTextBox" presStyleLbl="fgAccFollowNode1" presStyleIdx="1" presStyleCnt="2">
        <dgm:presLayoutVars>
          <dgm:bulletEnabled val="1"/>
        </dgm:presLayoutVars>
      </dgm:prSet>
      <dgm:spPr/>
    </dgm:pt>
    <dgm:pt modelId="{247BBD34-FBBA-4C44-9BAA-8FE10E1CB758}" type="pres">
      <dgm:prSet presAssocID="{78D977DF-B40E-4996-AE47-0423EF1292D0}" presName="sp" presStyleCnt="0"/>
      <dgm:spPr/>
    </dgm:pt>
    <dgm:pt modelId="{EA1FD796-4148-4A47-A5FC-3BFA0F32BF91}" type="pres">
      <dgm:prSet presAssocID="{3A274F7F-14B2-4CC7-8AA4-08714FBD76B9}" presName="arrowAndChildren" presStyleCnt="0"/>
      <dgm:spPr/>
    </dgm:pt>
    <dgm:pt modelId="{C60CCEE9-54F4-4E57-9C7C-AEA79EBC4460}" type="pres">
      <dgm:prSet presAssocID="{3A274F7F-14B2-4CC7-8AA4-08714FBD76B9}" presName="parentTextArrow" presStyleLbl="node1" presStyleIdx="1" presStyleCnt="3"/>
      <dgm:spPr/>
    </dgm:pt>
    <dgm:pt modelId="{B40AE5F4-0BE4-4564-A3A4-3F8F0E6B1E0B}" type="pres">
      <dgm:prSet presAssocID="{1FC99955-912C-4C49-B648-2EFBB5DD3084}" presName="sp" presStyleCnt="0"/>
      <dgm:spPr/>
    </dgm:pt>
    <dgm:pt modelId="{27065464-52A5-4CA0-AEBB-5B2023F34D44}" type="pres">
      <dgm:prSet presAssocID="{D00500B6-29DC-4877-8C1B-CE85D219DA41}" presName="arrowAndChildren" presStyleCnt="0"/>
      <dgm:spPr/>
    </dgm:pt>
    <dgm:pt modelId="{A177A2DB-5C60-4A63-995F-707CD91C1DEA}" type="pres">
      <dgm:prSet presAssocID="{D00500B6-29DC-4877-8C1B-CE85D219DA41}" presName="parentTextArrow" presStyleLbl="node1" presStyleIdx="2" presStyleCnt="3"/>
      <dgm:spPr/>
    </dgm:pt>
  </dgm:ptLst>
  <dgm:cxnLst>
    <dgm:cxn modelId="{75FA9E44-348D-4375-959F-F51C22B1059C}" type="presOf" srcId="{3A274F7F-14B2-4CC7-8AA4-08714FBD76B9}" destId="{C60CCEE9-54F4-4E57-9C7C-AEA79EBC4460}" srcOrd="0" destOrd="0" presId="urn:microsoft.com/office/officeart/2005/8/layout/process4"/>
    <dgm:cxn modelId="{15E3E147-AA81-4BB2-9333-F59302097CE4}" srcId="{4A07429D-99CA-4A27-8D9A-333705ECD822}" destId="{569C4040-71C7-49A2-88DA-C456F6FA4337}" srcOrd="1" destOrd="0" parTransId="{4DFF2C77-3712-43FE-AFBF-E0BCAD6C44BA}" sibTransId="{90850252-5FAD-4CCA-A64E-A479FA52D974}"/>
    <dgm:cxn modelId="{3CA4B670-38E6-41BD-ACCA-6D13906BB68A}" type="presOf" srcId="{631EDAAF-BFA9-49A2-91B3-4D887991BD8E}" destId="{34AD734E-EA50-4743-A1BA-A4345F41DF71}" srcOrd="0" destOrd="0" presId="urn:microsoft.com/office/officeart/2005/8/layout/process4"/>
    <dgm:cxn modelId="{B576A47C-6C5E-4100-9490-B89D52F15778}" type="presOf" srcId="{B51A0DDA-2C71-43D1-AF14-DA587BFA0FFA}" destId="{7667C0CD-E10C-48A5-8B62-79880C7037E3}" srcOrd="0" destOrd="0" presId="urn:microsoft.com/office/officeart/2005/8/layout/process4"/>
    <dgm:cxn modelId="{698AFA92-FDF0-472F-8355-B6DFF58DBF55}" type="presOf" srcId="{4A07429D-99CA-4A27-8D9A-333705ECD822}" destId="{EC860BE2-3144-4C94-800A-BDAAF1CA1F57}" srcOrd="0" destOrd="0" presId="urn:microsoft.com/office/officeart/2005/8/layout/process4"/>
    <dgm:cxn modelId="{B092F4B6-60E8-4E08-AF78-F312145B8748}" srcId="{B51A0DDA-2C71-43D1-AF14-DA587BFA0FFA}" destId="{4A07429D-99CA-4A27-8D9A-333705ECD822}" srcOrd="2" destOrd="0" parTransId="{6411143F-EE8E-4060-AC8E-8D31C3EE9861}" sibTransId="{BB8E326C-ED72-4B9C-B270-5A641B8CCC48}"/>
    <dgm:cxn modelId="{0F8541B7-87B2-4B9F-A619-58B105E1D362}" type="presOf" srcId="{569C4040-71C7-49A2-88DA-C456F6FA4337}" destId="{B29A1D46-4E8F-4F6E-B900-16EAE7D337EB}" srcOrd="0" destOrd="0" presId="urn:microsoft.com/office/officeart/2005/8/layout/process4"/>
    <dgm:cxn modelId="{BEEABDD8-2B90-44D3-8318-368E22BC3089}" srcId="{B51A0DDA-2C71-43D1-AF14-DA587BFA0FFA}" destId="{D00500B6-29DC-4877-8C1B-CE85D219DA41}" srcOrd="0" destOrd="0" parTransId="{EE9930A9-E3B1-4823-8AF5-CA7FF30422F9}" sibTransId="{1FC99955-912C-4C49-B648-2EFBB5DD3084}"/>
    <dgm:cxn modelId="{6EE98BDE-E235-4C39-8823-4251156BF528}" srcId="{4A07429D-99CA-4A27-8D9A-333705ECD822}" destId="{631EDAAF-BFA9-49A2-91B3-4D887991BD8E}" srcOrd="0" destOrd="0" parTransId="{B7D7BF46-947F-4C8C-816C-83794B17D8BC}" sibTransId="{A7007F57-8F30-4D4E-A5D0-17E46716D080}"/>
    <dgm:cxn modelId="{879D69E8-F84F-4171-ADD4-477289149F2E}" type="presOf" srcId="{4A07429D-99CA-4A27-8D9A-333705ECD822}" destId="{3F1955D9-0555-4381-A304-FE9C8966123E}" srcOrd="1" destOrd="0" presId="urn:microsoft.com/office/officeart/2005/8/layout/process4"/>
    <dgm:cxn modelId="{66AAAAEF-2323-4029-B180-728601141CE7}" type="presOf" srcId="{D00500B6-29DC-4877-8C1B-CE85D219DA41}" destId="{A177A2DB-5C60-4A63-995F-707CD91C1DEA}" srcOrd="0" destOrd="0" presId="urn:microsoft.com/office/officeart/2005/8/layout/process4"/>
    <dgm:cxn modelId="{935438F3-693D-4F35-846D-2184BAE5A82E}" srcId="{B51A0DDA-2C71-43D1-AF14-DA587BFA0FFA}" destId="{3A274F7F-14B2-4CC7-8AA4-08714FBD76B9}" srcOrd="1" destOrd="0" parTransId="{0276116D-1B20-4473-A879-BCFF2B3DF3CA}" sibTransId="{78D977DF-B40E-4996-AE47-0423EF1292D0}"/>
    <dgm:cxn modelId="{6AFE90C6-EA2D-46E7-A538-3E9949FD9761}" type="presParOf" srcId="{7667C0CD-E10C-48A5-8B62-79880C7037E3}" destId="{A6405D53-1716-4213-AF45-329A4EEAB2B4}" srcOrd="0" destOrd="0" presId="urn:microsoft.com/office/officeart/2005/8/layout/process4"/>
    <dgm:cxn modelId="{71EF99AF-4093-4481-9A20-33E23793CD62}" type="presParOf" srcId="{A6405D53-1716-4213-AF45-329A4EEAB2B4}" destId="{EC860BE2-3144-4C94-800A-BDAAF1CA1F57}" srcOrd="0" destOrd="0" presId="urn:microsoft.com/office/officeart/2005/8/layout/process4"/>
    <dgm:cxn modelId="{BD2CC283-000E-40AC-9123-661389362E77}" type="presParOf" srcId="{A6405D53-1716-4213-AF45-329A4EEAB2B4}" destId="{3F1955D9-0555-4381-A304-FE9C8966123E}" srcOrd="1" destOrd="0" presId="urn:microsoft.com/office/officeart/2005/8/layout/process4"/>
    <dgm:cxn modelId="{524A0E0C-CE21-441A-9F8E-F7D758563898}" type="presParOf" srcId="{A6405D53-1716-4213-AF45-329A4EEAB2B4}" destId="{40708C40-BA5C-466D-8711-9ED37390C1CA}" srcOrd="2" destOrd="0" presId="urn:microsoft.com/office/officeart/2005/8/layout/process4"/>
    <dgm:cxn modelId="{C5AB9331-E90E-4570-9E14-B5060127E6AE}" type="presParOf" srcId="{40708C40-BA5C-466D-8711-9ED37390C1CA}" destId="{34AD734E-EA50-4743-A1BA-A4345F41DF71}" srcOrd="0" destOrd="0" presId="urn:microsoft.com/office/officeart/2005/8/layout/process4"/>
    <dgm:cxn modelId="{ABC9C6E2-B4B8-4F34-B8CE-2FCEF5B268BA}" type="presParOf" srcId="{40708C40-BA5C-466D-8711-9ED37390C1CA}" destId="{B29A1D46-4E8F-4F6E-B900-16EAE7D337EB}" srcOrd="1" destOrd="0" presId="urn:microsoft.com/office/officeart/2005/8/layout/process4"/>
    <dgm:cxn modelId="{0D1E40B4-1CEC-419D-B799-C29FF4D8F004}" type="presParOf" srcId="{7667C0CD-E10C-48A5-8B62-79880C7037E3}" destId="{247BBD34-FBBA-4C44-9BAA-8FE10E1CB758}" srcOrd="1" destOrd="0" presId="urn:microsoft.com/office/officeart/2005/8/layout/process4"/>
    <dgm:cxn modelId="{E1BA74BE-B48D-4DF6-9535-335111F6D801}" type="presParOf" srcId="{7667C0CD-E10C-48A5-8B62-79880C7037E3}" destId="{EA1FD796-4148-4A47-A5FC-3BFA0F32BF91}" srcOrd="2" destOrd="0" presId="urn:microsoft.com/office/officeart/2005/8/layout/process4"/>
    <dgm:cxn modelId="{B2AE9175-2215-40AC-89FA-FAAB4C740340}" type="presParOf" srcId="{EA1FD796-4148-4A47-A5FC-3BFA0F32BF91}" destId="{C60CCEE9-54F4-4E57-9C7C-AEA79EBC4460}" srcOrd="0" destOrd="0" presId="urn:microsoft.com/office/officeart/2005/8/layout/process4"/>
    <dgm:cxn modelId="{98F2E2CB-52C5-4961-8073-5C7103490F6A}" type="presParOf" srcId="{7667C0CD-E10C-48A5-8B62-79880C7037E3}" destId="{B40AE5F4-0BE4-4564-A3A4-3F8F0E6B1E0B}" srcOrd="3" destOrd="0" presId="urn:microsoft.com/office/officeart/2005/8/layout/process4"/>
    <dgm:cxn modelId="{489C048D-D2BA-4A06-850F-3051AAAF8492}" type="presParOf" srcId="{7667C0CD-E10C-48A5-8B62-79880C7037E3}" destId="{27065464-52A5-4CA0-AEBB-5B2023F34D44}" srcOrd="4" destOrd="0" presId="urn:microsoft.com/office/officeart/2005/8/layout/process4"/>
    <dgm:cxn modelId="{3812C72A-701E-46CD-97EC-B17C83EC4741}" type="presParOf" srcId="{27065464-52A5-4CA0-AEBB-5B2023F34D44}" destId="{A177A2DB-5C60-4A63-995F-707CD91C1DE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79AFA22-97C7-49B8-976A-9EAA06947EDD}" type="doc">
      <dgm:prSet loTypeId="urn:microsoft.com/office/officeart/2005/8/layout/vList2" loCatId="list" qsTypeId="urn:microsoft.com/office/officeart/2005/8/quickstyle/simple4#7" qsCatId="simple" csTypeId="urn:microsoft.com/office/officeart/2005/8/colors/colorful2#6" csCatId="colorful"/>
      <dgm:spPr/>
      <dgm:t>
        <a:bodyPr/>
        <a:lstStyle/>
        <a:p>
          <a:endParaRPr lang="en-US"/>
        </a:p>
      </dgm:t>
    </dgm:pt>
    <dgm:pt modelId="{4DE40872-9C3D-4D7B-8E6A-3B26D3499384}">
      <dgm:prSet/>
      <dgm:spPr/>
      <dgm:t>
        <a:bodyPr/>
        <a:lstStyle/>
        <a:p>
          <a:r>
            <a:rPr lang="en-GB"/>
            <a:t>Good?</a:t>
          </a:r>
          <a:endParaRPr lang="en-US"/>
        </a:p>
      </dgm:t>
    </dgm:pt>
    <dgm:pt modelId="{F99649B3-4E78-4043-8AC4-2FE313DEBBDE}" type="parTrans" cxnId="{39A42835-9BC1-4E17-BB90-8F252D95943A}">
      <dgm:prSet/>
      <dgm:spPr/>
      <dgm:t>
        <a:bodyPr/>
        <a:lstStyle/>
        <a:p>
          <a:endParaRPr lang="en-US"/>
        </a:p>
      </dgm:t>
    </dgm:pt>
    <dgm:pt modelId="{59742006-AA2B-43E7-907A-96E578E89F01}" type="sibTrans" cxnId="{39A42835-9BC1-4E17-BB90-8F252D95943A}">
      <dgm:prSet/>
      <dgm:spPr/>
      <dgm:t>
        <a:bodyPr/>
        <a:lstStyle/>
        <a:p>
          <a:endParaRPr lang="en-US"/>
        </a:p>
      </dgm:t>
    </dgm:pt>
    <dgm:pt modelId="{2C117F3E-EE36-40D6-A7F5-5E304CB38C0B}">
      <dgm:prSet/>
      <dgm:spPr/>
      <dgm:t>
        <a:bodyPr/>
        <a:lstStyle/>
        <a:p>
          <a:r>
            <a:rPr lang="en-GB"/>
            <a:t>Bad?</a:t>
          </a:r>
          <a:endParaRPr lang="en-US"/>
        </a:p>
      </dgm:t>
    </dgm:pt>
    <dgm:pt modelId="{342235BC-D35C-4886-BF0C-A6AA17B5BA48}" type="parTrans" cxnId="{D7C7388D-BAA4-43B2-996B-901BA11F4D06}">
      <dgm:prSet/>
      <dgm:spPr/>
      <dgm:t>
        <a:bodyPr/>
        <a:lstStyle/>
        <a:p>
          <a:endParaRPr lang="en-US"/>
        </a:p>
      </dgm:t>
    </dgm:pt>
    <dgm:pt modelId="{C05AA423-8A46-4820-80CD-EEF20C02A4F0}" type="sibTrans" cxnId="{D7C7388D-BAA4-43B2-996B-901BA11F4D06}">
      <dgm:prSet/>
      <dgm:spPr/>
      <dgm:t>
        <a:bodyPr/>
        <a:lstStyle/>
        <a:p>
          <a:endParaRPr lang="en-US"/>
        </a:p>
      </dgm:t>
    </dgm:pt>
    <dgm:pt modelId="{E3AA05BD-6734-4E8C-9713-9797201B45F6}" type="pres">
      <dgm:prSet presAssocID="{979AFA22-97C7-49B8-976A-9EAA06947EDD}" presName="linear" presStyleCnt="0">
        <dgm:presLayoutVars>
          <dgm:animLvl val="lvl"/>
          <dgm:resizeHandles val="exact"/>
        </dgm:presLayoutVars>
      </dgm:prSet>
      <dgm:spPr/>
    </dgm:pt>
    <dgm:pt modelId="{31D4E5BF-CBCF-4A95-B34A-084B29548054}" type="pres">
      <dgm:prSet presAssocID="{4DE40872-9C3D-4D7B-8E6A-3B26D3499384}" presName="parentText" presStyleLbl="node1" presStyleIdx="0" presStyleCnt="2">
        <dgm:presLayoutVars>
          <dgm:chMax val="0"/>
          <dgm:bulletEnabled val="1"/>
        </dgm:presLayoutVars>
      </dgm:prSet>
      <dgm:spPr/>
    </dgm:pt>
    <dgm:pt modelId="{841FE630-99C2-40CC-A5CE-0082ED923546}" type="pres">
      <dgm:prSet presAssocID="{59742006-AA2B-43E7-907A-96E578E89F01}" presName="spacer" presStyleCnt="0"/>
      <dgm:spPr/>
    </dgm:pt>
    <dgm:pt modelId="{56504599-6AAB-4732-A110-DEBF50675771}" type="pres">
      <dgm:prSet presAssocID="{2C117F3E-EE36-40D6-A7F5-5E304CB38C0B}" presName="parentText" presStyleLbl="node1" presStyleIdx="1" presStyleCnt="2">
        <dgm:presLayoutVars>
          <dgm:chMax val="0"/>
          <dgm:bulletEnabled val="1"/>
        </dgm:presLayoutVars>
      </dgm:prSet>
      <dgm:spPr/>
    </dgm:pt>
  </dgm:ptLst>
  <dgm:cxnLst>
    <dgm:cxn modelId="{47A88502-882F-4795-AE7C-87078396629E}" type="presOf" srcId="{979AFA22-97C7-49B8-976A-9EAA06947EDD}" destId="{E3AA05BD-6734-4E8C-9713-9797201B45F6}" srcOrd="0" destOrd="0" presId="urn:microsoft.com/office/officeart/2005/8/layout/vList2"/>
    <dgm:cxn modelId="{5493D326-5AB9-4E12-B0F0-7D54D3F0D395}" type="presOf" srcId="{4DE40872-9C3D-4D7B-8E6A-3B26D3499384}" destId="{31D4E5BF-CBCF-4A95-B34A-084B29548054}" srcOrd="0" destOrd="0" presId="urn:microsoft.com/office/officeart/2005/8/layout/vList2"/>
    <dgm:cxn modelId="{39A42835-9BC1-4E17-BB90-8F252D95943A}" srcId="{979AFA22-97C7-49B8-976A-9EAA06947EDD}" destId="{4DE40872-9C3D-4D7B-8E6A-3B26D3499384}" srcOrd="0" destOrd="0" parTransId="{F99649B3-4E78-4043-8AC4-2FE313DEBBDE}" sibTransId="{59742006-AA2B-43E7-907A-96E578E89F01}"/>
    <dgm:cxn modelId="{D7C7388D-BAA4-43B2-996B-901BA11F4D06}" srcId="{979AFA22-97C7-49B8-976A-9EAA06947EDD}" destId="{2C117F3E-EE36-40D6-A7F5-5E304CB38C0B}" srcOrd="1" destOrd="0" parTransId="{342235BC-D35C-4886-BF0C-A6AA17B5BA48}" sibTransId="{C05AA423-8A46-4820-80CD-EEF20C02A4F0}"/>
    <dgm:cxn modelId="{1F66B5DC-A467-468A-833A-6AC4D92B6BF6}" type="presOf" srcId="{2C117F3E-EE36-40D6-A7F5-5E304CB38C0B}" destId="{56504599-6AAB-4732-A110-DEBF50675771}" srcOrd="0" destOrd="0" presId="urn:microsoft.com/office/officeart/2005/8/layout/vList2"/>
    <dgm:cxn modelId="{C5C465FE-54CD-4323-BC67-42218B635D78}" type="presParOf" srcId="{E3AA05BD-6734-4E8C-9713-9797201B45F6}" destId="{31D4E5BF-CBCF-4A95-B34A-084B29548054}" srcOrd="0" destOrd="0" presId="urn:microsoft.com/office/officeart/2005/8/layout/vList2"/>
    <dgm:cxn modelId="{E6DA759A-40DD-4534-A3D8-B2F55426654C}" type="presParOf" srcId="{E3AA05BD-6734-4E8C-9713-9797201B45F6}" destId="{841FE630-99C2-40CC-A5CE-0082ED923546}" srcOrd="1" destOrd="0" presId="urn:microsoft.com/office/officeart/2005/8/layout/vList2"/>
    <dgm:cxn modelId="{4514E550-A6D4-40FE-B5CD-3C96C36936BB}" type="presParOf" srcId="{E3AA05BD-6734-4E8C-9713-9797201B45F6}" destId="{56504599-6AAB-4732-A110-DEBF5067577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0F59810-AA14-4B29-B9DA-37D04394C660}" type="doc">
      <dgm:prSet loTypeId="urn:microsoft.com/office/officeart/2005/8/layout/vList2" loCatId="list" qsTypeId="urn:microsoft.com/office/officeart/2005/8/quickstyle/simple4#9" qsCatId="simple" csTypeId="urn:microsoft.com/office/officeart/2005/8/colors/colorful2#7" csCatId="colorful" phldr="1"/>
      <dgm:spPr/>
      <dgm:t>
        <a:bodyPr/>
        <a:lstStyle/>
        <a:p>
          <a:endParaRPr lang="en-US"/>
        </a:p>
      </dgm:t>
    </dgm:pt>
    <dgm:pt modelId="{3692ACEB-838C-4FAC-8640-FEAE33204B77}">
      <dgm:prSet/>
      <dgm:spPr/>
      <dgm:t>
        <a:bodyPr/>
        <a:lstStyle/>
        <a:p>
          <a:r>
            <a:rPr lang="en-US"/>
            <a:t>Final Theoretical Synthesis:</a:t>
          </a:r>
        </a:p>
      </dgm:t>
    </dgm:pt>
    <dgm:pt modelId="{4EF1264D-1929-43A8-B974-CB926836D6E2}" type="parTrans" cxnId="{624950C6-42BF-4172-9F62-785C94362012}">
      <dgm:prSet/>
      <dgm:spPr/>
      <dgm:t>
        <a:bodyPr/>
        <a:lstStyle/>
        <a:p>
          <a:endParaRPr lang="en-US"/>
        </a:p>
      </dgm:t>
    </dgm:pt>
    <dgm:pt modelId="{E797CC5D-981F-49F1-B040-B15CECC802D2}" type="sibTrans" cxnId="{624950C6-42BF-4172-9F62-785C94362012}">
      <dgm:prSet/>
      <dgm:spPr/>
      <dgm:t>
        <a:bodyPr/>
        <a:lstStyle/>
        <a:p>
          <a:endParaRPr lang="en-US"/>
        </a:p>
      </dgm:t>
    </dgm:pt>
    <dgm:pt modelId="{011AB3C6-6480-49E0-90B5-E3D41CA0284D}">
      <dgm:prSet/>
      <dgm:spPr/>
      <dgm:t>
        <a:bodyPr/>
        <a:lstStyle/>
        <a:p>
          <a:r>
            <a:rPr lang="en-US"/>
            <a:t>Sir Robert Peel's Founding Axiom: 'The Police are the Public and the Public are the Police'</a:t>
          </a:r>
        </a:p>
      </dgm:t>
    </dgm:pt>
    <dgm:pt modelId="{B4E1DCF8-70EF-498B-84CC-ECA504BA2D48}" type="parTrans" cxnId="{01885BF3-A727-4502-839A-78E6F10FAD04}">
      <dgm:prSet/>
      <dgm:spPr/>
      <dgm:t>
        <a:bodyPr/>
        <a:lstStyle/>
        <a:p>
          <a:endParaRPr lang="en-US"/>
        </a:p>
      </dgm:t>
    </dgm:pt>
    <dgm:pt modelId="{3DA12658-1A79-4312-838C-66C3C79065A6}" type="sibTrans" cxnId="{01885BF3-A727-4502-839A-78E6F10FAD04}">
      <dgm:prSet/>
      <dgm:spPr/>
      <dgm:t>
        <a:bodyPr/>
        <a:lstStyle/>
        <a:p>
          <a:endParaRPr lang="en-US"/>
        </a:p>
      </dgm:t>
    </dgm:pt>
    <dgm:pt modelId="{234D1E66-19ED-476C-B03C-A99C8570B869}">
      <dgm:prSet/>
      <dgm:spPr/>
      <dgm:t>
        <a:bodyPr/>
        <a:lstStyle/>
        <a:p>
          <a:r>
            <a:rPr lang="en-US"/>
            <a:t>The Impact of Austerity: Severed this connection by reducing policing to emergency containment</a:t>
          </a:r>
        </a:p>
      </dgm:t>
    </dgm:pt>
    <dgm:pt modelId="{1059A180-22B6-460F-A7BF-AE4ADAFD1077}" type="parTrans" cxnId="{80DF1545-B85C-4055-A792-BD1522A021B4}">
      <dgm:prSet/>
      <dgm:spPr/>
      <dgm:t>
        <a:bodyPr/>
        <a:lstStyle/>
        <a:p>
          <a:endParaRPr lang="en-US"/>
        </a:p>
      </dgm:t>
    </dgm:pt>
    <dgm:pt modelId="{366E5286-AB1E-4507-9F93-E97627F225BE}" type="sibTrans" cxnId="{80DF1545-B85C-4055-A792-BD1522A021B4}">
      <dgm:prSet/>
      <dgm:spPr/>
      <dgm:t>
        <a:bodyPr/>
        <a:lstStyle/>
        <a:p>
          <a:endParaRPr lang="en-US"/>
        </a:p>
      </dgm:t>
    </dgm:pt>
    <dgm:pt modelId="{EEB41A88-3F88-42D7-AA29-ACEC526D69F3}">
      <dgm:prSet/>
      <dgm:spPr/>
      <dgm:t>
        <a:bodyPr/>
        <a:lstStyle/>
        <a:p>
          <a:r>
            <a:rPr lang="en-US" dirty="0"/>
            <a:t>The New Paradigm: A less visible, highly reactive, increasingly </a:t>
          </a:r>
          <a:r>
            <a:rPr lang="en-US" dirty="0" err="1"/>
            <a:t>securitised</a:t>
          </a:r>
          <a:r>
            <a:rPr lang="en-US" dirty="0"/>
            <a:t> institution</a:t>
          </a:r>
        </a:p>
      </dgm:t>
    </dgm:pt>
    <dgm:pt modelId="{F8ED7B24-38BB-4177-A41C-CFB5EC632E6A}" type="parTrans" cxnId="{9F6A1339-9D43-4A41-BE95-39F2DC8F42EE}">
      <dgm:prSet/>
      <dgm:spPr/>
      <dgm:t>
        <a:bodyPr/>
        <a:lstStyle/>
        <a:p>
          <a:endParaRPr lang="en-US"/>
        </a:p>
      </dgm:t>
    </dgm:pt>
    <dgm:pt modelId="{69DACE4B-FF71-4157-B758-35B5EAF52137}" type="sibTrans" cxnId="{9F6A1339-9D43-4A41-BE95-39F2DC8F42EE}">
      <dgm:prSet/>
      <dgm:spPr/>
      <dgm:t>
        <a:bodyPr/>
        <a:lstStyle/>
        <a:p>
          <a:endParaRPr lang="en-US"/>
        </a:p>
      </dgm:t>
    </dgm:pt>
    <dgm:pt modelId="{8AE9E29B-5EDD-4CB6-AAD0-391F922D63B5}" type="pres">
      <dgm:prSet presAssocID="{C0F59810-AA14-4B29-B9DA-37D04394C660}" presName="linear" presStyleCnt="0">
        <dgm:presLayoutVars>
          <dgm:animLvl val="lvl"/>
          <dgm:resizeHandles val="exact"/>
        </dgm:presLayoutVars>
      </dgm:prSet>
      <dgm:spPr/>
    </dgm:pt>
    <dgm:pt modelId="{46165942-8708-45A9-A9E9-3D8ED904BD49}" type="pres">
      <dgm:prSet presAssocID="{3692ACEB-838C-4FAC-8640-FEAE33204B77}" presName="parentText" presStyleLbl="node1" presStyleIdx="0" presStyleCnt="2">
        <dgm:presLayoutVars>
          <dgm:chMax val="0"/>
          <dgm:bulletEnabled val="1"/>
        </dgm:presLayoutVars>
      </dgm:prSet>
      <dgm:spPr/>
    </dgm:pt>
    <dgm:pt modelId="{2D270C33-EC38-4293-9687-4CBDBEBAE064}" type="pres">
      <dgm:prSet presAssocID="{3692ACEB-838C-4FAC-8640-FEAE33204B77}" presName="childText" presStyleLbl="revTx" presStyleIdx="0" presStyleCnt="1">
        <dgm:presLayoutVars>
          <dgm:bulletEnabled val="1"/>
        </dgm:presLayoutVars>
      </dgm:prSet>
      <dgm:spPr/>
    </dgm:pt>
    <dgm:pt modelId="{814B06EB-3C8F-4689-9776-9A88CC794DF9}" type="pres">
      <dgm:prSet presAssocID="{EEB41A88-3F88-42D7-AA29-ACEC526D69F3}" presName="parentText" presStyleLbl="node1" presStyleIdx="1" presStyleCnt="2">
        <dgm:presLayoutVars>
          <dgm:chMax val="0"/>
          <dgm:bulletEnabled val="1"/>
        </dgm:presLayoutVars>
      </dgm:prSet>
      <dgm:spPr/>
    </dgm:pt>
  </dgm:ptLst>
  <dgm:cxnLst>
    <dgm:cxn modelId="{F237CE2E-F957-4827-B505-493C4225F2E3}" type="presOf" srcId="{011AB3C6-6480-49E0-90B5-E3D41CA0284D}" destId="{2D270C33-EC38-4293-9687-4CBDBEBAE064}" srcOrd="0" destOrd="0" presId="urn:microsoft.com/office/officeart/2005/8/layout/vList2"/>
    <dgm:cxn modelId="{9F6A1339-9D43-4A41-BE95-39F2DC8F42EE}" srcId="{C0F59810-AA14-4B29-B9DA-37D04394C660}" destId="{EEB41A88-3F88-42D7-AA29-ACEC526D69F3}" srcOrd="1" destOrd="0" parTransId="{F8ED7B24-38BB-4177-A41C-CFB5EC632E6A}" sibTransId="{69DACE4B-FF71-4157-B758-35B5EAF52137}"/>
    <dgm:cxn modelId="{F509B43A-C595-49D6-B71A-69B3855DBE6F}" type="presOf" srcId="{234D1E66-19ED-476C-B03C-A99C8570B869}" destId="{2D270C33-EC38-4293-9687-4CBDBEBAE064}" srcOrd="0" destOrd="1" presId="urn:microsoft.com/office/officeart/2005/8/layout/vList2"/>
    <dgm:cxn modelId="{80DF1545-B85C-4055-A792-BD1522A021B4}" srcId="{3692ACEB-838C-4FAC-8640-FEAE33204B77}" destId="{234D1E66-19ED-476C-B03C-A99C8570B869}" srcOrd="1" destOrd="0" parTransId="{1059A180-22B6-460F-A7BF-AE4ADAFD1077}" sibTransId="{366E5286-AB1E-4507-9F93-E97627F225BE}"/>
    <dgm:cxn modelId="{7320CF75-07B5-4816-8AE8-17BC557BF3F5}" type="presOf" srcId="{EEB41A88-3F88-42D7-AA29-ACEC526D69F3}" destId="{814B06EB-3C8F-4689-9776-9A88CC794DF9}" srcOrd="0" destOrd="0" presId="urn:microsoft.com/office/officeart/2005/8/layout/vList2"/>
    <dgm:cxn modelId="{ECC4B3AA-48FE-4DED-82CE-FDACBBC0D201}" type="presOf" srcId="{C0F59810-AA14-4B29-B9DA-37D04394C660}" destId="{8AE9E29B-5EDD-4CB6-AAD0-391F922D63B5}" srcOrd="0" destOrd="0" presId="urn:microsoft.com/office/officeart/2005/8/layout/vList2"/>
    <dgm:cxn modelId="{624950C6-42BF-4172-9F62-785C94362012}" srcId="{C0F59810-AA14-4B29-B9DA-37D04394C660}" destId="{3692ACEB-838C-4FAC-8640-FEAE33204B77}" srcOrd="0" destOrd="0" parTransId="{4EF1264D-1929-43A8-B974-CB926836D6E2}" sibTransId="{E797CC5D-981F-49F1-B040-B15CECC802D2}"/>
    <dgm:cxn modelId="{01885BF3-A727-4502-839A-78E6F10FAD04}" srcId="{3692ACEB-838C-4FAC-8640-FEAE33204B77}" destId="{011AB3C6-6480-49E0-90B5-E3D41CA0284D}" srcOrd="0" destOrd="0" parTransId="{B4E1DCF8-70EF-498B-84CC-ECA504BA2D48}" sibTransId="{3DA12658-1A79-4312-838C-66C3C79065A6}"/>
    <dgm:cxn modelId="{338554FF-9567-4533-9E80-8E7F3DC4C24C}" type="presOf" srcId="{3692ACEB-838C-4FAC-8640-FEAE33204B77}" destId="{46165942-8708-45A9-A9E9-3D8ED904BD49}" srcOrd="0" destOrd="0" presId="urn:microsoft.com/office/officeart/2005/8/layout/vList2"/>
    <dgm:cxn modelId="{C89D7B75-7EA7-4FCD-9852-D456F65FDE72}" type="presParOf" srcId="{8AE9E29B-5EDD-4CB6-AAD0-391F922D63B5}" destId="{46165942-8708-45A9-A9E9-3D8ED904BD49}" srcOrd="0" destOrd="0" presId="urn:microsoft.com/office/officeart/2005/8/layout/vList2"/>
    <dgm:cxn modelId="{5F9E5855-3FC6-4D02-BE70-9B6DD45A6ECF}" type="presParOf" srcId="{8AE9E29B-5EDD-4CB6-AAD0-391F922D63B5}" destId="{2D270C33-EC38-4293-9687-4CBDBEBAE064}" srcOrd="1" destOrd="0" presId="urn:microsoft.com/office/officeart/2005/8/layout/vList2"/>
    <dgm:cxn modelId="{2989795C-2232-4686-8B70-24C95D3E5845}" type="presParOf" srcId="{8AE9E29B-5EDD-4CB6-AAD0-391F922D63B5}" destId="{814B06EB-3C8F-4689-9776-9A88CC794DF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43781BA-FBA5-48F4-B4C1-7ECEC5CFAADA}" type="doc">
      <dgm:prSet loTypeId="urn:microsoft.com/office/officeart/2008/layout/LinedList" loCatId="list" qsTypeId="urn:microsoft.com/office/officeart/2005/8/quickstyle/simple4#13" qsCatId="simple" csTypeId="urn:microsoft.com/office/officeart/2005/8/colors/accent0_3#3" csCatId="mainScheme"/>
      <dgm:spPr/>
      <dgm:t>
        <a:bodyPr/>
        <a:lstStyle/>
        <a:p>
          <a:endParaRPr lang="en-US"/>
        </a:p>
      </dgm:t>
    </dgm:pt>
    <dgm:pt modelId="{633876F1-4952-44A8-A3BF-DE09E2C8E0D4}">
      <dgm:prSet/>
      <dgm:spPr/>
      <dgm:t>
        <a:bodyPr/>
        <a:lstStyle/>
        <a:p>
          <a:r>
            <a:rPr lang="en-US"/>
            <a:t>Laub, M. M. (2024). 'Austerity-driven policification: Neoliberalisation, schools and the police in Britain.' *Race &amp; Class*.</a:t>
          </a:r>
        </a:p>
      </dgm:t>
    </dgm:pt>
    <dgm:pt modelId="{D560AD28-2ED3-470C-9EEF-ED6727B5DED2}" type="parTrans" cxnId="{6FC4E61F-517C-4E20-82AF-E744FDD7008F}">
      <dgm:prSet/>
      <dgm:spPr/>
      <dgm:t>
        <a:bodyPr/>
        <a:lstStyle/>
        <a:p>
          <a:endParaRPr lang="en-US"/>
        </a:p>
      </dgm:t>
    </dgm:pt>
    <dgm:pt modelId="{6969474B-E02B-4C02-AFEE-E62A09BF3BC2}" type="sibTrans" cxnId="{6FC4E61F-517C-4E20-82AF-E744FDD7008F}">
      <dgm:prSet/>
      <dgm:spPr/>
      <dgm:t>
        <a:bodyPr/>
        <a:lstStyle/>
        <a:p>
          <a:endParaRPr lang="en-US"/>
        </a:p>
      </dgm:t>
    </dgm:pt>
    <dgm:pt modelId="{B694326C-CF84-4516-A937-2AAB566823BC}">
      <dgm:prSet/>
      <dgm:spPr/>
      <dgm:t>
        <a:bodyPr/>
        <a:lstStyle/>
        <a:p>
          <a:r>
            <a:rPr lang="en-US"/>
            <a:t>HMICFRS (2023). *State of Policing: The Annual Assessment of Chief Inspector of Constabulary*.</a:t>
          </a:r>
        </a:p>
      </dgm:t>
    </dgm:pt>
    <dgm:pt modelId="{CB8E1AEC-3F89-4E51-953C-64ED929E665A}" type="parTrans" cxnId="{6D4C8648-CC3C-45DD-B895-D75FE9BC9826}">
      <dgm:prSet/>
      <dgm:spPr/>
      <dgm:t>
        <a:bodyPr/>
        <a:lstStyle/>
        <a:p>
          <a:endParaRPr lang="en-US"/>
        </a:p>
      </dgm:t>
    </dgm:pt>
    <dgm:pt modelId="{F1194A9A-B9EE-4807-A13B-DBA7504FEAFD}" type="sibTrans" cxnId="{6D4C8648-CC3C-45DD-B895-D75FE9BC9826}">
      <dgm:prSet/>
      <dgm:spPr/>
      <dgm:t>
        <a:bodyPr/>
        <a:lstStyle/>
        <a:p>
          <a:endParaRPr lang="en-US"/>
        </a:p>
      </dgm:t>
    </dgm:pt>
    <dgm:pt modelId="{16EE0ECC-235D-4456-B8CF-3E47EBB1297A}">
      <dgm:prSet/>
      <dgm:spPr/>
      <dgm:t>
        <a:bodyPr/>
        <a:lstStyle/>
        <a:p>
          <a:r>
            <a:rPr lang="en-US"/>
            <a:t>National Audit Office (2018). *Financial Sustainability of Police Forces in England and Wales*.</a:t>
          </a:r>
        </a:p>
      </dgm:t>
    </dgm:pt>
    <dgm:pt modelId="{9834020F-8B0A-4D02-8EC9-9B429633A958}" type="parTrans" cxnId="{7ED86A9E-27F5-4945-B89F-87F995D9BC33}">
      <dgm:prSet/>
      <dgm:spPr/>
      <dgm:t>
        <a:bodyPr/>
        <a:lstStyle/>
        <a:p>
          <a:endParaRPr lang="en-US"/>
        </a:p>
      </dgm:t>
    </dgm:pt>
    <dgm:pt modelId="{7DD9F87D-35BB-465A-8FEA-D3A3DD20D5FB}" type="sibTrans" cxnId="{7ED86A9E-27F5-4945-B89F-87F995D9BC33}">
      <dgm:prSet/>
      <dgm:spPr/>
      <dgm:t>
        <a:bodyPr/>
        <a:lstStyle/>
        <a:p>
          <a:endParaRPr lang="en-US"/>
        </a:p>
      </dgm:t>
    </dgm:pt>
    <dgm:pt modelId="{75E00A5E-8EE4-4106-A81B-1731D72D5BF8}">
      <dgm:prSet/>
      <dgm:spPr/>
      <dgm:t>
        <a:bodyPr/>
        <a:lstStyle/>
        <a:p>
          <a:r>
            <a:rPr lang="en-GB"/>
            <a:t>Barber, M. (2022). ‘A new mode of protection: Redesigning policing and public safety for the 21</a:t>
          </a:r>
          <a:r>
            <a:rPr lang="en-GB" baseline="30000"/>
            <a:t>st</a:t>
          </a:r>
          <a:r>
            <a:rPr lang="en-GB"/>
            <a:t> century’, Police Foundation </a:t>
          </a:r>
          <a:endParaRPr lang="en-US"/>
        </a:p>
      </dgm:t>
    </dgm:pt>
    <dgm:pt modelId="{2A63CA3D-0C62-45B8-B703-F1AA3D09CD4A}" type="parTrans" cxnId="{5AE4DE0B-08DB-4972-9BE8-764E5151D430}">
      <dgm:prSet/>
      <dgm:spPr/>
      <dgm:t>
        <a:bodyPr/>
        <a:lstStyle/>
        <a:p>
          <a:endParaRPr lang="en-US"/>
        </a:p>
      </dgm:t>
    </dgm:pt>
    <dgm:pt modelId="{DDE46018-9BBB-4931-BA9B-F1C5D05182A2}" type="sibTrans" cxnId="{5AE4DE0B-08DB-4972-9BE8-764E5151D430}">
      <dgm:prSet/>
      <dgm:spPr/>
      <dgm:t>
        <a:bodyPr/>
        <a:lstStyle/>
        <a:p>
          <a:endParaRPr lang="en-US"/>
        </a:p>
      </dgm:t>
    </dgm:pt>
    <dgm:pt modelId="{8C580799-DC4F-432C-938E-49C168134D1D}" type="pres">
      <dgm:prSet presAssocID="{E43781BA-FBA5-48F4-B4C1-7ECEC5CFAADA}" presName="vert0" presStyleCnt="0">
        <dgm:presLayoutVars>
          <dgm:dir/>
          <dgm:animOne val="branch"/>
          <dgm:animLvl val="lvl"/>
        </dgm:presLayoutVars>
      </dgm:prSet>
      <dgm:spPr/>
    </dgm:pt>
    <dgm:pt modelId="{16751C96-7ACF-48C8-B316-03E6FEE03C11}" type="pres">
      <dgm:prSet presAssocID="{633876F1-4952-44A8-A3BF-DE09E2C8E0D4}" presName="thickLine" presStyleLbl="alignNode1" presStyleIdx="0" presStyleCnt="4"/>
      <dgm:spPr/>
    </dgm:pt>
    <dgm:pt modelId="{4B32390B-B8A6-4B55-80EB-FA5CF8195B97}" type="pres">
      <dgm:prSet presAssocID="{633876F1-4952-44A8-A3BF-DE09E2C8E0D4}" presName="horz1" presStyleCnt="0"/>
      <dgm:spPr/>
    </dgm:pt>
    <dgm:pt modelId="{7CE55062-1DBF-4472-B21B-19EBFE261EBC}" type="pres">
      <dgm:prSet presAssocID="{633876F1-4952-44A8-A3BF-DE09E2C8E0D4}" presName="tx1" presStyleLbl="revTx" presStyleIdx="0" presStyleCnt="4"/>
      <dgm:spPr/>
    </dgm:pt>
    <dgm:pt modelId="{A6A7657B-F481-48D2-98DC-0C24EFB86619}" type="pres">
      <dgm:prSet presAssocID="{633876F1-4952-44A8-A3BF-DE09E2C8E0D4}" presName="vert1" presStyleCnt="0"/>
      <dgm:spPr/>
    </dgm:pt>
    <dgm:pt modelId="{36EF992E-C7DE-470D-95EF-429FFA2266F1}" type="pres">
      <dgm:prSet presAssocID="{B694326C-CF84-4516-A937-2AAB566823BC}" presName="thickLine" presStyleLbl="alignNode1" presStyleIdx="1" presStyleCnt="4"/>
      <dgm:spPr/>
    </dgm:pt>
    <dgm:pt modelId="{9DFE4E4F-EBF5-4A02-A4FE-E0AF39DF2289}" type="pres">
      <dgm:prSet presAssocID="{B694326C-CF84-4516-A937-2AAB566823BC}" presName="horz1" presStyleCnt="0"/>
      <dgm:spPr/>
    </dgm:pt>
    <dgm:pt modelId="{8F19D452-E869-4DD3-9747-A9BE4BA6251B}" type="pres">
      <dgm:prSet presAssocID="{B694326C-CF84-4516-A937-2AAB566823BC}" presName="tx1" presStyleLbl="revTx" presStyleIdx="1" presStyleCnt="4"/>
      <dgm:spPr/>
    </dgm:pt>
    <dgm:pt modelId="{AC92DB80-6526-4126-A434-B6FB7E574730}" type="pres">
      <dgm:prSet presAssocID="{B694326C-CF84-4516-A937-2AAB566823BC}" presName="vert1" presStyleCnt="0"/>
      <dgm:spPr/>
    </dgm:pt>
    <dgm:pt modelId="{242E3F93-68B3-4D39-A097-E179310E995E}" type="pres">
      <dgm:prSet presAssocID="{16EE0ECC-235D-4456-B8CF-3E47EBB1297A}" presName="thickLine" presStyleLbl="alignNode1" presStyleIdx="2" presStyleCnt="4"/>
      <dgm:spPr/>
    </dgm:pt>
    <dgm:pt modelId="{92BB73C8-7DF4-45B0-9ADB-71B3085B3DBC}" type="pres">
      <dgm:prSet presAssocID="{16EE0ECC-235D-4456-B8CF-3E47EBB1297A}" presName="horz1" presStyleCnt="0"/>
      <dgm:spPr/>
    </dgm:pt>
    <dgm:pt modelId="{3CF11B7A-DA7C-417C-A305-AF213C6D0C86}" type="pres">
      <dgm:prSet presAssocID="{16EE0ECC-235D-4456-B8CF-3E47EBB1297A}" presName="tx1" presStyleLbl="revTx" presStyleIdx="2" presStyleCnt="4"/>
      <dgm:spPr/>
    </dgm:pt>
    <dgm:pt modelId="{9221CA41-BCD5-44FD-8F37-FDF15F85F9EF}" type="pres">
      <dgm:prSet presAssocID="{16EE0ECC-235D-4456-B8CF-3E47EBB1297A}" presName="vert1" presStyleCnt="0"/>
      <dgm:spPr/>
    </dgm:pt>
    <dgm:pt modelId="{79DFF379-328E-450D-9370-27C8DE883BEF}" type="pres">
      <dgm:prSet presAssocID="{75E00A5E-8EE4-4106-A81B-1731D72D5BF8}" presName="thickLine" presStyleLbl="alignNode1" presStyleIdx="3" presStyleCnt="4"/>
      <dgm:spPr/>
    </dgm:pt>
    <dgm:pt modelId="{1BDD4581-51E9-4758-B646-9B7134E7030C}" type="pres">
      <dgm:prSet presAssocID="{75E00A5E-8EE4-4106-A81B-1731D72D5BF8}" presName="horz1" presStyleCnt="0"/>
      <dgm:spPr/>
    </dgm:pt>
    <dgm:pt modelId="{2D94B3F8-E718-434B-AB5E-1CD5D41F933D}" type="pres">
      <dgm:prSet presAssocID="{75E00A5E-8EE4-4106-A81B-1731D72D5BF8}" presName="tx1" presStyleLbl="revTx" presStyleIdx="3" presStyleCnt="4"/>
      <dgm:spPr/>
    </dgm:pt>
    <dgm:pt modelId="{BEE0097A-93A3-49FB-8294-6F8590DF6B49}" type="pres">
      <dgm:prSet presAssocID="{75E00A5E-8EE4-4106-A81B-1731D72D5BF8}" presName="vert1" presStyleCnt="0"/>
      <dgm:spPr/>
    </dgm:pt>
  </dgm:ptLst>
  <dgm:cxnLst>
    <dgm:cxn modelId="{5AE4DE0B-08DB-4972-9BE8-764E5151D430}" srcId="{E43781BA-FBA5-48F4-B4C1-7ECEC5CFAADA}" destId="{75E00A5E-8EE4-4106-A81B-1731D72D5BF8}" srcOrd="3" destOrd="0" parTransId="{2A63CA3D-0C62-45B8-B703-F1AA3D09CD4A}" sibTransId="{DDE46018-9BBB-4931-BA9B-F1C5D05182A2}"/>
    <dgm:cxn modelId="{45F47E18-1C36-471E-AA2A-293EBA9BAA43}" type="presOf" srcId="{B694326C-CF84-4516-A937-2AAB566823BC}" destId="{8F19D452-E869-4DD3-9747-A9BE4BA6251B}" srcOrd="0" destOrd="0" presId="urn:microsoft.com/office/officeart/2008/layout/LinedList"/>
    <dgm:cxn modelId="{6FC4E61F-517C-4E20-82AF-E744FDD7008F}" srcId="{E43781BA-FBA5-48F4-B4C1-7ECEC5CFAADA}" destId="{633876F1-4952-44A8-A3BF-DE09E2C8E0D4}" srcOrd="0" destOrd="0" parTransId="{D560AD28-2ED3-470C-9EEF-ED6727B5DED2}" sibTransId="{6969474B-E02B-4C02-AFEE-E62A09BF3BC2}"/>
    <dgm:cxn modelId="{61931B62-E518-483E-AB45-4D0A02528DDE}" type="presOf" srcId="{16EE0ECC-235D-4456-B8CF-3E47EBB1297A}" destId="{3CF11B7A-DA7C-417C-A305-AF213C6D0C86}" srcOrd="0" destOrd="0" presId="urn:microsoft.com/office/officeart/2008/layout/LinedList"/>
    <dgm:cxn modelId="{6D4C8648-CC3C-45DD-B895-D75FE9BC9826}" srcId="{E43781BA-FBA5-48F4-B4C1-7ECEC5CFAADA}" destId="{B694326C-CF84-4516-A937-2AAB566823BC}" srcOrd="1" destOrd="0" parTransId="{CB8E1AEC-3F89-4E51-953C-64ED929E665A}" sibTransId="{F1194A9A-B9EE-4807-A13B-DBA7504FEAFD}"/>
    <dgm:cxn modelId="{BDCE9C88-4A48-4820-BB26-67BC13F600D2}" type="presOf" srcId="{75E00A5E-8EE4-4106-A81B-1731D72D5BF8}" destId="{2D94B3F8-E718-434B-AB5E-1CD5D41F933D}" srcOrd="0" destOrd="0" presId="urn:microsoft.com/office/officeart/2008/layout/LinedList"/>
    <dgm:cxn modelId="{7ED86A9E-27F5-4945-B89F-87F995D9BC33}" srcId="{E43781BA-FBA5-48F4-B4C1-7ECEC5CFAADA}" destId="{16EE0ECC-235D-4456-B8CF-3E47EBB1297A}" srcOrd="2" destOrd="0" parTransId="{9834020F-8B0A-4D02-8EC9-9B429633A958}" sibTransId="{7DD9F87D-35BB-465A-8FEA-D3A3DD20D5FB}"/>
    <dgm:cxn modelId="{0AFD4FB4-AF92-4028-9739-7A52E9219395}" type="presOf" srcId="{E43781BA-FBA5-48F4-B4C1-7ECEC5CFAADA}" destId="{8C580799-DC4F-432C-938E-49C168134D1D}" srcOrd="0" destOrd="0" presId="urn:microsoft.com/office/officeart/2008/layout/LinedList"/>
    <dgm:cxn modelId="{5F69ECC6-0589-4E92-B246-F74CAF83ECF7}" type="presOf" srcId="{633876F1-4952-44A8-A3BF-DE09E2C8E0D4}" destId="{7CE55062-1DBF-4472-B21B-19EBFE261EBC}" srcOrd="0" destOrd="0" presId="urn:microsoft.com/office/officeart/2008/layout/LinedList"/>
    <dgm:cxn modelId="{FD5B5236-A43D-47FF-9350-AF015DF82895}" type="presParOf" srcId="{8C580799-DC4F-432C-938E-49C168134D1D}" destId="{16751C96-7ACF-48C8-B316-03E6FEE03C11}" srcOrd="0" destOrd="0" presId="urn:microsoft.com/office/officeart/2008/layout/LinedList"/>
    <dgm:cxn modelId="{272E9B03-0702-4CA9-9EA8-7333E229D89B}" type="presParOf" srcId="{8C580799-DC4F-432C-938E-49C168134D1D}" destId="{4B32390B-B8A6-4B55-80EB-FA5CF8195B97}" srcOrd="1" destOrd="0" presId="urn:microsoft.com/office/officeart/2008/layout/LinedList"/>
    <dgm:cxn modelId="{FC75C639-4EC9-4982-9794-5336D6EE6476}" type="presParOf" srcId="{4B32390B-B8A6-4B55-80EB-FA5CF8195B97}" destId="{7CE55062-1DBF-4472-B21B-19EBFE261EBC}" srcOrd="0" destOrd="0" presId="urn:microsoft.com/office/officeart/2008/layout/LinedList"/>
    <dgm:cxn modelId="{651C9A68-0DC2-4FF2-9340-71E38D538BFF}" type="presParOf" srcId="{4B32390B-B8A6-4B55-80EB-FA5CF8195B97}" destId="{A6A7657B-F481-48D2-98DC-0C24EFB86619}" srcOrd="1" destOrd="0" presId="urn:microsoft.com/office/officeart/2008/layout/LinedList"/>
    <dgm:cxn modelId="{45D98170-2ADB-4710-8E21-555E8E858C3F}" type="presParOf" srcId="{8C580799-DC4F-432C-938E-49C168134D1D}" destId="{36EF992E-C7DE-470D-95EF-429FFA2266F1}" srcOrd="2" destOrd="0" presId="urn:microsoft.com/office/officeart/2008/layout/LinedList"/>
    <dgm:cxn modelId="{31D2E6AB-6721-4B8A-9A0D-C081E9E909EB}" type="presParOf" srcId="{8C580799-DC4F-432C-938E-49C168134D1D}" destId="{9DFE4E4F-EBF5-4A02-A4FE-E0AF39DF2289}" srcOrd="3" destOrd="0" presId="urn:microsoft.com/office/officeart/2008/layout/LinedList"/>
    <dgm:cxn modelId="{DA581CBF-ED2F-4B23-966E-44EAC1152699}" type="presParOf" srcId="{9DFE4E4F-EBF5-4A02-A4FE-E0AF39DF2289}" destId="{8F19D452-E869-4DD3-9747-A9BE4BA6251B}" srcOrd="0" destOrd="0" presId="urn:microsoft.com/office/officeart/2008/layout/LinedList"/>
    <dgm:cxn modelId="{61F74F04-E9B6-4A56-A379-BA64C7A50415}" type="presParOf" srcId="{9DFE4E4F-EBF5-4A02-A4FE-E0AF39DF2289}" destId="{AC92DB80-6526-4126-A434-B6FB7E574730}" srcOrd="1" destOrd="0" presId="urn:microsoft.com/office/officeart/2008/layout/LinedList"/>
    <dgm:cxn modelId="{78858823-3323-4C90-AB20-16BA995A6EAA}" type="presParOf" srcId="{8C580799-DC4F-432C-938E-49C168134D1D}" destId="{242E3F93-68B3-4D39-A097-E179310E995E}" srcOrd="4" destOrd="0" presId="urn:microsoft.com/office/officeart/2008/layout/LinedList"/>
    <dgm:cxn modelId="{22BBFC97-E4F0-4725-B17A-5830EC5B9B23}" type="presParOf" srcId="{8C580799-DC4F-432C-938E-49C168134D1D}" destId="{92BB73C8-7DF4-45B0-9ADB-71B3085B3DBC}" srcOrd="5" destOrd="0" presId="urn:microsoft.com/office/officeart/2008/layout/LinedList"/>
    <dgm:cxn modelId="{71797514-8C38-429A-922F-B775E824119A}" type="presParOf" srcId="{92BB73C8-7DF4-45B0-9ADB-71B3085B3DBC}" destId="{3CF11B7A-DA7C-417C-A305-AF213C6D0C86}" srcOrd="0" destOrd="0" presId="urn:microsoft.com/office/officeart/2008/layout/LinedList"/>
    <dgm:cxn modelId="{30A42AC3-3170-4BF3-8F87-BEB7DFBB981B}" type="presParOf" srcId="{92BB73C8-7DF4-45B0-9ADB-71B3085B3DBC}" destId="{9221CA41-BCD5-44FD-8F37-FDF15F85F9EF}" srcOrd="1" destOrd="0" presId="urn:microsoft.com/office/officeart/2008/layout/LinedList"/>
    <dgm:cxn modelId="{42872A05-4EFE-4E71-BCD7-044FD3186F09}" type="presParOf" srcId="{8C580799-DC4F-432C-938E-49C168134D1D}" destId="{79DFF379-328E-450D-9370-27C8DE883BEF}" srcOrd="6" destOrd="0" presId="urn:microsoft.com/office/officeart/2008/layout/LinedList"/>
    <dgm:cxn modelId="{9AB50EF5-60A9-4521-A0FE-A2D6218B83D7}" type="presParOf" srcId="{8C580799-DC4F-432C-938E-49C168134D1D}" destId="{1BDD4581-51E9-4758-B646-9B7134E7030C}" srcOrd="7" destOrd="0" presId="urn:microsoft.com/office/officeart/2008/layout/LinedList"/>
    <dgm:cxn modelId="{AC7DDD74-6B4E-4086-9036-3AEF7A7A1AD2}" type="presParOf" srcId="{1BDD4581-51E9-4758-B646-9B7134E7030C}" destId="{2D94B3F8-E718-434B-AB5E-1CD5D41F933D}" srcOrd="0" destOrd="0" presId="urn:microsoft.com/office/officeart/2008/layout/LinedList"/>
    <dgm:cxn modelId="{114D5FE0-69B2-422D-ABCC-8159FE87EA70}" type="presParOf" srcId="{1BDD4581-51E9-4758-B646-9B7134E7030C}" destId="{BEE0097A-93A3-49FB-8294-6F8590DF6B4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402476-B907-4155-8AE1-F7948D15D7EB}">
      <dsp:nvSpPr>
        <dsp:cNvPr id="0" name=""/>
        <dsp:cNvSpPr/>
      </dsp:nvSpPr>
      <dsp:spPr>
        <a:xfrm>
          <a:off x="0" y="326767"/>
          <a:ext cx="6144767" cy="103808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Look into impact of austerity measures  </a:t>
          </a:r>
        </a:p>
      </dsp:txBody>
      <dsp:txXfrm>
        <a:off x="50675" y="377442"/>
        <a:ext cx="6043417" cy="936732"/>
      </dsp:txXfrm>
    </dsp:sp>
    <dsp:sp modelId="{02853B6A-8E72-456B-9806-C897F7C7F02A}">
      <dsp:nvSpPr>
        <dsp:cNvPr id="0" name=""/>
        <dsp:cNvSpPr/>
      </dsp:nvSpPr>
      <dsp:spPr>
        <a:xfrm>
          <a:off x="0" y="1439730"/>
          <a:ext cx="6144767" cy="1038082"/>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endParaRPr lang="en-US" sz="2600" kern="1200" dirty="0"/>
        </a:p>
      </dsp:txBody>
      <dsp:txXfrm>
        <a:off x="50675" y="1490405"/>
        <a:ext cx="6043417" cy="936732"/>
      </dsp:txXfrm>
    </dsp:sp>
    <dsp:sp modelId="{2FB7703E-3B71-46AB-AA2C-D3482F4B9308}">
      <dsp:nvSpPr>
        <dsp:cNvPr id="0" name=""/>
        <dsp:cNvSpPr/>
      </dsp:nvSpPr>
      <dsp:spPr>
        <a:xfrm>
          <a:off x="0" y="1413163"/>
          <a:ext cx="6144767" cy="1038082"/>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Understand the economic and political motivations behind the 2010 fiscal pivot</a:t>
          </a:r>
        </a:p>
      </dsp:txBody>
      <dsp:txXfrm>
        <a:off x="50675" y="1463838"/>
        <a:ext cx="6043417" cy="936732"/>
      </dsp:txXfrm>
    </dsp:sp>
    <dsp:sp modelId="{103B8638-2D46-4F4A-9673-66E933813596}">
      <dsp:nvSpPr>
        <dsp:cNvPr id="0" name=""/>
        <dsp:cNvSpPr/>
      </dsp:nvSpPr>
      <dsp:spPr>
        <a:xfrm>
          <a:off x="0" y="2504512"/>
          <a:ext cx="6144767" cy="1038082"/>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Examining the impact following the cuts in 2010</a:t>
          </a:r>
        </a:p>
      </dsp:txBody>
      <dsp:txXfrm>
        <a:off x="50675" y="2555187"/>
        <a:ext cx="6043417" cy="9367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992DF4-B664-4C44-80A8-2DA9D0B9EFCD}">
      <dsp:nvSpPr>
        <dsp:cNvPr id="0" name=""/>
        <dsp:cNvSpPr/>
      </dsp:nvSpPr>
      <dsp:spPr>
        <a:xfrm>
          <a:off x="0" y="4105454"/>
          <a:ext cx="6666833" cy="134750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Structural Consequence: Critical loss of corporate memory, investigative tradecraft, and street mentorship</a:t>
          </a:r>
        </a:p>
      </dsp:txBody>
      <dsp:txXfrm>
        <a:off x="0" y="4105454"/>
        <a:ext cx="6666833" cy="1347501"/>
      </dsp:txXfrm>
    </dsp:sp>
    <dsp:sp modelId="{78BF5186-ADE6-4EB4-A1FD-09836C907E83}">
      <dsp:nvSpPr>
        <dsp:cNvPr id="0" name=""/>
        <dsp:cNvSpPr/>
      </dsp:nvSpPr>
      <dsp:spPr>
        <a:xfrm rot="10800000">
          <a:off x="0" y="2053209"/>
          <a:ext cx="6666833" cy="2072457"/>
        </a:xfrm>
        <a:prstGeom prst="upArrowCallou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Key Statistics:</a:t>
          </a:r>
        </a:p>
      </dsp:txBody>
      <dsp:txXfrm rot="-10800000">
        <a:off x="0" y="2053209"/>
        <a:ext cx="6666833" cy="727432"/>
      </dsp:txXfrm>
    </dsp:sp>
    <dsp:sp modelId="{96F8D8AE-87AC-4B9A-848C-3DDC3E8F2B46}">
      <dsp:nvSpPr>
        <dsp:cNvPr id="0" name=""/>
        <dsp:cNvSpPr/>
      </dsp:nvSpPr>
      <dsp:spPr>
        <a:xfrm>
          <a:off x="0" y="2780641"/>
          <a:ext cx="6666833" cy="61966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a:t>In many urban forces, over 35-40% of frontline response officers now have under 3 years of service</a:t>
          </a:r>
        </a:p>
      </dsp:txBody>
      <dsp:txXfrm>
        <a:off x="0" y="2780641"/>
        <a:ext cx="6666833" cy="619664"/>
      </dsp:txXfrm>
    </dsp:sp>
    <dsp:sp modelId="{D22AC3A2-B8AB-43A3-A2ED-B3108294A7B6}">
      <dsp:nvSpPr>
        <dsp:cNvPr id="0" name=""/>
        <dsp:cNvSpPr/>
      </dsp:nvSpPr>
      <dsp:spPr>
        <a:xfrm rot="10800000">
          <a:off x="0" y="964"/>
          <a:ext cx="6666833" cy="2072457"/>
        </a:xfrm>
        <a:prstGeom prst="upArrowCallou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Demographic Reversal: A hyper-experienced workforce was replaced by a hyper-juvenile workforce</a:t>
          </a:r>
        </a:p>
      </dsp:txBody>
      <dsp:txXfrm rot="10800000">
        <a:off x="0" y="964"/>
        <a:ext cx="6666833" cy="13466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F9ECE6-23E7-45B7-938B-AC1E161BB5DD}">
      <dsp:nvSpPr>
        <dsp:cNvPr id="0" name=""/>
        <dsp:cNvSpPr/>
      </dsp:nvSpPr>
      <dsp:spPr>
        <a:xfrm>
          <a:off x="0" y="4105454"/>
          <a:ext cx="6666833" cy="134750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The Outcome:</a:t>
          </a:r>
        </a:p>
      </dsp:txBody>
      <dsp:txXfrm>
        <a:off x="0" y="4105454"/>
        <a:ext cx="6666833" cy="727650"/>
      </dsp:txXfrm>
    </dsp:sp>
    <dsp:sp modelId="{CDCB64C7-F966-44DE-A876-38A329F36424}">
      <dsp:nvSpPr>
        <dsp:cNvPr id="0" name=""/>
        <dsp:cNvSpPr/>
      </dsp:nvSpPr>
      <dsp:spPr>
        <a:xfrm>
          <a:off x="0" y="4806155"/>
          <a:ext cx="3333416" cy="61985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US" sz="1300" kern="1200"/>
            <a:t>Plummeting charge and clearance rates for burglary and criminal damage</a:t>
          </a:r>
        </a:p>
      </dsp:txBody>
      <dsp:txXfrm>
        <a:off x="0" y="4806155"/>
        <a:ext cx="3333416" cy="619850"/>
      </dsp:txXfrm>
    </dsp:sp>
    <dsp:sp modelId="{CBC20520-6838-47C2-8992-9C7842953DA3}">
      <dsp:nvSpPr>
        <dsp:cNvPr id="0" name=""/>
        <dsp:cNvSpPr/>
      </dsp:nvSpPr>
      <dsp:spPr>
        <a:xfrm>
          <a:off x="3333416" y="4806155"/>
          <a:ext cx="3333416" cy="619850"/>
        </a:xfrm>
        <a:prstGeom prst="rect">
          <a:avLst/>
        </a:prstGeom>
        <a:solidFill>
          <a:schemeClr val="accent2">
            <a:tint val="40000"/>
            <a:alpha val="90000"/>
            <a:hueOff val="6734718"/>
            <a:satOff val="-62232"/>
            <a:lumOff val="-7015"/>
            <a:alphaOff val="0"/>
          </a:schemeClr>
        </a:solidFill>
        <a:ln w="12700" cap="flat" cmpd="sng" algn="ctr">
          <a:solidFill>
            <a:schemeClr val="accent2">
              <a:tint val="40000"/>
              <a:alpha val="90000"/>
              <a:hueOff val="6734718"/>
              <a:satOff val="-62232"/>
              <a:lumOff val="-701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US" sz="1300" kern="1200"/>
            <a:t>Shift in public perception from active local protection to remote insurance loggers</a:t>
          </a:r>
        </a:p>
      </dsp:txBody>
      <dsp:txXfrm>
        <a:off x="3333416" y="4806155"/>
        <a:ext cx="3333416" cy="619850"/>
      </dsp:txXfrm>
    </dsp:sp>
    <dsp:sp modelId="{79830C75-9A98-410F-863B-B2864BF4BC85}">
      <dsp:nvSpPr>
        <dsp:cNvPr id="0" name=""/>
        <dsp:cNvSpPr/>
      </dsp:nvSpPr>
      <dsp:spPr>
        <a:xfrm rot="10800000">
          <a:off x="0" y="2053209"/>
          <a:ext cx="6666833" cy="2072457"/>
        </a:xfrm>
        <a:prstGeom prst="upArrowCallou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The Screening Mechanism: Immediate weeding out of low-level property or vehicular crime</a:t>
          </a:r>
        </a:p>
      </dsp:txBody>
      <dsp:txXfrm rot="10800000">
        <a:off x="0" y="2053209"/>
        <a:ext cx="6666833" cy="1346620"/>
      </dsp:txXfrm>
    </dsp:sp>
    <dsp:sp modelId="{751DA738-4AD1-4F22-814B-091F3FB5CA99}">
      <dsp:nvSpPr>
        <dsp:cNvPr id="0" name=""/>
        <dsp:cNvSpPr/>
      </dsp:nvSpPr>
      <dsp:spPr>
        <a:xfrm rot="10800000">
          <a:off x="0" y="964"/>
          <a:ext cx="6666833" cy="2072457"/>
        </a:xfrm>
        <a:prstGeom prst="upArrowCallou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Introduction of 'Desk-Based Assessment' teams within control rooms</a:t>
          </a:r>
        </a:p>
      </dsp:txBody>
      <dsp:txXfrm rot="10800000">
        <a:off x="0" y="964"/>
        <a:ext cx="6666833" cy="13466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FB044B-6148-4213-92A1-6C8B23EDBEF1}">
      <dsp:nvSpPr>
        <dsp:cNvPr id="0" name=""/>
        <dsp:cNvSpPr/>
      </dsp:nvSpPr>
      <dsp:spPr>
        <a:xfrm>
          <a:off x="0" y="507"/>
          <a:ext cx="11093450" cy="118761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0FDBD4-54A0-4D84-AE05-5E2EE6A76652}">
      <dsp:nvSpPr>
        <dsp:cNvPr id="0" name=""/>
        <dsp:cNvSpPr/>
      </dsp:nvSpPr>
      <dsp:spPr>
        <a:xfrm>
          <a:off x="359253" y="267720"/>
          <a:ext cx="653187" cy="653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6F5A12-7310-4E7A-8F43-C369BACCE732}">
      <dsp:nvSpPr>
        <dsp:cNvPr id="0" name=""/>
        <dsp:cNvSpPr/>
      </dsp:nvSpPr>
      <dsp:spPr>
        <a:xfrm>
          <a:off x="1371694" y="507"/>
          <a:ext cx="9721755" cy="1187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689" tIns="125689" rIns="125689" bIns="125689" numCol="1" spcCol="1270" anchor="ctr" anchorCtr="0">
          <a:noAutofit/>
        </a:bodyPr>
        <a:lstStyle/>
        <a:p>
          <a:pPr marL="0" lvl="0" indent="0" algn="l" defTabSz="1111250">
            <a:lnSpc>
              <a:spcPct val="90000"/>
            </a:lnSpc>
            <a:spcBef>
              <a:spcPct val="0"/>
            </a:spcBef>
            <a:spcAft>
              <a:spcPct val="35000"/>
            </a:spcAft>
            <a:buNone/>
          </a:pPr>
          <a:r>
            <a:rPr lang="en-US" sz="2500" kern="1200"/>
            <a:t>Local Government Funding: Slashed by nearly 50% in real terms over a decade</a:t>
          </a:r>
        </a:p>
      </dsp:txBody>
      <dsp:txXfrm>
        <a:off x="1371694" y="507"/>
        <a:ext cx="9721755" cy="1187613"/>
      </dsp:txXfrm>
    </dsp:sp>
    <dsp:sp modelId="{B363955B-3DDC-49F6-9089-A381B6216C93}">
      <dsp:nvSpPr>
        <dsp:cNvPr id="0" name=""/>
        <dsp:cNvSpPr/>
      </dsp:nvSpPr>
      <dsp:spPr>
        <a:xfrm>
          <a:off x="0" y="1485025"/>
          <a:ext cx="11093450" cy="118761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C0D1FA-BD52-49B7-8541-2599B26032AD}">
      <dsp:nvSpPr>
        <dsp:cNvPr id="0" name=""/>
        <dsp:cNvSpPr/>
      </dsp:nvSpPr>
      <dsp:spPr>
        <a:xfrm>
          <a:off x="359253" y="1752238"/>
          <a:ext cx="653187" cy="653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9F52D4-DF9A-47AB-83FE-CDA247C36464}">
      <dsp:nvSpPr>
        <dsp:cNvPr id="0" name=""/>
        <dsp:cNvSpPr/>
      </dsp:nvSpPr>
      <dsp:spPr>
        <a:xfrm>
          <a:off x="1371694" y="1485025"/>
          <a:ext cx="4992052" cy="1187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689" tIns="125689" rIns="125689" bIns="125689" numCol="1" spcCol="1270" anchor="ctr" anchorCtr="0">
          <a:noAutofit/>
        </a:bodyPr>
        <a:lstStyle/>
        <a:p>
          <a:pPr marL="0" lvl="0" indent="0" algn="l" defTabSz="1111250">
            <a:lnSpc>
              <a:spcPct val="90000"/>
            </a:lnSpc>
            <a:spcBef>
              <a:spcPct val="0"/>
            </a:spcBef>
            <a:spcAft>
              <a:spcPct val="35000"/>
            </a:spcAft>
            <a:buNone/>
          </a:pPr>
          <a:r>
            <a:rPr lang="en-US" sz="2500" kern="1200"/>
            <a:t>Targeted Cuts to Preventative Infrastructure:</a:t>
          </a:r>
        </a:p>
      </dsp:txBody>
      <dsp:txXfrm>
        <a:off x="1371694" y="1485025"/>
        <a:ext cx="4992052" cy="1187613"/>
      </dsp:txXfrm>
    </dsp:sp>
    <dsp:sp modelId="{322CD994-33C1-4B4C-9341-6CBF569FC3D6}">
      <dsp:nvSpPr>
        <dsp:cNvPr id="0" name=""/>
        <dsp:cNvSpPr/>
      </dsp:nvSpPr>
      <dsp:spPr>
        <a:xfrm>
          <a:off x="6363746" y="1485025"/>
          <a:ext cx="4729703" cy="1187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689" tIns="125689" rIns="125689" bIns="125689" numCol="1" spcCol="1270" anchor="ctr" anchorCtr="0">
          <a:noAutofit/>
        </a:bodyPr>
        <a:lstStyle/>
        <a:p>
          <a:pPr marL="0" lvl="0" indent="0" algn="l" defTabSz="666750">
            <a:lnSpc>
              <a:spcPct val="90000"/>
            </a:lnSpc>
            <a:spcBef>
              <a:spcPct val="0"/>
            </a:spcBef>
            <a:spcAft>
              <a:spcPct val="35000"/>
            </a:spcAft>
            <a:buNone/>
          </a:pPr>
          <a:r>
            <a:rPr lang="en-US" sz="1500" kern="1200"/>
            <a:t>Local Youth Services: Suffered a staggering 73% funding drop across English councils</a:t>
          </a:r>
        </a:p>
        <a:p>
          <a:pPr marL="0" lvl="0" indent="0" algn="l" defTabSz="666750">
            <a:lnSpc>
              <a:spcPct val="90000"/>
            </a:lnSpc>
            <a:spcBef>
              <a:spcPct val="0"/>
            </a:spcBef>
            <a:spcAft>
              <a:spcPct val="35000"/>
            </a:spcAft>
            <a:buNone/>
          </a:pPr>
          <a:r>
            <a:rPr lang="en-US" sz="1500" kern="1200"/>
            <a:t>Social housing, substance misuse clinics, and emergency community accommodation collapsed</a:t>
          </a:r>
        </a:p>
      </dsp:txBody>
      <dsp:txXfrm>
        <a:off x="6363746" y="1485025"/>
        <a:ext cx="4729703" cy="1187613"/>
      </dsp:txXfrm>
    </dsp:sp>
    <dsp:sp modelId="{53EA389D-B7B0-405E-A4DC-BEA15A8EC9D7}">
      <dsp:nvSpPr>
        <dsp:cNvPr id="0" name=""/>
        <dsp:cNvSpPr/>
      </dsp:nvSpPr>
      <dsp:spPr>
        <a:xfrm>
          <a:off x="0" y="2969542"/>
          <a:ext cx="11093450" cy="118761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879480-466A-4CEC-B852-EE213E05E6BD}">
      <dsp:nvSpPr>
        <dsp:cNvPr id="0" name=""/>
        <dsp:cNvSpPr/>
      </dsp:nvSpPr>
      <dsp:spPr>
        <a:xfrm>
          <a:off x="359253" y="3236755"/>
          <a:ext cx="653187" cy="653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B02100-4347-4A8A-9621-140CDCBB971C}">
      <dsp:nvSpPr>
        <dsp:cNvPr id="0" name=""/>
        <dsp:cNvSpPr/>
      </dsp:nvSpPr>
      <dsp:spPr>
        <a:xfrm>
          <a:off x="1371694" y="2969542"/>
          <a:ext cx="9721755" cy="1187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689" tIns="125689" rIns="125689" bIns="125689" numCol="1" spcCol="1270" anchor="ctr" anchorCtr="0">
          <a:noAutofit/>
        </a:bodyPr>
        <a:lstStyle/>
        <a:p>
          <a:pPr marL="0" lvl="0" indent="0" algn="l" defTabSz="1111250">
            <a:lnSpc>
              <a:spcPct val="90000"/>
            </a:lnSpc>
            <a:spcBef>
              <a:spcPct val="0"/>
            </a:spcBef>
            <a:spcAft>
              <a:spcPct val="35000"/>
            </a:spcAft>
            <a:buNone/>
          </a:pPr>
          <a:r>
            <a:rPr lang="en-US" sz="2500" kern="1200"/>
            <a:t>The Result: The creation of a vacuum in community safety and proactive risk management</a:t>
          </a:r>
        </a:p>
      </dsp:txBody>
      <dsp:txXfrm>
        <a:off x="1371694" y="2969542"/>
        <a:ext cx="9721755" cy="11876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00BE90-3EEE-4659-B495-13E1EEC80AF8}">
      <dsp:nvSpPr>
        <dsp:cNvPr id="0" name=""/>
        <dsp:cNvSpPr/>
      </dsp:nvSpPr>
      <dsp:spPr>
        <a:xfrm>
          <a:off x="1020487" y="939425"/>
          <a:ext cx="1098562" cy="1098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934201-572A-4039-9E89-42FE48794AE9}">
      <dsp:nvSpPr>
        <dsp:cNvPr id="0" name=""/>
        <dsp:cNvSpPr/>
      </dsp:nvSpPr>
      <dsp:spPr>
        <a:xfrm>
          <a:off x="393" y="2144305"/>
          <a:ext cx="3138750" cy="662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US" sz="1400" kern="1200"/>
            <a:t>Section 136 (Mental Health Act) incidents skyrocketed on the frontline</a:t>
          </a:r>
        </a:p>
      </dsp:txBody>
      <dsp:txXfrm>
        <a:off x="393" y="2144305"/>
        <a:ext cx="3138750" cy="662080"/>
      </dsp:txXfrm>
    </dsp:sp>
    <dsp:sp modelId="{D16447AB-ADA3-4FC3-AF00-C2F736D17D2E}">
      <dsp:nvSpPr>
        <dsp:cNvPr id="0" name=""/>
        <dsp:cNvSpPr/>
      </dsp:nvSpPr>
      <dsp:spPr>
        <a:xfrm>
          <a:off x="393" y="2855835"/>
          <a:ext cx="3138750" cy="556077"/>
        </a:xfrm>
        <a:prstGeom prst="rect">
          <a:avLst/>
        </a:prstGeom>
        <a:noFill/>
        <a:ln>
          <a:noFill/>
        </a:ln>
        <a:effectLst/>
      </dsp:spPr>
      <dsp:style>
        <a:lnRef idx="0">
          <a:scrgbClr r="0" g="0" b="0"/>
        </a:lnRef>
        <a:fillRef idx="0">
          <a:scrgbClr r="0" g="0" b="0"/>
        </a:fillRef>
        <a:effectRef idx="0">
          <a:scrgbClr r="0" g="0" b="0"/>
        </a:effectRef>
        <a:fontRef idx="minor"/>
      </dsp:style>
    </dsp:sp>
    <dsp:sp modelId="{01F54106-377F-4E8D-ABD4-A1BE6B6F19C1}">
      <dsp:nvSpPr>
        <dsp:cNvPr id="0" name=""/>
        <dsp:cNvSpPr/>
      </dsp:nvSpPr>
      <dsp:spPr>
        <a:xfrm>
          <a:off x="4708518" y="832156"/>
          <a:ext cx="1098562" cy="1098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5BC3CE-1F36-4BDD-B3C9-3876A14D0A4F}">
      <dsp:nvSpPr>
        <dsp:cNvPr id="0" name=""/>
        <dsp:cNvSpPr/>
      </dsp:nvSpPr>
      <dsp:spPr>
        <a:xfrm>
          <a:off x="3688425" y="2046260"/>
          <a:ext cx="3138750" cy="662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US" sz="1400" kern="1200"/>
            <a:t>Systemic Friction points:</a:t>
          </a:r>
        </a:p>
      </dsp:txBody>
      <dsp:txXfrm>
        <a:off x="3688425" y="2046260"/>
        <a:ext cx="3138750" cy="662080"/>
      </dsp:txXfrm>
    </dsp:sp>
    <dsp:sp modelId="{570C6E43-0ACE-4EFC-B53E-336FBB04B118}">
      <dsp:nvSpPr>
        <dsp:cNvPr id="0" name=""/>
        <dsp:cNvSpPr/>
      </dsp:nvSpPr>
      <dsp:spPr>
        <a:xfrm>
          <a:off x="3688425" y="2762081"/>
          <a:ext cx="3138750" cy="75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Long delays waiting with acute patients in overstretched Accident &amp; Emergency (A&amp;E) bays</a:t>
          </a:r>
        </a:p>
        <a:p>
          <a:pPr marL="0" lvl="0" indent="0" algn="ctr" defTabSz="488950">
            <a:lnSpc>
              <a:spcPct val="100000"/>
            </a:lnSpc>
            <a:spcBef>
              <a:spcPct val="0"/>
            </a:spcBef>
            <a:spcAft>
              <a:spcPct val="35000"/>
            </a:spcAft>
            <a:buNone/>
          </a:pPr>
          <a:r>
            <a:rPr lang="en-US" sz="1100" kern="1200"/>
            <a:t>Dozens of hours spent by emergency response units performing static health supervisions</a:t>
          </a:r>
        </a:p>
      </dsp:txBody>
      <dsp:txXfrm>
        <a:off x="3688425" y="2762081"/>
        <a:ext cx="3138750" cy="757100"/>
      </dsp:txXfrm>
    </dsp:sp>
    <dsp:sp modelId="{F69D974A-874B-4298-B3F9-22F5E2744CB1}">
      <dsp:nvSpPr>
        <dsp:cNvPr id="0" name=""/>
        <dsp:cNvSpPr/>
      </dsp:nvSpPr>
      <dsp:spPr>
        <a:xfrm>
          <a:off x="8396550" y="832156"/>
          <a:ext cx="1098562" cy="1098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72C3DA-D5B0-440D-A67D-C08E99C324E6}">
      <dsp:nvSpPr>
        <dsp:cNvPr id="0" name=""/>
        <dsp:cNvSpPr/>
      </dsp:nvSpPr>
      <dsp:spPr>
        <a:xfrm>
          <a:off x="7376456" y="2046260"/>
          <a:ext cx="3138750" cy="662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US" sz="1400" kern="1200"/>
            <a:t>Loss of Function: Core preventative patrol capability entirely absorbed by NHS infrastructure deficits</a:t>
          </a:r>
        </a:p>
      </dsp:txBody>
      <dsp:txXfrm>
        <a:off x="7376456" y="2046260"/>
        <a:ext cx="3138750" cy="662080"/>
      </dsp:txXfrm>
    </dsp:sp>
    <dsp:sp modelId="{633D7AE8-A2D7-4635-BAF0-3E195B3DEA63}">
      <dsp:nvSpPr>
        <dsp:cNvPr id="0" name=""/>
        <dsp:cNvSpPr/>
      </dsp:nvSpPr>
      <dsp:spPr>
        <a:xfrm>
          <a:off x="7376456" y="2762081"/>
          <a:ext cx="3138750" cy="757100"/>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7D5E08-6CB0-41F4-94A8-ED76D701274B}">
      <dsp:nvSpPr>
        <dsp:cNvPr id="0" name=""/>
        <dsp:cNvSpPr/>
      </dsp:nvSpPr>
      <dsp:spPr>
        <a:xfrm>
          <a:off x="0" y="9949"/>
          <a:ext cx="6666833" cy="159471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The Workload Surge: Fewer officers managing higher volumes of structurally complex trauma</a:t>
          </a:r>
        </a:p>
      </dsp:txBody>
      <dsp:txXfrm>
        <a:off x="77847" y="87796"/>
        <a:ext cx="6511139" cy="1439016"/>
      </dsp:txXfrm>
    </dsp:sp>
    <dsp:sp modelId="{435D795B-B851-408B-ABA5-C90CDAD3010B}">
      <dsp:nvSpPr>
        <dsp:cNvPr id="0" name=""/>
        <dsp:cNvSpPr/>
      </dsp:nvSpPr>
      <dsp:spPr>
        <a:xfrm>
          <a:off x="0" y="1688180"/>
          <a:ext cx="6666833" cy="159471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Cultural and Psychological Fractures:</a:t>
          </a:r>
        </a:p>
      </dsp:txBody>
      <dsp:txXfrm>
        <a:off x="77847" y="1766027"/>
        <a:ext cx="6511139" cy="1439016"/>
      </dsp:txXfrm>
    </dsp:sp>
    <dsp:sp modelId="{0868C328-BF67-41FB-8CA6-22F7EB06D9C8}">
      <dsp:nvSpPr>
        <dsp:cNvPr id="0" name=""/>
        <dsp:cNvSpPr/>
      </dsp:nvSpPr>
      <dsp:spPr>
        <a:xfrm>
          <a:off x="0" y="3282890"/>
          <a:ext cx="6666833" cy="21610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6830" rIns="206248" bIns="36830" numCol="1" spcCol="1270" anchor="t" anchorCtr="0">
          <a:noAutofit/>
        </a:bodyPr>
        <a:lstStyle/>
        <a:p>
          <a:pPr marL="228600" lvl="1" indent="-228600" algn="l" defTabSz="1022350">
            <a:lnSpc>
              <a:spcPct val="90000"/>
            </a:lnSpc>
            <a:spcBef>
              <a:spcPct val="0"/>
            </a:spcBef>
            <a:spcAft>
              <a:spcPct val="20000"/>
            </a:spcAft>
            <a:buChar char="•"/>
          </a:pPr>
          <a:r>
            <a:rPr lang="en-US" sz="2300" kern="1200"/>
            <a:t>Severe erosion of internal solidarity and 'esprit de corps' due to rolling single-patrol units</a:t>
          </a:r>
        </a:p>
        <a:p>
          <a:pPr marL="228600" lvl="1" indent="-228600" algn="l" defTabSz="1022350">
            <a:lnSpc>
              <a:spcPct val="90000"/>
            </a:lnSpc>
            <a:spcBef>
              <a:spcPct val="0"/>
            </a:spcBef>
            <a:spcAft>
              <a:spcPct val="20000"/>
            </a:spcAft>
            <a:buChar char="•"/>
          </a:pPr>
          <a:r>
            <a:rPr lang="en-US" sz="2300" kern="1200"/>
            <a:t>Explosion in long-term sickness, psychological burnout, and anxiety disorders</a:t>
          </a:r>
        </a:p>
        <a:p>
          <a:pPr marL="228600" lvl="1" indent="-228600" algn="l" defTabSz="1022350">
            <a:lnSpc>
              <a:spcPct val="90000"/>
            </a:lnSpc>
            <a:spcBef>
              <a:spcPct val="0"/>
            </a:spcBef>
            <a:spcAft>
              <a:spcPct val="20000"/>
            </a:spcAft>
            <a:buChar char="•"/>
          </a:pPr>
          <a:r>
            <a:rPr lang="en-US" sz="2300" kern="1200"/>
            <a:t>Decline in 'Public Service Motivation' (PSM) — feeling like a sticking plaster on a broken system</a:t>
          </a:r>
        </a:p>
      </dsp:txBody>
      <dsp:txXfrm>
        <a:off x="0" y="3282890"/>
        <a:ext cx="6666833" cy="216107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1955D9-0555-4381-A304-FE9C8966123E}">
      <dsp:nvSpPr>
        <dsp:cNvPr id="0" name=""/>
        <dsp:cNvSpPr/>
      </dsp:nvSpPr>
      <dsp:spPr>
        <a:xfrm>
          <a:off x="0" y="4105454"/>
          <a:ext cx="6666833" cy="134750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The Debate Pros &amp; Cons:</a:t>
          </a:r>
        </a:p>
      </dsp:txBody>
      <dsp:txXfrm>
        <a:off x="0" y="4105454"/>
        <a:ext cx="6666833" cy="727650"/>
      </dsp:txXfrm>
    </dsp:sp>
    <dsp:sp modelId="{34AD734E-EA50-4743-A1BA-A4345F41DF71}">
      <dsp:nvSpPr>
        <dsp:cNvPr id="0" name=""/>
        <dsp:cNvSpPr/>
      </dsp:nvSpPr>
      <dsp:spPr>
        <a:xfrm>
          <a:off x="0" y="4806155"/>
          <a:ext cx="3333416" cy="61985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US" sz="1300" kern="1200"/>
            <a:t>Arguments For: Scaled procurement, unified ICT systems, superior cross-border organised crime targeting</a:t>
          </a:r>
        </a:p>
      </dsp:txBody>
      <dsp:txXfrm>
        <a:off x="0" y="4806155"/>
        <a:ext cx="3333416" cy="619850"/>
      </dsp:txXfrm>
    </dsp:sp>
    <dsp:sp modelId="{B29A1D46-4E8F-4F6E-B900-16EAE7D337EB}">
      <dsp:nvSpPr>
        <dsp:cNvPr id="0" name=""/>
        <dsp:cNvSpPr/>
      </dsp:nvSpPr>
      <dsp:spPr>
        <a:xfrm>
          <a:off x="3333416" y="4806155"/>
          <a:ext cx="3333416" cy="619850"/>
        </a:xfrm>
        <a:prstGeom prst="rect">
          <a:avLst/>
        </a:prstGeom>
        <a:solidFill>
          <a:schemeClr val="accent2">
            <a:tint val="40000"/>
            <a:alpha val="90000"/>
            <a:hueOff val="6734718"/>
            <a:satOff val="-62232"/>
            <a:lumOff val="-7015"/>
            <a:alphaOff val="0"/>
          </a:schemeClr>
        </a:solidFill>
        <a:ln w="12700" cap="flat" cmpd="sng" algn="ctr">
          <a:solidFill>
            <a:schemeClr val="accent2">
              <a:tint val="40000"/>
              <a:alpha val="90000"/>
              <a:hueOff val="6734718"/>
              <a:satOff val="-62232"/>
              <a:lumOff val="-701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US" sz="1300" kern="1200"/>
            <a:t>Arguments Against: Total destruction of local accountability and further alienation from communities</a:t>
          </a:r>
        </a:p>
      </dsp:txBody>
      <dsp:txXfrm>
        <a:off x="3333416" y="4806155"/>
        <a:ext cx="3333416" cy="619850"/>
      </dsp:txXfrm>
    </dsp:sp>
    <dsp:sp modelId="{C60CCEE9-54F4-4E57-9C7C-AEA79EBC4460}">
      <dsp:nvSpPr>
        <dsp:cNvPr id="0" name=""/>
        <dsp:cNvSpPr/>
      </dsp:nvSpPr>
      <dsp:spPr>
        <a:xfrm rot="10800000">
          <a:off x="0" y="2053209"/>
          <a:ext cx="6666833" cy="2072457"/>
        </a:xfrm>
        <a:prstGeom prst="upArrowCallou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The Proposal: Merging the 43 historical regional forces of England and Wales into 12, large regional commands</a:t>
          </a:r>
        </a:p>
      </dsp:txBody>
      <dsp:txXfrm rot="10800000">
        <a:off x="0" y="2053209"/>
        <a:ext cx="6666833" cy="1346620"/>
      </dsp:txXfrm>
    </dsp:sp>
    <dsp:sp modelId="{A177A2DB-5C60-4A63-995F-707CD91C1DEA}">
      <dsp:nvSpPr>
        <dsp:cNvPr id="0" name=""/>
        <dsp:cNvSpPr/>
      </dsp:nvSpPr>
      <dsp:spPr>
        <a:xfrm rot="10800000">
          <a:off x="0" y="964"/>
          <a:ext cx="6666833" cy="2072457"/>
        </a:xfrm>
        <a:prstGeom prst="upArrowCallou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Fiscal Legacy: Continued pressure to drive back-office efficiencies</a:t>
          </a:r>
        </a:p>
      </dsp:txBody>
      <dsp:txXfrm rot="10800000">
        <a:off x="0" y="964"/>
        <a:ext cx="6666833" cy="13466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D4E5BF-CBCF-4A95-B34A-084B29548054}">
      <dsp:nvSpPr>
        <dsp:cNvPr id="0" name=""/>
        <dsp:cNvSpPr/>
      </dsp:nvSpPr>
      <dsp:spPr>
        <a:xfrm>
          <a:off x="0" y="1036309"/>
          <a:ext cx="6666833" cy="159705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Good?</a:t>
          </a:r>
          <a:endParaRPr lang="en-US" sz="6500" kern="1200"/>
        </a:p>
      </dsp:txBody>
      <dsp:txXfrm>
        <a:off x="77962" y="1114271"/>
        <a:ext cx="6510909" cy="1441126"/>
      </dsp:txXfrm>
    </dsp:sp>
    <dsp:sp modelId="{56504599-6AAB-4732-A110-DEBF50675771}">
      <dsp:nvSpPr>
        <dsp:cNvPr id="0" name=""/>
        <dsp:cNvSpPr/>
      </dsp:nvSpPr>
      <dsp:spPr>
        <a:xfrm>
          <a:off x="0" y="2820560"/>
          <a:ext cx="6666833" cy="159705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Bad?</a:t>
          </a:r>
          <a:endParaRPr lang="en-US" sz="6500" kern="1200"/>
        </a:p>
      </dsp:txBody>
      <dsp:txXfrm>
        <a:off x="77962" y="2898522"/>
        <a:ext cx="6510909" cy="144112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165942-8708-45A9-A9E9-3D8ED904BD49}">
      <dsp:nvSpPr>
        <dsp:cNvPr id="0" name=""/>
        <dsp:cNvSpPr/>
      </dsp:nvSpPr>
      <dsp:spPr>
        <a:xfrm>
          <a:off x="0" y="82737"/>
          <a:ext cx="6666833" cy="1713757"/>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Final Theoretical Synthesis:</a:t>
          </a:r>
        </a:p>
      </dsp:txBody>
      <dsp:txXfrm>
        <a:off x="83659" y="166396"/>
        <a:ext cx="6499515" cy="1546439"/>
      </dsp:txXfrm>
    </dsp:sp>
    <dsp:sp modelId="{2D270C33-EC38-4293-9687-4CBDBEBAE064}">
      <dsp:nvSpPr>
        <dsp:cNvPr id="0" name=""/>
        <dsp:cNvSpPr/>
      </dsp:nvSpPr>
      <dsp:spPr>
        <a:xfrm>
          <a:off x="0" y="1796494"/>
          <a:ext cx="6666833" cy="1860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a:t>Sir Robert Peel's Founding Axiom: 'The Police are the Public and the Public are the Police'</a:t>
          </a:r>
        </a:p>
        <a:p>
          <a:pPr marL="228600" lvl="1" indent="-228600" algn="l" defTabSz="1066800">
            <a:lnSpc>
              <a:spcPct val="90000"/>
            </a:lnSpc>
            <a:spcBef>
              <a:spcPct val="0"/>
            </a:spcBef>
            <a:spcAft>
              <a:spcPct val="20000"/>
            </a:spcAft>
            <a:buChar char="•"/>
          </a:pPr>
          <a:r>
            <a:rPr lang="en-US" sz="2400" kern="1200"/>
            <a:t>The Impact of Austerity: Severed this connection by reducing policing to emergency containment</a:t>
          </a:r>
        </a:p>
      </dsp:txBody>
      <dsp:txXfrm>
        <a:off x="0" y="1796494"/>
        <a:ext cx="6666833" cy="1860930"/>
      </dsp:txXfrm>
    </dsp:sp>
    <dsp:sp modelId="{814B06EB-3C8F-4689-9776-9A88CC794DF9}">
      <dsp:nvSpPr>
        <dsp:cNvPr id="0" name=""/>
        <dsp:cNvSpPr/>
      </dsp:nvSpPr>
      <dsp:spPr>
        <a:xfrm>
          <a:off x="0" y="3657425"/>
          <a:ext cx="6666833" cy="1713757"/>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The New Paradigm: A less visible, highly reactive, increasingly </a:t>
          </a:r>
          <a:r>
            <a:rPr lang="en-US" sz="3100" kern="1200" dirty="0" err="1"/>
            <a:t>securitised</a:t>
          </a:r>
          <a:r>
            <a:rPr lang="en-US" sz="3100" kern="1200" dirty="0"/>
            <a:t> institution</a:t>
          </a:r>
        </a:p>
      </dsp:txBody>
      <dsp:txXfrm>
        <a:off x="83659" y="3741084"/>
        <a:ext cx="6499515" cy="154643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51C96-7ACF-48C8-B316-03E6FEE03C11}">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CE55062-1DBF-4472-B21B-19EBFE261EBC}">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Laub, M. M. (2024). 'Austerity-driven policification: Neoliberalisation, schools and the police in Britain.' *Race &amp; Class*.</a:t>
          </a:r>
        </a:p>
      </dsp:txBody>
      <dsp:txXfrm>
        <a:off x="0" y="0"/>
        <a:ext cx="6666833" cy="1363480"/>
      </dsp:txXfrm>
    </dsp:sp>
    <dsp:sp modelId="{36EF992E-C7DE-470D-95EF-429FFA2266F1}">
      <dsp:nvSpPr>
        <dsp:cNvPr id="0" name=""/>
        <dsp:cNvSpPr/>
      </dsp:nvSpPr>
      <dsp:spPr>
        <a:xfrm>
          <a:off x="0" y="136348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F19D452-E869-4DD3-9747-A9BE4BA6251B}">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HMICFRS (2023). *State of Policing: The Annual Assessment of Chief Inspector of Constabulary*.</a:t>
          </a:r>
        </a:p>
      </dsp:txBody>
      <dsp:txXfrm>
        <a:off x="0" y="1363480"/>
        <a:ext cx="6666833" cy="1363480"/>
      </dsp:txXfrm>
    </dsp:sp>
    <dsp:sp modelId="{242E3F93-68B3-4D39-A097-E179310E995E}">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CF11B7A-DA7C-417C-A305-AF213C6D0C86}">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National Audit Office (2018). *Financial Sustainability of Police Forces in England and Wales*.</a:t>
          </a:r>
        </a:p>
      </dsp:txBody>
      <dsp:txXfrm>
        <a:off x="0" y="2726960"/>
        <a:ext cx="6666833" cy="1363480"/>
      </dsp:txXfrm>
    </dsp:sp>
    <dsp:sp modelId="{79DFF379-328E-450D-9370-27C8DE883BEF}">
      <dsp:nvSpPr>
        <dsp:cNvPr id="0" name=""/>
        <dsp:cNvSpPr/>
      </dsp:nvSpPr>
      <dsp:spPr>
        <a:xfrm>
          <a:off x="0" y="409044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D94B3F8-E718-434B-AB5E-1CD5D41F933D}">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Barber, M. (2022). ‘A new mode of protection: Redesigning policing and public safety for the 21</a:t>
          </a:r>
          <a:r>
            <a:rPr lang="en-GB" sz="2600" kern="1200" baseline="30000"/>
            <a:t>st</a:t>
          </a:r>
          <a:r>
            <a:rPr lang="en-GB" sz="2600" kern="1200"/>
            <a:t> century’, Police Foundation </a:t>
          </a:r>
          <a:endParaRPr lang="en-US" sz="2600" kern="1200"/>
        </a:p>
      </dsp:txBody>
      <dsp:txXfrm>
        <a:off x="0" y="4090440"/>
        <a:ext cx="6666833" cy="13634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3">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3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6">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7">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9">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13">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4215F-7D2B-4833-82F4-431721236CE7}" type="datetimeFigureOut">
              <a:t>10/13/2026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E0F9F9-16D4-4B15-99E1-6B3B928958C8}" type="slidenum">
              <a:t>‹#›</a:t>
            </a:fld>
            <a:endParaRPr lang="en-GB"/>
          </a:p>
        </p:txBody>
      </p:sp>
    </p:spTree>
    <p:extLst>
      <p:ext uri="{BB962C8B-B14F-4D97-AF65-F5344CB8AC3E}">
        <p14:creationId xmlns:p14="http://schemas.microsoft.com/office/powerpoint/2010/main" val="2944219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93E0F9F9-16D4-4B15-99E1-6B3B928958C8}" type="slidenum">
              <a:t>11</a:t>
            </a:fld>
            <a:endParaRPr lang="en-GB"/>
          </a:p>
        </p:txBody>
      </p:sp>
    </p:spTree>
    <p:extLst>
      <p:ext uri="{BB962C8B-B14F-4D97-AF65-F5344CB8AC3E}">
        <p14:creationId xmlns:p14="http://schemas.microsoft.com/office/powerpoint/2010/main" val="31460358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93E0F9F9-16D4-4B15-99E1-6B3B928958C8}" type="slidenum">
              <a:t>12</a:t>
            </a:fld>
            <a:endParaRPr lang="en-GB"/>
          </a:p>
        </p:txBody>
      </p:sp>
    </p:spTree>
    <p:extLst>
      <p:ext uri="{BB962C8B-B14F-4D97-AF65-F5344CB8AC3E}">
        <p14:creationId xmlns:p14="http://schemas.microsoft.com/office/powerpoint/2010/main" val="13996223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3D13B-0B2F-2E18-DF99-86CA0306BF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F406F64-EDF5-D145-8CE1-E525DCECA1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4E2D2C1-11FC-6DBC-2975-AC3199ADF66B}"/>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5" name="Footer Placeholder 4">
            <a:extLst>
              <a:ext uri="{FF2B5EF4-FFF2-40B4-BE49-F238E27FC236}">
                <a16:creationId xmlns:a16="http://schemas.microsoft.com/office/drawing/2014/main" id="{4966A228-E043-C834-3D3B-8A29E75358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76A952-324F-FBDF-2932-9413B2B471E8}"/>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40291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D2E63-4D21-5BD4-0E50-FD58E73B9D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4CDE5F-3D35-2157-DFB3-32E8987572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30F273-78C6-FDAD-9720-66BD735BDE46}"/>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5" name="Footer Placeholder 4">
            <a:extLst>
              <a:ext uri="{FF2B5EF4-FFF2-40B4-BE49-F238E27FC236}">
                <a16:creationId xmlns:a16="http://schemas.microsoft.com/office/drawing/2014/main" id="{3450639E-2E1A-B340-070E-68B5B4AD70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3DB5A0-2D39-919C-806E-793374ED50D9}"/>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90812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2EF3E-E25A-6A6D-0697-FB515F1A0F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34606D1-C546-2BD7-3C69-4434312F8F6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48D7CF-FFBA-899D-18F9-948987AE2DF7}"/>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5" name="Footer Placeholder 4">
            <a:extLst>
              <a:ext uri="{FF2B5EF4-FFF2-40B4-BE49-F238E27FC236}">
                <a16:creationId xmlns:a16="http://schemas.microsoft.com/office/drawing/2014/main" id="{FDD9C4B5-FE1A-7B9B-8020-C4D48ABD54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923063-02B5-0D91-CA5C-4A5784A00A2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89153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6FD80-DF92-0291-0553-2CD31A0054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F41102-7348-1EA8-031C-30C86852B8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8733CC-7817-F639-9CDE-3BC5A73436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72954E7-1043-AC26-2997-8AF388283932}"/>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6" name="Footer Placeholder 5">
            <a:extLst>
              <a:ext uri="{FF2B5EF4-FFF2-40B4-BE49-F238E27FC236}">
                <a16:creationId xmlns:a16="http://schemas.microsoft.com/office/drawing/2014/main" id="{2C6ECB4E-B139-37C8-3761-F9068C1EA52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0E89EA-5377-F171-1CC3-1625AC2514A2}"/>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09642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D56FF-C387-32C1-0A67-F6F79D6F00A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D89672-A991-954A-4A71-DC8830FEFA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3CCDF3-EEC6-5819-D255-7D95971DBA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D897153-C020-84B1-5E0D-754A2889AC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CEA91E-881F-0766-A4BC-F4DCCAB9EED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ECA3A60-3B3A-D2DB-AAE6-2A857E6067E5}"/>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8" name="Footer Placeholder 7">
            <a:extLst>
              <a:ext uri="{FF2B5EF4-FFF2-40B4-BE49-F238E27FC236}">
                <a16:creationId xmlns:a16="http://schemas.microsoft.com/office/drawing/2014/main" id="{91513D29-5039-777A-C391-C2F4F11D5A9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AC67F5-659C-CB97-3AB9-A3C60A4A2A78}"/>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648793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0FBEF-1DB6-7EDD-E95E-E308C2D74E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2C44254-5D73-0918-0974-33C9A7837103}"/>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4" name="Footer Placeholder 3">
            <a:extLst>
              <a:ext uri="{FF2B5EF4-FFF2-40B4-BE49-F238E27FC236}">
                <a16:creationId xmlns:a16="http://schemas.microsoft.com/office/drawing/2014/main" id="{85BE6795-0153-2414-8FB5-DFEFD5E8E47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75F2C1-17C6-63AC-0F83-9FF1BFE45489}"/>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94933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EAC88A-4FD6-910B-63A4-1E0629B3D8BA}"/>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3" name="Footer Placeholder 2">
            <a:extLst>
              <a:ext uri="{FF2B5EF4-FFF2-40B4-BE49-F238E27FC236}">
                <a16:creationId xmlns:a16="http://schemas.microsoft.com/office/drawing/2014/main" id="{4CD38708-6CF1-79CB-1D57-AD178635B2D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5E92D5A-BD8B-7ADC-8E35-31BC988AE7F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94085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18CE8-C18A-0D9A-7BB5-E55F331C75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C39BE98-6B65-97DC-3293-AB36882AAD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3A22AA-B919-5DFE-6926-173A373C9D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3C784A-9A4D-F780-B1B7-003AC3E77118}"/>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6" name="Footer Placeholder 5">
            <a:extLst>
              <a:ext uri="{FF2B5EF4-FFF2-40B4-BE49-F238E27FC236}">
                <a16:creationId xmlns:a16="http://schemas.microsoft.com/office/drawing/2014/main" id="{78E53504-D9D6-D369-9CDC-3E255AA073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1E7F1C-9833-ED74-7853-0C7EC7EBE7CE}"/>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42323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210EA-2802-ADF0-B2E6-C1C0070D39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C328F9-D58B-B922-94E0-F97DEC4E9F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D2F54F-6343-AA59-1BBF-BABA946B51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6A5B32-1836-4801-7553-5BCED0C723D8}"/>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6" name="Footer Placeholder 5">
            <a:extLst>
              <a:ext uri="{FF2B5EF4-FFF2-40B4-BE49-F238E27FC236}">
                <a16:creationId xmlns:a16="http://schemas.microsoft.com/office/drawing/2014/main" id="{1966EBEA-9D3A-A657-614B-401B4A4D8B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989B9A-25BA-FB4B-093F-7AF81B19E3D7}"/>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02425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D3F8B-1237-012A-16E8-A8712EB66C7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66ADD8-DC43-25C5-1630-A758D0F54A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61EA53-938D-2149-FE16-08B9A4DF4196}"/>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5" name="Footer Placeholder 4">
            <a:extLst>
              <a:ext uri="{FF2B5EF4-FFF2-40B4-BE49-F238E27FC236}">
                <a16:creationId xmlns:a16="http://schemas.microsoft.com/office/drawing/2014/main" id="{93418CAE-5EB6-CA78-023E-7F3968BF7E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4FEA5-70BB-6C95-9974-59B77ADECF1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30293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C225B1-D24F-9602-4571-C9224A49F04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99C1C3-AF2D-FDD8-A084-2A87FC95F3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97B06-58FB-1469-09D0-6608518FB128}"/>
              </a:ext>
            </a:extLst>
          </p:cNvPr>
          <p:cNvSpPr>
            <a:spLocks noGrp="1"/>
          </p:cNvSpPr>
          <p:nvPr>
            <p:ph type="dt" sz="half" idx="10"/>
          </p:nvPr>
        </p:nvSpPr>
        <p:spPr/>
        <p:txBody>
          <a:bodyPr/>
          <a:lstStyle/>
          <a:p>
            <a:fld id="{E80C50CD-E178-4744-9B35-B2F624D6C5E9}" type="datetimeFigureOut">
              <a:rPr lang="en-US" smtClean="0"/>
              <a:t>10/13/2026</a:t>
            </a:fld>
            <a:endParaRPr lang="en-US"/>
          </a:p>
        </p:txBody>
      </p:sp>
      <p:sp>
        <p:nvSpPr>
          <p:cNvPr id="5" name="Footer Placeholder 4">
            <a:extLst>
              <a:ext uri="{FF2B5EF4-FFF2-40B4-BE49-F238E27FC236}">
                <a16:creationId xmlns:a16="http://schemas.microsoft.com/office/drawing/2014/main" id="{6AFCF5EC-F149-BEA0-1D57-1C2DF6467E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2C93E3-5465-99F2-7AC2-2493A5EBD5A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988248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33975-63FD-8A24-C1AB-044CF00118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0E88DD-0983-6BFA-914A-9E84054F42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EA39E8-E53D-116D-FEF9-D607A6A15D2A}"/>
              </a:ext>
            </a:extLst>
          </p:cNvPr>
          <p:cNvSpPr>
            <a:spLocks noGrp="1"/>
          </p:cNvSpPr>
          <p:nvPr>
            <p:ph type="dt" sz="half" idx="10"/>
          </p:nvPr>
        </p:nvSpPr>
        <p:spPr/>
        <p:txBody>
          <a:bodyPr/>
          <a:lstStyle/>
          <a:p>
            <a:fld id="{D93BD1E4-1D43-4D9C-9942-AF0E6D0DC317}" type="datetimeFigureOut">
              <a:rPr lang="en-GB" smtClean="0"/>
              <a:t>13/10/2026</a:t>
            </a:fld>
            <a:endParaRPr lang="en-GB"/>
          </a:p>
        </p:txBody>
      </p:sp>
      <p:sp>
        <p:nvSpPr>
          <p:cNvPr id="5" name="Footer Placeholder 4">
            <a:extLst>
              <a:ext uri="{FF2B5EF4-FFF2-40B4-BE49-F238E27FC236}">
                <a16:creationId xmlns:a16="http://schemas.microsoft.com/office/drawing/2014/main" id="{C10D9E6C-EF16-18FA-5B49-D418A6C793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83A48F-05B2-8067-4017-E936D7869401}"/>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693417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067AF-723F-C5BD-421E-BCD3837143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0F026C-4863-3071-8E7D-16773F5923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808528-F06F-D67C-F4AC-2DF328693D35}"/>
              </a:ext>
            </a:extLst>
          </p:cNvPr>
          <p:cNvSpPr>
            <a:spLocks noGrp="1"/>
          </p:cNvSpPr>
          <p:nvPr>
            <p:ph type="dt" sz="half" idx="10"/>
          </p:nvPr>
        </p:nvSpPr>
        <p:spPr/>
        <p:txBody>
          <a:bodyPr/>
          <a:lstStyle/>
          <a:p>
            <a:fld id="{D93BD1E4-1D43-4D9C-9942-AF0E6D0DC317}" type="datetimeFigureOut">
              <a:rPr lang="en-GB" smtClean="0"/>
              <a:t>13/10/2026</a:t>
            </a:fld>
            <a:endParaRPr lang="en-GB"/>
          </a:p>
        </p:txBody>
      </p:sp>
      <p:sp>
        <p:nvSpPr>
          <p:cNvPr id="5" name="Footer Placeholder 4">
            <a:extLst>
              <a:ext uri="{FF2B5EF4-FFF2-40B4-BE49-F238E27FC236}">
                <a16:creationId xmlns:a16="http://schemas.microsoft.com/office/drawing/2014/main" id="{943E4D40-CDA2-FD02-D084-FD6297C7D1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60BF0-6239-D2AD-B798-6536C9834CB2}"/>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42546823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EC54B-CA9F-57D2-1A90-C9C93EFB98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BC8222-B494-C6A7-8B84-25D11351E31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2EF6D8-04D9-957E-01C3-DBC0AC4423B7}"/>
              </a:ext>
            </a:extLst>
          </p:cNvPr>
          <p:cNvSpPr>
            <a:spLocks noGrp="1"/>
          </p:cNvSpPr>
          <p:nvPr>
            <p:ph type="dt" sz="half" idx="10"/>
          </p:nvPr>
        </p:nvSpPr>
        <p:spPr/>
        <p:txBody>
          <a:bodyPr/>
          <a:lstStyle/>
          <a:p>
            <a:fld id="{D93BD1E4-1D43-4D9C-9942-AF0E6D0DC317}" type="datetimeFigureOut">
              <a:rPr lang="en-GB" smtClean="0"/>
              <a:t>13/10/2026</a:t>
            </a:fld>
            <a:endParaRPr lang="en-GB"/>
          </a:p>
        </p:txBody>
      </p:sp>
      <p:sp>
        <p:nvSpPr>
          <p:cNvPr id="5" name="Footer Placeholder 4">
            <a:extLst>
              <a:ext uri="{FF2B5EF4-FFF2-40B4-BE49-F238E27FC236}">
                <a16:creationId xmlns:a16="http://schemas.microsoft.com/office/drawing/2014/main" id="{A95D4921-1180-C36D-8A0D-61ECCD4432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3B0C33-6043-55E8-41BB-E7E29CF0761D}"/>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184835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FBB12-E353-97AD-8933-BE13B5F456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04275E-259F-6995-F81C-B3AD1EB737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5D6F84-4543-AF9C-30B4-0AF02A91141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09F98E-6B2D-48D2-D6D4-0226BD7B1E8E}"/>
              </a:ext>
            </a:extLst>
          </p:cNvPr>
          <p:cNvSpPr>
            <a:spLocks noGrp="1"/>
          </p:cNvSpPr>
          <p:nvPr>
            <p:ph type="dt" sz="half" idx="10"/>
          </p:nvPr>
        </p:nvSpPr>
        <p:spPr/>
        <p:txBody>
          <a:bodyPr/>
          <a:lstStyle/>
          <a:p>
            <a:fld id="{D93BD1E4-1D43-4D9C-9942-AF0E6D0DC317}" type="datetimeFigureOut">
              <a:rPr lang="en-GB" smtClean="0"/>
              <a:t>13/10/2026</a:t>
            </a:fld>
            <a:endParaRPr lang="en-GB"/>
          </a:p>
        </p:txBody>
      </p:sp>
      <p:sp>
        <p:nvSpPr>
          <p:cNvPr id="6" name="Footer Placeholder 5">
            <a:extLst>
              <a:ext uri="{FF2B5EF4-FFF2-40B4-BE49-F238E27FC236}">
                <a16:creationId xmlns:a16="http://schemas.microsoft.com/office/drawing/2014/main" id="{02EE34D7-D364-0660-BA13-C7F8F5F555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211D01-6F2D-8FC8-80E7-8BA09ADCED2A}"/>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1755062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69CBF-8A39-7EA4-7C78-BF8FE96FAB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4F67F8-A88A-B39B-0B13-0D3C2D1626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C019DF-5C5F-3D16-6A38-15BCE83C3C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82DCD0-FAF4-1C1C-977D-FEC52FB14F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1C29AE-A0BA-F2B9-A8A8-6BC0A3C9B54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0D60D7-7152-FCAD-CC66-3775A52F2B9A}"/>
              </a:ext>
            </a:extLst>
          </p:cNvPr>
          <p:cNvSpPr>
            <a:spLocks noGrp="1"/>
          </p:cNvSpPr>
          <p:nvPr>
            <p:ph type="dt" sz="half" idx="10"/>
          </p:nvPr>
        </p:nvSpPr>
        <p:spPr/>
        <p:txBody>
          <a:bodyPr/>
          <a:lstStyle/>
          <a:p>
            <a:fld id="{D93BD1E4-1D43-4D9C-9942-AF0E6D0DC317}" type="datetimeFigureOut">
              <a:rPr lang="en-GB" smtClean="0"/>
              <a:t>13/10/2026</a:t>
            </a:fld>
            <a:endParaRPr lang="en-GB"/>
          </a:p>
        </p:txBody>
      </p:sp>
      <p:sp>
        <p:nvSpPr>
          <p:cNvPr id="8" name="Footer Placeholder 7">
            <a:extLst>
              <a:ext uri="{FF2B5EF4-FFF2-40B4-BE49-F238E27FC236}">
                <a16:creationId xmlns:a16="http://schemas.microsoft.com/office/drawing/2014/main" id="{C74388B1-2757-216E-6EA8-EAF923CC54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4ADA40-79CD-DDF5-3A0E-60F3CE4A0F70}"/>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9576267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3FB45-C2BF-857E-5DA4-5EE9023F83F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DB3B9F-10CC-2E1B-1938-3B3DC42776F9}"/>
              </a:ext>
            </a:extLst>
          </p:cNvPr>
          <p:cNvSpPr>
            <a:spLocks noGrp="1"/>
          </p:cNvSpPr>
          <p:nvPr>
            <p:ph type="dt" sz="half" idx="10"/>
          </p:nvPr>
        </p:nvSpPr>
        <p:spPr/>
        <p:txBody>
          <a:bodyPr/>
          <a:lstStyle/>
          <a:p>
            <a:fld id="{D93BD1E4-1D43-4D9C-9942-AF0E6D0DC317}" type="datetimeFigureOut">
              <a:rPr lang="en-GB" smtClean="0"/>
              <a:t>13/10/2026</a:t>
            </a:fld>
            <a:endParaRPr lang="en-GB"/>
          </a:p>
        </p:txBody>
      </p:sp>
      <p:sp>
        <p:nvSpPr>
          <p:cNvPr id="4" name="Footer Placeholder 3">
            <a:extLst>
              <a:ext uri="{FF2B5EF4-FFF2-40B4-BE49-F238E27FC236}">
                <a16:creationId xmlns:a16="http://schemas.microsoft.com/office/drawing/2014/main" id="{1E9B192D-66DD-23D5-8ED2-ACC4D0C3A6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668AAF-9B76-2AB6-01A0-880EF4B9E872}"/>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11271769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38198F-F478-C2D6-DEC3-0BB90A3B7B55}"/>
              </a:ext>
            </a:extLst>
          </p:cNvPr>
          <p:cNvSpPr>
            <a:spLocks noGrp="1"/>
          </p:cNvSpPr>
          <p:nvPr>
            <p:ph type="dt" sz="half" idx="10"/>
          </p:nvPr>
        </p:nvSpPr>
        <p:spPr/>
        <p:txBody>
          <a:bodyPr/>
          <a:lstStyle/>
          <a:p>
            <a:fld id="{D93BD1E4-1D43-4D9C-9942-AF0E6D0DC317}" type="datetimeFigureOut">
              <a:rPr lang="en-GB" smtClean="0"/>
              <a:t>13/10/2026</a:t>
            </a:fld>
            <a:endParaRPr lang="en-GB"/>
          </a:p>
        </p:txBody>
      </p:sp>
      <p:sp>
        <p:nvSpPr>
          <p:cNvPr id="3" name="Footer Placeholder 2">
            <a:extLst>
              <a:ext uri="{FF2B5EF4-FFF2-40B4-BE49-F238E27FC236}">
                <a16:creationId xmlns:a16="http://schemas.microsoft.com/office/drawing/2014/main" id="{D1A3E285-D979-5374-0BD4-10A1A62D8D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7DBF9B-9312-7A5C-EF65-EDB996B32159}"/>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16826631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DFA65-0078-6160-EFB1-9AA7BEB340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CC9478-D7D4-4484-2B7D-29AD3D1957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E39419-F620-833A-4832-5B1A9AAB14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06BADF-153E-10B1-0B48-013A91324B85}"/>
              </a:ext>
            </a:extLst>
          </p:cNvPr>
          <p:cNvSpPr>
            <a:spLocks noGrp="1"/>
          </p:cNvSpPr>
          <p:nvPr>
            <p:ph type="dt" sz="half" idx="10"/>
          </p:nvPr>
        </p:nvSpPr>
        <p:spPr/>
        <p:txBody>
          <a:bodyPr/>
          <a:lstStyle/>
          <a:p>
            <a:fld id="{D93BD1E4-1D43-4D9C-9942-AF0E6D0DC317}" type="datetimeFigureOut">
              <a:rPr lang="en-GB" smtClean="0"/>
              <a:t>13/10/2026</a:t>
            </a:fld>
            <a:endParaRPr lang="en-GB"/>
          </a:p>
        </p:txBody>
      </p:sp>
      <p:sp>
        <p:nvSpPr>
          <p:cNvPr id="6" name="Footer Placeholder 5">
            <a:extLst>
              <a:ext uri="{FF2B5EF4-FFF2-40B4-BE49-F238E27FC236}">
                <a16:creationId xmlns:a16="http://schemas.microsoft.com/office/drawing/2014/main" id="{B3E5D40F-5A05-1D08-7AEF-52EECE2167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836F8F-5FEF-AD50-98CC-935A2F3B8879}"/>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41195187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0B6BD-57A4-B3A9-41C6-FA8D3C3EF7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63AEB6-73A1-CB1C-DBEA-5BDEDF3FCD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4231F3-487F-871D-458A-4D2C9DBC16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A43974-3724-970D-446D-D2557A7B166A}"/>
              </a:ext>
            </a:extLst>
          </p:cNvPr>
          <p:cNvSpPr>
            <a:spLocks noGrp="1"/>
          </p:cNvSpPr>
          <p:nvPr>
            <p:ph type="dt" sz="half" idx="10"/>
          </p:nvPr>
        </p:nvSpPr>
        <p:spPr/>
        <p:txBody>
          <a:bodyPr/>
          <a:lstStyle/>
          <a:p>
            <a:fld id="{D93BD1E4-1D43-4D9C-9942-AF0E6D0DC317}" type="datetimeFigureOut">
              <a:rPr lang="en-GB" smtClean="0"/>
              <a:t>13/10/2026</a:t>
            </a:fld>
            <a:endParaRPr lang="en-GB"/>
          </a:p>
        </p:txBody>
      </p:sp>
      <p:sp>
        <p:nvSpPr>
          <p:cNvPr id="6" name="Footer Placeholder 5">
            <a:extLst>
              <a:ext uri="{FF2B5EF4-FFF2-40B4-BE49-F238E27FC236}">
                <a16:creationId xmlns:a16="http://schemas.microsoft.com/office/drawing/2014/main" id="{4D3D5604-EA16-B043-E960-E1CA7355B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D293BC-BE32-4EB8-A46B-B0941A08B7C4}"/>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8223785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2B88E-5358-7472-430F-0FFE4412FC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FA2EE5-3CBA-00C5-0F2C-E81606BE90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37F390-D96B-E729-5185-614512981DA6}"/>
              </a:ext>
            </a:extLst>
          </p:cNvPr>
          <p:cNvSpPr>
            <a:spLocks noGrp="1"/>
          </p:cNvSpPr>
          <p:nvPr>
            <p:ph type="dt" sz="half" idx="10"/>
          </p:nvPr>
        </p:nvSpPr>
        <p:spPr/>
        <p:txBody>
          <a:bodyPr/>
          <a:lstStyle/>
          <a:p>
            <a:fld id="{D93BD1E4-1D43-4D9C-9942-AF0E6D0DC317}" type="datetimeFigureOut">
              <a:rPr lang="en-GB" smtClean="0"/>
              <a:t>13/10/2026</a:t>
            </a:fld>
            <a:endParaRPr lang="en-GB"/>
          </a:p>
        </p:txBody>
      </p:sp>
      <p:sp>
        <p:nvSpPr>
          <p:cNvPr id="5" name="Footer Placeholder 4">
            <a:extLst>
              <a:ext uri="{FF2B5EF4-FFF2-40B4-BE49-F238E27FC236}">
                <a16:creationId xmlns:a16="http://schemas.microsoft.com/office/drawing/2014/main" id="{A4614B1D-0923-7911-6083-D96F98E748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8E05D7-EBC1-E649-24FF-A914F5EECB3D}"/>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0633147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370D9A-A5BE-4692-685E-31590B06B8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65321B-895F-6771-2406-D4A4113E77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290B40-ECC2-7C5D-70CB-DA916D27059D}"/>
              </a:ext>
            </a:extLst>
          </p:cNvPr>
          <p:cNvSpPr>
            <a:spLocks noGrp="1"/>
          </p:cNvSpPr>
          <p:nvPr>
            <p:ph type="dt" sz="half" idx="10"/>
          </p:nvPr>
        </p:nvSpPr>
        <p:spPr/>
        <p:txBody>
          <a:bodyPr/>
          <a:lstStyle/>
          <a:p>
            <a:fld id="{D93BD1E4-1D43-4D9C-9942-AF0E6D0DC317}" type="datetimeFigureOut">
              <a:rPr lang="en-GB" smtClean="0"/>
              <a:t>13/10/2026</a:t>
            </a:fld>
            <a:endParaRPr lang="en-GB"/>
          </a:p>
        </p:txBody>
      </p:sp>
      <p:sp>
        <p:nvSpPr>
          <p:cNvPr id="5" name="Footer Placeholder 4">
            <a:extLst>
              <a:ext uri="{FF2B5EF4-FFF2-40B4-BE49-F238E27FC236}">
                <a16:creationId xmlns:a16="http://schemas.microsoft.com/office/drawing/2014/main" id="{0CCEA995-26B7-42F3-7789-C1AC62330B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E1531C-050D-32FF-19E0-F7325D6C8FF4}"/>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572001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447F7F-D3F7-18BB-6983-7B985C9590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3615BF-A861-9F89-F0D9-271069949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2587B2-6357-A799-2012-11F1F2726A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0C50CD-E178-4744-9B35-B2F624D6C5E9}" type="datetimeFigureOut">
              <a:rPr lang="en-US" smtClean="0"/>
              <a:pPr/>
              <a:t>10/13/2026</a:t>
            </a:fld>
            <a:endParaRPr lang="en-US"/>
          </a:p>
        </p:txBody>
      </p:sp>
      <p:sp>
        <p:nvSpPr>
          <p:cNvPr id="5" name="Footer Placeholder 4">
            <a:extLst>
              <a:ext uri="{FF2B5EF4-FFF2-40B4-BE49-F238E27FC236}">
                <a16:creationId xmlns:a16="http://schemas.microsoft.com/office/drawing/2014/main" id="{AB9BF839-5BFA-F420-1CCE-9B9B862CFB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D06AAC3F-B76E-6FF5-1278-1FB547B1EC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1221294337"/>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103078-A2CC-A6BA-09EA-36ED21BCC6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680FE4-62E9-2186-3F74-F71EB9A3A7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8E6D06-D0B4-D50F-C778-0F3B1F1BB2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93BD1E4-1D43-4D9C-9942-AF0E6D0DC317}" type="datetimeFigureOut">
              <a:rPr lang="en-GB" smtClean="0"/>
              <a:t>13/10/2026</a:t>
            </a:fld>
            <a:endParaRPr lang="en-GB"/>
          </a:p>
        </p:txBody>
      </p:sp>
      <p:sp>
        <p:nvSpPr>
          <p:cNvPr id="5" name="Footer Placeholder 4">
            <a:extLst>
              <a:ext uri="{FF2B5EF4-FFF2-40B4-BE49-F238E27FC236}">
                <a16:creationId xmlns:a16="http://schemas.microsoft.com/office/drawing/2014/main" id="{5DF13562-B1C7-037B-FFEA-6EC8900071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3A04CC4-CC49-F413-3AEA-0585376B3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1BCD23-EABF-40A7-AD47-CD574C9BF48A}" type="slidenum">
              <a:rPr lang="en-GB" smtClean="0"/>
              <a:t>‹#›</a:t>
            </a:fld>
            <a:endParaRPr lang="en-GB"/>
          </a:p>
        </p:txBody>
      </p:sp>
    </p:spTree>
    <p:extLst>
      <p:ext uri="{BB962C8B-B14F-4D97-AF65-F5344CB8AC3E}">
        <p14:creationId xmlns:p14="http://schemas.microsoft.com/office/powerpoint/2010/main" val="2083295651"/>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rehabsuk.com/blog/the-impact-of-10-years-of-cuts-to-addiction-services/" TargetMode="External"/><Relationship Id="rId2" Type="http://schemas.openxmlformats.org/officeDocument/2006/relationships/hyperlink" Target="https://www.cypnow.co.uk/content/news/youth-club-closures-increase-crime-rate-and-exam-failure-among-young-people-report-finds/" TargetMode="External"/><Relationship Id="rId1" Type="http://schemas.openxmlformats.org/officeDocument/2006/relationships/slideLayout" Target="../slideLayouts/slideLayout2.xml"/><Relationship Id="rId5" Type="http://schemas.openxmlformats.org/officeDocument/2006/relationships/hyperlink" Target="https://ifs.org.uk/publications/police-infrastructure-police-performance-and-crime-evidence-austerity-cuts#:~:text=Focusing%20on%20a%20wave%20of%20austerity%20cuts%20which%20resulted%20in,blocks%20near%20the%20defunct%20stations." TargetMode="External"/><Relationship Id="rId4" Type="http://schemas.openxmlformats.org/officeDocument/2006/relationships/hyperlink" Target="https://journals.sagepub.com/doi/10.1177/026455051882067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ifs.org.uk/system/files/2026-09/WP202511-Police-infrastructure-police-performance-and-crime-evidence-from-austerity-cuts.pdf"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ov.uk/government/statistics/police-uplift-programme-entry-routes-of-officer-recruits/police-uplift-programme-entry-routes-of-officer-recruits" TargetMode="External"/><Relationship Id="rId2" Type="http://schemas.openxmlformats.org/officeDocument/2006/relationships/hyperlink" Target="https://www.npcc.police.uk/our-work/police-uplift-programme/#:~:text=15%2C343%20have%20been%20recruited%20from,and%20Organised%20Crime%20Units%20(%20ROCUs%20)" TargetMode="Externa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statista.com/statistics/303963/uk-police-officer-numbers/" TargetMode="Externa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hyperlink" Target="However,%20following%20a%20freedom%20of%20information%20request,%20the%20i%20newspaper%20found%20that%20at%20least%201,837%20of%20officers%20who%20joined%20under%20the%20scheme%20have%20already%20quit." TargetMode="External"/><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8" Type="http://schemas.openxmlformats.org/officeDocument/2006/relationships/hyperlink" Target="https://www.ethnicity-facts-figures.service.gov.uk/workforce-and-business/workforce-diversity/police-workforce/latest/#by-ethnicity-police-officers" TargetMode="External"/><Relationship Id="rId3" Type="http://schemas.openxmlformats.org/officeDocument/2006/relationships/hyperlink" Target="https://www.gov.uk/government/statistics/police-workforce-england-and-wales-31-march-2025/police-workforce-england-and-wales-31-march-2025#chapter8" TargetMode="External"/><Relationship Id="rId7" Type="http://schemas.openxmlformats.org/officeDocument/2006/relationships/hyperlink" Target="https://publications.parliament.uk/pa/cm5802/cmselect/cmhaff/139/13907.ht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gov.uk/government/statistics/police-workforce-england-and-wales-31-march-2025/police-workforce-england-and-wales-31-march-2025#age" TargetMode="External"/><Relationship Id="rId5" Type="http://schemas.openxmlformats.org/officeDocument/2006/relationships/hyperlink" Target="https://www.gov.uk/government/statistics/police-workforce-england-and-wales-31-march-2025/police-workforce-england-and-wales-31-march-2025#chapter9" TargetMode="External"/><Relationship Id="rId4" Type="http://schemas.openxmlformats.org/officeDocument/2006/relationships/hyperlink" Target="https://www.ethnicity-facts-figures.service.gov.uk/workforce-and-business/workforce-diversity/police-workforce/latest/"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policenow.org.uk/wp-content/uploads/2025/04/police-now-edi-strategy-2025-27.pdf" TargetMode="External"/><Relationship Id="rId3" Type="http://schemas.openxmlformats.org/officeDocument/2006/relationships/hyperlink" Target="https://www.governmentevents.co.uk/ge-insights/6-key-strategies-progressing-edi-in-the-uk-police-force/" TargetMode="External"/><Relationship Id="rId7" Type="http://schemas.openxmlformats.org/officeDocument/2006/relationships/hyperlink" Target="https://www.surrey.police.uk/police-forces/surrey-police/areas/careers/careers/equality-diversity-inclusion/"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lincs.police.uk/police-forces/lincolnshire-police/areas/careers/join-us/valuing-diversity-in-recruitment/" TargetMode="External"/><Relationship Id="rId5" Type="http://schemas.openxmlformats.org/officeDocument/2006/relationships/hyperlink" Target="https://www.bi.team/publications/levelling-the-playing-field-in-police-recruitment-evidence-from-a-field-experiment-on-test-performance/" TargetMode="External"/><Relationship Id="rId4" Type="http://schemas.openxmlformats.org/officeDocument/2006/relationships/hyperlink" Target="https://journals.sagepub.com/doi/full/10.1177/0032258X231172030" TargetMode="Externa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F070D6A9-41D3-E734-7AB3-4DDC44925513}"/>
              </a:ext>
            </a:extLst>
          </p:cNvPr>
          <p:cNvPicPr>
            <a:picLocks noChangeAspect="1"/>
          </p:cNvPicPr>
          <p:nvPr/>
        </p:nvPicPr>
        <p:blipFill>
          <a:blip r:embed="rId2">
            <a:alphaModFix amt="40000"/>
          </a:blip>
          <a:srcRect t="24537" b="19213"/>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A1AEF864-86BE-9C67-51E2-6C2480072EBF}"/>
              </a:ext>
            </a:extLst>
          </p:cNvPr>
          <p:cNvSpPr>
            <a:spLocks noGrp="1"/>
          </p:cNvSpPr>
          <p:nvPr>
            <p:ph type="ctrTitle"/>
          </p:nvPr>
        </p:nvSpPr>
        <p:spPr>
          <a:xfrm>
            <a:off x="965200" y="185124"/>
            <a:ext cx="10261600" cy="4344945"/>
          </a:xfrm>
        </p:spPr>
        <p:txBody>
          <a:bodyPr>
            <a:normAutofit fontScale="90000"/>
          </a:bodyPr>
          <a:lstStyle/>
          <a:p>
            <a:pPr algn="l"/>
            <a:r>
              <a:rPr lang="en-GB" sz="11500" dirty="0">
                <a:ln w="22225">
                  <a:solidFill>
                    <a:schemeClr val="tx1"/>
                  </a:solidFill>
                  <a:miter lim="800000"/>
                </a:ln>
                <a:noFill/>
              </a:rPr>
              <a:t>Police, policing and society – Austerity</a:t>
            </a:r>
          </a:p>
        </p:txBody>
      </p:sp>
      <p:sp>
        <p:nvSpPr>
          <p:cNvPr id="3" name="Subtitle 2">
            <a:extLst>
              <a:ext uri="{FF2B5EF4-FFF2-40B4-BE49-F238E27FC236}">
                <a16:creationId xmlns:a16="http://schemas.microsoft.com/office/drawing/2014/main" id="{245F44D7-0216-760A-E87F-B3CD4FE070CE}"/>
              </a:ext>
            </a:extLst>
          </p:cNvPr>
          <p:cNvSpPr>
            <a:spLocks noGrp="1"/>
          </p:cNvSpPr>
          <p:nvPr>
            <p:ph type="subTitle" idx="1"/>
          </p:nvPr>
        </p:nvSpPr>
        <p:spPr>
          <a:xfrm>
            <a:off x="965200" y="4572002"/>
            <a:ext cx="10261600" cy="1783919"/>
          </a:xfrm>
        </p:spPr>
        <p:txBody>
          <a:bodyPr>
            <a:normAutofit/>
          </a:bodyPr>
          <a:lstStyle/>
          <a:p>
            <a:pPr algn="l"/>
            <a:r>
              <a:rPr lang="en-GB" sz="3200" dirty="0"/>
              <a:t>Week 4</a:t>
            </a:r>
          </a:p>
          <a:p>
            <a:pPr algn="l"/>
            <a:r>
              <a:rPr lang="en-GB" sz="3200" dirty="0"/>
              <a:t>Nerys Musgrove</a:t>
            </a:r>
          </a:p>
          <a:p>
            <a:pPr algn="l"/>
            <a:r>
              <a:rPr lang="en-GB" sz="3200" dirty="0"/>
              <a:t>n.musgrove@uwtsd.ac.uk</a:t>
            </a:r>
          </a:p>
          <a:p>
            <a:pPr algn="l"/>
            <a:endParaRPr lang="en-GB" sz="3200" dirty="0"/>
          </a:p>
          <a:p>
            <a:pPr algn="l"/>
            <a:endParaRPr lang="en-GB" sz="3200" dirty="0"/>
          </a:p>
        </p:txBody>
      </p:sp>
    </p:spTree>
    <p:extLst>
      <p:ext uri="{BB962C8B-B14F-4D97-AF65-F5344CB8AC3E}">
        <p14:creationId xmlns:p14="http://schemas.microsoft.com/office/powerpoint/2010/main" val="3318240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F0ACD-DD19-4F5B-66F4-1CCB69DFDA22}"/>
              </a:ext>
            </a:extLst>
          </p:cNvPr>
          <p:cNvSpPr>
            <a:spLocks noGrp="1"/>
          </p:cNvSpPr>
          <p:nvPr>
            <p:ph type="title"/>
          </p:nvPr>
        </p:nvSpPr>
        <p:spPr>
          <a:xfrm>
            <a:off x="521208" y="978408"/>
            <a:ext cx="4288536" cy="3364992"/>
          </a:xfrm>
        </p:spPr>
        <p:txBody>
          <a:bodyPr>
            <a:normAutofit/>
          </a:bodyPr>
          <a:lstStyle/>
          <a:p>
            <a:r>
              <a:rPr lang="en-GB" dirty="0"/>
              <a:t>Today’s session</a:t>
            </a:r>
          </a:p>
        </p:txBody>
      </p:sp>
      <p:graphicFrame>
        <p:nvGraphicFramePr>
          <p:cNvPr id="5" name="Content Placeholder 2">
            <a:extLst>
              <a:ext uri="{FF2B5EF4-FFF2-40B4-BE49-F238E27FC236}">
                <a16:creationId xmlns:a16="http://schemas.microsoft.com/office/drawing/2014/main" id="{3146D774-4549-6DD7-884A-B83C22C1C615}"/>
              </a:ext>
            </a:extLst>
          </p:cNvPr>
          <p:cNvGraphicFramePr>
            <a:graphicFrameLocks noGrp="1"/>
          </p:cNvGraphicFramePr>
          <p:nvPr>
            <p:ph idx="1"/>
            <p:extLst>
              <p:ext uri="{D42A27DB-BD31-4B8C-83A1-F6EECF244321}">
                <p14:modId xmlns:p14="http://schemas.microsoft.com/office/powerpoint/2010/main" val="875449504"/>
              </p:ext>
            </p:extLst>
          </p:nvPr>
        </p:nvGraphicFramePr>
        <p:xfrm>
          <a:off x="5532120" y="978408"/>
          <a:ext cx="6144768" cy="50305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3253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61402476-B907-4155-8AE1-F7948D15D7EB}"/>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02853B6A-8E72-456B-9806-C897F7C7F02A}"/>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2FB7703E-3B71-46AB-AA2C-D3482F4B9308}"/>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103B8638-2D46-4F4A-9673-66E93381359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466C24-3735-C5E2-86A7-BC110F00D842}"/>
              </a:ext>
            </a:extLst>
          </p:cNvPr>
          <p:cNvSpPr>
            <a:spLocks noGrp="1"/>
          </p:cNvSpPr>
          <p:nvPr>
            <p:ph type="title"/>
          </p:nvPr>
        </p:nvSpPr>
        <p:spPr>
          <a:xfrm>
            <a:off x="686834" y="1153572"/>
            <a:ext cx="3200400" cy="4461163"/>
          </a:xfrm>
        </p:spPr>
        <p:txBody>
          <a:bodyPr>
            <a:normAutofit/>
          </a:bodyPr>
          <a:lstStyle/>
          <a:p>
            <a:r>
              <a:rPr lang="en-GB">
                <a:solidFill>
                  <a:srgbClr val="FFFFFF"/>
                </a:solidFill>
              </a:rPr>
              <a:t>Austerity measures </a:t>
            </a:r>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30CAA2C-8AA8-0590-40CB-65EE8921DEED}"/>
              </a:ext>
            </a:extLst>
          </p:cNvPr>
          <p:cNvSpPr>
            <a:spLocks noGrp="1"/>
          </p:cNvSpPr>
          <p:nvPr>
            <p:ph idx="1"/>
          </p:nvPr>
        </p:nvSpPr>
        <p:spPr>
          <a:xfrm>
            <a:off x="4447308" y="591344"/>
            <a:ext cx="6906491" cy="5585619"/>
          </a:xfrm>
        </p:spPr>
        <p:txBody>
          <a:bodyPr anchor="ctr">
            <a:normAutofit/>
          </a:bodyPr>
          <a:lstStyle/>
          <a:p>
            <a:r>
              <a:rPr lang="en-GB" sz="2400" dirty="0"/>
              <a:t>The Conservative Government introduced measures known as Austerity measures as a means of cutting back on spending </a:t>
            </a:r>
          </a:p>
          <a:p>
            <a:pPr marL="0" indent="0">
              <a:buNone/>
            </a:pPr>
            <a:r>
              <a:rPr lang="en-GB" sz="2400" dirty="0"/>
              <a:t>-During this period </a:t>
            </a:r>
          </a:p>
          <a:p>
            <a:r>
              <a:rPr lang="en-GB" sz="2400" dirty="0"/>
              <a:t>Cut to local authorities – </a:t>
            </a:r>
            <a:r>
              <a:rPr lang="en-GB" sz="2400" dirty="0">
                <a:hlinkClick r:id="rId2"/>
              </a:rPr>
              <a:t>Youth club closures</a:t>
            </a:r>
            <a:endParaRPr lang="en-GB" sz="2400" dirty="0"/>
          </a:p>
          <a:p>
            <a:r>
              <a:rPr lang="en-GB" sz="2400" dirty="0"/>
              <a:t>Cuts to Social care provisions – cuts to </a:t>
            </a:r>
            <a:r>
              <a:rPr lang="en-GB" sz="2400" dirty="0">
                <a:hlinkClick r:id="rId3"/>
              </a:rPr>
              <a:t>rehabilitative</a:t>
            </a:r>
            <a:r>
              <a:rPr lang="en-GB" sz="2400" dirty="0"/>
              <a:t>/</a:t>
            </a:r>
            <a:r>
              <a:rPr lang="en-GB" sz="2400" dirty="0">
                <a:hlinkClick r:id="rId4"/>
              </a:rPr>
              <a:t>addiction</a:t>
            </a:r>
            <a:r>
              <a:rPr lang="en-GB" sz="2400" dirty="0"/>
              <a:t> services</a:t>
            </a:r>
          </a:p>
          <a:p>
            <a:r>
              <a:rPr lang="en-GB" sz="2400" dirty="0"/>
              <a:t>Cuts to policing budgets- 70% of police </a:t>
            </a:r>
            <a:r>
              <a:rPr lang="en-GB" sz="2400" dirty="0">
                <a:hlinkClick r:id="rId5"/>
              </a:rPr>
              <a:t>station closures</a:t>
            </a:r>
            <a:r>
              <a:rPr lang="en-GB" sz="2400" dirty="0"/>
              <a:t> in London</a:t>
            </a:r>
          </a:p>
          <a:p>
            <a:r>
              <a:rPr lang="en-GB" sz="2400" dirty="0"/>
              <a:t>There was a decrease of approximately 15,877 support staff and 4,587 PCSOs between March 2010 and March 2015. The total number of police officers across the UK also fell by around 14.3% between 2010 and 2019</a:t>
            </a:r>
          </a:p>
          <a:p>
            <a:endParaRPr lang="en-GB" sz="2400" dirty="0"/>
          </a:p>
        </p:txBody>
      </p:sp>
    </p:spTree>
    <p:extLst>
      <p:ext uri="{BB962C8B-B14F-4D97-AF65-F5344CB8AC3E}">
        <p14:creationId xmlns:p14="http://schemas.microsoft.com/office/powerpoint/2010/main" val="1148312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C5F00F-172E-2F7F-F6C5-2630F9B893CA}"/>
              </a:ext>
            </a:extLst>
          </p:cNvPr>
          <p:cNvSpPr>
            <a:spLocks noGrp="1"/>
          </p:cNvSpPr>
          <p:nvPr>
            <p:ph type="title"/>
          </p:nvPr>
        </p:nvSpPr>
        <p:spPr>
          <a:xfrm>
            <a:off x="686834" y="1153572"/>
            <a:ext cx="3200400" cy="4461163"/>
          </a:xfrm>
        </p:spPr>
        <p:txBody>
          <a:bodyPr>
            <a:normAutofit/>
          </a:bodyPr>
          <a:lstStyle/>
          <a:p>
            <a:r>
              <a:rPr lang="en-US" sz="3700">
                <a:solidFill>
                  <a:srgbClr val="FFFFFF"/>
                </a:solidFill>
              </a:rPr>
              <a:t>The Erasure of Neighbourhood Policing</a:t>
            </a:r>
            <a:br>
              <a:rPr lang="en-US" sz="3700">
                <a:solidFill>
                  <a:srgbClr val="FFFFFF"/>
                </a:solidFill>
              </a:rPr>
            </a:br>
            <a:endParaRPr lang="en-GB"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92E6590-4A9C-9480-FABA-7FA61F7584E1}"/>
              </a:ext>
            </a:extLst>
          </p:cNvPr>
          <p:cNvSpPr>
            <a:spLocks noGrp="1"/>
          </p:cNvSpPr>
          <p:nvPr>
            <p:ph idx="1"/>
          </p:nvPr>
        </p:nvSpPr>
        <p:spPr>
          <a:xfrm>
            <a:off x="4447308" y="591344"/>
            <a:ext cx="6906491" cy="5585619"/>
          </a:xfrm>
        </p:spPr>
        <p:txBody>
          <a:bodyPr anchor="ctr">
            <a:normAutofit/>
          </a:bodyPr>
          <a:lstStyle/>
          <a:p>
            <a:r>
              <a:rPr lang="en-US" dirty="0"/>
              <a:t>Police Community Support Officers (PCSOs): Suffered a catastrophic 36% drop nationally</a:t>
            </a:r>
          </a:p>
          <a:p>
            <a:r>
              <a:rPr lang="en-US" dirty="0"/>
              <a:t>The Role of PCSOs: The eyes, ears, and trust-builders of community-oriented policing</a:t>
            </a:r>
          </a:p>
          <a:p>
            <a:pPr lvl="0"/>
            <a:r>
              <a:rPr lang="en-US" dirty="0"/>
              <a:t>Structural Consequences:</a:t>
            </a:r>
          </a:p>
          <a:p>
            <a:pPr lvl="1"/>
            <a:r>
              <a:rPr lang="en-US" dirty="0"/>
              <a:t>Replacement of visible foot patrols with highly reactive vehicle-bound response</a:t>
            </a:r>
          </a:p>
          <a:p>
            <a:pPr lvl="1"/>
            <a:r>
              <a:rPr lang="en-US" dirty="0"/>
              <a:t>Severing of crucial local intelligence channels and erosion of public institutional trust</a:t>
            </a:r>
          </a:p>
          <a:p>
            <a:endParaRPr lang="en-US" dirty="0"/>
          </a:p>
          <a:p>
            <a:endParaRPr lang="en-GB" dirty="0"/>
          </a:p>
        </p:txBody>
      </p:sp>
    </p:spTree>
    <p:extLst>
      <p:ext uri="{BB962C8B-B14F-4D97-AF65-F5344CB8AC3E}">
        <p14:creationId xmlns:p14="http://schemas.microsoft.com/office/powerpoint/2010/main" val="2727182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3423F-BD77-85CE-2022-83CDC7C76DA5}"/>
              </a:ext>
            </a:extLst>
          </p:cNvPr>
          <p:cNvSpPr>
            <a:spLocks noGrp="1"/>
          </p:cNvSpPr>
          <p:nvPr>
            <p:ph type="title"/>
          </p:nvPr>
        </p:nvSpPr>
        <p:spPr>
          <a:xfrm>
            <a:off x="686834" y="1153572"/>
            <a:ext cx="3200400" cy="4461163"/>
          </a:xfrm>
        </p:spPr>
        <p:txBody>
          <a:bodyPr>
            <a:normAutofit/>
          </a:bodyPr>
          <a:lstStyle/>
          <a:p>
            <a:r>
              <a:rPr lang="en-GB">
                <a:solidFill>
                  <a:srgbClr val="FFFFFF"/>
                </a:solidFill>
              </a:rPr>
              <a:t>Savings made by the Metropolitan Police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43D117-5A82-C3A5-75CB-CBC7CBB3332D}"/>
              </a:ext>
            </a:extLst>
          </p:cNvPr>
          <p:cNvSpPr>
            <a:spLocks noGrp="1"/>
          </p:cNvSpPr>
          <p:nvPr>
            <p:ph idx="1"/>
          </p:nvPr>
        </p:nvSpPr>
        <p:spPr>
          <a:xfrm>
            <a:off x="4447308" y="591344"/>
            <a:ext cx="6906491" cy="5585619"/>
          </a:xfrm>
        </p:spPr>
        <p:txBody>
          <a:bodyPr anchor="ctr">
            <a:normAutofit/>
          </a:bodyPr>
          <a:lstStyle/>
          <a:p>
            <a:r>
              <a:rPr lang="en-GB" sz="2200" dirty="0"/>
              <a:t>Over 70% of London's police stations and front counters have closed since 2010 due to government funding cuts and budget shortfalls.</a:t>
            </a:r>
          </a:p>
          <a:p>
            <a:r>
              <a:rPr lang="en-GB" sz="2200" b="1" dirty="0"/>
              <a:t>Front Counter Cuts:</a:t>
            </a:r>
            <a:r>
              <a:rPr lang="en-GB" sz="2200" dirty="0"/>
              <a:t> Further plans by the Metropolitan Police and Mayor Sadiq Khan have reduced active 24-hour and walk-in front counters down to just 20 stations across London (with only 8 operating 24 hours a day, leaving most boroughs with a single desk).</a:t>
            </a:r>
          </a:p>
          <a:p>
            <a:r>
              <a:rPr lang="en-GB" sz="2200" b="1" dirty="0"/>
              <a:t>Financial Rationale:</a:t>
            </a:r>
            <a:r>
              <a:rPr lang="en-GB" sz="2200" dirty="0"/>
              <a:t> The Metropolitan Police stated that closing underused counters saves millions of pounds (such as a £7 million to £10 million annual savings target) to help bridge budget black holes of £260 million to £400 million and protect frontline police officers on the streets.</a:t>
            </a:r>
          </a:p>
        </p:txBody>
      </p:sp>
    </p:spTree>
    <p:extLst>
      <p:ext uri="{BB962C8B-B14F-4D97-AF65-F5344CB8AC3E}">
        <p14:creationId xmlns:p14="http://schemas.microsoft.com/office/powerpoint/2010/main" val="1670881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Freeform: Shape 1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39C5295E-3D9E-C900-B101-9077D56F01F9}"/>
              </a:ext>
            </a:extLst>
          </p:cNvPr>
          <p:cNvPicPr>
            <a:picLocks noChangeAspect="1"/>
          </p:cNvPicPr>
          <p:nvPr/>
        </p:nvPicPr>
        <p:blipFill>
          <a:blip r:embed="rId2"/>
          <a:stretch>
            <a:fillRect/>
          </a:stretch>
        </p:blipFill>
        <p:spPr>
          <a:xfrm>
            <a:off x="8866273" y="520749"/>
            <a:ext cx="2137564" cy="290825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4" name="Arc 1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E5DD34-ED25-A7EA-7618-9DFF2C074937}"/>
              </a:ext>
            </a:extLst>
          </p:cNvPr>
          <p:cNvSpPr>
            <a:spLocks noGrp="1"/>
          </p:cNvSpPr>
          <p:nvPr>
            <p:ph type="title"/>
          </p:nvPr>
        </p:nvSpPr>
        <p:spPr>
          <a:xfrm>
            <a:off x="838201" y="479493"/>
            <a:ext cx="5257800" cy="1325563"/>
          </a:xfrm>
        </p:spPr>
        <p:txBody>
          <a:bodyPr>
            <a:normAutofit/>
          </a:bodyPr>
          <a:lstStyle/>
          <a:p>
            <a:r>
              <a:rPr lang="en-GB" dirty="0"/>
              <a:t>Class Task</a:t>
            </a:r>
          </a:p>
        </p:txBody>
      </p:sp>
      <p:sp>
        <p:nvSpPr>
          <p:cNvPr id="3" name="Content Placeholder 2">
            <a:extLst>
              <a:ext uri="{FF2B5EF4-FFF2-40B4-BE49-F238E27FC236}">
                <a16:creationId xmlns:a16="http://schemas.microsoft.com/office/drawing/2014/main" id="{298B98A0-A92D-536A-D626-9CD984C5911C}"/>
              </a:ext>
            </a:extLst>
          </p:cNvPr>
          <p:cNvSpPr>
            <a:spLocks noGrp="1"/>
          </p:cNvSpPr>
          <p:nvPr>
            <p:ph idx="1"/>
          </p:nvPr>
        </p:nvSpPr>
        <p:spPr>
          <a:xfrm>
            <a:off x="838201" y="1984443"/>
            <a:ext cx="5257800" cy="4192520"/>
          </a:xfrm>
        </p:spPr>
        <p:txBody>
          <a:bodyPr>
            <a:normAutofit fontScale="85000" lnSpcReduction="20000"/>
          </a:bodyPr>
          <a:lstStyle/>
          <a:p>
            <a:r>
              <a:rPr lang="en-GB" dirty="0">
                <a:hlinkClick r:id="rId3">
                  <a:extLst>
                    <a:ext uri="{A12FA001-AC4F-418D-AE19-62706E023703}">
                      <ahyp:hlinkClr xmlns:ahyp="http://schemas.microsoft.com/office/drawing/2018/hyperlinkcolor" val="tx"/>
                    </a:ext>
                  </a:extLst>
                </a:hlinkClick>
              </a:rPr>
              <a:t>Open the link below and look at sections 4 and 6. </a:t>
            </a:r>
          </a:p>
          <a:p>
            <a:r>
              <a:rPr lang="en-GB" dirty="0">
                <a:hlinkClick r:id="rId3">
                  <a:extLst>
                    <a:ext uri="{A12FA001-AC4F-418D-AE19-62706E023703}">
                      <ahyp:hlinkClr xmlns:ahyp="http://schemas.microsoft.com/office/drawing/2018/hyperlinkcolor" val="tx"/>
                    </a:ext>
                  </a:extLst>
                </a:hlinkClick>
              </a:rPr>
              <a:t>In groups discuss the effects of police station closures on violent crime and police effectiveness.</a:t>
            </a:r>
          </a:p>
          <a:p>
            <a:endParaRPr lang="en-GB" dirty="0">
              <a:hlinkClick r:id="rId3">
                <a:extLst>
                  <a:ext uri="{A12FA001-AC4F-418D-AE19-62706E023703}">
                    <ahyp:hlinkClr xmlns:ahyp="http://schemas.microsoft.com/office/drawing/2018/hyperlinkcolor" val="tx"/>
                  </a:ext>
                </a:extLst>
              </a:hlinkClick>
            </a:endParaRPr>
          </a:p>
          <a:p>
            <a:r>
              <a:rPr lang="en-GB" dirty="0">
                <a:hlinkClick r:id="rId3">
                  <a:extLst>
                    <a:ext uri="{A12FA001-AC4F-418D-AE19-62706E023703}">
                      <ahyp:hlinkClr xmlns:ahyp="http://schemas.microsoft.com/office/drawing/2018/hyperlinkcolor" val="tx"/>
                    </a:ext>
                  </a:extLst>
                </a:hlinkClick>
              </a:rPr>
              <a:t>Discuss the effects of police station closures on victims and residents.</a:t>
            </a:r>
          </a:p>
          <a:p>
            <a:endParaRPr lang="en-GB" dirty="0">
              <a:hlinkClick r:id="rId3">
                <a:extLst>
                  <a:ext uri="{A12FA001-AC4F-418D-AE19-62706E023703}">
                    <ahyp:hlinkClr xmlns:ahyp="http://schemas.microsoft.com/office/drawing/2018/hyperlinkcolor" val="tx"/>
                  </a:ext>
                </a:extLst>
              </a:hlinkClick>
            </a:endParaRPr>
          </a:p>
          <a:p>
            <a:r>
              <a:rPr lang="en-GB" dirty="0">
                <a:solidFill>
                  <a:srgbClr val="467886"/>
                </a:solidFill>
                <a:hlinkClick r:id="rId3">
                  <a:extLst>
                    <a:ext uri="{A12FA001-AC4F-418D-AE19-62706E023703}">
                      <ahyp:hlinkClr xmlns:ahyp="http://schemas.microsoft.com/office/drawing/2018/hyperlinkcolor" val="tx"/>
                    </a:ext>
                  </a:extLst>
                </a:hlinkClick>
              </a:rPr>
              <a:t>https://ifs.org.uk/system/files/2026-09/WP202511-Police-infrastructure-police-performance-and-crime-evidence-from-austerity-cuts.pdf</a:t>
            </a:r>
            <a:endParaRPr lang="en-GB" dirty="0"/>
          </a:p>
          <a:p>
            <a:endParaRPr lang="en-GB" dirty="0"/>
          </a:p>
          <a:p>
            <a:endParaRPr lang="en-GB" dirty="0"/>
          </a:p>
        </p:txBody>
      </p:sp>
    </p:spTree>
    <p:extLst>
      <p:ext uri="{BB962C8B-B14F-4D97-AF65-F5344CB8AC3E}">
        <p14:creationId xmlns:p14="http://schemas.microsoft.com/office/powerpoint/2010/main" val="1740504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BCB66D3-C7E0-0A6C-7B93-E7AFD29F0E9B}"/>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Boris’ bobbies</a:t>
            </a:r>
          </a:p>
        </p:txBody>
      </p:sp>
      <p:sp>
        <p:nvSpPr>
          <p:cNvPr id="3" name="Content Placeholder 2">
            <a:extLst>
              <a:ext uri="{FF2B5EF4-FFF2-40B4-BE49-F238E27FC236}">
                <a16:creationId xmlns:a16="http://schemas.microsoft.com/office/drawing/2014/main" id="{A4BC7C60-F93D-1F01-D84E-FF12D4060E09}"/>
              </a:ext>
            </a:extLst>
          </p:cNvPr>
          <p:cNvSpPr>
            <a:spLocks noGrp="1"/>
          </p:cNvSpPr>
          <p:nvPr>
            <p:ph idx="1"/>
          </p:nvPr>
        </p:nvSpPr>
        <p:spPr>
          <a:xfrm>
            <a:off x="4810259" y="649480"/>
            <a:ext cx="7194928" cy="6046288"/>
          </a:xfrm>
        </p:spPr>
        <p:txBody>
          <a:bodyPr anchor="ctr">
            <a:normAutofit/>
          </a:bodyPr>
          <a:lstStyle/>
          <a:p>
            <a:r>
              <a:rPr lang="en-US" sz="2600" dirty="0">
                <a:solidFill>
                  <a:prstClr val="black"/>
                </a:solidFill>
              </a:rPr>
              <a:t>2019 Boris Johnson announced plans to recruit 20,000 new officers by March </a:t>
            </a:r>
            <a:r>
              <a:rPr lang="en-US" sz="2600" dirty="0">
                <a:solidFill>
                  <a:prstClr val="black"/>
                </a:solidFill>
                <a:hlinkClick r:id="rId2">
                  <a:extLst>
                    <a:ext uri="{A12FA001-AC4F-418D-AE19-62706E023703}">
                      <ahyp:hlinkClr xmlns:ahyp="http://schemas.microsoft.com/office/drawing/2018/hyperlinkcolor" val="tx"/>
                    </a:ext>
                  </a:extLst>
                </a:hlinkClick>
              </a:rPr>
              <a:t>2023</a:t>
            </a:r>
            <a:endParaRPr lang="en-US" sz="2600" dirty="0">
              <a:solidFill>
                <a:prstClr val="black"/>
              </a:solidFill>
            </a:endParaRPr>
          </a:p>
          <a:p>
            <a:r>
              <a:rPr lang="en-US" sz="2600" dirty="0">
                <a:solidFill>
                  <a:prstClr val="black"/>
                </a:solidFill>
              </a:rPr>
              <a:t>The uplift programme was introduced, lots of media attention and was sold as thought the conservatives were fixing a problem that they ‘inherited’ from the previous government </a:t>
            </a:r>
          </a:p>
          <a:p>
            <a:r>
              <a:rPr lang="en-GB" sz="2600" dirty="0"/>
              <a:t>According to the </a:t>
            </a:r>
            <a:r>
              <a:rPr lang="en-GB" sz="2600" dirty="0">
                <a:hlinkClick r:id="rId3"/>
              </a:rPr>
              <a:t>Home Office </a:t>
            </a:r>
            <a:r>
              <a:rPr lang="en-GB" sz="2600" dirty="0"/>
              <a:t>(2024) 18,078 officers joined by the first milestone -March 2021</a:t>
            </a:r>
          </a:p>
          <a:p>
            <a:r>
              <a:rPr lang="en-GB" sz="2600" dirty="0"/>
              <a:t>A total of 46,504 officers have been recruited by the third and final milestone</a:t>
            </a:r>
          </a:p>
          <a:p>
            <a:endParaRPr lang="en-US" sz="2000" dirty="0">
              <a:solidFill>
                <a:prstClr val="black"/>
              </a:solidFill>
            </a:endParaRPr>
          </a:p>
          <a:p>
            <a:pPr marL="0" indent="0">
              <a:buNone/>
            </a:pPr>
            <a:endParaRPr lang="en-GB" sz="2000" dirty="0"/>
          </a:p>
          <a:p>
            <a:endParaRPr lang="en-GB" sz="2000" dirty="0"/>
          </a:p>
        </p:txBody>
      </p:sp>
    </p:spTree>
    <p:extLst>
      <p:ext uri="{BB962C8B-B14F-4D97-AF65-F5344CB8AC3E}">
        <p14:creationId xmlns:p14="http://schemas.microsoft.com/office/powerpoint/2010/main" val="2876174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2333A-B6B7-14D1-2F1F-E79B0DAF8A70}"/>
              </a:ext>
            </a:extLst>
          </p:cNvPr>
          <p:cNvSpPr>
            <a:spLocks noGrp="1"/>
          </p:cNvSpPr>
          <p:nvPr>
            <p:ph type="title"/>
          </p:nvPr>
        </p:nvSpPr>
        <p:spPr/>
        <p:txBody>
          <a:bodyPr/>
          <a:lstStyle/>
          <a:p>
            <a:r>
              <a:rPr lang="en-GB" dirty="0"/>
              <a:t>However…</a:t>
            </a:r>
          </a:p>
        </p:txBody>
      </p:sp>
      <p:sp>
        <p:nvSpPr>
          <p:cNvPr id="8" name="Text Placeholder 7">
            <a:extLst>
              <a:ext uri="{FF2B5EF4-FFF2-40B4-BE49-F238E27FC236}">
                <a16:creationId xmlns:a16="http://schemas.microsoft.com/office/drawing/2014/main" id="{66F8CAEC-13E3-C856-6E95-0F570D0BF210}"/>
              </a:ext>
            </a:extLst>
          </p:cNvPr>
          <p:cNvSpPr>
            <a:spLocks noGrp="1"/>
          </p:cNvSpPr>
          <p:nvPr>
            <p:ph type="body" idx="1"/>
          </p:nvPr>
        </p:nvSpPr>
        <p:spPr/>
        <p:txBody>
          <a:bodyPr>
            <a:normAutofit fontScale="25000" lnSpcReduction="20000"/>
          </a:bodyPr>
          <a:lstStyle/>
          <a:p>
            <a:endParaRPr lang="en-GB"/>
          </a:p>
        </p:txBody>
      </p:sp>
      <p:sp>
        <p:nvSpPr>
          <p:cNvPr id="9" name="Content Placeholder 8">
            <a:extLst>
              <a:ext uri="{FF2B5EF4-FFF2-40B4-BE49-F238E27FC236}">
                <a16:creationId xmlns:a16="http://schemas.microsoft.com/office/drawing/2014/main" id="{B008066F-F6DE-48CA-DCD6-829599D3503B}"/>
              </a:ext>
            </a:extLst>
          </p:cNvPr>
          <p:cNvSpPr>
            <a:spLocks noGrp="1"/>
          </p:cNvSpPr>
          <p:nvPr>
            <p:ph sz="half" idx="2"/>
          </p:nvPr>
        </p:nvSpPr>
        <p:spPr/>
        <p:txBody>
          <a:bodyPr>
            <a:normAutofit fontScale="92500"/>
          </a:bodyPr>
          <a:lstStyle/>
          <a:p>
            <a:endParaRPr lang="en-GB"/>
          </a:p>
        </p:txBody>
      </p:sp>
      <p:sp>
        <p:nvSpPr>
          <p:cNvPr id="10" name="Text Placeholder 9">
            <a:extLst>
              <a:ext uri="{FF2B5EF4-FFF2-40B4-BE49-F238E27FC236}">
                <a16:creationId xmlns:a16="http://schemas.microsoft.com/office/drawing/2014/main" id="{2F3EEBF9-556F-2F45-5DB6-5631FCFA1DE1}"/>
              </a:ext>
            </a:extLst>
          </p:cNvPr>
          <p:cNvSpPr>
            <a:spLocks noGrp="1"/>
          </p:cNvSpPr>
          <p:nvPr>
            <p:ph type="body" sz="quarter" idx="3"/>
          </p:nvPr>
        </p:nvSpPr>
        <p:spPr>
          <a:xfrm>
            <a:off x="6172200" y="1681163"/>
            <a:ext cx="5183188" cy="45719"/>
          </a:xfrm>
        </p:spPr>
        <p:txBody>
          <a:bodyPr>
            <a:normAutofit fontScale="25000" lnSpcReduction="20000"/>
          </a:bodyPr>
          <a:lstStyle/>
          <a:p>
            <a:endParaRPr lang="en-GB" dirty="0"/>
          </a:p>
        </p:txBody>
      </p:sp>
      <p:sp>
        <p:nvSpPr>
          <p:cNvPr id="11" name="Content Placeholder 10">
            <a:extLst>
              <a:ext uri="{FF2B5EF4-FFF2-40B4-BE49-F238E27FC236}">
                <a16:creationId xmlns:a16="http://schemas.microsoft.com/office/drawing/2014/main" id="{FC40DCAF-428A-8188-6664-5391F7DDABB3}"/>
              </a:ext>
            </a:extLst>
          </p:cNvPr>
          <p:cNvSpPr>
            <a:spLocks noGrp="1"/>
          </p:cNvSpPr>
          <p:nvPr>
            <p:ph sz="quarter" idx="4"/>
          </p:nvPr>
        </p:nvSpPr>
        <p:spPr>
          <a:xfrm>
            <a:off x="6172200" y="1690688"/>
            <a:ext cx="5862484" cy="4498975"/>
          </a:xfrm>
        </p:spPr>
        <p:txBody>
          <a:bodyPr>
            <a:normAutofit fontScale="92500"/>
          </a:bodyPr>
          <a:lstStyle/>
          <a:p>
            <a:pPr fontAlgn="base">
              <a:buNone/>
            </a:pPr>
            <a:r>
              <a:rPr lang="en-GB" b="0" i="0" dirty="0">
                <a:effectLst/>
              </a:rPr>
              <a:t>In 2024, there were approximately 170,500 police officers in the United Kingdom, compared with around 155,000 in 2003. After reaching a high of 172,000 officers in 2010, the number of police officers in the UK fell to just 150,000 officers by 2017. Although that trend has reversed since this point, there are still approximately 1,000 fewer police officers in 2023 than there were in 2010. (</a:t>
            </a:r>
            <a:r>
              <a:rPr lang="en-GB" b="0" i="0" dirty="0">
                <a:effectLst/>
                <a:hlinkClick r:id="rId2"/>
              </a:rPr>
              <a:t>Clark, 2025</a:t>
            </a:r>
            <a:r>
              <a:rPr lang="en-GB" b="0" i="0" dirty="0">
                <a:effectLst/>
              </a:rPr>
              <a:t>)</a:t>
            </a:r>
          </a:p>
          <a:p>
            <a:endParaRPr lang="en-GB" dirty="0"/>
          </a:p>
        </p:txBody>
      </p:sp>
      <p:pic>
        <p:nvPicPr>
          <p:cNvPr id="7" name="Picture 6" descr="A screenshot of a computer&#10;&#10;AI-generated content may be incorrect.">
            <a:extLst>
              <a:ext uri="{FF2B5EF4-FFF2-40B4-BE49-F238E27FC236}">
                <a16:creationId xmlns:a16="http://schemas.microsoft.com/office/drawing/2014/main" id="{50B3823A-C974-DD29-18EA-E830A68F24AF}"/>
              </a:ext>
            </a:extLst>
          </p:cNvPr>
          <p:cNvPicPr>
            <a:picLocks noChangeAspect="1"/>
          </p:cNvPicPr>
          <p:nvPr/>
        </p:nvPicPr>
        <p:blipFill rotWithShape="1">
          <a:blip r:embed="rId3"/>
          <a:srcRect l="-1" t="13892" r="35868" b="9261"/>
          <a:stretch>
            <a:fillRect/>
          </a:stretch>
        </p:blipFill>
        <p:spPr bwMode="auto">
          <a:xfrm>
            <a:off x="359766" y="1681163"/>
            <a:ext cx="5637809" cy="463332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4448637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stack of newspaper">
            <a:extLst>
              <a:ext uri="{FF2B5EF4-FFF2-40B4-BE49-F238E27FC236}">
                <a16:creationId xmlns:a16="http://schemas.microsoft.com/office/drawing/2014/main" id="{1976CA54-25A4-BAC9-39E7-48BEF5AAB6EF}"/>
              </a:ext>
            </a:extLst>
          </p:cNvPr>
          <p:cNvPicPr>
            <a:picLocks noChangeAspect="1"/>
          </p:cNvPicPr>
          <p:nvPr/>
        </p:nvPicPr>
        <p:blipFill>
          <a:blip r:embed="rId2"/>
          <a:srcRect l="37459" r="6135"/>
          <a:stretch>
            <a:fillRect/>
          </a:stretch>
        </p:blipFill>
        <p:spPr>
          <a:xfrm>
            <a:off x="-1" y="-2"/>
            <a:ext cx="5410198" cy="6858002"/>
          </a:xfrm>
          <a:prstGeom prst="rect">
            <a:avLst/>
          </a:prstGeom>
        </p:spPr>
      </p:pic>
      <p:sp useBgFill="1">
        <p:nvSpPr>
          <p:cNvPr id="16" name="Rectangle 15">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BAC43896-4D8C-F3CA-EE51-F2E9C2F85D59}"/>
              </a:ext>
            </a:extLst>
          </p:cNvPr>
          <p:cNvSpPr>
            <a:spLocks noGrp="1"/>
          </p:cNvSpPr>
          <p:nvPr>
            <p:ph type="title"/>
          </p:nvPr>
        </p:nvSpPr>
        <p:spPr>
          <a:xfrm>
            <a:off x="6115317" y="405685"/>
            <a:ext cx="5464968" cy="1559301"/>
          </a:xfrm>
        </p:spPr>
        <p:txBody>
          <a:bodyPr>
            <a:normAutofit/>
          </a:bodyPr>
          <a:lstStyle/>
          <a:p>
            <a:r>
              <a:rPr lang="en-GB" sz="4000" dirty="0"/>
              <a:t>However,</a:t>
            </a:r>
          </a:p>
        </p:txBody>
      </p:sp>
      <p:sp>
        <p:nvSpPr>
          <p:cNvPr id="8" name="Content Placeholder 7">
            <a:extLst>
              <a:ext uri="{FF2B5EF4-FFF2-40B4-BE49-F238E27FC236}">
                <a16:creationId xmlns:a16="http://schemas.microsoft.com/office/drawing/2014/main" id="{0FE371E2-D200-F6F1-3E3A-A2314E780560}"/>
              </a:ext>
            </a:extLst>
          </p:cNvPr>
          <p:cNvSpPr>
            <a:spLocks noGrp="1"/>
          </p:cNvSpPr>
          <p:nvPr>
            <p:ph idx="1"/>
          </p:nvPr>
        </p:nvSpPr>
        <p:spPr>
          <a:xfrm>
            <a:off x="6115317" y="2743200"/>
            <a:ext cx="5247340" cy="3496878"/>
          </a:xfrm>
        </p:spPr>
        <p:txBody>
          <a:bodyPr anchor="ctr">
            <a:noAutofit/>
          </a:bodyPr>
          <a:lstStyle/>
          <a:p>
            <a:pPr fontAlgn="base">
              <a:buNone/>
            </a:pPr>
            <a:r>
              <a:rPr lang="en-GB" sz="2400" dirty="0">
                <a:latin typeface="GuardianTextEgyptian"/>
              </a:rPr>
              <a:t>F</a:t>
            </a:r>
            <a:r>
              <a:rPr lang="en-GB" sz="2400" b="0" i="0" dirty="0">
                <a:effectLst/>
                <a:latin typeface="GuardianTextEgyptian"/>
              </a:rPr>
              <a:t>ollowing a freedom of information request, the </a:t>
            </a:r>
            <a:r>
              <a:rPr lang="en-GB" sz="2400" b="0" i="0" dirty="0" err="1">
                <a:effectLst/>
                <a:latin typeface="GuardianTextEgyptian"/>
              </a:rPr>
              <a:t>i</a:t>
            </a:r>
            <a:r>
              <a:rPr lang="en-GB" sz="2400" b="0" i="0" dirty="0">
                <a:effectLst/>
                <a:latin typeface="GuardianTextEgyptian"/>
              </a:rPr>
              <a:t> newspaper found that at least 1,837 of officers who joined under the scheme have already quit.</a:t>
            </a:r>
          </a:p>
          <a:p>
            <a:pPr fontAlgn="base">
              <a:buNone/>
            </a:pPr>
            <a:r>
              <a:rPr lang="en-GB" sz="2400" b="0" i="0" dirty="0">
                <a:effectLst/>
                <a:latin typeface="GuardianTextEgyptian"/>
              </a:rPr>
              <a:t>The newspaper suggested the figure could be much higher, as 19 of the 43 forces in England and Wales – including the largest force, the Metropolitan police – did not provide data.</a:t>
            </a:r>
          </a:p>
          <a:p>
            <a:pPr marL="0" indent="0">
              <a:buNone/>
            </a:pPr>
            <a:r>
              <a:rPr lang="en-GB" sz="2400" dirty="0"/>
              <a:t>(</a:t>
            </a:r>
            <a:r>
              <a:rPr lang="en-GB" sz="2400" dirty="0">
                <a:hlinkClick r:id="rId3"/>
              </a:rPr>
              <a:t>Clinton</a:t>
            </a:r>
            <a:r>
              <a:rPr lang="en-GB" sz="2400" dirty="0"/>
              <a:t>, 2022)</a:t>
            </a:r>
          </a:p>
        </p:txBody>
      </p:sp>
    </p:spTree>
    <p:extLst>
      <p:ext uri="{BB962C8B-B14F-4D97-AF65-F5344CB8AC3E}">
        <p14:creationId xmlns:p14="http://schemas.microsoft.com/office/powerpoint/2010/main" val="2684880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48ADE-0102-48E4-1751-0F78402F23D1}"/>
              </a:ext>
            </a:extLst>
          </p:cNvPr>
          <p:cNvSpPr>
            <a:spLocks noGrp="1"/>
          </p:cNvSpPr>
          <p:nvPr>
            <p:ph type="title"/>
          </p:nvPr>
        </p:nvSpPr>
        <p:spPr/>
        <p:txBody>
          <a:bodyPr/>
          <a:lstStyle/>
          <a:p>
            <a:r>
              <a:rPr lang="en-GB" dirty="0"/>
              <a:t>Class Task</a:t>
            </a:r>
          </a:p>
        </p:txBody>
      </p:sp>
      <p:sp>
        <p:nvSpPr>
          <p:cNvPr id="3" name="Content Placeholder 2">
            <a:extLst>
              <a:ext uri="{FF2B5EF4-FFF2-40B4-BE49-F238E27FC236}">
                <a16:creationId xmlns:a16="http://schemas.microsoft.com/office/drawing/2014/main" id="{649519F9-B7B7-956D-FF5F-64021BFD91E9}"/>
              </a:ext>
            </a:extLst>
          </p:cNvPr>
          <p:cNvSpPr>
            <a:spLocks noGrp="1"/>
          </p:cNvSpPr>
          <p:nvPr>
            <p:ph idx="1"/>
          </p:nvPr>
        </p:nvSpPr>
        <p:spPr/>
        <p:txBody>
          <a:bodyPr/>
          <a:lstStyle/>
          <a:p>
            <a:r>
              <a:rPr lang="en-GB" dirty="0"/>
              <a:t>In groups, discuss the problems that this will have caused the police forces in England and Wales. </a:t>
            </a:r>
          </a:p>
        </p:txBody>
      </p:sp>
    </p:spTree>
    <p:extLst>
      <p:ext uri="{BB962C8B-B14F-4D97-AF65-F5344CB8AC3E}">
        <p14:creationId xmlns:p14="http://schemas.microsoft.com/office/powerpoint/2010/main" val="35274666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052BE-286F-4C2F-0470-9B3BDE84D37B}"/>
              </a:ext>
            </a:extLst>
          </p:cNvPr>
          <p:cNvSpPr>
            <a:spLocks noGrp="1"/>
          </p:cNvSpPr>
          <p:nvPr>
            <p:ph type="title"/>
          </p:nvPr>
        </p:nvSpPr>
        <p:spPr>
          <a:xfrm>
            <a:off x="686834" y="1153572"/>
            <a:ext cx="3200400" cy="4461163"/>
          </a:xfrm>
        </p:spPr>
        <p:txBody>
          <a:bodyPr>
            <a:normAutofit/>
          </a:bodyPr>
          <a:lstStyle/>
          <a:p>
            <a:r>
              <a:rPr lang="en-GB">
                <a:solidFill>
                  <a:srgbClr val="FFFFFF"/>
                </a:solidFill>
              </a:rPr>
              <a:t>Targeted recruitment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FD8B138-D55D-329B-E939-79A29BBF8F43}"/>
              </a:ext>
            </a:extLst>
          </p:cNvPr>
          <p:cNvSpPr>
            <a:spLocks noGrp="1"/>
          </p:cNvSpPr>
          <p:nvPr>
            <p:ph idx="1"/>
          </p:nvPr>
        </p:nvSpPr>
        <p:spPr>
          <a:xfrm>
            <a:off x="4441371" y="1770743"/>
            <a:ext cx="6905171" cy="5087257"/>
          </a:xfrm>
        </p:spPr>
        <p:txBody>
          <a:bodyPr vert="horz" lIns="91440" tIns="45720" rIns="91440" bIns="45720" rtlCol="0" anchor="ctr">
            <a:normAutofit fontScale="92500" lnSpcReduction="20000"/>
          </a:bodyPr>
          <a:lstStyle/>
          <a:p>
            <a:r>
              <a:rPr lang="en-GB" sz="1900" dirty="0"/>
              <a:t>In March 2007, 4.7% of officers identified as ethnic minorities. </a:t>
            </a:r>
            <a:r>
              <a:rPr lang="en-GB" sz="1900" dirty="0">
                <a:hlinkClick r:id="rId3"/>
              </a:rPr>
              <a:t>As of March 2025, 8.5%</a:t>
            </a:r>
            <a:r>
              <a:rPr lang="en-GB" sz="1900" dirty="0"/>
              <a:t> of officers identify as an ethnic minority. Slightly plateaued since 2023 (8.4%).</a:t>
            </a:r>
            <a:endParaRPr lang="en-US" sz="1900" dirty="0"/>
          </a:p>
          <a:p>
            <a:r>
              <a:rPr lang="en-GB" sz="1900" dirty="0"/>
              <a:t>Asian officers make up 3.8% of all officers (vs 10.1% of working age population). Black Officers make up 1.3</a:t>
            </a:r>
            <a:r>
              <a:rPr lang="en-GB" sz="1900" dirty="0">
                <a:ea typeface="+mn-lt"/>
                <a:cs typeface="+mn-lt"/>
              </a:rPr>
              <a:t>% of police officers (vs 4.4% of the working age population). White officers fell from 96.1% in 2007 to 91.6% in 2025. </a:t>
            </a:r>
            <a:r>
              <a:rPr lang="en-GB" sz="1900" dirty="0">
                <a:ea typeface="+mn-lt"/>
                <a:cs typeface="+mn-lt"/>
                <a:hlinkClick r:id="rId4"/>
              </a:rPr>
              <a:t>Link</a:t>
            </a:r>
            <a:endParaRPr lang="en-GB" sz="1900" dirty="0"/>
          </a:p>
          <a:p>
            <a:r>
              <a:rPr lang="en-GB" sz="1900" dirty="0"/>
              <a:t>As of March 2025, female police officers make up </a:t>
            </a:r>
            <a:r>
              <a:rPr lang="en-GB" sz="1900" dirty="0">
                <a:hlinkClick r:id="rId5"/>
              </a:rPr>
              <a:t>36.1%</a:t>
            </a:r>
            <a:r>
              <a:rPr lang="en-GB" sz="1900" dirty="0"/>
              <a:t> of the force. </a:t>
            </a:r>
            <a:r>
              <a:rPr lang="en-GB" sz="1900" dirty="0">
                <a:ea typeface="+mn-lt"/>
                <a:cs typeface="+mn-lt"/>
              </a:rPr>
              <a:t>62.8% of FTE police staff and designated officers and 47.0% of FTE PCSOs.</a:t>
            </a:r>
          </a:p>
          <a:p>
            <a:r>
              <a:rPr lang="en-GB" sz="1900" dirty="0"/>
              <a:t>As of March 2025, most officers were aged between </a:t>
            </a:r>
            <a:r>
              <a:rPr lang="en-GB" sz="1900" dirty="0">
                <a:hlinkClick r:id="rId6"/>
              </a:rPr>
              <a:t>26 and 40 (45.5% who stated their age)</a:t>
            </a:r>
            <a:r>
              <a:rPr lang="en-GB" sz="1900" dirty="0"/>
              <a:t>.</a:t>
            </a:r>
          </a:p>
          <a:p>
            <a:r>
              <a:rPr lang="en-GB" sz="1900" dirty="0">
                <a:hlinkClick r:id="rId7"/>
              </a:rPr>
              <a:t>A Parliamentary report, July 2021.</a:t>
            </a:r>
            <a:r>
              <a:rPr lang="en-GB" sz="1900" dirty="0"/>
              <a:t> Noted that the proportion of Black, Asian and minority ethnic (BAME) officers rose from 4.8% in 2011 to 7.3% in 2020.</a:t>
            </a:r>
          </a:p>
          <a:p>
            <a:r>
              <a:rPr lang="en-GB" sz="1900" dirty="0"/>
              <a:t>Representation of ethnic minorities is still well below what you would expect if the workforce matched the population. For example: </a:t>
            </a:r>
            <a:r>
              <a:rPr lang="en-GB" sz="1900" dirty="0">
                <a:hlinkClick r:id="rId8"/>
              </a:rPr>
              <a:t>3.8% Asian officers</a:t>
            </a:r>
            <a:r>
              <a:rPr lang="en-GB" sz="1900" dirty="0"/>
              <a:t> vs ~10% of working population.</a:t>
            </a:r>
            <a:endParaRPr lang="en-US" sz="1900" dirty="0"/>
          </a:p>
          <a:p>
            <a:r>
              <a:rPr lang="en-GB" sz="1900" dirty="0"/>
              <a:t>Diversity is worse in senior ranks. </a:t>
            </a:r>
            <a:r>
              <a:rPr lang="en-GB" sz="1900" dirty="0">
                <a:hlinkClick r:id="rId3"/>
              </a:rPr>
              <a:t>The 2025 stats</a:t>
            </a:r>
            <a:r>
              <a:rPr lang="en-GB" sz="1900" dirty="0"/>
              <a:t> show that only 6.5% of officers of rank Chief Inspector or above identified as ethnic minorities (excluding White minorities).</a:t>
            </a:r>
          </a:p>
          <a:p>
            <a:endParaRPr lang="en-GB" sz="1500" dirty="0"/>
          </a:p>
          <a:p>
            <a:endParaRPr lang="en-GB" sz="1500" dirty="0"/>
          </a:p>
          <a:p>
            <a:endParaRPr lang="en-GB" sz="1500" dirty="0"/>
          </a:p>
          <a:p>
            <a:endParaRPr lang="en-GB" sz="1500" dirty="0"/>
          </a:p>
          <a:p>
            <a:endParaRPr lang="en-GB" sz="1500" dirty="0"/>
          </a:p>
          <a:p>
            <a:endParaRPr lang="en-GB" sz="1500" dirty="0"/>
          </a:p>
          <a:p>
            <a:endParaRPr lang="en-GB" sz="1500" dirty="0"/>
          </a:p>
        </p:txBody>
      </p:sp>
    </p:spTree>
    <p:extLst>
      <p:ext uri="{BB962C8B-B14F-4D97-AF65-F5344CB8AC3E}">
        <p14:creationId xmlns:p14="http://schemas.microsoft.com/office/powerpoint/2010/main" val="3461036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3C10E6-158F-6A60-4F9F-85FAF11E5B96}"/>
              </a:ext>
            </a:extLst>
          </p:cNvPr>
          <p:cNvSpPr>
            <a:spLocks noGrp="1"/>
          </p:cNvSpPr>
          <p:nvPr>
            <p:ph type="title"/>
          </p:nvPr>
        </p:nvSpPr>
        <p:spPr>
          <a:xfrm>
            <a:off x="686834" y="1153572"/>
            <a:ext cx="3200400" cy="4461163"/>
          </a:xfrm>
        </p:spPr>
        <p:txBody>
          <a:bodyPr>
            <a:normAutofit/>
          </a:bodyPr>
          <a:lstStyle/>
          <a:p>
            <a:r>
              <a:rPr lang="en-GB">
                <a:solidFill>
                  <a:srgbClr val="FFFFFF"/>
                </a:solidFill>
              </a:rPr>
              <a:t>Targeted recruitment continued</a:t>
            </a:r>
          </a:p>
          <a:p>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98D0AD1-AEC9-0B1B-37DE-87066F1683FF}"/>
              </a:ext>
            </a:extLst>
          </p:cNvPr>
          <p:cNvSpPr>
            <a:spLocks noGrp="1"/>
          </p:cNvSpPr>
          <p:nvPr>
            <p:ph idx="1"/>
          </p:nvPr>
        </p:nvSpPr>
        <p:spPr>
          <a:xfrm>
            <a:off x="4309422" y="1890373"/>
            <a:ext cx="6906491" cy="5585619"/>
          </a:xfrm>
        </p:spPr>
        <p:txBody>
          <a:bodyPr vert="horz" lIns="91440" tIns="45720" rIns="91440" bIns="45720" rtlCol="0" anchor="ctr">
            <a:normAutofit/>
          </a:bodyPr>
          <a:lstStyle/>
          <a:p>
            <a:pPr marL="0" indent="0">
              <a:buNone/>
            </a:pPr>
            <a:r>
              <a:rPr lang="en-GB" sz="2000" dirty="0"/>
              <a:t>Case Studies:</a:t>
            </a:r>
          </a:p>
          <a:p>
            <a:r>
              <a:rPr lang="en-GB" sz="2000" dirty="0"/>
              <a:t>West Midlands Police introduced a </a:t>
            </a:r>
            <a:r>
              <a:rPr lang="en-GB" sz="2000" dirty="0">
                <a:hlinkClick r:id="rId3"/>
              </a:rPr>
              <a:t>“Positive Action”</a:t>
            </a:r>
            <a:r>
              <a:rPr lang="en-GB" sz="2000" dirty="0"/>
              <a:t> recruitment campaign.</a:t>
            </a:r>
          </a:p>
          <a:p>
            <a:r>
              <a:rPr lang="en-GB" sz="2000">
                <a:hlinkClick r:id="rId4"/>
              </a:rPr>
              <a:t>Hesketh (2023</a:t>
            </a:r>
            <a:r>
              <a:rPr lang="en-GB" sz="2000"/>
              <a:t>) </a:t>
            </a:r>
            <a:r>
              <a:rPr lang="en-GB" sz="2000" dirty="0"/>
              <a:t>i</a:t>
            </a:r>
            <a:r>
              <a:rPr lang="en-GB" sz="2000"/>
              <a:t>nvestigated </a:t>
            </a:r>
            <a:r>
              <a:rPr lang="en-GB" sz="2000" dirty="0"/>
              <a:t>recruitment across four cohorts (2018 onward) in a large English police force. It identifies a “Positive Action Paradox”.</a:t>
            </a:r>
          </a:p>
          <a:p>
            <a:r>
              <a:rPr lang="en-GB" sz="2000" dirty="0">
                <a:hlinkClick r:id="rId5"/>
              </a:rPr>
              <a:t>A study titled</a:t>
            </a:r>
            <a:r>
              <a:rPr lang="en-GB" sz="2000" dirty="0"/>
              <a:t> “Levelling the playing field in police recruitment: Evidence from a field experiment on test performance” (2017) looked at a UK police force that had a disproportionate drop in minority applicants in one recruitment test.</a:t>
            </a:r>
          </a:p>
          <a:p>
            <a:r>
              <a:rPr lang="en-GB" sz="2000" dirty="0"/>
              <a:t>Lincolnshire Police, </a:t>
            </a:r>
            <a:r>
              <a:rPr lang="en-GB" sz="2000" dirty="0">
                <a:hlinkClick r:id="rId6"/>
              </a:rPr>
              <a:t>Valuing diversity in recruitment</a:t>
            </a:r>
            <a:r>
              <a:rPr lang="en-GB" sz="2000" dirty="0"/>
              <a:t>.</a:t>
            </a:r>
          </a:p>
          <a:p>
            <a:r>
              <a:rPr lang="en-GB" sz="2000" dirty="0"/>
              <a:t>Surrey Police, </a:t>
            </a:r>
            <a:r>
              <a:rPr lang="en-GB" sz="2000" dirty="0">
                <a:hlinkClick r:id="rId7"/>
              </a:rPr>
              <a:t>Equality, Diversity &amp; Inclusion</a:t>
            </a:r>
            <a:r>
              <a:rPr lang="en-GB" sz="2000" dirty="0"/>
              <a:t>.</a:t>
            </a:r>
          </a:p>
          <a:p>
            <a:r>
              <a:rPr lang="en-GB" sz="2000" dirty="0">
                <a:hlinkClick r:id="rId8"/>
              </a:rPr>
              <a:t>Police Now</a:t>
            </a:r>
            <a:r>
              <a:rPr lang="en-GB" sz="2000" dirty="0"/>
              <a:t>. National organisation that runs graduate programmes and leadership pathways into the police. 28% employees are ethnic minorities and 66% are female. </a:t>
            </a:r>
          </a:p>
          <a:p>
            <a:pPr marL="0" indent="0">
              <a:buNone/>
            </a:pPr>
            <a:endParaRPr lang="en-GB" sz="2000" dirty="0"/>
          </a:p>
          <a:p>
            <a:endParaRPr lang="en-GB" sz="2000" dirty="0"/>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2898811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25D563-16E3-E816-5278-1A7FEDA309C9}"/>
              </a:ext>
            </a:extLst>
          </p:cNvPr>
          <p:cNvSpPr>
            <a:spLocks noGrp="1"/>
          </p:cNvSpPr>
          <p:nvPr>
            <p:ph type="title"/>
          </p:nvPr>
        </p:nvSpPr>
        <p:spPr>
          <a:xfrm>
            <a:off x="586478" y="1683756"/>
            <a:ext cx="3115265" cy="2396359"/>
          </a:xfrm>
        </p:spPr>
        <p:txBody>
          <a:bodyPr anchor="b">
            <a:noAutofit/>
          </a:bodyPr>
          <a:lstStyle/>
          <a:p>
            <a:pPr algn="r"/>
            <a:r>
              <a:rPr lang="en-US" sz="3600" dirty="0">
                <a:solidFill>
                  <a:srgbClr val="FFFFFF"/>
                </a:solidFill>
              </a:rPr>
              <a:t>The 'Austerity Scars': Experience Deficit</a:t>
            </a:r>
            <a:br>
              <a:rPr lang="en-US" sz="3600" dirty="0">
                <a:solidFill>
                  <a:srgbClr val="FFFFFF"/>
                </a:solidFill>
              </a:rPr>
            </a:br>
            <a:endParaRPr lang="en-GB" sz="3600" dirty="0">
              <a:solidFill>
                <a:srgbClr val="FFFFFF"/>
              </a:solidFill>
            </a:endParaRPr>
          </a:p>
        </p:txBody>
      </p:sp>
      <p:graphicFrame>
        <p:nvGraphicFramePr>
          <p:cNvPr id="5" name="Content Placeholder 2">
            <a:extLst>
              <a:ext uri="{FF2B5EF4-FFF2-40B4-BE49-F238E27FC236}">
                <a16:creationId xmlns:a16="http://schemas.microsoft.com/office/drawing/2014/main" id="{6F98557A-C43E-DA4E-5D48-239F20F1149C}"/>
              </a:ext>
            </a:extLst>
          </p:cNvPr>
          <p:cNvGraphicFramePr>
            <a:graphicFrameLocks noGrp="1"/>
          </p:cNvGraphicFramePr>
          <p:nvPr>
            <p:ph idx="1"/>
            <p:extLst>
              <p:ext uri="{D42A27DB-BD31-4B8C-83A1-F6EECF244321}">
                <p14:modId xmlns:p14="http://schemas.microsoft.com/office/powerpoint/2010/main" val="120955178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2746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FE893-CD5C-4A3F-5ED0-382422CD6AEB}"/>
              </a:ext>
            </a:extLst>
          </p:cNvPr>
          <p:cNvSpPr>
            <a:spLocks noGrp="1"/>
          </p:cNvSpPr>
          <p:nvPr>
            <p:ph type="title"/>
          </p:nvPr>
        </p:nvSpPr>
        <p:spPr/>
        <p:txBody>
          <a:bodyPr/>
          <a:lstStyle/>
          <a:p>
            <a:r>
              <a:rPr lang="en-GB" dirty="0"/>
              <a:t>Class Task</a:t>
            </a:r>
          </a:p>
        </p:txBody>
      </p:sp>
      <p:sp>
        <p:nvSpPr>
          <p:cNvPr id="3" name="Content Placeholder 2">
            <a:extLst>
              <a:ext uri="{FF2B5EF4-FFF2-40B4-BE49-F238E27FC236}">
                <a16:creationId xmlns:a16="http://schemas.microsoft.com/office/drawing/2014/main" id="{EB070C68-26F6-0E51-A229-A93D0BDFC167}"/>
              </a:ext>
            </a:extLst>
          </p:cNvPr>
          <p:cNvSpPr>
            <a:spLocks noGrp="1"/>
          </p:cNvSpPr>
          <p:nvPr>
            <p:ph idx="1"/>
          </p:nvPr>
        </p:nvSpPr>
        <p:spPr>
          <a:xfrm>
            <a:off x="838200" y="1825624"/>
            <a:ext cx="10515600" cy="4990301"/>
          </a:xfrm>
        </p:spPr>
        <p:txBody>
          <a:bodyPr>
            <a:normAutofit fontScale="85000" lnSpcReduction="10000"/>
          </a:bodyPr>
          <a:lstStyle/>
          <a:p>
            <a:r>
              <a:rPr lang="en-GB" dirty="0"/>
              <a:t>The budget to run South Wales Police stands at £442 million.</a:t>
            </a:r>
          </a:p>
          <a:p>
            <a:r>
              <a:rPr lang="en-GB" dirty="0"/>
              <a:t>The budget is allocated as follows:</a:t>
            </a:r>
          </a:p>
          <a:p>
            <a:pPr lvl="1"/>
            <a:r>
              <a:rPr lang="en-GB" dirty="0"/>
              <a:t>Police officer and staff pay – </a:t>
            </a:r>
            <a:r>
              <a:rPr lang="en-GB" b="1" dirty="0"/>
              <a:t>75%</a:t>
            </a:r>
            <a:r>
              <a:rPr lang="en-GB" dirty="0"/>
              <a:t> - The vast majority of the budget goes directly to personnel costs. This covers the salaries, pensions, and national insurance contributions for the force's 3,578 police officers, 2,460 support staff, and 352 PCSOs.</a:t>
            </a:r>
          </a:p>
          <a:p>
            <a:pPr lvl="1"/>
            <a:r>
              <a:rPr lang="en-GB" dirty="0"/>
              <a:t>Supplies and Operational services – </a:t>
            </a:r>
            <a:r>
              <a:rPr lang="en-GB" b="1" dirty="0"/>
              <a:t>15%</a:t>
            </a:r>
            <a:r>
              <a:rPr lang="en-GB" dirty="0"/>
              <a:t> - This accounts for roughly £60 million to £65 million annually. Key costs within this section include:</a:t>
            </a:r>
          </a:p>
          <a:p>
            <a:pPr lvl="2"/>
            <a:r>
              <a:rPr lang="en-GB" b="1" dirty="0"/>
              <a:t>Communications &amp; IT:</a:t>
            </a:r>
            <a:r>
              <a:rPr lang="en-GB" dirty="0"/>
              <a:t> Cloud services, mobile data infrastructure, and specialised tech projects like facial recognition and joint analytics platforms.</a:t>
            </a:r>
          </a:p>
          <a:p>
            <a:pPr lvl="2"/>
            <a:r>
              <a:rPr lang="en-GB" b="1" dirty="0"/>
              <a:t>Investigative &amp; Third-Party Costs:</a:t>
            </a:r>
            <a:r>
              <a:rPr lang="en-GB" dirty="0"/>
              <a:t> Forensic testing services and operational legal/investigative resources</a:t>
            </a:r>
          </a:p>
          <a:p>
            <a:pPr lvl="1"/>
            <a:r>
              <a:rPr lang="en-GB" dirty="0"/>
              <a:t>Capital Financing – </a:t>
            </a:r>
            <a:r>
              <a:rPr lang="en-GB" b="1" dirty="0"/>
              <a:t>3.5% </a:t>
            </a:r>
            <a:r>
              <a:rPr lang="en-GB" dirty="0"/>
              <a:t>- Around £15 million is set aside annually to cover the interest and principal repayments on borrowed funds used to finance major physical assets like new ICT infrastructure, vehicles, and stations</a:t>
            </a:r>
          </a:p>
          <a:p>
            <a:pPr lvl="1"/>
            <a:r>
              <a:rPr lang="en-GB" dirty="0"/>
              <a:t>Premises, Transport and Regional Collaboration – </a:t>
            </a:r>
            <a:r>
              <a:rPr lang="en-GB" b="1" dirty="0"/>
              <a:t>6.5% </a:t>
            </a:r>
            <a:r>
              <a:rPr lang="en-GB" dirty="0"/>
              <a:t>- Covers the utility and maintenance costs for physical police estates, emergency vehicle fleet fuel/leasing, and cross-border payments to neighbouring Welsh or regional specialist forces.</a:t>
            </a:r>
          </a:p>
          <a:p>
            <a:pPr lvl="1"/>
            <a:endParaRPr lang="en-GB" dirty="0"/>
          </a:p>
          <a:p>
            <a:pPr marL="914400" lvl="2" indent="0">
              <a:buNone/>
            </a:pPr>
            <a:endParaRPr lang="en-GB" dirty="0"/>
          </a:p>
          <a:p>
            <a:pPr lvl="1"/>
            <a:endParaRPr lang="en-GB" b="1" dirty="0"/>
          </a:p>
          <a:p>
            <a:pPr lvl="1"/>
            <a:endParaRPr lang="en-GB" dirty="0"/>
          </a:p>
        </p:txBody>
      </p:sp>
    </p:spTree>
    <p:extLst>
      <p:ext uri="{BB962C8B-B14F-4D97-AF65-F5344CB8AC3E}">
        <p14:creationId xmlns:p14="http://schemas.microsoft.com/office/powerpoint/2010/main" val="36100930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D11F5-43AD-7EEC-4CB2-47823AF9B5BE}"/>
              </a:ext>
            </a:extLst>
          </p:cNvPr>
          <p:cNvSpPr>
            <a:spLocks noGrp="1"/>
          </p:cNvSpPr>
          <p:nvPr>
            <p:ph type="title"/>
          </p:nvPr>
        </p:nvSpPr>
        <p:spPr/>
        <p:txBody>
          <a:bodyPr/>
          <a:lstStyle/>
          <a:p>
            <a:r>
              <a:rPr lang="en-GB" dirty="0"/>
              <a:t>Class Task</a:t>
            </a:r>
          </a:p>
        </p:txBody>
      </p:sp>
      <p:sp>
        <p:nvSpPr>
          <p:cNvPr id="3" name="Content Placeholder 2">
            <a:extLst>
              <a:ext uri="{FF2B5EF4-FFF2-40B4-BE49-F238E27FC236}">
                <a16:creationId xmlns:a16="http://schemas.microsoft.com/office/drawing/2014/main" id="{AC7CB869-B2B8-7252-1903-951CA3FF354A}"/>
              </a:ext>
            </a:extLst>
          </p:cNvPr>
          <p:cNvSpPr>
            <a:spLocks noGrp="1"/>
          </p:cNvSpPr>
          <p:nvPr>
            <p:ph idx="1"/>
          </p:nvPr>
        </p:nvSpPr>
        <p:spPr/>
        <p:txBody>
          <a:bodyPr/>
          <a:lstStyle/>
          <a:p>
            <a:r>
              <a:rPr lang="en-GB" dirty="0"/>
              <a:t>You are responsible for the budget and have been told that you need to cut your spending by 15%. That is £66.3 million. </a:t>
            </a:r>
          </a:p>
          <a:p>
            <a:endParaRPr lang="en-GB" dirty="0"/>
          </a:p>
          <a:p>
            <a:r>
              <a:rPr lang="en-GB" dirty="0"/>
              <a:t>In groups, you need to decide which areas you are going to cut back on to save the required amount and justify your decision to the class. </a:t>
            </a:r>
          </a:p>
        </p:txBody>
      </p:sp>
    </p:spTree>
    <p:extLst>
      <p:ext uri="{BB962C8B-B14F-4D97-AF65-F5344CB8AC3E}">
        <p14:creationId xmlns:p14="http://schemas.microsoft.com/office/powerpoint/2010/main" val="342168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933FAC-72C7-7B40-846A-B19FEBCE0A46}"/>
              </a:ext>
            </a:extLst>
          </p:cNvPr>
          <p:cNvSpPr>
            <a:spLocks noGrp="1"/>
          </p:cNvSpPr>
          <p:nvPr>
            <p:ph type="title"/>
          </p:nvPr>
        </p:nvSpPr>
        <p:spPr>
          <a:xfrm>
            <a:off x="586478" y="1683756"/>
            <a:ext cx="3115265" cy="2396359"/>
          </a:xfrm>
        </p:spPr>
        <p:txBody>
          <a:bodyPr anchor="b">
            <a:normAutofit/>
          </a:bodyPr>
          <a:lstStyle/>
          <a:p>
            <a:pPr algn="r"/>
            <a:r>
              <a:rPr lang="en-US" sz="3700">
                <a:solidFill>
                  <a:srgbClr val="FFFFFF"/>
                </a:solidFill>
              </a:rPr>
              <a:t>Operational Adaptation: Desktop Triage</a:t>
            </a:r>
            <a:br>
              <a:rPr lang="en-US" sz="3700">
                <a:solidFill>
                  <a:srgbClr val="FFFFFF"/>
                </a:solidFill>
              </a:rPr>
            </a:br>
            <a:endParaRPr lang="en-GB" sz="3700">
              <a:solidFill>
                <a:srgbClr val="FFFFFF"/>
              </a:solidFill>
            </a:endParaRPr>
          </a:p>
        </p:txBody>
      </p:sp>
      <p:graphicFrame>
        <p:nvGraphicFramePr>
          <p:cNvPr id="5" name="Content Placeholder 2">
            <a:extLst>
              <a:ext uri="{FF2B5EF4-FFF2-40B4-BE49-F238E27FC236}">
                <a16:creationId xmlns:a16="http://schemas.microsoft.com/office/drawing/2014/main" id="{51E054D4-D8B1-F2BF-5683-52037F0F7BF5}"/>
              </a:ext>
            </a:extLst>
          </p:cNvPr>
          <p:cNvGraphicFramePr>
            <a:graphicFrameLocks noGrp="1"/>
          </p:cNvGraphicFramePr>
          <p:nvPr>
            <p:ph idx="1"/>
            <p:extLst>
              <p:ext uri="{D42A27DB-BD31-4B8C-83A1-F6EECF244321}">
                <p14:modId xmlns:p14="http://schemas.microsoft.com/office/powerpoint/2010/main" val="203164864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149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11688B-0A27-4E86-8D55-76F71ADF2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84A868B-654E-447C-8D9C-0F9328308C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4E43F5E5-7E34-4029-B18F-CAED02086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59931FA-11DF-4781-8AAD-FEE88674F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40F88E6C-5782-452A-8C4F-9D2C2EAC8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3" cy="31416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B4975C92-9EC5-F499-84BE-0D1DFF28136F}"/>
              </a:ext>
            </a:extLst>
          </p:cNvPr>
          <p:cNvSpPr>
            <a:spLocks noGrp="1"/>
          </p:cNvSpPr>
          <p:nvPr>
            <p:ph type="title"/>
          </p:nvPr>
        </p:nvSpPr>
        <p:spPr>
          <a:xfrm>
            <a:off x="550864" y="365125"/>
            <a:ext cx="11090274" cy="1325563"/>
          </a:xfrm>
        </p:spPr>
        <p:txBody>
          <a:bodyPr>
            <a:normAutofit/>
          </a:bodyPr>
          <a:lstStyle/>
          <a:p>
            <a:r>
              <a:rPr lang="en-US" sz="4000"/>
              <a:t>The Wider Welfare State Retreat</a:t>
            </a:r>
            <a:br>
              <a:rPr lang="en-US" sz="4000"/>
            </a:br>
            <a:endParaRPr lang="en-GB" sz="4000"/>
          </a:p>
        </p:txBody>
      </p:sp>
      <p:graphicFrame>
        <p:nvGraphicFramePr>
          <p:cNvPr id="5" name="Content Placeholder 2">
            <a:extLst>
              <a:ext uri="{FF2B5EF4-FFF2-40B4-BE49-F238E27FC236}">
                <a16:creationId xmlns:a16="http://schemas.microsoft.com/office/drawing/2014/main" id="{5F574CEF-DF70-026D-D724-7CCB0DA6F203}"/>
              </a:ext>
            </a:extLst>
          </p:cNvPr>
          <p:cNvGraphicFramePr>
            <a:graphicFrameLocks noGrp="1"/>
          </p:cNvGraphicFramePr>
          <p:nvPr>
            <p:ph idx="1"/>
            <p:extLst>
              <p:ext uri="{D42A27DB-BD31-4B8C-83A1-F6EECF244321}">
                <p14:modId xmlns:p14="http://schemas.microsoft.com/office/powerpoint/2010/main" val="635986100"/>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05085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CFBE58B-8E40-CE53-A2D1-41C1D5DBD495}"/>
              </a:ext>
            </a:extLst>
          </p:cNvPr>
          <p:cNvPicPr>
            <a:picLocks noChangeAspect="1"/>
          </p:cNvPicPr>
          <p:nvPr/>
        </p:nvPicPr>
        <p:blipFill>
          <a:blip r:embed="rId2"/>
          <a:srcRect l="34159" r="21466"/>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1223CD-3B6F-B514-28E9-7372AE2BE512}"/>
              </a:ext>
            </a:extLst>
          </p:cNvPr>
          <p:cNvSpPr>
            <a:spLocks noGrp="1"/>
          </p:cNvSpPr>
          <p:nvPr>
            <p:ph type="title"/>
          </p:nvPr>
        </p:nvSpPr>
        <p:spPr>
          <a:xfrm>
            <a:off x="6115317" y="405685"/>
            <a:ext cx="5464968" cy="1559301"/>
          </a:xfrm>
        </p:spPr>
        <p:txBody>
          <a:bodyPr>
            <a:normAutofit/>
          </a:bodyPr>
          <a:lstStyle/>
          <a:p>
            <a:r>
              <a:rPr lang="en-US" sz="3400" dirty="0"/>
              <a:t>The Police as 'Service of Last Resort'</a:t>
            </a:r>
            <a:br>
              <a:rPr lang="en-US" sz="3400" dirty="0"/>
            </a:br>
            <a:endParaRPr lang="en-GB" sz="3400" dirty="0"/>
          </a:p>
        </p:txBody>
      </p:sp>
      <p:sp>
        <p:nvSpPr>
          <p:cNvPr id="3" name="Content Placeholder 2">
            <a:extLst>
              <a:ext uri="{FF2B5EF4-FFF2-40B4-BE49-F238E27FC236}">
                <a16:creationId xmlns:a16="http://schemas.microsoft.com/office/drawing/2014/main" id="{3CA2174F-6F4A-2B42-0BDB-885A87914F77}"/>
              </a:ext>
            </a:extLst>
          </p:cNvPr>
          <p:cNvSpPr>
            <a:spLocks noGrp="1"/>
          </p:cNvSpPr>
          <p:nvPr>
            <p:ph idx="1"/>
          </p:nvPr>
        </p:nvSpPr>
        <p:spPr>
          <a:xfrm>
            <a:off x="6115317" y="1676400"/>
            <a:ext cx="5247340" cy="4563678"/>
          </a:xfrm>
        </p:spPr>
        <p:txBody>
          <a:bodyPr anchor="ctr">
            <a:normAutofit/>
          </a:bodyPr>
          <a:lstStyle/>
          <a:p>
            <a:pPr>
              <a:spcAft>
                <a:spcPts val="1000"/>
              </a:spcAft>
              <a:defRPr sz="1800">
                <a:solidFill>
                  <a:srgbClr val="282828"/>
                </a:solidFill>
                <a:latin typeface="Arial"/>
              </a:defRPr>
            </a:pPr>
            <a:r>
              <a:rPr lang="en-US" sz="2000" dirty="0"/>
              <a:t>The 24/7/365 Mandate: Unlike other agencies, the police cannot legally turn off their phones</a:t>
            </a:r>
          </a:p>
          <a:p>
            <a:pPr>
              <a:spcAft>
                <a:spcPts val="1000"/>
              </a:spcAft>
              <a:defRPr sz="1800">
                <a:solidFill>
                  <a:srgbClr val="282828"/>
                </a:solidFill>
                <a:latin typeface="Arial"/>
              </a:defRPr>
            </a:pPr>
            <a:r>
              <a:rPr lang="en-US" sz="2000" dirty="0"/>
              <a:t>The Dumping Ground Effect:</a:t>
            </a:r>
          </a:p>
          <a:p>
            <a:pPr lvl="1">
              <a:spcAft>
                <a:spcPts val="1000"/>
              </a:spcAft>
              <a:defRPr sz="1500">
                <a:solidFill>
                  <a:srgbClr val="282828"/>
                </a:solidFill>
                <a:latin typeface="Arial"/>
              </a:defRPr>
            </a:pPr>
            <a:r>
              <a:rPr lang="en-US" sz="2000" dirty="0"/>
              <a:t>Failure in other public sectors spills directly into emergency services</a:t>
            </a:r>
          </a:p>
          <a:p>
            <a:pPr lvl="1">
              <a:spcAft>
                <a:spcPts val="1000"/>
              </a:spcAft>
              <a:defRPr sz="1500">
                <a:solidFill>
                  <a:srgbClr val="282828"/>
                </a:solidFill>
                <a:latin typeface="Arial"/>
              </a:defRPr>
            </a:pPr>
            <a:r>
              <a:rPr lang="en-US" sz="2000" dirty="0"/>
              <a:t>Frontline officers are forced to act as ad-hoc social workers, youth mentors, and crises navigators</a:t>
            </a:r>
          </a:p>
          <a:p>
            <a:pPr marL="0" indent="0">
              <a:buNone/>
            </a:pPr>
            <a:endParaRPr lang="en-GB" sz="2000" dirty="0"/>
          </a:p>
        </p:txBody>
      </p:sp>
    </p:spTree>
    <p:extLst>
      <p:ext uri="{BB962C8B-B14F-4D97-AF65-F5344CB8AC3E}">
        <p14:creationId xmlns:p14="http://schemas.microsoft.com/office/powerpoint/2010/main" val="19524455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5DC74-45FB-7FD0-A62A-14D34C6026F8}"/>
              </a:ext>
            </a:extLst>
          </p:cNvPr>
          <p:cNvSpPr>
            <a:spLocks noGrp="1"/>
          </p:cNvSpPr>
          <p:nvPr>
            <p:ph type="title"/>
          </p:nvPr>
        </p:nvSpPr>
        <p:spPr/>
        <p:txBody>
          <a:bodyPr/>
          <a:lstStyle/>
          <a:p>
            <a:r>
              <a:rPr lang="en-GB"/>
              <a:t>The Mental Health Crisis Pipeline</a:t>
            </a:r>
            <a:br>
              <a:rPr lang="en-GB"/>
            </a:br>
            <a:endParaRPr lang="en-GB" dirty="0"/>
          </a:p>
        </p:txBody>
      </p:sp>
      <p:graphicFrame>
        <p:nvGraphicFramePr>
          <p:cNvPr id="19" name="Content Placeholder 2">
            <a:extLst>
              <a:ext uri="{FF2B5EF4-FFF2-40B4-BE49-F238E27FC236}">
                <a16:creationId xmlns:a16="http://schemas.microsoft.com/office/drawing/2014/main" id="{07268E45-CC24-101E-7EEF-654392EF7B8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15989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DF9EE9-EFAB-CB55-F2DC-BA8089C1AD3D}"/>
              </a:ext>
            </a:extLst>
          </p:cNvPr>
          <p:cNvSpPr>
            <a:spLocks noGrp="1"/>
          </p:cNvSpPr>
          <p:nvPr>
            <p:ph type="title"/>
          </p:nvPr>
        </p:nvSpPr>
        <p:spPr>
          <a:xfrm>
            <a:off x="586478" y="1683756"/>
            <a:ext cx="3115265" cy="2396359"/>
          </a:xfrm>
        </p:spPr>
        <p:txBody>
          <a:bodyPr anchor="b">
            <a:normAutofit/>
          </a:bodyPr>
          <a:lstStyle/>
          <a:p>
            <a:pPr algn="r"/>
            <a:r>
              <a:rPr lang="en-US" sz="3100">
                <a:solidFill>
                  <a:srgbClr val="FFFFFF"/>
                </a:solidFill>
              </a:rPr>
              <a:t>Impact on Cop Culture &amp; Occupational Stress</a:t>
            </a:r>
            <a:br>
              <a:rPr lang="en-US" sz="3100">
                <a:solidFill>
                  <a:srgbClr val="FFFFFF"/>
                </a:solidFill>
              </a:rPr>
            </a:br>
            <a:endParaRPr lang="en-GB" sz="3100">
              <a:solidFill>
                <a:srgbClr val="FFFFFF"/>
              </a:solidFill>
            </a:endParaRPr>
          </a:p>
        </p:txBody>
      </p:sp>
      <p:graphicFrame>
        <p:nvGraphicFramePr>
          <p:cNvPr id="5" name="Content Placeholder 2">
            <a:extLst>
              <a:ext uri="{FF2B5EF4-FFF2-40B4-BE49-F238E27FC236}">
                <a16:creationId xmlns:a16="http://schemas.microsoft.com/office/drawing/2014/main" id="{1097EB2D-2279-548D-140C-09DD78DCDC78}"/>
              </a:ext>
            </a:extLst>
          </p:cNvPr>
          <p:cNvGraphicFramePr>
            <a:graphicFrameLocks noGrp="1"/>
          </p:cNvGraphicFramePr>
          <p:nvPr>
            <p:ph idx="1"/>
            <p:extLst>
              <p:ext uri="{D42A27DB-BD31-4B8C-83A1-F6EECF244321}">
                <p14:modId xmlns:p14="http://schemas.microsoft.com/office/powerpoint/2010/main" val="399967193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46049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DAF85-17D1-6442-9AEF-E44561628F78}"/>
              </a:ext>
            </a:extLst>
          </p:cNvPr>
          <p:cNvSpPr>
            <a:spLocks noGrp="1"/>
          </p:cNvSpPr>
          <p:nvPr>
            <p:ph type="title"/>
          </p:nvPr>
        </p:nvSpPr>
        <p:spPr/>
        <p:txBody>
          <a:bodyPr/>
          <a:lstStyle/>
          <a:p>
            <a:r>
              <a:rPr lang="en-GB" dirty="0"/>
              <a:t>Class Task</a:t>
            </a:r>
          </a:p>
        </p:txBody>
      </p:sp>
      <p:sp>
        <p:nvSpPr>
          <p:cNvPr id="3" name="Content Placeholder 2">
            <a:extLst>
              <a:ext uri="{FF2B5EF4-FFF2-40B4-BE49-F238E27FC236}">
                <a16:creationId xmlns:a16="http://schemas.microsoft.com/office/drawing/2014/main" id="{B7150B53-4B2B-4AE0-3520-F2C8A966FA97}"/>
              </a:ext>
            </a:extLst>
          </p:cNvPr>
          <p:cNvSpPr>
            <a:spLocks noGrp="1"/>
          </p:cNvSpPr>
          <p:nvPr>
            <p:ph idx="1"/>
          </p:nvPr>
        </p:nvSpPr>
        <p:spPr/>
        <p:txBody>
          <a:bodyPr/>
          <a:lstStyle/>
          <a:p>
            <a:pPr marL="0" indent="0">
              <a:buNone/>
            </a:pPr>
            <a:r>
              <a:rPr lang="en-GB" b="1" dirty="0"/>
              <a:t>Case Scenario Briefing: 24 Hours in a Stretched Force</a:t>
            </a:r>
          </a:p>
          <a:p>
            <a:pPr>
              <a:spcAft>
                <a:spcPts val="1000"/>
              </a:spcAft>
              <a:defRPr sz="1800">
                <a:solidFill>
                  <a:srgbClr val="282828"/>
                </a:solidFill>
                <a:latin typeface="Arial"/>
              </a:defRPr>
            </a:pPr>
            <a:r>
              <a:rPr lang="en-GB" sz="2000" dirty="0"/>
              <a:t>Objective: Navigate the zero-sum trade-offs of resource allocation under fiscal constraints</a:t>
            </a:r>
          </a:p>
          <a:p>
            <a:pPr>
              <a:spcAft>
                <a:spcPts val="1000"/>
              </a:spcAft>
              <a:defRPr sz="1800">
                <a:solidFill>
                  <a:srgbClr val="282828"/>
                </a:solidFill>
                <a:latin typeface="Arial"/>
              </a:defRPr>
            </a:pPr>
            <a:r>
              <a:rPr lang="en-GB" sz="2000" dirty="0"/>
              <a:t>Team Assignments:</a:t>
            </a:r>
          </a:p>
          <a:p>
            <a:pPr lvl="1">
              <a:spcAft>
                <a:spcPts val="1000"/>
              </a:spcAft>
              <a:defRPr sz="1500">
                <a:solidFill>
                  <a:srgbClr val="282828"/>
                </a:solidFill>
                <a:latin typeface="Arial"/>
              </a:defRPr>
            </a:pPr>
            <a:r>
              <a:rPr lang="en-GB" sz="2000" dirty="0"/>
              <a:t>Team A: The Chief Constable / Strategic Command</a:t>
            </a:r>
          </a:p>
          <a:p>
            <a:pPr lvl="1">
              <a:spcAft>
                <a:spcPts val="1000"/>
              </a:spcAft>
              <a:defRPr sz="1500">
                <a:solidFill>
                  <a:srgbClr val="282828"/>
                </a:solidFill>
                <a:latin typeface="Arial"/>
              </a:defRPr>
            </a:pPr>
            <a:r>
              <a:rPr lang="en-GB" sz="2000" dirty="0"/>
              <a:t>Team B: Frontline Response Officers / Shift Sergeants</a:t>
            </a:r>
          </a:p>
          <a:p>
            <a:pPr lvl="1">
              <a:spcAft>
                <a:spcPts val="1000"/>
              </a:spcAft>
              <a:defRPr sz="1500">
                <a:solidFill>
                  <a:srgbClr val="282828"/>
                </a:solidFill>
                <a:latin typeface="Arial"/>
              </a:defRPr>
            </a:pPr>
            <a:r>
              <a:rPr lang="en-GB" sz="2000" dirty="0"/>
              <a:t>Team C: Local Council Budget Lead / Social Services Director</a:t>
            </a:r>
          </a:p>
          <a:p>
            <a:pPr marL="457200" lvl="1" indent="0">
              <a:spcAft>
                <a:spcPts val="1000"/>
              </a:spcAft>
              <a:buNone/>
              <a:defRPr sz="1500">
                <a:solidFill>
                  <a:srgbClr val="282828"/>
                </a:solidFill>
                <a:latin typeface="Arial"/>
              </a:defRPr>
            </a:pPr>
            <a:endParaRPr lang="en-GB" sz="2000" dirty="0"/>
          </a:p>
          <a:p>
            <a:endParaRPr lang="en-GB" dirty="0"/>
          </a:p>
        </p:txBody>
      </p:sp>
    </p:spTree>
    <p:extLst>
      <p:ext uri="{BB962C8B-B14F-4D97-AF65-F5344CB8AC3E}">
        <p14:creationId xmlns:p14="http://schemas.microsoft.com/office/powerpoint/2010/main" val="348833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13311-D47E-F3DD-27B7-AE7730D94E81}"/>
              </a:ext>
            </a:extLst>
          </p:cNvPr>
          <p:cNvSpPr>
            <a:spLocks noGrp="1"/>
          </p:cNvSpPr>
          <p:nvPr>
            <p:ph type="title"/>
          </p:nvPr>
        </p:nvSpPr>
        <p:spPr/>
        <p:txBody>
          <a:bodyPr/>
          <a:lstStyle/>
          <a:p>
            <a:r>
              <a:rPr lang="en-GB" dirty="0"/>
              <a:t>Class Task</a:t>
            </a:r>
          </a:p>
        </p:txBody>
      </p:sp>
      <p:sp>
        <p:nvSpPr>
          <p:cNvPr id="3" name="Content Placeholder 2">
            <a:extLst>
              <a:ext uri="{FF2B5EF4-FFF2-40B4-BE49-F238E27FC236}">
                <a16:creationId xmlns:a16="http://schemas.microsoft.com/office/drawing/2014/main" id="{AA53BD7F-0BD0-BCAB-1C86-3C0097203596}"/>
              </a:ext>
            </a:extLst>
          </p:cNvPr>
          <p:cNvSpPr>
            <a:spLocks noGrp="1"/>
          </p:cNvSpPr>
          <p:nvPr>
            <p:ph idx="1"/>
          </p:nvPr>
        </p:nvSpPr>
        <p:spPr/>
        <p:txBody>
          <a:bodyPr>
            <a:normAutofit fontScale="92500" lnSpcReduction="10000"/>
          </a:bodyPr>
          <a:lstStyle/>
          <a:p>
            <a:pPr marL="0" indent="0">
              <a:buNone/>
            </a:pPr>
            <a:r>
              <a:rPr lang="en-GB" b="1" dirty="0"/>
              <a:t>The Scenario Dilemma</a:t>
            </a:r>
          </a:p>
          <a:p>
            <a:pPr>
              <a:spcAft>
                <a:spcPts val="1000"/>
              </a:spcAft>
              <a:defRPr sz="1800">
                <a:solidFill>
                  <a:srgbClr val="282828"/>
                </a:solidFill>
                <a:latin typeface="Arial"/>
              </a:defRPr>
            </a:pPr>
            <a:r>
              <a:rPr lang="en-GB" sz="1800" dirty="0"/>
              <a:t>Current Status: All active response vehicles are tied up at a local hospital on an S136 hold</a:t>
            </a:r>
          </a:p>
          <a:p>
            <a:pPr>
              <a:spcAft>
                <a:spcPts val="1000"/>
              </a:spcAft>
              <a:defRPr sz="1800">
                <a:solidFill>
                  <a:srgbClr val="282828"/>
                </a:solidFill>
                <a:latin typeface="Arial"/>
              </a:defRPr>
            </a:pPr>
            <a:r>
              <a:rPr lang="en-GB" sz="1800" dirty="0"/>
              <a:t>Dual Incoming Calls:</a:t>
            </a:r>
          </a:p>
          <a:p>
            <a:pPr lvl="1">
              <a:spcAft>
                <a:spcPts val="1000"/>
              </a:spcAft>
              <a:defRPr sz="1500">
                <a:solidFill>
                  <a:srgbClr val="282828"/>
                </a:solidFill>
                <a:latin typeface="Arial"/>
              </a:defRPr>
            </a:pPr>
            <a:r>
              <a:rPr lang="en-GB" sz="1800" dirty="0"/>
              <a:t>Incident 1: An acute, high-risk mental health breakdown involving a vulnerable juvenile with a history of self harm</a:t>
            </a:r>
          </a:p>
          <a:p>
            <a:pPr lvl="1">
              <a:spcAft>
                <a:spcPts val="1000"/>
              </a:spcAft>
              <a:defRPr sz="1500">
                <a:solidFill>
                  <a:srgbClr val="282828"/>
                </a:solidFill>
                <a:latin typeface="Arial"/>
              </a:defRPr>
            </a:pPr>
            <a:r>
              <a:rPr lang="en-GB" sz="1800" dirty="0"/>
              <a:t>Incident 2: An active, commercial retail theft/burglary in progress at a local high street hub</a:t>
            </a:r>
          </a:p>
          <a:p>
            <a:pPr>
              <a:spcAft>
                <a:spcPts val="1000"/>
              </a:spcAft>
              <a:defRPr sz="1800">
                <a:solidFill>
                  <a:srgbClr val="282828"/>
                </a:solidFill>
                <a:latin typeface="Arial"/>
              </a:defRPr>
            </a:pPr>
            <a:r>
              <a:rPr lang="en-GB" sz="1800" dirty="0"/>
              <a:t>The Task: Justify your response prioritisation under zero spare capacity conditions</a:t>
            </a:r>
          </a:p>
          <a:p>
            <a:pPr>
              <a:spcAft>
                <a:spcPts val="1000"/>
              </a:spcAft>
              <a:defRPr sz="1800">
                <a:solidFill>
                  <a:srgbClr val="282828"/>
                </a:solidFill>
                <a:latin typeface="Arial"/>
              </a:defRPr>
            </a:pPr>
            <a:r>
              <a:rPr lang="en-GB" sz="1800" b="1" dirty="0">
                <a:solidFill>
                  <a:srgbClr val="282828"/>
                </a:solidFill>
                <a:latin typeface="Arial"/>
              </a:rPr>
              <a:t>"Zero space capacity"</a:t>
            </a:r>
            <a:r>
              <a:rPr lang="en-GB" sz="1800" dirty="0">
                <a:solidFill>
                  <a:srgbClr val="282828"/>
                </a:solidFill>
                <a:latin typeface="Arial"/>
              </a:rPr>
              <a:t> policing refers to instances where the broader criminal justice system—specifically the HM Prison Service estate—runs out of physical cell space to house inmates. When prisons reach an absolute limit (often operating at 99%+ capacity), it triggers acute </a:t>
            </a:r>
            <a:r>
              <a:rPr lang="en-GB" sz="1800" b="1" dirty="0">
                <a:solidFill>
                  <a:srgbClr val="282828"/>
                </a:solidFill>
                <a:latin typeface="Arial"/>
              </a:rPr>
              <a:t>operational gridlock</a:t>
            </a:r>
            <a:r>
              <a:rPr lang="en-GB" sz="1800" dirty="0">
                <a:solidFill>
                  <a:srgbClr val="282828"/>
                </a:solidFill>
                <a:latin typeface="Arial"/>
              </a:rPr>
              <a:t> for police forces across the country.</a:t>
            </a:r>
          </a:p>
          <a:p>
            <a:pPr>
              <a:spcAft>
                <a:spcPts val="1000"/>
              </a:spcAft>
              <a:defRPr sz="1800">
                <a:solidFill>
                  <a:srgbClr val="282828"/>
                </a:solidFill>
                <a:latin typeface="Arial"/>
              </a:defRPr>
            </a:pPr>
            <a:r>
              <a:rPr lang="en-GB" sz="1800" dirty="0">
                <a:solidFill>
                  <a:srgbClr val="282828"/>
                </a:solidFill>
                <a:latin typeface="Arial"/>
              </a:rPr>
              <a:t>The hospitals are also full to capacity.</a:t>
            </a:r>
            <a:endParaRPr lang="en-GB" sz="1800" dirty="0"/>
          </a:p>
          <a:p>
            <a:endParaRPr lang="en-GB" dirty="0"/>
          </a:p>
        </p:txBody>
      </p:sp>
    </p:spTree>
    <p:extLst>
      <p:ext uri="{BB962C8B-B14F-4D97-AF65-F5344CB8AC3E}">
        <p14:creationId xmlns:p14="http://schemas.microsoft.com/office/powerpoint/2010/main" val="33962562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2C43C-60D3-5028-76EB-44108749B261}"/>
              </a:ext>
            </a:extLst>
          </p:cNvPr>
          <p:cNvSpPr>
            <a:spLocks noGrp="1"/>
          </p:cNvSpPr>
          <p:nvPr>
            <p:ph type="title"/>
          </p:nvPr>
        </p:nvSpPr>
        <p:spPr/>
        <p:txBody>
          <a:bodyPr/>
          <a:lstStyle/>
          <a:p>
            <a:r>
              <a:rPr lang="en-GB" dirty="0"/>
              <a:t>Class Task</a:t>
            </a:r>
          </a:p>
        </p:txBody>
      </p:sp>
      <p:sp>
        <p:nvSpPr>
          <p:cNvPr id="3" name="Content Placeholder 2">
            <a:extLst>
              <a:ext uri="{FF2B5EF4-FFF2-40B4-BE49-F238E27FC236}">
                <a16:creationId xmlns:a16="http://schemas.microsoft.com/office/drawing/2014/main" id="{F14CD662-283F-10C4-A14D-D156C39F948A}"/>
              </a:ext>
            </a:extLst>
          </p:cNvPr>
          <p:cNvSpPr>
            <a:spLocks noGrp="1"/>
          </p:cNvSpPr>
          <p:nvPr>
            <p:ph idx="1"/>
          </p:nvPr>
        </p:nvSpPr>
        <p:spPr/>
        <p:txBody>
          <a:bodyPr/>
          <a:lstStyle/>
          <a:p>
            <a:pPr marL="0" indent="0">
              <a:buNone/>
            </a:pPr>
            <a:r>
              <a:rPr lang="en-GB" sz="2000" b="1" dirty="0"/>
              <a:t>Scenario Debrief: Institutional Friction</a:t>
            </a:r>
          </a:p>
          <a:p>
            <a:pPr marL="0" indent="0">
              <a:buNone/>
            </a:pPr>
            <a:endParaRPr lang="en-GB" sz="2000" b="1" dirty="0"/>
          </a:p>
          <a:p>
            <a:pPr>
              <a:spcAft>
                <a:spcPts val="1000"/>
              </a:spcAft>
              <a:defRPr sz="1800">
                <a:solidFill>
                  <a:srgbClr val="282828"/>
                </a:solidFill>
                <a:latin typeface="Arial"/>
              </a:defRPr>
            </a:pPr>
            <a:r>
              <a:rPr lang="en-GB" sz="2000" dirty="0"/>
              <a:t>Core Reflections:</a:t>
            </a:r>
          </a:p>
          <a:p>
            <a:pPr lvl="1">
              <a:spcAft>
                <a:spcPts val="1000"/>
              </a:spcAft>
              <a:defRPr sz="1500">
                <a:solidFill>
                  <a:srgbClr val="282828"/>
                </a:solidFill>
                <a:latin typeface="Arial"/>
              </a:defRPr>
            </a:pPr>
            <a:r>
              <a:rPr lang="en-GB" sz="2000" dirty="0"/>
              <a:t>How did competing statutory duties (public safety vs. mental health welfare) collide?</a:t>
            </a:r>
          </a:p>
          <a:p>
            <a:pPr lvl="1">
              <a:spcAft>
                <a:spcPts val="1000"/>
              </a:spcAft>
              <a:defRPr sz="1500">
                <a:solidFill>
                  <a:srgbClr val="282828"/>
                </a:solidFill>
                <a:latin typeface="Arial"/>
              </a:defRPr>
            </a:pPr>
            <a:r>
              <a:rPr lang="en-GB" sz="2000" dirty="0"/>
              <a:t>What are the legal, professional, and ethical risks of leaving incidents unattended?</a:t>
            </a:r>
          </a:p>
          <a:p>
            <a:pPr lvl="1">
              <a:spcAft>
                <a:spcPts val="1000"/>
              </a:spcAft>
              <a:defRPr sz="1500">
                <a:solidFill>
                  <a:srgbClr val="282828"/>
                </a:solidFill>
                <a:latin typeface="Arial"/>
              </a:defRPr>
            </a:pPr>
            <a:r>
              <a:rPr lang="en-GB" sz="2000" dirty="0"/>
              <a:t>How does inter-agency finger-pointing manifest on the ground?</a:t>
            </a:r>
          </a:p>
          <a:p>
            <a:endParaRPr lang="en-GB" dirty="0"/>
          </a:p>
        </p:txBody>
      </p:sp>
    </p:spTree>
    <p:extLst>
      <p:ext uri="{BB962C8B-B14F-4D97-AF65-F5344CB8AC3E}">
        <p14:creationId xmlns:p14="http://schemas.microsoft.com/office/powerpoint/2010/main" val="32395135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0CBA83-4632-DA20-B6F3-9D0F657F4DD6}"/>
              </a:ext>
            </a:extLst>
          </p:cNvPr>
          <p:cNvSpPr>
            <a:spLocks noGrp="1"/>
          </p:cNvSpPr>
          <p:nvPr>
            <p:ph type="title"/>
          </p:nvPr>
        </p:nvSpPr>
        <p:spPr>
          <a:xfrm>
            <a:off x="586478" y="1683756"/>
            <a:ext cx="3115265" cy="2396359"/>
          </a:xfrm>
        </p:spPr>
        <p:txBody>
          <a:bodyPr anchor="b">
            <a:normAutofit/>
          </a:bodyPr>
          <a:lstStyle/>
          <a:p>
            <a:pPr algn="r"/>
            <a:r>
              <a:rPr lang="en-US" sz="3100">
                <a:solidFill>
                  <a:srgbClr val="FFFFFF"/>
                </a:solidFill>
              </a:rPr>
              <a:t>Structural Consolidation: The 'Mega Force' Debate</a:t>
            </a:r>
            <a:br>
              <a:rPr lang="en-US" sz="3100">
                <a:solidFill>
                  <a:srgbClr val="FFFFFF"/>
                </a:solidFill>
              </a:rPr>
            </a:br>
            <a:endParaRPr lang="en-GB" sz="3100">
              <a:solidFill>
                <a:srgbClr val="FFFFFF"/>
              </a:solidFill>
            </a:endParaRPr>
          </a:p>
        </p:txBody>
      </p:sp>
      <p:graphicFrame>
        <p:nvGraphicFramePr>
          <p:cNvPr id="5" name="Content Placeholder 2">
            <a:extLst>
              <a:ext uri="{FF2B5EF4-FFF2-40B4-BE49-F238E27FC236}">
                <a16:creationId xmlns:a16="http://schemas.microsoft.com/office/drawing/2014/main" id="{70946658-7455-7884-7107-B1D2A7F641A8}"/>
              </a:ext>
            </a:extLst>
          </p:cNvPr>
          <p:cNvGraphicFramePr>
            <a:graphicFrameLocks noGrp="1"/>
          </p:cNvGraphicFramePr>
          <p:nvPr>
            <p:ph idx="1"/>
            <p:extLst>
              <p:ext uri="{D42A27DB-BD31-4B8C-83A1-F6EECF244321}">
                <p14:modId xmlns:p14="http://schemas.microsoft.com/office/powerpoint/2010/main" val="232926528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52857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4077D5-C913-8AC7-57F5-6AA78A7A27AA}"/>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What do you think about this proposal?</a:t>
            </a:r>
          </a:p>
        </p:txBody>
      </p:sp>
      <p:graphicFrame>
        <p:nvGraphicFramePr>
          <p:cNvPr id="5" name="Content Placeholder 2">
            <a:extLst>
              <a:ext uri="{FF2B5EF4-FFF2-40B4-BE49-F238E27FC236}">
                <a16:creationId xmlns:a16="http://schemas.microsoft.com/office/drawing/2014/main" id="{AF49AF69-7CE6-FDB0-F707-42923B068D0B}"/>
              </a:ext>
            </a:extLst>
          </p:cNvPr>
          <p:cNvGraphicFramePr>
            <a:graphicFrameLocks noGrp="1"/>
          </p:cNvGraphicFramePr>
          <p:nvPr>
            <p:ph idx="1"/>
            <p:extLst>
              <p:ext uri="{D42A27DB-BD31-4B8C-83A1-F6EECF244321}">
                <p14:modId xmlns:p14="http://schemas.microsoft.com/office/powerpoint/2010/main" val="376324221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40466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0C29EC-A12B-6931-18B4-97C463E609EF}"/>
              </a:ext>
            </a:extLst>
          </p:cNvPr>
          <p:cNvSpPr>
            <a:spLocks noGrp="1"/>
          </p:cNvSpPr>
          <p:nvPr>
            <p:ph type="title"/>
          </p:nvPr>
        </p:nvSpPr>
        <p:spPr>
          <a:xfrm>
            <a:off x="586478" y="1683756"/>
            <a:ext cx="3115265" cy="2396359"/>
          </a:xfrm>
        </p:spPr>
        <p:txBody>
          <a:bodyPr anchor="b">
            <a:normAutofit/>
          </a:bodyPr>
          <a:lstStyle/>
          <a:p>
            <a:pPr algn="r"/>
            <a:r>
              <a:rPr lang="en-US" sz="3100">
                <a:solidFill>
                  <a:srgbClr val="FFFFFF"/>
                </a:solidFill>
              </a:rPr>
              <a:t>Debrief: Austerity &amp; The British Social Contract</a:t>
            </a:r>
            <a:br>
              <a:rPr lang="en-US" sz="3100">
                <a:solidFill>
                  <a:srgbClr val="FFFFFF"/>
                </a:solidFill>
              </a:rPr>
            </a:br>
            <a:endParaRPr lang="en-GB" sz="3100">
              <a:solidFill>
                <a:srgbClr val="FFFFFF"/>
              </a:solidFill>
            </a:endParaRPr>
          </a:p>
        </p:txBody>
      </p:sp>
      <p:graphicFrame>
        <p:nvGraphicFramePr>
          <p:cNvPr id="5" name="Content Placeholder 2">
            <a:extLst>
              <a:ext uri="{FF2B5EF4-FFF2-40B4-BE49-F238E27FC236}">
                <a16:creationId xmlns:a16="http://schemas.microsoft.com/office/drawing/2014/main" id="{6896821D-976F-70DD-6A4D-906BA42A895A}"/>
              </a:ext>
            </a:extLst>
          </p:cNvPr>
          <p:cNvGraphicFramePr>
            <a:graphicFrameLocks noGrp="1"/>
          </p:cNvGraphicFramePr>
          <p:nvPr>
            <p:ph idx="1"/>
            <p:extLst>
              <p:ext uri="{D42A27DB-BD31-4B8C-83A1-F6EECF244321}">
                <p14:modId xmlns:p14="http://schemas.microsoft.com/office/powerpoint/2010/main" val="13544413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63281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3E762929-B6F9-F969-1324-BA4E2ED1C41A}"/>
              </a:ext>
            </a:extLst>
          </p:cNvPr>
          <p:cNvPicPr>
            <a:picLocks noChangeAspect="1"/>
          </p:cNvPicPr>
          <p:nvPr/>
        </p:nvPicPr>
        <p:blipFill>
          <a:blip r:embed="rId2"/>
          <a:srcRect b="5849"/>
          <a:stretch>
            <a:fillRect/>
          </a:stretch>
        </p:blipFill>
        <p:spPr>
          <a:xfrm>
            <a:off x="20" y="-7619"/>
            <a:ext cx="12191979" cy="6887364"/>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063219" y="-1252908"/>
            <a:ext cx="4065561" cy="12192000"/>
          </a:xfrm>
          <a:prstGeom prst="rect">
            <a:avLst/>
          </a:prstGeom>
          <a:gradFill flip="none" rotWithShape="1">
            <a:gsLst>
              <a:gs pos="17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2CB243-67C5-E304-31A0-4D7D607BA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464116" y="322049"/>
            <a:ext cx="3067943" cy="2408606"/>
          </a:xfrm>
          <a:prstGeom prst="rect">
            <a:avLst/>
          </a:prstGeom>
          <a:gradFill flip="none" rotWithShape="1">
            <a:gsLst>
              <a:gs pos="0">
                <a:schemeClr val="accent2"/>
              </a:gs>
              <a:gs pos="51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1A95761-C93E-94BF-087D-D2A823789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392" y="4172881"/>
            <a:ext cx="7154743" cy="2702991"/>
          </a:xfrm>
          <a:prstGeom prst="rect">
            <a:avLst/>
          </a:prstGeom>
          <a:gradFill flip="none" rotWithShape="1">
            <a:gsLst>
              <a:gs pos="0">
                <a:schemeClr val="accent5"/>
              </a:gs>
              <a:gs pos="52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C3C02BD8-DD45-1805-F664-2B78ADDCE84E}"/>
              </a:ext>
            </a:extLst>
          </p:cNvPr>
          <p:cNvSpPr>
            <a:spLocks noGrp="1"/>
          </p:cNvSpPr>
          <p:nvPr>
            <p:ph type="title"/>
          </p:nvPr>
        </p:nvSpPr>
        <p:spPr>
          <a:xfrm>
            <a:off x="859029" y="1936866"/>
            <a:ext cx="4849044" cy="2839273"/>
          </a:xfrm>
        </p:spPr>
        <p:txBody>
          <a:bodyPr vert="horz" lIns="91440" tIns="45720" rIns="91440" bIns="45720" rtlCol="0" anchor="b">
            <a:normAutofit/>
          </a:bodyPr>
          <a:lstStyle/>
          <a:p>
            <a:r>
              <a:rPr lang="en-US" sz="3600" dirty="0">
                <a:solidFill>
                  <a:srgbClr val="FFFFFF"/>
                </a:solidFill>
              </a:rPr>
              <a:t>Any Questions?</a:t>
            </a:r>
          </a:p>
        </p:txBody>
      </p:sp>
      <p:sp>
        <p:nvSpPr>
          <p:cNvPr id="15" name="Rectangle 14">
            <a:extLst>
              <a:ext uri="{FF2B5EF4-FFF2-40B4-BE49-F238E27FC236}">
                <a16:creationId xmlns:a16="http://schemas.microsoft.com/office/drawing/2014/main" id="{6E63D1A5-FD49-4756-F62E-786C34E63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6736" y="-7619"/>
            <a:ext cx="995654" cy="6918113"/>
          </a:xfrm>
          <a:prstGeom prst="rect">
            <a:avLst/>
          </a:prstGeom>
          <a:gradFill flip="none" rotWithShape="1">
            <a:gsLst>
              <a:gs pos="0">
                <a:schemeClr val="accent5">
                  <a:alpha val="68000"/>
                </a:schemeClr>
              </a:gs>
              <a:gs pos="37000">
                <a:schemeClr val="accent5">
                  <a:alpha val="0"/>
                </a:schemeClr>
              </a:gs>
            </a:gsLst>
            <a:lin ang="10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755400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E2E655-C4C5-AF5C-D604-7FD482A0ED42}"/>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Suggested Reading &amp; References</a:t>
            </a:r>
            <a:br>
              <a:rPr lang="en-US" sz="4000">
                <a:solidFill>
                  <a:srgbClr val="FFFFFF"/>
                </a:solidFill>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01023B2A-5CEF-041B-DBEF-5BF7C89CBAC0}"/>
              </a:ext>
            </a:extLst>
          </p:cNvPr>
          <p:cNvGraphicFramePr>
            <a:graphicFrameLocks noGrp="1"/>
          </p:cNvGraphicFramePr>
          <p:nvPr>
            <p:ph idx="1"/>
            <p:extLst>
              <p:ext uri="{D42A27DB-BD31-4B8C-83A1-F6EECF244321}">
                <p14:modId xmlns:p14="http://schemas.microsoft.com/office/powerpoint/2010/main" val="313026358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25833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427b61606a06da7df4b7caee41be988c">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c34b9befed6912b610ce31ed53797ba8"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1CAF274-CE23-48EB-AFCC-057B820F2900}">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80F904BD-B481-4F29-9706-EB7230ADD368}">
  <ds:schemaRefs>
    <ds:schemaRef ds:uri="http://purl.org/dc/elements/1.1/"/>
    <ds:schemaRef ds:uri="http://purl.org/dc/terms/"/>
    <ds:schemaRef ds:uri="http://purl.org/dc/dcmitype/"/>
    <ds:schemaRef ds:uri="0e7fbce4-8ae7-4085-8b0a-9efa4c7cae6d"/>
    <ds:schemaRef ds:uri="4eb0a523-77d0-454a-93a8-50ca111d3c44"/>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3A4B2308-3372-40B9-8EF5-55907B1396E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2139</Words>
  <Application>Microsoft Office PowerPoint</Application>
  <PresentationFormat>Widescreen</PresentationFormat>
  <Paragraphs>165</Paragraphs>
  <Slides>28</Slides>
  <Notes>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28</vt:i4>
      </vt:variant>
    </vt:vector>
  </HeadingPairs>
  <TitlesOfParts>
    <vt:vector size="35" baseType="lpstr">
      <vt:lpstr>GuardianTextEgyptian</vt:lpstr>
      <vt:lpstr>Aptos</vt:lpstr>
      <vt:lpstr>Aptos Display</vt:lpstr>
      <vt:lpstr>Arial</vt:lpstr>
      <vt:lpstr>Calibri</vt:lpstr>
      <vt:lpstr>Office Theme</vt:lpstr>
      <vt:lpstr>1_Office Theme</vt:lpstr>
      <vt:lpstr>Police, policing and society – Austerity</vt:lpstr>
      <vt:lpstr>Today’s session</vt:lpstr>
      <vt:lpstr>Austerity measures </vt:lpstr>
      <vt:lpstr>The Erasure of Neighbourhood Policing </vt:lpstr>
      <vt:lpstr>Savings made by the Metropolitan Police</vt:lpstr>
      <vt:lpstr>Class Task</vt:lpstr>
      <vt:lpstr>Boris’ bobbies</vt:lpstr>
      <vt:lpstr>However…</vt:lpstr>
      <vt:lpstr>However,</vt:lpstr>
      <vt:lpstr>Class Task</vt:lpstr>
      <vt:lpstr>Targeted recruitment </vt:lpstr>
      <vt:lpstr>Targeted recruitment continued </vt:lpstr>
      <vt:lpstr>The 'Austerity Scars': Experience Deficit </vt:lpstr>
      <vt:lpstr>Class Task</vt:lpstr>
      <vt:lpstr>Class Task</vt:lpstr>
      <vt:lpstr>Operational Adaptation: Desktop Triage </vt:lpstr>
      <vt:lpstr>The Wider Welfare State Retreat </vt:lpstr>
      <vt:lpstr>The Police as 'Service of Last Resort' </vt:lpstr>
      <vt:lpstr>The Mental Health Crisis Pipeline </vt:lpstr>
      <vt:lpstr>Impact on Cop Culture &amp; Occupational Stress </vt:lpstr>
      <vt:lpstr>Class Task</vt:lpstr>
      <vt:lpstr>Class Task</vt:lpstr>
      <vt:lpstr>Class Task</vt:lpstr>
      <vt:lpstr>Structural Consolidation: The 'Mega Force' Debate </vt:lpstr>
      <vt:lpstr>What do you think about this proposal?</vt:lpstr>
      <vt:lpstr>Debrief: Austerity &amp; The British Social Contract </vt:lpstr>
      <vt:lpstr>Any Questions?</vt:lpstr>
      <vt:lpstr>Suggested Reading &amp;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Police, policing and society</dc:title>
  <dc:creator>Michelle Hill (IMH)</dc:creator>
  <cp:lastModifiedBy>Nerys Musgrove</cp:lastModifiedBy>
  <cp:revision>3</cp:revision>
  <dcterms:created xsi:type="dcterms:W3CDTF">2025-10-19T18:06:40Z</dcterms:created>
  <dcterms:modified xsi:type="dcterms:W3CDTF">2026-10-13T10:09:52Z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